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  <p:sldMasterId id="2147483672" r:id="rId2"/>
  </p:sldMasterIdLst>
  <p:notesMasterIdLst>
    <p:notesMasterId r:id="rId74"/>
  </p:notesMasterIdLst>
  <p:sldIdLst>
    <p:sldId id="399" r:id="rId3"/>
    <p:sldId id="297" r:id="rId4"/>
    <p:sldId id="402" r:id="rId5"/>
    <p:sldId id="406" r:id="rId6"/>
    <p:sldId id="401" r:id="rId7"/>
    <p:sldId id="451" r:id="rId8"/>
    <p:sldId id="403" r:id="rId9"/>
    <p:sldId id="404" r:id="rId10"/>
    <p:sldId id="452" r:id="rId11"/>
    <p:sldId id="300" r:id="rId12"/>
    <p:sldId id="339" r:id="rId13"/>
    <p:sldId id="463" r:id="rId14"/>
    <p:sldId id="432" r:id="rId15"/>
    <p:sldId id="454" r:id="rId16"/>
    <p:sldId id="456" r:id="rId17"/>
    <p:sldId id="405" r:id="rId18"/>
    <p:sldId id="457" r:id="rId19"/>
    <p:sldId id="407" r:id="rId20"/>
    <p:sldId id="458" r:id="rId21"/>
    <p:sldId id="323" r:id="rId22"/>
    <p:sldId id="460" r:id="rId23"/>
    <p:sldId id="462" r:id="rId24"/>
    <p:sldId id="461" r:id="rId25"/>
    <p:sldId id="277" r:id="rId26"/>
    <p:sldId id="348" r:id="rId27"/>
    <p:sldId id="464" r:id="rId28"/>
    <p:sldId id="515" r:id="rId29"/>
    <p:sldId id="467" r:id="rId30"/>
    <p:sldId id="468" r:id="rId31"/>
    <p:sldId id="469" r:id="rId32"/>
    <p:sldId id="470" r:id="rId33"/>
    <p:sldId id="475" r:id="rId34"/>
    <p:sldId id="408" r:id="rId35"/>
    <p:sldId id="473" r:id="rId36"/>
    <p:sldId id="474" r:id="rId37"/>
    <p:sldId id="413" r:id="rId38"/>
    <p:sldId id="476" r:id="rId39"/>
    <p:sldId id="477" r:id="rId40"/>
    <p:sldId id="486" r:id="rId41"/>
    <p:sldId id="481" r:id="rId42"/>
    <p:sldId id="482" r:id="rId43"/>
    <p:sldId id="484" r:id="rId44"/>
    <p:sldId id="485" r:id="rId45"/>
    <p:sldId id="487" r:id="rId46"/>
    <p:sldId id="365" r:id="rId47"/>
    <p:sldId id="375" r:id="rId48"/>
    <p:sldId id="478" r:id="rId49"/>
    <p:sldId id="488" r:id="rId50"/>
    <p:sldId id="479" r:id="rId51"/>
    <p:sldId id="492" r:id="rId52"/>
    <p:sldId id="490" r:id="rId53"/>
    <p:sldId id="493" r:id="rId54"/>
    <p:sldId id="494" r:id="rId55"/>
    <p:sldId id="495" r:id="rId56"/>
    <p:sldId id="496" r:id="rId57"/>
    <p:sldId id="497" r:id="rId58"/>
    <p:sldId id="513" r:id="rId59"/>
    <p:sldId id="498" r:id="rId60"/>
    <p:sldId id="500" r:id="rId61"/>
    <p:sldId id="425" r:id="rId62"/>
    <p:sldId id="499" r:id="rId63"/>
    <p:sldId id="514" r:id="rId64"/>
    <p:sldId id="329" r:id="rId65"/>
    <p:sldId id="501" r:id="rId66"/>
    <p:sldId id="516" r:id="rId67"/>
    <p:sldId id="506" r:id="rId68"/>
    <p:sldId id="509" r:id="rId69"/>
    <p:sldId id="511" r:id="rId70"/>
    <p:sldId id="510" r:id="rId71"/>
    <p:sldId id="362" r:id="rId72"/>
    <p:sldId id="450" r:id="rId73"/>
  </p:sldIdLst>
  <p:sldSz cx="9144000" cy="5143500" type="screen16x9"/>
  <p:notesSz cx="6858000" cy="9144000"/>
  <p:embeddedFontLst>
    <p:embeddedFont>
      <p:font typeface="Merriweather" panose="00000500000000000000" pitchFamily="2" charset="-52"/>
      <p:regular r:id="rId75"/>
      <p:bold r:id="rId76"/>
      <p:italic r:id="rId77"/>
      <p:boldItalic r:id="rId78"/>
    </p:embeddedFont>
    <p:embeddedFont>
      <p:font typeface="Theano Didot" panose="020B0604020202020204" charset="0"/>
      <p:regular r:id="rId79"/>
    </p:embeddedFont>
    <p:embeddedFont>
      <p:font typeface="Calibri" panose="020F0502020204030204" pitchFamily="34" charset="0"/>
      <p:regular r:id="rId80"/>
      <p:bold r:id="rId81"/>
      <p:italic r:id="rId82"/>
      <p:boldItalic r:id="rId83"/>
    </p:embeddedFont>
    <p:embeddedFont>
      <p:font typeface="Roboto" panose="02000000000000000000" pitchFamily="2" charset="0"/>
      <p:regular r:id="rId84"/>
      <p:bold r:id="rId85"/>
      <p:italic r:id="rId86"/>
      <p:boldItalic r:id="rId87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3003" userDrawn="1">
          <p15:clr>
            <a:srgbClr val="A4A3A4"/>
          </p15:clr>
        </p15:guide>
        <p15:guide id="4" pos="2971" userDrawn="1">
          <p15:clr>
            <a:srgbClr val="A4A3A4"/>
          </p15:clr>
        </p15:guide>
        <p15:guide id="5" pos="2789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064" userDrawn="1">
          <p15:clr>
            <a:srgbClr val="A4A3A4"/>
          </p15:clr>
        </p15:guide>
        <p15:guide id="9" pos="3696" userDrawn="1">
          <p15:clr>
            <a:srgbClr val="A4A3A4"/>
          </p15:clr>
        </p15:guide>
        <p15:guide id="10" pos="394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BB2"/>
    <a:srgbClr val="FF6600"/>
    <a:srgbClr val="E53523"/>
    <a:srgbClr val="C61648"/>
    <a:srgbClr val="DD4935"/>
    <a:srgbClr val="4E361E"/>
    <a:srgbClr val="FFDC5A"/>
    <a:srgbClr val="DBB43F"/>
    <a:srgbClr val="6008BA"/>
    <a:srgbClr val="2E2E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78" autoAdjust="0"/>
    <p:restoredTop sz="93689" autoAdjust="0"/>
  </p:normalViewPr>
  <p:slideViewPr>
    <p:cSldViewPr snapToGrid="0" showGuides="1">
      <p:cViewPr varScale="1">
        <p:scale>
          <a:sx n="117" d="100"/>
          <a:sy n="117" d="100"/>
        </p:scale>
        <p:origin x="720" y="96"/>
      </p:cViewPr>
      <p:guideLst>
        <p:guide orient="horz" pos="259"/>
        <p:guide pos="5534"/>
        <p:guide orient="horz" pos="3003"/>
        <p:guide pos="2971"/>
        <p:guide pos="2789"/>
        <p:guide pos="226"/>
        <p:guide pos="1837"/>
        <p:guide pos="2064"/>
        <p:guide pos="3696"/>
        <p:guide pos="394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font" Target="fonts/font2.fntdata"/><Relationship Id="rId84" Type="http://schemas.openxmlformats.org/officeDocument/2006/relationships/font" Target="fonts/font10.fntdata"/><Relationship Id="rId89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notesMaster" Target="notesMasters/notesMaster1.xml"/><Relationship Id="rId79" Type="http://schemas.openxmlformats.org/officeDocument/2006/relationships/font" Target="fonts/font5.fntdata"/><Relationship Id="rId87" Type="http://schemas.openxmlformats.org/officeDocument/2006/relationships/font" Target="fonts/font13.fntdata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font" Target="fonts/font8.fntdata"/><Relationship Id="rId90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font" Target="fonts/font3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font" Target="fonts/font6.fntdata"/><Relationship Id="rId85" Type="http://schemas.openxmlformats.org/officeDocument/2006/relationships/font" Target="fonts/font1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font" Target="fonts/font1.fntdata"/><Relationship Id="rId83" Type="http://schemas.openxmlformats.org/officeDocument/2006/relationships/font" Target="fonts/font9.fntdata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font" Target="fonts/font4.fntdata"/><Relationship Id="rId81" Type="http://schemas.openxmlformats.org/officeDocument/2006/relationships/font" Target="fonts/font7.fntdata"/><Relationship Id="rId86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BEF2C-B300-46D5-8036-A5B0A33E22D9}" type="datetimeFigureOut">
              <a:rPr lang="ru-RU" smtClean="0"/>
              <a:t>03.04.2018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E0E06-5A83-4907-924B-CCA8D8A712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702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225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63776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81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8233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931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4726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4508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3863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5851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7379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323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5256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9140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6037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1805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0479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4071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6318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9372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4786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9014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810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7339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9995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4627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837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6120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6737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1707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6343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88569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8648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716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95051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78315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88538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4949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07441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5331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63317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33504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61225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8350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149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99536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57794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2251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21420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6595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84420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30880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07312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03435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13451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618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74672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57329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16194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11522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06696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92173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9134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32615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20407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37627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685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07980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56648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5198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1886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837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03.04.2018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02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03.04.2018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50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03.04.2018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50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0840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052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5238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362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5624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6576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8595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767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03.04.2018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14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8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3708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93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03.04.2018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68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03.04.2018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26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03.04.2018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23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03.04.2018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75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03.04.2018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78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03.04.2018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80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03.04.2018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41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03.04.2018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8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03.04.2018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326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1.jpe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1.jpe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1.jpeg"/><Relationship Id="rId4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1.jpeg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1.jpeg"/><Relationship Id="rId4" Type="http://schemas.microsoft.com/office/2007/relationships/hdphoto" Target="../media/hdphoto1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0.jpe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1.jpe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6.jpeg"/><Relationship Id="rId4" Type="http://schemas.openxmlformats.org/officeDocument/2006/relationships/image" Target="../media/image6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jpeg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g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jpg"/><Relationship Id="rId4" Type="http://schemas.openxmlformats.org/officeDocument/2006/relationships/image" Target="../media/image7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4.jpe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jpg"/><Relationship Id="rId4" Type="http://schemas.openxmlformats.org/officeDocument/2006/relationships/image" Target="../media/image70.png"/><Relationship Id="rId9" Type="http://schemas.openxmlformats.org/officeDocument/2006/relationships/image" Target="../media/image76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jpeg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11" Type="http://schemas.openxmlformats.org/officeDocument/2006/relationships/image" Target="../media/image85.jpeg"/><Relationship Id="rId5" Type="http://schemas.openxmlformats.org/officeDocument/2006/relationships/image" Target="../media/image71.jpg"/><Relationship Id="rId10" Type="http://schemas.openxmlformats.org/officeDocument/2006/relationships/image" Target="../media/image84.jpeg"/><Relationship Id="rId4" Type="http://schemas.openxmlformats.org/officeDocument/2006/relationships/image" Target="../media/image70.png"/><Relationship Id="rId9" Type="http://schemas.openxmlformats.org/officeDocument/2006/relationships/image" Target="../media/image8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jpeg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jpg"/><Relationship Id="rId4" Type="http://schemas.openxmlformats.org/officeDocument/2006/relationships/image" Target="../media/image7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Бахчисарай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1" r="23297"/>
          <a:stretch/>
        </p:blipFill>
        <p:spPr bwMode="auto">
          <a:xfrm>
            <a:off x="5036949" y="0"/>
            <a:ext cx="4107051" cy="514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1002089"/>
            <a:ext cx="4357688" cy="3139321"/>
          </a:xfrm>
          <a:prstGeom prst="rect">
            <a:avLst/>
          </a:prstGeom>
          <a:noFill/>
        </p:spPr>
        <p:txBody>
          <a:bodyPr wrap="square" lIns="360000" tIns="0" rIns="0" bIns="0" rtlCol="0">
            <a:spAutoFit/>
          </a:bodyPr>
          <a:lstStyle/>
          <a:p>
            <a:r>
              <a:rPr lang="ru-RU" sz="3400" dirty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Государства Северного Причерноморья </a:t>
            </a:r>
            <a:endParaRPr lang="ru-RU" sz="3400" dirty="0" smtClean="0">
              <a:solidFill>
                <a:schemeClr val="bg1"/>
              </a:solidFill>
              <a:latin typeface="+mj-lt"/>
              <a:ea typeface="Theano Didot" panose="02060603060706020203" pitchFamily="18" charset="0"/>
            </a:endParaRPr>
          </a:p>
          <a:p>
            <a:r>
              <a:rPr lang="ru-RU" sz="34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и </a:t>
            </a:r>
            <a:r>
              <a:rPr lang="ru-RU" sz="3400" dirty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Сибири </a:t>
            </a:r>
            <a:endParaRPr lang="ru-RU" sz="3400" dirty="0" smtClean="0">
              <a:solidFill>
                <a:schemeClr val="bg1"/>
              </a:solidFill>
              <a:latin typeface="+mj-lt"/>
              <a:ea typeface="Theano Didot" panose="02060603060706020203" pitchFamily="18" charset="0"/>
            </a:endParaRPr>
          </a:p>
          <a:p>
            <a:r>
              <a:rPr lang="ru-RU" sz="34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в середине </a:t>
            </a:r>
          </a:p>
          <a:p>
            <a:r>
              <a:rPr lang="ru-RU" sz="34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XVI века</a:t>
            </a:r>
            <a:endParaRPr lang="ru-RU" sz="3400" dirty="0">
              <a:solidFill>
                <a:schemeClr val="bg1"/>
              </a:solidFill>
              <a:latin typeface="+mj-lt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99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924913"/>
            <a:ext cx="337592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2428147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Крымское ханство.</a:t>
            </a:r>
            <a:endParaRPr lang="ru-RU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58775" y="229664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346672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3598225"/>
            <a:ext cx="5100243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Сибирское ханство.</a:t>
            </a:r>
            <a:endParaRPr lang="ru-RU" sz="1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2688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48836" y="1428205"/>
            <a:ext cx="2917825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</a:rPr>
              <a:t>Крымское ханство</a:t>
            </a:r>
            <a:endParaRPr lang="ru-RU" sz="2800" dirty="0" smtClean="0">
              <a:solidFill>
                <a:srgbClr val="FFDC5A"/>
              </a:solidFill>
              <a:latin typeface="Merriweather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48836" y="2453673"/>
            <a:ext cx="2917825" cy="16589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Крымское ханство образовалось в 1443 </a:t>
            </a:r>
            <a:r>
              <a:rPr lang="ru-RU" sz="1400" dirty="0" smtClean="0">
                <a:solidFill>
                  <a:prstClr val="white"/>
                </a:solidFill>
              </a:rPr>
              <a:t>году.</a:t>
            </a:r>
          </a:p>
          <a:p>
            <a:pPr defTabSz="685783">
              <a:lnSpc>
                <a:spcPct val="110000"/>
              </a:lnSpc>
            </a:pPr>
            <a:endParaRPr lang="ru-RU" sz="1400" dirty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Оно стало наиболее крупным </a:t>
            </a:r>
          </a:p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из государств, возникших после распада Золотой Орды.</a:t>
            </a:r>
          </a:p>
          <a:p>
            <a:pPr defTabSz="685783">
              <a:lnSpc>
                <a:spcPct val="110000"/>
              </a:lnSpc>
            </a:pPr>
            <a:endParaRPr lang="ru-RU" sz="1400" dirty="0">
              <a:solidFill>
                <a:prstClr val="white"/>
              </a:solidFill>
            </a:endParaRPr>
          </a:p>
        </p:txBody>
      </p:sp>
      <p:pic>
        <p:nvPicPr>
          <p:cNvPr id="7170" name="Picture 2" descr="https://upload.wikimedia.org/wikipedia/commons/thumb/3/3b/%D0%A7%D1%83%D1%84%D1%83%D1%82-%D0%BA%D0%B0%D0%BB%D0%B5_003.jpg/1024px-%D0%A7%D1%83%D1%84%D1%83%D1%82-%D0%BA%D0%B0%D0%BB%D0%B5_0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257" y="675086"/>
            <a:ext cx="5072743" cy="380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1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lackSea1600 ru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132" y="1981200"/>
            <a:ext cx="2496321" cy="161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54" r="27468"/>
          <a:stretch/>
        </p:blipFill>
        <p:spPr>
          <a:xfrm>
            <a:off x="1" y="-19878"/>
            <a:ext cx="9144000" cy="5163378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Полилиния 5"/>
          <p:cNvSpPr/>
          <p:nvPr/>
        </p:nvSpPr>
        <p:spPr>
          <a:xfrm>
            <a:off x="2799218" y="2266034"/>
            <a:ext cx="1540911" cy="606524"/>
          </a:xfrm>
          <a:custGeom>
            <a:avLst/>
            <a:gdLst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28630 w 1540911"/>
              <a:gd name="connsiteY30" fmla="*/ 199481 h 610557"/>
              <a:gd name="connsiteX31" fmla="*/ 1253874 w 1540911"/>
              <a:gd name="connsiteY31" fmla="*/ 199481 h 610557"/>
              <a:gd name="connsiteX32" fmla="*/ 1276313 w 1540911"/>
              <a:gd name="connsiteY32" fmla="*/ 196676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39850 w 1540911"/>
              <a:gd name="connsiteY61" fmla="*/ 196676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28630 w 1540911"/>
              <a:gd name="connsiteY30" fmla="*/ 199481 h 610557"/>
              <a:gd name="connsiteX31" fmla="*/ 1253874 w 1540911"/>
              <a:gd name="connsiteY31" fmla="*/ 199481 h 610557"/>
              <a:gd name="connsiteX32" fmla="*/ 1276313 w 1540911"/>
              <a:gd name="connsiteY32" fmla="*/ 196676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56519 w 1540911"/>
              <a:gd name="connsiteY61" fmla="*/ 156195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04817 w 1540911"/>
              <a:gd name="connsiteY30" fmla="*/ 204243 h 610557"/>
              <a:gd name="connsiteX31" fmla="*/ 1253874 w 1540911"/>
              <a:gd name="connsiteY31" fmla="*/ 199481 h 610557"/>
              <a:gd name="connsiteX32" fmla="*/ 1276313 w 1540911"/>
              <a:gd name="connsiteY32" fmla="*/ 196676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56519 w 1540911"/>
              <a:gd name="connsiteY61" fmla="*/ 156195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04817 w 1540911"/>
              <a:gd name="connsiteY30" fmla="*/ 204243 h 610557"/>
              <a:gd name="connsiteX31" fmla="*/ 1253874 w 1540911"/>
              <a:gd name="connsiteY31" fmla="*/ 199481 h 610557"/>
              <a:gd name="connsiteX32" fmla="*/ 1276313 w 1540911"/>
              <a:gd name="connsiteY32" fmla="*/ 196676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20800 w 1540911"/>
              <a:gd name="connsiteY61" fmla="*/ 199057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04817 w 1540911"/>
              <a:gd name="connsiteY30" fmla="*/ 204243 h 610557"/>
              <a:gd name="connsiteX31" fmla="*/ 1253874 w 1540911"/>
              <a:gd name="connsiteY31" fmla="*/ 149474 h 610557"/>
              <a:gd name="connsiteX32" fmla="*/ 1276313 w 1540911"/>
              <a:gd name="connsiteY32" fmla="*/ 196676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20800 w 1540911"/>
              <a:gd name="connsiteY61" fmla="*/ 199057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04817 w 1540911"/>
              <a:gd name="connsiteY30" fmla="*/ 204243 h 610557"/>
              <a:gd name="connsiteX31" fmla="*/ 1253874 w 1540911"/>
              <a:gd name="connsiteY31" fmla="*/ 149474 h 610557"/>
              <a:gd name="connsiteX32" fmla="*/ 1278694 w 1540911"/>
              <a:gd name="connsiteY32" fmla="*/ 156194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20800 w 1540911"/>
              <a:gd name="connsiteY61" fmla="*/ 199057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04817 w 1540911"/>
              <a:gd name="connsiteY30" fmla="*/ 204243 h 610557"/>
              <a:gd name="connsiteX31" fmla="*/ 1253874 w 1540911"/>
              <a:gd name="connsiteY31" fmla="*/ 149474 h 610557"/>
              <a:gd name="connsiteX32" fmla="*/ 1278694 w 1540911"/>
              <a:gd name="connsiteY32" fmla="*/ 156194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39850 w 1540911"/>
              <a:gd name="connsiteY61" fmla="*/ 168101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04817 w 1540911"/>
              <a:gd name="connsiteY30" fmla="*/ 204243 h 610557"/>
              <a:gd name="connsiteX31" fmla="*/ 1253874 w 1540911"/>
              <a:gd name="connsiteY31" fmla="*/ 149474 h 610557"/>
              <a:gd name="connsiteX32" fmla="*/ 1278694 w 1540911"/>
              <a:gd name="connsiteY32" fmla="*/ 156194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13656 w 1540911"/>
              <a:gd name="connsiteY61" fmla="*/ 201439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04817 w 1540911"/>
              <a:gd name="connsiteY30" fmla="*/ 204243 h 610557"/>
              <a:gd name="connsiteX31" fmla="*/ 1253874 w 1540911"/>
              <a:gd name="connsiteY31" fmla="*/ 149474 h 610557"/>
              <a:gd name="connsiteX32" fmla="*/ 1278694 w 1540911"/>
              <a:gd name="connsiteY32" fmla="*/ 156194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00581 w 1540911"/>
              <a:gd name="connsiteY61" fmla="*/ 188262 h 610557"/>
              <a:gd name="connsiteX62" fmla="*/ 1169727 w 1540911"/>
              <a:gd name="connsiteY62" fmla="*/ 213506 h 610557"/>
              <a:gd name="connsiteX63" fmla="*/ 1091189 w 1540911"/>
              <a:gd name="connsiteY63" fmla="*/ 230335 h 610557"/>
              <a:gd name="connsiteX64" fmla="*/ 1012652 w 1540911"/>
              <a:gd name="connsiteY64" fmla="*/ 219116 h 610557"/>
              <a:gd name="connsiteX65" fmla="*/ 978993 w 1540911"/>
              <a:gd name="connsiteY65" fmla="*/ 255579 h 610557"/>
              <a:gd name="connsiteX66" fmla="*/ 962164 w 1540911"/>
              <a:gd name="connsiteY66" fmla="*/ 252775 h 610557"/>
              <a:gd name="connsiteX67" fmla="*/ 922895 w 1540911"/>
              <a:gd name="connsiteY67" fmla="*/ 294848 h 610557"/>
              <a:gd name="connsiteX68" fmla="*/ 900456 w 1540911"/>
              <a:gd name="connsiteY68" fmla="*/ 266799 h 610557"/>
              <a:gd name="connsiteX69" fmla="*/ 838748 w 1540911"/>
              <a:gd name="connsiteY69" fmla="*/ 314483 h 610557"/>
              <a:gd name="connsiteX70" fmla="*/ 835943 w 1540911"/>
              <a:gd name="connsiteY70" fmla="*/ 292043 h 610557"/>
              <a:gd name="connsiteX71" fmla="*/ 757405 w 1540911"/>
              <a:gd name="connsiteY71" fmla="*/ 328507 h 610557"/>
              <a:gd name="connsiteX72" fmla="*/ 734966 w 1540911"/>
              <a:gd name="connsiteY72" fmla="*/ 342532 h 610557"/>
              <a:gd name="connsiteX73" fmla="*/ 715332 w 1540911"/>
              <a:gd name="connsiteY73" fmla="*/ 328507 h 610557"/>
              <a:gd name="connsiteX74" fmla="*/ 678868 w 1540911"/>
              <a:gd name="connsiteY74" fmla="*/ 367776 h 610557"/>
              <a:gd name="connsiteX75" fmla="*/ 653624 w 1540911"/>
              <a:gd name="connsiteY75" fmla="*/ 370581 h 610557"/>
              <a:gd name="connsiteX76" fmla="*/ 653624 w 1540911"/>
              <a:gd name="connsiteY76" fmla="*/ 401435 h 610557"/>
              <a:gd name="connsiteX77" fmla="*/ 670453 w 1540911"/>
              <a:gd name="connsiteY77" fmla="*/ 437898 h 610557"/>
              <a:gd name="connsiteX78" fmla="*/ 715332 w 1540911"/>
              <a:gd name="connsiteY78" fmla="*/ 457533 h 610557"/>
              <a:gd name="connsiteX79" fmla="*/ 692893 w 1540911"/>
              <a:gd name="connsiteY79" fmla="*/ 502411 h 610557"/>
              <a:gd name="connsiteX80" fmla="*/ 748991 w 1540911"/>
              <a:gd name="connsiteY80" fmla="*/ 519241 h 610557"/>
              <a:gd name="connsiteX81" fmla="*/ 791064 w 1540911"/>
              <a:gd name="connsiteY81" fmla="*/ 499606 h 610557"/>
              <a:gd name="connsiteX82" fmla="*/ 855577 w 1540911"/>
              <a:gd name="connsiteY82" fmla="*/ 479972 h 610557"/>
              <a:gd name="connsiteX83" fmla="*/ 875212 w 1540911"/>
              <a:gd name="connsiteY83" fmla="*/ 533265 h 610557"/>
              <a:gd name="connsiteX84" fmla="*/ 810699 w 1540911"/>
              <a:gd name="connsiteY84" fmla="*/ 558510 h 610557"/>
              <a:gd name="connsiteX85" fmla="*/ 760210 w 1540911"/>
              <a:gd name="connsiteY85" fmla="*/ 538875 h 610557"/>
              <a:gd name="connsiteX86" fmla="*/ 692893 w 1540911"/>
              <a:gd name="connsiteY86" fmla="*/ 555705 h 610557"/>
              <a:gd name="connsiteX87" fmla="*/ 639599 w 1540911"/>
              <a:gd name="connsiteY87" fmla="*/ 586559 h 610557"/>
              <a:gd name="connsiteX88" fmla="*/ 605940 w 1540911"/>
              <a:gd name="connsiteY88" fmla="*/ 603388 h 610557"/>
              <a:gd name="connsiteX89" fmla="*/ 518988 w 1540911"/>
              <a:gd name="connsiteY89" fmla="*/ 606193 h 610557"/>
              <a:gd name="connsiteX90" fmla="*/ 516183 w 1540911"/>
              <a:gd name="connsiteY90" fmla="*/ 544485 h 610557"/>
              <a:gd name="connsiteX91" fmla="*/ 474110 w 1540911"/>
              <a:gd name="connsiteY91" fmla="*/ 538875 h 610557"/>
              <a:gd name="connsiteX92" fmla="*/ 434841 w 1540911"/>
              <a:gd name="connsiteY92" fmla="*/ 513631 h 610557"/>
              <a:gd name="connsiteX93" fmla="*/ 381548 w 1540911"/>
              <a:gd name="connsiteY93" fmla="*/ 508021 h 610557"/>
              <a:gd name="connsiteX94" fmla="*/ 398377 w 1540911"/>
              <a:gd name="connsiteY94" fmla="*/ 488387 h 610557"/>
              <a:gd name="connsiteX95" fmla="*/ 465695 w 1540911"/>
              <a:gd name="connsiteY95" fmla="*/ 432289 h 610557"/>
              <a:gd name="connsiteX96" fmla="*/ 504964 w 1540911"/>
              <a:gd name="connsiteY96" fmla="*/ 443508 h 610557"/>
              <a:gd name="connsiteX97" fmla="*/ 538623 w 1540911"/>
              <a:gd name="connsiteY97" fmla="*/ 415459 h 610557"/>
              <a:gd name="connsiteX98" fmla="*/ 516183 w 1540911"/>
              <a:gd name="connsiteY98" fmla="*/ 376190 h 610557"/>
              <a:gd name="connsiteX99" fmla="*/ 488134 w 1540911"/>
              <a:gd name="connsiteY99" fmla="*/ 384605 h 610557"/>
              <a:gd name="connsiteX100" fmla="*/ 457280 w 1540911"/>
              <a:gd name="connsiteY100" fmla="*/ 384605 h 610557"/>
              <a:gd name="connsiteX101" fmla="*/ 389962 w 1540911"/>
              <a:gd name="connsiteY101" fmla="*/ 395825 h 610557"/>
              <a:gd name="connsiteX102" fmla="*/ 305815 w 1540911"/>
              <a:gd name="connsiteY102" fmla="*/ 350946 h 610557"/>
              <a:gd name="connsiteX103" fmla="*/ 331059 w 1540911"/>
              <a:gd name="connsiteY103" fmla="*/ 342532 h 610557"/>
              <a:gd name="connsiteX104" fmla="*/ 258132 w 1540911"/>
              <a:gd name="connsiteY104" fmla="*/ 320092 h 610557"/>
              <a:gd name="connsiteX105" fmla="*/ 370328 w 1540911"/>
              <a:gd name="connsiteY105" fmla="*/ 322897 h 610557"/>
              <a:gd name="connsiteX106" fmla="*/ 328254 w 1540911"/>
              <a:gd name="connsiteY106" fmla="*/ 297653 h 610557"/>
              <a:gd name="connsiteX107" fmla="*/ 283376 w 1540911"/>
              <a:gd name="connsiteY107" fmla="*/ 297653 h 610557"/>
              <a:gd name="connsiteX108" fmla="*/ 232888 w 1540911"/>
              <a:gd name="connsiteY108" fmla="*/ 300458 h 610557"/>
              <a:gd name="connsiteX109" fmla="*/ 165570 w 1540911"/>
              <a:gd name="connsiteY109" fmla="*/ 314483 h 610557"/>
              <a:gd name="connsiteX110" fmla="*/ 131911 w 1540911"/>
              <a:gd name="connsiteY110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13188 w 1540911"/>
              <a:gd name="connsiteY30" fmla="*/ 189036 h 610557"/>
              <a:gd name="connsiteX31" fmla="*/ 1204817 w 1540911"/>
              <a:gd name="connsiteY31" fmla="*/ 204243 h 610557"/>
              <a:gd name="connsiteX32" fmla="*/ 1253874 w 1540911"/>
              <a:gd name="connsiteY32" fmla="*/ 149474 h 610557"/>
              <a:gd name="connsiteX33" fmla="*/ 1278694 w 1540911"/>
              <a:gd name="connsiteY33" fmla="*/ 156194 h 610557"/>
              <a:gd name="connsiteX34" fmla="*/ 1309972 w 1540911"/>
              <a:gd name="connsiteY34" fmla="*/ 160213 h 610557"/>
              <a:gd name="connsiteX35" fmla="*/ 1450218 w 1540911"/>
              <a:gd name="connsiteY35" fmla="*/ 202286 h 610557"/>
              <a:gd name="connsiteX36" fmla="*/ 1520340 w 1540911"/>
              <a:gd name="connsiteY36" fmla="*/ 269604 h 610557"/>
              <a:gd name="connsiteX37" fmla="*/ 1486681 w 1540911"/>
              <a:gd name="connsiteY37" fmla="*/ 345337 h 610557"/>
              <a:gd name="connsiteX38" fmla="*/ 1461437 w 1540911"/>
              <a:gd name="connsiteY38" fmla="*/ 367776 h 610557"/>
              <a:gd name="connsiteX39" fmla="*/ 1509121 w 1540911"/>
              <a:gd name="connsiteY39" fmla="*/ 393020 h 610557"/>
              <a:gd name="connsiteX40" fmla="*/ 1531560 w 1540911"/>
              <a:gd name="connsiteY40" fmla="*/ 418264 h 610557"/>
              <a:gd name="connsiteX41" fmla="*/ 1503511 w 1540911"/>
              <a:gd name="connsiteY41" fmla="*/ 440703 h 610557"/>
              <a:gd name="connsiteX42" fmla="*/ 1514731 w 1540911"/>
              <a:gd name="connsiteY42" fmla="*/ 482777 h 610557"/>
              <a:gd name="connsiteX43" fmla="*/ 1539975 w 1540911"/>
              <a:gd name="connsiteY43" fmla="*/ 533265 h 610557"/>
              <a:gd name="connsiteX44" fmla="*/ 1478267 w 1540911"/>
              <a:gd name="connsiteY44" fmla="*/ 527656 h 610557"/>
              <a:gd name="connsiteX45" fmla="*/ 1396924 w 1540911"/>
              <a:gd name="connsiteY45" fmla="*/ 451923 h 610557"/>
              <a:gd name="connsiteX46" fmla="*/ 1340826 w 1540911"/>
              <a:gd name="connsiteY46" fmla="*/ 468752 h 610557"/>
              <a:gd name="connsiteX47" fmla="*/ 1267899 w 1540911"/>
              <a:gd name="connsiteY47" fmla="*/ 505216 h 610557"/>
              <a:gd name="connsiteX48" fmla="*/ 1169727 w 1540911"/>
              <a:gd name="connsiteY48" fmla="*/ 533265 h 610557"/>
              <a:gd name="connsiteX49" fmla="*/ 1105214 w 1540911"/>
              <a:gd name="connsiteY49" fmla="*/ 508021 h 610557"/>
              <a:gd name="connsiteX50" fmla="*/ 1063140 w 1540911"/>
              <a:gd name="connsiteY50" fmla="*/ 519241 h 610557"/>
              <a:gd name="connsiteX51" fmla="*/ 1043506 w 1540911"/>
              <a:gd name="connsiteY51" fmla="*/ 457533 h 610557"/>
              <a:gd name="connsiteX52" fmla="*/ 1071555 w 1540911"/>
              <a:gd name="connsiteY52" fmla="*/ 393020 h 610557"/>
              <a:gd name="connsiteX53" fmla="*/ 1088385 w 1540911"/>
              <a:gd name="connsiteY53" fmla="*/ 395825 h 610557"/>
              <a:gd name="connsiteX54" fmla="*/ 1116434 w 1540911"/>
              <a:gd name="connsiteY54" fmla="*/ 376190 h 610557"/>
              <a:gd name="connsiteX55" fmla="*/ 1150093 w 1540911"/>
              <a:gd name="connsiteY55" fmla="*/ 395825 h 610557"/>
              <a:gd name="connsiteX56" fmla="*/ 1085580 w 1540911"/>
              <a:gd name="connsiteY56" fmla="*/ 342532 h 610557"/>
              <a:gd name="connsiteX57" fmla="*/ 1040701 w 1540911"/>
              <a:gd name="connsiteY57" fmla="*/ 280824 h 610557"/>
              <a:gd name="connsiteX58" fmla="*/ 1102409 w 1540911"/>
              <a:gd name="connsiteY58" fmla="*/ 286433 h 610557"/>
              <a:gd name="connsiteX59" fmla="*/ 1144483 w 1540911"/>
              <a:gd name="connsiteY59" fmla="*/ 294848 h 610557"/>
              <a:gd name="connsiteX60" fmla="*/ 1155702 w 1540911"/>
              <a:gd name="connsiteY60" fmla="*/ 258384 h 610557"/>
              <a:gd name="connsiteX61" fmla="*/ 1225825 w 1540911"/>
              <a:gd name="connsiteY61" fmla="*/ 227530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04817 w 1540911"/>
              <a:gd name="connsiteY30" fmla="*/ 204243 h 610557"/>
              <a:gd name="connsiteX31" fmla="*/ 1253874 w 1540911"/>
              <a:gd name="connsiteY31" fmla="*/ 149474 h 610557"/>
              <a:gd name="connsiteX32" fmla="*/ 1278694 w 1540911"/>
              <a:gd name="connsiteY32" fmla="*/ 156194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00581 w 1540911"/>
              <a:gd name="connsiteY61" fmla="*/ 188262 h 610557"/>
              <a:gd name="connsiteX62" fmla="*/ 1169727 w 1540911"/>
              <a:gd name="connsiteY62" fmla="*/ 213506 h 610557"/>
              <a:gd name="connsiteX63" fmla="*/ 1091189 w 1540911"/>
              <a:gd name="connsiteY63" fmla="*/ 230335 h 610557"/>
              <a:gd name="connsiteX64" fmla="*/ 1012652 w 1540911"/>
              <a:gd name="connsiteY64" fmla="*/ 219116 h 610557"/>
              <a:gd name="connsiteX65" fmla="*/ 978993 w 1540911"/>
              <a:gd name="connsiteY65" fmla="*/ 255579 h 610557"/>
              <a:gd name="connsiteX66" fmla="*/ 962164 w 1540911"/>
              <a:gd name="connsiteY66" fmla="*/ 252775 h 610557"/>
              <a:gd name="connsiteX67" fmla="*/ 922895 w 1540911"/>
              <a:gd name="connsiteY67" fmla="*/ 294848 h 610557"/>
              <a:gd name="connsiteX68" fmla="*/ 900456 w 1540911"/>
              <a:gd name="connsiteY68" fmla="*/ 266799 h 610557"/>
              <a:gd name="connsiteX69" fmla="*/ 838748 w 1540911"/>
              <a:gd name="connsiteY69" fmla="*/ 314483 h 610557"/>
              <a:gd name="connsiteX70" fmla="*/ 835943 w 1540911"/>
              <a:gd name="connsiteY70" fmla="*/ 292043 h 610557"/>
              <a:gd name="connsiteX71" fmla="*/ 757405 w 1540911"/>
              <a:gd name="connsiteY71" fmla="*/ 328507 h 610557"/>
              <a:gd name="connsiteX72" fmla="*/ 734966 w 1540911"/>
              <a:gd name="connsiteY72" fmla="*/ 342532 h 610557"/>
              <a:gd name="connsiteX73" fmla="*/ 715332 w 1540911"/>
              <a:gd name="connsiteY73" fmla="*/ 328507 h 610557"/>
              <a:gd name="connsiteX74" fmla="*/ 678868 w 1540911"/>
              <a:gd name="connsiteY74" fmla="*/ 367776 h 610557"/>
              <a:gd name="connsiteX75" fmla="*/ 653624 w 1540911"/>
              <a:gd name="connsiteY75" fmla="*/ 370581 h 610557"/>
              <a:gd name="connsiteX76" fmla="*/ 653624 w 1540911"/>
              <a:gd name="connsiteY76" fmla="*/ 401435 h 610557"/>
              <a:gd name="connsiteX77" fmla="*/ 670453 w 1540911"/>
              <a:gd name="connsiteY77" fmla="*/ 437898 h 610557"/>
              <a:gd name="connsiteX78" fmla="*/ 715332 w 1540911"/>
              <a:gd name="connsiteY78" fmla="*/ 457533 h 610557"/>
              <a:gd name="connsiteX79" fmla="*/ 692893 w 1540911"/>
              <a:gd name="connsiteY79" fmla="*/ 502411 h 610557"/>
              <a:gd name="connsiteX80" fmla="*/ 748991 w 1540911"/>
              <a:gd name="connsiteY80" fmla="*/ 519241 h 610557"/>
              <a:gd name="connsiteX81" fmla="*/ 791064 w 1540911"/>
              <a:gd name="connsiteY81" fmla="*/ 499606 h 610557"/>
              <a:gd name="connsiteX82" fmla="*/ 855577 w 1540911"/>
              <a:gd name="connsiteY82" fmla="*/ 479972 h 610557"/>
              <a:gd name="connsiteX83" fmla="*/ 875212 w 1540911"/>
              <a:gd name="connsiteY83" fmla="*/ 533265 h 610557"/>
              <a:gd name="connsiteX84" fmla="*/ 810699 w 1540911"/>
              <a:gd name="connsiteY84" fmla="*/ 558510 h 610557"/>
              <a:gd name="connsiteX85" fmla="*/ 760210 w 1540911"/>
              <a:gd name="connsiteY85" fmla="*/ 538875 h 610557"/>
              <a:gd name="connsiteX86" fmla="*/ 692893 w 1540911"/>
              <a:gd name="connsiteY86" fmla="*/ 555705 h 610557"/>
              <a:gd name="connsiteX87" fmla="*/ 639599 w 1540911"/>
              <a:gd name="connsiteY87" fmla="*/ 586559 h 610557"/>
              <a:gd name="connsiteX88" fmla="*/ 605940 w 1540911"/>
              <a:gd name="connsiteY88" fmla="*/ 603388 h 610557"/>
              <a:gd name="connsiteX89" fmla="*/ 518988 w 1540911"/>
              <a:gd name="connsiteY89" fmla="*/ 606193 h 610557"/>
              <a:gd name="connsiteX90" fmla="*/ 516183 w 1540911"/>
              <a:gd name="connsiteY90" fmla="*/ 544485 h 610557"/>
              <a:gd name="connsiteX91" fmla="*/ 474110 w 1540911"/>
              <a:gd name="connsiteY91" fmla="*/ 538875 h 610557"/>
              <a:gd name="connsiteX92" fmla="*/ 434841 w 1540911"/>
              <a:gd name="connsiteY92" fmla="*/ 513631 h 610557"/>
              <a:gd name="connsiteX93" fmla="*/ 381548 w 1540911"/>
              <a:gd name="connsiteY93" fmla="*/ 508021 h 610557"/>
              <a:gd name="connsiteX94" fmla="*/ 398377 w 1540911"/>
              <a:gd name="connsiteY94" fmla="*/ 488387 h 610557"/>
              <a:gd name="connsiteX95" fmla="*/ 465695 w 1540911"/>
              <a:gd name="connsiteY95" fmla="*/ 432289 h 610557"/>
              <a:gd name="connsiteX96" fmla="*/ 504964 w 1540911"/>
              <a:gd name="connsiteY96" fmla="*/ 443508 h 610557"/>
              <a:gd name="connsiteX97" fmla="*/ 538623 w 1540911"/>
              <a:gd name="connsiteY97" fmla="*/ 415459 h 610557"/>
              <a:gd name="connsiteX98" fmla="*/ 516183 w 1540911"/>
              <a:gd name="connsiteY98" fmla="*/ 376190 h 610557"/>
              <a:gd name="connsiteX99" fmla="*/ 488134 w 1540911"/>
              <a:gd name="connsiteY99" fmla="*/ 384605 h 610557"/>
              <a:gd name="connsiteX100" fmla="*/ 457280 w 1540911"/>
              <a:gd name="connsiteY100" fmla="*/ 384605 h 610557"/>
              <a:gd name="connsiteX101" fmla="*/ 389962 w 1540911"/>
              <a:gd name="connsiteY101" fmla="*/ 395825 h 610557"/>
              <a:gd name="connsiteX102" fmla="*/ 305815 w 1540911"/>
              <a:gd name="connsiteY102" fmla="*/ 350946 h 610557"/>
              <a:gd name="connsiteX103" fmla="*/ 331059 w 1540911"/>
              <a:gd name="connsiteY103" fmla="*/ 342532 h 610557"/>
              <a:gd name="connsiteX104" fmla="*/ 258132 w 1540911"/>
              <a:gd name="connsiteY104" fmla="*/ 320092 h 610557"/>
              <a:gd name="connsiteX105" fmla="*/ 370328 w 1540911"/>
              <a:gd name="connsiteY105" fmla="*/ 322897 h 610557"/>
              <a:gd name="connsiteX106" fmla="*/ 328254 w 1540911"/>
              <a:gd name="connsiteY106" fmla="*/ 297653 h 610557"/>
              <a:gd name="connsiteX107" fmla="*/ 283376 w 1540911"/>
              <a:gd name="connsiteY107" fmla="*/ 297653 h 610557"/>
              <a:gd name="connsiteX108" fmla="*/ 232888 w 1540911"/>
              <a:gd name="connsiteY108" fmla="*/ 300458 h 610557"/>
              <a:gd name="connsiteX109" fmla="*/ 165570 w 1540911"/>
              <a:gd name="connsiteY109" fmla="*/ 314483 h 610557"/>
              <a:gd name="connsiteX110" fmla="*/ 131911 w 1540911"/>
              <a:gd name="connsiteY110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04817 w 1540911"/>
              <a:gd name="connsiteY30" fmla="*/ 204243 h 610557"/>
              <a:gd name="connsiteX31" fmla="*/ 1253874 w 1540911"/>
              <a:gd name="connsiteY31" fmla="*/ 149474 h 610557"/>
              <a:gd name="connsiteX32" fmla="*/ 1278694 w 1540911"/>
              <a:gd name="connsiteY32" fmla="*/ 156194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00581 w 1540911"/>
              <a:gd name="connsiteY61" fmla="*/ 188262 h 610557"/>
              <a:gd name="connsiteX62" fmla="*/ 1169727 w 1540911"/>
              <a:gd name="connsiteY62" fmla="*/ 213506 h 610557"/>
              <a:gd name="connsiteX63" fmla="*/ 1091189 w 1540911"/>
              <a:gd name="connsiteY63" fmla="*/ 230335 h 610557"/>
              <a:gd name="connsiteX64" fmla="*/ 1012652 w 1540911"/>
              <a:gd name="connsiteY64" fmla="*/ 219116 h 610557"/>
              <a:gd name="connsiteX65" fmla="*/ 978993 w 1540911"/>
              <a:gd name="connsiteY65" fmla="*/ 255579 h 610557"/>
              <a:gd name="connsiteX66" fmla="*/ 962164 w 1540911"/>
              <a:gd name="connsiteY66" fmla="*/ 252775 h 610557"/>
              <a:gd name="connsiteX67" fmla="*/ 922895 w 1540911"/>
              <a:gd name="connsiteY67" fmla="*/ 294848 h 610557"/>
              <a:gd name="connsiteX68" fmla="*/ 900456 w 1540911"/>
              <a:gd name="connsiteY68" fmla="*/ 266799 h 610557"/>
              <a:gd name="connsiteX69" fmla="*/ 838748 w 1540911"/>
              <a:gd name="connsiteY69" fmla="*/ 314483 h 610557"/>
              <a:gd name="connsiteX70" fmla="*/ 835943 w 1540911"/>
              <a:gd name="connsiteY70" fmla="*/ 292043 h 610557"/>
              <a:gd name="connsiteX71" fmla="*/ 757405 w 1540911"/>
              <a:gd name="connsiteY71" fmla="*/ 328507 h 610557"/>
              <a:gd name="connsiteX72" fmla="*/ 734966 w 1540911"/>
              <a:gd name="connsiteY72" fmla="*/ 342532 h 610557"/>
              <a:gd name="connsiteX73" fmla="*/ 715332 w 1540911"/>
              <a:gd name="connsiteY73" fmla="*/ 328507 h 610557"/>
              <a:gd name="connsiteX74" fmla="*/ 678868 w 1540911"/>
              <a:gd name="connsiteY74" fmla="*/ 367776 h 610557"/>
              <a:gd name="connsiteX75" fmla="*/ 653624 w 1540911"/>
              <a:gd name="connsiteY75" fmla="*/ 370581 h 610557"/>
              <a:gd name="connsiteX76" fmla="*/ 653624 w 1540911"/>
              <a:gd name="connsiteY76" fmla="*/ 401435 h 610557"/>
              <a:gd name="connsiteX77" fmla="*/ 670453 w 1540911"/>
              <a:gd name="connsiteY77" fmla="*/ 437898 h 610557"/>
              <a:gd name="connsiteX78" fmla="*/ 715332 w 1540911"/>
              <a:gd name="connsiteY78" fmla="*/ 457533 h 610557"/>
              <a:gd name="connsiteX79" fmla="*/ 692893 w 1540911"/>
              <a:gd name="connsiteY79" fmla="*/ 502411 h 610557"/>
              <a:gd name="connsiteX80" fmla="*/ 748991 w 1540911"/>
              <a:gd name="connsiteY80" fmla="*/ 519241 h 610557"/>
              <a:gd name="connsiteX81" fmla="*/ 791064 w 1540911"/>
              <a:gd name="connsiteY81" fmla="*/ 499606 h 610557"/>
              <a:gd name="connsiteX82" fmla="*/ 855577 w 1540911"/>
              <a:gd name="connsiteY82" fmla="*/ 479972 h 610557"/>
              <a:gd name="connsiteX83" fmla="*/ 875212 w 1540911"/>
              <a:gd name="connsiteY83" fmla="*/ 533265 h 610557"/>
              <a:gd name="connsiteX84" fmla="*/ 810699 w 1540911"/>
              <a:gd name="connsiteY84" fmla="*/ 558510 h 610557"/>
              <a:gd name="connsiteX85" fmla="*/ 760210 w 1540911"/>
              <a:gd name="connsiteY85" fmla="*/ 538875 h 610557"/>
              <a:gd name="connsiteX86" fmla="*/ 692893 w 1540911"/>
              <a:gd name="connsiteY86" fmla="*/ 555705 h 610557"/>
              <a:gd name="connsiteX87" fmla="*/ 639599 w 1540911"/>
              <a:gd name="connsiteY87" fmla="*/ 586559 h 610557"/>
              <a:gd name="connsiteX88" fmla="*/ 605940 w 1540911"/>
              <a:gd name="connsiteY88" fmla="*/ 603388 h 610557"/>
              <a:gd name="connsiteX89" fmla="*/ 518988 w 1540911"/>
              <a:gd name="connsiteY89" fmla="*/ 606193 h 610557"/>
              <a:gd name="connsiteX90" fmla="*/ 516183 w 1540911"/>
              <a:gd name="connsiteY90" fmla="*/ 544485 h 610557"/>
              <a:gd name="connsiteX91" fmla="*/ 474110 w 1540911"/>
              <a:gd name="connsiteY91" fmla="*/ 538875 h 610557"/>
              <a:gd name="connsiteX92" fmla="*/ 434841 w 1540911"/>
              <a:gd name="connsiteY92" fmla="*/ 513631 h 610557"/>
              <a:gd name="connsiteX93" fmla="*/ 381548 w 1540911"/>
              <a:gd name="connsiteY93" fmla="*/ 508021 h 610557"/>
              <a:gd name="connsiteX94" fmla="*/ 398377 w 1540911"/>
              <a:gd name="connsiteY94" fmla="*/ 488387 h 610557"/>
              <a:gd name="connsiteX95" fmla="*/ 465695 w 1540911"/>
              <a:gd name="connsiteY95" fmla="*/ 432289 h 610557"/>
              <a:gd name="connsiteX96" fmla="*/ 504964 w 1540911"/>
              <a:gd name="connsiteY96" fmla="*/ 443508 h 610557"/>
              <a:gd name="connsiteX97" fmla="*/ 538623 w 1540911"/>
              <a:gd name="connsiteY97" fmla="*/ 415459 h 610557"/>
              <a:gd name="connsiteX98" fmla="*/ 516183 w 1540911"/>
              <a:gd name="connsiteY98" fmla="*/ 376190 h 610557"/>
              <a:gd name="connsiteX99" fmla="*/ 488134 w 1540911"/>
              <a:gd name="connsiteY99" fmla="*/ 384605 h 610557"/>
              <a:gd name="connsiteX100" fmla="*/ 457280 w 1540911"/>
              <a:gd name="connsiteY100" fmla="*/ 384605 h 610557"/>
              <a:gd name="connsiteX101" fmla="*/ 389962 w 1540911"/>
              <a:gd name="connsiteY101" fmla="*/ 395825 h 610557"/>
              <a:gd name="connsiteX102" fmla="*/ 305815 w 1540911"/>
              <a:gd name="connsiteY102" fmla="*/ 350946 h 610557"/>
              <a:gd name="connsiteX103" fmla="*/ 331059 w 1540911"/>
              <a:gd name="connsiteY103" fmla="*/ 342532 h 610557"/>
              <a:gd name="connsiteX104" fmla="*/ 258132 w 1540911"/>
              <a:gd name="connsiteY104" fmla="*/ 320092 h 610557"/>
              <a:gd name="connsiteX105" fmla="*/ 370328 w 1540911"/>
              <a:gd name="connsiteY105" fmla="*/ 322897 h 610557"/>
              <a:gd name="connsiteX106" fmla="*/ 328254 w 1540911"/>
              <a:gd name="connsiteY106" fmla="*/ 297653 h 610557"/>
              <a:gd name="connsiteX107" fmla="*/ 283376 w 1540911"/>
              <a:gd name="connsiteY107" fmla="*/ 297653 h 610557"/>
              <a:gd name="connsiteX108" fmla="*/ 232888 w 1540911"/>
              <a:gd name="connsiteY108" fmla="*/ 300458 h 610557"/>
              <a:gd name="connsiteX109" fmla="*/ 165570 w 1540911"/>
              <a:gd name="connsiteY109" fmla="*/ 314483 h 610557"/>
              <a:gd name="connsiteX110" fmla="*/ 131911 w 1540911"/>
              <a:gd name="connsiteY110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04817 w 1540911"/>
              <a:gd name="connsiteY30" fmla="*/ 204243 h 610557"/>
              <a:gd name="connsiteX31" fmla="*/ 1253874 w 1540911"/>
              <a:gd name="connsiteY31" fmla="*/ 149474 h 610557"/>
              <a:gd name="connsiteX32" fmla="*/ 1278694 w 1540911"/>
              <a:gd name="connsiteY32" fmla="*/ 156194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169727 w 1540911"/>
              <a:gd name="connsiteY61" fmla="*/ 21350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692893 w 1540911"/>
              <a:gd name="connsiteY78" fmla="*/ 502411 h 610557"/>
              <a:gd name="connsiteX79" fmla="*/ 748991 w 1540911"/>
              <a:gd name="connsiteY79" fmla="*/ 519241 h 610557"/>
              <a:gd name="connsiteX80" fmla="*/ 791064 w 1540911"/>
              <a:gd name="connsiteY80" fmla="*/ 49960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8385 w 1540911"/>
              <a:gd name="connsiteY51" fmla="*/ 395825 h 610557"/>
              <a:gd name="connsiteX52" fmla="*/ 1116434 w 1540911"/>
              <a:gd name="connsiteY52" fmla="*/ 376190 h 610557"/>
              <a:gd name="connsiteX53" fmla="*/ 1150093 w 1540911"/>
              <a:gd name="connsiteY53" fmla="*/ 395825 h 610557"/>
              <a:gd name="connsiteX54" fmla="*/ 1085580 w 1540911"/>
              <a:gd name="connsiteY54" fmla="*/ 342532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44483 w 1540911"/>
              <a:gd name="connsiteY57" fmla="*/ 294848 h 610557"/>
              <a:gd name="connsiteX58" fmla="*/ 1155702 w 1540911"/>
              <a:gd name="connsiteY58" fmla="*/ 258384 h 610557"/>
              <a:gd name="connsiteX59" fmla="*/ 1225825 w 1540911"/>
              <a:gd name="connsiteY59" fmla="*/ 227530 h 610557"/>
              <a:gd name="connsiteX60" fmla="*/ 1169727 w 1540911"/>
              <a:gd name="connsiteY60" fmla="*/ 213506 h 610557"/>
              <a:gd name="connsiteX61" fmla="*/ 1091189 w 1540911"/>
              <a:gd name="connsiteY61" fmla="*/ 230335 h 610557"/>
              <a:gd name="connsiteX62" fmla="*/ 1012652 w 1540911"/>
              <a:gd name="connsiteY62" fmla="*/ 219116 h 610557"/>
              <a:gd name="connsiteX63" fmla="*/ 978993 w 1540911"/>
              <a:gd name="connsiteY63" fmla="*/ 255579 h 610557"/>
              <a:gd name="connsiteX64" fmla="*/ 962164 w 1540911"/>
              <a:gd name="connsiteY64" fmla="*/ 252775 h 610557"/>
              <a:gd name="connsiteX65" fmla="*/ 922895 w 1540911"/>
              <a:gd name="connsiteY65" fmla="*/ 294848 h 610557"/>
              <a:gd name="connsiteX66" fmla="*/ 900456 w 1540911"/>
              <a:gd name="connsiteY66" fmla="*/ 266799 h 610557"/>
              <a:gd name="connsiteX67" fmla="*/ 838748 w 1540911"/>
              <a:gd name="connsiteY67" fmla="*/ 314483 h 610557"/>
              <a:gd name="connsiteX68" fmla="*/ 835943 w 1540911"/>
              <a:gd name="connsiteY68" fmla="*/ 292043 h 610557"/>
              <a:gd name="connsiteX69" fmla="*/ 757405 w 1540911"/>
              <a:gd name="connsiteY69" fmla="*/ 328507 h 610557"/>
              <a:gd name="connsiteX70" fmla="*/ 734966 w 1540911"/>
              <a:gd name="connsiteY70" fmla="*/ 342532 h 610557"/>
              <a:gd name="connsiteX71" fmla="*/ 715332 w 1540911"/>
              <a:gd name="connsiteY71" fmla="*/ 328507 h 610557"/>
              <a:gd name="connsiteX72" fmla="*/ 678868 w 1540911"/>
              <a:gd name="connsiteY72" fmla="*/ 367776 h 610557"/>
              <a:gd name="connsiteX73" fmla="*/ 653624 w 1540911"/>
              <a:gd name="connsiteY73" fmla="*/ 370581 h 610557"/>
              <a:gd name="connsiteX74" fmla="*/ 653624 w 1540911"/>
              <a:gd name="connsiteY74" fmla="*/ 401435 h 610557"/>
              <a:gd name="connsiteX75" fmla="*/ 670453 w 1540911"/>
              <a:gd name="connsiteY75" fmla="*/ 437898 h 610557"/>
              <a:gd name="connsiteX76" fmla="*/ 715332 w 1540911"/>
              <a:gd name="connsiteY76" fmla="*/ 457533 h 610557"/>
              <a:gd name="connsiteX77" fmla="*/ 692893 w 1540911"/>
              <a:gd name="connsiteY77" fmla="*/ 502411 h 610557"/>
              <a:gd name="connsiteX78" fmla="*/ 748991 w 1540911"/>
              <a:gd name="connsiteY78" fmla="*/ 519241 h 610557"/>
              <a:gd name="connsiteX79" fmla="*/ 791064 w 1540911"/>
              <a:gd name="connsiteY79" fmla="*/ 499606 h 610557"/>
              <a:gd name="connsiteX80" fmla="*/ 855577 w 1540911"/>
              <a:gd name="connsiteY80" fmla="*/ 479972 h 610557"/>
              <a:gd name="connsiteX81" fmla="*/ 875212 w 1540911"/>
              <a:gd name="connsiteY81" fmla="*/ 533265 h 610557"/>
              <a:gd name="connsiteX82" fmla="*/ 810699 w 1540911"/>
              <a:gd name="connsiteY82" fmla="*/ 558510 h 610557"/>
              <a:gd name="connsiteX83" fmla="*/ 760210 w 1540911"/>
              <a:gd name="connsiteY83" fmla="*/ 538875 h 610557"/>
              <a:gd name="connsiteX84" fmla="*/ 692893 w 1540911"/>
              <a:gd name="connsiteY84" fmla="*/ 555705 h 610557"/>
              <a:gd name="connsiteX85" fmla="*/ 639599 w 1540911"/>
              <a:gd name="connsiteY85" fmla="*/ 586559 h 610557"/>
              <a:gd name="connsiteX86" fmla="*/ 605940 w 1540911"/>
              <a:gd name="connsiteY86" fmla="*/ 603388 h 610557"/>
              <a:gd name="connsiteX87" fmla="*/ 518988 w 1540911"/>
              <a:gd name="connsiteY87" fmla="*/ 606193 h 610557"/>
              <a:gd name="connsiteX88" fmla="*/ 516183 w 1540911"/>
              <a:gd name="connsiteY88" fmla="*/ 544485 h 610557"/>
              <a:gd name="connsiteX89" fmla="*/ 474110 w 1540911"/>
              <a:gd name="connsiteY89" fmla="*/ 538875 h 610557"/>
              <a:gd name="connsiteX90" fmla="*/ 434841 w 1540911"/>
              <a:gd name="connsiteY90" fmla="*/ 513631 h 610557"/>
              <a:gd name="connsiteX91" fmla="*/ 381548 w 1540911"/>
              <a:gd name="connsiteY91" fmla="*/ 508021 h 610557"/>
              <a:gd name="connsiteX92" fmla="*/ 398377 w 1540911"/>
              <a:gd name="connsiteY92" fmla="*/ 488387 h 610557"/>
              <a:gd name="connsiteX93" fmla="*/ 465695 w 1540911"/>
              <a:gd name="connsiteY93" fmla="*/ 432289 h 610557"/>
              <a:gd name="connsiteX94" fmla="*/ 504964 w 1540911"/>
              <a:gd name="connsiteY94" fmla="*/ 443508 h 610557"/>
              <a:gd name="connsiteX95" fmla="*/ 538623 w 1540911"/>
              <a:gd name="connsiteY95" fmla="*/ 415459 h 610557"/>
              <a:gd name="connsiteX96" fmla="*/ 516183 w 1540911"/>
              <a:gd name="connsiteY96" fmla="*/ 376190 h 610557"/>
              <a:gd name="connsiteX97" fmla="*/ 488134 w 1540911"/>
              <a:gd name="connsiteY97" fmla="*/ 384605 h 610557"/>
              <a:gd name="connsiteX98" fmla="*/ 457280 w 1540911"/>
              <a:gd name="connsiteY98" fmla="*/ 384605 h 610557"/>
              <a:gd name="connsiteX99" fmla="*/ 389962 w 1540911"/>
              <a:gd name="connsiteY99" fmla="*/ 395825 h 610557"/>
              <a:gd name="connsiteX100" fmla="*/ 305815 w 1540911"/>
              <a:gd name="connsiteY100" fmla="*/ 350946 h 610557"/>
              <a:gd name="connsiteX101" fmla="*/ 331059 w 1540911"/>
              <a:gd name="connsiteY101" fmla="*/ 342532 h 610557"/>
              <a:gd name="connsiteX102" fmla="*/ 258132 w 1540911"/>
              <a:gd name="connsiteY102" fmla="*/ 320092 h 610557"/>
              <a:gd name="connsiteX103" fmla="*/ 370328 w 1540911"/>
              <a:gd name="connsiteY103" fmla="*/ 322897 h 610557"/>
              <a:gd name="connsiteX104" fmla="*/ 328254 w 1540911"/>
              <a:gd name="connsiteY104" fmla="*/ 297653 h 610557"/>
              <a:gd name="connsiteX105" fmla="*/ 283376 w 1540911"/>
              <a:gd name="connsiteY105" fmla="*/ 297653 h 610557"/>
              <a:gd name="connsiteX106" fmla="*/ 232888 w 1540911"/>
              <a:gd name="connsiteY106" fmla="*/ 300458 h 610557"/>
              <a:gd name="connsiteX107" fmla="*/ 165570 w 1540911"/>
              <a:gd name="connsiteY107" fmla="*/ 314483 h 610557"/>
              <a:gd name="connsiteX108" fmla="*/ 131911 w 1540911"/>
              <a:gd name="connsiteY108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8385 w 1540911"/>
              <a:gd name="connsiteY51" fmla="*/ 395825 h 610557"/>
              <a:gd name="connsiteX52" fmla="*/ 1116434 w 1540911"/>
              <a:gd name="connsiteY52" fmla="*/ 376190 h 610557"/>
              <a:gd name="connsiteX53" fmla="*/ 1150093 w 1540911"/>
              <a:gd name="connsiteY53" fmla="*/ 395825 h 610557"/>
              <a:gd name="connsiteX54" fmla="*/ 1085580 w 1540911"/>
              <a:gd name="connsiteY54" fmla="*/ 342532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44483 w 1540911"/>
              <a:gd name="connsiteY57" fmla="*/ 294848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091189 w 1540911"/>
              <a:gd name="connsiteY61" fmla="*/ 230335 h 610557"/>
              <a:gd name="connsiteX62" fmla="*/ 1012652 w 1540911"/>
              <a:gd name="connsiteY62" fmla="*/ 219116 h 610557"/>
              <a:gd name="connsiteX63" fmla="*/ 978993 w 1540911"/>
              <a:gd name="connsiteY63" fmla="*/ 255579 h 610557"/>
              <a:gd name="connsiteX64" fmla="*/ 962164 w 1540911"/>
              <a:gd name="connsiteY64" fmla="*/ 252775 h 610557"/>
              <a:gd name="connsiteX65" fmla="*/ 922895 w 1540911"/>
              <a:gd name="connsiteY65" fmla="*/ 294848 h 610557"/>
              <a:gd name="connsiteX66" fmla="*/ 900456 w 1540911"/>
              <a:gd name="connsiteY66" fmla="*/ 266799 h 610557"/>
              <a:gd name="connsiteX67" fmla="*/ 838748 w 1540911"/>
              <a:gd name="connsiteY67" fmla="*/ 314483 h 610557"/>
              <a:gd name="connsiteX68" fmla="*/ 835943 w 1540911"/>
              <a:gd name="connsiteY68" fmla="*/ 292043 h 610557"/>
              <a:gd name="connsiteX69" fmla="*/ 757405 w 1540911"/>
              <a:gd name="connsiteY69" fmla="*/ 328507 h 610557"/>
              <a:gd name="connsiteX70" fmla="*/ 734966 w 1540911"/>
              <a:gd name="connsiteY70" fmla="*/ 342532 h 610557"/>
              <a:gd name="connsiteX71" fmla="*/ 715332 w 1540911"/>
              <a:gd name="connsiteY71" fmla="*/ 328507 h 610557"/>
              <a:gd name="connsiteX72" fmla="*/ 678868 w 1540911"/>
              <a:gd name="connsiteY72" fmla="*/ 367776 h 610557"/>
              <a:gd name="connsiteX73" fmla="*/ 653624 w 1540911"/>
              <a:gd name="connsiteY73" fmla="*/ 370581 h 610557"/>
              <a:gd name="connsiteX74" fmla="*/ 653624 w 1540911"/>
              <a:gd name="connsiteY74" fmla="*/ 401435 h 610557"/>
              <a:gd name="connsiteX75" fmla="*/ 670453 w 1540911"/>
              <a:gd name="connsiteY75" fmla="*/ 437898 h 610557"/>
              <a:gd name="connsiteX76" fmla="*/ 715332 w 1540911"/>
              <a:gd name="connsiteY76" fmla="*/ 457533 h 610557"/>
              <a:gd name="connsiteX77" fmla="*/ 692893 w 1540911"/>
              <a:gd name="connsiteY77" fmla="*/ 502411 h 610557"/>
              <a:gd name="connsiteX78" fmla="*/ 748991 w 1540911"/>
              <a:gd name="connsiteY78" fmla="*/ 519241 h 610557"/>
              <a:gd name="connsiteX79" fmla="*/ 791064 w 1540911"/>
              <a:gd name="connsiteY79" fmla="*/ 499606 h 610557"/>
              <a:gd name="connsiteX80" fmla="*/ 855577 w 1540911"/>
              <a:gd name="connsiteY80" fmla="*/ 479972 h 610557"/>
              <a:gd name="connsiteX81" fmla="*/ 875212 w 1540911"/>
              <a:gd name="connsiteY81" fmla="*/ 533265 h 610557"/>
              <a:gd name="connsiteX82" fmla="*/ 810699 w 1540911"/>
              <a:gd name="connsiteY82" fmla="*/ 558510 h 610557"/>
              <a:gd name="connsiteX83" fmla="*/ 760210 w 1540911"/>
              <a:gd name="connsiteY83" fmla="*/ 538875 h 610557"/>
              <a:gd name="connsiteX84" fmla="*/ 692893 w 1540911"/>
              <a:gd name="connsiteY84" fmla="*/ 555705 h 610557"/>
              <a:gd name="connsiteX85" fmla="*/ 639599 w 1540911"/>
              <a:gd name="connsiteY85" fmla="*/ 586559 h 610557"/>
              <a:gd name="connsiteX86" fmla="*/ 605940 w 1540911"/>
              <a:gd name="connsiteY86" fmla="*/ 603388 h 610557"/>
              <a:gd name="connsiteX87" fmla="*/ 518988 w 1540911"/>
              <a:gd name="connsiteY87" fmla="*/ 606193 h 610557"/>
              <a:gd name="connsiteX88" fmla="*/ 516183 w 1540911"/>
              <a:gd name="connsiteY88" fmla="*/ 544485 h 610557"/>
              <a:gd name="connsiteX89" fmla="*/ 474110 w 1540911"/>
              <a:gd name="connsiteY89" fmla="*/ 538875 h 610557"/>
              <a:gd name="connsiteX90" fmla="*/ 434841 w 1540911"/>
              <a:gd name="connsiteY90" fmla="*/ 513631 h 610557"/>
              <a:gd name="connsiteX91" fmla="*/ 381548 w 1540911"/>
              <a:gd name="connsiteY91" fmla="*/ 508021 h 610557"/>
              <a:gd name="connsiteX92" fmla="*/ 398377 w 1540911"/>
              <a:gd name="connsiteY92" fmla="*/ 488387 h 610557"/>
              <a:gd name="connsiteX93" fmla="*/ 465695 w 1540911"/>
              <a:gd name="connsiteY93" fmla="*/ 432289 h 610557"/>
              <a:gd name="connsiteX94" fmla="*/ 504964 w 1540911"/>
              <a:gd name="connsiteY94" fmla="*/ 443508 h 610557"/>
              <a:gd name="connsiteX95" fmla="*/ 538623 w 1540911"/>
              <a:gd name="connsiteY95" fmla="*/ 415459 h 610557"/>
              <a:gd name="connsiteX96" fmla="*/ 516183 w 1540911"/>
              <a:gd name="connsiteY96" fmla="*/ 376190 h 610557"/>
              <a:gd name="connsiteX97" fmla="*/ 488134 w 1540911"/>
              <a:gd name="connsiteY97" fmla="*/ 384605 h 610557"/>
              <a:gd name="connsiteX98" fmla="*/ 457280 w 1540911"/>
              <a:gd name="connsiteY98" fmla="*/ 384605 h 610557"/>
              <a:gd name="connsiteX99" fmla="*/ 389962 w 1540911"/>
              <a:gd name="connsiteY99" fmla="*/ 395825 h 610557"/>
              <a:gd name="connsiteX100" fmla="*/ 305815 w 1540911"/>
              <a:gd name="connsiteY100" fmla="*/ 350946 h 610557"/>
              <a:gd name="connsiteX101" fmla="*/ 331059 w 1540911"/>
              <a:gd name="connsiteY101" fmla="*/ 342532 h 610557"/>
              <a:gd name="connsiteX102" fmla="*/ 258132 w 1540911"/>
              <a:gd name="connsiteY102" fmla="*/ 320092 h 610557"/>
              <a:gd name="connsiteX103" fmla="*/ 370328 w 1540911"/>
              <a:gd name="connsiteY103" fmla="*/ 322897 h 610557"/>
              <a:gd name="connsiteX104" fmla="*/ 328254 w 1540911"/>
              <a:gd name="connsiteY104" fmla="*/ 297653 h 610557"/>
              <a:gd name="connsiteX105" fmla="*/ 283376 w 1540911"/>
              <a:gd name="connsiteY105" fmla="*/ 297653 h 610557"/>
              <a:gd name="connsiteX106" fmla="*/ 232888 w 1540911"/>
              <a:gd name="connsiteY106" fmla="*/ 300458 h 610557"/>
              <a:gd name="connsiteX107" fmla="*/ 165570 w 1540911"/>
              <a:gd name="connsiteY107" fmla="*/ 314483 h 610557"/>
              <a:gd name="connsiteX108" fmla="*/ 131911 w 1540911"/>
              <a:gd name="connsiteY108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8385 w 1540911"/>
              <a:gd name="connsiteY51" fmla="*/ 395825 h 610557"/>
              <a:gd name="connsiteX52" fmla="*/ 1116434 w 1540911"/>
              <a:gd name="connsiteY52" fmla="*/ 376190 h 610557"/>
              <a:gd name="connsiteX53" fmla="*/ 1150093 w 1540911"/>
              <a:gd name="connsiteY53" fmla="*/ 395825 h 610557"/>
              <a:gd name="connsiteX54" fmla="*/ 1085580 w 1540911"/>
              <a:gd name="connsiteY54" fmla="*/ 342532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44483 w 1540911"/>
              <a:gd name="connsiteY57" fmla="*/ 294848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692893 w 1540911"/>
              <a:gd name="connsiteY78" fmla="*/ 502411 h 610557"/>
              <a:gd name="connsiteX79" fmla="*/ 748991 w 1540911"/>
              <a:gd name="connsiteY79" fmla="*/ 519241 h 610557"/>
              <a:gd name="connsiteX80" fmla="*/ 791064 w 1540911"/>
              <a:gd name="connsiteY80" fmla="*/ 49960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8385 w 1540911"/>
              <a:gd name="connsiteY51" fmla="*/ 395825 h 610557"/>
              <a:gd name="connsiteX52" fmla="*/ 1116434 w 1540911"/>
              <a:gd name="connsiteY52" fmla="*/ 376190 h 610557"/>
              <a:gd name="connsiteX53" fmla="*/ 1150093 w 1540911"/>
              <a:gd name="connsiteY53" fmla="*/ 395825 h 610557"/>
              <a:gd name="connsiteX54" fmla="*/ 1085580 w 1540911"/>
              <a:gd name="connsiteY54" fmla="*/ 342532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692893 w 1540911"/>
              <a:gd name="connsiteY78" fmla="*/ 502411 h 610557"/>
              <a:gd name="connsiteX79" fmla="*/ 748991 w 1540911"/>
              <a:gd name="connsiteY79" fmla="*/ 519241 h 610557"/>
              <a:gd name="connsiteX80" fmla="*/ 791064 w 1540911"/>
              <a:gd name="connsiteY80" fmla="*/ 49960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8385 w 1540911"/>
              <a:gd name="connsiteY51" fmla="*/ 395825 h 610557"/>
              <a:gd name="connsiteX52" fmla="*/ 1116434 w 1540911"/>
              <a:gd name="connsiteY52" fmla="*/ 376190 h 610557"/>
              <a:gd name="connsiteX53" fmla="*/ 1150093 w 1540911"/>
              <a:gd name="connsiteY53" fmla="*/ 395825 h 610557"/>
              <a:gd name="connsiteX54" fmla="*/ 1085580 w 1540911"/>
              <a:gd name="connsiteY54" fmla="*/ 342532 h 610557"/>
              <a:gd name="connsiteX55" fmla="*/ 1046501 w 1540911"/>
              <a:gd name="connsiteY55" fmla="*/ 324767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27814 w 1540911"/>
              <a:gd name="connsiteY58" fmla="*/ 268654 h 610557"/>
              <a:gd name="connsiteX59" fmla="*/ 1155702 w 1540911"/>
              <a:gd name="connsiteY59" fmla="*/ 258384 h 610557"/>
              <a:gd name="connsiteX60" fmla="*/ 1206775 w 1540911"/>
              <a:gd name="connsiteY60" fmla="*/ 232292 h 610557"/>
              <a:gd name="connsiteX61" fmla="*/ 1169727 w 1540911"/>
              <a:gd name="connsiteY61" fmla="*/ 213506 h 610557"/>
              <a:gd name="connsiteX62" fmla="*/ 1141751 w 1540911"/>
              <a:gd name="connsiteY62" fmla="*/ 227136 h 610557"/>
              <a:gd name="connsiteX63" fmla="*/ 1091189 w 1540911"/>
              <a:gd name="connsiteY63" fmla="*/ 230335 h 610557"/>
              <a:gd name="connsiteX64" fmla="*/ 1012652 w 1540911"/>
              <a:gd name="connsiteY64" fmla="*/ 219116 h 610557"/>
              <a:gd name="connsiteX65" fmla="*/ 978993 w 1540911"/>
              <a:gd name="connsiteY65" fmla="*/ 255579 h 610557"/>
              <a:gd name="connsiteX66" fmla="*/ 962164 w 1540911"/>
              <a:gd name="connsiteY66" fmla="*/ 252775 h 610557"/>
              <a:gd name="connsiteX67" fmla="*/ 922895 w 1540911"/>
              <a:gd name="connsiteY67" fmla="*/ 294848 h 610557"/>
              <a:gd name="connsiteX68" fmla="*/ 900456 w 1540911"/>
              <a:gd name="connsiteY68" fmla="*/ 266799 h 610557"/>
              <a:gd name="connsiteX69" fmla="*/ 838748 w 1540911"/>
              <a:gd name="connsiteY69" fmla="*/ 314483 h 610557"/>
              <a:gd name="connsiteX70" fmla="*/ 835943 w 1540911"/>
              <a:gd name="connsiteY70" fmla="*/ 292043 h 610557"/>
              <a:gd name="connsiteX71" fmla="*/ 757405 w 1540911"/>
              <a:gd name="connsiteY71" fmla="*/ 328507 h 610557"/>
              <a:gd name="connsiteX72" fmla="*/ 734966 w 1540911"/>
              <a:gd name="connsiteY72" fmla="*/ 342532 h 610557"/>
              <a:gd name="connsiteX73" fmla="*/ 715332 w 1540911"/>
              <a:gd name="connsiteY73" fmla="*/ 328507 h 610557"/>
              <a:gd name="connsiteX74" fmla="*/ 678868 w 1540911"/>
              <a:gd name="connsiteY74" fmla="*/ 367776 h 610557"/>
              <a:gd name="connsiteX75" fmla="*/ 653624 w 1540911"/>
              <a:gd name="connsiteY75" fmla="*/ 370581 h 610557"/>
              <a:gd name="connsiteX76" fmla="*/ 653624 w 1540911"/>
              <a:gd name="connsiteY76" fmla="*/ 401435 h 610557"/>
              <a:gd name="connsiteX77" fmla="*/ 670453 w 1540911"/>
              <a:gd name="connsiteY77" fmla="*/ 437898 h 610557"/>
              <a:gd name="connsiteX78" fmla="*/ 715332 w 1540911"/>
              <a:gd name="connsiteY78" fmla="*/ 457533 h 610557"/>
              <a:gd name="connsiteX79" fmla="*/ 692893 w 1540911"/>
              <a:gd name="connsiteY79" fmla="*/ 502411 h 610557"/>
              <a:gd name="connsiteX80" fmla="*/ 748991 w 1540911"/>
              <a:gd name="connsiteY80" fmla="*/ 519241 h 610557"/>
              <a:gd name="connsiteX81" fmla="*/ 791064 w 1540911"/>
              <a:gd name="connsiteY81" fmla="*/ 499606 h 610557"/>
              <a:gd name="connsiteX82" fmla="*/ 855577 w 1540911"/>
              <a:gd name="connsiteY82" fmla="*/ 479972 h 610557"/>
              <a:gd name="connsiteX83" fmla="*/ 875212 w 1540911"/>
              <a:gd name="connsiteY83" fmla="*/ 533265 h 610557"/>
              <a:gd name="connsiteX84" fmla="*/ 810699 w 1540911"/>
              <a:gd name="connsiteY84" fmla="*/ 558510 h 610557"/>
              <a:gd name="connsiteX85" fmla="*/ 760210 w 1540911"/>
              <a:gd name="connsiteY85" fmla="*/ 538875 h 610557"/>
              <a:gd name="connsiteX86" fmla="*/ 692893 w 1540911"/>
              <a:gd name="connsiteY86" fmla="*/ 555705 h 610557"/>
              <a:gd name="connsiteX87" fmla="*/ 639599 w 1540911"/>
              <a:gd name="connsiteY87" fmla="*/ 586559 h 610557"/>
              <a:gd name="connsiteX88" fmla="*/ 605940 w 1540911"/>
              <a:gd name="connsiteY88" fmla="*/ 603388 h 610557"/>
              <a:gd name="connsiteX89" fmla="*/ 518988 w 1540911"/>
              <a:gd name="connsiteY89" fmla="*/ 606193 h 610557"/>
              <a:gd name="connsiteX90" fmla="*/ 516183 w 1540911"/>
              <a:gd name="connsiteY90" fmla="*/ 544485 h 610557"/>
              <a:gd name="connsiteX91" fmla="*/ 474110 w 1540911"/>
              <a:gd name="connsiteY91" fmla="*/ 538875 h 610557"/>
              <a:gd name="connsiteX92" fmla="*/ 434841 w 1540911"/>
              <a:gd name="connsiteY92" fmla="*/ 513631 h 610557"/>
              <a:gd name="connsiteX93" fmla="*/ 381548 w 1540911"/>
              <a:gd name="connsiteY93" fmla="*/ 508021 h 610557"/>
              <a:gd name="connsiteX94" fmla="*/ 398377 w 1540911"/>
              <a:gd name="connsiteY94" fmla="*/ 488387 h 610557"/>
              <a:gd name="connsiteX95" fmla="*/ 465695 w 1540911"/>
              <a:gd name="connsiteY95" fmla="*/ 432289 h 610557"/>
              <a:gd name="connsiteX96" fmla="*/ 504964 w 1540911"/>
              <a:gd name="connsiteY96" fmla="*/ 443508 h 610557"/>
              <a:gd name="connsiteX97" fmla="*/ 538623 w 1540911"/>
              <a:gd name="connsiteY97" fmla="*/ 415459 h 610557"/>
              <a:gd name="connsiteX98" fmla="*/ 516183 w 1540911"/>
              <a:gd name="connsiteY98" fmla="*/ 376190 h 610557"/>
              <a:gd name="connsiteX99" fmla="*/ 488134 w 1540911"/>
              <a:gd name="connsiteY99" fmla="*/ 384605 h 610557"/>
              <a:gd name="connsiteX100" fmla="*/ 457280 w 1540911"/>
              <a:gd name="connsiteY100" fmla="*/ 384605 h 610557"/>
              <a:gd name="connsiteX101" fmla="*/ 389962 w 1540911"/>
              <a:gd name="connsiteY101" fmla="*/ 395825 h 610557"/>
              <a:gd name="connsiteX102" fmla="*/ 305815 w 1540911"/>
              <a:gd name="connsiteY102" fmla="*/ 350946 h 610557"/>
              <a:gd name="connsiteX103" fmla="*/ 331059 w 1540911"/>
              <a:gd name="connsiteY103" fmla="*/ 342532 h 610557"/>
              <a:gd name="connsiteX104" fmla="*/ 258132 w 1540911"/>
              <a:gd name="connsiteY104" fmla="*/ 320092 h 610557"/>
              <a:gd name="connsiteX105" fmla="*/ 370328 w 1540911"/>
              <a:gd name="connsiteY105" fmla="*/ 322897 h 610557"/>
              <a:gd name="connsiteX106" fmla="*/ 328254 w 1540911"/>
              <a:gd name="connsiteY106" fmla="*/ 297653 h 610557"/>
              <a:gd name="connsiteX107" fmla="*/ 283376 w 1540911"/>
              <a:gd name="connsiteY107" fmla="*/ 297653 h 610557"/>
              <a:gd name="connsiteX108" fmla="*/ 232888 w 1540911"/>
              <a:gd name="connsiteY108" fmla="*/ 300458 h 610557"/>
              <a:gd name="connsiteX109" fmla="*/ 165570 w 1540911"/>
              <a:gd name="connsiteY109" fmla="*/ 314483 h 610557"/>
              <a:gd name="connsiteX110" fmla="*/ 131911 w 1540911"/>
              <a:gd name="connsiteY110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8385 w 1540911"/>
              <a:gd name="connsiteY51" fmla="*/ 395825 h 610557"/>
              <a:gd name="connsiteX52" fmla="*/ 1116434 w 1540911"/>
              <a:gd name="connsiteY52" fmla="*/ 376190 h 610557"/>
              <a:gd name="connsiteX53" fmla="*/ 1150093 w 1540911"/>
              <a:gd name="connsiteY53" fmla="*/ 395825 h 610557"/>
              <a:gd name="connsiteX54" fmla="*/ 1085580 w 1540911"/>
              <a:gd name="connsiteY54" fmla="*/ 342532 h 610557"/>
              <a:gd name="connsiteX55" fmla="*/ 1046501 w 1540911"/>
              <a:gd name="connsiteY55" fmla="*/ 324767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27814 w 1540911"/>
              <a:gd name="connsiteY58" fmla="*/ 268654 h 610557"/>
              <a:gd name="connsiteX59" fmla="*/ 1155702 w 1540911"/>
              <a:gd name="connsiteY59" fmla="*/ 258384 h 610557"/>
              <a:gd name="connsiteX60" fmla="*/ 1206775 w 1540911"/>
              <a:gd name="connsiteY60" fmla="*/ 232292 h 610557"/>
              <a:gd name="connsiteX61" fmla="*/ 1169727 w 1540911"/>
              <a:gd name="connsiteY61" fmla="*/ 213506 h 610557"/>
              <a:gd name="connsiteX62" fmla="*/ 1141751 w 1540911"/>
              <a:gd name="connsiteY62" fmla="*/ 227136 h 610557"/>
              <a:gd name="connsiteX63" fmla="*/ 1091189 w 1540911"/>
              <a:gd name="connsiteY63" fmla="*/ 230335 h 610557"/>
              <a:gd name="connsiteX64" fmla="*/ 1012652 w 1540911"/>
              <a:gd name="connsiteY64" fmla="*/ 219116 h 610557"/>
              <a:gd name="connsiteX65" fmla="*/ 978993 w 1540911"/>
              <a:gd name="connsiteY65" fmla="*/ 255579 h 610557"/>
              <a:gd name="connsiteX66" fmla="*/ 962164 w 1540911"/>
              <a:gd name="connsiteY66" fmla="*/ 252775 h 610557"/>
              <a:gd name="connsiteX67" fmla="*/ 922895 w 1540911"/>
              <a:gd name="connsiteY67" fmla="*/ 294848 h 610557"/>
              <a:gd name="connsiteX68" fmla="*/ 900456 w 1540911"/>
              <a:gd name="connsiteY68" fmla="*/ 266799 h 610557"/>
              <a:gd name="connsiteX69" fmla="*/ 838748 w 1540911"/>
              <a:gd name="connsiteY69" fmla="*/ 314483 h 610557"/>
              <a:gd name="connsiteX70" fmla="*/ 835943 w 1540911"/>
              <a:gd name="connsiteY70" fmla="*/ 292043 h 610557"/>
              <a:gd name="connsiteX71" fmla="*/ 757405 w 1540911"/>
              <a:gd name="connsiteY71" fmla="*/ 328507 h 610557"/>
              <a:gd name="connsiteX72" fmla="*/ 734966 w 1540911"/>
              <a:gd name="connsiteY72" fmla="*/ 342532 h 610557"/>
              <a:gd name="connsiteX73" fmla="*/ 715332 w 1540911"/>
              <a:gd name="connsiteY73" fmla="*/ 328507 h 610557"/>
              <a:gd name="connsiteX74" fmla="*/ 678868 w 1540911"/>
              <a:gd name="connsiteY74" fmla="*/ 367776 h 610557"/>
              <a:gd name="connsiteX75" fmla="*/ 653624 w 1540911"/>
              <a:gd name="connsiteY75" fmla="*/ 370581 h 610557"/>
              <a:gd name="connsiteX76" fmla="*/ 653624 w 1540911"/>
              <a:gd name="connsiteY76" fmla="*/ 401435 h 610557"/>
              <a:gd name="connsiteX77" fmla="*/ 670453 w 1540911"/>
              <a:gd name="connsiteY77" fmla="*/ 437898 h 610557"/>
              <a:gd name="connsiteX78" fmla="*/ 715332 w 1540911"/>
              <a:gd name="connsiteY78" fmla="*/ 457533 h 610557"/>
              <a:gd name="connsiteX79" fmla="*/ 692893 w 1540911"/>
              <a:gd name="connsiteY79" fmla="*/ 502411 h 610557"/>
              <a:gd name="connsiteX80" fmla="*/ 748991 w 1540911"/>
              <a:gd name="connsiteY80" fmla="*/ 519241 h 610557"/>
              <a:gd name="connsiteX81" fmla="*/ 791064 w 1540911"/>
              <a:gd name="connsiteY81" fmla="*/ 499606 h 610557"/>
              <a:gd name="connsiteX82" fmla="*/ 855577 w 1540911"/>
              <a:gd name="connsiteY82" fmla="*/ 479972 h 610557"/>
              <a:gd name="connsiteX83" fmla="*/ 875212 w 1540911"/>
              <a:gd name="connsiteY83" fmla="*/ 533265 h 610557"/>
              <a:gd name="connsiteX84" fmla="*/ 810699 w 1540911"/>
              <a:gd name="connsiteY84" fmla="*/ 558510 h 610557"/>
              <a:gd name="connsiteX85" fmla="*/ 760210 w 1540911"/>
              <a:gd name="connsiteY85" fmla="*/ 538875 h 610557"/>
              <a:gd name="connsiteX86" fmla="*/ 692893 w 1540911"/>
              <a:gd name="connsiteY86" fmla="*/ 555705 h 610557"/>
              <a:gd name="connsiteX87" fmla="*/ 639599 w 1540911"/>
              <a:gd name="connsiteY87" fmla="*/ 586559 h 610557"/>
              <a:gd name="connsiteX88" fmla="*/ 605940 w 1540911"/>
              <a:gd name="connsiteY88" fmla="*/ 603388 h 610557"/>
              <a:gd name="connsiteX89" fmla="*/ 518988 w 1540911"/>
              <a:gd name="connsiteY89" fmla="*/ 606193 h 610557"/>
              <a:gd name="connsiteX90" fmla="*/ 516183 w 1540911"/>
              <a:gd name="connsiteY90" fmla="*/ 544485 h 610557"/>
              <a:gd name="connsiteX91" fmla="*/ 474110 w 1540911"/>
              <a:gd name="connsiteY91" fmla="*/ 538875 h 610557"/>
              <a:gd name="connsiteX92" fmla="*/ 434841 w 1540911"/>
              <a:gd name="connsiteY92" fmla="*/ 513631 h 610557"/>
              <a:gd name="connsiteX93" fmla="*/ 381548 w 1540911"/>
              <a:gd name="connsiteY93" fmla="*/ 508021 h 610557"/>
              <a:gd name="connsiteX94" fmla="*/ 398377 w 1540911"/>
              <a:gd name="connsiteY94" fmla="*/ 488387 h 610557"/>
              <a:gd name="connsiteX95" fmla="*/ 465695 w 1540911"/>
              <a:gd name="connsiteY95" fmla="*/ 432289 h 610557"/>
              <a:gd name="connsiteX96" fmla="*/ 504964 w 1540911"/>
              <a:gd name="connsiteY96" fmla="*/ 443508 h 610557"/>
              <a:gd name="connsiteX97" fmla="*/ 538623 w 1540911"/>
              <a:gd name="connsiteY97" fmla="*/ 415459 h 610557"/>
              <a:gd name="connsiteX98" fmla="*/ 516183 w 1540911"/>
              <a:gd name="connsiteY98" fmla="*/ 376190 h 610557"/>
              <a:gd name="connsiteX99" fmla="*/ 488134 w 1540911"/>
              <a:gd name="connsiteY99" fmla="*/ 384605 h 610557"/>
              <a:gd name="connsiteX100" fmla="*/ 457280 w 1540911"/>
              <a:gd name="connsiteY100" fmla="*/ 384605 h 610557"/>
              <a:gd name="connsiteX101" fmla="*/ 389962 w 1540911"/>
              <a:gd name="connsiteY101" fmla="*/ 395825 h 610557"/>
              <a:gd name="connsiteX102" fmla="*/ 305815 w 1540911"/>
              <a:gd name="connsiteY102" fmla="*/ 350946 h 610557"/>
              <a:gd name="connsiteX103" fmla="*/ 331059 w 1540911"/>
              <a:gd name="connsiteY103" fmla="*/ 342532 h 610557"/>
              <a:gd name="connsiteX104" fmla="*/ 258132 w 1540911"/>
              <a:gd name="connsiteY104" fmla="*/ 320092 h 610557"/>
              <a:gd name="connsiteX105" fmla="*/ 370328 w 1540911"/>
              <a:gd name="connsiteY105" fmla="*/ 322897 h 610557"/>
              <a:gd name="connsiteX106" fmla="*/ 328254 w 1540911"/>
              <a:gd name="connsiteY106" fmla="*/ 297653 h 610557"/>
              <a:gd name="connsiteX107" fmla="*/ 283376 w 1540911"/>
              <a:gd name="connsiteY107" fmla="*/ 297653 h 610557"/>
              <a:gd name="connsiteX108" fmla="*/ 232888 w 1540911"/>
              <a:gd name="connsiteY108" fmla="*/ 300458 h 610557"/>
              <a:gd name="connsiteX109" fmla="*/ 165570 w 1540911"/>
              <a:gd name="connsiteY109" fmla="*/ 314483 h 610557"/>
              <a:gd name="connsiteX110" fmla="*/ 131911 w 1540911"/>
              <a:gd name="connsiteY110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8385 w 1540911"/>
              <a:gd name="connsiteY51" fmla="*/ 395825 h 610557"/>
              <a:gd name="connsiteX52" fmla="*/ 1085478 w 1540911"/>
              <a:gd name="connsiteY52" fmla="*/ 371427 h 610557"/>
              <a:gd name="connsiteX53" fmla="*/ 1150093 w 1540911"/>
              <a:gd name="connsiteY53" fmla="*/ 395825 h 610557"/>
              <a:gd name="connsiteX54" fmla="*/ 1085580 w 1540911"/>
              <a:gd name="connsiteY54" fmla="*/ 342532 h 610557"/>
              <a:gd name="connsiteX55" fmla="*/ 1046501 w 1540911"/>
              <a:gd name="connsiteY55" fmla="*/ 324767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27814 w 1540911"/>
              <a:gd name="connsiteY58" fmla="*/ 268654 h 610557"/>
              <a:gd name="connsiteX59" fmla="*/ 1155702 w 1540911"/>
              <a:gd name="connsiteY59" fmla="*/ 258384 h 610557"/>
              <a:gd name="connsiteX60" fmla="*/ 1206775 w 1540911"/>
              <a:gd name="connsiteY60" fmla="*/ 232292 h 610557"/>
              <a:gd name="connsiteX61" fmla="*/ 1169727 w 1540911"/>
              <a:gd name="connsiteY61" fmla="*/ 213506 h 610557"/>
              <a:gd name="connsiteX62" fmla="*/ 1141751 w 1540911"/>
              <a:gd name="connsiteY62" fmla="*/ 227136 h 610557"/>
              <a:gd name="connsiteX63" fmla="*/ 1091189 w 1540911"/>
              <a:gd name="connsiteY63" fmla="*/ 230335 h 610557"/>
              <a:gd name="connsiteX64" fmla="*/ 1012652 w 1540911"/>
              <a:gd name="connsiteY64" fmla="*/ 219116 h 610557"/>
              <a:gd name="connsiteX65" fmla="*/ 978993 w 1540911"/>
              <a:gd name="connsiteY65" fmla="*/ 255579 h 610557"/>
              <a:gd name="connsiteX66" fmla="*/ 962164 w 1540911"/>
              <a:gd name="connsiteY66" fmla="*/ 252775 h 610557"/>
              <a:gd name="connsiteX67" fmla="*/ 922895 w 1540911"/>
              <a:gd name="connsiteY67" fmla="*/ 294848 h 610557"/>
              <a:gd name="connsiteX68" fmla="*/ 900456 w 1540911"/>
              <a:gd name="connsiteY68" fmla="*/ 266799 h 610557"/>
              <a:gd name="connsiteX69" fmla="*/ 838748 w 1540911"/>
              <a:gd name="connsiteY69" fmla="*/ 314483 h 610557"/>
              <a:gd name="connsiteX70" fmla="*/ 835943 w 1540911"/>
              <a:gd name="connsiteY70" fmla="*/ 292043 h 610557"/>
              <a:gd name="connsiteX71" fmla="*/ 757405 w 1540911"/>
              <a:gd name="connsiteY71" fmla="*/ 328507 h 610557"/>
              <a:gd name="connsiteX72" fmla="*/ 734966 w 1540911"/>
              <a:gd name="connsiteY72" fmla="*/ 342532 h 610557"/>
              <a:gd name="connsiteX73" fmla="*/ 715332 w 1540911"/>
              <a:gd name="connsiteY73" fmla="*/ 328507 h 610557"/>
              <a:gd name="connsiteX74" fmla="*/ 678868 w 1540911"/>
              <a:gd name="connsiteY74" fmla="*/ 367776 h 610557"/>
              <a:gd name="connsiteX75" fmla="*/ 653624 w 1540911"/>
              <a:gd name="connsiteY75" fmla="*/ 370581 h 610557"/>
              <a:gd name="connsiteX76" fmla="*/ 653624 w 1540911"/>
              <a:gd name="connsiteY76" fmla="*/ 401435 h 610557"/>
              <a:gd name="connsiteX77" fmla="*/ 670453 w 1540911"/>
              <a:gd name="connsiteY77" fmla="*/ 437898 h 610557"/>
              <a:gd name="connsiteX78" fmla="*/ 715332 w 1540911"/>
              <a:gd name="connsiteY78" fmla="*/ 457533 h 610557"/>
              <a:gd name="connsiteX79" fmla="*/ 692893 w 1540911"/>
              <a:gd name="connsiteY79" fmla="*/ 502411 h 610557"/>
              <a:gd name="connsiteX80" fmla="*/ 748991 w 1540911"/>
              <a:gd name="connsiteY80" fmla="*/ 519241 h 610557"/>
              <a:gd name="connsiteX81" fmla="*/ 791064 w 1540911"/>
              <a:gd name="connsiteY81" fmla="*/ 499606 h 610557"/>
              <a:gd name="connsiteX82" fmla="*/ 855577 w 1540911"/>
              <a:gd name="connsiteY82" fmla="*/ 479972 h 610557"/>
              <a:gd name="connsiteX83" fmla="*/ 875212 w 1540911"/>
              <a:gd name="connsiteY83" fmla="*/ 533265 h 610557"/>
              <a:gd name="connsiteX84" fmla="*/ 810699 w 1540911"/>
              <a:gd name="connsiteY84" fmla="*/ 558510 h 610557"/>
              <a:gd name="connsiteX85" fmla="*/ 760210 w 1540911"/>
              <a:gd name="connsiteY85" fmla="*/ 538875 h 610557"/>
              <a:gd name="connsiteX86" fmla="*/ 692893 w 1540911"/>
              <a:gd name="connsiteY86" fmla="*/ 555705 h 610557"/>
              <a:gd name="connsiteX87" fmla="*/ 639599 w 1540911"/>
              <a:gd name="connsiteY87" fmla="*/ 586559 h 610557"/>
              <a:gd name="connsiteX88" fmla="*/ 605940 w 1540911"/>
              <a:gd name="connsiteY88" fmla="*/ 603388 h 610557"/>
              <a:gd name="connsiteX89" fmla="*/ 518988 w 1540911"/>
              <a:gd name="connsiteY89" fmla="*/ 606193 h 610557"/>
              <a:gd name="connsiteX90" fmla="*/ 516183 w 1540911"/>
              <a:gd name="connsiteY90" fmla="*/ 544485 h 610557"/>
              <a:gd name="connsiteX91" fmla="*/ 474110 w 1540911"/>
              <a:gd name="connsiteY91" fmla="*/ 538875 h 610557"/>
              <a:gd name="connsiteX92" fmla="*/ 434841 w 1540911"/>
              <a:gd name="connsiteY92" fmla="*/ 513631 h 610557"/>
              <a:gd name="connsiteX93" fmla="*/ 381548 w 1540911"/>
              <a:gd name="connsiteY93" fmla="*/ 508021 h 610557"/>
              <a:gd name="connsiteX94" fmla="*/ 398377 w 1540911"/>
              <a:gd name="connsiteY94" fmla="*/ 488387 h 610557"/>
              <a:gd name="connsiteX95" fmla="*/ 465695 w 1540911"/>
              <a:gd name="connsiteY95" fmla="*/ 432289 h 610557"/>
              <a:gd name="connsiteX96" fmla="*/ 504964 w 1540911"/>
              <a:gd name="connsiteY96" fmla="*/ 443508 h 610557"/>
              <a:gd name="connsiteX97" fmla="*/ 538623 w 1540911"/>
              <a:gd name="connsiteY97" fmla="*/ 415459 h 610557"/>
              <a:gd name="connsiteX98" fmla="*/ 516183 w 1540911"/>
              <a:gd name="connsiteY98" fmla="*/ 376190 h 610557"/>
              <a:gd name="connsiteX99" fmla="*/ 488134 w 1540911"/>
              <a:gd name="connsiteY99" fmla="*/ 384605 h 610557"/>
              <a:gd name="connsiteX100" fmla="*/ 457280 w 1540911"/>
              <a:gd name="connsiteY100" fmla="*/ 384605 h 610557"/>
              <a:gd name="connsiteX101" fmla="*/ 389962 w 1540911"/>
              <a:gd name="connsiteY101" fmla="*/ 395825 h 610557"/>
              <a:gd name="connsiteX102" fmla="*/ 305815 w 1540911"/>
              <a:gd name="connsiteY102" fmla="*/ 350946 h 610557"/>
              <a:gd name="connsiteX103" fmla="*/ 331059 w 1540911"/>
              <a:gd name="connsiteY103" fmla="*/ 342532 h 610557"/>
              <a:gd name="connsiteX104" fmla="*/ 258132 w 1540911"/>
              <a:gd name="connsiteY104" fmla="*/ 320092 h 610557"/>
              <a:gd name="connsiteX105" fmla="*/ 370328 w 1540911"/>
              <a:gd name="connsiteY105" fmla="*/ 322897 h 610557"/>
              <a:gd name="connsiteX106" fmla="*/ 328254 w 1540911"/>
              <a:gd name="connsiteY106" fmla="*/ 297653 h 610557"/>
              <a:gd name="connsiteX107" fmla="*/ 283376 w 1540911"/>
              <a:gd name="connsiteY107" fmla="*/ 297653 h 610557"/>
              <a:gd name="connsiteX108" fmla="*/ 232888 w 1540911"/>
              <a:gd name="connsiteY108" fmla="*/ 300458 h 610557"/>
              <a:gd name="connsiteX109" fmla="*/ 165570 w 1540911"/>
              <a:gd name="connsiteY109" fmla="*/ 314483 h 610557"/>
              <a:gd name="connsiteX110" fmla="*/ 131911 w 1540911"/>
              <a:gd name="connsiteY110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8385 w 1540911"/>
              <a:gd name="connsiteY51" fmla="*/ 395825 h 610557"/>
              <a:gd name="connsiteX52" fmla="*/ 1085478 w 1540911"/>
              <a:gd name="connsiteY52" fmla="*/ 371427 h 610557"/>
              <a:gd name="connsiteX53" fmla="*/ 1088180 w 1540911"/>
              <a:gd name="connsiteY53" fmla="*/ 360106 h 610557"/>
              <a:gd name="connsiteX54" fmla="*/ 1085580 w 1540911"/>
              <a:gd name="connsiteY54" fmla="*/ 342532 h 610557"/>
              <a:gd name="connsiteX55" fmla="*/ 1046501 w 1540911"/>
              <a:gd name="connsiteY55" fmla="*/ 324767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27814 w 1540911"/>
              <a:gd name="connsiteY58" fmla="*/ 268654 h 610557"/>
              <a:gd name="connsiteX59" fmla="*/ 1155702 w 1540911"/>
              <a:gd name="connsiteY59" fmla="*/ 258384 h 610557"/>
              <a:gd name="connsiteX60" fmla="*/ 1206775 w 1540911"/>
              <a:gd name="connsiteY60" fmla="*/ 232292 h 610557"/>
              <a:gd name="connsiteX61" fmla="*/ 1169727 w 1540911"/>
              <a:gd name="connsiteY61" fmla="*/ 213506 h 610557"/>
              <a:gd name="connsiteX62" fmla="*/ 1141751 w 1540911"/>
              <a:gd name="connsiteY62" fmla="*/ 227136 h 610557"/>
              <a:gd name="connsiteX63" fmla="*/ 1091189 w 1540911"/>
              <a:gd name="connsiteY63" fmla="*/ 230335 h 610557"/>
              <a:gd name="connsiteX64" fmla="*/ 1012652 w 1540911"/>
              <a:gd name="connsiteY64" fmla="*/ 219116 h 610557"/>
              <a:gd name="connsiteX65" fmla="*/ 978993 w 1540911"/>
              <a:gd name="connsiteY65" fmla="*/ 255579 h 610557"/>
              <a:gd name="connsiteX66" fmla="*/ 962164 w 1540911"/>
              <a:gd name="connsiteY66" fmla="*/ 252775 h 610557"/>
              <a:gd name="connsiteX67" fmla="*/ 922895 w 1540911"/>
              <a:gd name="connsiteY67" fmla="*/ 294848 h 610557"/>
              <a:gd name="connsiteX68" fmla="*/ 900456 w 1540911"/>
              <a:gd name="connsiteY68" fmla="*/ 266799 h 610557"/>
              <a:gd name="connsiteX69" fmla="*/ 838748 w 1540911"/>
              <a:gd name="connsiteY69" fmla="*/ 314483 h 610557"/>
              <a:gd name="connsiteX70" fmla="*/ 835943 w 1540911"/>
              <a:gd name="connsiteY70" fmla="*/ 292043 h 610557"/>
              <a:gd name="connsiteX71" fmla="*/ 757405 w 1540911"/>
              <a:gd name="connsiteY71" fmla="*/ 328507 h 610557"/>
              <a:gd name="connsiteX72" fmla="*/ 734966 w 1540911"/>
              <a:gd name="connsiteY72" fmla="*/ 342532 h 610557"/>
              <a:gd name="connsiteX73" fmla="*/ 715332 w 1540911"/>
              <a:gd name="connsiteY73" fmla="*/ 328507 h 610557"/>
              <a:gd name="connsiteX74" fmla="*/ 678868 w 1540911"/>
              <a:gd name="connsiteY74" fmla="*/ 367776 h 610557"/>
              <a:gd name="connsiteX75" fmla="*/ 653624 w 1540911"/>
              <a:gd name="connsiteY75" fmla="*/ 370581 h 610557"/>
              <a:gd name="connsiteX76" fmla="*/ 653624 w 1540911"/>
              <a:gd name="connsiteY76" fmla="*/ 401435 h 610557"/>
              <a:gd name="connsiteX77" fmla="*/ 670453 w 1540911"/>
              <a:gd name="connsiteY77" fmla="*/ 437898 h 610557"/>
              <a:gd name="connsiteX78" fmla="*/ 715332 w 1540911"/>
              <a:gd name="connsiteY78" fmla="*/ 457533 h 610557"/>
              <a:gd name="connsiteX79" fmla="*/ 692893 w 1540911"/>
              <a:gd name="connsiteY79" fmla="*/ 502411 h 610557"/>
              <a:gd name="connsiteX80" fmla="*/ 748991 w 1540911"/>
              <a:gd name="connsiteY80" fmla="*/ 519241 h 610557"/>
              <a:gd name="connsiteX81" fmla="*/ 791064 w 1540911"/>
              <a:gd name="connsiteY81" fmla="*/ 499606 h 610557"/>
              <a:gd name="connsiteX82" fmla="*/ 855577 w 1540911"/>
              <a:gd name="connsiteY82" fmla="*/ 479972 h 610557"/>
              <a:gd name="connsiteX83" fmla="*/ 875212 w 1540911"/>
              <a:gd name="connsiteY83" fmla="*/ 533265 h 610557"/>
              <a:gd name="connsiteX84" fmla="*/ 810699 w 1540911"/>
              <a:gd name="connsiteY84" fmla="*/ 558510 h 610557"/>
              <a:gd name="connsiteX85" fmla="*/ 760210 w 1540911"/>
              <a:gd name="connsiteY85" fmla="*/ 538875 h 610557"/>
              <a:gd name="connsiteX86" fmla="*/ 692893 w 1540911"/>
              <a:gd name="connsiteY86" fmla="*/ 555705 h 610557"/>
              <a:gd name="connsiteX87" fmla="*/ 639599 w 1540911"/>
              <a:gd name="connsiteY87" fmla="*/ 586559 h 610557"/>
              <a:gd name="connsiteX88" fmla="*/ 605940 w 1540911"/>
              <a:gd name="connsiteY88" fmla="*/ 603388 h 610557"/>
              <a:gd name="connsiteX89" fmla="*/ 518988 w 1540911"/>
              <a:gd name="connsiteY89" fmla="*/ 606193 h 610557"/>
              <a:gd name="connsiteX90" fmla="*/ 516183 w 1540911"/>
              <a:gd name="connsiteY90" fmla="*/ 544485 h 610557"/>
              <a:gd name="connsiteX91" fmla="*/ 474110 w 1540911"/>
              <a:gd name="connsiteY91" fmla="*/ 538875 h 610557"/>
              <a:gd name="connsiteX92" fmla="*/ 434841 w 1540911"/>
              <a:gd name="connsiteY92" fmla="*/ 513631 h 610557"/>
              <a:gd name="connsiteX93" fmla="*/ 381548 w 1540911"/>
              <a:gd name="connsiteY93" fmla="*/ 508021 h 610557"/>
              <a:gd name="connsiteX94" fmla="*/ 398377 w 1540911"/>
              <a:gd name="connsiteY94" fmla="*/ 488387 h 610557"/>
              <a:gd name="connsiteX95" fmla="*/ 465695 w 1540911"/>
              <a:gd name="connsiteY95" fmla="*/ 432289 h 610557"/>
              <a:gd name="connsiteX96" fmla="*/ 504964 w 1540911"/>
              <a:gd name="connsiteY96" fmla="*/ 443508 h 610557"/>
              <a:gd name="connsiteX97" fmla="*/ 538623 w 1540911"/>
              <a:gd name="connsiteY97" fmla="*/ 415459 h 610557"/>
              <a:gd name="connsiteX98" fmla="*/ 516183 w 1540911"/>
              <a:gd name="connsiteY98" fmla="*/ 376190 h 610557"/>
              <a:gd name="connsiteX99" fmla="*/ 488134 w 1540911"/>
              <a:gd name="connsiteY99" fmla="*/ 384605 h 610557"/>
              <a:gd name="connsiteX100" fmla="*/ 457280 w 1540911"/>
              <a:gd name="connsiteY100" fmla="*/ 384605 h 610557"/>
              <a:gd name="connsiteX101" fmla="*/ 389962 w 1540911"/>
              <a:gd name="connsiteY101" fmla="*/ 395825 h 610557"/>
              <a:gd name="connsiteX102" fmla="*/ 305815 w 1540911"/>
              <a:gd name="connsiteY102" fmla="*/ 350946 h 610557"/>
              <a:gd name="connsiteX103" fmla="*/ 331059 w 1540911"/>
              <a:gd name="connsiteY103" fmla="*/ 342532 h 610557"/>
              <a:gd name="connsiteX104" fmla="*/ 258132 w 1540911"/>
              <a:gd name="connsiteY104" fmla="*/ 320092 h 610557"/>
              <a:gd name="connsiteX105" fmla="*/ 370328 w 1540911"/>
              <a:gd name="connsiteY105" fmla="*/ 322897 h 610557"/>
              <a:gd name="connsiteX106" fmla="*/ 328254 w 1540911"/>
              <a:gd name="connsiteY106" fmla="*/ 297653 h 610557"/>
              <a:gd name="connsiteX107" fmla="*/ 283376 w 1540911"/>
              <a:gd name="connsiteY107" fmla="*/ 297653 h 610557"/>
              <a:gd name="connsiteX108" fmla="*/ 232888 w 1540911"/>
              <a:gd name="connsiteY108" fmla="*/ 300458 h 610557"/>
              <a:gd name="connsiteX109" fmla="*/ 165570 w 1540911"/>
              <a:gd name="connsiteY109" fmla="*/ 314483 h 610557"/>
              <a:gd name="connsiteX110" fmla="*/ 131911 w 1540911"/>
              <a:gd name="connsiteY110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5478 w 1540911"/>
              <a:gd name="connsiteY51" fmla="*/ 371427 h 610557"/>
              <a:gd name="connsiteX52" fmla="*/ 1088180 w 1540911"/>
              <a:gd name="connsiteY52" fmla="*/ 360106 h 610557"/>
              <a:gd name="connsiteX53" fmla="*/ 1085580 w 1540911"/>
              <a:gd name="connsiteY53" fmla="*/ 342532 h 610557"/>
              <a:gd name="connsiteX54" fmla="*/ 1046501 w 1540911"/>
              <a:gd name="connsiteY54" fmla="*/ 324767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692893 w 1540911"/>
              <a:gd name="connsiteY78" fmla="*/ 502411 h 610557"/>
              <a:gd name="connsiteX79" fmla="*/ 748991 w 1540911"/>
              <a:gd name="connsiteY79" fmla="*/ 519241 h 610557"/>
              <a:gd name="connsiteX80" fmla="*/ 791064 w 1540911"/>
              <a:gd name="connsiteY80" fmla="*/ 49960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57268 w 1540911"/>
              <a:gd name="connsiteY50" fmla="*/ 404926 h 610557"/>
              <a:gd name="connsiteX51" fmla="*/ 1085478 w 1540911"/>
              <a:gd name="connsiteY51" fmla="*/ 371427 h 610557"/>
              <a:gd name="connsiteX52" fmla="*/ 1088180 w 1540911"/>
              <a:gd name="connsiteY52" fmla="*/ 360106 h 610557"/>
              <a:gd name="connsiteX53" fmla="*/ 1085580 w 1540911"/>
              <a:gd name="connsiteY53" fmla="*/ 342532 h 610557"/>
              <a:gd name="connsiteX54" fmla="*/ 1046501 w 1540911"/>
              <a:gd name="connsiteY54" fmla="*/ 324767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692893 w 1540911"/>
              <a:gd name="connsiteY78" fmla="*/ 502411 h 610557"/>
              <a:gd name="connsiteX79" fmla="*/ 748991 w 1540911"/>
              <a:gd name="connsiteY79" fmla="*/ 519241 h 610557"/>
              <a:gd name="connsiteX80" fmla="*/ 791064 w 1540911"/>
              <a:gd name="connsiteY80" fmla="*/ 49960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17312 w 1540911"/>
              <a:gd name="connsiteY49" fmla="*/ 455152 h 610557"/>
              <a:gd name="connsiteX50" fmla="*/ 1057268 w 1540911"/>
              <a:gd name="connsiteY50" fmla="*/ 404926 h 610557"/>
              <a:gd name="connsiteX51" fmla="*/ 1085478 w 1540911"/>
              <a:gd name="connsiteY51" fmla="*/ 371427 h 610557"/>
              <a:gd name="connsiteX52" fmla="*/ 1088180 w 1540911"/>
              <a:gd name="connsiteY52" fmla="*/ 360106 h 610557"/>
              <a:gd name="connsiteX53" fmla="*/ 1085580 w 1540911"/>
              <a:gd name="connsiteY53" fmla="*/ 342532 h 610557"/>
              <a:gd name="connsiteX54" fmla="*/ 1046501 w 1540911"/>
              <a:gd name="connsiteY54" fmla="*/ 324767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692893 w 1540911"/>
              <a:gd name="connsiteY78" fmla="*/ 502411 h 610557"/>
              <a:gd name="connsiteX79" fmla="*/ 748991 w 1540911"/>
              <a:gd name="connsiteY79" fmla="*/ 519241 h 610557"/>
              <a:gd name="connsiteX80" fmla="*/ 791064 w 1540911"/>
              <a:gd name="connsiteY80" fmla="*/ 49960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17312 w 1540911"/>
              <a:gd name="connsiteY49" fmla="*/ 455152 h 610557"/>
              <a:gd name="connsiteX50" fmla="*/ 1057268 w 1540911"/>
              <a:gd name="connsiteY50" fmla="*/ 404926 h 610557"/>
              <a:gd name="connsiteX51" fmla="*/ 1085478 w 1540911"/>
              <a:gd name="connsiteY51" fmla="*/ 371427 h 610557"/>
              <a:gd name="connsiteX52" fmla="*/ 1088180 w 1540911"/>
              <a:gd name="connsiteY52" fmla="*/ 360106 h 610557"/>
              <a:gd name="connsiteX53" fmla="*/ 1085580 w 1540911"/>
              <a:gd name="connsiteY53" fmla="*/ 342532 h 610557"/>
              <a:gd name="connsiteX54" fmla="*/ 1046501 w 1540911"/>
              <a:gd name="connsiteY54" fmla="*/ 324767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692893 w 1540911"/>
              <a:gd name="connsiteY78" fmla="*/ 502411 h 610557"/>
              <a:gd name="connsiteX79" fmla="*/ 765659 w 1540911"/>
              <a:gd name="connsiteY79" fmla="*/ 500191 h 610557"/>
              <a:gd name="connsiteX80" fmla="*/ 791064 w 1540911"/>
              <a:gd name="connsiteY80" fmla="*/ 49960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17312 w 1540911"/>
              <a:gd name="connsiteY49" fmla="*/ 455152 h 610557"/>
              <a:gd name="connsiteX50" fmla="*/ 1057268 w 1540911"/>
              <a:gd name="connsiteY50" fmla="*/ 404926 h 610557"/>
              <a:gd name="connsiteX51" fmla="*/ 1085478 w 1540911"/>
              <a:gd name="connsiteY51" fmla="*/ 371427 h 610557"/>
              <a:gd name="connsiteX52" fmla="*/ 1088180 w 1540911"/>
              <a:gd name="connsiteY52" fmla="*/ 360106 h 610557"/>
              <a:gd name="connsiteX53" fmla="*/ 1085580 w 1540911"/>
              <a:gd name="connsiteY53" fmla="*/ 342532 h 610557"/>
              <a:gd name="connsiteX54" fmla="*/ 1046501 w 1540911"/>
              <a:gd name="connsiteY54" fmla="*/ 324767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709561 w 1540911"/>
              <a:gd name="connsiteY78" fmla="*/ 490505 h 610557"/>
              <a:gd name="connsiteX79" fmla="*/ 765659 w 1540911"/>
              <a:gd name="connsiteY79" fmla="*/ 500191 h 610557"/>
              <a:gd name="connsiteX80" fmla="*/ 791064 w 1540911"/>
              <a:gd name="connsiteY80" fmla="*/ 49960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17312 w 1540911"/>
              <a:gd name="connsiteY49" fmla="*/ 455152 h 610557"/>
              <a:gd name="connsiteX50" fmla="*/ 1057268 w 1540911"/>
              <a:gd name="connsiteY50" fmla="*/ 404926 h 610557"/>
              <a:gd name="connsiteX51" fmla="*/ 1085478 w 1540911"/>
              <a:gd name="connsiteY51" fmla="*/ 371427 h 610557"/>
              <a:gd name="connsiteX52" fmla="*/ 1088180 w 1540911"/>
              <a:gd name="connsiteY52" fmla="*/ 360106 h 610557"/>
              <a:gd name="connsiteX53" fmla="*/ 1085580 w 1540911"/>
              <a:gd name="connsiteY53" fmla="*/ 342532 h 610557"/>
              <a:gd name="connsiteX54" fmla="*/ 1046501 w 1540911"/>
              <a:gd name="connsiteY54" fmla="*/ 324767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709561 w 1540911"/>
              <a:gd name="connsiteY78" fmla="*/ 490505 h 610557"/>
              <a:gd name="connsiteX79" fmla="*/ 765659 w 1540911"/>
              <a:gd name="connsiteY79" fmla="*/ 500191 h 610557"/>
              <a:gd name="connsiteX80" fmla="*/ 786301 w 1540911"/>
              <a:gd name="connsiteY80" fmla="*/ 48055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17312 w 1540911"/>
              <a:gd name="connsiteY49" fmla="*/ 455152 h 610557"/>
              <a:gd name="connsiteX50" fmla="*/ 1057268 w 1540911"/>
              <a:gd name="connsiteY50" fmla="*/ 404926 h 610557"/>
              <a:gd name="connsiteX51" fmla="*/ 1085478 w 1540911"/>
              <a:gd name="connsiteY51" fmla="*/ 371427 h 610557"/>
              <a:gd name="connsiteX52" fmla="*/ 1088180 w 1540911"/>
              <a:gd name="connsiteY52" fmla="*/ 360106 h 610557"/>
              <a:gd name="connsiteX53" fmla="*/ 1085580 w 1540911"/>
              <a:gd name="connsiteY53" fmla="*/ 342532 h 610557"/>
              <a:gd name="connsiteX54" fmla="*/ 1046501 w 1540911"/>
              <a:gd name="connsiteY54" fmla="*/ 324767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709561 w 1540911"/>
              <a:gd name="connsiteY78" fmla="*/ 490505 h 610557"/>
              <a:gd name="connsiteX79" fmla="*/ 765659 w 1540911"/>
              <a:gd name="connsiteY79" fmla="*/ 500191 h 610557"/>
              <a:gd name="connsiteX80" fmla="*/ 786301 w 1540911"/>
              <a:gd name="connsiteY80" fmla="*/ 480556 h 610557"/>
              <a:gd name="connsiteX81" fmla="*/ 855577 w 1540911"/>
              <a:gd name="connsiteY81" fmla="*/ 479972 h 610557"/>
              <a:gd name="connsiteX82" fmla="*/ 891720 w 1540911"/>
              <a:gd name="connsiteY82" fmla="*/ 489073 h 610557"/>
              <a:gd name="connsiteX83" fmla="*/ 875212 w 1540911"/>
              <a:gd name="connsiteY83" fmla="*/ 533265 h 610557"/>
              <a:gd name="connsiteX84" fmla="*/ 810699 w 1540911"/>
              <a:gd name="connsiteY84" fmla="*/ 558510 h 610557"/>
              <a:gd name="connsiteX85" fmla="*/ 760210 w 1540911"/>
              <a:gd name="connsiteY85" fmla="*/ 538875 h 610557"/>
              <a:gd name="connsiteX86" fmla="*/ 692893 w 1540911"/>
              <a:gd name="connsiteY86" fmla="*/ 555705 h 610557"/>
              <a:gd name="connsiteX87" fmla="*/ 639599 w 1540911"/>
              <a:gd name="connsiteY87" fmla="*/ 586559 h 610557"/>
              <a:gd name="connsiteX88" fmla="*/ 605940 w 1540911"/>
              <a:gd name="connsiteY88" fmla="*/ 603388 h 610557"/>
              <a:gd name="connsiteX89" fmla="*/ 518988 w 1540911"/>
              <a:gd name="connsiteY89" fmla="*/ 606193 h 610557"/>
              <a:gd name="connsiteX90" fmla="*/ 516183 w 1540911"/>
              <a:gd name="connsiteY90" fmla="*/ 544485 h 610557"/>
              <a:gd name="connsiteX91" fmla="*/ 474110 w 1540911"/>
              <a:gd name="connsiteY91" fmla="*/ 538875 h 610557"/>
              <a:gd name="connsiteX92" fmla="*/ 434841 w 1540911"/>
              <a:gd name="connsiteY92" fmla="*/ 513631 h 610557"/>
              <a:gd name="connsiteX93" fmla="*/ 381548 w 1540911"/>
              <a:gd name="connsiteY93" fmla="*/ 508021 h 610557"/>
              <a:gd name="connsiteX94" fmla="*/ 398377 w 1540911"/>
              <a:gd name="connsiteY94" fmla="*/ 488387 h 610557"/>
              <a:gd name="connsiteX95" fmla="*/ 465695 w 1540911"/>
              <a:gd name="connsiteY95" fmla="*/ 432289 h 610557"/>
              <a:gd name="connsiteX96" fmla="*/ 504964 w 1540911"/>
              <a:gd name="connsiteY96" fmla="*/ 443508 h 610557"/>
              <a:gd name="connsiteX97" fmla="*/ 538623 w 1540911"/>
              <a:gd name="connsiteY97" fmla="*/ 415459 h 610557"/>
              <a:gd name="connsiteX98" fmla="*/ 516183 w 1540911"/>
              <a:gd name="connsiteY98" fmla="*/ 376190 h 610557"/>
              <a:gd name="connsiteX99" fmla="*/ 488134 w 1540911"/>
              <a:gd name="connsiteY99" fmla="*/ 384605 h 610557"/>
              <a:gd name="connsiteX100" fmla="*/ 457280 w 1540911"/>
              <a:gd name="connsiteY100" fmla="*/ 384605 h 610557"/>
              <a:gd name="connsiteX101" fmla="*/ 389962 w 1540911"/>
              <a:gd name="connsiteY101" fmla="*/ 395825 h 610557"/>
              <a:gd name="connsiteX102" fmla="*/ 305815 w 1540911"/>
              <a:gd name="connsiteY102" fmla="*/ 350946 h 610557"/>
              <a:gd name="connsiteX103" fmla="*/ 331059 w 1540911"/>
              <a:gd name="connsiteY103" fmla="*/ 342532 h 610557"/>
              <a:gd name="connsiteX104" fmla="*/ 258132 w 1540911"/>
              <a:gd name="connsiteY104" fmla="*/ 320092 h 610557"/>
              <a:gd name="connsiteX105" fmla="*/ 370328 w 1540911"/>
              <a:gd name="connsiteY105" fmla="*/ 322897 h 610557"/>
              <a:gd name="connsiteX106" fmla="*/ 328254 w 1540911"/>
              <a:gd name="connsiteY106" fmla="*/ 297653 h 610557"/>
              <a:gd name="connsiteX107" fmla="*/ 283376 w 1540911"/>
              <a:gd name="connsiteY107" fmla="*/ 297653 h 610557"/>
              <a:gd name="connsiteX108" fmla="*/ 232888 w 1540911"/>
              <a:gd name="connsiteY108" fmla="*/ 300458 h 610557"/>
              <a:gd name="connsiteX109" fmla="*/ 165570 w 1540911"/>
              <a:gd name="connsiteY109" fmla="*/ 314483 h 610557"/>
              <a:gd name="connsiteX110" fmla="*/ 131911 w 1540911"/>
              <a:gd name="connsiteY110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17312 w 1540911"/>
              <a:gd name="connsiteY49" fmla="*/ 455152 h 610557"/>
              <a:gd name="connsiteX50" fmla="*/ 1057268 w 1540911"/>
              <a:gd name="connsiteY50" fmla="*/ 404926 h 610557"/>
              <a:gd name="connsiteX51" fmla="*/ 1085478 w 1540911"/>
              <a:gd name="connsiteY51" fmla="*/ 371427 h 610557"/>
              <a:gd name="connsiteX52" fmla="*/ 1088180 w 1540911"/>
              <a:gd name="connsiteY52" fmla="*/ 360106 h 610557"/>
              <a:gd name="connsiteX53" fmla="*/ 1085580 w 1540911"/>
              <a:gd name="connsiteY53" fmla="*/ 342532 h 610557"/>
              <a:gd name="connsiteX54" fmla="*/ 1046501 w 1540911"/>
              <a:gd name="connsiteY54" fmla="*/ 324767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709561 w 1540911"/>
              <a:gd name="connsiteY78" fmla="*/ 490505 h 610557"/>
              <a:gd name="connsiteX79" fmla="*/ 765659 w 1540911"/>
              <a:gd name="connsiteY79" fmla="*/ 500191 h 610557"/>
              <a:gd name="connsiteX80" fmla="*/ 786301 w 1540911"/>
              <a:gd name="connsiteY80" fmla="*/ 480556 h 610557"/>
              <a:gd name="connsiteX81" fmla="*/ 855577 w 1540911"/>
              <a:gd name="connsiteY81" fmla="*/ 479972 h 610557"/>
              <a:gd name="connsiteX82" fmla="*/ 891720 w 1540911"/>
              <a:gd name="connsiteY82" fmla="*/ 489073 h 610557"/>
              <a:gd name="connsiteX83" fmla="*/ 875212 w 1540911"/>
              <a:gd name="connsiteY83" fmla="*/ 533265 h 610557"/>
              <a:gd name="connsiteX84" fmla="*/ 851238 w 1540911"/>
              <a:gd name="connsiteY84" fmla="*/ 560511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266799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28507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98377 w 1540911"/>
              <a:gd name="connsiteY96" fmla="*/ 488387 h 608137"/>
              <a:gd name="connsiteX97" fmla="*/ 465695 w 1540911"/>
              <a:gd name="connsiteY97" fmla="*/ 432289 h 608137"/>
              <a:gd name="connsiteX98" fmla="*/ 504964 w 1540911"/>
              <a:gd name="connsiteY98" fmla="*/ 443508 h 608137"/>
              <a:gd name="connsiteX99" fmla="*/ 538623 w 1540911"/>
              <a:gd name="connsiteY99" fmla="*/ 415459 h 608137"/>
              <a:gd name="connsiteX100" fmla="*/ 516183 w 1540911"/>
              <a:gd name="connsiteY100" fmla="*/ 376190 h 608137"/>
              <a:gd name="connsiteX101" fmla="*/ 488134 w 1540911"/>
              <a:gd name="connsiteY101" fmla="*/ 384605 h 608137"/>
              <a:gd name="connsiteX102" fmla="*/ 457280 w 1540911"/>
              <a:gd name="connsiteY102" fmla="*/ 384605 h 608137"/>
              <a:gd name="connsiteX103" fmla="*/ 389962 w 1540911"/>
              <a:gd name="connsiteY103" fmla="*/ 395825 h 608137"/>
              <a:gd name="connsiteX104" fmla="*/ 305815 w 1540911"/>
              <a:gd name="connsiteY104" fmla="*/ 350946 h 608137"/>
              <a:gd name="connsiteX105" fmla="*/ 331059 w 1540911"/>
              <a:gd name="connsiteY105" fmla="*/ 342532 h 608137"/>
              <a:gd name="connsiteX106" fmla="*/ 258132 w 1540911"/>
              <a:gd name="connsiteY106" fmla="*/ 320092 h 608137"/>
              <a:gd name="connsiteX107" fmla="*/ 370328 w 1540911"/>
              <a:gd name="connsiteY107" fmla="*/ 322897 h 608137"/>
              <a:gd name="connsiteX108" fmla="*/ 328254 w 1540911"/>
              <a:gd name="connsiteY108" fmla="*/ 297653 h 608137"/>
              <a:gd name="connsiteX109" fmla="*/ 283376 w 1540911"/>
              <a:gd name="connsiteY109" fmla="*/ 297653 h 608137"/>
              <a:gd name="connsiteX110" fmla="*/ 232888 w 1540911"/>
              <a:gd name="connsiteY110" fmla="*/ 300458 h 608137"/>
              <a:gd name="connsiteX111" fmla="*/ 165570 w 1540911"/>
              <a:gd name="connsiteY111" fmla="*/ 314483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266799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28507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98377 w 1540911"/>
              <a:gd name="connsiteY96" fmla="*/ 488387 h 608137"/>
              <a:gd name="connsiteX97" fmla="*/ 465695 w 1540911"/>
              <a:gd name="connsiteY97" fmla="*/ 432289 h 608137"/>
              <a:gd name="connsiteX98" fmla="*/ 504964 w 1540911"/>
              <a:gd name="connsiteY98" fmla="*/ 443508 h 608137"/>
              <a:gd name="connsiteX99" fmla="*/ 508338 w 1540911"/>
              <a:gd name="connsiteY99" fmla="*/ 415255 h 608137"/>
              <a:gd name="connsiteX100" fmla="*/ 538623 w 1540911"/>
              <a:gd name="connsiteY100" fmla="*/ 415459 h 608137"/>
              <a:gd name="connsiteX101" fmla="*/ 516183 w 1540911"/>
              <a:gd name="connsiteY101" fmla="*/ 376190 h 608137"/>
              <a:gd name="connsiteX102" fmla="*/ 488134 w 1540911"/>
              <a:gd name="connsiteY102" fmla="*/ 384605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305815 w 1540911"/>
              <a:gd name="connsiteY105" fmla="*/ 350946 h 608137"/>
              <a:gd name="connsiteX106" fmla="*/ 331059 w 1540911"/>
              <a:gd name="connsiteY106" fmla="*/ 342532 h 608137"/>
              <a:gd name="connsiteX107" fmla="*/ 258132 w 1540911"/>
              <a:gd name="connsiteY107" fmla="*/ 320092 h 608137"/>
              <a:gd name="connsiteX108" fmla="*/ 370328 w 1540911"/>
              <a:gd name="connsiteY108" fmla="*/ 322897 h 608137"/>
              <a:gd name="connsiteX109" fmla="*/ 328254 w 1540911"/>
              <a:gd name="connsiteY109" fmla="*/ 297653 h 608137"/>
              <a:gd name="connsiteX110" fmla="*/ 283376 w 1540911"/>
              <a:gd name="connsiteY110" fmla="*/ 297653 h 608137"/>
              <a:gd name="connsiteX111" fmla="*/ 232888 w 1540911"/>
              <a:gd name="connsiteY111" fmla="*/ 300458 h 608137"/>
              <a:gd name="connsiteX112" fmla="*/ 165570 w 1540911"/>
              <a:gd name="connsiteY112" fmla="*/ 314483 h 608137"/>
              <a:gd name="connsiteX113" fmla="*/ 131911 w 1540911"/>
              <a:gd name="connsiteY113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266799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28507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98377 w 1540911"/>
              <a:gd name="connsiteY96" fmla="*/ 488387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504964 w 1540911"/>
              <a:gd name="connsiteY99" fmla="*/ 443508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16183 w 1540911"/>
              <a:gd name="connsiteY102" fmla="*/ 376190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266799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28507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98377 w 1540911"/>
              <a:gd name="connsiteY96" fmla="*/ 488387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16183 w 1540911"/>
              <a:gd name="connsiteY102" fmla="*/ 376190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266799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28507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98377 w 1540911"/>
              <a:gd name="connsiteY96" fmla="*/ 488387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16183 w 1540911"/>
              <a:gd name="connsiteY102" fmla="*/ 376190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266799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28507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16183 w 1540911"/>
              <a:gd name="connsiteY102" fmla="*/ 376190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266799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28507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266799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67820 w 1540911"/>
              <a:gd name="connsiteY114" fmla="*/ 350961 h 608137"/>
              <a:gd name="connsiteX115" fmla="*/ 131911 w 1540911"/>
              <a:gd name="connsiteY115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94145 w 1540911"/>
              <a:gd name="connsiteY113" fmla="*/ 314483 h 608137"/>
              <a:gd name="connsiteX114" fmla="*/ 167820 w 1540911"/>
              <a:gd name="connsiteY114" fmla="*/ 350961 h 608137"/>
              <a:gd name="connsiteX115" fmla="*/ 131911 w 1540911"/>
              <a:gd name="connsiteY115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27465 w 1540911"/>
              <a:gd name="connsiteY109" fmla="*/ 315753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94145 w 1540911"/>
              <a:gd name="connsiteY113" fmla="*/ 314483 h 608137"/>
              <a:gd name="connsiteX114" fmla="*/ 167820 w 1540911"/>
              <a:gd name="connsiteY114" fmla="*/ 350961 h 608137"/>
              <a:gd name="connsiteX115" fmla="*/ 131911 w 1540911"/>
              <a:gd name="connsiteY115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27465 w 1540911"/>
              <a:gd name="connsiteY109" fmla="*/ 315753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94145 w 1540911"/>
              <a:gd name="connsiteY113" fmla="*/ 314483 h 608137"/>
              <a:gd name="connsiteX114" fmla="*/ 167820 w 1540911"/>
              <a:gd name="connsiteY114" fmla="*/ 350961 h 608137"/>
              <a:gd name="connsiteX115" fmla="*/ 131911 w 1540911"/>
              <a:gd name="connsiteY115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28254 w 1540911"/>
              <a:gd name="connsiteY109" fmla="*/ 297653 h 608137"/>
              <a:gd name="connsiteX110" fmla="*/ 283376 w 1540911"/>
              <a:gd name="connsiteY110" fmla="*/ 297653 h 608137"/>
              <a:gd name="connsiteX111" fmla="*/ 232888 w 1540911"/>
              <a:gd name="connsiteY111" fmla="*/ 300458 h 608137"/>
              <a:gd name="connsiteX112" fmla="*/ 194145 w 1540911"/>
              <a:gd name="connsiteY112" fmla="*/ 314483 h 608137"/>
              <a:gd name="connsiteX113" fmla="*/ 167820 w 1540911"/>
              <a:gd name="connsiteY113" fmla="*/ 350961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283376 w 1540911"/>
              <a:gd name="connsiteY109" fmla="*/ 297653 h 608137"/>
              <a:gd name="connsiteX110" fmla="*/ 232888 w 1540911"/>
              <a:gd name="connsiteY110" fmla="*/ 300458 h 608137"/>
              <a:gd name="connsiteX111" fmla="*/ 194145 w 1540911"/>
              <a:gd name="connsiteY111" fmla="*/ 314483 h 608137"/>
              <a:gd name="connsiteX112" fmla="*/ 167820 w 1540911"/>
              <a:gd name="connsiteY112" fmla="*/ 350961 h 608137"/>
              <a:gd name="connsiteX113" fmla="*/ 131911 w 1540911"/>
              <a:gd name="connsiteY113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232888 w 1540911"/>
              <a:gd name="connsiteY109" fmla="*/ 300458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32888 w 1540911"/>
              <a:gd name="connsiteY108" fmla="*/ 300458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84501 w 1540911"/>
              <a:gd name="connsiteY108" fmla="*/ 331911 h 608137"/>
              <a:gd name="connsiteX109" fmla="*/ 232888 w 1540911"/>
              <a:gd name="connsiteY109" fmla="*/ 300458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84501 w 1540911"/>
              <a:gd name="connsiteY108" fmla="*/ 331911 h 608137"/>
              <a:gd name="connsiteX109" fmla="*/ 237651 w 1540911"/>
              <a:gd name="connsiteY109" fmla="*/ 309983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84501 w 1540911"/>
              <a:gd name="connsiteY108" fmla="*/ 331911 h 608137"/>
              <a:gd name="connsiteX109" fmla="*/ 237651 w 1540911"/>
              <a:gd name="connsiteY109" fmla="*/ 309983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3562 w 1540911"/>
              <a:gd name="connsiteY69" fmla="*/ 31109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84501 w 1540911"/>
              <a:gd name="connsiteY108" fmla="*/ 331911 h 608137"/>
              <a:gd name="connsiteX109" fmla="*/ 237651 w 1540911"/>
              <a:gd name="connsiteY109" fmla="*/ 309983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65780 w 1540911"/>
              <a:gd name="connsiteY30" fmla="*/ 120899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3562 w 1540911"/>
              <a:gd name="connsiteY69" fmla="*/ 31109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84501 w 1540911"/>
              <a:gd name="connsiteY108" fmla="*/ 331911 h 608137"/>
              <a:gd name="connsiteX109" fmla="*/ 237651 w 1540911"/>
              <a:gd name="connsiteY109" fmla="*/ 309983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5986 w 1540911"/>
              <a:gd name="connsiteY29" fmla="*/ 117670 h 608137"/>
              <a:gd name="connsiteX30" fmla="*/ 1265780 w 1540911"/>
              <a:gd name="connsiteY30" fmla="*/ 120899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3562 w 1540911"/>
              <a:gd name="connsiteY69" fmla="*/ 31109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84501 w 1540911"/>
              <a:gd name="connsiteY108" fmla="*/ 331911 h 608137"/>
              <a:gd name="connsiteX109" fmla="*/ 237651 w 1540911"/>
              <a:gd name="connsiteY109" fmla="*/ 309983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45986 w 1540911"/>
              <a:gd name="connsiteY29" fmla="*/ 117670 h 608137"/>
              <a:gd name="connsiteX30" fmla="*/ 1265780 w 1540911"/>
              <a:gd name="connsiteY30" fmla="*/ 120899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3562 w 1540911"/>
              <a:gd name="connsiteY69" fmla="*/ 31109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84501 w 1540911"/>
              <a:gd name="connsiteY108" fmla="*/ 331911 h 608137"/>
              <a:gd name="connsiteX109" fmla="*/ 237651 w 1540911"/>
              <a:gd name="connsiteY109" fmla="*/ 309983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55579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3562 w 1540911"/>
              <a:gd name="connsiteY68" fmla="*/ 311093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78868 w 1540911"/>
              <a:gd name="connsiteY72" fmla="*/ 367776 h 608137"/>
              <a:gd name="connsiteX73" fmla="*/ 653624 w 1540911"/>
              <a:gd name="connsiteY73" fmla="*/ 370581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38623 w 1540911"/>
              <a:gd name="connsiteY100" fmla="*/ 415459 h 608137"/>
              <a:gd name="connsiteX101" fmla="*/ 509039 w 1540911"/>
              <a:gd name="connsiteY101" fmla="*/ 397621 h 608137"/>
              <a:gd name="connsiteX102" fmla="*/ 488134 w 1540911"/>
              <a:gd name="connsiteY102" fmla="*/ 384605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305815 w 1540911"/>
              <a:gd name="connsiteY105" fmla="*/ 350946 h 608137"/>
              <a:gd name="connsiteX106" fmla="*/ 331059 w 1540911"/>
              <a:gd name="connsiteY106" fmla="*/ 342532 h 608137"/>
              <a:gd name="connsiteX107" fmla="*/ 284501 w 1540911"/>
              <a:gd name="connsiteY107" fmla="*/ 331911 h 608137"/>
              <a:gd name="connsiteX108" fmla="*/ 237651 w 1540911"/>
              <a:gd name="connsiteY108" fmla="*/ 309983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55579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3562 w 1540911"/>
              <a:gd name="connsiteY68" fmla="*/ 311093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78868 w 1540911"/>
              <a:gd name="connsiteY72" fmla="*/ 367776 h 608137"/>
              <a:gd name="connsiteX73" fmla="*/ 653624 w 1540911"/>
              <a:gd name="connsiteY73" fmla="*/ 370581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38623 w 1540911"/>
              <a:gd name="connsiteY100" fmla="*/ 415459 h 608137"/>
              <a:gd name="connsiteX101" fmla="*/ 509039 w 1540911"/>
              <a:gd name="connsiteY101" fmla="*/ 397621 h 608137"/>
              <a:gd name="connsiteX102" fmla="*/ 488134 w 1540911"/>
              <a:gd name="connsiteY102" fmla="*/ 384605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305815 w 1540911"/>
              <a:gd name="connsiteY105" fmla="*/ 350946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55579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3562 w 1540911"/>
              <a:gd name="connsiteY68" fmla="*/ 311093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78868 w 1540911"/>
              <a:gd name="connsiteY72" fmla="*/ 367776 h 608137"/>
              <a:gd name="connsiteX73" fmla="*/ 653624 w 1540911"/>
              <a:gd name="connsiteY73" fmla="*/ 370581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38623 w 1540911"/>
              <a:gd name="connsiteY100" fmla="*/ 415459 h 608137"/>
              <a:gd name="connsiteX101" fmla="*/ 509039 w 1540911"/>
              <a:gd name="connsiteY101" fmla="*/ 397621 h 608137"/>
              <a:gd name="connsiteX102" fmla="*/ 488134 w 1540911"/>
              <a:gd name="connsiteY102" fmla="*/ 384605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55579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3562 w 1540911"/>
              <a:gd name="connsiteY68" fmla="*/ 311093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78868 w 1540911"/>
              <a:gd name="connsiteY72" fmla="*/ 367776 h 608137"/>
              <a:gd name="connsiteX73" fmla="*/ 653624 w 1540911"/>
              <a:gd name="connsiteY73" fmla="*/ 370581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38623 w 1540911"/>
              <a:gd name="connsiteY100" fmla="*/ 415459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55579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3562 w 1540911"/>
              <a:gd name="connsiteY68" fmla="*/ 311093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78868 w 1540911"/>
              <a:gd name="connsiteY72" fmla="*/ 367776 h 608137"/>
              <a:gd name="connsiteX73" fmla="*/ 665530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38623 w 1540911"/>
              <a:gd name="connsiteY100" fmla="*/ 415459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55579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3562 w 1540911"/>
              <a:gd name="connsiteY68" fmla="*/ 311093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90774 w 1540911"/>
              <a:gd name="connsiteY72" fmla="*/ 367776 h 608137"/>
              <a:gd name="connsiteX73" fmla="*/ 665530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38623 w 1540911"/>
              <a:gd name="connsiteY100" fmla="*/ 415459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3562 w 1540911"/>
              <a:gd name="connsiteY68" fmla="*/ 311093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90774 w 1540911"/>
              <a:gd name="connsiteY72" fmla="*/ 367776 h 608137"/>
              <a:gd name="connsiteX73" fmla="*/ 665530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38623 w 1540911"/>
              <a:gd name="connsiteY100" fmla="*/ 415459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3562 w 1540911"/>
              <a:gd name="connsiteY68" fmla="*/ 311093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90774 w 1540911"/>
              <a:gd name="connsiteY72" fmla="*/ 367776 h 608137"/>
              <a:gd name="connsiteX73" fmla="*/ 665530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90774 w 1540911"/>
              <a:gd name="connsiteY72" fmla="*/ 367776 h 608137"/>
              <a:gd name="connsiteX73" fmla="*/ 665530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90774 w 1540911"/>
              <a:gd name="connsiteY72" fmla="*/ 367776 h 608137"/>
              <a:gd name="connsiteX73" fmla="*/ 665530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65530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3051 w 1540911"/>
              <a:gd name="connsiteY56" fmla="*/ 263891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3051 w 1540911"/>
              <a:gd name="connsiteY56" fmla="*/ 263891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3051 w 1540911"/>
              <a:gd name="connsiteY56" fmla="*/ 263891 h 608137"/>
              <a:gd name="connsiteX57" fmla="*/ 1155702 w 1540911"/>
              <a:gd name="connsiteY57" fmla="*/ 258384 h 608137"/>
              <a:gd name="connsiteX58" fmla="*/ 1194868 w 1540911"/>
              <a:gd name="connsiteY58" fmla="*/ 232292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3051 w 1540911"/>
              <a:gd name="connsiteY56" fmla="*/ 263891 h 608137"/>
              <a:gd name="connsiteX57" fmla="*/ 1155702 w 1540911"/>
              <a:gd name="connsiteY57" fmla="*/ 258384 h 608137"/>
              <a:gd name="connsiteX58" fmla="*/ 1194868 w 1540911"/>
              <a:gd name="connsiteY58" fmla="*/ 232292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58407 w 1540911"/>
              <a:gd name="connsiteY62" fmla="*/ 246186 h 608137"/>
              <a:gd name="connsiteX63" fmla="*/ 1015034 w 1540911"/>
              <a:gd name="connsiteY63" fmla="*/ 240547 h 608137"/>
              <a:gd name="connsiteX64" fmla="*/ 978993 w 1540911"/>
              <a:gd name="connsiteY64" fmla="*/ 265104 h 608137"/>
              <a:gd name="connsiteX65" fmla="*/ 955020 w 1540911"/>
              <a:gd name="connsiteY65" fmla="*/ 259919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315856 h 608137"/>
              <a:gd name="connsiteX70" fmla="*/ 764549 w 1540911"/>
              <a:gd name="connsiteY70" fmla="*/ 330888 h 608137"/>
              <a:gd name="connsiteX71" fmla="*/ 734966 w 1540911"/>
              <a:gd name="connsiteY71" fmla="*/ 342532 h 608137"/>
              <a:gd name="connsiteX72" fmla="*/ 724857 w 1540911"/>
              <a:gd name="connsiteY72" fmla="*/ 359463 h 608137"/>
              <a:gd name="connsiteX73" fmla="*/ 690774 w 1540911"/>
              <a:gd name="connsiteY73" fmla="*/ 367776 h 608137"/>
              <a:gd name="connsiteX74" fmla="*/ 675055 w 1540911"/>
              <a:gd name="connsiteY74" fmla="*/ 382488 h 608137"/>
              <a:gd name="connsiteX75" fmla="*/ 653624 w 1540911"/>
              <a:gd name="connsiteY75" fmla="*/ 401435 h 608137"/>
              <a:gd name="connsiteX76" fmla="*/ 682359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0896 w 1540911"/>
              <a:gd name="connsiteY79" fmla="*/ 495429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79548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21955 w 1540911"/>
              <a:gd name="connsiteY101" fmla="*/ 410697 h 608137"/>
              <a:gd name="connsiteX102" fmla="*/ 509039 w 1540911"/>
              <a:gd name="connsiteY102" fmla="*/ 397621 h 608137"/>
              <a:gd name="connsiteX103" fmla="*/ 488134 w 1540911"/>
              <a:gd name="connsiteY103" fmla="*/ 398892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298671 w 1540911"/>
              <a:gd name="connsiteY106" fmla="*/ 360471 h 608137"/>
              <a:gd name="connsiteX107" fmla="*/ 284501 w 1540911"/>
              <a:gd name="connsiteY107" fmla="*/ 331911 h 608137"/>
              <a:gd name="connsiteX108" fmla="*/ 237651 w 1540911"/>
              <a:gd name="connsiteY108" fmla="*/ 309983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04001 w 1540911"/>
              <a:gd name="connsiteY56" fmla="*/ 263891 h 608137"/>
              <a:gd name="connsiteX57" fmla="*/ 1155702 w 1540911"/>
              <a:gd name="connsiteY57" fmla="*/ 258384 h 608137"/>
              <a:gd name="connsiteX58" fmla="*/ 1194868 w 1540911"/>
              <a:gd name="connsiteY58" fmla="*/ 232292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58407 w 1540911"/>
              <a:gd name="connsiteY62" fmla="*/ 246186 h 608137"/>
              <a:gd name="connsiteX63" fmla="*/ 1015034 w 1540911"/>
              <a:gd name="connsiteY63" fmla="*/ 240547 h 608137"/>
              <a:gd name="connsiteX64" fmla="*/ 978993 w 1540911"/>
              <a:gd name="connsiteY64" fmla="*/ 265104 h 608137"/>
              <a:gd name="connsiteX65" fmla="*/ 955020 w 1540911"/>
              <a:gd name="connsiteY65" fmla="*/ 259919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315856 h 608137"/>
              <a:gd name="connsiteX70" fmla="*/ 764549 w 1540911"/>
              <a:gd name="connsiteY70" fmla="*/ 330888 h 608137"/>
              <a:gd name="connsiteX71" fmla="*/ 734966 w 1540911"/>
              <a:gd name="connsiteY71" fmla="*/ 342532 h 608137"/>
              <a:gd name="connsiteX72" fmla="*/ 724857 w 1540911"/>
              <a:gd name="connsiteY72" fmla="*/ 359463 h 608137"/>
              <a:gd name="connsiteX73" fmla="*/ 690774 w 1540911"/>
              <a:gd name="connsiteY73" fmla="*/ 367776 h 608137"/>
              <a:gd name="connsiteX74" fmla="*/ 675055 w 1540911"/>
              <a:gd name="connsiteY74" fmla="*/ 382488 h 608137"/>
              <a:gd name="connsiteX75" fmla="*/ 653624 w 1540911"/>
              <a:gd name="connsiteY75" fmla="*/ 401435 h 608137"/>
              <a:gd name="connsiteX76" fmla="*/ 682359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0896 w 1540911"/>
              <a:gd name="connsiteY79" fmla="*/ 495429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79548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21955 w 1540911"/>
              <a:gd name="connsiteY101" fmla="*/ 410697 h 608137"/>
              <a:gd name="connsiteX102" fmla="*/ 509039 w 1540911"/>
              <a:gd name="connsiteY102" fmla="*/ 397621 h 608137"/>
              <a:gd name="connsiteX103" fmla="*/ 488134 w 1540911"/>
              <a:gd name="connsiteY103" fmla="*/ 398892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298671 w 1540911"/>
              <a:gd name="connsiteY106" fmla="*/ 360471 h 608137"/>
              <a:gd name="connsiteX107" fmla="*/ 284501 w 1540911"/>
              <a:gd name="connsiteY107" fmla="*/ 331911 h 608137"/>
              <a:gd name="connsiteX108" fmla="*/ 237651 w 1540911"/>
              <a:gd name="connsiteY108" fmla="*/ 309983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04001 w 1540911"/>
              <a:gd name="connsiteY56" fmla="*/ 263891 h 608137"/>
              <a:gd name="connsiteX57" fmla="*/ 1153320 w 1540911"/>
              <a:gd name="connsiteY57" fmla="*/ 253621 h 608137"/>
              <a:gd name="connsiteX58" fmla="*/ 1194868 w 1540911"/>
              <a:gd name="connsiteY58" fmla="*/ 232292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58407 w 1540911"/>
              <a:gd name="connsiteY62" fmla="*/ 246186 h 608137"/>
              <a:gd name="connsiteX63" fmla="*/ 1015034 w 1540911"/>
              <a:gd name="connsiteY63" fmla="*/ 240547 h 608137"/>
              <a:gd name="connsiteX64" fmla="*/ 978993 w 1540911"/>
              <a:gd name="connsiteY64" fmla="*/ 265104 h 608137"/>
              <a:gd name="connsiteX65" fmla="*/ 955020 w 1540911"/>
              <a:gd name="connsiteY65" fmla="*/ 259919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315856 h 608137"/>
              <a:gd name="connsiteX70" fmla="*/ 764549 w 1540911"/>
              <a:gd name="connsiteY70" fmla="*/ 330888 h 608137"/>
              <a:gd name="connsiteX71" fmla="*/ 734966 w 1540911"/>
              <a:gd name="connsiteY71" fmla="*/ 342532 h 608137"/>
              <a:gd name="connsiteX72" fmla="*/ 724857 w 1540911"/>
              <a:gd name="connsiteY72" fmla="*/ 359463 h 608137"/>
              <a:gd name="connsiteX73" fmla="*/ 690774 w 1540911"/>
              <a:gd name="connsiteY73" fmla="*/ 367776 h 608137"/>
              <a:gd name="connsiteX74" fmla="*/ 675055 w 1540911"/>
              <a:gd name="connsiteY74" fmla="*/ 382488 h 608137"/>
              <a:gd name="connsiteX75" fmla="*/ 653624 w 1540911"/>
              <a:gd name="connsiteY75" fmla="*/ 401435 h 608137"/>
              <a:gd name="connsiteX76" fmla="*/ 682359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0896 w 1540911"/>
              <a:gd name="connsiteY79" fmla="*/ 495429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79548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21955 w 1540911"/>
              <a:gd name="connsiteY101" fmla="*/ 410697 h 608137"/>
              <a:gd name="connsiteX102" fmla="*/ 509039 w 1540911"/>
              <a:gd name="connsiteY102" fmla="*/ 397621 h 608137"/>
              <a:gd name="connsiteX103" fmla="*/ 488134 w 1540911"/>
              <a:gd name="connsiteY103" fmla="*/ 398892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298671 w 1540911"/>
              <a:gd name="connsiteY106" fmla="*/ 360471 h 608137"/>
              <a:gd name="connsiteX107" fmla="*/ 284501 w 1540911"/>
              <a:gd name="connsiteY107" fmla="*/ 331911 h 608137"/>
              <a:gd name="connsiteX108" fmla="*/ 237651 w 1540911"/>
              <a:gd name="connsiteY108" fmla="*/ 309983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03638 w 1540911"/>
              <a:gd name="connsiteY54" fmla="*/ 298573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04001 w 1540911"/>
              <a:gd name="connsiteY57" fmla="*/ 263891 h 608137"/>
              <a:gd name="connsiteX58" fmla="*/ 1153320 w 1540911"/>
              <a:gd name="connsiteY58" fmla="*/ 253621 h 608137"/>
              <a:gd name="connsiteX59" fmla="*/ 1194868 w 1540911"/>
              <a:gd name="connsiteY59" fmla="*/ 232292 h 608137"/>
              <a:gd name="connsiteX60" fmla="*/ 1169727 w 1540911"/>
              <a:gd name="connsiteY60" fmla="*/ 213506 h 608137"/>
              <a:gd name="connsiteX61" fmla="*/ 1144133 w 1540911"/>
              <a:gd name="connsiteY61" fmla="*/ 231899 h 608137"/>
              <a:gd name="connsiteX62" fmla="*/ 1091189 w 1540911"/>
              <a:gd name="connsiteY62" fmla="*/ 230335 h 608137"/>
              <a:gd name="connsiteX63" fmla="*/ 1058407 w 1540911"/>
              <a:gd name="connsiteY63" fmla="*/ 246186 h 608137"/>
              <a:gd name="connsiteX64" fmla="*/ 1015034 w 1540911"/>
              <a:gd name="connsiteY64" fmla="*/ 240547 h 608137"/>
              <a:gd name="connsiteX65" fmla="*/ 978993 w 1540911"/>
              <a:gd name="connsiteY65" fmla="*/ 265104 h 608137"/>
              <a:gd name="connsiteX66" fmla="*/ 955020 w 1540911"/>
              <a:gd name="connsiteY66" fmla="*/ 259919 h 608137"/>
              <a:gd name="connsiteX67" fmla="*/ 922895 w 1540911"/>
              <a:gd name="connsiteY67" fmla="*/ 294848 h 608137"/>
              <a:gd name="connsiteX68" fmla="*/ 900456 w 1540911"/>
              <a:gd name="connsiteY68" fmla="*/ 300137 h 608137"/>
              <a:gd name="connsiteX69" fmla="*/ 838748 w 1540911"/>
              <a:gd name="connsiteY69" fmla="*/ 314483 h 608137"/>
              <a:gd name="connsiteX70" fmla="*/ 835943 w 1540911"/>
              <a:gd name="connsiteY70" fmla="*/ 315856 h 608137"/>
              <a:gd name="connsiteX71" fmla="*/ 764549 w 1540911"/>
              <a:gd name="connsiteY71" fmla="*/ 330888 h 608137"/>
              <a:gd name="connsiteX72" fmla="*/ 734966 w 1540911"/>
              <a:gd name="connsiteY72" fmla="*/ 342532 h 608137"/>
              <a:gd name="connsiteX73" fmla="*/ 724857 w 1540911"/>
              <a:gd name="connsiteY73" fmla="*/ 359463 h 608137"/>
              <a:gd name="connsiteX74" fmla="*/ 690774 w 1540911"/>
              <a:gd name="connsiteY74" fmla="*/ 367776 h 608137"/>
              <a:gd name="connsiteX75" fmla="*/ 675055 w 1540911"/>
              <a:gd name="connsiteY75" fmla="*/ 382488 h 608137"/>
              <a:gd name="connsiteX76" fmla="*/ 653624 w 1540911"/>
              <a:gd name="connsiteY76" fmla="*/ 401435 h 608137"/>
              <a:gd name="connsiteX77" fmla="*/ 682359 w 1540911"/>
              <a:gd name="connsiteY77" fmla="*/ 437898 h 608137"/>
              <a:gd name="connsiteX78" fmla="*/ 715332 w 1540911"/>
              <a:gd name="connsiteY78" fmla="*/ 457533 h 608137"/>
              <a:gd name="connsiteX79" fmla="*/ 709561 w 1540911"/>
              <a:gd name="connsiteY79" fmla="*/ 490505 h 608137"/>
              <a:gd name="connsiteX80" fmla="*/ 760896 w 1540911"/>
              <a:gd name="connsiteY80" fmla="*/ 495429 h 608137"/>
              <a:gd name="connsiteX81" fmla="*/ 786301 w 1540911"/>
              <a:gd name="connsiteY81" fmla="*/ 480556 h 608137"/>
              <a:gd name="connsiteX82" fmla="*/ 855577 w 1540911"/>
              <a:gd name="connsiteY82" fmla="*/ 479972 h 608137"/>
              <a:gd name="connsiteX83" fmla="*/ 891720 w 1540911"/>
              <a:gd name="connsiteY83" fmla="*/ 479548 h 608137"/>
              <a:gd name="connsiteX84" fmla="*/ 875212 w 1540911"/>
              <a:gd name="connsiteY84" fmla="*/ 533265 h 608137"/>
              <a:gd name="connsiteX85" fmla="*/ 851238 w 1540911"/>
              <a:gd name="connsiteY85" fmla="*/ 560511 h 608137"/>
              <a:gd name="connsiteX86" fmla="*/ 810699 w 1540911"/>
              <a:gd name="connsiteY86" fmla="*/ 558510 h 608137"/>
              <a:gd name="connsiteX87" fmla="*/ 760210 w 1540911"/>
              <a:gd name="connsiteY87" fmla="*/ 538875 h 608137"/>
              <a:gd name="connsiteX88" fmla="*/ 692893 w 1540911"/>
              <a:gd name="connsiteY88" fmla="*/ 555705 h 608137"/>
              <a:gd name="connsiteX89" fmla="*/ 639599 w 1540911"/>
              <a:gd name="connsiteY89" fmla="*/ 586559 h 608137"/>
              <a:gd name="connsiteX90" fmla="*/ 605940 w 1540911"/>
              <a:gd name="connsiteY90" fmla="*/ 603388 h 608137"/>
              <a:gd name="connsiteX91" fmla="*/ 518988 w 1540911"/>
              <a:gd name="connsiteY91" fmla="*/ 606193 h 608137"/>
              <a:gd name="connsiteX92" fmla="*/ 503576 w 1540911"/>
              <a:gd name="connsiteY92" fmla="*/ 577180 h 608137"/>
              <a:gd name="connsiteX93" fmla="*/ 516183 w 1540911"/>
              <a:gd name="connsiteY93" fmla="*/ 544485 h 608137"/>
              <a:gd name="connsiteX94" fmla="*/ 474110 w 1540911"/>
              <a:gd name="connsiteY94" fmla="*/ 538875 h 608137"/>
              <a:gd name="connsiteX95" fmla="*/ 434841 w 1540911"/>
              <a:gd name="connsiteY95" fmla="*/ 513631 h 608137"/>
              <a:gd name="connsiteX96" fmla="*/ 381548 w 1540911"/>
              <a:gd name="connsiteY96" fmla="*/ 508021 h 608137"/>
              <a:gd name="connsiteX97" fmla="*/ 384090 w 1540911"/>
              <a:gd name="connsiteY97" fmla="*/ 481243 h 608137"/>
              <a:gd name="connsiteX98" fmla="*/ 465695 w 1540911"/>
              <a:gd name="connsiteY98" fmla="*/ 432289 h 608137"/>
              <a:gd name="connsiteX99" fmla="*/ 486907 w 1540911"/>
              <a:gd name="connsiteY99" fmla="*/ 436686 h 608137"/>
              <a:gd name="connsiteX100" fmla="*/ 478771 w 1540911"/>
              <a:gd name="connsiteY100" fmla="*/ 426840 h 608137"/>
              <a:gd name="connsiteX101" fmla="*/ 508338 w 1540911"/>
              <a:gd name="connsiteY101" fmla="*/ 415255 h 608137"/>
              <a:gd name="connsiteX102" fmla="*/ 521955 w 1540911"/>
              <a:gd name="connsiteY102" fmla="*/ 410697 h 608137"/>
              <a:gd name="connsiteX103" fmla="*/ 509039 w 1540911"/>
              <a:gd name="connsiteY103" fmla="*/ 397621 h 608137"/>
              <a:gd name="connsiteX104" fmla="*/ 488134 w 1540911"/>
              <a:gd name="connsiteY104" fmla="*/ 398892 h 608137"/>
              <a:gd name="connsiteX105" fmla="*/ 457280 w 1540911"/>
              <a:gd name="connsiteY105" fmla="*/ 384605 h 608137"/>
              <a:gd name="connsiteX106" fmla="*/ 389962 w 1540911"/>
              <a:gd name="connsiteY106" fmla="*/ 395825 h 608137"/>
              <a:gd name="connsiteX107" fmla="*/ 298671 w 1540911"/>
              <a:gd name="connsiteY107" fmla="*/ 360471 h 608137"/>
              <a:gd name="connsiteX108" fmla="*/ 284501 w 1540911"/>
              <a:gd name="connsiteY108" fmla="*/ 331911 h 608137"/>
              <a:gd name="connsiteX109" fmla="*/ 237651 w 1540911"/>
              <a:gd name="connsiteY109" fmla="*/ 309983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03638 w 1540911"/>
              <a:gd name="connsiteY54" fmla="*/ 298573 h 608137"/>
              <a:gd name="connsiteX55" fmla="*/ 1102409 w 1540911"/>
              <a:gd name="connsiteY55" fmla="*/ 286433 h 608137"/>
              <a:gd name="connsiteX56" fmla="*/ 1104001 w 1540911"/>
              <a:gd name="connsiteY56" fmla="*/ 263891 h 608137"/>
              <a:gd name="connsiteX57" fmla="*/ 1153320 w 1540911"/>
              <a:gd name="connsiteY57" fmla="*/ 253621 h 608137"/>
              <a:gd name="connsiteX58" fmla="*/ 1194868 w 1540911"/>
              <a:gd name="connsiteY58" fmla="*/ 232292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58407 w 1540911"/>
              <a:gd name="connsiteY62" fmla="*/ 246186 h 608137"/>
              <a:gd name="connsiteX63" fmla="*/ 1015034 w 1540911"/>
              <a:gd name="connsiteY63" fmla="*/ 240547 h 608137"/>
              <a:gd name="connsiteX64" fmla="*/ 978993 w 1540911"/>
              <a:gd name="connsiteY64" fmla="*/ 265104 h 608137"/>
              <a:gd name="connsiteX65" fmla="*/ 955020 w 1540911"/>
              <a:gd name="connsiteY65" fmla="*/ 259919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315856 h 608137"/>
              <a:gd name="connsiteX70" fmla="*/ 764549 w 1540911"/>
              <a:gd name="connsiteY70" fmla="*/ 330888 h 608137"/>
              <a:gd name="connsiteX71" fmla="*/ 734966 w 1540911"/>
              <a:gd name="connsiteY71" fmla="*/ 342532 h 608137"/>
              <a:gd name="connsiteX72" fmla="*/ 724857 w 1540911"/>
              <a:gd name="connsiteY72" fmla="*/ 359463 h 608137"/>
              <a:gd name="connsiteX73" fmla="*/ 690774 w 1540911"/>
              <a:gd name="connsiteY73" fmla="*/ 367776 h 608137"/>
              <a:gd name="connsiteX74" fmla="*/ 675055 w 1540911"/>
              <a:gd name="connsiteY74" fmla="*/ 382488 h 608137"/>
              <a:gd name="connsiteX75" fmla="*/ 653624 w 1540911"/>
              <a:gd name="connsiteY75" fmla="*/ 401435 h 608137"/>
              <a:gd name="connsiteX76" fmla="*/ 682359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0896 w 1540911"/>
              <a:gd name="connsiteY79" fmla="*/ 495429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79548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21955 w 1540911"/>
              <a:gd name="connsiteY101" fmla="*/ 410697 h 608137"/>
              <a:gd name="connsiteX102" fmla="*/ 509039 w 1540911"/>
              <a:gd name="connsiteY102" fmla="*/ 397621 h 608137"/>
              <a:gd name="connsiteX103" fmla="*/ 488134 w 1540911"/>
              <a:gd name="connsiteY103" fmla="*/ 398892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298671 w 1540911"/>
              <a:gd name="connsiteY106" fmla="*/ 360471 h 608137"/>
              <a:gd name="connsiteX107" fmla="*/ 284501 w 1540911"/>
              <a:gd name="connsiteY107" fmla="*/ 331911 h 608137"/>
              <a:gd name="connsiteX108" fmla="*/ 237651 w 1540911"/>
              <a:gd name="connsiteY108" fmla="*/ 309983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35836 w 1540911"/>
              <a:gd name="connsiteY49" fmla="*/ 407308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03638 w 1540911"/>
              <a:gd name="connsiteY54" fmla="*/ 298573 h 608137"/>
              <a:gd name="connsiteX55" fmla="*/ 1102409 w 1540911"/>
              <a:gd name="connsiteY55" fmla="*/ 286433 h 608137"/>
              <a:gd name="connsiteX56" fmla="*/ 1104001 w 1540911"/>
              <a:gd name="connsiteY56" fmla="*/ 263891 h 608137"/>
              <a:gd name="connsiteX57" fmla="*/ 1153320 w 1540911"/>
              <a:gd name="connsiteY57" fmla="*/ 253621 h 608137"/>
              <a:gd name="connsiteX58" fmla="*/ 1194868 w 1540911"/>
              <a:gd name="connsiteY58" fmla="*/ 232292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58407 w 1540911"/>
              <a:gd name="connsiteY62" fmla="*/ 246186 h 608137"/>
              <a:gd name="connsiteX63" fmla="*/ 1015034 w 1540911"/>
              <a:gd name="connsiteY63" fmla="*/ 240547 h 608137"/>
              <a:gd name="connsiteX64" fmla="*/ 978993 w 1540911"/>
              <a:gd name="connsiteY64" fmla="*/ 265104 h 608137"/>
              <a:gd name="connsiteX65" fmla="*/ 955020 w 1540911"/>
              <a:gd name="connsiteY65" fmla="*/ 259919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315856 h 608137"/>
              <a:gd name="connsiteX70" fmla="*/ 764549 w 1540911"/>
              <a:gd name="connsiteY70" fmla="*/ 330888 h 608137"/>
              <a:gd name="connsiteX71" fmla="*/ 734966 w 1540911"/>
              <a:gd name="connsiteY71" fmla="*/ 342532 h 608137"/>
              <a:gd name="connsiteX72" fmla="*/ 724857 w 1540911"/>
              <a:gd name="connsiteY72" fmla="*/ 359463 h 608137"/>
              <a:gd name="connsiteX73" fmla="*/ 690774 w 1540911"/>
              <a:gd name="connsiteY73" fmla="*/ 367776 h 608137"/>
              <a:gd name="connsiteX74" fmla="*/ 675055 w 1540911"/>
              <a:gd name="connsiteY74" fmla="*/ 382488 h 608137"/>
              <a:gd name="connsiteX75" fmla="*/ 653624 w 1540911"/>
              <a:gd name="connsiteY75" fmla="*/ 401435 h 608137"/>
              <a:gd name="connsiteX76" fmla="*/ 682359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0896 w 1540911"/>
              <a:gd name="connsiteY79" fmla="*/ 495429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79548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21955 w 1540911"/>
              <a:gd name="connsiteY101" fmla="*/ 410697 h 608137"/>
              <a:gd name="connsiteX102" fmla="*/ 509039 w 1540911"/>
              <a:gd name="connsiteY102" fmla="*/ 397621 h 608137"/>
              <a:gd name="connsiteX103" fmla="*/ 488134 w 1540911"/>
              <a:gd name="connsiteY103" fmla="*/ 398892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298671 w 1540911"/>
              <a:gd name="connsiteY106" fmla="*/ 360471 h 608137"/>
              <a:gd name="connsiteX107" fmla="*/ 284501 w 1540911"/>
              <a:gd name="connsiteY107" fmla="*/ 331911 h 608137"/>
              <a:gd name="connsiteX108" fmla="*/ 237651 w 1540911"/>
              <a:gd name="connsiteY108" fmla="*/ 309983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35836 w 1540911"/>
              <a:gd name="connsiteY49" fmla="*/ 407308 h 608137"/>
              <a:gd name="connsiteX50" fmla="*/ 1085478 w 1540911"/>
              <a:gd name="connsiteY50" fmla="*/ 371427 h 608137"/>
              <a:gd name="connsiteX51" fmla="*/ 1069130 w 1540911"/>
              <a:gd name="connsiteY51" fmla="*/ 369631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03638 w 1540911"/>
              <a:gd name="connsiteY54" fmla="*/ 298573 h 608137"/>
              <a:gd name="connsiteX55" fmla="*/ 1102409 w 1540911"/>
              <a:gd name="connsiteY55" fmla="*/ 286433 h 608137"/>
              <a:gd name="connsiteX56" fmla="*/ 1104001 w 1540911"/>
              <a:gd name="connsiteY56" fmla="*/ 263891 h 608137"/>
              <a:gd name="connsiteX57" fmla="*/ 1153320 w 1540911"/>
              <a:gd name="connsiteY57" fmla="*/ 253621 h 608137"/>
              <a:gd name="connsiteX58" fmla="*/ 1194868 w 1540911"/>
              <a:gd name="connsiteY58" fmla="*/ 232292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58407 w 1540911"/>
              <a:gd name="connsiteY62" fmla="*/ 246186 h 608137"/>
              <a:gd name="connsiteX63" fmla="*/ 1015034 w 1540911"/>
              <a:gd name="connsiteY63" fmla="*/ 240547 h 608137"/>
              <a:gd name="connsiteX64" fmla="*/ 978993 w 1540911"/>
              <a:gd name="connsiteY64" fmla="*/ 265104 h 608137"/>
              <a:gd name="connsiteX65" fmla="*/ 955020 w 1540911"/>
              <a:gd name="connsiteY65" fmla="*/ 259919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315856 h 608137"/>
              <a:gd name="connsiteX70" fmla="*/ 764549 w 1540911"/>
              <a:gd name="connsiteY70" fmla="*/ 330888 h 608137"/>
              <a:gd name="connsiteX71" fmla="*/ 734966 w 1540911"/>
              <a:gd name="connsiteY71" fmla="*/ 342532 h 608137"/>
              <a:gd name="connsiteX72" fmla="*/ 724857 w 1540911"/>
              <a:gd name="connsiteY72" fmla="*/ 359463 h 608137"/>
              <a:gd name="connsiteX73" fmla="*/ 690774 w 1540911"/>
              <a:gd name="connsiteY73" fmla="*/ 367776 h 608137"/>
              <a:gd name="connsiteX74" fmla="*/ 675055 w 1540911"/>
              <a:gd name="connsiteY74" fmla="*/ 382488 h 608137"/>
              <a:gd name="connsiteX75" fmla="*/ 653624 w 1540911"/>
              <a:gd name="connsiteY75" fmla="*/ 401435 h 608137"/>
              <a:gd name="connsiteX76" fmla="*/ 682359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0896 w 1540911"/>
              <a:gd name="connsiteY79" fmla="*/ 495429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79548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21955 w 1540911"/>
              <a:gd name="connsiteY101" fmla="*/ 410697 h 608137"/>
              <a:gd name="connsiteX102" fmla="*/ 509039 w 1540911"/>
              <a:gd name="connsiteY102" fmla="*/ 397621 h 608137"/>
              <a:gd name="connsiteX103" fmla="*/ 488134 w 1540911"/>
              <a:gd name="connsiteY103" fmla="*/ 398892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298671 w 1540911"/>
              <a:gd name="connsiteY106" fmla="*/ 360471 h 608137"/>
              <a:gd name="connsiteX107" fmla="*/ 284501 w 1540911"/>
              <a:gd name="connsiteY107" fmla="*/ 331911 h 608137"/>
              <a:gd name="connsiteX108" fmla="*/ 237651 w 1540911"/>
              <a:gd name="connsiteY108" fmla="*/ 309983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35836 w 1540911"/>
              <a:gd name="connsiteY49" fmla="*/ 407308 h 608137"/>
              <a:gd name="connsiteX50" fmla="*/ 1085478 w 1540911"/>
              <a:gd name="connsiteY50" fmla="*/ 371427 h 608137"/>
              <a:gd name="connsiteX51" fmla="*/ 1069130 w 1540911"/>
              <a:gd name="connsiteY51" fmla="*/ 369631 h 608137"/>
              <a:gd name="connsiteX52" fmla="*/ 1080817 w 1540911"/>
              <a:gd name="connsiteY52" fmla="*/ 354439 h 608137"/>
              <a:gd name="connsiteX53" fmla="*/ 1032213 w 1540911"/>
              <a:gd name="connsiteY53" fmla="*/ 339054 h 608137"/>
              <a:gd name="connsiteX54" fmla="*/ 1003638 w 1540911"/>
              <a:gd name="connsiteY54" fmla="*/ 298573 h 608137"/>
              <a:gd name="connsiteX55" fmla="*/ 1102409 w 1540911"/>
              <a:gd name="connsiteY55" fmla="*/ 286433 h 608137"/>
              <a:gd name="connsiteX56" fmla="*/ 1104001 w 1540911"/>
              <a:gd name="connsiteY56" fmla="*/ 263891 h 608137"/>
              <a:gd name="connsiteX57" fmla="*/ 1153320 w 1540911"/>
              <a:gd name="connsiteY57" fmla="*/ 253621 h 608137"/>
              <a:gd name="connsiteX58" fmla="*/ 1194868 w 1540911"/>
              <a:gd name="connsiteY58" fmla="*/ 232292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58407 w 1540911"/>
              <a:gd name="connsiteY62" fmla="*/ 246186 h 608137"/>
              <a:gd name="connsiteX63" fmla="*/ 1015034 w 1540911"/>
              <a:gd name="connsiteY63" fmla="*/ 240547 h 608137"/>
              <a:gd name="connsiteX64" fmla="*/ 978993 w 1540911"/>
              <a:gd name="connsiteY64" fmla="*/ 265104 h 608137"/>
              <a:gd name="connsiteX65" fmla="*/ 955020 w 1540911"/>
              <a:gd name="connsiteY65" fmla="*/ 259919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315856 h 608137"/>
              <a:gd name="connsiteX70" fmla="*/ 764549 w 1540911"/>
              <a:gd name="connsiteY70" fmla="*/ 330888 h 608137"/>
              <a:gd name="connsiteX71" fmla="*/ 734966 w 1540911"/>
              <a:gd name="connsiteY71" fmla="*/ 342532 h 608137"/>
              <a:gd name="connsiteX72" fmla="*/ 724857 w 1540911"/>
              <a:gd name="connsiteY72" fmla="*/ 359463 h 608137"/>
              <a:gd name="connsiteX73" fmla="*/ 690774 w 1540911"/>
              <a:gd name="connsiteY73" fmla="*/ 367776 h 608137"/>
              <a:gd name="connsiteX74" fmla="*/ 675055 w 1540911"/>
              <a:gd name="connsiteY74" fmla="*/ 382488 h 608137"/>
              <a:gd name="connsiteX75" fmla="*/ 653624 w 1540911"/>
              <a:gd name="connsiteY75" fmla="*/ 401435 h 608137"/>
              <a:gd name="connsiteX76" fmla="*/ 682359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0896 w 1540911"/>
              <a:gd name="connsiteY79" fmla="*/ 495429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79548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21955 w 1540911"/>
              <a:gd name="connsiteY101" fmla="*/ 410697 h 608137"/>
              <a:gd name="connsiteX102" fmla="*/ 509039 w 1540911"/>
              <a:gd name="connsiteY102" fmla="*/ 397621 h 608137"/>
              <a:gd name="connsiteX103" fmla="*/ 488134 w 1540911"/>
              <a:gd name="connsiteY103" fmla="*/ 398892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298671 w 1540911"/>
              <a:gd name="connsiteY106" fmla="*/ 360471 h 608137"/>
              <a:gd name="connsiteX107" fmla="*/ 284501 w 1540911"/>
              <a:gd name="connsiteY107" fmla="*/ 331911 h 608137"/>
              <a:gd name="connsiteX108" fmla="*/ 237651 w 1540911"/>
              <a:gd name="connsiteY108" fmla="*/ 309983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35836 w 1540911"/>
              <a:gd name="connsiteY49" fmla="*/ 407308 h 608137"/>
              <a:gd name="connsiteX50" fmla="*/ 1085478 w 1540911"/>
              <a:gd name="connsiteY50" fmla="*/ 371427 h 608137"/>
              <a:gd name="connsiteX51" fmla="*/ 1080817 w 1540911"/>
              <a:gd name="connsiteY51" fmla="*/ 354439 h 608137"/>
              <a:gd name="connsiteX52" fmla="*/ 1032213 w 1540911"/>
              <a:gd name="connsiteY52" fmla="*/ 339054 h 608137"/>
              <a:gd name="connsiteX53" fmla="*/ 1003638 w 1540911"/>
              <a:gd name="connsiteY53" fmla="*/ 298573 h 608137"/>
              <a:gd name="connsiteX54" fmla="*/ 1102409 w 1540911"/>
              <a:gd name="connsiteY54" fmla="*/ 286433 h 608137"/>
              <a:gd name="connsiteX55" fmla="*/ 1104001 w 1540911"/>
              <a:gd name="connsiteY55" fmla="*/ 263891 h 608137"/>
              <a:gd name="connsiteX56" fmla="*/ 1153320 w 1540911"/>
              <a:gd name="connsiteY56" fmla="*/ 253621 h 608137"/>
              <a:gd name="connsiteX57" fmla="*/ 1194868 w 1540911"/>
              <a:gd name="connsiteY57" fmla="*/ 232292 h 608137"/>
              <a:gd name="connsiteX58" fmla="*/ 1169727 w 1540911"/>
              <a:gd name="connsiteY58" fmla="*/ 213506 h 608137"/>
              <a:gd name="connsiteX59" fmla="*/ 1144133 w 1540911"/>
              <a:gd name="connsiteY59" fmla="*/ 231899 h 608137"/>
              <a:gd name="connsiteX60" fmla="*/ 1091189 w 1540911"/>
              <a:gd name="connsiteY60" fmla="*/ 230335 h 608137"/>
              <a:gd name="connsiteX61" fmla="*/ 1058407 w 1540911"/>
              <a:gd name="connsiteY61" fmla="*/ 246186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35836 w 1540911"/>
              <a:gd name="connsiteY49" fmla="*/ 407308 h 608137"/>
              <a:gd name="connsiteX50" fmla="*/ 1066428 w 1540911"/>
              <a:gd name="connsiteY50" fmla="*/ 373809 h 608137"/>
              <a:gd name="connsiteX51" fmla="*/ 1080817 w 1540911"/>
              <a:gd name="connsiteY51" fmla="*/ 354439 h 608137"/>
              <a:gd name="connsiteX52" fmla="*/ 1032213 w 1540911"/>
              <a:gd name="connsiteY52" fmla="*/ 339054 h 608137"/>
              <a:gd name="connsiteX53" fmla="*/ 1003638 w 1540911"/>
              <a:gd name="connsiteY53" fmla="*/ 298573 h 608137"/>
              <a:gd name="connsiteX54" fmla="*/ 1102409 w 1540911"/>
              <a:gd name="connsiteY54" fmla="*/ 286433 h 608137"/>
              <a:gd name="connsiteX55" fmla="*/ 1104001 w 1540911"/>
              <a:gd name="connsiteY55" fmla="*/ 263891 h 608137"/>
              <a:gd name="connsiteX56" fmla="*/ 1153320 w 1540911"/>
              <a:gd name="connsiteY56" fmla="*/ 253621 h 608137"/>
              <a:gd name="connsiteX57" fmla="*/ 1194868 w 1540911"/>
              <a:gd name="connsiteY57" fmla="*/ 232292 h 608137"/>
              <a:gd name="connsiteX58" fmla="*/ 1169727 w 1540911"/>
              <a:gd name="connsiteY58" fmla="*/ 213506 h 608137"/>
              <a:gd name="connsiteX59" fmla="*/ 1144133 w 1540911"/>
              <a:gd name="connsiteY59" fmla="*/ 231899 h 608137"/>
              <a:gd name="connsiteX60" fmla="*/ 1091189 w 1540911"/>
              <a:gd name="connsiteY60" fmla="*/ 230335 h 608137"/>
              <a:gd name="connsiteX61" fmla="*/ 1058407 w 1540911"/>
              <a:gd name="connsiteY61" fmla="*/ 246186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35836 w 1540911"/>
              <a:gd name="connsiteY49" fmla="*/ 407308 h 608137"/>
              <a:gd name="connsiteX50" fmla="*/ 1066428 w 1540911"/>
              <a:gd name="connsiteY50" fmla="*/ 373809 h 608137"/>
              <a:gd name="connsiteX51" fmla="*/ 1080817 w 1540911"/>
              <a:gd name="connsiteY51" fmla="*/ 354439 h 608137"/>
              <a:gd name="connsiteX52" fmla="*/ 1032213 w 1540911"/>
              <a:gd name="connsiteY52" fmla="*/ 339054 h 608137"/>
              <a:gd name="connsiteX53" fmla="*/ 1003638 w 1540911"/>
              <a:gd name="connsiteY53" fmla="*/ 298573 h 608137"/>
              <a:gd name="connsiteX54" fmla="*/ 1090503 w 1540911"/>
              <a:gd name="connsiteY54" fmla="*/ 286433 h 608137"/>
              <a:gd name="connsiteX55" fmla="*/ 1104001 w 1540911"/>
              <a:gd name="connsiteY55" fmla="*/ 263891 h 608137"/>
              <a:gd name="connsiteX56" fmla="*/ 1153320 w 1540911"/>
              <a:gd name="connsiteY56" fmla="*/ 253621 h 608137"/>
              <a:gd name="connsiteX57" fmla="*/ 1194868 w 1540911"/>
              <a:gd name="connsiteY57" fmla="*/ 232292 h 608137"/>
              <a:gd name="connsiteX58" fmla="*/ 1169727 w 1540911"/>
              <a:gd name="connsiteY58" fmla="*/ 213506 h 608137"/>
              <a:gd name="connsiteX59" fmla="*/ 1144133 w 1540911"/>
              <a:gd name="connsiteY59" fmla="*/ 231899 h 608137"/>
              <a:gd name="connsiteX60" fmla="*/ 1091189 w 1540911"/>
              <a:gd name="connsiteY60" fmla="*/ 230335 h 608137"/>
              <a:gd name="connsiteX61" fmla="*/ 1058407 w 1540911"/>
              <a:gd name="connsiteY61" fmla="*/ 246186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35836 w 1540911"/>
              <a:gd name="connsiteY49" fmla="*/ 407308 h 608137"/>
              <a:gd name="connsiteX50" fmla="*/ 1066428 w 1540911"/>
              <a:gd name="connsiteY50" fmla="*/ 373809 h 608137"/>
              <a:gd name="connsiteX51" fmla="*/ 1080817 w 1540911"/>
              <a:gd name="connsiteY51" fmla="*/ 354439 h 608137"/>
              <a:gd name="connsiteX52" fmla="*/ 1032213 w 1540911"/>
              <a:gd name="connsiteY52" fmla="*/ 339054 h 608137"/>
              <a:gd name="connsiteX53" fmla="*/ 1003638 w 1540911"/>
              <a:gd name="connsiteY53" fmla="*/ 298573 h 608137"/>
              <a:gd name="connsiteX54" fmla="*/ 1090503 w 1540911"/>
              <a:gd name="connsiteY54" fmla="*/ 286433 h 608137"/>
              <a:gd name="connsiteX55" fmla="*/ 1104001 w 1540911"/>
              <a:gd name="connsiteY55" fmla="*/ 263891 h 608137"/>
              <a:gd name="connsiteX56" fmla="*/ 1146176 w 1540911"/>
              <a:gd name="connsiteY56" fmla="*/ 253621 h 608137"/>
              <a:gd name="connsiteX57" fmla="*/ 1194868 w 1540911"/>
              <a:gd name="connsiteY57" fmla="*/ 232292 h 608137"/>
              <a:gd name="connsiteX58" fmla="*/ 1169727 w 1540911"/>
              <a:gd name="connsiteY58" fmla="*/ 213506 h 608137"/>
              <a:gd name="connsiteX59" fmla="*/ 1144133 w 1540911"/>
              <a:gd name="connsiteY59" fmla="*/ 231899 h 608137"/>
              <a:gd name="connsiteX60" fmla="*/ 1091189 w 1540911"/>
              <a:gd name="connsiteY60" fmla="*/ 230335 h 608137"/>
              <a:gd name="connsiteX61" fmla="*/ 1058407 w 1540911"/>
              <a:gd name="connsiteY61" fmla="*/ 246186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35836 w 1540911"/>
              <a:gd name="connsiteY49" fmla="*/ 407308 h 608137"/>
              <a:gd name="connsiteX50" fmla="*/ 1066428 w 1540911"/>
              <a:gd name="connsiteY50" fmla="*/ 373809 h 608137"/>
              <a:gd name="connsiteX51" fmla="*/ 1068911 w 1540911"/>
              <a:gd name="connsiteY51" fmla="*/ 361583 h 608137"/>
              <a:gd name="connsiteX52" fmla="*/ 1032213 w 1540911"/>
              <a:gd name="connsiteY52" fmla="*/ 339054 h 608137"/>
              <a:gd name="connsiteX53" fmla="*/ 1003638 w 1540911"/>
              <a:gd name="connsiteY53" fmla="*/ 298573 h 608137"/>
              <a:gd name="connsiteX54" fmla="*/ 1090503 w 1540911"/>
              <a:gd name="connsiteY54" fmla="*/ 286433 h 608137"/>
              <a:gd name="connsiteX55" fmla="*/ 1104001 w 1540911"/>
              <a:gd name="connsiteY55" fmla="*/ 263891 h 608137"/>
              <a:gd name="connsiteX56" fmla="*/ 1146176 w 1540911"/>
              <a:gd name="connsiteY56" fmla="*/ 253621 h 608137"/>
              <a:gd name="connsiteX57" fmla="*/ 1194868 w 1540911"/>
              <a:gd name="connsiteY57" fmla="*/ 232292 h 608137"/>
              <a:gd name="connsiteX58" fmla="*/ 1169727 w 1540911"/>
              <a:gd name="connsiteY58" fmla="*/ 213506 h 608137"/>
              <a:gd name="connsiteX59" fmla="*/ 1144133 w 1540911"/>
              <a:gd name="connsiteY59" fmla="*/ 231899 h 608137"/>
              <a:gd name="connsiteX60" fmla="*/ 1091189 w 1540911"/>
              <a:gd name="connsiteY60" fmla="*/ 230335 h 608137"/>
              <a:gd name="connsiteX61" fmla="*/ 1058407 w 1540911"/>
              <a:gd name="connsiteY61" fmla="*/ 246186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35836 w 1540911"/>
              <a:gd name="connsiteY49" fmla="*/ 407308 h 608137"/>
              <a:gd name="connsiteX50" fmla="*/ 1066428 w 1540911"/>
              <a:gd name="connsiteY50" fmla="*/ 373809 h 608137"/>
              <a:gd name="connsiteX51" fmla="*/ 1068911 w 1540911"/>
              <a:gd name="connsiteY51" fmla="*/ 361583 h 608137"/>
              <a:gd name="connsiteX52" fmla="*/ 1032213 w 1540911"/>
              <a:gd name="connsiteY52" fmla="*/ 339054 h 608137"/>
              <a:gd name="connsiteX53" fmla="*/ 1003638 w 1540911"/>
              <a:gd name="connsiteY53" fmla="*/ 298573 h 608137"/>
              <a:gd name="connsiteX54" fmla="*/ 1090503 w 1540911"/>
              <a:gd name="connsiteY54" fmla="*/ 286433 h 608137"/>
              <a:gd name="connsiteX55" fmla="*/ 1087333 w 1540911"/>
              <a:gd name="connsiteY55" fmla="*/ 259128 h 608137"/>
              <a:gd name="connsiteX56" fmla="*/ 1146176 w 1540911"/>
              <a:gd name="connsiteY56" fmla="*/ 253621 h 608137"/>
              <a:gd name="connsiteX57" fmla="*/ 1194868 w 1540911"/>
              <a:gd name="connsiteY57" fmla="*/ 232292 h 608137"/>
              <a:gd name="connsiteX58" fmla="*/ 1169727 w 1540911"/>
              <a:gd name="connsiteY58" fmla="*/ 213506 h 608137"/>
              <a:gd name="connsiteX59" fmla="*/ 1144133 w 1540911"/>
              <a:gd name="connsiteY59" fmla="*/ 231899 h 608137"/>
              <a:gd name="connsiteX60" fmla="*/ 1091189 w 1540911"/>
              <a:gd name="connsiteY60" fmla="*/ 230335 h 608137"/>
              <a:gd name="connsiteX61" fmla="*/ 1058407 w 1540911"/>
              <a:gd name="connsiteY61" fmla="*/ 246186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35836 w 1540911"/>
              <a:gd name="connsiteY49" fmla="*/ 407308 h 608137"/>
              <a:gd name="connsiteX50" fmla="*/ 1066428 w 1540911"/>
              <a:gd name="connsiteY50" fmla="*/ 373809 h 608137"/>
              <a:gd name="connsiteX51" fmla="*/ 1054624 w 1540911"/>
              <a:gd name="connsiteY51" fmla="*/ 371108 h 608137"/>
              <a:gd name="connsiteX52" fmla="*/ 1032213 w 1540911"/>
              <a:gd name="connsiteY52" fmla="*/ 339054 h 608137"/>
              <a:gd name="connsiteX53" fmla="*/ 1003638 w 1540911"/>
              <a:gd name="connsiteY53" fmla="*/ 298573 h 608137"/>
              <a:gd name="connsiteX54" fmla="*/ 1090503 w 1540911"/>
              <a:gd name="connsiteY54" fmla="*/ 286433 h 608137"/>
              <a:gd name="connsiteX55" fmla="*/ 1087333 w 1540911"/>
              <a:gd name="connsiteY55" fmla="*/ 259128 h 608137"/>
              <a:gd name="connsiteX56" fmla="*/ 1146176 w 1540911"/>
              <a:gd name="connsiteY56" fmla="*/ 253621 h 608137"/>
              <a:gd name="connsiteX57" fmla="*/ 1194868 w 1540911"/>
              <a:gd name="connsiteY57" fmla="*/ 232292 h 608137"/>
              <a:gd name="connsiteX58" fmla="*/ 1169727 w 1540911"/>
              <a:gd name="connsiteY58" fmla="*/ 213506 h 608137"/>
              <a:gd name="connsiteX59" fmla="*/ 1144133 w 1540911"/>
              <a:gd name="connsiteY59" fmla="*/ 231899 h 608137"/>
              <a:gd name="connsiteX60" fmla="*/ 1091189 w 1540911"/>
              <a:gd name="connsiteY60" fmla="*/ 230335 h 608137"/>
              <a:gd name="connsiteX61" fmla="*/ 1058407 w 1540911"/>
              <a:gd name="connsiteY61" fmla="*/ 246186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23930 w 1540911"/>
              <a:gd name="connsiteY49" fmla="*/ 407308 h 608137"/>
              <a:gd name="connsiteX50" fmla="*/ 1066428 w 1540911"/>
              <a:gd name="connsiteY50" fmla="*/ 373809 h 608137"/>
              <a:gd name="connsiteX51" fmla="*/ 1054624 w 1540911"/>
              <a:gd name="connsiteY51" fmla="*/ 371108 h 608137"/>
              <a:gd name="connsiteX52" fmla="*/ 1032213 w 1540911"/>
              <a:gd name="connsiteY52" fmla="*/ 339054 h 608137"/>
              <a:gd name="connsiteX53" fmla="*/ 1003638 w 1540911"/>
              <a:gd name="connsiteY53" fmla="*/ 298573 h 608137"/>
              <a:gd name="connsiteX54" fmla="*/ 1090503 w 1540911"/>
              <a:gd name="connsiteY54" fmla="*/ 286433 h 608137"/>
              <a:gd name="connsiteX55" fmla="*/ 1087333 w 1540911"/>
              <a:gd name="connsiteY55" fmla="*/ 259128 h 608137"/>
              <a:gd name="connsiteX56" fmla="*/ 1146176 w 1540911"/>
              <a:gd name="connsiteY56" fmla="*/ 253621 h 608137"/>
              <a:gd name="connsiteX57" fmla="*/ 1194868 w 1540911"/>
              <a:gd name="connsiteY57" fmla="*/ 232292 h 608137"/>
              <a:gd name="connsiteX58" fmla="*/ 1169727 w 1540911"/>
              <a:gd name="connsiteY58" fmla="*/ 213506 h 608137"/>
              <a:gd name="connsiteX59" fmla="*/ 1144133 w 1540911"/>
              <a:gd name="connsiteY59" fmla="*/ 231899 h 608137"/>
              <a:gd name="connsiteX60" fmla="*/ 1091189 w 1540911"/>
              <a:gd name="connsiteY60" fmla="*/ 230335 h 608137"/>
              <a:gd name="connsiteX61" fmla="*/ 1058407 w 1540911"/>
              <a:gd name="connsiteY61" fmla="*/ 246186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23930 w 1540911"/>
              <a:gd name="connsiteY49" fmla="*/ 407308 h 608137"/>
              <a:gd name="connsiteX50" fmla="*/ 1066428 w 1540911"/>
              <a:gd name="connsiteY50" fmla="*/ 373809 h 608137"/>
              <a:gd name="connsiteX51" fmla="*/ 1032213 w 1540911"/>
              <a:gd name="connsiteY51" fmla="*/ 339054 h 608137"/>
              <a:gd name="connsiteX52" fmla="*/ 1003638 w 1540911"/>
              <a:gd name="connsiteY52" fmla="*/ 298573 h 608137"/>
              <a:gd name="connsiteX53" fmla="*/ 1090503 w 1540911"/>
              <a:gd name="connsiteY53" fmla="*/ 286433 h 608137"/>
              <a:gd name="connsiteX54" fmla="*/ 1087333 w 1540911"/>
              <a:gd name="connsiteY54" fmla="*/ 259128 h 608137"/>
              <a:gd name="connsiteX55" fmla="*/ 1146176 w 1540911"/>
              <a:gd name="connsiteY55" fmla="*/ 253621 h 608137"/>
              <a:gd name="connsiteX56" fmla="*/ 1194868 w 1540911"/>
              <a:gd name="connsiteY56" fmla="*/ 232292 h 608137"/>
              <a:gd name="connsiteX57" fmla="*/ 1169727 w 1540911"/>
              <a:gd name="connsiteY57" fmla="*/ 213506 h 608137"/>
              <a:gd name="connsiteX58" fmla="*/ 1144133 w 1540911"/>
              <a:gd name="connsiteY58" fmla="*/ 231899 h 608137"/>
              <a:gd name="connsiteX59" fmla="*/ 1091189 w 1540911"/>
              <a:gd name="connsiteY59" fmla="*/ 230335 h 608137"/>
              <a:gd name="connsiteX60" fmla="*/ 1058407 w 1540911"/>
              <a:gd name="connsiteY60" fmla="*/ 246186 h 608137"/>
              <a:gd name="connsiteX61" fmla="*/ 1015034 w 1540911"/>
              <a:gd name="connsiteY61" fmla="*/ 240547 h 608137"/>
              <a:gd name="connsiteX62" fmla="*/ 978993 w 1540911"/>
              <a:gd name="connsiteY62" fmla="*/ 265104 h 608137"/>
              <a:gd name="connsiteX63" fmla="*/ 955020 w 1540911"/>
              <a:gd name="connsiteY63" fmla="*/ 259919 h 608137"/>
              <a:gd name="connsiteX64" fmla="*/ 922895 w 1540911"/>
              <a:gd name="connsiteY64" fmla="*/ 294848 h 608137"/>
              <a:gd name="connsiteX65" fmla="*/ 900456 w 1540911"/>
              <a:gd name="connsiteY65" fmla="*/ 300137 h 608137"/>
              <a:gd name="connsiteX66" fmla="*/ 838748 w 1540911"/>
              <a:gd name="connsiteY66" fmla="*/ 314483 h 608137"/>
              <a:gd name="connsiteX67" fmla="*/ 835943 w 1540911"/>
              <a:gd name="connsiteY67" fmla="*/ 315856 h 608137"/>
              <a:gd name="connsiteX68" fmla="*/ 764549 w 1540911"/>
              <a:gd name="connsiteY68" fmla="*/ 330888 h 608137"/>
              <a:gd name="connsiteX69" fmla="*/ 734966 w 1540911"/>
              <a:gd name="connsiteY69" fmla="*/ 342532 h 608137"/>
              <a:gd name="connsiteX70" fmla="*/ 724857 w 1540911"/>
              <a:gd name="connsiteY70" fmla="*/ 359463 h 608137"/>
              <a:gd name="connsiteX71" fmla="*/ 690774 w 1540911"/>
              <a:gd name="connsiteY71" fmla="*/ 367776 h 608137"/>
              <a:gd name="connsiteX72" fmla="*/ 675055 w 1540911"/>
              <a:gd name="connsiteY72" fmla="*/ 382488 h 608137"/>
              <a:gd name="connsiteX73" fmla="*/ 653624 w 1540911"/>
              <a:gd name="connsiteY73" fmla="*/ 401435 h 608137"/>
              <a:gd name="connsiteX74" fmla="*/ 682359 w 1540911"/>
              <a:gd name="connsiteY74" fmla="*/ 437898 h 608137"/>
              <a:gd name="connsiteX75" fmla="*/ 715332 w 1540911"/>
              <a:gd name="connsiteY75" fmla="*/ 457533 h 608137"/>
              <a:gd name="connsiteX76" fmla="*/ 709561 w 1540911"/>
              <a:gd name="connsiteY76" fmla="*/ 490505 h 608137"/>
              <a:gd name="connsiteX77" fmla="*/ 760896 w 1540911"/>
              <a:gd name="connsiteY77" fmla="*/ 495429 h 608137"/>
              <a:gd name="connsiteX78" fmla="*/ 786301 w 1540911"/>
              <a:gd name="connsiteY78" fmla="*/ 480556 h 608137"/>
              <a:gd name="connsiteX79" fmla="*/ 855577 w 1540911"/>
              <a:gd name="connsiteY79" fmla="*/ 479972 h 608137"/>
              <a:gd name="connsiteX80" fmla="*/ 891720 w 1540911"/>
              <a:gd name="connsiteY80" fmla="*/ 479548 h 608137"/>
              <a:gd name="connsiteX81" fmla="*/ 875212 w 1540911"/>
              <a:gd name="connsiteY81" fmla="*/ 533265 h 608137"/>
              <a:gd name="connsiteX82" fmla="*/ 851238 w 1540911"/>
              <a:gd name="connsiteY82" fmla="*/ 560511 h 608137"/>
              <a:gd name="connsiteX83" fmla="*/ 810699 w 1540911"/>
              <a:gd name="connsiteY83" fmla="*/ 558510 h 608137"/>
              <a:gd name="connsiteX84" fmla="*/ 760210 w 1540911"/>
              <a:gd name="connsiteY84" fmla="*/ 538875 h 608137"/>
              <a:gd name="connsiteX85" fmla="*/ 692893 w 1540911"/>
              <a:gd name="connsiteY85" fmla="*/ 555705 h 608137"/>
              <a:gd name="connsiteX86" fmla="*/ 639599 w 1540911"/>
              <a:gd name="connsiteY86" fmla="*/ 586559 h 608137"/>
              <a:gd name="connsiteX87" fmla="*/ 605940 w 1540911"/>
              <a:gd name="connsiteY87" fmla="*/ 603388 h 608137"/>
              <a:gd name="connsiteX88" fmla="*/ 518988 w 1540911"/>
              <a:gd name="connsiteY88" fmla="*/ 606193 h 608137"/>
              <a:gd name="connsiteX89" fmla="*/ 503576 w 1540911"/>
              <a:gd name="connsiteY89" fmla="*/ 577180 h 608137"/>
              <a:gd name="connsiteX90" fmla="*/ 516183 w 1540911"/>
              <a:gd name="connsiteY90" fmla="*/ 544485 h 608137"/>
              <a:gd name="connsiteX91" fmla="*/ 474110 w 1540911"/>
              <a:gd name="connsiteY91" fmla="*/ 538875 h 608137"/>
              <a:gd name="connsiteX92" fmla="*/ 434841 w 1540911"/>
              <a:gd name="connsiteY92" fmla="*/ 513631 h 608137"/>
              <a:gd name="connsiteX93" fmla="*/ 381548 w 1540911"/>
              <a:gd name="connsiteY93" fmla="*/ 508021 h 608137"/>
              <a:gd name="connsiteX94" fmla="*/ 384090 w 1540911"/>
              <a:gd name="connsiteY94" fmla="*/ 481243 h 608137"/>
              <a:gd name="connsiteX95" fmla="*/ 465695 w 1540911"/>
              <a:gd name="connsiteY95" fmla="*/ 432289 h 608137"/>
              <a:gd name="connsiteX96" fmla="*/ 486907 w 1540911"/>
              <a:gd name="connsiteY96" fmla="*/ 436686 h 608137"/>
              <a:gd name="connsiteX97" fmla="*/ 478771 w 1540911"/>
              <a:gd name="connsiteY97" fmla="*/ 426840 h 608137"/>
              <a:gd name="connsiteX98" fmla="*/ 508338 w 1540911"/>
              <a:gd name="connsiteY98" fmla="*/ 415255 h 608137"/>
              <a:gd name="connsiteX99" fmla="*/ 521955 w 1540911"/>
              <a:gd name="connsiteY99" fmla="*/ 410697 h 608137"/>
              <a:gd name="connsiteX100" fmla="*/ 509039 w 1540911"/>
              <a:gd name="connsiteY100" fmla="*/ 397621 h 608137"/>
              <a:gd name="connsiteX101" fmla="*/ 488134 w 1540911"/>
              <a:gd name="connsiteY101" fmla="*/ 398892 h 608137"/>
              <a:gd name="connsiteX102" fmla="*/ 457280 w 1540911"/>
              <a:gd name="connsiteY102" fmla="*/ 384605 h 608137"/>
              <a:gd name="connsiteX103" fmla="*/ 389962 w 1540911"/>
              <a:gd name="connsiteY103" fmla="*/ 395825 h 608137"/>
              <a:gd name="connsiteX104" fmla="*/ 298671 w 1540911"/>
              <a:gd name="connsiteY104" fmla="*/ 360471 h 608137"/>
              <a:gd name="connsiteX105" fmla="*/ 284501 w 1540911"/>
              <a:gd name="connsiteY105" fmla="*/ 331911 h 608137"/>
              <a:gd name="connsiteX106" fmla="*/ 237651 w 1540911"/>
              <a:gd name="connsiteY106" fmla="*/ 309983 h 608137"/>
              <a:gd name="connsiteX107" fmla="*/ 194145 w 1540911"/>
              <a:gd name="connsiteY107" fmla="*/ 314483 h 608137"/>
              <a:gd name="connsiteX108" fmla="*/ 167820 w 1540911"/>
              <a:gd name="connsiteY108" fmla="*/ 350961 h 608137"/>
              <a:gd name="connsiteX109" fmla="*/ 131911 w 1540911"/>
              <a:gd name="connsiteY109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23930 w 1540911"/>
              <a:gd name="connsiteY49" fmla="*/ 407308 h 608137"/>
              <a:gd name="connsiteX50" fmla="*/ 1066428 w 1540911"/>
              <a:gd name="connsiteY50" fmla="*/ 373809 h 608137"/>
              <a:gd name="connsiteX51" fmla="*/ 1032213 w 1540911"/>
              <a:gd name="connsiteY51" fmla="*/ 339054 h 608137"/>
              <a:gd name="connsiteX52" fmla="*/ 1003638 w 1540911"/>
              <a:gd name="connsiteY52" fmla="*/ 298573 h 608137"/>
              <a:gd name="connsiteX53" fmla="*/ 1090503 w 1540911"/>
              <a:gd name="connsiteY53" fmla="*/ 286433 h 608137"/>
              <a:gd name="connsiteX54" fmla="*/ 1087333 w 1540911"/>
              <a:gd name="connsiteY54" fmla="*/ 259128 h 608137"/>
              <a:gd name="connsiteX55" fmla="*/ 1146176 w 1540911"/>
              <a:gd name="connsiteY55" fmla="*/ 253621 h 608137"/>
              <a:gd name="connsiteX56" fmla="*/ 1194868 w 1540911"/>
              <a:gd name="connsiteY56" fmla="*/ 232292 h 608137"/>
              <a:gd name="connsiteX57" fmla="*/ 1169727 w 1540911"/>
              <a:gd name="connsiteY57" fmla="*/ 213506 h 608137"/>
              <a:gd name="connsiteX58" fmla="*/ 1144133 w 1540911"/>
              <a:gd name="connsiteY58" fmla="*/ 231899 h 608137"/>
              <a:gd name="connsiteX59" fmla="*/ 1091189 w 1540911"/>
              <a:gd name="connsiteY59" fmla="*/ 230335 h 608137"/>
              <a:gd name="connsiteX60" fmla="*/ 1058407 w 1540911"/>
              <a:gd name="connsiteY60" fmla="*/ 246186 h 608137"/>
              <a:gd name="connsiteX61" fmla="*/ 1015034 w 1540911"/>
              <a:gd name="connsiteY61" fmla="*/ 240547 h 608137"/>
              <a:gd name="connsiteX62" fmla="*/ 978993 w 1540911"/>
              <a:gd name="connsiteY62" fmla="*/ 265104 h 608137"/>
              <a:gd name="connsiteX63" fmla="*/ 955020 w 1540911"/>
              <a:gd name="connsiteY63" fmla="*/ 259919 h 608137"/>
              <a:gd name="connsiteX64" fmla="*/ 922895 w 1540911"/>
              <a:gd name="connsiteY64" fmla="*/ 294848 h 608137"/>
              <a:gd name="connsiteX65" fmla="*/ 900456 w 1540911"/>
              <a:gd name="connsiteY65" fmla="*/ 300137 h 608137"/>
              <a:gd name="connsiteX66" fmla="*/ 838748 w 1540911"/>
              <a:gd name="connsiteY66" fmla="*/ 314483 h 608137"/>
              <a:gd name="connsiteX67" fmla="*/ 835943 w 1540911"/>
              <a:gd name="connsiteY67" fmla="*/ 315856 h 608137"/>
              <a:gd name="connsiteX68" fmla="*/ 764549 w 1540911"/>
              <a:gd name="connsiteY68" fmla="*/ 330888 h 608137"/>
              <a:gd name="connsiteX69" fmla="*/ 734966 w 1540911"/>
              <a:gd name="connsiteY69" fmla="*/ 342532 h 608137"/>
              <a:gd name="connsiteX70" fmla="*/ 724857 w 1540911"/>
              <a:gd name="connsiteY70" fmla="*/ 359463 h 608137"/>
              <a:gd name="connsiteX71" fmla="*/ 690774 w 1540911"/>
              <a:gd name="connsiteY71" fmla="*/ 367776 h 608137"/>
              <a:gd name="connsiteX72" fmla="*/ 675055 w 1540911"/>
              <a:gd name="connsiteY72" fmla="*/ 382488 h 608137"/>
              <a:gd name="connsiteX73" fmla="*/ 653624 w 1540911"/>
              <a:gd name="connsiteY73" fmla="*/ 401435 h 608137"/>
              <a:gd name="connsiteX74" fmla="*/ 682359 w 1540911"/>
              <a:gd name="connsiteY74" fmla="*/ 437898 h 608137"/>
              <a:gd name="connsiteX75" fmla="*/ 715332 w 1540911"/>
              <a:gd name="connsiteY75" fmla="*/ 457533 h 608137"/>
              <a:gd name="connsiteX76" fmla="*/ 709561 w 1540911"/>
              <a:gd name="connsiteY76" fmla="*/ 490505 h 608137"/>
              <a:gd name="connsiteX77" fmla="*/ 760896 w 1540911"/>
              <a:gd name="connsiteY77" fmla="*/ 495429 h 608137"/>
              <a:gd name="connsiteX78" fmla="*/ 774394 w 1540911"/>
              <a:gd name="connsiteY78" fmla="*/ 471031 h 608137"/>
              <a:gd name="connsiteX79" fmla="*/ 855577 w 1540911"/>
              <a:gd name="connsiteY79" fmla="*/ 479972 h 608137"/>
              <a:gd name="connsiteX80" fmla="*/ 891720 w 1540911"/>
              <a:gd name="connsiteY80" fmla="*/ 479548 h 608137"/>
              <a:gd name="connsiteX81" fmla="*/ 875212 w 1540911"/>
              <a:gd name="connsiteY81" fmla="*/ 533265 h 608137"/>
              <a:gd name="connsiteX82" fmla="*/ 851238 w 1540911"/>
              <a:gd name="connsiteY82" fmla="*/ 560511 h 608137"/>
              <a:gd name="connsiteX83" fmla="*/ 810699 w 1540911"/>
              <a:gd name="connsiteY83" fmla="*/ 558510 h 608137"/>
              <a:gd name="connsiteX84" fmla="*/ 760210 w 1540911"/>
              <a:gd name="connsiteY84" fmla="*/ 538875 h 608137"/>
              <a:gd name="connsiteX85" fmla="*/ 692893 w 1540911"/>
              <a:gd name="connsiteY85" fmla="*/ 555705 h 608137"/>
              <a:gd name="connsiteX86" fmla="*/ 639599 w 1540911"/>
              <a:gd name="connsiteY86" fmla="*/ 586559 h 608137"/>
              <a:gd name="connsiteX87" fmla="*/ 605940 w 1540911"/>
              <a:gd name="connsiteY87" fmla="*/ 603388 h 608137"/>
              <a:gd name="connsiteX88" fmla="*/ 518988 w 1540911"/>
              <a:gd name="connsiteY88" fmla="*/ 606193 h 608137"/>
              <a:gd name="connsiteX89" fmla="*/ 503576 w 1540911"/>
              <a:gd name="connsiteY89" fmla="*/ 577180 h 608137"/>
              <a:gd name="connsiteX90" fmla="*/ 516183 w 1540911"/>
              <a:gd name="connsiteY90" fmla="*/ 544485 h 608137"/>
              <a:gd name="connsiteX91" fmla="*/ 474110 w 1540911"/>
              <a:gd name="connsiteY91" fmla="*/ 538875 h 608137"/>
              <a:gd name="connsiteX92" fmla="*/ 434841 w 1540911"/>
              <a:gd name="connsiteY92" fmla="*/ 513631 h 608137"/>
              <a:gd name="connsiteX93" fmla="*/ 381548 w 1540911"/>
              <a:gd name="connsiteY93" fmla="*/ 508021 h 608137"/>
              <a:gd name="connsiteX94" fmla="*/ 384090 w 1540911"/>
              <a:gd name="connsiteY94" fmla="*/ 481243 h 608137"/>
              <a:gd name="connsiteX95" fmla="*/ 465695 w 1540911"/>
              <a:gd name="connsiteY95" fmla="*/ 432289 h 608137"/>
              <a:gd name="connsiteX96" fmla="*/ 486907 w 1540911"/>
              <a:gd name="connsiteY96" fmla="*/ 436686 h 608137"/>
              <a:gd name="connsiteX97" fmla="*/ 478771 w 1540911"/>
              <a:gd name="connsiteY97" fmla="*/ 426840 h 608137"/>
              <a:gd name="connsiteX98" fmla="*/ 508338 w 1540911"/>
              <a:gd name="connsiteY98" fmla="*/ 415255 h 608137"/>
              <a:gd name="connsiteX99" fmla="*/ 521955 w 1540911"/>
              <a:gd name="connsiteY99" fmla="*/ 410697 h 608137"/>
              <a:gd name="connsiteX100" fmla="*/ 509039 w 1540911"/>
              <a:gd name="connsiteY100" fmla="*/ 397621 h 608137"/>
              <a:gd name="connsiteX101" fmla="*/ 488134 w 1540911"/>
              <a:gd name="connsiteY101" fmla="*/ 398892 h 608137"/>
              <a:gd name="connsiteX102" fmla="*/ 457280 w 1540911"/>
              <a:gd name="connsiteY102" fmla="*/ 384605 h 608137"/>
              <a:gd name="connsiteX103" fmla="*/ 389962 w 1540911"/>
              <a:gd name="connsiteY103" fmla="*/ 395825 h 608137"/>
              <a:gd name="connsiteX104" fmla="*/ 298671 w 1540911"/>
              <a:gd name="connsiteY104" fmla="*/ 360471 h 608137"/>
              <a:gd name="connsiteX105" fmla="*/ 284501 w 1540911"/>
              <a:gd name="connsiteY105" fmla="*/ 331911 h 608137"/>
              <a:gd name="connsiteX106" fmla="*/ 237651 w 1540911"/>
              <a:gd name="connsiteY106" fmla="*/ 309983 h 608137"/>
              <a:gd name="connsiteX107" fmla="*/ 194145 w 1540911"/>
              <a:gd name="connsiteY107" fmla="*/ 314483 h 608137"/>
              <a:gd name="connsiteX108" fmla="*/ 167820 w 1540911"/>
              <a:gd name="connsiteY108" fmla="*/ 350961 h 608137"/>
              <a:gd name="connsiteX109" fmla="*/ 131911 w 1540911"/>
              <a:gd name="connsiteY109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23930 w 1540911"/>
              <a:gd name="connsiteY49" fmla="*/ 407308 h 608137"/>
              <a:gd name="connsiteX50" fmla="*/ 1066428 w 1540911"/>
              <a:gd name="connsiteY50" fmla="*/ 373809 h 608137"/>
              <a:gd name="connsiteX51" fmla="*/ 1032213 w 1540911"/>
              <a:gd name="connsiteY51" fmla="*/ 339054 h 608137"/>
              <a:gd name="connsiteX52" fmla="*/ 1003638 w 1540911"/>
              <a:gd name="connsiteY52" fmla="*/ 298573 h 608137"/>
              <a:gd name="connsiteX53" fmla="*/ 1090503 w 1540911"/>
              <a:gd name="connsiteY53" fmla="*/ 286433 h 608137"/>
              <a:gd name="connsiteX54" fmla="*/ 1087333 w 1540911"/>
              <a:gd name="connsiteY54" fmla="*/ 259128 h 608137"/>
              <a:gd name="connsiteX55" fmla="*/ 1146176 w 1540911"/>
              <a:gd name="connsiteY55" fmla="*/ 253621 h 608137"/>
              <a:gd name="connsiteX56" fmla="*/ 1194868 w 1540911"/>
              <a:gd name="connsiteY56" fmla="*/ 232292 h 608137"/>
              <a:gd name="connsiteX57" fmla="*/ 1169727 w 1540911"/>
              <a:gd name="connsiteY57" fmla="*/ 213506 h 608137"/>
              <a:gd name="connsiteX58" fmla="*/ 1144133 w 1540911"/>
              <a:gd name="connsiteY58" fmla="*/ 231899 h 608137"/>
              <a:gd name="connsiteX59" fmla="*/ 1091189 w 1540911"/>
              <a:gd name="connsiteY59" fmla="*/ 230335 h 608137"/>
              <a:gd name="connsiteX60" fmla="*/ 1058407 w 1540911"/>
              <a:gd name="connsiteY60" fmla="*/ 246186 h 608137"/>
              <a:gd name="connsiteX61" fmla="*/ 1015034 w 1540911"/>
              <a:gd name="connsiteY61" fmla="*/ 240547 h 608137"/>
              <a:gd name="connsiteX62" fmla="*/ 978993 w 1540911"/>
              <a:gd name="connsiteY62" fmla="*/ 265104 h 608137"/>
              <a:gd name="connsiteX63" fmla="*/ 955020 w 1540911"/>
              <a:gd name="connsiteY63" fmla="*/ 259919 h 608137"/>
              <a:gd name="connsiteX64" fmla="*/ 922895 w 1540911"/>
              <a:gd name="connsiteY64" fmla="*/ 294848 h 608137"/>
              <a:gd name="connsiteX65" fmla="*/ 900456 w 1540911"/>
              <a:gd name="connsiteY65" fmla="*/ 300137 h 608137"/>
              <a:gd name="connsiteX66" fmla="*/ 838748 w 1540911"/>
              <a:gd name="connsiteY66" fmla="*/ 314483 h 608137"/>
              <a:gd name="connsiteX67" fmla="*/ 835943 w 1540911"/>
              <a:gd name="connsiteY67" fmla="*/ 315856 h 608137"/>
              <a:gd name="connsiteX68" fmla="*/ 764549 w 1540911"/>
              <a:gd name="connsiteY68" fmla="*/ 330888 h 608137"/>
              <a:gd name="connsiteX69" fmla="*/ 734966 w 1540911"/>
              <a:gd name="connsiteY69" fmla="*/ 342532 h 608137"/>
              <a:gd name="connsiteX70" fmla="*/ 724857 w 1540911"/>
              <a:gd name="connsiteY70" fmla="*/ 359463 h 608137"/>
              <a:gd name="connsiteX71" fmla="*/ 690774 w 1540911"/>
              <a:gd name="connsiteY71" fmla="*/ 367776 h 608137"/>
              <a:gd name="connsiteX72" fmla="*/ 675055 w 1540911"/>
              <a:gd name="connsiteY72" fmla="*/ 382488 h 608137"/>
              <a:gd name="connsiteX73" fmla="*/ 653624 w 1540911"/>
              <a:gd name="connsiteY73" fmla="*/ 401435 h 608137"/>
              <a:gd name="connsiteX74" fmla="*/ 682359 w 1540911"/>
              <a:gd name="connsiteY74" fmla="*/ 437898 h 608137"/>
              <a:gd name="connsiteX75" fmla="*/ 715332 w 1540911"/>
              <a:gd name="connsiteY75" fmla="*/ 457533 h 608137"/>
              <a:gd name="connsiteX76" fmla="*/ 709561 w 1540911"/>
              <a:gd name="connsiteY76" fmla="*/ 490505 h 608137"/>
              <a:gd name="connsiteX77" fmla="*/ 760896 w 1540911"/>
              <a:gd name="connsiteY77" fmla="*/ 495429 h 608137"/>
              <a:gd name="connsiteX78" fmla="*/ 774394 w 1540911"/>
              <a:gd name="connsiteY78" fmla="*/ 471031 h 608137"/>
              <a:gd name="connsiteX79" fmla="*/ 855577 w 1540911"/>
              <a:gd name="connsiteY79" fmla="*/ 479972 h 608137"/>
              <a:gd name="connsiteX80" fmla="*/ 891720 w 1540911"/>
              <a:gd name="connsiteY80" fmla="*/ 479548 h 608137"/>
              <a:gd name="connsiteX81" fmla="*/ 875212 w 1540911"/>
              <a:gd name="connsiteY81" fmla="*/ 533265 h 608137"/>
              <a:gd name="connsiteX82" fmla="*/ 851238 w 1540911"/>
              <a:gd name="connsiteY82" fmla="*/ 560511 h 608137"/>
              <a:gd name="connsiteX83" fmla="*/ 810699 w 1540911"/>
              <a:gd name="connsiteY83" fmla="*/ 558510 h 608137"/>
              <a:gd name="connsiteX84" fmla="*/ 760210 w 1540911"/>
              <a:gd name="connsiteY84" fmla="*/ 543638 h 608137"/>
              <a:gd name="connsiteX85" fmla="*/ 692893 w 1540911"/>
              <a:gd name="connsiteY85" fmla="*/ 555705 h 608137"/>
              <a:gd name="connsiteX86" fmla="*/ 639599 w 1540911"/>
              <a:gd name="connsiteY86" fmla="*/ 586559 h 608137"/>
              <a:gd name="connsiteX87" fmla="*/ 605940 w 1540911"/>
              <a:gd name="connsiteY87" fmla="*/ 603388 h 608137"/>
              <a:gd name="connsiteX88" fmla="*/ 518988 w 1540911"/>
              <a:gd name="connsiteY88" fmla="*/ 606193 h 608137"/>
              <a:gd name="connsiteX89" fmla="*/ 503576 w 1540911"/>
              <a:gd name="connsiteY89" fmla="*/ 577180 h 608137"/>
              <a:gd name="connsiteX90" fmla="*/ 516183 w 1540911"/>
              <a:gd name="connsiteY90" fmla="*/ 544485 h 608137"/>
              <a:gd name="connsiteX91" fmla="*/ 474110 w 1540911"/>
              <a:gd name="connsiteY91" fmla="*/ 538875 h 608137"/>
              <a:gd name="connsiteX92" fmla="*/ 434841 w 1540911"/>
              <a:gd name="connsiteY92" fmla="*/ 513631 h 608137"/>
              <a:gd name="connsiteX93" fmla="*/ 381548 w 1540911"/>
              <a:gd name="connsiteY93" fmla="*/ 508021 h 608137"/>
              <a:gd name="connsiteX94" fmla="*/ 384090 w 1540911"/>
              <a:gd name="connsiteY94" fmla="*/ 481243 h 608137"/>
              <a:gd name="connsiteX95" fmla="*/ 465695 w 1540911"/>
              <a:gd name="connsiteY95" fmla="*/ 432289 h 608137"/>
              <a:gd name="connsiteX96" fmla="*/ 486907 w 1540911"/>
              <a:gd name="connsiteY96" fmla="*/ 436686 h 608137"/>
              <a:gd name="connsiteX97" fmla="*/ 478771 w 1540911"/>
              <a:gd name="connsiteY97" fmla="*/ 426840 h 608137"/>
              <a:gd name="connsiteX98" fmla="*/ 508338 w 1540911"/>
              <a:gd name="connsiteY98" fmla="*/ 415255 h 608137"/>
              <a:gd name="connsiteX99" fmla="*/ 521955 w 1540911"/>
              <a:gd name="connsiteY99" fmla="*/ 410697 h 608137"/>
              <a:gd name="connsiteX100" fmla="*/ 509039 w 1540911"/>
              <a:gd name="connsiteY100" fmla="*/ 397621 h 608137"/>
              <a:gd name="connsiteX101" fmla="*/ 488134 w 1540911"/>
              <a:gd name="connsiteY101" fmla="*/ 398892 h 608137"/>
              <a:gd name="connsiteX102" fmla="*/ 457280 w 1540911"/>
              <a:gd name="connsiteY102" fmla="*/ 384605 h 608137"/>
              <a:gd name="connsiteX103" fmla="*/ 389962 w 1540911"/>
              <a:gd name="connsiteY103" fmla="*/ 395825 h 608137"/>
              <a:gd name="connsiteX104" fmla="*/ 298671 w 1540911"/>
              <a:gd name="connsiteY104" fmla="*/ 360471 h 608137"/>
              <a:gd name="connsiteX105" fmla="*/ 284501 w 1540911"/>
              <a:gd name="connsiteY105" fmla="*/ 331911 h 608137"/>
              <a:gd name="connsiteX106" fmla="*/ 237651 w 1540911"/>
              <a:gd name="connsiteY106" fmla="*/ 309983 h 608137"/>
              <a:gd name="connsiteX107" fmla="*/ 194145 w 1540911"/>
              <a:gd name="connsiteY107" fmla="*/ 314483 h 608137"/>
              <a:gd name="connsiteX108" fmla="*/ 167820 w 1540911"/>
              <a:gd name="connsiteY108" fmla="*/ 350961 h 608137"/>
              <a:gd name="connsiteX109" fmla="*/ 131911 w 1540911"/>
              <a:gd name="connsiteY109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23930 w 1540911"/>
              <a:gd name="connsiteY49" fmla="*/ 407308 h 608137"/>
              <a:gd name="connsiteX50" fmla="*/ 1066428 w 1540911"/>
              <a:gd name="connsiteY50" fmla="*/ 373809 h 608137"/>
              <a:gd name="connsiteX51" fmla="*/ 1032213 w 1540911"/>
              <a:gd name="connsiteY51" fmla="*/ 339054 h 608137"/>
              <a:gd name="connsiteX52" fmla="*/ 1003638 w 1540911"/>
              <a:gd name="connsiteY52" fmla="*/ 298573 h 608137"/>
              <a:gd name="connsiteX53" fmla="*/ 1090503 w 1540911"/>
              <a:gd name="connsiteY53" fmla="*/ 286433 h 608137"/>
              <a:gd name="connsiteX54" fmla="*/ 1087333 w 1540911"/>
              <a:gd name="connsiteY54" fmla="*/ 259128 h 608137"/>
              <a:gd name="connsiteX55" fmla="*/ 1146176 w 1540911"/>
              <a:gd name="connsiteY55" fmla="*/ 253621 h 608137"/>
              <a:gd name="connsiteX56" fmla="*/ 1194868 w 1540911"/>
              <a:gd name="connsiteY56" fmla="*/ 232292 h 608137"/>
              <a:gd name="connsiteX57" fmla="*/ 1169727 w 1540911"/>
              <a:gd name="connsiteY57" fmla="*/ 213506 h 608137"/>
              <a:gd name="connsiteX58" fmla="*/ 1144133 w 1540911"/>
              <a:gd name="connsiteY58" fmla="*/ 231899 h 608137"/>
              <a:gd name="connsiteX59" fmla="*/ 1091189 w 1540911"/>
              <a:gd name="connsiteY59" fmla="*/ 230335 h 608137"/>
              <a:gd name="connsiteX60" fmla="*/ 1058407 w 1540911"/>
              <a:gd name="connsiteY60" fmla="*/ 246186 h 608137"/>
              <a:gd name="connsiteX61" fmla="*/ 1015034 w 1540911"/>
              <a:gd name="connsiteY61" fmla="*/ 240547 h 608137"/>
              <a:gd name="connsiteX62" fmla="*/ 978993 w 1540911"/>
              <a:gd name="connsiteY62" fmla="*/ 265104 h 608137"/>
              <a:gd name="connsiteX63" fmla="*/ 955020 w 1540911"/>
              <a:gd name="connsiteY63" fmla="*/ 259919 h 608137"/>
              <a:gd name="connsiteX64" fmla="*/ 922895 w 1540911"/>
              <a:gd name="connsiteY64" fmla="*/ 294848 h 608137"/>
              <a:gd name="connsiteX65" fmla="*/ 900456 w 1540911"/>
              <a:gd name="connsiteY65" fmla="*/ 300137 h 608137"/>
              <a:gd name="connsiteX66" fmla="*/ 838748 w 1540911"/>
              <a:gd name="connsiteY66" fmla="*/ 314483 h 608137"/>
              <a:gd name="connsiteX67" fmla="*/ 835943 w 1540911"/>
              <a:gd name="connsiteY67" fmla="*/ 315856 h 608137"/>
              <a:gd name="connsiteX68" fmla="*/ 764549 w 1540911"/>
              <a:gd name="connsiteY68" fmla="*/ 330888 h 608137"/>
              <a:gd name="connsiteX69" fmla="*/ 734966 w 1540911"/>
              <a:gd name="connsiteY69" fmla="*/ 342532 h 608137"/>
              <a:gd name="connsiteX70" fmla="*/ 724857 w 1540911"/>
              <a:gd name="connsiteY70" fmla="*/ 359463 h 608137"/>
              <a:gd name="connsiteX71" fmla="*/ 690774 w 1540911"/>
              <a:gd name="connsiteY71" fmla="*/ 367776 h 608137"/>
              <a:gd name="connsiteX72" fmla="*/ 675055 w 1540911"/>
              <a:gd name="connsiteY72" fmla="*/ 382488 h 608137"/>
              <a:gd name="connsiteX73" fmla="*/ 653624 w 1540911"/>
              <a:gd name="connsiteY73" fmla="*/ 401435 h 608137"/>
              <a:gd name="connsiteX74" fmla="*/ 682359 w 1540911"/>
              <a:gd name="connsiteY74" fmla="*/ 437898 h 608137"/>
              <a:gd name="connsiteX75" fmla="*/ 715332 w 1540911"/>
              <a:gd name="connsiteY75" fmla="*/ 457533 h 608137"/>
              <a:gd name="connsiteX76" fmla="*/ 709561 w 1540911"/>
              <a:gd name="connsiteY76" fmla="*/ 490505 h 608137"/>
              <a:gd name="connsiteX77" fmla="*/ 760896 w 1540911"/>
              <a:gd name="connsiteY77" fmla="*/ 495429 h 608137"/>
              <a:gd name="connsiteX78" fmla="*/ 774394 w 1540911"/>
              <a:gd name="connsiteY78" fmla="*/ 471031 h 608137"/>
              <a:gd name="connsiteX79" fmla="*/ 855577 w 1540911"/>
              <a:gd name="connsiteY79" fmla="*/ 479972 h 608137"/>
              <a:gd name="connsiteX80" fmla="*/ 891720 w 1540911"/>
              <a:gd name="connsiteY80" fmla="*/ 479548 h 608137"/>
              <a:gd name="connsiteX81" fmla="*/ 875212 w 1540911"/>
              <a:gd name="connsiteY81" fmla="*/ 533265 h 608137"/>
              <a:gd name="connsiteX82" fmla="*/ 851238 w 1540911"/>
              <a:gd name="connsiteY82" fmla="*/ 560511 h 608137"/>
              <a:gd name="connsiteX83" fmla="*/ 810699 w 1540911"/>
              <a:gd name="connsiteY83" fmla="*/ 558510 h 608137"/>
              <a:gd name="connsiteX84" fmla="*/ 760210 w 1540911"/>
              <a:gd name="connsiteY84" fmla="*/ 543638 h 608137"/>
              <a:gd name="connsiteX85" fmla="*/ 692893 w 1540911"/>
              <a:gd name="connsiteY85" fmla="*/ 555705 h 608137"/>
              <a:gd name="connsiteX86" fmla="*/ 639599 w 1540911"/>
              <a:gd name="connsiteY86" fmla="*/ 586559 h 608137"/>
              <a:gd name="connsiteX87" fmla="*/ 605940 w 1540911"/>
              <a:gd name="connsiteY87" fmla="*/ 603388 h 608137"/>
              <a:gd name="connsiteX88" fmla="*/ 518988 w 1540911"/>
              <a:gd name="connsiteY88" fmla="*/ 606193 h 608137"/>
              <a:gd name="connsiteX89" fmla="*/ 503576 w 1540911"/>
              <a:gd name="connsiteY89" fmla="*/ 577180 h 608137"/>
              <a:gd name="connsiteX90" fmla="*/ 516183 w 1540911"/>
              <a:gd name="connsiteY90" fmla="*/ 544485 h 608137"/>
              <a:gd name="connsiteX91" fmla="*/ 474110 w 1540911"/>
              <a:gd name="connsiteY91" fmla="*/ 538875 h 608137"/>
              <a:gd name="connsiteX92" fmla="*/ 434841 w 1540911"/>
              <a:gd name="connsiteY92" fmla="*/ 513631 h 608137"/>
              <a:gd name="connsiteX93" fmla="*/ 381548 w 1540911"/>
              <a:gd name="connsiteY93" fmla="*/ 508021 h 608137"/>
              <a:gd name="connsiteX94" fmla="*/ 384090 w 1540911"/>
              <a:gd name="connsiteY94" fmla="*/ 481243 h 608137"/>
              <a:gd name="connsiteX95" fmla="*/ 465695 w 1540911"/>
              <a:gd name="connsiteY95" fmla="*/ 432289 h 608137"/>
              <a:gd name="connsiteX96" fmla="*/ 486907 w 1540911"/>
              <a:gd name="connsiteY96" fmla="*/ 436686 h 608137"/>
              <a:gd name="connsiteX97" fmla="*/ 478771 w 1540911"/>
              <a:gd name="connsiteY97" fmla="*/ 426840 h 608137"/>
              <a:gd name="connsiteX98" fmla="*/ 508338 w 1540911"/>
              <a:gd name="connsiteY98" fmla="*/ 415255 h 608137"/>
              <a:gd name="connsiteX99" fmla="*/ 521955 w 1540911"/>
              <a:gd name="connsiteY99" fmla="*/ 410697 h 608137"/>
              <a:gd name="connsiteX100" fmla="*/ 509039 w 1540911"/>
              <a:gd name="connsiteY100" fmla="*/ 397621 h 608137"/>
              <a:gd name="connsiteX101" fmla="*/ 488134 w 1540911"/>
              <a:gd name="connsiteY101" fmla="*/ 398892 h 608137"/>
              <a:gd name="connsiteX102" fmla="*/ 457280 w 1540911"/>
              <a:gd name="connsiteY102" fmla="*/ 384605 h 608137"/>
              <a:gd name="connsiteX103" fmla="*/ 389962 w 1540911"/>
              <a:gd name="connsiteY103" fmla="*/ 395825 h 608137"/>
              <a:gd name="connsiteX104" fmla="*/ 298671 w 1540911"/>
              <a:gd name="connsiteY104" fmla="*/ 360471 h 608137"/>
              <a:gd name="connsiteX105" fmla="*/ 284501 w 1540911"/>
              <a:gd name="connsiteY105" fmla="*/ 331911 h 608137"/>
              <a:gd name="connsiteX106" fmla="*/ 237651 w 1540911"/>
              <a:gd name="connsiteY106" fmla="*/ 309983 h 608137"/>
              <a:gd name="connsiteX107" fmla="*/ 194145 w 1540911"/>
              <a:gd name="connsiteY107" fmla="*/ 314483 h 608137"/>
              <a:gd name="connsiteX108" fmla="*/ 167820 w 1540911"/>
              <a:gd name="connsiteY108" fmla="*/ 350961 h 608137"/>
              <a:gd name="connsiteX109" fmla="*/ 131911 w 1540911"/>
              <a:gd name="connsiteY109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23930 w 1540911"/>
              <a:gd name="connsiteY49" fmla="*/ 407308 h 608137"/>
              <a:gd name="connsiteX50" fmla="*/ 1066428 w 1540911"/>
              <a:gd name="connsiteY50" fmla="*/ 373809 h 608137"/>
              <a:gd name="connsiteX51" fmla="*/ 1032213 w 1540911"/>
              <a:gd name="connsiteY51" fmla="*/ 339054 h 608137"/>
              <a:gd name="connsiteX52" fmla="*/ 1003638 w 1540911"/>
              <a:gd name="connsiteY52" fmla="*/ 298573 h 608137"/>
              <a:gd name="connsiteX53" fmla="*/ 1090503 w 1540911"/>
              <a:gd name="connsiteY53" fmla="*/ 286433 h 608137"/>
              <a:gd name="connsiteX54" fmla="*/ 1087333 w 1540911"/>
              <a:gd name="connsiteY54" fmla="*/ 259128 h 608137"/>
              <a:gd name="connsiteX55" fmla="*/ 1146176 w 1540911"/>
              <a:gd name="connsiteY55" fmla="*/ 253621 h 608137"/>
              <a:gd name="connsiteX56" fmla="*/ 1194868 w 1540911"/>
              <a:gd name="connsiteY56" fmla="*/ 232292 h 608137"/>
              <a:gd name="connsiteX57" fmla="*/ 1169727 w 1540911"/>
              <a:gd name="connsiteY57" fmla="*/ 213506 h 608137"/>
              <a:gd name="connsiteX58" fmla="*/ 1144133 w 1540911"/>
              <a:gd name="connsiteY58" fmla="*/ 231899 h 608137"/>
              <a:gd name="connsiteX59" fmla="*/ 1091189 w 1540911"/>
              <a:gd name="connsiteY59" fmla="*/ 230335 h 608137"/>
              <a:gd name="connsiteX60" fmla="*/ 1058407 w 1540911"/>
              <a:gd name="connsiteY60" fmla="*/ 246186 h 608137"/>
              <a:gd name="connsiteX61" fmla="*/ 1015034 w 1540911"/>
              <a:gd name="connsiteY61" fmla="*/ 240547 h 608137"/>
              <a:gd name="connsiteX62" fmla="*/ 978993 w 1540911"/>
              <a:gd name="connsiteY62" fmla="*/ 265104 h 608137"/>
              <a:gd name="connsiteX63" fmla="*/ 955020 w 1540911"/>
              <a:gd name="connsiteY63" fmla="*/ 259919 h 608137"/>
              <a:gd name="connsiteX64" fmla="*/ 922895 w 1540911"/>
              <a:gd name="connsiteY64" fmla="*/ 294848 h 608137"/>
              <a:gd name="connsiteX65" fmla="*/ 900456 w 1540911"/>
              <a:gd name="connsiteY65" fmla="*/ 300137 h 608137"/>
              <a:gd name="connsiteX66" fmla="*/ 838748 w 1540911"/>
              <a:gd name="connsiteY66" fmla="*/ 314483 h 608137"/>
              <a:gd name="connsiteX67" fmla="*/ 835943 w 1540911"/>
              <a:gd name="connsiteY67" fmla="*/ 315856 h 608137"/>
              <a:gd name="connsiteX68" fmla="*/ 764549 w 1540911"/>
              <a:gd name="connsiteY68" fmla="*/ 330888 h 608137"/>
              <a:gd name="connsiteX69" fmla="*/ 734966 w 1540911"/>
              <a:gd name="connsiteY69" fmla="*/ 342532 h 608137"/>
              <a:gd name="connsiteX70" fmla="*/ 724857 w 1540911"/>
              <a:gd name="connsiteY70" fmla="*/ 359463 h 608137"/>
              <a:gd name="connsiteX71" fmla="*/ 690774 w 1540911"/>
              <a:gd name="connsiteY71" fmla="*/ 367776 h 608137"/>
              <a:gd name="connsiteX72" fmla="*/ 675055 w 1540911"/>
              <a:gd name="connsiteY72" fmla="*/ 382488 h 608137"/>
              <a:gd name="connsiteX73" fmla="*/ 653624 w 1540911"/>
              <a:gd name="connsiteY73" fmla="*/ 401435 h 608137"/>
              <a:gd name="connsiteX74" fmla="*/ 682359 w 1540911"/>
              <a:gd name="connsiteY74" fmla="*/ 437898 h 608137"/>
              <a:gd name="connsiteX75" fmla="*/ 715332 w 1540911"/>
              <a:gd name="connsiteY75" fmla="*/ 457533 h 608137"/>
              <a:gd name="connsiteX76" fmla="*/ 709561 w 1540911"/>
              <a:gd name="connsiteY76" fmla="*/ 490505 h 608137"/>
              <a:gd name="connsiteX77" fmla="*/ 760896 w 1540911"/>
              <a:gd name="connsiteY77" fmla="*/ 495429 h 608137"/>
              <a:gd name="connsiteX78" fmla="*/ 774394 w 1540911"/>
              <a:gd name="connsiteY78" fmla="*/ 471031 h 608137"/>
              <a:gd name="connsiteX79" fmla="*/ 855577 w 1540911"/>
              <a:gd name="connsiteY79" fmla="*/ 479972 h 608137"/>
              <a:gd name="connsiteX80" fmla="*/ 891720 w 1540911"/>
              <a:gd name="connsiteY80" fmla="*/ 479548 h 608137"/>
              <a:gd name="connsiteX81" fmla="*/ 875212 w 1540911"/>
              <a:gd name="connsiteY81" fmla="*/ 533265 h 608137"/>
              <a:gd name="connsiteX82" fmla="*/ 851238 w 1540911"/>
              <a:gd name="connsiteY82" fmla="*/ 560511 h 608137"/>
              <a:gd name="connsiteX83" fmla="*/ 810699 w 1540911"/>
              <a:gd name="connsiteY83" fmla="*/ 558510 h 608137"/>
              <a:gd name="connsiteX84" fmla="*/ 760210 w 1540911"/>
              <a:gd name="connsiteY84" fmla="*/ 543638 h 608137"/>
              <a:gd name="connsiteX85" fmla="*/ 732176 w 1540911"/>
              <a:gd name="connsiteY85" fmla="*/ 560511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23930 w 1540911"/>
              <a:gd name="connsiteY49" fmla="*/ 407308 h 608137"/>
              <a:gd name="connsiteX50" fmla="*/ 1066428 w 1540911"/>
              <a:gd name="connsiteY50" fmla="*/ 373809 h 608137"/>
              <a:gd name="connsiteX51" fmla="*/ 1032213 w 1540911"/>
              <a:gd name="connsiteY51" fmla="*/ 339054 h 608137"/>
              <a:gd name="connsiteX52" fmla="*/ 1003638 w 1540911"/>
              <a:gd name="connsiteY52" fmla="*/ 298573 h 608137"/>
              <a:gd name="connsiteX53" fmla="*/ 1090503 w 1540911"/>
              <a:gd name="connsiteY53" fmla="*/ 286433 h 608137"/>
              <a:gd name="connsiteX54" fmla="*/ 1087333 w 1540911"/>
              <a:gd name="connsiteY54" fmla="*/ 259128 h 608137"/>
              <a:gd name="connsiteX55" fmla="*/ 1146176 w 1540911"/>
              <a:gd name="connsiteY55" fmla="*/ 253621 h 608137"/>
              <a:gd name="connsiteX56" fmla="*/ 1194868 w 1540911"/>
              <a:gd name="connsiteY56" fmla="*/ 232292 h 608137"/>
              <a:gd name="connsiteX57" fmla="*/ 1169727 w 1540911"/>
              <a:gd name="connsiteY57" fmla="*/ 213506 h 608137"/>
              <a:gd name="connsiteX58" fmla="*/ 1144133 w 1540911"/>
              <a:gd name="connsiteY58" fmla="*/ 231899 h 608137"/>
              <a:gd name="connsiteX59" fmla="*/ 1091189 w 1540911"/>
              <a:gd name="connsiteY59" fmla="*/ 230335 h 608137"/>
              <a:gd name="connsiteX60" fmla="*/ 1058407 w 1540911"/>
              <a:gd name="connsiteY60" fmla="*/ 246186 h 608137"/>
              <a:gd name="connsiteX61" fmla="*/ 1015034 w 1540911"/>
              <a:gd name="connsiteY61" fmla="*/ 240547 h 608137"/>
              <a:gd name="connsiteX62" fmla="*/ 978993 w 1540911"/>
              <a:gd name="connsiteY62" fmla="*/ 265104 h 608137"/>
              <a:gd name="connsiteX63" fmla="*/ 955020 w 1540911"/>
              <a:gd name="connsiteY63" fmla="*/ 259919 h 608137"/>
              <a:gd name="connsiteX64" fmla="*/ 922895 w 1540911"/>
              <a:gd name="connsiteY64" fmla="*/ 294848 h 608137"/>
              <a:gd name="connsiteX65" fmla="*/ 900456 w 1540911"/>
              <a:gd name="connsiteY65" fmla="*/ 300137 h 608137"/>
              <a:gd name="connsiteX66" fmla="*/ 838748 w 1540911"/>
              <a:gd name="connsiteY66" fmla="*/ 314483 h 608137"/>
              <a:gd name="connsiteX67" fmla="*/ 835943 w 1540911"/>
              <a:gd name="connsiteY67" fmla="*/ 315856 h 608137"/>
              <a:gd name="connsiteX68" fmla="*/ 764549 w 1540911"/>
              <a:gd name="connsiteY68" fmla="*/ 330888 h 608137"/>
              <a:gd name="connsiteX69" fmla="*/ 734966 w 1540911"/>
              <a:gd name="connsiteY69" fmla="*/ 342532 h 608137"/>
              <a:gd name="connsiteX70" fmla="*/ 724857 w 1540911"/>
              <a:gd name="connsiteY70" fmla="*/ 359463 h 608137"/>
              <a:gd name="connsiteX71" fmla="*/ 690774 w 1540911"/>
              <a:gd name="connsiteY71" fmla="*/ 367776 h 608137"/>
              <a:gd name="connsiteX72" fmla="*/ 675055 w 1540911"/>
              <a:gd name="connsiteY72" fmla="*/ 382488 h 608137"/>
              <a:gd name="connsiteX73" fmla="*/ 653624 w 1540911"/>
              <a:gd name="connsiteY73" fmla="*/ 401435 h 608137"/>
              <a:gd name="connsiteX74" fmla="*/ 682359 w 1540911"/>
              <a:gd name="connsiteY74" fmla="*/ 437898 h 608137"/>
              <a:gd name="connsiteX75" fmla="*/ 715332 w 1540911"/>
              <a:gd name="connsiteY75" fmla="*/ 457533 h 608137"/>
              <a:gd name="connsiteX76" fmla="*/ 709561 w 1540911"/>
              <a:gd name="connsiteY76" fmla="*/ 490505 h 608137"/>
              <a:gd name="connsiteX77" fmla="*/ 760896 w 1540911"/>
              <a:gd name="connsiteY77" fmla="*/ 495429 h 608137"/>
              <a:gd name="connsiteX78" fmla="*/ 774394 w 1540911"/>
              <a:gd name="connsiteY78" fmla="*/ 471031 h 608137"/>
              <a:gd name="connsiteX79" fmla="*/ 855577 w 1540911"/>
              <a:gd name="connsiteY79" fmla="*/ 479972 h 608137"/>
              <a:gd name="connsiteX80" fmla="*/ 891720 w 1540911"/>
              <a:gd name="connsiteY80" fmla="*/ 479548 h 608137"/>
              <a:gd name="connsiteX81" fmla="*/ 875212 w 1540911"/>
              <a:gd name="connsiteY81" fmla="*/ 533265 h 608137"/>
              <a:gd name="connsiteX82" fmla="*/ 851238 w 1540911"/>
              <a:gd name="connsiteY82" fmla="*/ 560511 h 608137"/>
              <a:gd name="connsiteX83" fmla="*/ 810699 w 1540911"/>
              <a:gd name="connsiteY83" fmla="*/ 558510 h 608137"/>
              <a:gd name="connsiteX84" fmla="*/ 776879 w 1540911"/>
              <a:gd name="connsiteY84" fmla="*/ 555544 h 608137"/>
              <a:gd name="connsiteX85" fmla="*/ 732176 w 1540911"/>
              <a:gd name="connsiteY85" fmla="*/ 560511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6467"/>
              <a:gd name="connsiteX1" fmla="*/ 89837 w 1540911"/>
              <a:gd name="connsiteY1" fmla="*/ 353751 h 606467"/>
              <a:gd name="connsiteX2" fmla="*/ 87032 w 1540911"/>
              <a:gd name="connsiteY2" fmla="*/ 320092 h 606467"/>
              <a:gd name="connsiteX3" fmla="*/ 58983 w 1540911"/>
              <a:gd name="connsiteY3" fmla="*/ 266799 h 606467"/>
              <a:gd name="connsiteX4" fmla="*/ 22520 w 1540911"/>
              <a:gd name="connsiteY4" fmla="*/ 266799 h 606467"/>
              <a:gd name="connsiteX5" fmla="*/ 19715 w 1540911"/>
              <a:gd name="connsiteY5" fmla="*/ 227530 h 606467"/>
              <a:gd name="connsiteX6" fmla="*/ 80 w 1540911"/>
              <a:gd name="connsiteY6" fmla="*/ 221921 h 606467"/>
              <a:gd name="connsiteX7" fmla="*/ 28129 w 1540911"/>
              <a:gd name="connsiteY7" fmla="*/ 168627 h 606467"/>
              <a:gd name="connsiteX8" fmla="*/ 44959 w 1540911"/>
              <a:gd name="connsiteY8" fmla="*/ 140578 h 606467"/>
              <a:gd name="connsiteX9" fmla="*/ 56178 w 1540911"/>
              <a:gd name="connsiteY9" fmla="*/ 87285 h 606467"/>
              <a:gd name="connsiteX10" fmla="*/ 112277 w 1540911"/>
              <a:gd name="connsiteY10" fmla="*/ 98505 h 606467"/>
              <a:gd name="connsiteX11" fmla="*/ 168375 w 1540911"/>
              <a:gd name="connsiteY11" fmla="*/ 84480 h 606467"/>
              <a:gd name="connsiteX12" fmla="*/ 188009 w 1540911"/>
              <a:gd name="connsiteY12" fmla="*/ 73260 h 606467"/>
              <a:gd name="connsiteX13" fmla="*/ 255327 w 1540911"/>
              <a:gd name="connsiteY13" fmla="*/ 146188 h 606467"/>
              <a:gd name="connsiteX14" fmla="*/ 319840 w 1540911"/>
              <a:gd name="connsiteY14" fmla="*/ 171432 h 606467"/>
              <a:gd name="connsiteX15" fmla="*/ 353499 w 1540911"/>
              <a:gd name="connsiteY15" fmla="*/ 160213 h 606467"/>
              <a:gd name="connsiteX16" fmla="*/ 403987 w 1540911"/>
              <a:gd name="connsiteY16" fmla="*/ 188262 h 606467"/>
              <a:gd name="connsiteX17" fmla="*/ 462890 w 1540911"/>
              <a:gd name="connsiteY17" fmla="*/ 188262 h 606467"/>
              <a:gd name="connsiteX18" fmla="*/ 510574 w 1540911"/>
              <a:gd name="connsiteY18" fmla="*/ 221921 h 606467"/>
              <a:gd name="connsiteX19" fmla="*/ 539046 w 1540911"/>
              <a:gd name="connsiteY19" fmla="*/ 234835 h 606467"/>
              <a:gd name="connsiteX20" fmla="*/ 575086 w 1540911"/>
              <a:gd name="connsiteY20" fmla="*/ 179847 h 606467"/>
              <a:gd name="connsiteX21" fmla="*/ 678868 w 1540911"/>
              <a:gd name="connsiteY21" fmla="*/ 171432 h 606467"/>
              <a:gd name="connsiteX22" fmla="*/ 793869 w 1540911"/>
              <a:gd name="connsiteY22" fmla="*/ 157408 h 606467"/>
              <a:gd name="connsiteX23" fmla="*/ 863992 w 1540911"/>
              <a:gd name="connsiteY23" fmla="*/ 92895 h 606467"/>
              <a:gd name="connsiteX24" fmla="*/ 869602 w 1540911"/>
              <a:gd name="connsiteY24" fmla="*/ 33992 h 606467"/>
              <a:gd name="connsiteX25" fmla="*/ 950944 w 1540911"/>
              <a:gd name="connsiteY25" fmla="*/ 333 h 606467"/>
              <a:gd name="connsiteX26" fmla="*/ 1007042 w 1540911"/>
              <a:gd name="connsiteY26" fmla="*/ 53626 h 606467"/>
              <a:gd name="connsiteX27" fmla="*/ 1110824 w 1540911"/>
              <a:gd name="connsiteY27" fmla="*/ 76065 h 606467"/>
              <a:gd name="connsiteX28" fmla="*/ 1221910 w 1540911"/>
              <a:gd name="connsiteY28" fmla="*/ 118299 h 606467"/>
              <a:gd name="connsiteX29" fmla="*/ 1265780 w 1540911"/>
              <a:gd name="connsiteY29" fmla="*/ 120899 h 606467"/>
              <a:gd name="connsiteX30" fmla="*/ 1278694 w 1540911"/>
              <a:gd name="connsiteY30" fmla="*/ 156194 h 606467"/>
              <a:gd name="connsiteX31" fmla="*/ 1309972 w 1540911"/>
              <a:gd name="connsiteY31" fmla="*/ 160213 h 606467"/>
              <a:gd name="connsiteX32" fmla="*/ 1450218 w 1540911"/>
              <a:gd name="connsiteY32" fmla="*/ 202286 h 606467"/>
              <a:gd name="connsiteX33" fmla="*/ 1520340 w 1540911"/>
              <a:gd name="connsiteY33" fmla="*/ 269604 h 606467"/>
              <a:gd name="connsiteX34" fmla="*/ 1486681 w 1540911"/>
              <a:gd name="connsiteY34" fmla="*/ 345337 h 606467"/>
              <a:gd name="connsiteX35" fmla="*/ 1461437 w 1540911"/>
              <a:gd name="connsiteY35" fmla="*/ 367776 h 606467"/>
              <a:gd name="connsiteX36" fmla="*/ 1509121 w 1540911"/>
              <a:gd name="connsiteY36" fmla="*/ 393020 h 606467"/>
              <a:gd name="connsiteX37" fmla="*/ 1531560 w 1540911"/>
              <a:gd name="connsiteY37" fmla="*/ 418264 h 606467"/>
              <a:gd name="connsiteX38" fmla="*/ 1503511 w 1540911"/>
              <a:gd name="connsiteY38" fmla="*/ 440703 h 606467"/>
              <a:gd name="connsiteX39" fmla="*/ 1514731 w 1540911"/>
              <a:gd name="connsiteY39" fmla="*/ 482777 h 606467"/>
              <a:gd name="connsiteX40" fmla="*/ 1539975 w 1540911"/>
              <a:gd name="connsiteY40" fmla="*/ 533265 h 606467"/>
              <a:gd name="connsiteX41" fmla="*/ 1478267 w 1540911"/>
              <a:gd name="connsiteY41" fmla="*/ 527656 h 606467"/>
              <a:gd name="connsiteX42" fmla="*/ 1396924 w 1540911"/>
              <a:gd name="connsiteY42" fmla="*/ 451923 h 606467"/>
              <a:gd name="connsiteX43" fmla="*/ 1340826 w 1540911"/>
              <a:gd name="connsiteY43" fmla="*/ 468752 h 606467"/>
              <a:gd name="connsiteX44" fmla="*/ 1267899 w 1540911"/>
              <a:gd name="connsiteY44" fmla="*/ 505216 h 606467"/>
              <a:gd name="connsiteX45" fmla="*/ 1169727 w 1540911"/>
              <a:gd name="connsiteY45" fmla="*/ 533265 h 606467"/>
              <a:gd name="connsiteX46" fmla="*/ 1105214 w 1540911"/>
              <a:gd name="connsiteY46" fmla="*/ 508021 h 606467"/>
              <a:gd name="connsiteX47" fmla="*/ 1063140 w 1540911"/>
              <a:gd name="connsiteY47" fmla="*/ 519241 h 606467"/>
              <a:gd name="connsiteX48" fmla="*/ 1017312 w 1540911"/>
              <a:gd name="connsiteY48" fmla="*/ 455152 h 606467"/>
              <a:gd name="connsiteX49" fmla="*/ 1023930 w 1540911"/>
              <a:gd name="connsiteY49" fmla="*/ 407308 h 606467"/>
              <a:gd name="connsiteX50" fmla="*/ 1066428 w 1540911"/>
              <a:gd name="connsiteY50" fmla="*/ 373809 h 606467"/>
              <a:gd name="connsiteX51" fmla="*/ 1032213 w 1540911"/>
              <a:gd name="connsiteY51" fmla="*/ 339054 h 606467"/>
              <a:gd name="connsiteX52" fmla="*/ 1003638 w 1540911"/>
              <a:gd name="connsiteY52" fmla="*/ 298573 h 606467"/>
              <a:gd name="connsiteX53" fmla="*/ 1090503 w 1540911"/>
              <a:gd name="connsiteY53" fmla="*/ 286433 h 606467"/>
              <a:gd name="connsiteX54" fmla="*/ 1087333 w 1540911"/>
              <a:gd name="connsiteY54" fmla="*/ 259128 h 606467"/>
              <a:gd name="connsiteX55" fmla="*/ 1146176 w 1540911"/>
              <a:gd name="connsiteY55" fmla="*/ 253621 h 606467"/>
              <a:gd name="connsiteX56" fmla="*/ 1194868 w 1540911"/>
              <a:gd name="connsiteY56" fmla="*/ 232292 h 606467"/>
              <a:gd name="connsiteX57" fmla="*/ 1169727 w 1540911"/>
              <a:gd name="connsiteY57" fmla="*/ 213506 h 606467"/>
              <a:gd name="connsiteX58" fmla="*/ 1144133 w 1540911"/>
              <a:gd name="connsiteY58" fmla="*/ 231899 h 606467"/>
              <a:gd name="connsiteX59" fmla="*/ 1091189 w 1540911"/>
              <a:gd name="connsiteY59" fmla="*/ 230335 h 606467"/>
              <a:gd name="connsiteX60" fmla="*/ 1058407 w 1540911"/>
              <a:gd name="connsiteY60" fmla="*/ 246186 h 606467"/>
              <a:gd name="connsiteX61" fmla="*/ 1015034 w 1540911"/>
              <a:gd name="connsiteY61" fmla="*/ 240547 h 606467"/>
              <a:gd name="connsiteX62" fmla="*/ 978993 w 1540911"/>
              <a:gd name="connsiteY62" fmla="*/ 265104 h 606467"/>
              <a:gd name="connsiteX63" fmla="*/ 955020 w 1540911"/>
              <a:gd name="connsiteY63" fmla="*/ 259919 h 606467"/>
              <a:gd name="connsiteX64" fmla="*/ 922895 w 1540911"/>
              <a:gd name="connsiteY64" fmla="*/ 294848 h 606467"/>
              <a:gd name="connsiteX65" fmla="*/ 900456 w 1540911"/>
              <a:gd name="connsiteY65" fmla="*/ 300137 h 606467"/>
              <a:gd name="connsiteX66" fmla="*/ 838748 w 1540911"/>
              <a:gd name="connsiteY66" fmla="*/ 314483 h 606467"/>
              <a:gd name="connsiteX67" fmla="*/ 835943 w 1540911"/>
              <a:gd name="connsiteY67" fmla="*/ 315856 h 606467"/>
              <a:gd name="connsiteX68" fmla="*/ 764549 w 1540911"/>
              <a:gd name="connsiteY68" fmla="*/ 330888 h 606467"/>
              <a:gd name="connsiteX69" fmla="*/ 734966 w 1540911"/>
              <a:gd name="connsiteY69" fmla="*/ 342532 h 606467"/>
              <a:gd name="connsiteX70" fmla="*/ 724857 w 1540911"/>
              <a:gd name="connsiteY70" fmla="*/ 359463 h 606467"/>
              <a:gd name="connsiteX71" fmla="*/ 690774 w 1540911"/>
              <a:gd name="connsiteY71" fmla="*/ 367776 h 606467"/>
              <a:gd name="connsiteX72" fmla="*/ 675055 w 1540911"/>
              <a:gd name="connsiteY72" fmla="*/ 382488 h 606467"/>
              <a:gd name="connsiteX73" fmla="*/ 653624 w 1540911"/>
              <a:gd name="connsiteY73" fmla="*/ 401435 h 606467"/>
              <a:gd name="connsiteX74" fmla="*/ 682359 w 1540911"/>
              <a:gd name="connsiteY74" fmla="*/ 437898 h 606467"/>
              <a:gd name="connsiteX75" fmla="*/ 715332 w 1540911"/>
              <a:gd name="connsiteY75" fmla="*/ 457533 h 606467"/>
              <a:gd name="connsiteX76" fmla="*/ 709561 w 1540911"/>
              <a:gd name="connsiteY76" fmla="*/ 490505 h 606467"/>
              <a:gd name="connsiteX77" fmla="*/ 760896 w 1540911"/>
              <a:gd name="connsiteY77" fmla="*/ 495429 h 606467"/>
              <a:gd name="connsiteX78" fmla="*/ 774394 w 1540911"/>
              <a:gd name="connsiteY78" fmla="*/ 471031 h 606467"/>
              <a:gd name="connsiteX79" fmla="*/ 855577 w 1540911"/>
              <a:gd name="connsiteY79" fmla="*/ 479972 h 606467"/>
              <a:gd name="connsiteX80" fmla="*/ 891720 w 1540911"/>
              <a:gd name="connsiteY80" fmla="*/ 479548 h 606467"/>
              <a:gd name="connsiteX81" fmla="*/ 875212 w 1540911"/>
              <a:gd name="connsiteY81" fmla="*/ 533265 h 606467"/>
              <a:gd name="connsiteX82" fmla="*/ 851238 w 1540911"/>
              <a:gd name="connsiteY82" fmla="*/ 560511 h 606467"/>
              <a:gd name="connsiteX83" fmla="*/ 810699 w 1540911"/>
              <a:gd name="connsiteY83" fmla="*/ 558510 h 606467"/>
              <a:gd name="connsiteX84" fmla="*/ 776879 w 1540911"/>
              <a:gd name="connsiteY84" fmla="*/ 555544 h 606467"/>
              <a:gd name="connsiteX85" fmla="*/ 732176 w 1540911"/>
              <a:gd name="connsiteY85" fmla="*/ 560511 h 606467"/>
              <a:gd name="connsiteX86" fmla="*/ 692893 w 1540911"/>
              <a:gd name="connsiteY86" fmla="*/ 555705 h 606467"/>
              <a:gd name="connsiteX87" fmla="*/ 639599 w 1540911"/>
              <a:gd name="connsiteY87" fmla="*/ 586559 h 606467"/>
              <a:gd name="connsiteX88" fmla="*/ 603559 w 1540911"/>
              <a:gd name="connsiteY88" fmla="*/ 591481 h 606467"/>
              <a:gd name="connsiteX89" fmla="*/ 518988 w 1540911"/>
              <a:gd name="connsiteY89" fmla="*/ 606193 h 606467"/>
              <a:gd name="connsiteX90" fmla="*/ 503576 w 1540911"/>
              <a:gd name="connsiteY90" fmla="*/ 577180 h 606467"/>
              <a:gd name="connsiteX91" fmla="*/ 516183 w 1540911"/>
              <a:gd name="connsiteY91" fmla="*/ 544485 h 606467"/>
              <a:gd name="connsiteX92" fmla="*/ 474110 w 1540911"/>
              <a:gd name="connsiteY92" fmla="*/ 538875 h 606467"/>
              <a:gd name="connsiteX93" fmla="*/ 434841 w 1540911"/>
              <a:gd name="connsiteY93" fmla="*/ 513631 h 606467"/>
              <a:gd name="connsiteX94" fmla="*/ 381548 w 1540911"/>
              <a:gd name="connsiteY94" fmla="*/ 508021 h 606467"/>
              <a:gd name="connsiteX95" fmla="*/ 384090 w 1540911"/>
              <a:gd name="connsiteY95" fmla="*/ 481243 h 606467"/>
              <a:gd name="connsiteX96" fmla="*/ 465695 w 1540911"/>
              <a:gd name="connsiteY96" fmla="*/ 432289 h 606467"/>
              <a:gd name="connsiteX97" fmla="*/ 486907 w 1540911"/>
              <a:gd name="connsiteY97" fmla="*/ 436686 h 606467"/>
              <a:gd name="connsiteX98" fmla="*/ 478771 w 1540911"/>
              <a:gd name="connsiteY98" fmla="*/ 426840 h 606467"/>
              <a:gd name="connsiteX99" fmla="*/ 508338 w 1540911"/>
              <a:gd name="connsiteY99" fmla="*/ 415255 h 606467"/>
              <a:gd name="connsiteX100" fmla="*/ 521955 w 1540911"/>
              <a:gd name="connsiteY100" fmla="*/ 410697 h 606467"/>
              <a:gd name="connsiteX101" fmla="*/ 509039 w 1540911"/>
              <a:gd name="connsiteY101" fmla="*/ 397621 h 606467"/>
              <a:gd name="connsiteX102" fmla="*/ 488134 w 1540911"/>
              <a:gd name="connsiteY102" fmla="*/ 398892 h 606467"/>
              <a:gd name="connsiteX103" fmla="*/ 457280 w 1540911"/>
              <a:gd name="connsiteY103" fmla="*/ 384605 h 606467"/>
              <a:gd name="connsiteX104" fmla="*/ 389962 w 1540911"/>
              <a:gd name="connsiteY104" fmla="*/ 395825 h 606467"/>
              <a:gd name="connsiteX105" fmla="*/ 298671 w 1540911"/>
              <a:gd name="connsiteY105" fmla="*/ 360471 h 606467"/>
              <a:gd name="connsiteX106" fmla="*/ 284501 w 1540911"/>
              <a:gd name="connsiteY106" fmla="*/ 331911 h 606467"/>
              <a:gd name="connsiteX107" fmla="*/ 237651 w 1540911"/>
              <a:gd name="connsiteY107" fmla="*/ 309983 h 606467"/>
              <a:gd name="connsiteX108" fmla="*/ 194145 w 1540911"/>
              <a:gd name="connsiteY108" fmla="*/ 314483 h 606467"/>
              <a:gd name="connsiteX109" fmla="*/ 167820 w 1540911"/>
              <a:gd name="connsiteY109" fmla="*/ 350961 h 606467"/>
              <a:gd name="connsiteX110" fmla="*/ 131911 w 1540911"/>
              <a:gd name="connsiteY110" fmla="*/ 387410 h 606467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91720 w 1540911"/>
              <a:gd name="connsiteY80" fmla="*/ 479548 h 606524"/>
              <a:gd name="connsiteX81" fmla="*/ 875212 w 1540911"/>
              <a:gd name="connsiteY81" fmla="*/ 533265 h 606524"/>
              <a:gd name="connsiteX82" fmla="*/ 851238 w 1540911"/>
              <a:gd name="connsiteY82" fmla="*/ 560511 h 606524"/>
              <a:gd name="connsiteX83" fmla="*/ 810699 w 1540911"/>
              <a:gd name="connsiteY83" fmla="*/ 558510 h 606524"/>
              <a:gd name="connsiteX84" fmla="*/ 776879 w 1540911"/>
              <a:gd name="connsiteY84" fmla="*/ 555544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91720 w 1540911"/>
              <a:gd name="connsiteY80" fmla="*/ 479548 h 606524"/>
              <a:gd name="connsiteX81" fmla="*/ 875212 w 1540911"/>
              <a:gd name="connsiteY81" fmla="*/ 533265 h 606524"/>
              <a:gd name="connsiteX82" fmla="*/ 851238 w 1540911"/>
              <a:gd name="connsiteY82" fmla="*/ 560511 h 606524"/>
              <a:gd name="connsiteX83" fmla="*/ 810699 w 1540911"/>
              <a:gd name="connsiteY83" fmla="*/ 558510 h 606524"/>
              <a:gd name="connsiteX84" fmla="*/ 776879 w 1540911"/>
              <a:gd name="connsiteY84" fmla="*/ 543637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91720 w 1540911"/>
              <a:gd name="connsiteY80" fmla="*/ 479548 h 606524"/>
              <a:gd name="connsiteX81" fmla="*/ 875212 w 1540911"/>
              <a:gd name="connsiteY81" fmla="*/ 533265 h 606524"/>
              <a:gd name="connsiteX82" fmla="*/ 851238 w 1540911"/>
              <a:gd name="connsiteY82" fmla="*/ 560511 h 606524"/>
              <a:gd name="connsiteX83" fmla="*/ 817842 w 1540911"/>
              <a:gd name="connsiteY83" fmla="*/ 548985 h 606524"/>
              <a:gd name="connsiteX84" fmla="*/ 776879 w 1540911"/>
              <a:gd name="connsiteY84" fmla="*/ 543637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91720 w 1540911"/>
              <a:gd name="connsiteY80" fmla="*/ 479548 h 606524"/>
              <a:gd name="connsiteX81" fmla="*/ 875212 w 1540911"/>
              <a:gd name="connsiteY81" fmla="*/ 533265 h 606524"/>
              <a:gd name="connsiteX82" fmla="*/ 851238 w 1540911"/>
              <a:gd name="connsiteY82" fmla="*/ 560511 h 606524"/>
              <a:gd name="connsiteX83" fmla="*/ 817842 w 1540911"/>
              <a:gd name="connsiteY83" fmla="*/ 548985 h 606524"/>
              <a:gd name="connsiteX84" fmla="*/ 781641 w 1540911"/>
              <a:gd name="connsiteY84" fmla="*/ 553162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91720 w 1540911"/>
              <a:gd name="connsiteY80" fmla="*/ 479548 h 606524"/>
              <a:gd name="connsiteX81" fmla="*/ 875212 w 1540911"/>
              <a:gd name="connsiteY81" fmla="*/ 533265 h 606524"/>
              <a:gd name="connsiteX82" fmla="*/ 851238 w 1540911"/>
              <a:gd name="connsiteY82" fmla="*/ 560511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56001 w 1540911"/>
              <a:gd name="connsiteY80" fmla="*/ 500980 h 606524"/>
              <a:gd name="connsiteX81" fmla="*/ 875212 w 1540911"/>
              <a:gd name="connsiteY81" fmla="*/ 533265 h 606524"/>
              <a:gd name="connsiteX82" fmla="*/ 851238 w 1540911"/>
              <a:gd name="connsiteY82" fmla="*/ 560511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56001 w 1540911"/>
              <a:gd name="connsiteY80" fmla="*/ 500980 h 606524"/>
              <a:gd name="connsiteX81" fmla="*/ 863306 w 1540911"/>
              <a:gd name="connsiteY81" fmla="*/ 538027 h 606524"/>
              <a:gd name="connsiteX82" fmla="*/ 851238 w 1540911"/>
              <a:gd name="connsiteY82" fmla="*/ 560511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56001 w 1540911"/>
              <a:gd name="connsiteY80" fmla="*/ 500980 h 606524"/>
              <a:gd name="connsiteX81" fmla="*/ 844256 w 1540911"/>
              <a:gd name="connsiteY81" fmla="*/ 542789 h 606524"/>
              <a:gd name="connsiteX82" fmla="*/ 851238 w 1540911"/>
              <a:gd name="connsiteY82" fmla="*/ 560511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56001 w 1540911"/>
              <a:gd name="connsiteY80" fmla="*/ 500980 h 606524"/>
              <a:gd name="connsiteX81" fmla="*/ 810919 w 1540911"/>
              <a:gd name="connsiteY81" fmla="*/ 538026 h 606524"/>
              <a:gd name="connsiteX82" fmla="*/ 851238 w 1540911"/>
              <a:gd name="connsiteY82" fmla="*/ 560511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67907 w 1540911"/>
              <a:gd name="connsiteY80" fmla="*/ 503361 h 606524"/>
              <a:gd name="connsiteX81" fmla="*/ 810919 w 1540911"/>
              <a:gd name="connsiteY81" fmla="*/ 538026 h 606524"/>
              <a:gd name="connsiteX82" fmla="*/ 851238 w 1540911"/>
              <a:gd name="connsiteY82" fmla="*/ 560511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67907 w 1540911"/>
              <a:gd name="connsiteY80" fmla="*/ 503361 h 606524"/>
              <a:gd name="connsiteX81" fmla="*/ 846637 w 1540911"/>
              <a:gd name="connsiteY81" fmla="*/ 526120 h 606524"/>
              <a:gd name="connsiteX82" fmla="*/ 851238 w 1540911"/>
              <a:gd name="connsiteY82" fmla="*/ 560511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67907 w 1540911"/>
              <a:gd name="connsiteY80" fmla="*/ 503361 h 606524"/>
              <a:gd name="connsiteX81" fmla="*/ 846637 w 1540911"/>
              <a:gd name="connsiteY81" fmla="*/ 526120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67907 w 1540911"/>
              <a:gd name="connsiteY80" fmla="*/ 503361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29757 w 1540911"/>
              <a:gd name="connsiteY96" fmla="*/ 441447 h 606524"/>
              <a:gd name="connsiteX97" fmla="*/ 465695 w 1540911"/>
              <a:gd name="connsiteY97" fmla="*/ 432289 h 606524"/>
              <a:gd name="connsiteX98" fmla="*/ 486907 w 1540911"/>
              <a:gd name="connsiteY98" fmla="*/ 436686 h 606524"/>
              <a:gd name="connsiteX99" fmla="*/ 478771 w 1540911"/>
              <a:gd name="connsiteY99" fmla="*/ 426840 h 606524"/>
              <a:gd name="connsiteX100" fmla="*/ 508338 w 1540911"/>
              <a:gd name="connsiteY100" fmla="*/ 415255 h 606524"/>
              <a:gd name="connsiteX101" fmla="*/ 521955 w 1540911"/>
              <a:gd name="connsiteY101" fmla="*/ 410697 h 606524"/>
              <a:gd name="connsiteX102" fmla="*/ 509039 w 1540911"/>
              <a:gd name="connsiteY102" fmla="*/ 397621 h 606524"/>
              <a:gd name="connsiteX103" fmla="*/ 488134 w 1540911"/>
              <a:gd name="connsiteY103" fmla="*/ 398892 h 606524"/>
              <a:gd name="connsiteX104" fmla="*/ 457280 w 1540911"/>
              <a:gd name="connsiteY104" fmla="*/ 384605 h 606524"/>
              <a:gd name="connsiteX105" fmla="*/ 389962 w 1540911"/>
              <a:gd name="connsiteY105" fmla="*/ 395825 h 606524"/>
              <a:gd name="connsiteX106" fmla="*/ 298671 w 1540911"/>
              <a:gd name="connsiteY106" fmla="*/ 360471 h 606524"/>
              <a:gd name="connsiteX107" fmla="*/ 284501 w 1540911"/>
              <a:gd name="connsiteY107" fmla="*/ 331911 h 606524"/>
              <a:gd name="connsiteX108" fmla="*/ 237651 w 1540911"/>
              <a:gd name="connsiteY108" fmla="*/ 309983 h 606524"/>
              <a:gd name="connsiteX109" fmla="*/ 194145 w 1540911"/>
              <a:gd name="connsiteY109" fmla="*/ 314483 h 606524"/>
              <a:gd name="connsiteX110" fmla="*/ 167820 w 1540911"/>
              <a:gd name="connsiteY110" fmla="*/ 350961 h 606524"/>
              <a:gd name="connsiteX111" fmla="*/ 131911 w 1540911"/>
              <a:gd name="connsiteY111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5695 w 1540911"/>
              <a:gd name="connsiteY97" fmla="*/ 432289 h 606524"/>
              <a:gd name="connsiteX98" fmla="*/ 486907 w 1540911"/>
              <a:gd name="connsiteY98" fmla="*/ 436686 h 606524"/>
              <a:gd name="connsiteX99" fmla="*/ 478771 w 1540911"/>
              <a:gd name="connsiteY99" fmla="*/ 426840 h 606524"/>
              <a:gd name="connsiteX100" fmla="*/ 508338 w 1540911"/>
              <a:gd name="connsiteY100" fmla="*/ 415255 h 606524"/>
              <a:gd name="connsiteX101" fmla="*/ 521955 w 1540911"/>
              <a:gd name="connsiteY101" fmla="*/ 410697 h 606524"/>
              <a:gd name="connsiteX102" fmla="*/ 509039 w 1540911"/>
              <a:gd name="connsiteY102" fmla="*/ 397621 h 606524"/>
              <a:gd name="connsiteX103" fmla="*/ 488134 w 1540911"/>
              <a:gd name="connsiteY103" fmla="*/ 398892 h 606524"/>
              <a:gd name="connsiteX104" fmla="*/ 457280 w 1540911"/>
              <a:gd name="connsiteY104" fmla="*/ 384605 h 606524"/>
              <a:gd name="connsiteX105" fmla="*/ 389962 w 1540911"/>
              <a:gd name="connsiteY105" fmla="*/ 395825 h 606524"/>
              <a:gd name="connsiteX106" fmla="*/ 298671 w 1540911"/>
              <a:gd name="connsiteY106" fmla="*/ 360471 h 606524"/>
              <a:gd name="connsiteX107" fmla="*/ 284501 w 1540911"/>
              <a:gd name="connsiteY107" fmla="*/ 331911 h 606524"/>
              <a:gd name="connsiteX108" fmla="*/ 237651 w 1540911"/>
              <a:gd name="connsiteY108" fmla="*/ 309983 h 606524"/>
              <a:gd name="connsiteX109" fmla="*/ 194145 w 1540911"/>
              <a:gd name="connsiteY109" fmla="*/ 314483 h 606524"/>
              <a:gd name="connsiteX110" fmla="*/ 167820 w 1540911"/>
              <a:gd name="connsiteY110" fmla="*/ 350961 h 606524"/>
              <a:gd name="connsiteX111" fmla="*/ 131911 w 1540911"/>
              <a:gd name="connsiteY111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5695 w 1540911"/>
              <a:gd name="connsiteY97" fmla="*/ 432289 h 606524"/>
              <a:gd name="connsiteX98" fmla="*/ 486907 w 1540911"/>
              <a:gd name="connsiteY98" fmla="*/ 436686 h 606524"/>
              <a:gd name="connsiteX99" fmla="*/ 478771 w 1540911"/>
              <a:gd name="connsiteY99" fmla="*/ 426840 h 606524"/>
              <a:gd name="connsiteX100" fmla="*/ 491669 w 1540911"/>
              <a:gd name="connsiteY100" fmla="*/ 415255 h 606524"/>
              <a:gd name="connsiteX101" fmla="*/ 521955 w 1540911"/>
              <a:gd name="connsiteY101" fmla="*/ 410697 h 606524"/>
              <a:gd name="connsiteX102" fmla="*/ 509039 w 1540911"/>
              <a:gd name="connsiteY102" fmla="*/ 397621 h 606524"/>
              <a:gd name="connsiteX103" fmla="*/ 488134 w 1540911"/>
              <a:gd name="connsiteY103" fmla="*/ 398892 h 606524"/>
              <a:gd name="connsiteX104" fmla="*/ 457280 w 1540911"/>
              <a:gd name="connsiteY104" fmla="*/ 384605 h 606524"/>
              <a:gd name="connsiteX105" fmla="*/ 389962 w 1540911"/>
              <a:gd name="connsiteY105" fmla="*/ 395825 h 606524"/>
              <a:gd name="connsiteX106" fmla="*/ 298671 w 1540911"/>
              <a:gd name="connsiteY106" fmla="*/ 360471 h 606524"/>
              <a:gd name="connsiteX107" fmla="*/ 284501 w 1540911"/>
              <a:gd name="connsiteY107" fmla="*/ 331911 h 606524"/>
              <a:gd name="connsiteX108" fmla="*/ 237651 w 1540911"/>
              <a:gd name="connsiteY108" fmla="*/ 309983 h 606524"/>
              <a:gd name="connsiteX109" fmla="*/ 194145 w 1540911"/>
              <a:gd name="connsiteY109" fmla="*/ 314483 h 606524"/>
              <a:gd name="connsiteX110" fmla="*/ 167820 w 1540911"/>
              <a:gd name="connsiteY110" fmla="*/ 350961 h 606524"/>
              <a:gd name="connsiteX111" fmla="*/ 131911 w 1540911"/>
              <a:gd name="connsiteY111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5695 w 1540911"/>
              <a:gd name="connsiteY97" fmla="*/ 432289 h 606524"/>
              <a:gd name="connsiteX98" fmla="*/ 486907 w 1540911"/>
              <a:gd name="connsiteY98" fmla="*/ 436686 h 606524"/>
              <a:gd name="connsiteX99" fmla="*/ 478771 w 1540911"/>
              <a:gd name="connsiteY99" fmla="*/ 426840 h 606524"/>
              <a:gd name="connsiteX100" fmla="*/ 491669 w 1540911"/>
              <a:gd name="connsiteY100" fmla="*/ 415255 h 606524"/>
              <a:gd name="connsiteX101" fmla="*/ 505286 w 1540911"/>
              <a:gd name="connsiteY101" fmla="*/ 413079 h 606524"/>
              <a:gd name="connsiteX102" fmla="*/ 509039 w 1540911"/>
              <a:gd name="connsiteY102" fmla="*/ 397621 h 606524"/>
              <a:gd name="connsiteX103" fmla="*/ 488134 w 1540911"/>
              <a:gd name="connsiteY103" fmla="*/ 398892 h 606524"/>
              <a:gd name="connsiteX104" fmla="*/ 457280 w 1540911"/>
              <a:gd name="connsiteY104" fmla="*/ 384605 h 606524"/>
              <a:gd name="connsiteX105" fmla="*/ 389962 w 1540911"/>
              <a:gd name="connsiteY105" fmla="*/ 395825 h 606524"/>
              <a:gd name="connsiteX106" fmla="*/ 298671 w 1540911"/>
              <a:gd name="connsiteY106" fmla="*/ 360471 h 606524"/>
              <a:gd name="connsiteX107" fmla="*/ 284501 w 1540911"/>
              <a:gd name="connsiteY107" fmla="*/ 331911 h 606524"/>
              <a:gd name="connsiteX108" fmla="*/ 237651 w 1540911"/>
              <a:gd name="connsiteY108" fmla="*/ 309983 h 606524"/>
              <a:gd name="connsiteX109" fmla="*/ 194145 w 1540911"/>
              <a:gd name="connsiteY109" fmla="*/ 314483 h 606524"/>
              <a:gd name="connsiteX110" fmla="*/ 167820 w 1540911"/>
              <a:gd name="connsiteY110" fmla="*/ 350961 h 606524"/>
              <a:gd name="connsiteX111" fmla="*/ 131911 w 1540911"/>
              <a:gd name="connsiteY111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5695 w 1540911"/>
              <a:gd name="connsiteY97" fmla="*/ 432289 h 606524"/>
              <a:gd name="connsiteX98" fmla="*/ 486907 w 1540911"/>
              <a:gd name="connsiteY98" fmla="*/ 436686 h 606524"/>
              <a:gd name="connsiteX99" fmla="*/ 478771 w 1540911"/>
              <a:gd name="connsiteY99" fmla="*/ 426840 h 606524"/>
              <a:gd name="connsiteX100" fmla="*/ 491669 w 1540911"/>
              <a:gd name="connsiteY100" fmla="*/ 415255 h 606524"/>
              <a:gd name="connsiteX101" fmla="*/ 505286 w 1540911"/>
              <a:gd name="connsiteY101" fmla="*/ 413079 h 606524"/>
              <a:gd name="connsiteX102" fmla="*/ 509039 w 1540911"/>
              <a:gd name="connsiteY102" fmla="*/ 397621 h 606524"/>
              <a:gd name="connsiteX103" fmla="*/ 488134 w 1540911"/>
              <a:gd name="connsiteY103" fmla="*/ 398892 h 606524"/>
              <a:gd name="connsiteX104" fmla="*/ 457280 w 1540911"/>
              <a:gd name="connsiteY104" fmla="*/ 384605 h 606524"/>
              <a:gd name="connsiteX105" fmla="*/ 389962 w 1540911"/>
              <a:gd name="connsiteY105" fmla="*/ 395825 h 606524"/>
              <a:gd name="connsiteX106" fmla="*/ 298671 w 1540911"/>
              <a:gd name="connsiteY106" fmla="*/ 360471 h 606524"/>
              <a:gd name="connsiteX107" fmla="*/ 272594 w 1540911"/>
              <a:gd name="connsiteY107" fmla="*/ 336673 h 606524"/>
              <a:gd name="connsiteX108" fmla="*/ 237651 w 1540911"/>
              <a:gd name="connsiteY108" fmla="*/ 309983 h 606524"/>
              <a:gd name="connsiteX109" fmla="*/ 194145 w 1540911"/>
              <a:gd name="connsiteY109" fmla="*/ 314483 h 606524"/>
              <a:gd name="connsiteX110" fmla="*/ 167820 w 1540911"/>
              <a:gd name="connsiteY110" fmla="*/ 350961 h 606524"/>
              <a:gd name="connsiteX111" fmla="*/ 131911 w 1540911"/>
              <a:gd name="connsiteY111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5695 w 1540911"/>
              <a:gd name="connsiteY97" fmla="*/ 432289 h 606524"/>
              <a:gd name="connsiteX98" fmla="*/ 486907 w 1540911"/>
              <a:gd name="connsiteY98" fmla="*/ 436686 h 606524"/>
              <a:gd name="connsiteX99" fmla="*/ 478771 w 1540911"/>
              <a:gd name="connsiteY99" fmla="*/ 426840 h 606524"/>
              <a:gd name="connsiteX100" fmla="*/ 491669 w 1540911"/>
              <a:gd name="connsiteY100" fmla="*/ 415255 h 606524"/>
              <a:gd name="connsiteX101" fmla="*/ 505286 w 1540911"/>
              <a:gd name="connsiteY101" fmla="*/ 413079 h 606524"/>
              <a:gd name="connsiteX102" fmla="*/ 509039 w 1540911"/>
              <a:gd name="connsiteY102" fmla="*/ 397621 h 606524"/>
              <a:gd name="connsiteX103" fmla="*/ 488134 w 1540911"/>
              <a:gd name="connsiteY103" fmla="*/ 398892 h 606524"/>
              <a:gd name="connsiteX104" fmla="*/ 457280 w 1540911"/>
              <a:gd name="connsiteY104" fmla="*/ 384605 h 606524"/>
              <a:gd name="connsiteX105" fmla="*/ 389962 w 1540911"/>
              <a:gd name="connsiteY105" fmla="*/ 395825 h 606524"/>
              <a:gd name="connsiteX106" fmla="*/ 289146 w 1540911"/>
              <a:gd name="connsiteY106" fmla="*/ 367614 h 606524"/>
              <a:gd name="connsiteX107" fmla="*/ 272594 w 1540911"/>
              <a:gd name="connsiteY107" fmla="*/ 336673 h 606524"/>
              <a:gd name="connsiteX108" fmla="*/ 237651 w 1540911"/>
              <a:gd name="connsiteY108" fmla="*/ 309983 h 606524"/>
              <a:gd name="connsiteX109" fmla="*/ 194145 w 1540911"/>
              <a:gd name="connsiteY109" fmla="*/ 314483 h 606524"/>
              <a:gd name="connsiteX110" fmla="*/ 167820 w 1540911"/>
              <a:gd name="connsiteY110" fmla="*/ 350961 h 606524"/>
              <a:gd name="connsiteX111" fmla="*/ 131911 w 1540911"/>
              <a:gd name="connsiteY111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5695 w 1540911"/>
              <a:gd name="connsiteY97" fmla="*/ 432289 h 606524"/>
              <a:gd name="connsiteX98" fmla="*/ 486907 w 1540911"/>
              <a:gd name="connsiteY98" fmla="*/ 436686 h 606524"/>
              <a:gd name="connsiteX99" fmla="*/ 478771 w 1540911"/>
              <a:gd name="connsiteY99" fmla="*/ 426840 h 606524"/>
              <a:gd name="connsiteX100" fmla="*/ 491669 w 1540911"/>
              <a:gd name="connsiteY100" fmla="*/ 415255 h 606524"/>
              <a:gd name="connsiteX101" fmla="*/ 505286 w 1540911"/>
              <a:gd name="connsiteY101" fmla="*/ 413079 h 606524"/>
              <a:gd name="connsiteX102" fmla="*/ 509039 w 1540911"/>
              <a:gd name="connsiteY102" fmla="*/ 397621 h 606524"/>
              <a:gd name="connsiteX103" fmla="*/ 488134 w 1540911"/>
              <a:gd name="connsiteY103" fmla="*/ 398892 h 606524"/>
              <a:gd name="connsiteX104" fmla="*/ 457280 w 1540911"/>
              <a:gd name="connsiteY104" fmla="*/ 384605 h 606524"/>
              <a:gd name="connsiteX105" fmla="*/ 389962 w 1540911"/>
              <a:gd name="connsiteY105" fmla="*/ 398206 h 606524"/>
              <a:gd name="connsiteX106" fmla="*/ 289146 w 1540911"/>
              <a:gd name="connsiteY106" fmla="*/ 367614 h 606524"/>
              <a:gd name="connsiteX107" fmla="*/ 272594 w 1540911"/>
              <a:gd name="connsiteY107" fmla="*/ 336673 h 606524"/>
              <a:gd name="connsiteX108" fmla="*/ 237651 w 1540911"/>
              <a:gd name="connsiteY108" fmla="*/ 309983 h 606524"/>
              <a:gd name="connsiteX109" fmla="*/ 194145 w 1540911"/>
              <a:gd name="connsiteY109" fmla="*/ 314483 h 606524"/>
              <a:gd name="connsiteX110" fmla="*/ 167820 w 1540911"/>
              <a:gd name="connsiteY110" fmla="*/ 350961 h 606524"/>
              <a:gd name="connsiteX111" fmla="*/ 131911 w 1540911"/>
              <a:gd name="connsiteY111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5695 w 1540911"/>
              <a:gd name="connsiteY97" fmla="*/ 432289 h 606524"/>
              <a:gd name="connsiteX98" fmla="*/ 486907 w 1540911"/>
              <a:gd name="connsiteY98" fmla="*/ 436686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8206 h 606524"/>
              <a:gd name="connsiteX105" fmla="*/ 289146 w 1540911"/>
              <a:gd name="connsiteY105" fmla="*/ 367614 h 606524"/>
              <a:gd name="connsiteX106" fmla="*/ 272594 w 1540911"/>
              <a:gd name="connsiteY106" fmla="*/ 336673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5695 w 1540911"/>
              <a:gd name="connsiteY97" fmla="*/ 432289 h 606524"/>
              <a:gd name="connsiteX98" fmla="*/ 491669 w 1540911"/>
              <a:gd name="connsiteY98" fmla="*/ 415255 h 606524"/>
              <a:gd name="connsiteX99" fmla="*/ 505286 w 1540911"/>
              <a:gd name="connsiteY99" fmla="*/ 413079 h 606524"/>
              <a:gd name="connsiteX100" fmla="*/ 509039 w 1540911"/>
              <a:gd name="connsiteY100" fmla="*/ 397621 h 606524"/>
              <a:gd name="connsiteX101" fmla="*/ 488134 w 1540911"/>
              <a:gd name="connsiteY101" fmla="*/ 398892 h 606524"/>
              <a:gd name="connsiteX102" fmla="*/ 457280 w 1540911"/>
              <a:gd name="connsiteY102" fmla="*/ 384605 h 606524"/>
              <a:gd name="connsiteX103" fmla="*/ 389962 w 1540911"/>
              <a:gd name="connsiteY103" fmla="*/ 398206 h 606524"/>
              <a:gd name="connsiteX104" fmla="*/ 289146 w 1540911"/>
              <a:gd name="connsiteY104" fmla="*/ 367614 h 606524"/>
              <a:gd name="connsiteX105" fmla="*/ 272594 w 1540911"/>
              <a:gd name="connsiteY105" fmla="*/ 336673 h 606524"/>
              <a:gd name="connsiteX106" fmla="*/ 237651 w 1540911"/>
              <a:gd name="connsiteY106" fmla="*/ 309983 h 606524"/>
              <a:gd name="connsiteX107" fmla="*/ 194145 w 1540911"/>
              <a:gd name="connsiteY107" fmla="*/ 314483 h 606524"/>
              <a:gd name="connsiteX108" fmla="*/ 167820 w 1540911"/>
              <a:gd name="connsiteY108" fmla="*/ 350961 h 606524"/>
              <a:gd name="connsiteX109" fmla="*/ 131911 w 1540911"/>
              <a:gd name="connsiteY109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0932 w 1540911"/>
              <a:gd name="connsiteY97" fmla="*/ 427527 h 606524"/>
              <a:gd name="connsiteX98" fmla="*/ 491669 w 1540911"/>
              <a:gd name="connsiteY98" fmla="*/ 415255 h 606524"/>
              <a:gd name="connsiteX99" fmla="*/ 505286 w 1540911"/>
              <a:gd name="connsiteY99" fmla="*/ 413079 h 606524"/>
              <a:gd name="connsiteX100" fmla="*/ 509039 w 1540911"/>
              <a:gd name="connsiteY100" fmla="*/ 397621 h 606524"/>
              <a:gd name="connsiteX101" fmla="*/ 488134 w 1540911"/>
              <a:gd name="connsiteY101" fmla="*/ 398892 h 606524"/>
              <a:gd name="connsiteX102" fmla="*/ 457280 w 1540911"/>
              <a:gd name="connsiteY102" fmla="*/ 384605 h 606524"/>
              <a:gd name="connsiteX103" fmla="*/ 389962 w 1540911"/>
              <a:gd name="connsiteY103" fmla="*/ 398206 h 606524"/>
              <a:gd name="connsiteX104" fmla="*/ 289146 w 1540911"/>
              <a:gd name="connsiteY104" fmla="*/ 367614 h 606524"/>
              <a:gd name="connsiteX105" fmla="*/ 272594 w 1540911"/>
              <a:gd name="connsiteY105" fmla="*/ 336673 h 606524"/>
              <a:gd name="connsiteX106" fmla="*/ 237651 w 1540911"/>
              <a:gd name="connsiteY106" fmla="*/ 309983 h 606524"/>
              <a:gd name="connsiteX107" fmla="*/ 194145 w 1540911"/>
              <a:gd name="connsiteY107" fmla="*/ 314483 h 606524"/>
              <a:gd name="connsiteX108" fmla="*/ 167820 w 1540911"/>
              <a:gd name="connsiteY108" fmla="*/ 350961 h 606524"/>
              <a:gd name="connsiteX109" fmla="*/ 131911 w 1540911"/>
              <a:gd name="connsiteY109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2460 w 1540911"/>
              <a:gd name="connsiteY93" fmla="*/ 518393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0932 w 1540911"/>
              <a:gd name="connsiteY97" fmla="*/ 427527 h 606524"/>
              <a:gd name="connsiteX98" fmla="*/ 491669 w 1540911"/>
              <a:gd name="connsiteY98" fmla="*/ 415255 h 606524"/>
              <a:gd name="connsiteX99" fmla="*/ 505286 w 1540911"/>
              <a:gd name="connsiteY99" fmla="*/ 413079 h 606524"/>
              <a:gd name="connsiteX100" fmla="*/ 509039 w 1540911"/>
              <a:gd name="connsiteY100" fmla="*/ 397621 h 606524"/>
              <a:gd name="connsiteX101" fmla="*/ 488134 w 1540911"/>
              <a:gd name="connsiteY101" fmla="*/ 398892 h 606524"/>
              <a:gd name="connsiteX102" fmla="*/ 457280 w 1540911"/>
              <a:gd name="connsiteY102" fmla="*/ 384605 h 606524"/>
              <a:gd name="connsiteX103" fmla="*/ 389962 w 1540911"/>
              <a:gd name="connsiteY103" fmla="*/ 398206 h 606524"/>
              <a:gd name="connsiteX104" fmla="*/ 289146 w 1540911"/>
              <a:gd name="connsiteY104" fmla="*/ 367614 h 606524"/>
              <a:gd name="connsiteX105" fmla="*/ 272594 w 1540911"/>
              <a:gd name="connsiteY105" fmla="*/ 336673 h 606524"/>
              <a:gd name="connsiteX106" fmla="*/ 237651 w 1540911"/>
              <a:gd name="connsiteY106" fmla="*/ 309983 h 606524"/>
              <a:gd name="connsiteX107" fmla="*/ 194145 w 1540911"/>
              <a:gd name="connsiteY107" fmla="*/ 314483 h 606524"/>
              <a:gd name="connsiteX108" fmla="*/ 167820 w 1540911"/>
              <a:gd name="connsiteY108" fmla="*/ 350961 h 606524"/>
              <a:gd name="connsiteX109" fmla="*/ 131911 w 1540911"/>
              <a:gd name="connsiteY109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2460 w 1540911"/>
              <a:gd name="connsiteY93" fmla="*/ 518393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0932 w 1540911"/>
              <a:gd name="connsiteY97" fmla="*/ 427527 h 606524"/>
              <a:gd name="connsiteX98" fmla="*/ 491669 w 1540911"/>
              <a:gd name="connsiteY98" fmla="*/ 415255 h 606524"/>
              <a:gd name="connsiteX99" fmla="*/ 505286 w 1540911"/>
              <a:gd name="connsiteY99" fmla="*/ 413079 h 606524"/>
              <a:gd name="connsiteX100" fmla="*/ 509039 w 1540911"/>
              <a:gd name="connsiteY100" fmla="*/ 397621 h 606524"/>
              <a:gd name="connsiteX101" fmla="*/ 488134 w 1540911"/>
              <a:gd name="connsiteY101" fmla="*/ 398892 h 606524"/>
              <a:gd name="connsiteX102" fmla="*/ 457280 w 1540911"/>
              <a:gd name="connsiteY102" fmla="*/ 384605 h 606524"/>
              <a:gd name="connsiteX103" fmla="*/ 389962 w 1540911"/>
              <a:gd name="connsiteY103" fmla="*/ 398206 h 606524"/>
              <a:gd name="connsiteX104" fmla="*/ 289146 w 1540911"/>
              <a:gd name="connsiteY104" fmla="*/ 367614 h 606524"/>
              <a:gd name="connsiteX105" fmla="*/ 272594 w 1540911"/>
              <a:gd name="connsiteY105" fmla="*/ 336673 h 606524"/>
              <a:gd name="connsiteX106" fmla="*/ 237651 w 1540911"/>
              <a:gd name="connsiteY106" fmla="*/ 309983 h 606524"/>
              <a:gd name="connsiteX107" fmla="*/ 194145 w 1540911"/>
              <a:gd name="connsiteY107" fmla="*/ 314483 h 606524"/>
              <a:gd name="connsiteX108" fmla="*/ 167820 w 1540911"/>
              <a:gd name="connsiteY108" fmla="*/ 350961 h 606524"/>
              <a:gd name="connsiteX109" fmla="*/ 131911 w 1540911"/>
              <a:gd name="connsiteY109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2460 w 1540911"/>
              <a:gd name="connsiteY93" fmla="*/ 518393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0932 w 1540911"/>
              <a:gd name="connsiteY97" fmla="*/ 427527 h 606524"/>
              <a:gd name="connsiteX98" fmla="*/ 491669 w 1540911"/>
              <a:gd name="connsiteY98" fmla="*/ 415255 h 606524"/>
              <a:gd name="connsiteX99" fmla="*/ 505286 w 1540911"/>
              <a:gd name="connsiteY99" fmla="*/ 413079 h 606524"/>
              <a:gd name="connsiteX100" fmla="*/ 509039 w 1540911"/>
              <a:gd name="connsiteY100" fmla="*/ 397621 h 606524"/>
              <a:gd name="connsiteX101" fmla="*/ 488134 w 1540911"/>
              <a:gd name="connsiteY101" fmla="*/ 398892 h 606524"/>
              <a:gd name="connsiteX102" fmla="*/ 457280 w 1540911"/>
              <a:gd name="connsiteY102" fmla="*/ 384605 h 606524"/>
              <a:gd name="connsiteX103" fmla="*/ 389962 w 1540911"/>
              <a:gd name="connsiteY103" fmla="*/ 400587 h 606524"/>
              <a:gd name="connsiteX104" fmla="*/ 289146 w 1540911"/>
              <a:gd name="connsiteY104" fmla="*/ 367614 h 606524"/>
              <a:gd name="connsiteX105" fmla="*/ 272594 w 1540911"/>
              <a:gd name="connsiteY105" fmla="*/ 336673 h 606524"/>
              <a:gd name="connsiteX106" fmla="*/ 237651 w 1540911"/>
              <a:gd name="connsiteY106" fmla="*/ 309983 h 606524"/>
              <a:gd name="connsiteX107" fmla="*/ 194145 w 1540911"/>
              <a:gd name="connsiteY107" fmla="*/ 314483 h 606524"/>
              <a:gd name="connsiteX108" fmla="*/ 167820 w 1540911"/>
              <a:gd name="connsiteY108" fmla="*/ 350961 h 606524"/>
              <a:gd name="connsiteX109" fmla="*/ 131911 w 1540911"/>
              <a:gd name="connsiteY109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2460 w 1540911"/>
              <a:gd name="connsiteY93" fmla="*/ 518393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0932 w 1540911"/>
              <a:gd name="connsiteY97" fmla="*/ 427527 h 606524"/>
              <a:gd name="connsiteX98" fmla="*/ 491669 w 1540911"/>
              <a:gd name="connsiteY98" fmla="*/ 415255 h 606524"/>
              <a:gd name="connsiteX99" fmla="*/ 505286 w 1540911"/>
              <a:gd name="connsiteY99" fmla="*/ 413079 h 606524"/>
              <a:gd name="connsiteX100" fmla="*/ 509039 w 1540911"/>
              <a:gd name="connsiteY100" fmla="*/ 397621 h 606524"/>
              <a:gd name="connsiteX101" fmla="*/ 488134 w 1540911"/>
              <a:gd name="connsiteY101" fmla="*/ 398892 h 606524"/>
              <a:gd name="connsiteX102" fmla="*/ 457280 w 1540911"/>
              <a:gd name="connsiteY102" fmla="*/ 384605 h 606524"/>
              <a:gd name="connsiteX103" fmla="*/ 389962 w 1540911"/>
              <a:gd name="connsiteY103" fmla="*/ 400587 h 606524"/>
              <a:gd name="connsiteX104" fmla="*/ 282003 w 1540911"/>
              <a:gd name="connsiteY104" fmla="*/ 367614 h 606524"/>
              <a:gd name="connsiteX105" fmla="*/ 272594 w 1540911"/>
              <a:gd name="connsiteY105" fmla="*/ 336673 h 606524"/>
              <a:gd name="connsiteX106" fmla="*/ 237651 w 1540911"/>
              <a:gd name="connsiteY106" fmla="*/ 309983 h 606524"/>
              <a:gd name="connsiteX107" fmla="*/ 194145 w 1540911"/>
              <a:gd name="connsiteY107" fmla="*/ 314483 h 606524"/>
              <a:gd name="connsiteX108" fmla="*/ 167820 w 1540911"/>
              <a:gd name="connsiteY108" fmla="*/ 350961 h 606524"/>
              <a:gd name="connsiteX109" fmla="*/ 131911 w 1540911"/>
              <a:gd name="connsiteY109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2460 w 1540911"/>
              <a:gd name="connsiteY93" fmla="*/ 518393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0932 w 1540911"/>
              <a:gd name="connsiteY97" fmla="*/ 427527 h 606524"/>
              <a:gd name="connsiteX98" fmla="*/ 491669 w 1540911"/>
              <a:gd name="connsiteY98" fmla="*/ 415255 h 606524"/>
              <a:gd name="connsiteX99" fmla="*/ 505286 w 1540911"/>
              <a:gd name="connsiteY99" fmla="*/ 413079 h 606524"/>
              <a:gd name="connsiteX100" fmla="*/ 509039 w 1540911"/>
              <a:gd name="connsiteY100" fmla="*/ 397621 h 606524"/>
              <a:gd name="connsiteX101" fmla="*/ 488134 w 1540911"/>
              <a:gd name="connsiteY101" fmla="*/ 398892 h 606524"/>
              <a:gd name="connsiteX102" fmla="*/ 457280 w 1540911"/>
              <a:gd name="connsiteY102" fmla="*/ 384605 h 606524"/>
              <a:gd name="connsiteX103" fmla="*/ 389962 w 1540911"/>
              <a:gd name="connsiteY103" fmla="*/ 400587 h 606524"/>
              <a:gd name="connsiteX104" fmla="*/ 282003 w 1540911"/>
              <a:gd name="connsiteY104" fmla="*/ 367614 h 606524"/>
              <a:gd name="connsiteX105" fmla="*/ 274975 w 1540911"/>
              <a:gd name="connsiteY105" fmla="*/ 341436 h 606524"/>
              <a:gd name="connsiteX106" fmla="*/ 237651 w 1540911"/>
              <a:gd name="connsiteY106" fmla="*/ 309983 h 606524"/>
              <a:gd name="connsiteX107" fmla="*/ 194145 w 1540911"/>
              <a:gd name="connsiteY107" fmla="*/ 314483 h 606524"/>
              <a:gd name="connsiteX108" fmla="*/ 167820 w 1540911"/>
              <a:gd name="connsiteY108" fmla="*/ 350961 h 606524"/>
              <a:gd name="connsiteX109" fmla="*/ 131911 w 1540911"/>
              <a:gd name="connsiteY109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2460 w 1540911"/>
              <a:gd name="connsiteY93" fmla="*/ 518393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0932 w 1540911"/>
              <a:gd name="connsiteY97" fmla="*/ 427527 h 606524"/>
              <a:gd name="connsiteX98" fmla="*/ 491669 w 1540911"/>
              <a:gd name="connsiteY98" fmla="*/ 415255 h 606524"/>
              <a:gd name="connsiteX99" fmla="*/ 505286 w 1540911"/>
              <a:gd name="connsiteY99" fmla="*/ 413079 h 606524"/>
              <a:gd name="connsiteX100" fmla="*/ 499514 w 1540911"/>
              <a:gd name="connsiteY100" fmla="*/ 397621 h 606524"/>
              <a:gd name="connsiteX101" fmla="*/ 488134 w 1540911"/>
              <a:gd name="connsiteY101" fmla="*/ 398892 h 606524"/>
              <a:gd name="connsiteX102" fmla="*/ 457280 w 1540911"/>
              <a:gd name="connsiteY102" fmla="*/ 384605 h 606524"/>
              <a:gd name="connsiteX103" fmla="*/ 389962 w 1540911"/>
              <a:gd name="connsiteY103" fmla="*/ 400587 h 606524"/>
              <a:gd name="connsiteX104" fmla="*/ 282003 w 1540911"/>
              <a:gd name="connsiteY104" fmla="*/ 367614 h 606524"/>
              <a:gd name="connsiteX105" fmla="*/ 274975 w 1540911"/>
              <a:gd name="connsiteY105" fmla="*/ 341436 h 606524"/>
              <a:gd name="connsiteX106" fmla="*/ 237651 w 1540911"/>
              <a:gd name="connsiteY106" fmla="*/ 309983 h 606524"/>
              <a:gd name="connsiteX107" fmla="*/ 194145 w 1540911"/>
              <a:gd name="connsiteY107" fmla="*/ 314483 h 606524"/>
              <a:gd name="connsiteX108" fmla="*/ 167820 w 1540911"/>
              <a:gd name="connsiteY108" fmla="*/ 350961 h 606524"/>
              <a:gd name="connsiteX109" fmla="*/ 131911 w 1540911"/>
              <a:gd name="connsiteY109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1641 w 1540911"/>
              <a:gd name="connsiteY84" fmla="*/ 543638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2460 w 1540911"/>
              <a:gd name="connsiteY93" fmla="*/ 518393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0932 w 1540911"/>
              <a:gd name="connsiteY97" fmla="*/ 427527 h 606524"/>
              <a:gd name="connsiteX98" fmla="*/ 491669 w 1540911"/>
              <a:gd name="connsiteY98" fmla="*/ 415255 h 606524"/>
              <a:gd name="connsiteX99" fmla="*/ 505286 w 1540911"/>
              <a:gd name="connsiteY99" fmla="*/ 413079 h 606524"/>
              <a:gd name="connsiteX100" fmla="*/ 499514 w 1540911"/>
              <a:gd name="connsiteY100" fmla="*/ 397621 h 606524"/>
              <a:gd name="connsiteX101" fmla="*/ 488134 w 1540911"/>
              <a:gd name="connsiteY101" fmla="*/ 398892 h 606524"/>
              <a:gd name="connsiteX102" fmla="*/ 457280 w 1540911"/>
              <a:gd name="connsiteY102" fmla="*/ 384605 h 606524"/>
              <a:gd name="connsiteX103" fmla="*/ 389962 w 1540911"/>
              <a:gd name="connsiteY103" fmla="*/ 400587 h 606524"/>
              <a:gd name="connsiteX104" fmla="*/ 282003 w 1540911"/>
              <a:gd name="connsiteY104" fmla="*/ 367614 h 606524"/>
              <a:gd name="connsiteX105" fmla="*/ 274975 w 1540911"/>
              <a:gd name="connsiteY105" fmla="*/ 341436 h 606524"/>
              <a:gd name="connsiteX106" fmla="*/ 237651 w 1540911"/>
              <a:gd name="connsiteY106" fmla="*/ 309983 h 606524"/>
              <a:gd name="connsiteX107" fmla="*/ 194145 w 1540911"/>
              <a:gd name="connsiteY107" fmla="*/ 314483 h 606524"/>
              <a:gd name="connsiteX108" fmla="*/ 167820 w 1540911"/>
              <a:gd name="connsiteY108" fmla="*/ 350961 h 606524"/>
              <a:gd name="connsiteX109" fmla="*/ 131911 w 1540911"/>
              <a:gd name="connsiteY109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1641 w 1540911"/>
              <a:gd name="connsiteY84" fmla="*/ 543638 h 606524"/>
              <a:gd name="connsiteX85" fmla="*/ 741701 w 1540911"/>
              <a:gd name="connsiteY85" fmla="*/ 546222 h 606524"/>
              <a:gd name="connsiteX86" fmla="*/ 732176 w 1540911"/>
              <a:gd name="connsiteY86" fmla="*/ 560511 h 606524"/>
              <a:gd name="connsiteX87" fmla="*/ 692893 w 1540911"/>
              <a:gd name="connsiteY87" fmla="*/ 555705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1641 w 1540911"/>
              <a:gd name="connsiteY84" fmla="*/ 543638 h 606524"/>
              <a:gd name="connsiteX85" fmla="*/ 741701 w 1540911"/>
              <a:gd name="connsiteY85" fmla="*/ 546222 h 606524"/>
              <a:gd name="connsiteX86" fmla="*/ 717889 w 1540911"/>
              <a:gd name="connsiteY86" fmla="*/ 550986 h 606524"/>
              <a:gd name="connsiteX87" fmla="*/ 692893 w 1540911"/>
              <a:gd name="connsiteY87" fmla="*/ 555705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1641 w 1540911"/>
              <a:gd name="connsiteY84" fmla="*/ 543638 h 606524"/>
              <a:gd name="connsiteX85" fmla="*/ 734557 w 1540911"/>
              <a:gd name="connsiteY85" fmla="*/ 529553 h 606524"/>
              <a:gd name="connsiteX86" fmla="*/ 717889 w 1540911"/>
              <a:gd name="connsiteY86" fmla="*/ 550986 h 606524"/>
              <a:gd name="connsiteX87" fmla="*/ 692893 w 1540911"/>
              <a:gd name="connsiteY87" fmla="*/ 555705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1641 w 1540911"/>
              <a:gd name="connsiteY84" fmla="*/ 550782 h 606524"/>
              <a:gd name="connsiteX85" fmla="*/ 734557 w 1540911"/>
              <a:gd name="connsiteY85" fmla="*/ 529553 h 606524"/>
              <a:gd name="connsiteX86" fmla="*/ 717889 w 1540911"/>
              <a:gd name="connsiteY86" fmla="*/ 550986 h 606524"/>
              <a:gd name="connsiteX87" fmla="*/ 692893 w 1540911"/>
              <a:gd name="connsiteY87" fmla="*/ 555705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1641 w 1540911"/>
              <a:gd name="connsiteY84" fmla="*/ 550782 h 606524"/>
              <a:gd name="connsiteX85" fmla="*/ 741701 w 1540911"/>
              <a:gd name="connsiteY85" fmla="*/ 534315 h 606524"/>
              <a:gd name="connsiteX86" fmla="*/ 717889 w 1540911"/>
              <a:gd name="connsiteY86" fmla="*/ 550986 h 606524"/>
              <a:gd name="connsiteX87" fmla="*/ 692893 w 1540911"/>
              <a:gd name="connsiteY87" fmla="*/ 555705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1641 w 1540911"/>
              <a:gd name="connsiteY84" fmla="*/ 550782 h 606524"/>
              <a:gd name="connsiteX85" fmla="*/ 741701 w 1540911"/>
              <a:gd name="connsiteY85" fmla="*/ 534315 h 606524"/>
              <a:gd name="connsiteX86" fmla="*/ 732177 w 1540911"/>
              <a:gd name="connsiteY86" fmla="*/ 560511 h 606524"/>
              <a:gd name="connsiteX87" fmla="*/ 692893 w 1540911"/>
              <a:gd name="connsiteY87" fmla="*/ 555705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1641 w 1540911"/>
              <a:gd name="connsiteY84" fmla="*/ 555545 h 606524"/>
              <a:gd name="connsiteX85" fmla="*/ 741701 w 1540911"/>
              <a:gd name="connsiteY85" fmla="*/ 534315 h 606524"/>
              <a:gd name="connsiteX86" fmla="*/ 732177 w 1540911"/>
              <a:gd name="connsiteY86" fmla="*/ 560511 h 606524"/>
              <a:gd name="connsiteX87" fmla="*/ 692893 w 1540911"/>
              <a:gd name="connsiteY87" fmla="*/ 555705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56129 h 606524"/>
              <a:gd name="connsiteX84" fmla="*/ 781641 w 1540911"/>
              <a:gd name="connsiteY84" fmla="*/ 555545 h 606524"/>
              <a:gd name="connsiteX85" fmla="*/ 741701 w 1540911"/>
              <a:gd name="connsiteY85" fmla="*/ 534315 h 606524"/>
              <a:gd name="connsiteX86" fmla="*/ 732177 w 1540911"/>
              <a:gd name="connsiteY86" fmla="*/ 560511 h 606524"/>
              <a:gd name="connsiteX87" fmla="*/ 692893 w 1540911"/>
              <a:gd name="connsiteY87" fmla="*/ 555705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56129 h 606524"/>
              <a:gd name="connsiteX84" fmla="*/ 781641 w 1540911"/>
              <a:gd name="connsiteY84" fmla="*/ 555545 h 606524"/>
              <a:gd name="connsiteX85" fmla="*/ 741701 w 1540911"/>
              <a:gd name="connsiteY85" fmla="*/ 534315 h 606524"/>
              <a:gd name="connsiteX86" fmla="*/ 725034 w 1540911"/>
              <a:gd name="connsiteY86" fmla="*/ 555749 h 606524"/>
              <a:gd name="connsiteX87" fmla="*/ 692893 w 1540911"/>
              <a:gd name="connsiteY87" fmla="*/ 555705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56129 h 606524"/>
              <a:gd name="connsiteX84" fmla="*/ 781641 w 1540911"/>
              <a:gd name="connsiteY84" fmla="*/ 555545 h 606524"/>
              <a:gd name="connsiteX85" fmla="*/ 741701 w 1540911"/>
              <a:gd name="connsiteY85" fmla="*/ 534315 h 606524"/>
              <a:gd name="connsiteX86" fmla="*/ 725034 w 1540911"/>
              <a:gd name="connsiteY86" fmla="*/ 555749 h 606524"/>
              <a:gd name="connsiteX87" fmla="*/ 695274 w 1540911"/>
              <a:gd name="connsiteY87" fmla="*/ 562849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56129 h 606524"/>
              <a:gd name="connsiteX84" fmla="*/ 774497 w 1540911"/>
              <a:gd name="connsiteY84" fmla="*/ 560307 h 606524"/>
              <a:gd name="connsiteX85" fmla="*/ 741701 w 1540911"/>
              <a:gd name="connsiteY85" fmla="*/ 534315 h 606524"/>
              <a:gd name="connsiteX86" fmla="*/ 725034 w 1540911"/>
              <a:gd name="connsiteY86" fmla="*/ 555749 h 606524"/>
              <a:gd name="connsiteX87" fmla="*/ 695274 w 1540911"/>
              <a:gd name="connsiteY87" fmla="*/ 562849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53752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56129 h 606524"/>
              <a:gd name="connsiteX84" fmla="*/ 774497 w 1540911"/>
              <a:gd name="connsiteY84" fmla="*/ 560307 h 606524"/>
              <a:gd name="connsiteX85" fmla="*/ 741701 w 1540911"/>
              <a:gd name="connsiteY85" fmla="*/ 534315 h 606524"/>
              <a:gd name="connsiteX86" fmla="*/ 725034 w 1540911"/>
              <a:gd name="connsiteY86" fmla="*/ 555749 h 606524"/>
              <a:gd name="connsiteX87" fmla="*/ 695274 w 1540911"/>
              <a:gd name="connsiteY87" fmla="*/ 562849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53752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56129 h 606524"/>
              <a:gd name="connsiteX84" fmla="*/ 774497 w 1540911"/>
              <a:gd name="connsiteY84" fmla="*/ 560307 h 606524"/>
              <a:gd name="connsiteX85" fmla="*/ 746464 w 1540911"/>
              <a:gd name="connsiteY85" fmla="*/ 534315 h 606524"/>
              <a:gd name="connsiteX86" fmla="*/ 725034 w 1540911"/>
              <a:gd name="connsiteY86" fmla="*/ 555749 h 606524"/>
              <a:gd name="connsiteX87" fmla="*/ 695274 w 1540911"/>
              <a:gd name="connsiteY87" fmla="*/ 562849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53752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56129 h 606524"/>
              <a:gd name="connsiteX84" fmla="*/ 774497 w 1540911"/>
              <a:gd name="connsiteY84" fmla="*/ 560307 h 606524"/>
              <a:gd name="connsiteX85" fmla="*/ 741702 w 1540911"/>
              <a:gd name="connsiteY85" fmla="*/ 536696 h 606524"/>
              <a:gd name="connsiteX86" fmla="*/ 725034 w 1540911"/>
              <a:gd name="connsiteY86" fmla="*/ 555749 h 606524"/>
              <a:gd name="connsiteX87" fmla="*/ 695274 w 1540911"/>
              <a:gd name="connsiteY87" fmla="*/ 562849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1540911" h="606524">
                <a:moveTo>
                  <a:pt x="131911" y="387410"/>
                </a:moveTo>
                <a:cubicBezTo>
                  <a:pt x="118914" y="387875"/>
                  <a:pt x="97317" y="364971"/>
                  <a:pt x="89837" y="353751"/>
                </a:cubicBezTo>
                <a:cubicBezTo>
                  <a:pt x="82357" y="342531"/>
                  <a:pt x="92174" y="334584"/>
                  <a:pt x="87032" y="320092"/>
                </a:cubicBezTo>
                <a:cubicBezTo>
                  <a:pt x="81890" y="305600"/>
                  <a:pt x="69735" y="275681"/>
                  <a:pt x="58983" y="266799"/>
                </a:cubicBezTo>
                <a:cubicBezTo>
                  <a:pt x="48231" y="257917"/>
                  <a:pt x="29065" y="273344"/>
                  <a:pt x="22520" y="266799"/>
                </a:cubicBezTo>
                <a:cubicBezTo>
                  <a:pt x="15975" y="260254"/>
                  <a:pt x="23455" y="235010"/>
                  <a:pt x="19715" y="227530"/>
                </a:cubicBezTo>
                <a:cubicBezTo>
                  <a:pt x="15975" y="220050"/>
                  <a:pt x="-1322" y="231738"/>
                  <a:pt x="80" y="221921"/>
                </a:cubicBezTo>
                <a:cubicBezTo>
                  <a:pt x="1482" y="212104"/>
                  <a:pt x="20649" y="182184"/>
                  <a:pt x="28129" y="168627"/>
                </a:cubicBezTo>
                <a:cubicBezTo>
                  <a:pt x="35609" y="155070"/>
                  <a:pt x="40284" y="154135"/>
                  <a:pt x="44959" y="140578"/>
                </a:cubicBezTo>
                <a:cubicBezTo>
                  <a:pt x="49634" y="127021"/>
                  <a:pt x="44958" y="94297"/>
                  <a:pt x="56178" y="87285"/>
                </a:cubicBezTo>
                <a:cubicBezTo>
                  <a:pt x="67398" y="80273"/>
                  <a:pt x="93578" y="98972"/>
                  <a:pt x="112277" y="98505"/>
                </a:cubicBezTo>
                <a:cubicBezTo>
                  <a:pt x="130976" y="98038"/>
                  <a:pt x="155753" y="88687"/>
                  <a:pt x="168375" y="84480"/>
                </a:cubicBezTo>
                <a:cubicBezTo>
                  <a:pt x="180997" y="80273"/>
                  <a:pt x="173517" y="62975"/>
                  <a:pt x="188009" y="73260"/>
                </a:cubicBezTo>
                <a:cubicBezTo>
                  <a:pt x="202501" y="83545"/>
                  <a:pt x="233355" y="129826"/>
                  <a:pt x="255327" y="146188"/>
                </a:cubicBezTo>
                <a:cubicBezTo>
                  <a:pt x="277299" y="162550"/>
                  <a:pt x="303478" y="169094"/>
                  <a:pt x="319840" y="171432"/>
                </a:cubicBezTo>
                <a:cubicBezTo>
                  <a:pt x="336202" y="173769"/>
                  <a:pt x="339475" y="157408"/>
                  <a:pt x="353499" y="160213"/>
                </a:cubicBezTo>
                <a:cubicBezTo>
                  <a:pt x="367523" y="163018"/>
                  <a:pt x="385755" y="183587"/>
                  <a:pt x="403987" y="188262"/>
                </a:cubicBezTo>
                <a:cubicBezTo>
                  <a:pt x="422219" y="192937"/>
                  <a:pt x="445126" y="182652"/>
                  <a:pt x="462890" y="188262"/>
                </a:cubicBezTo>
                <a:cubicBezTo>
                  <a:pt x="480655" y="193872"/>
                  <a:pt x="497881" y="214159"/>
                  <a:pt x="510574" y="221921"/>
                </a:cubicBezTo>
                <a:cubicBezTo>
                  <a:pt x="523267" y="229683"/>
                  <a:pt x="528294" y="241847"/>
                  <a:pt x="539046" y="234835"/>
                </a:cubicBezTo>
                <a:cubicBezTo>
                  <a:pt x="549798" y="227823"/>
                  <a:pt x="551782" y="190414"/>
                  <a:pt x="575086" y="179847"/>
                </a:cubicBezTo>
                <a:cubicBezTo>
                  <a:pt x="598390" y="169280"/>
                  <a:pt x="642404" y="175172"/>
                  <a:pt x="678868" y="171432"/>
                </a:cubicBezTo>
                <a:cubicBezTo>
                  <a:pt x="715332" y="167692"/>
                  <a:pt x="763015" y="170497"/>
                  <a:pt x="793869" y="157408"/>
                </a:cubicBezTo>
                <a:cubicBezTo>
                  <a:pt x="824723" y="144319"/>
                  <a:pt x="851370" y="113464"/>
                  <a:pt x="863992" y="92895"/>
                </a:cubicBezTo>
                <a:cubicBezTo>
                  <a:pt x="876614" y="72326"/>
                  <a:pt x="855110" y="49419"/>
                  <a:pt x="869602" y="33992"/>
                </a:cubicBezTo>
                <a:cubicBezTo>
                  <a:pt x="884094" y="18565"/>
                  <a:pt x="928037" y="-2939"/>
                  <a:pt x="950944" y="333"/>
                </a:cubicBezTo>
                <a:cubicBezTo>
                  <a:pt x="973851" y="3605"/>
                  <a:pt x="980395" y="41004"/>
                  <a:pt x="1007042" y="53626"/>
                </a:cubicBezTo>
                <a:cubicBezTo>
                  <a:pt x="1033689" y="66248"/>
                  <a:pt x="1075013" y="65286"/>
                  <a:pt x="1110824" y="76065"/>
                </a:cubicBezTo>
                <a:cubicBezTo>
                  <a:pt x="1146635" y="86844"/>
                  <a:pt x="1196084" y="110827"/>
                  <a:pt x="1221910" y="118299"/>
                </a:cubicBezTo>
                <a:cubicBezTo>
                  <a:pt x="1247736" y="125771"/>
                  <a:pt x="1256316" y="114583"/>
                  <a:pt x="1265780" y="120899"/>
                </a:cubicBezTo>
                <a:cubicBezTo>
                  <a:pt x="1275244" y="127215"/>
                  <a:pt x="1271329" y="149642"/>
                  <a:pt x="1278694" y="156194"/>
                </a:cubicBezTo>
                <a:cubicBezTo>
                  <a:pt x="1286059" y="162746"/>
                  <a:pt x="1281385" y="152531"/>
                  <a:pt x="1309972" y="160213"/>
                </a:cubicBezTo>
                <a:cubicBezTo>
                  <a:pt x="1338559" y="167895"/>
                  <a:pt x="1415157" y="184054"/>
                  <a:pt x="1450218" y="202286"/>
                </a:cubicBezTo>
                <a:cubicBezTo>
                  <a:pt x="1485279" y="220518"/>
                  <a:pt x="1514263" y="245762"/>
                  <a:pt x="1520340" y="269604"/>
                </a:cubicBezTo>
                <a:cubicBezTo>
                  <a:pt x="1526417" y="293446"/>
                  <a:pt x="1496498" y="328975"/>
                  <a:pt x="1486681" y="345337"/>
                </a:cubicBezTo>
                <a:cubicBezTo>
                  <a:pt x="1476864" y="361699"/>
                  <a:pt x="1457697" y="359829"/>
                  <a:pt x="1461437" y="367776"/>
                </a:cubicBezTo>
                <a:cubicBezTo>
                  <a:pt x="1465177" y="375723"/>
                  <a:pt x="1497434" y="384605"/>
                  <a:pt x="1509121" y="393020"/>
                </a:cubicBezTo>
                <a:cubicBezTo>
                  <a:pt x="1520808" y="401435"/>
                  <a:pt x="1532495" y="410317"/>
                  <a:pt x="1531560" y="418264"/>
                </a:cubicBezTo>
                <a:cubicBezTo>
                  <a:pt x="1530625" y="426211"/>
                  <a:pt x="1506316" y="429951"/>
                  <a:pt x="1503511" y="440703"/>
                </a:cubicBezTo>
                <a:cubicBezTo>
                  <a:pt x="1500706" y="451455"/>
                  <a:pt x="1508654" y="467350"/>
                  <a:pt x="1514731" y="482777"/>
                </a:cubicBezTo>
                <a:cubicBezTo>
                  <a:pt x="1520808" y="498204"/>
                  <a:pt x="1546052" y="525785"/>
                  <a:pt x="1539975" y="533265"/>
                </a:cubicBezTo>
                <a:cubicBezTo>
                  <a:pt x="1533898" y="540745"/>
                  <a:pt x="1502109" y="541213"/>
                  <a:pt x="1478267" y="527656"/>
                </a:cubicBezTo>
                <a:cubicBezTo>
                  <a:pt x="1454425" y="514099"/>
                  <a:pt x="1419831" y="461740"/>
                  <a:pt x="1396924" y="451923"/>
                </a:cubicBezTo>
                <a:cubicBezTo>
                  <a:pt x="1374017" y="442106"/>
                  <a:pt x="1362330" y="459870"/>
                  <a:pt x="1340826" y="468752"/>
                </a:cubicBezTo>
                <a:cubicBezTo>
                  <a:pt x="1319322" y="477634"/>
                  <a:pt x="1296415" y="494464"/>
                  <a:pt x="1267899" y="505216"/>
                </a:cubicBezTo>
                <a:cubicBezTo>
                  <a:pt x="1239383" y="515968"/>
                  <a:pt x="1196841" y="532798"/>
                  <a:pt x="1169727" y="533265"/>
                </a:cubicBezTo>
                <a:cubicBezTo>
                  <a:pt x="1142613" y="533732"/>
                  <a:pt x="1122979" y="510358"/>
                  <a:pt x="1105214" y="508021"/>
                </a:cubicBezTo>
                <a:cubicBezTo>
                  <a:pt x="1087450" y="505684"/>
                  <a:pt x="1077790" y="528052"/>
                  <a:pt x="1063140" y="519241"/>
                </a:cubicBezTo>
                <a:cubicBezTo>
                  <a:pt x="1048490" y="510430"/>
                  <a:pt x="1023847" y="473807"/>
                  <a:pt x="1017312" y="455152"/>
                </a:cubicBezTo>
                <a:cubicBezTo>
                  <a:pt x="1010777" y="436497"/>
                  <a:pt x="1015744" y="420865"/>
                  <a:pt x="1023930" y="407308"/>
                </a:cubicBezTo>
                <a:cubicBezTo>
                  <a:pt x="1032116" y="393751"/>
                  <a:pt x="1065047" y="385185"/>
                  <a:pt x="1066428" y="373809"/>
                </a:cubicBezTo>
                <a:cubicBezTo>
                  <a:pt x="1067809" y="362433"/>
                  <a:pt x="1042678" y="351593"/>
                  <a:pt x="1032213" y="339054"/>
                </a:cubicBezTo>
                <a:cubicBezTo>
                  <a:pt x="1021748" y="326515"/>
                  <a:pt x="991939" y="305359"/>
                  <a:pt x="1003638" y="298573"/>
                </a:cubicBezTo>
                <a:cubicBezTo>
                  <a:pt x="1015337" y="291787"/>
                  <a:pt x="1076554" y="293007"/>
                  <a:pt x="1090503" y="286433"/>
                </a:cubicBezTo>
                <a:cubicBezTo>
                  <a:pt x="1104452" y="279859"/>
                  <a:pt x="1078054" y="264596"/>
                  <a:pt x="1087333" y="259128"/>
                </a:cubicBezTo>
                <a:cubicBezTo>
                  <a:pt x="1096612" y="253660"/>
                  <a:pt x="1128254" y="258094"/>
                  <a:pt x="1146176" y="253621"/>
                </a:cubicBezTo>
                <a:cubicBezTo>
                  <a:pt x="1164098" y="249148"/>
                  <a:pt x="1190943" y="238978"/>
                  <a:pt x="1194868" y="232292"/>
                </a:cubicBezTo>
                <a:cubicBezTo>
                  <a:pt x="1198793" y="225606"/>
                  <a:pt x="1178183" y="213571"/>
                  <a:pt x="1169727" y="213506"/>
                </a:cubicBezTo>
                <a:cubicBezTo>
                  <a:pt x="1161271" y="213441"/>
                  <a:pt x="1157222" y="229094"/>
                  <a:pt x="1144133" y="231899"/>
                </a:cubicBezTo>
                <a:cubicBezTo>
                  <a:pt x="1131044" y="234704"/>
                  <a:pt x="1105477" y="227954"/>
                  <a:pt x="1091189" y="230335"/>
                </a:cubicBezTo>
                <a:cubicBezTo>
                  <a:pt x="1076901" y="232716"/>
                  <a:pt x="1071100" y="244484"/>
                  <a:pt x="1058407" y="246186"/>
                </a:cubicBezTo>
                <a:cubicBezTo>
                  <a:pt x="1045715" y="247888"/>
                  <a:pt x="1028270" y="237394"/>
                  <a:pt x="1015034" y="240547"/>
                </a:cubicBezTo>
                <a:cubicBezTo>
                  <a:pt x="1001798" y="243700"/>
                  <a:pt x="988995" y="261082"/>
                  <a:pt x="978993" y="265104"/>
                </a:cubicBezTo>
                <a:cubicBezTo>
                  <a:pt x="968991" y="269126"/>
                  <a:pt x="964370" y="259725"/>
                  <a:pt x="955020" y="264682"/>
                </a:cubicBezTo>
                <a:cubicBezTo>
                  <a:pt x="945670" y="269639"/>
                  <a:pt x="931989" y="288939"/>
                  <a:pt x="922895" y="294848"/>
                </a:cubicBezTo>
                <a:cubicBezTo>
                  <a:pt x="913801" y="300757"/>
                  <a:pt x="914481" y="296864"/>
                  <a:pt x="900456" y="300137"/>
                </a:cubicBezTo>
                <a:lnTo>
                  <a:pt x="838748" y="314483"/>
                </a:lnTo>
                <a:cubicBezTo>
                  <a:pt x="827996" y="317103"/>
                  <a:pt x="848309" y="313122"/>
                  <a:pt x="835943" y="315856"/>
                </a:cubicBezTo>
                <a:cubicBezTo>
                  <a:pt x="823577" y="318590"/>
                  <a:pt x="781379" y="326442"/>
                  <a:pt x="764549" y="330888"/>
                </a:cubicBezTo>
                <a:cubicBezTo>
                  <a:pt x="747719" y="335334"/>
                  <a:pt x="741581" y="337770"/>
                  <a:pt x="734966" y="342532"/>
                </a:cubicBezTo>
                <a:cubicBezTo>
                  <a:pt x="728351" y="347295"/>
                  <a:pt x="732222" y="355256"/>
                  <a:pt x="724857" y="359463"/>
                </a:cubicBezTo>
                <a:cubicBezTo>
                  <a:pt x="717492" y="363670"/>
                  <a:pt x="699074" y="363939"/>
                  <a:pt x="690774" y="367776"/>
                </a:cubicBezTo>
                <a:cubicBezTo>
                  <a:pt x="682474" y="371614"/>
                  <a:pt x="681247" y="376878"/>
                  <a:pt x="675055" y="382488"/>
                </a:cubicBezTo>
                <a:cubicBezTo>
                  <a:pt x="668863" y="388098"/>
                  <a:pt x="652407" y="392200"/>
                  <a:pt x="653624" y="401435"/>
                </a:cubicBezTo>
                <a:cubicBezTo>
                  <a:pt x="654841" y="410670"/>
                  <a:pt x="672074" y="428548"/>
                  <a:pt x="682359" y="437898"/>
                </a:cubicBezTo>
                <a:cubicBezTo>
                  <a:pt x="692644" y="447248"/>
                  <a:pt x="710798" y="448765"/>
                  <a:pt x="715332" y="457533"/>
                </a:cubicBezTo>
                <a:cubicBezTo>
                  <a:pt x="719866" y="466301"/>
                  <a:pt x="703158" y="484189"/>
                  <a:pt x="709561" y="490505"/>
                </a:cubicBezTo>
                <a:cubicBezTo>
                  <a:pt x="715964" y="496821"/>
                  <a:pt x="742947" y="498675"/>
                  <a:pt x="753752" y="495429"/>
                </a:cubicBezTo>
                <a:cubicBezTo>
                  <a:pt x="764558" y="492183"/>
                  <a:pt x="755042" y="473607"/>
                  <a:pt x="774394" y="471031"/>
                </a:cubicBezTo>
                <a:cubicBezTo>
                  <a:pt x="793746" y="468455"/>
                  <a:pt x="852295" y="475774"/>
                  <a:pt x="869865" y="479972"/>
                </a:cubicBezTo>
                <a:cubicBezTo>
                  <a:pt x="887435" y="484170"/>
                  <a:pt x="882891" y="489320"/>
                  <a:pt x="879814" y="496217"/>
                </a:cubicBezTo>
                <a:cubicBezTo>
                  <a:pt x="876737" y="503114"/>
                  <a:pt x="854972" y="513023"/>
                  <a:pt x="851400" y="521357"/>
                </a:cubicBezTo>
                <a:cubicBezTo>
                  <a:pt x="847828" y="529692"/>
                  <a:pt x="863975" y="540429"/>
                  <a:pt x="858382" y="546224"/>
                </a:cubicBezTo>
                <a:cubicBezTo>
                  <a:pt x="852789" y="552019"/>
                  <a:pt x="831823" y="553782"/>
                  <a:pt x="817842" y="556129"/>
                </a:cubicBezTo>
                <a:cubicBezTo>
                  <a:pt x="803861" y="558476"/>
                  <a:pt x="787187" y="563546"/>
                  <a:pt x="774497" y="560307"/>
                </a:cubicBezTo>
                <a:cubicBezTo>
                  <a:pt x="761807" y="557068"/>
                  <a:pt x="749946" y="533884"/>
                  <a:pt x="741702" y="536696"/>
                </a:cubicBezTo>
                <a:cubicBezTo>
                  <a:pt x="733458" y="539508"/>
                  <a:pt x="734359" y="555756"/>
                  <a:pt x="725034" y="555749"/>
                </a:cubicBezTo>
                <a:cubicBezTo>
                  <a:pt x="715709" y="555742"/>
                  <a:pt x="709513" y="560492"/>
                  <a:pt x="695274" y="562849"/>
                </a:cubicBezTo>
                <a:cubicBezTo>
                  <a:pt x="681035" y="565206"/>
                  <a:pt x="654885" y="565119"/>
                  <a:pt x="639599" y="569891"/>
                </a:cubicBezTo>
                <a:cubicBezTo>
                  <a:pt x="624313" y="574663"/>
                  <a:pt x="623661" y="585431"/>
                  <a:pt x="603559" y="591481"/>
                </a:cubicBezTo>
                <a:cubicBezTo>
                  <a:pt x="583457" y="597531"/>
                  <a:pt x="535652" y="608576"/>
                  <a:pt x="518988" y="606193"/>
                </a:cubicBezTo>
                <a:cubicBezTo>
                  <a:pt x="502324" y="603810"/>
                  <a:pt x="504044" y="587465"/>
                  <a:pt x="503576" y="577180"/>
                </a:cubicBezTo>
                <a:cubicBezTo>
                  <a:pt x="503109" y="566895"/>
                  <a:pt x="521094" y="550869"/>
                  <a:pt x="516183" y="544485"/>
                </a:cubicBezTo>
                <a:cubicBezTo>
                  <a:pt x="511272" y="538101"/>
                  <a:pt x="488064" y="543224"/>
                  <a:pt x="474110" y="538875"/>
                </a:cubicBezTo>
                <a:cubicBezTo>
                  <a:pt x="460156" y="534526"/>
                  <a:pt x="447887" y="523535"/>
                  <a:pt x="432460" y="518393"/>
                </a:cubicBezTo>
                <a:cubicBezTo>
                  <a:pt x="417033" y="513251"/>
                  <a:pt x="392785" y="513816"/>
                  <a:pt x="381548" y="508021"/>
                </a:cubicBezTo>
                <a:cubicBezTo>
                  <a:pt x="370311" y="502226"/>
                  <a:pt x="357005" y="494721"/>
                  <a:pt x="365040" y="483625"/>
                </a:cubicBezTo>
                <a:cubicBezTo>
                  <a:pt x="373075" y="472529"/>
                  <a:pt x="416156" y="449606"/>
                  <a:pt x="429757" y="441447"/>
                </a:cubicBezTo>
                <a:cubicBezTo>
                  <a:pt x="443358" y="433288"/>
                  <a:pt x="450613" y="431892"/>
                  <a:pt x="460932" y="427527"/>
                </a:cubicBezTo>
                <a:cubicBezTo>
                  <a:pt x="471251" y="423162"/>
                  <a:pt x="484277" y="417663"/>
                  <a:pt x="491669" y="415255"/>
                </a:cubicBezTo>
                <a:cubicBezTo>
                  <a:pt x="499061" y="412847"/>
                  <a:pt x="503979" y="416018"/>
                  <a:pt x="505286" y="413079"/>
                </a:cubicBezTo>
                <a:cubicBezTo>
                  <a:pt x="506593" y="410140"/>
                  <a:pt x="502373" y="399986"/>
                  <a:pt x="499514" y="397621"/>
                </a:cubicBezTo>
                <a:cubicBezTo>
                  <a:pt x="496655" y="395257"/>
                  <a:pt x="495173" y="401061"/>
                  <a:pt x="488134" y="398892"/>
                </a:cubicBezTo>
                <a:cubicBezTo>
                  <a:pt x="481095" y="396723"/>
                  <a:pt x="473642" y="384323"/>
                  <a:pt x="457280" y="384605"/>
                </a:cubicBezTo>
                <a:cubicBezTo>
                  <a:pt x="440918" y="384888"/>
                  <a:pt x="419175" y="403419"/>
                  <a:pt x="389962" y="400587"/>
                </a:cubicBezTo>
                <a:cubicBezTo>
                  <a:pt x="360749" y="397755"/>
                  <a:pt x="301168" y="377473"/>
                  <a:pt x="282003" y="367614"/>
                </a:cubicBezTo>
                <a:cubicBezTo>
                  <a:pt x="262839" y="357756"/>
                  <a:pt x="286336" y="348263"/>
                  <a:pt x="274975" y="341436"/>
                </a:cubicBezTo>
                <a:cubicBezTo>
                  <a:pt x="258613" y="334424"/>
                  <a:pt x="253107" y="310506"/>
                  <a:pt x="237651" y="309983"/>
                </a:cubicBezTo>
                <a:cubicBezTo>
                  <a:pt x="218017" y="312788"/>
                  <a:pt x="205783" y="307653"/>
                  <a:pt x="194145" y="314483"/>
                </a:cubicBezTo>
                <a:cubicBezTo>
                  <a:pt x="182507" y="321313"/>
                  <a:pt x="173430" y="338807"/>
                  <a:pt x="167820" y="350961"/>
                </a:cubicBezTo>
                <a:cubicBezTo>
                  <a:pt x="162210" y="363116"/>
                  <a:pt x="144908" y="386945"/>
                  <a:pt x="131911" y="387410"/>
                </a:cubicBezTo>
                <a:close/>
              </a:path>
            </a:pathLst>
          </a:custGeom>
          <a:solidFill>
            <a:srgbClr val="DD49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ая выноска 13"/>
          <p:cNvSpPr/>
          <p:nvPr/>
        </p:nvSpPr>
        <p:spPr>
          <a:xfrm>
            <a:off x="1974931" y="3834449"/>
            <a:ext cx="1573812" cy="661179"/>
          </a:xfrm>
          <a:prstGeom prst="wedgeRectCallout">
            <a:avLst>
              <a:gd name="adj1" fmla="val 38451"/>
              <a:gd name="adj2" fmla="val -219946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867" dirty="0" smtClean="0">
                <a:solidFill>
                  <a:srgbClr val="4E361E"/>
                </a:solidFill>
              </a:rPr>
              <a:t>Крымский полуостров</a:t>
            </a:r>
            <a:endParaRPr lang="ru-RU" sz="1867" dirty="0">
              <a:solidFill>
                <a:srgbClr val="4E361E"/>
              </a:solidFill>
            </a:endParaRPr>
          </a:p>
        </p:txBody>
      </p:sp>
      <p:pic>
        <p:nvPicPr>
          <p:cNvPr id="8196" name="Picture 4" descr="Картинки по запросу герб гиреев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7" t="10174" r="13978" b="9656"/>
          <a:stretch/>
        </p:blipFill>
        <p:spPr bwMode="auto">
          <a:xfrm>
            <a:off x="6217388" y="425885"/>
            <a:ext cx="2580363" cy="214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ая выноска 16"/>
          <p:cNvSpPr/>
          <p:nvPr/>
        </p:nvSpPr>
        <p:spPr>
          <a:xfrm>
            <a:off x="2886413" y="503550"/>
            <a:ext cx="1541125" cy="579488"/>
          </a:xfrm>
          <a:prstGeom prst="wedgeRectCallout">
            <a:avLst>
              <a:gd name="adj1" fmla="val -8573"/>
              <a:gd name="adj2" fmla="val 293786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867" dirty="0" smtClean="0">
                <a:solidFill>
                  <a:srgbClr val="4E361E"/>
                </a:solidFill>
              </a:rPr>
              <a:t>Приазовье</a:t>
            </a:r>
            <a:endParaRPr lang="ru-RU" sz="1867" dirty="0">
              <a:solidFill>
                <a:srgbClr val="4E361E"/>
              </a:solidFill>
            </a:endParaRPr>
          </a:p>
        </p:txBody>
      </p:sp>
      <p:sp>
        <p:nvSpPr>
          <p:cNvPr id="18" name="Прямоугольная выноска 17"/>
          <p:cNvSpPr/>
          <p:nvPr/>
        </p:nvSpPr>
        <p:spPr>
          <a:xfrm>
            <a:off x="653287" y="798464"/>
            <a:ext cx="2092207" cy="691607"/>
          </a:xfrm>
          <a:prstGeom prst="wedgeRectCallout">
            <a:avLst>
              <a:gd name="adj1" fmla="val 62210"/>
              <a:gd name="adj2" fmla="val 199020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867" dirty="0" smtClean="0">
                <a:solidFill>
                  <a:srgbClr val="4E361E"/>
                </a:solidFill>
              </a:rPr>
              <a:t>Междуречье Дуная и Днепра</a:t>
            </a:r>
            <a:endParaRPr lang="ru-RU" sz="1867" dirty="0">
              <a:solidFill>
                <a:srgbClr val="4E361E"/>
              </a:solidFill>
            </a:endParaRPr>
          </a:p>
        </p:txBody>
      </p:sp>
      <p:sp>
        <p:nvSpPr>
          <p:cNvPr id="19" name="Прямоугольная выноска 18"/>
          <p:cNvSpPr/>
          <p:nvPr/>
        </p:nvSpPr>
        <p:spPr>
          <a:xfrm>
            <a:off x="3943449" y="3795008"/>
            <a:ext cx="2041826" cy="908920"/>
          </a:xfrm>
          <a:prstGeom prst="wedgeRectCallout">
            <a:avLst>
              <a:gd name="adj1" fmla="val -44770"/>
              <a:gd name="adj2" fmla="val -176660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867" dirty="0" smtClean="0">
                <a:solidFill>
                  <a:srgbClr val="4E361E"/>
                </a:solidFill>
              </a:rPr>
              <a:t>Территория Краснодарского края</a:t>
            </a:r>
            <a:endParaRPr lang="ru-RU" sz="1867" dirty="0">
              <a:solidFill>
                <a:srgbClr val="4E3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53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Картинки по запросу бахчисарайский дворец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18" b="6531"/>
          <a:stretch/>
        </p:blipFill>
        <p:spPr bwMode="auto">
          <a:xfrm>
            <a:off x="0" y="-53788"/>
            <a:ext cx="9144000" cy="519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6985225" y="426486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К. </a:t>
            </a:r>
            <a:r>
              <a:rPr lang="ru-RU" sz="1200" dirty="0" err="1">
                <a:solidFill>
                  <a:schemeClr val="tx1"/>
                </a:solidFill>
                <a:ea typeface="Theano Didot" panose="02060603060706020203" pitchFamily="18" charset="0"/>
              </a:rPr>
              <a:t>Боссоли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. Ханский дворец.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1857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" y="418279"/>
            <a:ext cx="3415556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С 1532 года столицей </a:t>
            </a:r>
            <a:r>
              <a:rPr lang="ru-RU" sz="1400" dirty="0" smtClean="0">
                <a:solidFill>
                  <a:schemeClr val="bg1"/>
                </a:solidFill>
              </a:rPr>
              <a:t>Крымского ханства </a:t>
            </a:r>
            <a:r>
              <a:rPr lang="ru-RU" sz="1400" dirty="0">
                <a:solidFill>
                  <a:schemeClr val="bg1"/>
                </a:solidFill>
              </a:rPr>
              <a:t>стал Бахчисарай</a:t>
            </a:r>
            <a:r>
              <a:rPr lang="ru-RU" sz="1400" dirty="0" smtClean="0">
                <a:solidFill>
                  <a:schemeClr val="bg1"/>
                </a:solidFill>
              </a:rPr>
              <a:t>. 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49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6"/>
            <a:ext cx="5956963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Состав населения </a:t>
            </a:r>
            <a:endParaRPr lang="ru-RU" sz="2800" dirty="0" smtClean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Крымского 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ханства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53599" y="1582005"/>
            <a:ext cx="420090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Татары.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67829" y="145050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4906" y="22927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2322" y="2424201"/>
            <a:ext cx="404855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Греки.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74906" y="313489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60677" y="3246889"/>
            <a:ext cx="46474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Армяне.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367829" y="397303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34217" y="4107464"/>
            <a:ext cx="440681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Евреи.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1268" name="Picture 4" descr="File:Кримські татари і мулла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63096" y="609075"/>
            <a:ext cx="2824657" cy="393223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69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  <p:bldP spid="18" grpId="0" animBg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6"/>
            <a:ext cx="5956963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Состав населения </a:t>
            </a:r>
            <a:endParaRPr lang="ru-RU" sz="2800" dirty="0" smtClean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Крымского 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ханства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53599" y="1862658"/>
            <a:ext cx="420090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Караимы.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67829" y="173115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5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74906" y="257335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6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52322" y="2704854"/>
            <a:ext cx="404855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Турки.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74906" y="341555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7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60677" y="3527542"/>
            <a:ext cx="46474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Ногайцы.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0" name="Picture 6" descr="Похожее изображени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" t="8907" r="3648" b="1282"/>
          <a:stretch/>
        </p:blipFill>
        <p:spPr bwMode="auto">
          <a:xfrm>
            <a:off x="5961119" y="593058"/>
            <a:ext cx="2826634" cy="396225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66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775" y="2213597"/>
            <a:ext cx="2917825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Главой государства и самым крупным землевладельцем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был </a:t>
            </a:r>
            <a:r>
              <a:rPr lang="ru-RU" sz="1400" dirty="0">
                <a:solidFill>
                  <a:prstClr val="white"/>
                </a:solidFill>
              </a:rPr>
              <a:t>хан. </a:t>
            </a:r>
          </a:p>
        </p:txBody>
      </p:sp>
      <p:pic>
        <p:nvPicPr>
          <p:cNvPr id="7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" t="21257" r="25732" b="233"/>
          <a:stretch/>
        </p:blipFill>
        <p:spPr bwMode="auto">
          <a:xfrm>
            <a:off x="4037845" y="817104"/>
            <a:ext cx="5106156" cy="350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02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775" y="2339271"/>
            <a:ext cx="2917825" cy="4596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Крымском ханстве правила династия Гиреев</a:t>
            </a:r>
            <a:r>
              <a:rPr lang="ru-RU" sz="1400" dirty="0" smtClean="0">
                <a:solidFill>
                  <a:prstClr val="white"/>
                </a:solidFill>
              </a:rPr>
              <a:t>. </a:t>
            </a:r>
            <a:endParaRPr lang="ru-RU" sz="1400" dirty="0">
              <a:solidFill>
                <a:prstClr val="white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t="8927" b="19025"/>
          <a:stretch/>
        </p:blipFill>
        <p:spPr>
          <a:xfrm>
            <a:off x="4037845" y="817104"/>
            <a:ext cx="5106155" cy="350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25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Картинки по запросу соленые озёра крым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34" b="4200"/>
          <a:stretch/>
        </p:blipFill>
        <p:spPr bwMode="auto">
          <a:xfrm>
            <a:off x="-1" y="0"/>
            <a:ext cx="9144002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" y="3978931"/>
            <a:ext cx="3835401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Хану принадлежала большая часть земель, </a:t>
            </a:r>
            <a:r>
              <a:rPr lang="ru-RU" sz="1400" dirty="0" smtClean="0">
                <a:solidFill>
                  <a:schemeClr val="bg1"/>
                </a:solidFill>
              </a:rPr>
              <a:t>а также </a:t>
            </a:r>
            <a:r>
              <a:rPr lang="ru-RU" sz="1400" dirty="0">
                <a:solidFill>
                  <a:schemeClr val="bg1"/>
                </a:solidFill>
              </a:rPr>
              <a:t>соляные озёра и леса.</a:t>
            </a:r>
          </a:p>
        </p:txBody>
      </p:sp>
      <p:sp>
        <p:nvSpPr>
          <p:cNvPr id="7" name="Овал 6"/>
          <p:cNvSpPr/>
          <p:nvPr/>
        </p:nvSpPr>
        <p:spPr>
          <a:xfrm>
            <a:off x="6985225" y="426486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Соляное озеро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 Крыму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26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775" y="2097774"/>
            <a:ext cx="2917825" cy="9479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Земли хана возделывали зависимые крестьяне, которые отдавали </a:t>
            </a:r>
            <a:r>
              <a:rPr lang="ru-RU" sz="1400" dirty="0">
                <a:solidFill>
                  <a:prstClr val="white"/>
                </a:solidFill>
              </a:rPr>
              <a:t>хану десятую </a:t>
            </a:r>
          </a:p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часть полученных доходов</a:t>
            </a:r>
            <a:r>
              <a:rPr lang="ru-RU" sz="1400" dirty="0" smtClean="0">
                <a:solidFill>
                  <a:prstClr val="white"/>
                </a:solidFill>
              </a:rPr>
              <a:t>.</a:t>
            </a:r>
            <a:endParaRPr lang="ru-RU" sz="1400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10516" t="32941" r="13203" b="27582"/>
          <a:stretch/>
        </p:blipFill>
        <p:spPr>
          <a:xfrm flipH="1">
            <a:off x="3849569" y="1327880"/>
            <a:ext cx="5294432" cy="248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97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-139" t="549" r="139" b="15167"/>
          <a:stretch/>
        </p:blipFill>
        <p:spPr>
          <a:xfrm>
            <a:off x="-12701" y="0"/>
            <a:ext cx="9156701" cy="5143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1" y="3976242"/>
            <a:ext cx="2916239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Около 10 </a:t>
            </a:r>
            <a:r>
              <a:rPr lang="ru-RU" sz="1400" dirty="0" smtClean="0">
                <a:solidFill>
                  <a:schemeClr val="bg1"/>
                </a:solidFill>
              </a:rPr>
              <a:t>тысяч лет </a:t>
            </a:r>
            <a:r>
              <a:rPr lang="ru-RU" sz="1400" dirty="0">
                <a:solidFill>
                  <a:schemeClr val="bg1"/>
                </a:solidFill>
              </a:rPr>
              <a:t>назад Сибирь населяли мамонты</a:t>
            </a:r>
            <a:r>
              <a:rPr lang="ru-RU" sz="1400" dirty="0" smtClean="0">
                <a:solidFill>
                  <a:schemeClr val="bg1"/>
                </a:solidFill>
              </a:rPr>
              <a:t>.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34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рым, Бахчисарай, Зал Совета, Диван, ханский дворец, Бахчисарай ханский, бахчисарай фото, бахчисарай крым,  достопримечательност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7" b="7498"/>
          <a:stretch/>
        </p:blipFill>
        <p:spPr bwMode="auto">
          <a:xfrm>
            <a:off x="-1" y="-36096"/>
            <a:ext cx="9168063" cy="517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" y="3978931"/>
            <a:ext cx="4235825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Совещательными органами при </a:t>
            </a:r>
            <a:r>
              <a:rPr lang="ru-RU" sz="1400" dirty="0" smtClean="0">
                <a:solidFill>
                  <a:schemeClr val="bg1"/>
                </a:solidFill>
              </a:rPr>
              <a:t>крымском хане </a:t>
            </a:r>
            <a:r>
              <a:rPr lang="ru-RU" sz="1400" dirty="0">
                <a:solidFill>
                  <a:schemeClr val="bg1"/>
                </a:solidFill>
              </a:rPr>
              <a:t>были </a:t>
            </a:r>
            <a:r>
              <a:rPr lang="ru-RU" sz="1400" dirty="0" smtClean="0">
                <a:solidFill>
                  <a:schemeClr val="bg1"/>
                </a:solidFill>
              </a:rPr>
              <a:t>большой </a:t>
            </a:r>
            <a:r>
              <a:rPr lang="ru-RU" sz="1400" dirty="0">
                <a:solidFill>
                  <a:schemeClr val="bg1"/>
                </a:solidFill>
              </a:rPr>
              <a:t>и </a:t>
            </a:r>
            <a:r>
              <a:rPr lang="ru-RU" sz="1400" dirty="0" smtClean="0">
                <a:solidFill>
                  <a:schemeClr val="bg1"/>
                </a:solidFill>
              </a:rPr>
              <a:t>малый диваны</a:t>
            </a:r>
            <a:r>
              <a:rPr lang="ru-RU" sz="1400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8" name="Овал 7"/>
          <p:cNvSpPr/>
          <p:nvPr/>
        </p:nvSpPr>
        <p:spPr>
          <a:xfrm>
            <a:off x="372222" y="42461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Зал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совета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 ханском дворце.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Бахчисарай</a:t>
            </a:r>
          </a:p>
        </p:txBody>
      </p:sp>
    </p:spTree>
    <p:extLst>
      <p:ext uri="{BB962C8B-B14F-4D97-AF65-F5344CB8AC3E}">
        <p14:creationId xmlns:p14="http://schemas.microsoft.com/office/powerpoint/2010/main" val="270289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3"/>
          <a:stretch/>
        </p:blipFill>
        <p:spPr bwMode="auto">
          <a:xfrm>
            <a:off x="0" y="-41564"/>
            <a:ext cx="9144000" cy="518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978931"/>
            <a:ext cx="2649072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В </a:t>
            </a:r>
            <a:r>
              <a:rPr lang="ru-RU" sz="1400" dirty="0" smtClean="0">
                <a:solidFill>
                  <a:schemeClr val="bg1"/>
                </a:solidFill>
              </a:rPr>
              <a:t>диваны </a:t>
            </a:r>
            <a:r>
              <a:rPr lang="ru-RU" sz="1400" dirty="0">
                <a:solidFill>
                  <a:schemeClr val="bg1"/>
                </a:solidFill>
              </a:rPr>
              <a:t>входили лица, приближённые к </a:t>
            </a:r>
            <a:r>
              <a:rPr lang="ru-RU" sz="1400" dirty="0" smtClean="0">
                <a:solidFill>
                  <a:schemeClr val="bg1"/>
                </a:solidFill>
              </a:rPr>
              <a:t>хану.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985225" y="42501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Зал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совета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 ханском дворце.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Бахчисарай</a:t>
            </a:r>
          </a:p>
        </p:txBody>
      </p:sp>
    </p:spTree>
    <p:extLst>
      <p:ext uri="{BB962C8B-B14F-4D97-AF65-F5344CB8AC3E}">
        <p14:creationId xmlns:p14="http://schemas.microsoft.com/office/powerpoint/2010/main" val="136445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Картинки по запросу Мечеть Кебир-Джами в Симферопол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6"/>
          <a:stretch/>
        </p:blipFill>
        <p:spPr bwMode="auto">
          <a:xfrm>
            <a:off x="-2" y="-494701"/>
            <a:ext cx="9144001" cy="56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" y="3978931"/>
            <a:ext cx="4049487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Мусульманское духовенство </a:t>
            </a:r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в Крымском ханстве </a:t>
            </a:r>
            <a:r>
              <a:rPr lang="ru-RU" sz="1400" dirty="0">
                <a:solidFill>
                  <a:schemeClr val="bg1"/>
                </a:solidFill>
              </a:rPr>
              <a:t>возглавлял муфтий. </a:t>
            </a:r>
          </a:p>
        </p:txBody>
      </p:sp>
      <p:sp>
        <p:nvSpPr>
          <p:cNvPr id="8" name="Овал 7"/>
          <p:cNvSpPr/>
          <p:nvPr/>
        </p:nvSpPr>
        <p:spPr>
          <a:xfrm>
            <a:off x="6985296" y="427492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Мечеть </a:t>
            </a:r>
            <a:endParaRPr lang="ru-RU" sz="1200" dirty="0" smtClean="0">
              <a:solidFill>
                <a:schemeClr val="tx1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err="1" smtClean="0">
                <a:solidFill>
                  <a:schemeClr val="tx1"/>
                </a:solidFill>
                <a:ea typeface="Theano Didot" panose="02060603060706020203" pitchFamily="18" charset="0"/>
              </a:rPr>
              <a:t>Кебир-Джами</a:t>
            </a:r>
            <a:endParaRPr lang="ru-RU" sz="1200" dirty="0" smtClean="0">
              <a:solidFill>
                <a:schemeClr val="tx1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 Симферополе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03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58774" y="2334761"/>
            <a:ext cx="2917825" cy="4739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Муфтий </a:t>
            </a:r>
            <a:r>
              <a:rPr lang="ru-RU" sz="1400" dirty="0">
                <a:solidFill>
                  <a:prstClr val="white"/>
                </a:solidFill>
              </a:rPr>
              <a:t>также толковал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законы </a:t>
            </a:r>
            <a:r>
              <a:rPr lang="ru-RU" sz="1400" dirty="0">
                <a:solidFill>
                  <a:prstClr val="white"/>
                </a:solidFill>
              </a:rPr>
              <a:t>и мог смещать кадиев. </a:t>
            </a:r>
          </a:p>
        </p:txBody>
      </p:sp>
      <p:pic>
        <p:nvPicPr>
          <p:cNvPr id="4098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4"/>
          <a:stretch/>
        </p:blipFill>
        <p:spPr bwMode="auto">
          <a:xfrm>
            <a:off x="4065814" y="723773"/>
            <a:ext cx="5078186" cy="369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34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Картинки по запросу коран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43"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800" dirty="0" smtClean="0">
                <a:solidFill>
                  <a:schemeClr val="bg1"/>
                </a:solidFill>
              </a:rPr>
              <a:t>Кади – это мусульманский </a:t>
            </a:r>
            <a:r>
              <a:rPr lang="ru-RU" sz="1800" dirty="0">
                <a:solidFill>
                  <a:schemeClr val="bg1"/>
                </a:solidFill>
              </a:rPr>
              <a:t>судья, который вершит правосудие, </a:t>
            </a:r>
            <a:r>
              <a:rPr lang="ru-RU" sz="1800" dirty="0" smtClean="0">
                <a:solidFill>
                  <a:schemeClr val="bg1"/>
                </a:solidFill>
              </a:rPr>
              <a:t>основываясь</a:t>
            </a:r>
          </a:p>
          <a:p>
            <a:pPr algn="ctr"/>
            <a:r>
              <a:rPr lang="ru-RU" sz="1800" dirty="0" smtClean="0">
                <a:solidFill>
                  <a:schemeClr val="bg1"/>
                </a:solidFill>
              </a:rPr>
              <a:t> </a:t>
            </a:r>
            <a:r>
              <a:rPr lang="ru-RU" sz="1800" dirty="0">
                <a:solidFill>
                  <a:schemeClr val="bg1"/>
                </a:solidFill>
              </a:rPr>
              <a:t>на религиозных предписаниях </a:t>
            </a:r>
            <a:endParaRPr lang="ru-RU" sz="1800" dirty="0" smtClean="0">
              <a:solidFill>
                <a:schemeClr val="bg1"/>
              </a:solidFill>
            </a:endParaRPr>
          </a:p>
          <a:p>
            <a:pPr algn="ctr"/>
            <a:r>
              <a:rPr lang="ru-RU" sz="1800" dirty="0" smtClean="0">
                <a:solidFill>
                  <a:schemeClr val="bg1"/>
                </a:solidFill>
              </a:rPr>
              <a:t>в </a:t>
            </a:r>
            <a:r>
              <a:rPr lang="ru-RU" sz="1800" dirty="0">
                <a:solidFill>
                  <a:schemeClr val="bg1"/>
                </a:solidFill>
              </a:rPr>
              <a:t>исламе.</a:t>
            </a:r>
          </a:p>
        </p:txBody>
      </p:sp>
    </p:spTree>
    <p:extLst>
      <p:ext uri="{BB962C8B-B14F-4D97-AF65-F5344CB8AC3E}">
        <p14:creationId xmlns:p14="http://schemas.microsoft.com/office/powerpoint/2010/main" val="140875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58774" y="2334761"/>
            <a:ext cx="2917825" cy="696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Издавна Крым был одним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из </a:t>
            </a:r>
            <a:r>
              <a:rPr lang="ru-RU" sz="1400" dirty="0">
                <a:solidFill>
                  <a:prstClr val="white"/>
                </a:solidFill>
              </a:rPr>
              <a:t>крупнейших в Восточной Европе торговых центров.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4118" y="721973"/>
            <a:ext cx="5109882" cy="369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63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lackSea1600 ru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132" y="1981200"/>
            <a:ext cx="2496321" cy="161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54" r="27468"/>
          <a:stretch/>
        </p:blipFill>
        <p:spPr>
          <a:xfrm>
            <a:off x="1" y="-19878"/>
            <a:ext cx="9144000" cy="5163378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Полилиния 5"/>
          <p:cNvSpPr/>
          <p:nvPr/>
        </p:nvSpPr>
        <p:spPr>
          <a:xfrm>
            <a:off x="2799218" y="2266034"/>
            <a:ext cx="1540911" cy="606524"/>
          </a:xfrm>
          <a:custGeom>
            <a:avLst/>
            <a:gdLst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28630 w 1540911"/>
              <a:gd name="connsiteY30" fmla="*/ 199481 h 610557"/>
              <a:gd name="connsiteX31" fmla="*/ 1253874 w 1540911"/>
              <a:gd name="connsiteY31" fmla="*/ 199481 h 610557"/>
              <a:gd name="connsiteX32" fmla="*/ 1276313 w 1540911"/>
              <a:gd name="connsiteY32" fmla="*/ 196676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39850 w 1540911"/>
              <a:gd name="connsiteY61" fmla="*/ 196676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28630 w 1540911"/>
              <a:gd name="connsiteY30" fmla="*/ 199481 h 610557"/>
              <a:gd name="connsiteX31" fmla="*/ 1253874 w 1540911"/>
              <a:gd name="connsiteY31" fmla="*/ 199481 h 610557"/>
              <a:gd name="connsiteX32" fmla="*/ 1276313 w 1540911"/>
              <a:gd name="connsiteY32" fmla="*/ 196676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56519 w 1540911"/>
              <a:gd name="connsiteY61" fmla="*/ 156195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04817 w 1540911"/>
              <a:gd name="connsiteY30" fmla="*/ 204243 h 610557"/>
              <a:gd name="connsiteX31" fmla="*/ 1253874 w 1540911"/>
              <a:gd name="connsiteY31" fmla="*/ 199481 h 610557"/>
              <a:gd name="connsiteX32" fmla="*/ 1276313 w 1540911"/>
              <a:gd name="connsiteY32" fmla="*/ 196676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56519 w 1540911"/>
              <a:gd name="connsiteY61" fmla="*/ 156195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04817 w 1540911"/>
              <a:gd name="connsiteY30" fmla="*/ 204243 h 610557"/>
              <a:gd name="connsiteX31" fmla="*/ 1253874 w 1540911"/>
              <a:gd name="connsiteY31" fmla="*/ 199481 h 610557"/>
              <a:gd name="connsiteX32" fmla="*/ 1276313 w 1540911"/>
              <a:gd name="connsiteY32" fmla="*/ 196676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20800 w 1540911"/>
              <a:gd name="connsiteY61" fmla="*/ 199057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04817 w 1540911"/>
              <a:gd name="connsiteY30" fmla="*/ 204243 h 610557"/>
              <a:gd name="connsiteX31" fmla="*/ 1253874 w 1540911"/>
              <a:gd name="connsiteY31" fmla="*/ 149474 h 610557"/>
              <a:gd name="connsiteX32" fmla="*/ 1276313 w 1540911"/>
              <a:gd name="connsiteY32" fmla="*/ 196676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20800 w 1540911"/>
              <a:gd name="connsiteY61" fmla="*/ 199057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04817 w 1540911"/>
              <a:gd name="connsiteY30" fmla="*/ 204243 h 610557"/>
              <a:gd name="connsiteX31" fmla="*/ 1253874 w 1540911"/>
              <a:gd name="connsiteY31" fmla="*/ 149474 h 610557"/>
              <a:gd name="connsiteX32" fmla="*/ 1278694 w 1540911"/>
              <a:gd name="connsiteY32" fmla="*/ 156194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20800 w 1540911"/>
              <a:gd name="connsiteY61" fmla="*/ 199057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04817 w 1540911"/>
              <a:gd name="connsiteY30" fmla="*/ 204243 h 610557"/>
              <a:gd name="connsiteX31" fmla="*/ 1253874 w 1540911"/>
              <a:gd name="connsiteY31" fmla="*/ 149474 h 610557"/>
              <a:gd name="connsiteX32" fmla="*/ 1278694 w 1540911"/>
              <a:gd name="connsiteY32" fmla="*/ 156194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39850 w 1540911"/>
              <a:gd name="connsiteY61" fmla="*/ 168101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04817 w 1540911"/>
              <a:gd name="connsiteY30" fmla="*/ 204243 h 610557"/>
              <a:gd name="connsiteX31" fmla="*/ 1253874 w 1540911"/>
              <a:gd name="connsiteY31" fmla="*/ 149474 h 610557"/>
              <a:gd name="connsiteX32" fmla="*/ 1278694 w 1540911"/>
              <a:gd name="connsiteY32" fmla="*/ 156194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13656 w 1540911"/>
              <a:gd name="connsiteY61" fmla="*/ 201439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04817 w 1540911"/>
              <a:gd name="connsiteY30" fmla="*/ 204243 h 610557"/>
              <a:gd name="connsiteX31" fmla="*/ 1253874 w 1540911"/>
              <a:gd name="connsiteY31" fmla="*/ 149474 h 610557"/>
              <a:gd name="connsiteX32" fmla="*/ 1278694 w 1540911"/>
              <a:gd name="connsiteY32" fmla="*/ 156194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00581 w 1540911"/>
              <a:gd name="connsiteY61" fmla="*/ 188262 h 610557"/>
              <a:gd name="connsiteX62" fmla="*/ 1169727 w 1540911"/>
              <a:gd name="connsiteY62" fmla="*/ 213506 h 610557"/>
              <a:gd name="connsiteX63" fmla="*/ 1091189 w 1540911"/>
              <a:gd name="connsiteY63" fmla="*/ 230335 h 610557"/>
              <a:gd name="connsiteX64" fmla="*/ 1012652 w 1540911"/>
              <a:gd name="connsiteY64" fmla="*/ 219116 h 610557"/>
              <a:gd name="connsiteX65" fmla="*/ 978993 w 1540911"/>
              <a:gd name="connsiteY65" fmla="*/ 255579 h 610557"/>
              <a:gd name="connsiteX66" fmla="*/ 962164 w 1540911"/>
              <a:gd name="connsiteY66" fmla="*/ 252775 h 610557"/>
              <a:gd name="connsiteX67" fmla="*/ 922895 w 1540911"/>
              <a:gd name="connsiteY67" fmla="*/ 294848 h 610557"/>
              <a:gd name="connsiteX68" fmla="*/ 900456 w 1540911"/>
              <a:gd name="connsiteY68" fmla="*/ 266799 h 610557"/>
              <a:gd name="connsiteX69" fmla="*/ 838748 w 1540911"/>
              <a:gd name="connsiteY69" fmla="*/ 314483 h 610557"/>
              <a:gd name="connsiteX70" fmla="*/ 835943 w 1540911"/>
              <a:gd name="connsiteY70" fmla="*/ 292043 h 610557"/>
              <a:gd name="connsiteX71" fmla="*/ 757405 w 1540911"/>
              <a:gd name="connsiteY71" fmla="*/ 328507 h 610557"/>
              <a:gd name="connsiteX72" fmla="*/ 734966 w 1540911"/>
              <a:gd name="connsiteY72" fmla="*/ 342532 h 610557"/>
              <a:gd name="connsiteX73" fmla="*/ 715332 w 1540911"/>
              <a:gd name="connsiteY73" fmla="*/ 328507 h 610557"/>
              <a:gd name="connsiteX74" fmla="*/ 678868 w 1540911"/>
              <a:gd name="connsiteY74" fmla="*/ 367776 h 610557"/>
              <a:gd name="connsiteX75" fmla="*/ 653624 w 1540911"/>
              <a:gd name="connsiteY75" fmla="*/ 370581 h 610557"/>
              <a:gd name="connsiteX76" fmla="*/ 653624 w 1540911"/>
              <a:gd name="connsiteY76" fmla="*/ 401435 h 610557"/>
              <a:gd name="connsiteX77" fmla="*/ 670453 w 1540911"/>
              <a:gd name="connsiteY77" fmla="*/ 437898 h 610557"/>
              <a:gd name="connsiteX78" fmla="*/ 715332 w 1540911"/>
              <a:gd name="connsiteY78" fmla="*/ 457533 h 610557"/>
              <a:gd name="connsiteX79" fmla="*/ 692893 w 1540911"/>
              <a:gd name="connsiteY79" fmla="*/ 502411 h 610557"/>
              <a:gd name="connsiteX80" fmla="*/ 748991 w 1540911"/>
              <a:gd name="connsiteY80" fmla="*/ 519241 h 610557"/>
              <a:gd name="connsiteX81" fmla="*/ 791064 w 1540911"/>
              <a:gd name="connsiteY81" fmla="*/ 499606 h 610557"/>
              <a:gd name="connsiteX82" fmla="*/ 855577 w 1540911"/>
              <a:gd name="connsiteY82" fmla="*/ 479972 h 610557"/>
              <a:gd name="connsiteX83" fmla="*/ 875212 w 1540911"/>
              <a:gd name="connsiteY83" fmla="*/ 533265 h 610557"/>
              <a:gd name="connsiteX84" fmla="*/ 810699 w 1540911"/>
              <a:gd name="connsiteY84" fmla="*/ 558510 h 610557"/>
              <a:gd name="connsiteX85" fmla="*/ 760210 w 1540911"/>
              <a:gd name="connsiteY85" fmla="*/ 538875 h 610557"/>
              <a:gd name="connsiteX86" fmla="*/ 692893 w 1540911"/>
              <a:gd name="connsiteY86" fmla="*/ 555705 h 610557"/>
              <a:gd name="connsiteX87" fmla="*/ 639599 w 1540911"/>
              <a:gd name="connsiteY87" fmla="*/ 586559 h 610557"/>
              <a:gd name="connsiteX88" fmla="*/ 605940 w 1540911"/>
              <a:gd name="connsiteY88" fmla="*/ 603388 h 610557"/>
              <a:gd name="connsiteX89" fmla="*/ 518988 w 1540911"/>
              <a:gd name="connsiteY89" fmla="*/ 606193 h 610557"/>
              <a:gd name="connsiteX90" fmla="*/ 516183 w 1540911"/>
              <a:gd name="connsiteY90" fmla="*/ 544485 h 610557"/>
              <a:gd name="connsiteX91" fmla="*/ 474110 w 1540911"/>
              <a:gd name="connsiteY91" fmla="*/ 538875 h 610557"/>
              <a:gd name="connsiteX92" fmla="*/ 434841 w 1540911"/>
              <a:gd name="connsiteY92" fmla="*/ 513631 h 610557"/>
              <a:gd name="connsiteX93" fmla="*/ 381548 w 1540911"/>
              <a:gd name="connsiteY93" fmla="*/ 508021 h 610557"/>
              <a:gd name="connsiteX94" fmla="*/ 398377 w 1540911"/>
              <a:gd name="connsiteY94" fmla="*/ 488387 h 610557"/>
              <a:gd name="connsiteX95" fmla="*/ 465695 w 1540911"/>
              <a:gd name="connsiteY95" fmla="*/ 432289 h 610557"/>
              <a:gd name="connsiteX96" fmla="*/ 504964 w 1540911"/>
              <a:gd name="connsiteY96" fmla="*/ 443508 h 610557"/>
              <a:gd name="connsiteX97" fmla="*/ 538623 w 1540911"/>
              <a:gd name="connsiteY97" fmla="*/ 415459 h 610557"/>
              <a:gd name="connsiteX98" fmla="*/ 516183 w 1540911"/>
              <a:gd name="connsiteY98" fmla="*/ 376190 h 610557"/>
              <a:gd name="connsiteX99" fmla="*/ 488134 w 1540911"/>
              <a:gd name="connsiteY99" fmla="*/ 384605 h 610557"/>
              <a:gd name="connsiteX100" fmla="*/ 457280 w 1540911"/>
              <a:gd name="connsiteY100" fmla="*/ 384605 h 610557"/>
              <a:gd name="connsiteX101" fmla="*/ 389962 w 1540911"/>
              <a:gd name="connsiteY101" fmla="*/ 395825 h 610557"/>
              <a:gd name="connsiteX102" fmla="*/ 305815 w 1540911"/>
              <a:gd name="connsiteY102" fmla="*/ 350946 h 610557"/>
              <a:gd name="connsiteX103" fmla="*/ 331059 w 1540911"/>
              <a:gd name="connsiteY103" fmla="*/ 342532 h 610557"/>
              <a:gd name="connsiteX104" fmla="*/ 258132 w 1540911"/>
              <a:gd name="connsiteY104" fmla="*/ 320092 h 610557"/>
              <a:gd name="connsiteX105" fmla="*/ 370328 w 1540911"/>
              <a:gd name="connsiteY105" fmla="*/ 322897 h 610557"/>
              <a:gd name="connsiteX106" fmla="*/ 328254 w 1540911"/>
              <a:gd name="connsiteY106" fmla="*/ 297653 h 610557"/>
              <a:gd name="connsiteX107" fmla="*/ 283376 w 1540911"/>
              <a:gd name="connsiteY107" fmla="*/ 297653 h 610557"/>
              <a:gd name="connsiteX108" fmla="*/ 232888 w 1540911"/>
              <a:gd name="connsiteY108" fmla="*/ 300458 h 610557"/>
              <a:gd name="connsiteX109" fmla="*/ 165570 w 1540911"/>
              <a:gd name="connsiteY109" fmla="*/ 314483 h 610557"/>
              <a:gd name="connsiteX110" fmla="*/ 131911 w 1540911"/>
              <a:gd name="connsiteY110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13188 w 1540911"/>
              <a:gd name="connsiteY30" fmla="*/ 189036 h 610557"/>
              <a:gd name="connsiteX31" fmla="*/ 1204817 w 1540911"/>
              <a:gd name="connsiteY31" fmla="*/ 204243 h 610557"/>
              <a:gd name="connsiteX32" fmla="*/ 1253874 w 1540911"/>
              <a:gd name="connsiteY32" fmla="*/ 149474 h 610557"/>
              <a:gd name="connsiteX33" fmla="*/ 1278694 w 1540911"/>
              <a:gd name="connsiteY33" fmla="*/ 156194 h 610557"/>
              <a:gd name="connsiteX34" fmla="*/ 1309972 w 1540911"/>
              <a:gd name="connsiteY34" fmla="*/ 160213 h 610557"/>
              <a:gd name="connsiteX35" fmla="*/ 1450218 w 1540911"/>
              <a:gd name="connsiteY35" fmla="*/ 202286 h 610557"/>
              <a:gd name="connsiteX36" fmla="*/ 1520340 w 1540911"/>
              <a:gd name="connsiteY36" fmla="*/ 269604 h 610557"/>
              <a:gd name="connsiteX37" fmla="*/ 1486681 w 1540911"/>
              <a:gd name="connsiteY37" fmla="*/ 345337 h 610557"/>
              <a:gd name="connsiteX38" fmla="*/ 1461437 w 1540911"/>
              <a:gd name="connsiteY38" fmla="*/ 367776 h 610557"/>
              <a:gd name="connsiteX39" fmla="*/ 1509121 w 1540911"/>
              <a:gd name="connsiteY39" fmla="*/ 393020 h 610557"/>
              <a:gd name="connsiteX40" fmla="*/ 1531560 w 1540911"/>
              <a:gd name="connsiteY40" fmla="*/ 418264 h 610557"/>
              <a:gd name="connsiteX41" fmla="*/ 1503511 w 1540911"/>
              <a:gd name="connsiteY41" fmla="*/ 440703 h 610557"/>
              <a:gd name="connsiteX42" fmla="*/ 1514731 w 1540911"/>
              <a:gd name="connsiteY42" fmla="*/ 482777 h 610557"/>
              <a:gd name="connsiteX43" fmla="*/ 1539975 w 1540911"/>
              <a:gd name="connsiteY43" fmla="*/ 533265 h 610557"/>
              <a:gd name="connsiteX44" fmla="*/ 1478267 w 1540911"/>
              <a:gd name="connsiteY44" fmla="*/ 527656 h 610557"/>
              <a:gd name="connsiteX45" fmla="*/ 1396924 w 1540911"/>
              <a:gd name="connsiteY45" fmla="*/ 451923 h 610557"/>
              <a:gd name="connsiteX46" fmla="*/ 1340826 w 1540911"/>
              <a:gd name="connsiteY46" fmla="*/ 468752 h 610557"/>
              <a:gd name="connsiteX47" fmla="*/ 1267899 w 1540911"/>
              <a:gd name="connsiteY47" fmla="*/ 505216 h 610557"/>
              <a:gd name="connsiteX48" fmla="*/ 1169727 w 1540911"/>
              <a:gd name="connsiteY48" fmla="*/ 533265 h 610557"/>
              <a:gd name="connsiteX49" fmla="*/ 1105214 w 1540911"/>
              <a:gd name="connsiteY49" fmla="*/ 508021 h 610557"/>
              <a:gd name="connsiteX50" fmla="*/ 1063140 w 1540911"/>
              <a:gd name="connsiteY50" fmla="*/ 519241 h 610557"/>
              <a:gd name="connsiteX51" fmla="*/ 1043506 w 1540911"/>
              <a:gd name="connsiteY51" fmla="*/ 457533 h 610557"/>
              <a:gd name="connsiteX52" fmla="*/ 1071555 w 1540911"/>
              <a:gd name="connsiteY52" fmla="*/ 393020 h 610557"/>
              <a:gd name="connsiteX53" fmla="*/ 1088385 w 1540911"/>
              <a:gd name="connsiteY53" fmla="*/ 395825 h 610557"/>
              <a:gd name="connsiteX54" fmla="*/ 1116434 w 1540911"/>
              <a:gd name="connsiteY54" fmla="*/ 376190 h 610557"/>
              <a:gd name="connsiteX55" fmla="*/ 1150093 w 1540911"/>
              <a:gd name="connsiteY55" fmla="*/ 395825 h 610557"/>
              <a:gd name="connsiteX56" fmla="*/ 1085580 w 1540911"/>
              <a:gd name="connsiteY56" fmla="*/ 342532 h 610557"/>
              <a:gd name="connsiteX57" fmla="*/ 1040701 w 1540911"/>
              <a:gd name="connsiteY57" fmla="*/ 280824 h 610557"/>
              <a:gd name="connsiteX58" fmla="*/ 1102409 w 1540911"/>
              <a:gd name="connsiteY58" fmla="*/ 286433 h 610557"/>
              <a:gd name="connsiteX59" fmla="*/ 1144483 w 1540911"/>
              <a:gd name="connsiteY59" fmla="*/ 294848 h 610557"/>
              <a:gd name="connsiteX60" fmla="*/ 1155702 w 1540911"/>
              <a:gd name="connsiteY60" fmla="*/ 258384 h 610557"/>
              <a:gd name="connsiteX61" fmla="*/ 1225825 w 1540911"/>
              <a:gd name="connsiteY61" fmla="*/ 227530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04817 w 1540911"/>
              <a:gd name="connsiteY30" fmla="*/ 204243 h 610557"/>
              <a:gd name="connsiteX31" fmla="*/ 1253874 w 1540911"/>
              <a:gd name="connsiteY31" fmla="*/ 149474 h 610557"/>
              <a:gd name="connsiteX32" fmla="*/ 1278694 w 1540911"/>
              <a:gd name="connsiteY32" fmla="*/ 156194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00581 w 1540911"/>
              <a:gd name="connsiteY61" fmla="*/ 188262 h 610557"/>
              <a:gd name="connsiteX62" fmla="*/ 1169727 w 1540911"/>
              <a:gd name="connsiteY62" fmla="*/ 213506 h 610557"/>
              <a:gd name="connsiteX63" fmla="*/ 1091189 w 1540911"/>
              <a:gd name="connsiteY63" fmla="*/ 230335 h 610557"/>
              <a:gd name="connsiteX64" fmla="*/ 1012652 w 1540911"/>
              <a:gd name="connsiteY64" fmla="*/ 219116 h 610557"/>
              <a:gd name="connsiteX65" fmla="*/ 978993 w 1540911"/>
              <a:gd name="connsiteY65" fmla="*/ 255579 h 610557"/>
              <a:gd name="connsiteX66" fmla="*/ 962164 w 1540911"/>
              <a:gd name="connsiteY66" fmla="*/ 252775 h 610557"/>
              <a:gd name="connsiteX67" fmla="*/ 922895 w 1540911"/>
              <a:gd name="connsiteY67" fmla="*/ 294848 h 610557"/>
              <a:gd name="connsiteX68" fmla="*/ 900456 w 1540911"/>
              <a:gd name="connsiteY68" fmla="*/ 266799 h 610557"/>
              <a:gd name="connsiteX69" fmla="*/ 838748 w 1540911"/>
              <a:gd name="connsiteY69" fmla="*/ 314483 h 610557"/>
              <a:gd name="connsiteX70" fmla="*/ 835943 w 1540911"/>
              <a:gd name="connsiteY70" fmla="*/ 292043 h 610557"/>
              <a:gd name="connsiteX71" fmla="*/ 757405 w 1540911"/>
              <a:gd name="connsiteY71" fmla="*/ 328507 h 610557"/>
              <a:gd name="connsiteX72" fmla="*/ 734966 w 1540911"/>
              <a:gd name="connsiteY72" fmla="*/ 342532 h 610557"/>
              <a:gd name="connsiteX73" fmla="*/ 715332 w 1540911"/>
              <a:gd name="connsiteY73" fmla="*/ 328507 h 610557"/>
              <a:gd name="connsiteX74" fmla="*/ 678868 w 1540911"/>
              <a:gd name="connsiteY74" fmla="*/ 367776 h 610557"/>
              <a:gd name="connsiteX75" fmla="*/ 653624 w 1540911"/>
              <a:gd name="connsiteY75" fmla="*/ 370581 h 610557"/>
              <a:gd name="connsiteX76" fmla="*/ 653624 w 1540911"/>
              <a:gd name="connsiteY76" fmla="*/ 401435 h 610557"/>
              <a:gd name="connsiteX77" fmla="*/ 670453 w 1540911"/>
              <a:gd name="connsiteY77" fmla="*/ 437898 h 610557"/>
              <a:gd name="connsiteX78" fmla="*/ 715332 w 1540911"/>
              <a:gd name="connsiteY78" fmla="*/ 457533 h 610557"/>
              <a:gd name="connsiteX79" fmla="*/ 692893 w 1540911"/>
              <a:gd name="connsiteY79" fmla="*/ 502411 h 610557"/>
              <a:gd name="connsiteX80" fmla="*/ 748991 w 1540911"/>
              <a:gd name="connsiteY80" fmla="*/ 519241 h 610557"/>
              <a:gd name="connsiteX81" fmla="*/ 791064 w 1540911"/>
              <a:gd name="connsiteY81" fmla="*/ 499606 h 610557"/>
              <a:gd name="connsiteX82" fmla="*/ 855577 w 1540911"/>
              <a:gd name="connsiteY82" fmla="*/ 479972 h 610557"/>
              <a:gd name="connsiteX83" fmla="*/ 875212 w 1540911"/>
              <a:gd name="connsiteY83" fmla="*/ 533265 h 610557"/>
              <a:gd name="connsiteX84" fmla="*/ 810699 w 1540911"/>
              <a:gd name="connsiteY84" fmla="*/ 558510 h 610557"/>
              <a:gd name="connsiteX85" fmla="*/ 760210 w 1540911"/>
              <a:gd name="connsiteY85" fmla="*/ 538875 h 610557"/>
              <a:gd name="connsiteX86" fmla="*/ 692893 w 1540911"/>
              <a:gd name="connsiteY86" fmla="*/ 555705 h 610557"/>
              <a:gd name="connsiteX87" fmla="*/ 639599 w 1540911"/>
              <a:gd name="connsiteY87" fmla="*/ 586559 h 610557"/>
              <a:gd name="connsiteX88" fmla="*/ 605940 w 1540911"/>
              <a:gd name="connsiteY88" fmla="*/ 603388 h 610557"/>
              <a:gd name="connsiteX89" fmla="*/ 518988 w 1540911"/>
              <a:gd name="connsiteY89" fmla="*/ 606193 h 610557"/>
              <a:gd name="connsiteX90" fmla="*/ 516183 w 1540911"/>
              <a:gd name="connsiteY90" fmla="*/ 544485 h 610557"/>
              <a:gd name="connsiteX91" fmla="*/ 474110 w 1540911"/>
              <a:gd name="connsiteY91" fmla="*/ 538875 h 610557"/>
              <a:gd name="connsiteX92" fmla="*/ 434841 w 1540911"/>
              <a:gd name="connsiteY92" fmla="*/ 513631 h 610557"/>
              <a:gd name="connsiteX93" fmla="*/ 381548 w 1540911"/>
              <a:gd name="connsiteY93" fmla="*/ 508021 h 610557"/>
              <a:gd name="connsiteX94" fmla="*/ 398377 w 1540911"/>
              <a:gd name="connsiteY94" fmla="*/ 488387 h 610557"/>
              <a:gd name="connsiteX95" fmla="*/ 465695 w 1540911"/>
              <a:gd name="connsiteY95" fmla="*/ 432289 h 610557"/>
              <a:gd name="connsiteX96" fmla="*/ 504964 w 1540911"/>
              <a:gd name="connsiteY96" fmla="*/ 443508 h 610557"/>
              <a:gd name="connsiteX97" fmla="*/ 538623 w 1540911"/>
              <a:gd name="connsiteY97" fmla="*/ 415459 h 610557"/>
              <a:gd name="connsiteX98" fmla="*/ 516183 w 1540911"/>
              <a:gd name="connsiteY98" fmla="*/ 376190 h 610557"/>
              <a:gd name="connsiteX99" fmla="*/ 488134 w 1540911"/>
              <a:gd name="connsiteY99" fmla="*/ 384605 h 610557"/>
              <a:gd name="connsiteX100" fmla="*/ 457280 w 1540911"/>
              <a:gd name="connsiteY100" fmla="*/ 384605 h 610557"/>
              <a:gd name="connsiteX101" fmla="*/ 389962 w 1540911"/>
              <a:gd name="connsiteY101" fmla="*/ 395825 h 610557"/>
              <a:gd name="connsiteX102" fmla="*/ 305815 w 1540911"/>
              <a:gd name="connsiteY102" fmla="*/ 350946 h 610557"/>
              <a:gd name="connsiteX103" fmla="*/ 331059 w 1540911"/>
              <a:gd name="connsiteY103" fmla="*/ 342532 h 610557"/>
              <a:gd name="connsiteX104" fmla="*/ 258132 w 1540911"/>
              <a:gd name="connsiteY104" fmla="*/ 320092 h 610557"/>
              <a:gd name="connsiteX105" fmla="*/ 370328 w 1540911"/>
              <a:gd name="connsiteY105" fmla="*/ 322897 h 610557"/>
              <a:gd name="connsiteX106" fmla="*/ 328254 w 1540911"/>
              <a:gd name="connsiteY106" fmla="*/ 297653 h 610557"/>
              <a:gd name="connsiteX107" fmla="*/ 283376 w 1540911"/>
              <a:gd name="connsiteY107" fmla="*/ 297653 h 610557"/>
              <a:gd name="connsiteX108" fmla="*/ 232888 w 1540911"/>
              <a:gd name="connsiteY108" fmla="*/ 300458 h 610557"/>
              <a:gd name="connsiteX109" fmla="*/ 165570 w 1540911"/>
              <a:gd name="connsiteY109" fmla="*/ 314483 h 610557"/>
              <a:gd name="connsiteX110" fmla="*/ 131911 w 1540911"/>
              <a:gd name="connsiteY110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04817 w 1540911"/>
              <a:gd name="connsiteY30" fmla="*/ 204243 h 610557"/>
              <a:gd name="connsiteX31" fmla="*/ 1253874 w 1540911"/>
              <a:gd name="connsiteY31" fmla="*/ 149474 h 610557"/>
              <a:gd name="connsiteX32" fmla="*/ 1278694 w 1540911"/>
              <a:gd name="connsiteY32" fmla="*/ 156194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00581 w 1540911"/>
              <a:gd name="connsiteY61" fmla="*/ 188262 h 610557"/>
              <a:gd name="connsiteX62" fmla="*/ 1169727 w 1540911"/>
              <a:gd name="connsiteY62" fmla="*/ 213506 h 610557"/>
              <a:gd name="connsiteX63" fmla="*/ 1091189 w 1540911"/>
              <a:gd name="connsiteY63" fmla="*/ 230335 h 610557"/>
              <a:gd name="connsiteX64" fmla="*/ 1012652 w 1540911"/>
              <a:gd name="connsiteY64" fmla="*/ 219116 h 610557"/>
              <a:gd name="connsiteX65" fmla="*/ 978993 w 1540911"/>
              <a:gd name="connsiteY65" fmla="*/ 255579 h 610557"/>
              <a:gd name="connsiteX66" fmla="*/ 962164 w 1540911"/>
              <a:gd name="connsiteY66" fmla="*/ 252775 h 610557"/>
              <a:gd name="connsiteX67" fmla="*/ 922895 w 1540911"/>
              <a:gd name="connsiteY67" fmla="*/ 294848 h 610557"/>
              <a:gd name="connsiteX68" fmla="*/ 900456 w 1540911"/>
              <a:gd name="connsiteY68" fmla="*/ 266799 h 610557"/>
              <a:gd name="connsiteX69" fmla="*/ 838748 w 1540911"/>
              <a:gd name="connsiteY69" fmla="*/ 314483 h 610557"/>
              <a:gd name="connsiteX70" fmla="*/ 835943 w 1540911"/>
              <a:gd name="connsiteY70" fmla="*/ 292043 h 610557"/>
              <a:gd name="connsiteX71" fmla="*/ 757405 w 1540911"/>
              <a:gd name="connsiteY71" fmla="*/ 328507 h 610557"/>
              <a:gd name="connsiteX72" fmla="*/ 734966 w 1540911"/>
              <a:gd name="connsiteY72" fmla="*/ 342532 h 610557"/>
              <a:gd name="connsiteX73" fmla="*/ 715332 w 1540911"/>
              <a:gd name="connsiteY73" fmla="*/ 328507 h 610557"/>
              <a:gd name="connsiteX74" fmla="*/ 678868 w 1540911"/>
              <a:gd name="connsiteY74" fmla="*/ 367776 h 610557"/>
              <a:gd name="connsiteX75" fmla="*/ 653624 w 1540911"/>
              <a:gd name="connsiteY75" fmla="*/ 370581 h 610557"/>
              <a:gd name="connsiteX76" fmla="*/ 653624 w 1540911"/>
              <a:gd name="connsiteY76" fmla="*/ 401435 h 610557"/>
              <a:gd name="connsiteX77" fmla="*/ 670453 w 1540911"/>
              <a:gd name="connsiteY77" fmla="*/ 437898 h 610557"/>
              <a:gd name="connsiteX78" fmla="*/ 715332 w 1540911"/>
              <a:gd name="connsiteY78" fmla="*/ 457533 h 610557"/>
              <a:gd name="connsiteX79" fmla="*/ 692893 w 1540911"/>
              <a:gd name="connsiteY79" fmla="*/ 502411 h 610557"/>
              <a:gd name="connsiteX80" fmla="*/ 748991 w 1540911"/>
              <a:gd name="connsiteY80" fmla="*/ 519241 h 610557"/>
              <a:gd name="connsiteX81" fmla="*/ 791064 w 1540911"/>
              <a:gd name="connsiteY81" fmla="*/ 499606 h 610557"/>
              <a:gd name="connsiteX82" fmla="*/ 855577 w 1540911"/>
              <a:gd name="connsiteY82" fmla="*/ 479972 h 610557"/>
              <a:gd name="connsiteX83" fmla="*/ 875212 w 1540911"/>
              <a:gd name="connsiteY83" fmla="*/ 533265 h 610557"/>
              <a:gd name="connsiteX84" fmla="*/ 810699 w 1540911"/>
              <a:gd name="connsiteY84" fmla="*/ 558510 h 610557"/>
              <a:gd name="connsiteX85" fmla="*/ 760210 w 1540911"/>
              <a:gd name="connsiteY85" fmla="*/ 538875 h 610557"/>
              <a:gd name="connsiteX86" fmla="*/ 692893 w 1540911"/>
              <a:gd name="connsiteY86" fmla="*/ 555705 h 610557"/>
              <a:gd name="connsiteX87" fmla="*/ 639599 w 1540911"/>
              <a:gd name="connsiteY87" fmla="*/ 586559 h 610557"/>
              <a:gd name="connsiteX88" fmla="*/ 605940 w 1540911"/>
              <a:gd name="connsiteY88" fmla="*/ 603388 h 610557"/>
              <a:gd name="connsiteX89" fmla="*/ 518988 w 1540911"/>
              <a:gd name="connsiteY89" fmla="*/ 606193 h 610557"/>
              <a:gd name="connsiteX90" fmla="*/ 516183 w 1540911"/>
              <a:gd name="connsiteY90" fmla="*/ 544485 h 610557"/>
              <a:gd name="connsiteX91" fmla="*/ 474110 w 1540911"/>
              <a:gd name="connsiteY91" fmla="*/ 538875 h 610557"/>
              <a:gd name="connsiteX92" fmla="*/ 434841 w 1540911"/>
              <a:gd name="connsiteY92" fmla="*/ 513631 h 610557"/>
              <a:gd name="connsiteX93" fmla="*/ 381548 w 1540911"/>
              <a:gd name="connsiteY93" fmla="*/ 508021 h 610557"/>
              <a:gd name="connsiteX94" fmla="*/ 398377 w 1540911"/>
              <a:gd name="connsiteY94" fmla="*/ 488387 h 610557"/>
              <a:gd name="connsiteX95" fmla="*/ 465695 w 1540911"/>
              <a:gd name="connsiteY95" fmla="*/ 432289 h 610557"/>
              <a:gd name="connsiteX96" fmla="*/ 504964 w 1540911"/>
              <a:gd name="connsiteY96" fmla="*/ 443508 h 610557"/>
              <a:gd name="connsiteX97" fmla="*/ 538623 w 1540911"/>
              <a:gd name="connsiteY97" fmla="*/ 415459 h 610557"/>
              <a:gd name="connsiteX98" fmla="*/ 516183 w 1540911"/>
              <a:gd name="connsiteY98" fmla="*/ 376190 h 610557"/>
              <a:gd name="connsiteX99" fmla="*/ 488134 w 1540911"/>
              <a:gd name="connsiteY99" fmla="*/ 384605 h 610557"/>
              <a:gd name="connsiteX100" fmla="*/ 457280 w 1540911"/>
              <a:gd name="connsiteY100" fmla="*/ 384605 h 610557"/>
              <a:gd name="connsiteX101" fmla="*/ 389962 w 1540911"/>
              <a:gd name="connsiteY101" fmla="*/ 395825 h 610557"/>
              <a:gd name="connsiteX102" fmla="*/ 305815 w 1540911"/>
              <a:gd name="connsiteY102" fmla="*/ 350946 h 610557"/>
              <a:gd name="connsiteX103" fmla="*/ 331059 w 1540911"/>
              <a:gd name="connsiteY103" fmla="*/ 342532 h 610557"/>
              <a:gd name="connsiteX104" fmla="*/ 258132 w 1540911"/>
              <a:gd name="connsiteY104" fmla="*/ 320092 h 610557"/>
              <a:gd name="connsiteX105" fmla="*/ 370328 w 1540911"/>
              <a:gd name="connsiteY105" fmla="*/ 322897 h 610557"/>
              <a:gd name="connsiteX106" fmla="*/ 328254 w 1540911"/>
              <a:gd name="connsiteY106" fmla="*/ 297653 h 610557"/>
              <a:gd name="connsiteX107" fmla="*/ 283376 w 1540911"/>
              <a:gd name="connsiteY107" fmla="*/ 297653 h 610557"/>
              <a:gd name="connsiteX108" fmla="*/ 232888 w 1540911"/>
              <a:gd name="connsiteY108" fmla="*/ 300458 h 610557"/>
              <a:gd name="connsiteX109" fmla="*/ 165570 w 1540911"/>
              <a:gd name="connsiteY109" fmla="*/ 314483 h 610557"/>
              <a:gd name="connsiteX110" fmla="*/ 131911 w 1540911"/>
              <a:gd name="connsiteY110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04817 w 1540911"/>
              <a:gd name="connsiteY30" fmla="*/ 204243 h 610557"/>
              <a:gd name="connsiteX31" fmla="*/ 1253874 w 1540911"/>
              <a:gd name="connsiteY31" fmla="*/ 149474 h 610557"/>
              <a:gd name="connsiteX32" fmla="*/ 1278694 w 1540911"/>
              <a:gd name="connsiteY32" fmla="*/ 156194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169727 w 1540911"/>
              <a:gd name="connsiteY61" fmla="*/ 21350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692893 w 1540911"/>
              <a:gd name="connsiteY78" fmla="*/ 502411 h 610557"/>
              <a:gd name="connsiteX79" fmla="*/ 748991 w 1540911"/>
              <a:gd name="connsiteY79" fmla="*/ 519241 h 610557"/>
              <a:gd name="connsiteX80" fmla="*/ 791064 w 1540911"/>
              <a:gd name="connsiteY80" fmla="*/ 49960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8385 w 1540911"/>
              <a:gd name="connsiteY51" fmla="*/ 395825 h 610557"/>
              <a:gd name="connsiteX52" fmla="*/ 1116434 w 1540911"/>
              <a:gd name="connsiteY52" fmla="*/ 376190 h 610557"/>
              <a:gd name="connsiteX53" fmla="*/ 1150093 w 1540911"/>
              <a:gd name="connsiteY53" fmla="*/ 395825 h 610557"/>
              <a:gd name="connsiteX54" fmla="*/ 1085580 w 1540911"/>
              <a:gd name="connsiteY54" fmla="*/ 342532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44483 w 1540911"/>
              <a:gd name="connsiteY57" fmla="*/ 294848 h 610557"/>
              <a:gd name="connsiteX58" fmla="*/ 1155702 w 1540911"/>
              <a:gd name="connsiteY58" fmla="*/ 258384 h 610557"/>
              <a:gd name="connsiteX59" fmla="*/ 1225825 w 1540911"/>
              <a:gd name="connsiteY59" fmla="*/ 227530 h 610557"/>
              <a:gd name="connsiteX60" fmla="*/ 1169727 w 1540911"/>
              <a:gd name="connsiteY60" fmla="*/ 213506 h 610557"/>
              <a:gd name="connsiteX61" fmla="*/ 1091189 w 1540911"/>
              <a:gd name="connsiteY61" fmla="*/ 230335 h 610557"/>
              <a:gd name="connsiteX62" fmla="*/ 1012652 w 1540911"/>
              <a:gd name="connsiteY62" fmla="*/ 219116 h 610557"/>
              <a:gd name="connsiteX63" fmla="*/ 978993 w 1540911"/>
              <a:gd name="connsiteY63" fmla="*/ 255579 h 610557"/>
              <a:gd name="connsiteX64" fmla="*/ 962164 w 1540911"/>
              <a:gd name="connsiteY64" fmla="*/ 252775 h 610557"/>
              <a:gd name="connsiteX65" fmla="*/ 922895 w 1540911"/>
              <a:gd name="connsiteY65" fmla="*/ 294848 h 610557"/>
              <a:gd name="connsiteX66" fmla="*/ 900456 w 1540911"/>
              <a:gd name="connsiteY66" fmla="*/ 266799 h 610557"/>
              <a:gd name="connsiteX67" fmla="*/ 838748 w 1540911"/>
              <a:gd name="connsiteY67" fmla="*/ 314483 h 610557"/>
              <a:gd name="connsiteX68" fmla="*/ 835943 w 1540911"/>
              <a:gd name="connsiteY68" fmla="*/ 292043 h 610557"/>
              <a:gd name="connsiteX69" fmla="*/ 757405 w 1540911"/>
              <a:gd name="connsiteY69" fmla="*/ 328507 h 610557"/>
              <a:gd name="connsiteX70" fmla="*/ 734966 w 1540911"/>
              <a:gd name="connsiteY70" fmla="*/ 342532 h 610557"/>
              <a:gd name="connsiteX71" fmla="*/ 715332 w 1540911"/>
              <a:gd name="connsiteY71" fmla="*/ 328507 h 610557"/>
              <a:gd name="connsiteX72" fmla="*/ 678868 w 1540911"/>
              <a:gd name="connsiteY72" fmla="*/ 367776 h 610557"/>
              <a:gd name="connsiteX73" fmla="*/ 653624 w 1540911"/>
              <a:gd name="connsiteY73" fmla="*/ 370581 h 610557"/>
              <a:gd name="connsiteX74" fmla="*/ 653624 w 1540911"/>
              <a:gd name="connsiteY74" fmla="*/ 401435 h 610557"/>
              <a:gd name="connsiteX75" fmla="*/ 670453 w 1540911"/>
              <a:gd name="connsiteY75" fmla="*/ 437898 h 610557"/>
              <a:gd name="connsiteX76" fmla="*/ 715332 w 1540911"/>
              <a:gd name="connsiteY76" fmla="*/ 457533 h 610557"/>
              <a:gd name="connsiteX77" fmla="*/ 692893 w 1540911"/>
              <a:gd name="connsiteY77" fmla="*/ 502411 h 610557"/>
              <a:gd name="connsiteX78" fmla="*/ 748991 w 1540911"/>
              <a:gd name="connsiteY78" fmla="*/ 519241 h 610557"/>
              <a:gd name="connsiteX79" fmla="*/ 791064 w 1540911"/>
              <a:gd name="connsiteY79" fmla="*/ 499606 h 610557"/>
              <a:gd name="connsiteX80" fmla="*/ 855577 w 1540911"/>
              <a:gd name="connsiteY80" fmla="*/ 479972 h 610557"/>
              <a:gd name="connsiteX81" fmla="*/ 875212 w 1540911"/>
              <a:gd name="connsiteY81" fmla="*/ 533265 h 610557"/>
              <a:gd name="connsiteX82" fmla="*/ 810699 w 1540911"/>
              <a:gd name="connsiteY82" fmla="*/ 558510 h 610557"/>
              <a:gd name="connsiteX83" fmla="*/ 760210 w 1540911"/>
              <a:gd name="connsiteY83" fmla="*/ 538875 h 610557"/>
              <a:gd name="connsiteX84" fmla="*/ 692893 w 1540911"/>
              <a:gd name="connsiteY84" fmla="*/ 555705 h 610557"/>
              <a:gd name="connsiteX85" fmla="*/ 639599 w 1540911"/>
              <a:gd name="connsiteY85" fmla="*/ 586559 h 610557"/>
              <a:gd name="connsiteX86" fmla="*/ 605940 w 1540911"/>
              <a:gd name="connsiteY86" fmla="*/ 603388 h 610557"/>
              <a:gd name="connsiteX87" fmla="*/ 518988 w 1540911"/>
              <a:gd name="connsiteY87" fmla="*/ 606193 h 610557"/>
              <a:gd name="connsiteX88" fmla="*/ 516183 w 1540911"/>
              <a:gd name="connsiteY88" fmla="*/ 544485 h 610557"/>
              <a:gd name="connsiteX89" fmla="*/ 474110 w 1540911"/>
              <a:gd name="connsiteY89" fmla="*/ 538875 h 610557"/>
              <a:gd name="connsiteX90" fmla="*/ 434841 w 1540911"/>
              <a:gd name="connsiteY90" fmla="*/ 513631 h 610557"/>
              <a:gd name="connsiteX91" fmla="*/ 381548 w 1540911"/>
              <a:gd name="connsiteY91" fmla="*/ 508021 h 610557"/>
              <a:gd name="connsiteX92" fmla="*/ 398377 w 1540911"/>
              <a:gd name="connsiteY92" fmla="*/ 488387 h 610557"/>
              <a:gd name="connsiteX93" fmla="*/ 465695 w 1540911"/>
              <a:gd name="connsiteY93" fmla="*/ 432289 h 610557"/>
              <a:gd name="connsiteX94" fmla="*/ 504964 w 1540911"/>
              <a:gd name="connsiteY94" fmla="*/ 443508 h 610557"/>
              <a:gd name="connsiteX95" fmla="*/ 538623 w 1540911"/>
              <a:gd name="connsiteY95" fmla="*/ 415459 h 610557"/>
              <a:gd name="connsiteX96" fmla="*/ 516183 w 1540911"/>
              <a:gd name="connsiteY96" fmla="*/ 376190 h 610557"/>
              <a:gd name="connsiteX97" fmla="*/ 488134 w 1540911"/>
              <a:gd name="connsiteY97" fmla="*/ 384605 h 610557"/>
              <a:gd name="connsiteX98" fmla="*/ 457280 w 1540911"/>
              <a:gd name="connsiteY98" fmla="*/ 384605 h 610557"/>
              <a:gd name="connsiteX99" fmla="*/ 389962 w 1540911"/>
              <a:gd name="connsiteY99" fmla="*/ 395825 h 610557"/>
              <a:gd name="connsiteX100" fmla="*/ 305815 w 1540911"/>
              <a:gd name="connsiteY100" fmla="*/ 350946 h 610557"/>
              <a:gd name="connsiteX101" fmla="*/ 331059 w 1540911"/>
              <a:gd name="connsiteY101" fmla="*/ 342532 h 610557"/>
              <a:gd name="connsiteX102" fmla="*/ 258132 w 1540911"/>
              <a:gd name="connsiteY102" fmla="*/ 320092 h 610557"/>
              <a:gd name="connsiteX103" fmla="*/ 370328 w 1540911"/>
              <a:gd name="connsiteY103" fmla="*/ 322897 h 610557"/>
              <a:gd name="connsiteX104" fmla="*/ 328254 w 1540911"/>
              <a:gd name="connsiteY104" fmla="*/ 297653 h 610557"/>
              <a:gd name="connsiteX105" fmla="*/ 283376 w 1540911"/>
              <a:gd name="connsiteY105" fmla="*/ 297653 h 610557"/>
              <a:gd name="connsiteX106" fmla="*/ 232888 w 1540911"/>
              <a:gd name="connsiteY106" fmla="*/ 300458 h 610557"/>
              <a:gd name="connsiteX107" fmla="*/ 165570 w 1540911"/>
              <a:gd name="connsiteY107" fmla="*/ 314483 h 610557"/>
              <a:gd name="connsiteX108" fmla="*/ 131911 w 1540911"/>
              <a:gd name="connsiteY108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8385 w 1540911"/>
              <a:gd name="connsiteY51" fmla="*/ 395825 h 610557"/>
              <a:gd name="connsiteX52" fmla="*/ 1116434 w 1540911"/>
              <a:gd name="connsiteY52" fmla="*/ 376190 h 610557"/>
              <a:gd name="connsiteX53" fmla="*/ 1150093 w 1540911"/>
              <a:gd name="connsiteY53" fmla="*/ 395825 h 610557"/>
              <a:gd name="connsiteX54" fmla="*/ 1085580 w 1540911"/>
              <a:gd name="connsiteY54" fmla="*/ 342532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44483 w 1540911"/>
              <a:gd name="connsiteY57" fmla="*/ 294848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091189 w 1540911"/>
              <a:gd name="connsiteY61" fmla="*/ 230335 h 610557"/>
              <a:gd name="connsiteX62" fmla="*/ 1012652 w 1540911"/>
              <a:gd name="connsiteY62" fmla="*/ 219116 h 610557"/>
              <a:gd name="connsiteX63" fmla="*/ 978993 w 1540911"/>
              <a:gd name="connsiteY63" fmla="*/ 255579 h 610557"/>
              <a:gd name="connsiteX64" fmla="*/ 962164 w 1540911"/>
              <a:gd name="connsiteY64" fmla="*/ 252775 h 610557"/>
              <a:gd name="connsiteX65" fmla="*/ 922895 w 1540911"/>
              <a:gd name="connsiteY65" fmla="*/ 294848 h 610557"/>
              <a:gd name="connsiteX66" fmla="*/ 900456 w 1540911"/>
              <a:gd name="connsiteY66" fmla="*/ 266799 h 610557"/>
              <a:gd name="connsiteX67" fmla="*/ 838748 w 1540911"/>
              <a:gd name="connsiteY67" fmla="*/ 314483 h 610557"/>
              <a:gd name="connsiteX68" fmla="*/ 835943 w 1540911"/>
              <a:gd name="connsiteY68" fmla="*/ 292043 h 610557"/>
              <a:gd name="connsiteX69" fmla="*/ 757405 w 1540911"/>
              <a:gd name="connsiteY69" fmla="*/ 328507 h 610557"/>
              <a:gd name="connsiteX70" fmla="*/ 734966 w 1540911"/>
              <a:gd name="connsiteY70" fmla="*/ 342532 h 610557"/>
              <a:gd name="connsiteX71" fmla="*/ 715332 w 1540911"/>
              <a:gd name="connsiteY71" fmla="*/ 328507 h 610557"/>
              <a:gd name="connsiteX72" fmla="*/ 678868 w 1540911"/>
              <a:gd name="connsiteY72" fmla="*/ 367776 h 610557"/>
              <a:gd name="connsiteX73" fmla="*/ 653624 w 1540911"/>
              <a:gd name="connsiteY73" fmla="*/ 370581 h 610557"/>
              <a:gd name="connsiteX74" fmla="*/ 653624 w 1540911"/>
              <a:gd name="connsiteY74" fmla="*/ 401435 h 610557"/>
              <a:gd name="connsiteX75" fmla="*/ 670453 w 1540911"/>
              <a:gd name="connsiteY75" fmla="*/ 437898 h 610557"/>
              <a:gd name="connsiteX76" fmla="*/ 715332 w 1540911"/>
              <a:gd name="connsiteY76" fmla="*/ 457533 h 610557"/>
              <a:gd name="connsiteX77" fmla="*/ 692893 w 1540911"/>
              <a:gd name="connsiteY77" fmla="*/ 502411 h 610557"/>
              <a:gd name="connsiteX78" fmla="*/ 748991 w 1540911"/>
              <a:gd name="connsiteY78" fmla="*/ 519241 h 610557"/>
              <a:gd name="connsiteX79" fmla="*/ 791064 w 1540911"/>
              <a:gd name="connsiteY79" fmla="*/ 499606 h 610557"/>
              <a:gd name="connsiteX80" fmla="*/ 855577 w 1540911"/>
              <a:gd name="connsiteY80" fmla="*/ 479972 h 610557"/>
              <a:gd name="connsiteX81" fmla="*/ 875212 w 1540911"/>
              <a:gd name="connsiteY81" fmla="*/ 533265 h 610557"/>
              <a:gd name="connsiteX82" fmla="*/ 810699 w 1540911"/>
              <a:gd name="connsiteY82" fmla="*/ 558510 h 610557"/>
              <a:gd name="connsiteX83" fmla="*/ 760210 w 1540911"/>
              <a:gd name="connsiteY83" fmla="*/ 538875 h 610557"/>
              <a:gd name="connsiteX84" fmla="*/ 692893 w 1540911"/>
              <a:gd name="connsiteY84" fmla="*/ 555705 h 610557"/>
              <a:gd name="connsiteX85" fmla="*/ 639599 w 1540911"/>
              <a:gd name="connsiteY85" fmla="*/ 586559 h 610557"/>
              <a:gd name="connsiteX86" fmla="*/ 605940 w 1540911"/>
              <a:gd name="connsiteY86" fmla="*/ 603388 h 610557"/>
              <a:gd name="connsiteX87" fmla="*/ 518988 w 1540911"/>
              <a:gd name="connsiteY87" fmla="*/ 606193 h 610557"/>
              <a:gd name="connsiteX88" fmla="*/ 516183 w 1540911"/>
              <a:gd name="connsiteY88" fmla="*/ 544485 h 610557"/>
              <a:gd name="connsiteX89" fmla="*/ 474110 w 1540911"/>
              <a:gd name="connsiteY89" fmla="*/ 538875 h 610557"/>
              <a:gd name="connsiteX90" fmla="*/ 434841 w 1540911"/>
              <a:gd name="connsiteY90" fmla="*/ 513631 h 610557"/>
              <a:gd name="connsiteX91" fmla="*/ 381548 w 1540911"/>
              <a:gd name="connsiteY91" fmla="*/ 508021 h 610557"/>
              <a:gd name="connsiteX92" fmla="*/ 398377 w 1540911"/>
              <a:gd name="connsiteY92" fmla="*/ 488387 h 610557"/>
              <a:gd name="connsiteX93" fmla="*/ 465695 w 1540911"/>
              <a:gd name="connsiteY93" fmla="*/ 432289 h 610557"/>
              <a:gd name="connsiteX94" fmla="*/ 504964 w 1540911"/>
              <a:gd name="connsiteY94" fmla="*/ 443508 h 610557"/>
              <a:gd name="connsiteX95" fmla="*/ 538623 w 1540911"/>
              <a:gd name="connsiteY95" fmla="*/ 415459 h 610557"/>
              <a:gd name="connsiteX96" fmla="*/ 516183 w 1540911"/>
              <a:gd name="connsiteY96" fmla="*/ 376190 h 610557"/>
              <a:gd name="connsiteX97" fmla="*/ 488134 w 1540911"/>
              <a:gd name="connsiteY97" fmla="*/ 384605 h 610557"/>
              <a:gd name="connsiteX98" fmla="*/ 457280 w 1540911"/>
              <a:gd name="connsiteY98" fmla="*/ 384605 h 610557"/>
              <a:gd name="connsiteX99" fmla="*/ 389962 w 1540911"/>
              <a:gd name="connsiteY99" fmla="*/ 395825 h 610557"/>
              <a:gd name="connsiteX100" fmla="*/ 305815 w 1540911"/>
              <a:gd name="connsiteY100" fmla="*/ 350946 h 610557"/>
              <a:gd name="connsiteX101" fmla="*/ 331059 w 1540911"/>
              <a:gd name="connsiteY101" fmla="*/ 342532 h 610557"/>
              <a:gd name="connsiteX102" fmla="*/ 258132 w 1540911"/>
              <a:gd name="connsiteY102" fmla="*/ 320092 h 610557"/>
              <a:gd name="connsiteX103" fmla="*/ 370328 w 1540911"/>
              <a:gd name="connsiteY103" fmla="*/ 322897 h 610557"/>
              <a:gd name="connsiteX104" fmla="*/ 328254 w 1540911"/>
              <a:gd name="connsiteY104" fmla="*/ 297653 h 610557"/>
              <a:gd name="connsiteX105" fmla="*/ 283376 w 1540911"/>
              <a:gd name="connsiteY105" fmla="*/ 297653 h 610557"/>
              <a:gd name="connsiteX106" fmla="*/ 232888 w 1540911"/>
              <a:gd name="connsiteY106" fmla="*/ 300458 h 610557"/>
              <a:gd name="connsiteX107" fmla="*/ 165570 w 1540911"/>
              <a:gd name="connsiteY107" fmla="*/ 314483 h 610557"/>
              <a:gd name="connsiteX108" fmla="*/ 131911 w 1540911"/>
              <a:gd name="connsiteY108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8385 w 1540911"/>
              <a:gd name="connsiteY51" fmla="*/ 395825 h 610557"/>
              <a:gd name="connsiteX52" fmla="*/ 1116434 w 1540911"/>
              <a:gd name="connsiteY52" fmla="*/ 376190 h 610557"/>
              <a:gd name="connsiteX53" fmla="*/ 1150093 w 1540911"/>
              <a:gd name="connsiteY53" fmla="*/ 395825 h 610557"/>
              <a:gd name="connsiteX54" fmla="*/ 1085580 w 1540911"/>
              <a:gd name="connsiteY54" fmla="*/ 342532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44483 w 1540911"/>
              <a:gd name="connsiteY57" fmla="*/ 294848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692893 w 1540911"/>
              <a:gd name="connsiteY78" fmla="*/ 502411 h 610557"/>
              <a:gd name="connsiteX79" fmla="*/ 748991 w 1540911"/>
              <a:gd name="connsiteY79" fmla="*/ 519241 h 610557"/>
              <a:gd name="connsiteX80" fmla="*/ 791064 w 1540911"/>
              <a:gd name="connsiteY80" fmla="*/ 49960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8385 w 1540911"/>
              <a:gd name="connsiteY51" fmla="*/ 395825 h 610557"/>
              <a:gd name="connsiteX52" fmla="*/ 1116434 w 1540911"/>
              <a:gd name="connsiteY52" fmla="*/ 376190 h 610557"/>
              <a:gd name="connsiteX53" fmla="*/ 1150093 w 1540911"/>
              <a:gd name="connsiteY53" fmla="*/ 395825 h 610557"/>
              <a:gd name="connsiteX54" fmla="*/ 1085580 w 1540911"/>
              <a:gd name="connsiteY54" fmla="*/ 342532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692893 w 1540911"/>
              <a:gd name="connsiteY78" fmla="*/ 502411 h 610557"/>
              <a:gd name="connsiteX79" fmla="*/ 748991 w 1540911"/>
              <a:gd name="connsiteY79" fmla="*/ 519241 h 610557"/>
              <a:gd name="connsiteX80" fmla="*/ 791064 w 1540911"/>
              <a:gd name="connsiteY80" fmla="*/ 49960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8385 w 1540911"/>
              <a:gd name="connsiteY51" fmla="*/ 395825 h 610557"/>
              <a:gd name="connsiteX52" fmla="*/ 1116434 w 1540911"/>
              <a:gd name="connsiteY52" fmla="*/ 376190 h 610557"/>
              <a:gd name="connsiteX53" fmla="*/ 1150093 w 1540911"/>
              <a:gd name="connsiteY53" fmla="*/ 395825 h 610557"/>
              <a:gd name="connsiteX54" fmla="*/ 1085580 w 1540911"/>
              <a:gd name="connsiteY54" fmla="*/ 342532 h 610557"/>
              <a:gd name="connsiteX55" fmla="*/ 1046501 w 1540911"/>
              <a:gd name="connsiteY55" fmla="*/ 324767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27814 w 1540911"/>
              <a:gd name="connsiteY58" fmla="*/ 268654 h 610557"/>
              <a:gd name="connsiteX59" fmla="*/ 1155702 w 1540911"/>
              <a:gd name="connsiteY59" fmla="*/ 258384 h 610557"/>
              <a:gd name="connsiteX60" fmla="*/ 1206775 w 1540911"/>
              <a:gd name="connsiteY60" fmla="*/ 232292 h 610557"/>
              <a:gd name="connsiteX61" fmla="*/ 1169727 w 1540911"/>
              <a:gd name="connsiteY61" fmla="*/ 213506 h 610557"/>
              <a:gd name="connsiteX62" fmla="*/ 1141751 w 1540911"/>
              <a:gd name="connsiteY62" fmla="*/ 227136 h 610557"/>
              <a:gd name="connsiteX63" fmla="*/ 1091189 w 1540911"/>
              <a:gd name="connsiteY63" fmla="*/ 230335 h 610557"/>
              <a:gd name="connsiteX64" fmla="*/ 1012652 w 1540911"/>
              <a:gd name="connsiteY64" fmla="*/ 219116 h 610557"/>
              <a:gd name="connsiteX65" fmla="*/ 978993 w 1540911"/>
              <a:gd name="connsiteY65" fmla="*/ 255579 h 610557"/>
              <a:gd name="connsiteX66" fmla="*/ 962164 w 1540911"/>
              <a:gd name="connsiteY66" fmla="*/ 252775 h 610557"/>
              <a:gd name="connsiteX67" fmla="*/ 922895 w 1540911"/>
              <a:gd name="connsiteY67" fmla="*/ 294848 h 610557"/>
              <a:gd name="connsiteX68" fmla="*/ 900456 w 1540911"/>
              <a:gd name="connsiteY68" fmla="*/ 266799 h 610557"/>
              <a:gd name="connsiteX69" fmla="*/ 838748 w 1540911"/>
              <a:gd name="connsiteY69" fmla="*/ 314483 h 610557"/>
              <a:gd name="connsiteX70" fmla="*/ 835943 w 1540911"/>
              <a:gd name="connsiteY70" fmla="*/ 292043 h 610557"/>
              <a:gd name="connsiteX71" fmla="*/ 757405 w 1540911"/>
              <a:gd name="connsiteY71" fmla="*/ 328507 h 610557"/>
              <a:gd name="connsiteX72" fmla="*/ 734966 w 1540911"/>
              <a:gd name="connsiteY72" fmla="*/ 342532 h 610557"/>
              <a:gd name="connsiteX73" fmla="*/ 715332 w 1540911"/>
              <a:gd name="connsiteY73" fmla="*/ 328507 h 610557"/>
              <a:gd name="connsiteX74" fmla="*/ 678868 w 1540911"/>
              <a:gd name="connsiteY74" fmla="*/ 367776 h 610557"/>
              <a:gd name="connsiteX75" fmla="*/ 653624 w 1540911"/>
              <a:gd name="connsiteY75" fmla="*/ 370581 h 610557"/>
              <a:gd name="connsiteX76" fmla="*/ 653624 w 1540911"/>
              <a:gd name="connsiteY76" fmla="*/ 401435 h 610557"/>
              <a:gd name="connsiteX77" fmla="*/ 670453 w 1540911"/>
              <a:gd name="connsiteY77" fmla="*/ 437898 h 610557"/>
              <a:gd name="connsiteX78" fmla="*/ 715332 w 1540911"/>
              <a:gd name="connsiteY78" fmla="*/ 457533 h 610557"/>
              <a:gd name="connsiteX79" fmla="*/ 692893 w 1540911"/>
              <a:gd name="connsiteY79" fmla="*/ 502411 h 610557"/>
              <a:gd name="connsiteX80" fmla="*/ 748991 w 1540911"/>
              <a:gd name="connsiteY80" fmla="*/ 519241 h 610557"/>
              <a:gd name="connsiteX81" fmla="*/ 791064 w 1540911"/>
              <a:gd name="connsiteY81" fmla="*/ 499606 h 610557"/>
              <a:gd name="connsiteX82" fmla="*/ 855577 w 1540911"/>
              <a:gd name="connsiteY82" fmla="*/ 479972 h 610557"/>
              <a:gd name="connsiteX83" fmla="*/ 875212 w 1540911"/>
              <a:gd name="connsiteY83" fmla="*/ 533265 h 610557"/>
              <a:gd name="connsiteX84" fmla="*/ 810699 w 1540911"/>
              <a:gd name="connsiteY84" fmla="*/ 558510 h 610557"/>
              <a:gd name="connsiteX85" fmla="*/ 760210 w 1540911"/>
              <a:gd name="connsiteY85" fmla="*/ 538875 h 610557"/>
              <a:gd name="connsiteX86" fmla="*/ 692893 w 1540911"/>
              <a:gd name="connsiteY86" fmla="*/ 555705 h 610557"/>
              <a:gd name="connsiteX87" fmla="*/ 639599 w 1540911"/>
              <a:gd name="connsiteY87" fmla="*/ 586559 h 610557"/>
              <a:gd name="connsiteX88" fmla="*/ 605940 w 1540911"/>
              <a:gd name="connsiteY88" fmla="*/ 603388 h 610557"/>
              <a:gd name="connsiteX89" fmla="*/ 518988 w 1540911"/>
              <a:gd name="connsiteY89" fmla="*/ 606193 h 610557"/>
              <a:gd name="connsiteX90" fmla="*/ 516183 w 1540911"/>
              <a:gd name="connsiteY90" fmla="*/ 544485 h 610557"/>
              <a:gd name="connsiteX91" fmla="*/ 474110 w 1540911"/>
              <a:gd name="connsiteY91" fmla="*/ 538875 h 610557"/>
              <a:gd name="connsiteX92" fmla="*/ 434841 w 1540911"/>
              <a:gd name="connsiteY92" fmla="*/ 513631 h 610557"/>
              <a:gd name="connsiteX93" fmla="*/ 381548 w 1540911"/>
              <a:gd name="connsiteY93" fmla="*/ 508021 h 610557"/>
              <a:gd name="connsiteX94" fmla="*/ 398377 w 1540911"/>
              <a:gd name="connsiteY94" fmla="*/ 488387 h 610557"/>
              <a:gd name="connsiteX95" fmla="*/ 465695 w 1540911"/>
              <a:gd name="connsiteY95" fmla="*/ 432289 h 610557"/>
              <a:gd name="connsiteX96" fmla="*/ 504964 w 1540911"/>
              <a:gd name="connsiteY96" fmla="*/ 443508 h 610557"/>
              <a:gd name="connsiteX97" fmla="*/ 538623 w 1540911"/>
              <a:gd name="connsiteY97" fmla="*/ 415459 h 610557"/>
              <a:gd name="connsiteX98" fmla="*/ 516183 w 1540911"/>
              <a:gd name="connsiteY98" fmla="*/ 376190 h 610557"/>
              <a:gd name="connsiteX99" fmla="*/ 488134 w 1540911"/>
              <a:gd name="connsiteY99" fmla="*/ 384605 h 610557"/>
              <a:gd name="connsiteX100" fmla="*/ 457280 w 1540911"/>
              <a:gd name="connsiteY100" fmla="*/ 384605 h 610557"/>
              <a:gd name="connsiteX101" fmla="*/ 389962 w 1540911"/>
              <a:gd name="connsiteY101" fmla="*/ 395825 h 610557"/>
              <a:gd name="connsiteX102" fmla="*/ 305815 w 1540911"/>
              <a:gd name="connsiteY102" fmla="*/ 350946 h 610557"/>
              <a:gd name="connsiteX103" fmla="*/ 331059 w 1540911"/>
              <a:gd name="connsiteY103" fmla="*/ 342532 h 610557"/>
              <a:gd name="connsiteX104" fmla="*/ 258132 w 1540911"/>
              <a:gd name="connsiteY104" fmla="*/ 320092 h 610557"/>
              <a:gd name="connsiteX105" fmla="*/ 370328 w 1540911"/>
              <a:gd name="connsiteY105" fmla="*/ 322897 h 610557"/>
              <a:gd name="connsiteX106" fmla="*/ 328254 w 1540911"/>
              <a:gd name="connsiteY106" fmla="*/ 297653 h 610557"/>
              <a:gd name="connsiteX107" fmla="*/ 283376 w 1540911"/>
              <a:gd name="connsiteY107" fmla="*/ 297653 h 610557"/>
              <a:gd name="connsiteX108" fmla="*/ 232888 w 1540911"/>
              <a:gd name="connsiteY108" fmla="*/ 300458 h 610557"/>
              <a:gd name="connsiteX109" fmla="*/ 165570 w 1540911"/>
              <a:gd name="connsiteY109" fmla="*/ 314483 h 610557"/>
              <a:gd name="connsiteX110" fmla="*/ 131911 w 1540911"/>
              <a:gd name="connsiteY110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8385 w 1540911"/>
              <a:gd name="connsiteY51" fmla="*/ 395825 h 610557"/>
              <a:gd name="connsiteX52" fmla="*/ 1116434 w 1540911"/>
              <a:gd name="connsiteY52" fmla="*/ 376190 h 610557"/>
              <a:gd name="connsiteX53" fmla="*/ 1150093 w 1540911"/>
              <a:gd name="connsiteY53" fmla="*/ 395825 h 610557"/>
              <a:gd name="connsiteX54" fmla="*/ 1085580 w 1540911"/>
              <a:gd name="connsiteY54" fmla="*/ 342532 h 610557"/>
              <a:gd name="connsiteX55" fmla="*/ 1046501 w 1540911"/>
              <a:gd name="connsiteY55" fmla="*/ 324767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27814 w 1540911"/>
              <a:gd name="connsiteY58" fmla="*/ 268654 h 610557"/>
              <a:gd name="connsiteX59" fmla="*/ 1155702 w 1540911"/>
              <a:gd name="connsiteY59" fmla="*/ 258384 h 610557"/>
              <a:gd name="connsiteX60" fmla="*/ 1206775 w 1540911"/>
              <a:gd name="connsiteY60" fmla="*/ 232292 h 610557"/>
              <a:gd name="connsiteX61" fmla="*/ 1169727 w 1540911"/>
              <a:gd name="connsiteY61" fmla="*/ 213506 h 610557"/>
              <a:gd name="connsiteX62" fmla="*/ 1141751 w 1540911"/>
              <a:gd name="connsiteY62" fmla="*/ 227136 h 610557"/>
              <a:gd name="connsiteX63" fmla="*/ 1091189 w 1540911"/>
              <a:gd name="connsiteY63" fmla="*/ 230335 h 610557"/>
              <a:gd name="connsiteX64" fmla="*/ 1012652 w 1540911"/>
              <a:gd name="connsiteY64" fmla="*/ 219116 h 610557"/>
              <a:gd name="connsiteX65" fmla="*/ 978993 w 1540911"/>
              <a:gd name="connsiteY65" fmla="*/ 255579 h 610557"/>
              <a:gd name="connsiteX66" fmla="*/ 962164 w 1540911"/>
              <a:gd name="connsiteY66" fmla="*/ 252775 h 610557"/>
              <a:gd name="connsiteX67" fmla="*/ 922895 w 1540911"/>
              <a:gd name="connsiteY67" fmla="*/ 294848 h 610557"/>
              <a:gd name="connsiteX68" fmla="*/ 900456 w 1540911"/>
              <a:gd name="connsiteY68" fmla="*/ 266799 h 610557"/>
              <a:gd name="connsiteX69" fmla="*/ 838748 w 1540911"/>
              <a:gd name="connsiteY69" fmla="*/ 314483 h 610557"/>
              <a:gd name="connsiteX70" fmla="*/ 835943 w 1540911"/>
              <a:gd name="connsiteY70" fmla="*/ 292043 h 610557"/>
              <a:gd name="connsiteX71" fmla="*/ 757405 w 1540911"/>
              <a:gd name="connsiteY71" fmla="*/ 328507 h 610557"/>
              <a:gd name="connsiteX72" fmla="*/ 734966 w 1540911"/>
              <a:gd name="connsiteY72" fmla="*/ 342532 h 610557"/>
              <a:gd name="connsiteX73" fmla="*/ 715332 w 1540911"/>
              <a:gd name="connsiteY73" fmla="*/ 328507 h 610557"/>
              <a:gd name="connsiteX74" fmla="*/ 678868 w 1540911"/>
              <a:gd name="connsiteY74" fmla="*/ 367776 h 610557"/>
              <a:gd name="connsiteX75" fmla="*/ 653624 w 1540911"/>
              <a:gd name="connsiteY75" fmla="*/ 370581 h 610557"/>
              <a:gd name="connsiteX76" fmla="*/ 653624 w 1540911"/>
              <a:gd name="connsiteY76" fmla="*/ 401435 h 610557"/>
              <a:gd name="connsiteX77" fmla="*/ 670453 w 1540911"/>
              <a:gd name="connsiteY77" fmla="*/ 437898 h 610557"/>
              <a:gd name="connsiteX78" fmla="*/ 715332 w 1540911"/>
              <a:gd name="connsiteY78" fmla="*/ 457533 h 610557"/>
              <a:gd name="connsiteX79" fmla="*/ 692893 w 1540911"/>
              <a:gd name="connsiteY79" fmla="*/ 502411 h 610557"/>
              <a:gd name="connsiteX80" fmla="*/ 748991 w 1540911"/>
              <a:gd name="connsiteY80" fmla="*/ 519241 h 610557"/>
              <a:gd name="connsiteX81" fmla="*/ 791064 w 1540911"/>
              <a:gd name="connsiteY81" fmla="*/ 499606 h 610557"/>
              <a:gd name="connsiteX82" fmla="*/ 855577 w 1540911"/>
              <a:gd name="connsiteY82" fmla="*/ 479972 h 610557"/>
              <a:gd name="connsiteX83" fmla="*/ 875212 w 1540911"/>
              <a:gd name="connsiteY83" fmla="*/ 533265 h 610557"/>
              <a:gd name="connsiteX84" fmla="*/ 810699 w 1540911"/>
              <a:gd name="connsiteY84" fmla="*/ 558510 h 610557"/>
              <a:gd name="connsiteX85" fmla="*/ 760210 w 1540911"/>
              <a:gd name="connsiteY85" fmla="*/ 538875 h 610557"/>
              <a:gd name="connsiteX86" fmla="*/ 692893 w 1540911"/>
              <a:gd name="connsiteY86" fmla="*/ 555705 h 610557"/>
              <a:gd name="connsiteX87" fmla="*/ 639599 w 1540911"/>
              <a:gd name="connsiteY87" fmla="*/ 586559 h 610557"/>
              <a:gd name="connsiteX88" fmla="*/ 605940 w 1540911"/>
              <a:gd name="connsiteY88" fmla="*/ 603388 h 610557"/>
              <a:gd name="connsiteX89" fmla="*/ 518988 w 1540911"/>
              <a:gd name="connsiteY89" fmla="*/ 606193 h 610557"/>
              <a:gd name="connsiteX90" fmla="*/ 516183 w 1540911"/>
              <a:gd name="connsiteY90" fmla="*/ 544485 h 610557"/>
              <a:gd name="connsiteX91" fmla="*/ 474110 w 1540911"/>
              <a:gd name="connsiteY91" fmla="*/ 538875 h 610557"/>
              <a:gd name="connsiteX92" fmla="*/ 434841 w 1540911"/>
              <a:gd name="connsiteY92" fmla="*/ 513631 h 610557"/>
              <a:gd name="connsiteX93" fmla="*/ 381548 w 1540911"/>
              <a:gd name="connsiteY93" fmla="*/ 508021 h 610557"/>
              <a:gd name="connsiteX94" fmla="*/ 398377 w 1540911"/>
              <a:gd name="connsiteY94" fmla="*/ 488387 h 610557"/>
              <a:gd name="connsiteX95" fmla="*/ 465695 w 1540911"/>
              <a:gd name="connsiteY95" fmla="*/ 432289 h 610557"/>
              <a:gd name="connsiteX96" fmla="*/ 504964 w 1540911"/>
              <a:gd name="connsiteY96" fmla="*/ 443508 h 610557"/>
              <a:gd name="connsiteX97" fmla="*/ 538623 w 1540911"/>
              <a:gd name="connsiteY97" fmla="*/ 415459 h 610557"/>
              <a:gd name="connsiteX98" fmla="*/ 516183 w 1540911"/>
              <a:gd name="connsiteY98" fmla="*/ 376190 h 610557"/>
              <a:gd name="connsiteX99" fmla="*/ 488134 w 1540911"/>
              <a:gd name="connsiteY99" fmla="*/ 384605 h 610557"/>
              <a:gd name="connsiteX100" fmla="*/ 457280 w 1540911"/>
              <a:gd name="connsiteY100" fmla="*/ 384605 h 610557"/>
              <a:gd name="connsiteX101" fmla="*/ 389962 w 1540911"/>
              <a:gd name="connsiteY101" fmla="*/ 395825 h 610557"/>
              <a:gd name="connsiteX102" fmla="*/ 305815 w 1540911"/>
              <a:gd name="connsiteY102" fmla="*/ 350946 h 610557"/>
              <a:gd name="connsiteX103" fmla="*/ 331059 w 1540911"/>
              <a:gd name="connsiteY103" fmla="*/ 342532 h 610557"/>
              <a:gd name="connsiteX104" fmla="*/ 258132 w 1540911"/>
              <a:gd name="connsiteY104" fmla="*/ 320092 h 610557"/>
              <a:gd name="connsiteX105" fmla="*/ 370328 w 1540911"/>
              <a:gd name="connsiteY105" fmla="*/ 322897 h 610557"/>
              <a:gd name="connsiteX106" fmla="*/ 328254 w 1540911"/>
              <a:gd name="connsiteY106" fmla="*/ 297653 h 610557"/>
              <a:gd name="connsiteX107" fmla="*/ 283376 w 1540911"/>
              <a:gd name="connsiteY107" fmla="*/ 297653 h 610557"/>
              <a:gd name="connsiteX108" fmla="*/ 232888 w 1540911"/>
              <a:gd name="connsiteY108" fmla="*/ 300458 h 610557"/>
              <a:gd name="connsiteX109" fmla="*/ 165570 w 1540911"/>
              <a:gd name="connsiteY109" fmla="*/ 314483 h 610557"/>
              <a:gd name="connsiteX110" fmla="*/ 131911 w 1540911"/>
              <a:gd name="connsiteY110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8385 w 1540911"/>
              <a:gd name="connsiteY51" fmla="*/ 395825 h 610557"/>
              <a:gd name="connsiteX52" fmla="*/ 1085478 w 1540911"/>
              <a:gd name="connsiteY52" fmla="*/ 371427 h 610557"/>
              <a:gd name="connsiteX53" fmla="*/ 1150093 w 1540911"/>
              <a:gd name="connsiteY53" fmla="*/ 395825 h 610557"/>
              <a:gd name="connsiteX54" fmla="*/ 1085580 w 1540911"/>
              <a:gd name="connsiteY54" fmla="*/ 342532 h 610557"/>
              <a:gd name="connsiteX55" fmla="*/ 1046501 w 1540911"/>
              <a:gd name="connsiteY55" fmla="*/ 324767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27814 w 1540911"/>
              <a:gd name="connsiteY58" fmla="*/ 268654 h 610557"/>
              <a:gd name="connsiteX59" fmla="*/ 1155702 w 1540911"/>
              <a:gd name="connsiteY59" fmla="*/ 258384 h 610557"/>
              <a:gd name="connsiteX60" fmla="*/ 1206775 w 1540911"/>
              <a:gd name="connsiteY60" fmla="*/ 232292 h 610557"/>
              <a:gd name="connsiteX61" fmla="*/ 1169727 w 1540911"/>
              <a:gd name="connsiteY61" fmla="*/ 213506 h 610557"/>
              <a:gd name="connsiteX62" fmla="*/ 1141751 w 1540911"/>
              <a:gd name="connsiteY62" fmla="*/ 227136 h 610557"/>
              <a:gd name="connsiteX63" fmla="*/ 1091189 w 1540911"/>
              <a:gd name="connsiteY63" fmla="*/ 230335 h 610557"/>
              <a:gd name="connsiteX64" fmla="*/ 1012652 w 1540911"/>
              <a:gd name="connsiteY64" fmla="*/ 219116 h 610557"/>
              <a:gd name="connsiteX65" fmla="*/ 978993 w 1540911"/>
              <a:gd name="connsiteY65" fmla="*/ 255579 h 610557"/>
              <a:gd name="connsiteX66" fmla="*/ 962164 w 1540911"/>
              <a:gd name="connsiteY66" fmla="*/ 252775 h 610557"/>
              <a:gd name="connsiteX67" fmla="*/ 922895 w 1540911"/>
              <a:gd name="connsiteY67" fmla="*/ 294848 h 610557"/>
              <a:gd name="connsiteX68" fmla="*/ 900456 w 1540911"/>
              <a:gd name="connsiteY68" fmla="*/ 266799 h 610557"/>
              <a:gd name="connsiteX69" fmla="*/ 838748 w 1540911"/>
              <a:gd name="connsiteY69" fmla="*/ 314483 h 610557"/>
              <a:gd name="connsiteX70" fmla="*/ 835943 w 1540911"/>
              <a:gd name="connsiteY70" fmla="*/ 292043 h 610557"/>
              <a:gd name="connsiteX71" fmla="*/ 757405 w 1540911"/>
              <a:gd name="connsiteY71" fmla="*/ 328507 h 610557"/>
              <a:gd name="connsiteX72" fmla="*/ 734966 w 1540911"/>
              <a:gd name="connsiteY72" fmla="*/ 342532 h 610557"/>
              <a:gd name="connsiteX73" fmla="*/ 715332 w 1540911"/>
              <a:gd name="connsiteY73" fmla="*/ 328507 h 610557"/>
              <a:gd name="connsiteX74" fmla="*/ 678868 w 1540911"/>
              <a:gd name="connsiteY74" fmla="*/ 367776 h 610557"/>
              <a:gd name="connsiteX75" fmla="*/ 653624 w 1540911"/>
              <a:gd name="connsiteY75" fmla="*/ 370581 h 610557"/>
              <a:gd name="connsiteX76" fmla="*/ 653624 w 1540911"/>
              <a:gd name="connsiteY76" fmla="*/ 401435 h 610557"/>
              <a:gd name="connsiteX77" fmla="*/ 670453 w 1540911"/>
              <a:gd name="connsiteY77" fmla="*/ 437898 h 610557"/>
              <a:gd name="connsiteX78" fmla="*/ 715332 w 1540911"/>
              <a:gd name="connsiteY78" fmla="*/ 457533 h 610557"/>
              <a:gd name="connsiteX79" fmla="*/ 692893 w 1540911"/>
              <a:gd name="connsiteY79" fmla="*/ 502411 h 610557"/>
              <a:gd name="connsiteX80" fmla="*/ 748991 w 1540911"/>
              <a:gd name="connsiteY80" fmla="*/ 519241 h 610557"/>
              <a:gd name="connsiteX81" fmla="*/ 791064 w 1540911"/>
              <a:gd name="connsiteY81" fmla="*/ 499606 h 610557"/>
              <a:gd name="connsiteX82" fmla="*/ 855577 w 1540911"/>
              <a:gd name="connsiteY82" fmla="*/ 479972 h 610557"/>
              <a:gd name="connsiteX83" fmla="*/ 875212 w 1540911"/>
              <a:gd name="connsiteY83" fmla="*/ 533265 h 610557"/>
              <a:gd name="connsiteX84" fmla="*/ 810699 w 1540911"/>
              <a:gd name="connsiteY84" fmla="*/ 558510 h 610557"/>
              <a:gd name="connsiteX85" fmla="*/ 760210 w 1540911"/>
              <a:gd name="connsiteY85" fmla="*/ 538875 h 610557"/>
              <a:gd name="connsiteX86" fmla="*/ 692893 w 1540911"/>
              <a:gd name="connsiteY86" fmla="*/ 555705 h 610557"/>
              <a:gd name="connsiteX87" fmla="*/ 639599 w 1540911"/>
              <a:gd name="connsiteY87" fmla="*/ 586559 h 610557"/>
              <a:gd name="connsiteX88" fmla="*/ 605940 w 1540911"/>
              <a:gd name="connsiteY88" fmla="*/ 603388 h 610557"/>
              <a:gd name="connsiteX89" fmla="*/ 518988 w 1540911"/>
              <a:gd name="connsiteY89" fmla="*/ 606193 h 610557"/>
              <a:gd name="connsiteX90" fmla="*/ 516183 w 1540911"/>
              <a:gd name="connsiteY90" fmla="*/ 544485 h 610557"/>
              <a:gd name="connsiteX91" fmla="*/ 474110 w 1540911"/>
              <a:gd name="connsiteY91" fmla="*/ 538875 h 610557"/>
              <a:gd name="connsiteX92" fmla="*/ 434841 w 1540911"/>
              <a:gd name="connsiteY92" fmla="*/ 513631 h 610557"/>
              <a:gd name="connsiteX93" fmla="*/ 381548 w 1540911"/>
              <a:gd name="connsiteY93" fmla="*/ 508021 h 610557"/>
              <a:gd name="connsiteX94" fmla="*/ 398377 w 1540911"/>
              <a:gd name="connsiteY94" fmla="*/ 488387 h 610557"/>
              <a:gd name="connsiteX95" fmla="*/ 465695 w 1540911"/>
              <a:gd name="connsiteY95" fmla="*/ 432289 h 610557"/>
              <a:gd name="connsiteX96" fmla="*/ 504964 w 1540911"/>
              <a:gd name="connsiteY96" fmla="*/ 443508 h 610557"/>
              <a:gd name="connsiteX97" fmla="*/ 538623 w 1540911"/>
              <a:gd name="connsiteY97" fmla="*/ 415459 h 610557"/>
              <a:gd name="connsiteX98" fmla="*/ 516183 w 1540911"/>
              <a:gd name="connsiteY98" fmla="*/ 376190 h 610557"/>
              <a:gd name="connsiteX99" fmla="*/ 488134 w 1540911"/>
              <a:gd name="connsiteY99" fmla="*/ 384605 h 610557"/>
              <a:gd name="connsiteX100" fmla="*/ 457280 w 1540911"/>
              <a:gd name="connsiteY100" fmla="*/ 384605 h 610557"/>
              <a:gd name="connsiteX101" fmla="*/ 389962 w 1540911"/>
              <a:gd name="connsiteY101" fmla="*/ 395825 h 610557"/>
              <a:gd name="connsiteX102" fmla="*/ 305815 w 1540911"/>
              <a:gd name="connsiteY102" fmla="*/ 350946 h 610557"/>
              <a:gd name="connsiteX103" fmla="*/ 331059 w 1540911"/>
              <a:gd name="connsiteY103" fmla="*/ 342532 h 610557"/>
              <a:gd name="connsiteX104" fmla="*/ 258132 w 1540911"/>
              <a:gd name="connsiteY104" fmla="*/ 320092 h 610557"/>
              <a:gd name="connsiteX105" fmla="*/ 370328 w 1540911"/>
              <a:gd name="connsiteY105" fmla="*/ 322897 h 610557"/>
              <a:gd name="connsiteX106" fmla="*/ 328254 w 1540911"/>
              <a:gd name="connsiteY106" fmla="*/ 297653 h 610557"/>
              <a:gd name="connsiteX107" fmla="*/ 283376 w 1540911"/>
              <a:gd name="connsiteY107" fmla="*/ 297653 h 610557"/>
              <a:gd name="connsiteX108" fmla="*/ 232888 w 1540911"/>
              <a:gd name="connsiteY108" fmla="*/ 300458 h 610557"/>
              <a:gd name="connsiteX109" fmla="*/ 165570 w 1540911"/>
              <a:gd name="connsiteY109" fmla="*/ 314483 h 610557"/>
              <a:gd name="connsiteX110" fmla="*/ 131911 w 1540911"/>
              <a:gd name="connsiteY110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8385 w 1540911"/>
              <a:gd name="connsiteY51" fmla="*/ 395825 h 610557"/>
              <a:gd name="connsiteX52" fmla="*/ 1085478 w 1540911"/>
              <a:gd name="connsiteY52" fmla="*/ 371427 h 610557"/>
              <a:gd name="connsiteX53" fmla="*/ 1088180 w 1540911"/>
              <a:gd name="connsiteY53" fmla="*/ 360106 h 610557"/>
              <a:gd name="connsiteX54" fmla="*/ 1085580 w 1540911"/>
              <a:gd name="connsiteY54" fmla="*/ 342532 h 610557"/>
              <a:gd name="connsiteX55" fmla="*/ 1046501 w 1540911"/>
              <a:gd name="connsiteY55" fmla="*/ 324767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27814 w 1540911"/>
              <a:gd name="connsiteY58" fmla="*/ 268654 h 610557"/>
              <a:gd name="connsiteX59" fmla="*/ 1155702 w 1540911"/>
              <a:gd name="connsiteY59" fmla="*/ 258384 h 610557"/>
              <a:gd name="connsiteX60" fmla="*/ 1206775 w 1540911"/>
              <a:gd name="connsiteY60" fmla="*/ 232292 h 610557"/>
              <a:gd name="connsiteX61" fmla="*/ 1169727 w 1540911"/>
              <a:gd name="connsiteY61" fmla="*/ 213506 h 610557"/>
              <a:gd name="connsiteX62" fmla="*/ 1141751 w 1540911"/>
              <a:gd name="connsiteY62" fmla="*/ 227136 h 610557"/>
              <a:gd name="connsiteX63" fmla="*/ 1091189 w 1540911"/>
              <a:gd name="connsiteY63" fmla="*/ 230335 h 610557"/>
              <a:gd name="connsiteX64" fmla="*/ 1012652 w 1540911"/>
              <a:gd name="connsiteY64" fmla="*/ 219116 h 610557"/>
              <a:gd name="connsiteX65" fmla="*/ 978993 w 1540911"/>
              <a:gd name="connsiteY65" fmla="*/ 255579 h 610557"/>
              <a:gd name="connsiteX66" fmla="*/ 962164 w 1540911"/>
              <a:gd name="connsiteY66" fmla="*/ 252775 h 610557"/>
              <a:gd name="connsiteX67" fmla="*/ 922895 w 1540911"/>
              <a:gd name="connsiteY67" fmla="*/ 294848 h 610557"/>
              <a:gd name="connsiteX68" fmla="*/ 900456 w 1540911"/>
              <a:gd name="connsiteY68" fmla="*/ 266799 h 610557"/>
              <a:gd name="connsiteX69" fmla="*/ 838748 w 1540911"/>
              <a:gd name="connsiteY69" fmla="*/ 314483 h 610557"/>
              <a:gd name="connsiteX70" fmla="*/ 835943 w 1540911"/>
              <a:gd name="connsiteY70" fmla="*/ 292043 h 610557"/>
              <a:gd name="connsiteX71" fmla="*/ 757405 w 1540911"/>
              <a:gd name="connsiteY71" fmla="*/ 328507 h 610557"/>
              <a:gd name="connsiteX72" fmla="*/ 734966 w 1540911"/>
              <a:gd name="connsiteY72" fmla="*/ 342532 h 610557"/>
              <a:gd name="connsiteX73" fmla="*/ 715332 w 1540911"/>
              <a:gd name="connsiteY73" fmla="*/ 328507 h 610557"/>
              <a:gd name="connsiteX74" fmla="*/ 678868 w 1540911"/>
              <a:gd name="connsiteY74" fmla="*/ 367776 h 610557"/>
              <a:gd name="connsiteX75" fmla="*/ 653624 w 1540911"/>
              <a:gd name="connsiteY75" fmla="*/ 370581 h 610557"/>
              <a:gd name="connsiteX76" fmla="*/ 653624 w 1540911"/>
              <a:gd name="connsiteY76" fmla="*/ 401435 h 610557"/>
              <a:gd name="connsiteX77" fmla="*/ 670453 w 1540911"/>
              <a:gd name="connsiteY77" fmla="*/ 437898 h 610557"/>
              <a:gd name="connsiteX78" fmla="*/ 715332 w 1540911"/>
              <a:gd name="connsiteY78" fmla="*/ 457533 h 610557"/>
              <a:gd name="connsiteX79" fmla="*/ 692893 w 1540911"/>
              <a:gd name="connsiteY79" fmla="*/ 502411 h 610557"/>
              <a:gd name="connsiteX80" fmla="*/ 748991 w 1540911"/>
              <a:gd name="connsiteY80" fmla="*/ 519241 h 610557"/>
              <a:gd name="connsiteX81" fmla="*/ 791064 w 1540911"/>
              <a:gd name="connsiteY81" fmla="*/ 499606 h 610557"/>
              <a:gd name="connsiteX82" fmla="*/ 855577 w 1540911"/>
              <a:gd name="connsiteY82" fmla="*/ 479972 h 610557"/>
              <a:gd name="connsiteX83" fmla="*/ 875212 w 1540911"/>
              <a:gd name="connsiteY83" fmla="*/ 533265 h 610557"/>
              <a:gd name="connsiteX84" fmla="*/ 810699 w 1540911"/>
              <a:gd name="connsiteY84" fmla="*/ 558510 h 610557"/>
              <a:gd name="connsiteX85" fmla="*/ 760210 w 1540911"/>
              <a:gd name="connsiteY85" fmla="*/ 538875 h 610557"/>
              <a:gd name="connsiteX86" fmla="*/ 692893 w 1540911"/>
              <a:gd name="connsiteY86" fmla="*/ 555705 h 610557"/>
              <a:gd name="connsiteX87" fmla="*/ 639599 w 1540911"/>
              <a:gd name="connsiteY87" fmla="*/ 586559 h 610557"/>
              <a:gd name="connsiteX88" fmla="*/ 605940 w 1540911"/>
              <a:gd name="connsiteY88" fmla="*/ 603388 h 610557"/>
              <a:gd name="connsiteX89" fmla="*/ 518988 w 1540911"/>
              <a:gd name="connsiteY89" fmla="*/ 606193 h 610557"/>
              <a:gd name="connsiteX90" fmla="*/ 516183 w 1540911"/>
              <a:gd name="connsiteY90" fmla="*/ 544485 h 610557"/>
              <a:gd name="connsiteX91" fmla="*/ 474110 w 1540911"/>
              <a:gd name="connsiteY91" fmla="*/ 538875 h 610557"/>
              <a:gd name="connsiteX92" fmla="*/ 434841 w 1540911"/>
              <a:gd name="connsiteY92" fmla="*/ 513631 h 610557"/>
              <a:gd name="connsiteX93" fmla="*/ 381548 w 1540911"/>
              <a:gd name="connsiteY93" fmla="*/ 508021 h 610557"/>
              <a:gd name="connsiteX94" fmla="*/ 398377 w 1540911"/>
              <a:gd name="connsiteY94" fmla="*/ 488387 h 610557"/>
              <a:gd name="connsiteX95" fmla="*/ 465695 w 1540911"/>
              <a:gd name="connsiteY95" fmla="*/ 432289 h 610557"/>
              <a:gd name="connsiteX96" fmla="*/ 504964 w 1540911"/>
              <a:gd name="connsiteY96" fmla="*/ 443508 h 610557"/>
              <a:gd name="connsiteX97" fmla="*/ 538623 w 1540911"/>
              <a:gd name="connsiteY97" fmla="*/ 415459 h 610557"/>
              <a:gd name="connsiteX98" fmla="*/ 516183 w 1540911"/>
              <a:gd name="connsiteY98" fmla="*/ 376190 h 610557"/>
              <a:gd name="connsiteX99" fmla="*/ 488134 w 1540911"/>
              <a:gd name="connsiteY99" fmla="*/ 384605 h 610557"/>
              <a:gd name="connsiteX100" fmla="*/ 457280 w 1540911"/>
              <a:gd name="connsiteY100" fmla="*/ 384605 h 610557"/>
              <a:gd name="connsiteX101" fmla="*/ 389962 w 1540911"/>
              <a:gd name="connsiteY101" fmla="*/ 395825 h 610557"/>
              <a:gd name="connsiteX102" fmla="*/ 305815 w 1540911"/>
              <a:gd name="connsiteY102" fmla="*/ 350946 h 610557"/>
              <a:gd name="connsiteX103" fmla="*/ 331059 w 1540911"/>
              <a:gd name="connsiteY103" fmla="*/ 342532 h 610557"/>
              <a:gd name="connsiteX104" fmla="*/ 258132 w 1540911"/>
              <a:gd name="connsiteY104" fmla="*/ 320092 h 610557"/>
              <a:gd name="connsiteX105" fmla="*/ 370328 w 1540911"/>
              <a:gd name="connsiteY105" fmla="*/ 322897 h 610557"/>
              <a:gd name="connsiteX106" fmla="*/ 328254 w 1540911"/>
              <a:gd name="connsiteY106" fmla="*/ 297653 h 610557"/>
              <a:gd name="connsiteX107" fmla="*/ 283376 w 1540911"/>
              <a:gd name="connsiteY107" fmla="*/ 297653 h 610557"/>
              <a:gd name="connsiteX108" fmla="*/ 232888 w 1540911"/>
              <a:gd name="connsiteY108" fmla="*/ 300458 h 610557"/>
              <a:gd name="connsiteX109" fmla="*/ 165570 w 1540911"/>
              <a:gd name="connsiteY109" fmla="*/ 314483 h 610557"/>
              <a:gd name="connsiteX110" fmla="*/ 131911 w 1540911"/>
              <a:gd name="connsiteY110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5478 w 1540911"/>
              <a:gd name="connsiteY51" fmla="*/ 371427 h 610557"/>
              <a:gd name="connsiteX52" fmla="*/ 1088180 w 1540911"/>
              <a:gd name="connsiteY52" fmla="*/ 360106 h 610557"/>
              <a:gd name="connsiteX53" fmla="*/ 1085580 w 1540911"/>
              <a:gd name="connsiteY53" fmla="*/ 342532 h 610557"/>
              <a:gd name="connsiteX54" fmla="*/ 1046501 w 1540911"/>
              <a:gd name="connsiteY54" fmla="*/ 324767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692893 w 1540911"/>
              <a:gd name="connsiteY78" fmla="*/ 502411 h 610557"/>
              <a:gd name="connsiteX79" fmla="*/ 748991 w 1540911"/>
              <a:gd name="connsiteY79" fmla="*/ 519241 h 610557"/>
              <a:gd name="connsiteX80" fmla="*/ 791064 w 1540911"/>
              <a:gd name="connsiteY80" fmla="*/ 49960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57268 w 1540911"/>
              <a:gd name="connsiteY50" fmla="*/ 404926 h 610557"/>
              <a:gd name="connsiteX51" fmla="*/ 1085478 w 1540911"/>
              <a:gd name="connsiteY51" fmla="*/ 371427 h 610557"/>
              <a:gd name="connsiteX52" fmla="*/ 1088180 w 1540911"/>
              <a:gd name="connsiteY52" fmla="*/ 360106 h 610557"/>
              <a:gd name="connsiteX53" fmla="*/ 1085580 w 1540911"/>
              <a:gd name="connsiteY53" fmla="*/ 342532 h 610557"/>
              <a:gd name="connsiteX54" fmla="*/ 1046501 w 1540911"/>
              <a:gd name="connsiteY54" fmla="*/ 324767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692893 w 1540911"/>
              <a:gd name="connsiteY78" fmla="*/ 502411 h 610557"/>
              <a:gd name="connsiteX79" fmla="*/ 748991 w 1540911"/>
              <a:gd name="connsiteY79" fmla="*/ 519241 h 610557"/>
              <a:gd name="connsiteX80" fmla="*/ 791064 w 1540911"/>
              <a:gd name="connsiteY80" fmla="*/ 49960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17312 w 1540911"/>
              <a:gd name="connsiteY49" fmla="*/ 455152 h 610557"/>
              <a:gd name="connsiteX50" fmla="*/ 1057268 w 1540911"/>
              <a:gd name="connsiteY50" fmla="*/ 404926 h 610557"/>
              <a:gd name="connsiteX51" fmla="*/ 1085478 w 1540911"/>
              <a:gd name="connsiteY51" fmla="*/ 371427 h 610557"/>
              <a:gd name="connsiteX52" fmla="*/ 1088180 w 1540911"/>
              <a:gd name="connsiteY52" fmla="*/ 360106 h 610557"/>
              <a:gd name="connsiteX53" fmla="*/ 1085580 w 1540911"/>
              <a:gd name="connsiteY53" fmla="*/ 342532 h 610557"/>
              <a:gd name="connsiteX54" fmla="*/ 1046501 w 1540911"/>
              <a:gd name="connsiteY54" fmla="*/ 324767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692893 w 1540911"/>
              <a:gd name="connsiteY78" fmla="*/ 502411 h 610557"/>
              <a:gd name="connsiteX79" fmla="*/ 748991 w 1540911"/>
              <a:gd name="connsiteY79" fmla="*/ 519241 h 610557"/>
              <a:gd name="connsiteX80" fmla="*/ 791064 w 1540911"/>
              <a:gd name="connsiteY80" fmla="*/ 49960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17312 w 1540911"/>
              <a:gd name="connsiteY49" fmla="*/ 455152 h 610557"/>
              <a:gd name="connsiteX50" fmla="*/ 1057268 w 1540911"/>
              <a:gd name="connsiteY50" fmla="*/ 404926 h 610557"/>
              <a:gd name="connsiteX51" fmla="*/ 1085478 w 1540911"/>
              <a:gd name="connsiteY51" fmla="*/ 371427 h 610557"/>
              <a:gd name="connsiteX52" fmla="*/ 1088180 w 1540911"/>
              <a:gd name="connsiteY52" fmla="*/ 360106 h 610557"/>
              <a:gd name="connsiteX53" fmla="*/ 1085580 w 1540911"/>
              <a:gd name="connsiteY53" fmla="*/ 342532 h 610557"/>
              <a:gd name="connsiteX54" fmla="*/ 1046501 w 1540911"/>
              <a:gd name="connsiteY54" fmla="*/ 324767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692893 w 1540911"/>
              <a:gd name="connsiteY78" fmla="*/ 502411 h 610557"/>
              <a:gd name="connsiteX79" fmla="*/ 765659 w 1540911"/>
              <a:gd name="connsiteY79" fmla="*/ 500191 h 610557"/>
              <a:gd name="connsiteX80" fmla="*/ 791064 w 1540911"/>
              <a:gd name="connsiteY80" fmla="*/ 49960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17312 w 1540911"/>
              <a:gd name="connsiteY49" fmla="*/ 455152 h 610557"/>
              <a:gd name="connsiteX50" fmla="*/ 1057268 w 1540911"/>
              <a:gd name="connsiteY50" fmla="*/ 404926 h 610557"/>
              <a:gd name="connsiteX51" fmla="*/ 1085478 w 1540911"/>
              <a:gd name="connsiteY51" fmla="*/ 371427 h 610557"/>
              <a:gd name="connsiteX52" fmla="*/ 1088180 w 1540911"/>
              <a:gd name="connsiteY52" fmla="*/ 360106 h 610557"/>
              <a:gd name="connsiteX53" fmla="*/ 1085580 w 1540911"/>
              <a:gd name="connsiteY53" fmla="*/ 342532 h 610557"/>
              <a:gd name="connsiteX54" fmla="*/ 1046501 w 1540911"/>
              <a:gd name="connsiteY54" fmla="*/ 324767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709561 w 1540911"/>
              <a:gd name="connsiteY78" fmla="*/ 490505 h 610557"/>
              <a:gd name="connsiteX79" fmla="*/ 765659 w 1540911"/>
              <a:gd name="connsiteY79" fmla="*/ 500191 h 610557"/>
              <a:gd name="connsiteX80" fmla="*/ 791064 w 1540911"/>
              <a:gd name="connsiteY80" fmla="*/ 49960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17312 w 1540911"/>
              <a:gd name="connsiteY49" fmla="*/ 455152 h 610557"/>
              <a:gd name="connsiteX50" fmla="*/ 1057268 w 1540911"/>
              <a:gd name="connsiteY50" fmla="*/ 404926 h 610557"/>
              <a:gd name="connsiteX51" fmla="*/ 1085478 w 1540911"/>
              <a:gd name="connsiteY51" fmla="*/ 371427 h 610557"/>
              <a:gd name="connsiteX52" fmla="*/ 1088180 w 1540911"/>
              <a:gd name="connsiteY52" fmla="*/ 360106 h 610557"/>
              <a:gd name="connsiteX53" fmla="*/ 1085580 w 1540911"/>
              <a:gd name="connsiteY53" fmla="*/ 342532 h 610557"/>
              <a:gd name="connsiteX54" fmla="*/ 1046501 w 1540911"/>
              <a:gd name="connsiteY54" fmla="*/ 324767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709561 w 1540911"/>
              <a:gd name="connsiteY78" fmla="*/ 490505 h 610557"/>
              <a:gd name="connsiteX79" fmla="*/ 765659 w 1540911"/>
              <a:gd name="connsiteY79" fmla="*/ 500191 h 610557"/>
              <a:gd name="connsiteX80" fmla="*/ 786301 w 1540911"/>
              <a:gd name="connsiteY80" fmla="*/ 48055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17312 w 1540911"/>
              <a:gd name="connsiteY49" fmla="*/ 455152 h 610557"/>
              <a:gd name="connsiteX50" fmla="*/ 1057268 w 1540911"/>
              <a:gd name="connsiteY50" fmla="*/ 404926 h 610557"/>
              <a:gd name="connsiteX51" fmla="*/ 1085478 w 1540911"/>
              <a:gd name="connsiteY51" fmla="*/ 371427 h 610557"/>
              <a:gd name="connsiteX52" fmla="*/ 1088180 w 1540911"/>
              <a:gd name="connsiteY52" fmla="*/ 360106 h 610557"/>
              <a:gd name="connsiteX53" fmla="*/ 1085580 w 1540911"/>
              <a:gd name="connsiteY53" fmla="*/ 342532 h 610557"/>
              <a:gd name="connsiteX54" fmla="*/ 1046501 w 1540911"/>
              <a:gd name="connsiteY54" fmla="*/ 324767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709561 w 1540911"/>
              <a:gd name="connsiteY78" fmla="*/ 490505 h 610557"/>
              <a:gd name="connsiteX79" fmla="*/ 765659 w 1540911"/>
              <a:gd name="connsiteY79" fmla="*/ 500191 h 610557"/>
              <a:gd name="connsiteX80" fmla="*/ 786301 w 1540911"/>
              <a:gd name="connsiteY80" fmla="*/ 480556 h 610557"/>
              <a:gd name="connsiteX81" fmla="*/ 855577 w 1540911"/>
              <a:gd name="connsiteY81" fmla="*/ 479972 h 610557"/>
              <a:gd name="connsiteX82" fmla="*/ 891720 w 1540911"/>
              <a:gd name="connsiteY82" fmla="*/ 489073 h 610557"/>
              <a:gd name="connsiteX83" fmla="*/ 875212 w 1540911"/>
              <a:gd name="connsiteY83" fmla="*/ 533265 h 610557"/>
              <a:gd name="connsiteX84" fmla="*/ 810699 w 1540911"/>
              <a:gd name="connsiteY84" fmla="*/ 558510 h 610557"/>
              <a:gd name="connsiteX85" fmla="*/ 760210 w 1540911"/>
              <a:gd name="connsiteY85" fmla="*/ 538875 h 610557"/>
              <a:gd name="connsiteX86" fmla="*/ 692893 w 1540911"/>
              <a:gd name="connsiteY86" fmla="*/ 555705 h 610557"/>
              <a:gd name="connsiteX87" fmla="*/ 639599 w 1540911"/>
              <a:gd name="connsiteY87" fmla="*/ 586559 h 610557"/>
              <a:gd name="connsiteX88" fmla="*/ 605940 w 1540911"/>
              <a:gd name="connsiteY88" fmla="*/ 603388 h 610557"/>
              <a:gd name="connsiteX89" fmla="*/ 518988 w 1540911"/>
              <a:gd name="connsiteY89" fmla="*/ 606193 h 610557"/>
              <a:gd name="connsiteX90" fmla="*/ 516183 w 1540911"/>
              <a:gd name="connsiteY90" fmla="*/ 544485 h 610557"/>
              <a:gd name="connsiteX91" fmla="*/ 474110 w 1540911"/>
              <a:gd name="connsiteY91" fmla="*/ 538875 h 610557"/>
              <a:gd name="connsiteX92" fmla="*/ 434841 w 1540911"/>
              <a:gd name="connsiteY92" fmla="*/ 513631 h 610557"/>
              <a:gd name="connsiteX93" fmla="*/ 381548 w 1540911"/>
              <a:gd name="connsiteY93" fmla="*/ 508021 h 610557"/>
              <a:gd name="connsiteX94" fmla="*/ 398377 w 1540911"/>
              <a:gd name="connsiteY94" fmla="*/ 488387 h 610557"/>
              <a:gd name="connsiteX95" fmla="*/ 465695 w 1540911"/>
              <a:gd name="connsiteY95" fmla="*/ 432289 h 610557"/>
              <a:gd name="connsiteX96" fmla="*/ 504964 w 1540911"/>
              <a:gd name="connsiteY96" fmla="*/ 443508 h 610557"/>
              <a:gd name="connsiteX97" fmla="*/ 538623 w 1540911"/>
              <a:gd name="connsiteY97" fmla="*/ 415459 h 610557"/>
              <a:gd name="connsiteX98" fmla="*/ 516183 w 1540911"/>
              <a:gd name="connsiteY98" fmla="*/ 376190 h 610557"/>
              <a:gd name="connsiteX99" fmla="*/ 488134 w 1540911"/>
              <a:gd name="connsiteY99" fmla="*/ 384605 h 610557"/>
              <a:gd name="connsiteX100" fmla="*/ 457280 w 1540911"/>
              <a:gd name="connsiteY100" fmla="*/ 384605 h 610557"/>
              <a:gd name="connsiteX101" fmla="*/ 389962 w 1540911"/>
              <a:gd name="connsiteY101" fmla="*/ 395825 h 610557"/>
              <a:gd name="connsiteX102" fmla="*/ 305815 w 1540911"/>
              <a:gd name="connsiteY102" fmla="*/ 350946 h 610557"/>
              <a:gd name="connsiteX103" fmla="*/ 331059 w 1540911"/>
              <a:gd name="connsiteY103" fmla="*/ 342532 h 610557"/>
              <a:gd name="connsiteX104" fmla="*/ 258132 w 1540911"/>
              <a:gd name="connsiteY104" fmla="*/ 320092 h 610557"/>
              <a:gd name="connsiteX105" fmla="*/ 370328 w 1540911"/>
              <a:gd name="connsiteY105" fmla="*/ 322897 h 610557"/>
              <a:gd name="connsiteX106" fmla="*/ 328254 w 1540911"/>
              <a:gd name="connsiteY106" fmla="*/ 297653 h 610557"/>
              <a:gd name="connsiteX107" fmla="*/ 283376 w 1540911"/>
              <a:gd name="connsiteY107" fmla="*/ 297653 h 610557"/>
              <a:gd name="connsiteX108" fmla="*/ 232888 w 1540911"/>
              <a:gd name="connsiteY108" fmla="*/ 300458 h 610557"/>
              <a:gd name="connsiteX109" fmla="*/ 165570 w 1540911"/>
              <a:gd name="connsiteY109" fmla="*/ 314483 h 610557"/>
              <a:gd name="connsiteX110" fmla="*/ 131911 w 1540911"/>
              <a:gd name="connsiteY110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17312 w 1540911"/>
              <a:gd name="connsiteY49" fmla="*/ 455152 h 610557"/>
              <a:gd name="connsiteX50" fmla="*/ 1057268 w 1540911"/>
              <a:gd name="connsiteY50" fmla="*/ 404926 h 610557"/>
              <a:gd name="connsiteX51" fmla="*/ 1085478 w 1540911"/>
              <a:gd name="connsiteY51" fmla="*/ 371427 h 610557"/>
              <a:gd name="connsiteX52" fmla="*/ 1088180 w 1540911"/>
              <a:gd name="connsiteY52" fmla="*/ 360106 h 610557"/>
              <a:gd name="connsiteX53" fmla="*/ 1085580 w 1540911"/>
              <a:gd name="connsiteY53" fmla="*/ 342532 h 610557"/>
              <a:gd name="connsiteX54" fmla="*/ 1046501 w 1540911"/>
              <a:gd name="connsiteY54" fmla="*/ 324767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709561 w 1540911"/>
              <a:gd name="connsiteY78" fmla="*/ 490505 h 610557"/>
              <a:gd name="connsiteX79" fmla="*/ 765659 w 1540911"/>
              <a:gd name="connsiteY79" fmla="*/ 500191 h 610557"/>
              <a:gd name="connsiteX80" fmla="*/ 786301 w 1540911"/>
              <a:gd name="connsiteY80" fmla="*/ 480556 h 610557"/>
              <a:gd name="connsiteX81" fmla="*/ 855577 w 1540911"/>
              <a:gd name="connsiteY81" fmla="*/ 479972 h 610557"/>
              <a:gd name="connsiteX82" fmla="*/ 891720 w 1540911"/>
              <a:gd name="connsiteY82" fmla="*/ 489073 h 610557"/>
              <a:gd name="connsiteX83" fmla="*/ 875212 w 1540911"/>
              <a:gd name="connsiteY83" fmla="*/ 533265 h 610557"/>
              <a:gd name="connsiteX84" fmla="*/ 851238 w 1540911"/>
              <a:gd name="connsiteY84" fmla="*/ 560511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266799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28507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98377 w 1540911"/>
              <a:gd name="connsiteY96" fmla="*/ 488387 h 608137"/>
              <a:gd name="connsiteX97" fmla="*/ 465695 w 1540911"/>
              <a:gd name="connsiteY97" fmla="*/ 432289 h 608137"/>
              <a:gd name="connsiteX98" fmla="*/ 504964 w 1540911"/>
              <a:gd name="connsiteY98" fmla="*/ 443508 h 608137"/>
              <a:gd name="connsiteX99" fmla="*/ 538623 w 1540911"/>
              <a:gd name="connsiteY99" fmla="*/ 415459 h 608137"/>
              <a:gd name="connsiteX100" fmla="*/ 516183 w 1540911"/>
              <a:gd name="connsiteY100" fmla="*/ 376190 h 608137"/>
              <a:gd name="connsiteX101" fmla="*/ 488134 w 1540911"/>
              <a:gd name="connsiteY101" fmla="*/ 384605 h 608137"/>
              <a:gd name="connsiteX102" fmla="*/ 457280 w 1540911"/>
              <a:gd name="connsiteY102" fmla="*/ 384605 h 608137"/>
              <a:gd name="connsiteX103" fmla="*/ 389962 w 1540911"/>
              <a:gd name="connsiteY103" fmla="*/ 395825 h 608137"/>
              <a:gd name="connsiteX104" fmla="*/ 305815 w 1540911"/>
              <a:gd name="connsiteY104" fmla="*/ 350946 h 608137"/>
              <a:gd name="connsiteX105" fmla="*/ 331059 w 1540911"/>
              <a:gd name="connsiteY105" fmla="*/ 342532 h 608137"/>
              <a:gd name="connsiteX106" fmla="*/ 258132 w 1540911"/>
              <a:gd name="connsiteY106" fmla="*/ 320092 h 608137"/>
              <a:gd name="connsiteX107" fmla="*/ 370328 w 1540911"/>
              <a:gd name="connsiteY107" fmla="*/ 322897 h 608137"/>
              <a:gd name="connsiteX108" fmla="*/ 328254 w 1540911"/>
              <a:gd name="connsiteY108" fmla="*/ 297653 h 608137"/>
              <a:gd name="connsiteX109" fmla="*/ 283376 w 1540911"/>
              <a:gd name="connsiteY109" fmla="*/ 297653 h 608137"/>
              <a:gd name="connsiteX110" fmla="*/ 232888 w 1540911"/>
              <a:gd name="connsiteY110" fmla="*/ 300458 h 608137"/>
              <a:gd name="connsiteX111" fmla="*/ 165570 w 1540911"/>
              <a:gd name="connsiteY111" fmla="*/ 314483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266799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28507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98377 w 1540911"/>
              <a:gd name="connsiteY96" fmla="*/ 488387 h 608137"/>
              <a:gd name="connsiteX97" fmla="*/ 465695 w 1540911"/>
              <a:gd name="connsiteY97" fmla="*/ 432289 h 608137"/>
              <a:gd name="connsiteX98" fmla="*/ 504964 w 1540911"/>
              <a:gd name="connsiteY98" fmla="*/ 443508 h 608137"/>
              <a:gd name="connsiteX99" fmla="*/ 508338 w 1540911"/>
              <a:gd name="connsiteY99" fmla="*/ 415255 h 608137"/>
              <a:gd name="connsiteX100" fmla="*/ 538623 w 1540911"/>
              <a:gd name="connsiteY100" fmla="*/ 415459 h 608137"/>
              <a:gd name="connsiteX101" fmla="*/ 516183 w 1540911"/>
              <a:gd name="connsiteY101" fmla="*/ 376190 h 608137"/>
              <a:gd name="connsiteX102" fmla="*/ 488134 w 1540911"/>
              <a:gd name="connsiteY102" fmla="*/ 384605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305815 w 1540911"/>
              <a:gd name="connsiteY105" fmla="*/ 350946 h 608137"/>
              <a:gd name="connsiteX106" fmla="*/ 331059 w 1540911"/>
              <a:gd name="connsiteY106" fmla="*/ 342532 h 608137"/>
              <a:gd name="connsiteX107" fmla="*/ 258132 w 1540911"/>
              <a:gd name="connsiteY107" fmla="*/ 320092 h 608137"/>
              <a:gd name="connsiteX108" fmla="*/ 370328 w 1540911"/>
              <a:gd name="connsiteY108" fmla="*/ 322897 h 608137"/>
              <a:gd name="connsiteX109" fmla="*/ 328254 w 1540911"/>
              <a:gd name="connsiteY109" fmla="*/ 297653 h 608137"/>
              <a:gd name="connsiteX110" fmla="*/ 283376 w 1540911"/>
              <a:gd name="connsiteY110" fmla="*/ 297653 h 608137"/>
              <a:gd name="connsiteX111" fmla="*/ 232888 w 1540911"/>
              <a:gd name="connsiteY111" fmla="*/ 300458 h 608137"/>
              <a:gd name="connsiteX112" fmla="*/ 165570 w 1540911"/>
              <a:gd name="connsiteY112" fmla="*/ 314483 h 608137"/>
              <a:gd name="connsiteX113" fmla="*/ 131911 w 1540911"/>
              <a:gd name="connsiteY113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266799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28507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98377 w 1540911"/>
              <a:gd name="connsiteY96" fmla="*/ 488387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504964 w 1540911"/>
              <a:gd name="connsiteY99" fmla="*/ 443508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16183 w 1540911"/>
              <a:gd name="connsiteY102" fmla="*/ 376190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266799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28507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98377 w 1540911"/>
              <a:gd name="connsiteY96" fmla="*/ 488387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16183 w 1540911"/>
              <a:gd name="connsiteY102" fmla="*/ 376190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266799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28507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98377 w 1540911"/>
              <a:gd name="connsiteY96" fmla="*/ 488387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16183 w 1540911"/>
              <a:gd name="connsiteY102" fmla="*/ 376190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266799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28507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16183 w 1540911"/>
              <a:gd name="connsiteY102" fmla="*/ 376190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266799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28507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266799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67820 w 1540911"/>
              <a:gd name="connsiteY114" fmla="*/ 350961 h 608137"/>
              <a:gd name="connsiteX115" fmla="*/ 131911 w 1540911"/>
              <a:gd name="connsiteY115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94145 w 1540911"/>
              <a:gd name="connsiteY113" fmla="*/ 314483 h 608137"/>
              <a:gd name="connsiteX114" fmla="*/ 167820 w 1540911"/>
              <a:gd name="connsiteY114" fmla="*/ 350961 h 608137"/>
              <a:gd name="connsiteX115" fmla="*/ 131911 w 1540911"/>
              <a:gd name="connsiteY115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27465 w 1540911"/>
              <a:gd name="connsiteY109" fmla="*/ 315753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94145 w 1540911"/>
              <a:gd name="connsiteY113" fmla="*/ 314483 h 608137"/>
              <a:gd name="connsiteX114" fmla="*/ 167820 w 1540911"/>
              <a:gd name="connsiteY114" fmla="*/ 350961 h 608137"/>
              <a:gd name="connsiteX115" fmla="*/ 131911 w 1540911"/>
              <a:gd name="connsiteY115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27465 w 1540911"/>
              <a:gd name="connsiteY109" fmla="*/ 315753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94145 w 1540911"/>
              <a:gd name="connsiteY113" fmla="*/ 314483 h 608137"/>
              <a:gd name="connsiteX114" fmla="*/ 167820 w 1540911"/>
              <a:gd name="connsiteY114" fmla="*/ 350961 h 608137"/>
              <a:gd name="connsiteX115" fmla="*/ 131911 w 1540911"/>
              <a:gd name="connsiteY115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28254 w 1540911"/>
              <a:gd name="connsiteY109" fmla="*/ 297653 h 608137"/>
              <a:gd name="connsiteX110" fmla="*/ 283376 w 1540911"/>
              <a:gd name="connsiteY110" fmla="*/ 297653 h 608137"/>
              <a:gd name="connsiteX111" fmla="*/ 232888 w 1540911"/>
              <a:gd name="connsiteY111" fmla="*/ 300458 h 608137"/>
              <a:gd name="connsiteX112" fmla="*/ 194145 w 1540911"/>
              <a:gd name="connsiteY112" fmla="*/ 314483 h 608137"/>
              <a:gd name="connsiteX113" fmla="*/ 167820 w 1540911"/>
              <a:gd name="connsiteY113" fmla="*/ 350961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283376 w 1540911"/>
              <a:gd name="connsiteY109" fmla="*/ 297653 h 608137"/>
              <a:gd name="connsiteX110" fmla="*/ 232888 w 1540911"/>
              <a:gd name="connsiteY110" fmla="*/ 300458 h 608137"/>
              <a:gd name="connsiteX111" fmla="*/ 194145 w 1540911"/>
              <a:gd name="connsiteY111" fmla="*/ 314483 h 608137"/>
              <a:gd name="connsiteX112" fmla="*/ 167820 w 1540911"/>
              <a:gd name="connsiteY112" fmla="*/ 350961 h 608137"/>
              <a:gd name="connsiteX113" fmla="*/ 131911 w 1540911"/>
              <a:gd name="connsiteY113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232888 w 1540911"/>
              <a:gd name="connsiteY109" fmla="*/ 300458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32888 w 1540911"/>
              <a:gd name="connsiteY108" fmla="*/ 300458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84501 w 1540911"/>
              <a:gd name="connsiteY108" fmla="*/ 331911 h 608137"/>
              <a:gd name="connsiteX109" fmla="*/ 232888 w 1540911"/>
              <a:gd name="connsiteY109" fmla="*/ 300458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84501 w 1540911"/>
              <a:gd name="connsiteY108" fmla="*/ 331911 h 608137"/>
              <a:gd name="connsiteX109" fmla="*/ 237651 w 1540911"/>
              <a:gd name="connsiteY109" fmla="*/ 309983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84501 w 1540911"/>
              <a:gd name="connsiteY108" fmla="*/ 331911 h 608137"/>
              <a:gd name="connsiteX109" fmla="*/ 237651 w 1540911"/>
              <a:gd name="connsiteY109" fmla="*/ 309983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3562 w 1540911"/>
              <a:gd name="connsiteY69" fmla="*/ 31109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84501 w 1540911"/>
              <a:gd name="connsiteY108" fmla="*/ 331911 h 608137"/>
              <a:gd name="connsiteX109" fmla="*/ 237651 w 1540911"/>
              <a:gd name="connsiteY109" fmla="*/ 309983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65780 w 1540911"/>
              <a:gd name="connsiteY30" fmla="*/ 120899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3562 w 1540911"/>
              <a:gd name="connsiteY69" fmla="*/ 31109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84501 w 1540911"/>
              <a:gd name="connsiteY108" fmla="*/ 331911 h 608137"/>
              <a:gd name="connsiteX109" fmla="*/ 237651 w 1540911"/>
              <a:gd name="connsiteY109" fmla="*/ 309983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5986 w 1540911"/>
              <a:gd name="connsiteY29" fmla="*/ 117670 h 608137"/>
              <a:gd name="connsiteX30" fmla="*/ 1265780 w 1540911"/>
              <a:gd name="connsiteY30" fmla="*/ 120899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3562 w 1540911"/>
              <a:gd name="connsiteY69" fmla="*/ 31109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84501 w 1540911"/>
              <a:gd name="connsiteY108" fmla="*/ 331911 h 608137"/>
              <a:gd name="connsiteX109" fmla="*/ 237651 w 1540911"/>
              <a:gd name="connsiteY109" fmla="*/ 309983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45986 w 1540911"/>
              <a:gd name="connsiteY29" fmla="*/ 117670 h 608137"/>
              <a:gd name="connsiteX30" fmla="*/ 1265780 w 1540911"/>
              <a:gd name="connsiteY30" fmla="*/ 120899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3562 w 1540911"/>
              <a:gd name="connsiteY69" fmla="*/ 31109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84501 w 1540911"/>
              <a:gd name="connsiteY108" fmla="*/ 331911 h 608137"/>
              <a:gd name="connsiteX109" fmla="*/ 237651 w 1540911"/>
              <a:gd name="connsiteY109" fmla="*/ 309983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55579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3562 w 1540911"/>
              <a:gd name="connsiteY68" fmla="*/ 311093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78868 w 1540911"/>
              <a:gd name="connsiteY72" fmla="*/ 367776 h 608137"/>
              <a:gd name="connsiteX73" fmla="*/ 653624 w 1540911"/>
              <a:gd name="connsiteY73" fmla="*/ 370581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38623 w 1540911"/>
              <a:gd name="connsiteY100" fmla="*/ 415459 h 608137"/>
              <a:gd name="connsiteX101" fmla="*/ 509039 w 1540911"/>
              <a:gd name="connsiteY101" fmla="*/ 397621 h 608137"/>
              <a:gd name="connsiteX102" fmla="*/ 488134 w 1540911"/>
              <a:gd name="connsiteY102" fmla="*/ 384605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305815 w 1540911"/>
              <a:gd name="connsiteY105" fmla="*/ 350946 h 608137"/>
              <a:gd name="connsiteX106" fmla="*/ 331059 w 1540911"/>
              <a:gd name="connsiteY106" fmla="*/ 342532 h 608137"/>
              <a:gd name="connsiteX107" fmla="*/ 284501 w 1540911"/>
              <a:gd name="connsiteY107" fmla="*/ 331911 h 608137"/>
              <a:gd name="connsiteX108" fmla="*/ 237651 w 1540911"/>
              <a:gd name="connsiteY108" fmla="*/ 309983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55579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3562 w 1540911"/>
              <a:gd name="connsiteY68" fmla="*/ 311093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78868 w 1540911"/>
              <a:gd name="connsiteY72" fmla="*/ 367776 h 608137"/>
              <a:gd name="connsiteX73" fmla="*/ 653624 w 1540911"/>
              <a:gd name="connsiteY73" fmla="*/ 370581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38623 w 1540911"/>
              <a:gd name="connsiteY100" fmla="*/ 415459 h 608137"/>
              <a:gd name="connsiteX101" fmla="*/ 509039 w 1540911"/>
              <a:gd name="connsiteY101" fmla="*/ 397621 h 608137"/>
              <a:gd name="connsiteX102" fmla="*/ 488134 w 1540911"/>
              <a:gd name="connsiteY102" fmla="*/ 384605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305815 w 1540911"/>
              <a:gd name="connsiteY105" fmla="*/ 350946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55579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3562 w 1540911"/>
              <a:gd name="connsiteY68" fmla="*/ 311093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78868 w 1540911"/>
              <a:gd name="connsiteY72" fmla="*/ 367776 h 608137"/>
              <a:gd name="connsiteX73" fmla="*/ 653624 w 1540911"/>
              <a:gd name="connsiteY73" fmla="*/ 370581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38623 w 1540911"/>
              <a:gd name="connsiteY100" fmla="*/ 415459 h 608137"/>
              <a:gd name="connsiteX101" fmla="*/ 509039 w 1540911"/>
              <a:gd name="connsiteY101" fmla="*/ 397621 h 608137"/>
              <a:gd name="connsiteX102" fmla="*/ 488134 w 1540911"/>
              <a:gd name="connsiteY102" fmla="*/ 384605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55579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3562 w 1540911"/>
              <a:gd name="connsiteY68" fmla="*/ 311093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78868 w 1540911"/>
              <a:gd name="connsiteY72" fmla="*/ 367776 h 608137"/>
              <a:gd name="connsiteX73" fmla="*/ 653624 w 1540911"/>
              <a:gd name="connsiteY73" fmla="*/ 370581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38623 w 1540911"/>
              <a:gd name="connsiteY100" fmla="*/ 415459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55579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3562 w 1540911"/>
              <a:gd name="connsiteY68" fmla="*/ 311093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78868 w 1540911"/>
              <a:gd name="connsiteY72" fmla="*/ 367776 h 608137"/>
              <a:gd name="connsiteX73" fmla="*/ 665530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38623 w 1540911"/>
              <a:gd name="connsiteY100" fmla="*/ 415459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55579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3562 w 1540911"/>
              <a:gd name="connsiteY68" fmla="*/ 311093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90774 w 1540911"/>
              <a:gd name="connsiteY72" fmla="*/ 367776 h 608137"/>
              <a:gd name="connsiteX73" fmla="*/ 665530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38623 w 1540911"/>
              <a:gd name="connsiteY100" fmla="*/ 415459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3562 w 1540911"/>
              <a:gd name="connsiteY68" fmla="*/ 311093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90774 w 1540911"/>
              <a:gd name="connsiteY72" fmla="*/ 367776 h 608137"/>
              <a:gd name="connsiteX73" fmla="*/ 665530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38623 w 1540911"/>
              <a:gd name="connsiteY100" fmla="*/ 415459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3562 w 1540911"/>
              <a:gd name="connsiteY68" fmla="*/ 311093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90774 w 1540911"/>
              <a:gd name="connsiteY72" fmla="*/ 367776 h 608137"/>
              <a:gd name="connsiteX73" fmla="*/ 665530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90774 w 1540911"/>
              <a:gd name="connsiteY72" fmla="*/ 367776 h 608137"/>
              <a:gd name="connsiteX73" fmla="*/ 665530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90774 w 1540911"/>
              <a:gd name="connsiteY72" fmla="*/ 367776 h 608137"/>
              <a:gd name="connsiteX73" fmla="*/ 665530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65530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3051 w 1540911"/>
              <a:gd name="connsiteY56" fmla="*/ 263891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3051 w 1540911"/>
              <a:gd name="connsiteY56" fmla="*/ 263891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3051 w 1540911"/>
              <a:gd name="connsiteY56" fmla="*/ 263891 h 608137"/>
              <a:gd name="connsiteX57" fmla="*/ 1155702 w 1540911"/>
              <a:gd name="connsiteY57" fmla="*/ 258384 h 608137"/>
              <a:gd name="connsiteX58" fmla="*/ 1194868 w 1540911"/>
              <a:gd name="connsiteY58" fmla="*/ 232292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3051 w 1540911"/>
              <a:gd name="connsiteY56" fmla="*/ 263891 h 608137"/>
              <a:gd name="connsiteX57" fmla="*/ 1155702 w 1540911"/>
              <a:gd name="connsiteY57" fmla="*/ 258384 h 608137"/>
              <a:gd name="connsiteX58" fmla="*/ 1194868 w 1540911"/>
              <a:gd name="connsiteY58" fmla="*/ 232292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58407 w 1540911"/>
              <a:gd name="connsiteY62" fmla="*/ 246186 h 608137"/>
              <a:gd name="connsiteX63" fmla="*/ 1015034 w 1540911"/>
              <a:gd name="connsiteY63" fmla="*/ 240547 h 608137"/>
              <a:gd name="connsiteX64" fmla="*/ 978993 w 1540911"/>
              <a:gd name="connsiteY64" fmla="*/ 265104 h 608137"/>
              <a:gd name="connsiteX65" fmla="*/ 955020 w 1540911"/>
              <a:gd name="connsiteY65" fmla="*/ 259919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315856 h 608137"/>
              <a:gd name="connsiteX70" fmla="*/ 764549 w 1540911"/>
              <a:gd name="connsiteY70" fmla="*/ 330888 h 608137"/>
              <a:gd name="connsiteX71" fmla="*/ 734966 w 1540911"/>
              <a:gd name="connsiteY71" fmla="*/ 342532 h 608137"/>
              <a:gd name="connsiteX72" fmla="*/ 724857 w 1540911"/>
              <a:gd name="connsiteY72" fmla="*/ 359463 h 608137"/>
              <a:gd name="connsiteX73" fmla="*/ 690774 w 1540911"/>
              <a:gd name="connsiteY73" fmla="*/ 367776 h 608137"/>
              <a:gd name="connsiteX74" fmla="*/ 675055 w 1540911"/>
              <a:gd name="connsiteY74" fmla="*/ 382488 h 608137"/>
              <a:gd name="connsiteX75" fmla="*/ 653624 w 1540911"/>
              <a:gd name="connsiteY75" fmla="*/ 401435 h 608137"/>
              <a:gd name="connsiteX76" fmla="*/ 682359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0896 w 1540911"/>
              <a:gd name="connsiteY79" fmla="*/ 495429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79548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21955 w 1540911"/>
              <a:gd name="connsiteY101" fmla="*/ 410697 h 608137"/>
              <a:gd name="connsiteX102" fmla="*/ 509039 w 1540911"/>
              <a:gd name="connsiteY102" fmla="*/ 397621 h 608137"/>
              <a:gd name="connsiteX103" fmla="*/ 488134 w 1540911"/>
              <a:gd name="connsiteY103" fmla="*/ 398892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298671 w 1540911"/>
              <a:gd name="connsiteY106" fmla="*/ 360471 h 608137"/>
              <a:gd name="connsiteX107" fmla="*/ 284501 w 1540911"/>
              <a:gd name="connsiteY107" fmla="*/ 331911 h 608137"/>
              <a:gd name="connsiteX108" fmla="*/ 237651 w 1540911"/>
              <a:gd name="connsiteY108" fmla="*/ 309983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04001 w 1540911"/>
              <a:gd name="connsiteY56" fmla="*/ 263891 h 608137"/>
              <a:gd name="connsiteX57" fmla="*/ 1155702 w 1540911"/>
              <a:gd name="connsiteY57" fmla="*/ 258384 h 608137"/>
              <a:gd name="connsiteX58" fmla="*/ 1194868 w 1540911"/>
              <a:gd name="connsiteY58" fmla="*/ 232292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58407 w 1540911"/>
              <a:gd name="connsiteY62" fmla="*/ 246186 h 608137"/>
              <a:gd name="connsiteX63" fmla="*/ 1015034 w 1540911"/>
              <a:gd name="connsiteY63" fmla="*/ 240547 h 608137"/>
              <a:gd name="connsiteX64" fmla="*/ 978993 w 1540911"/>
              <a:gd name="connsiteY64" fmla="*/ 265104 h 608137"/>
              <a:gd name="connsiteX65" fmla="*/ 955020 w 1540911"/>
              <a:gd name="connsiteY65" fmla="*/ 259919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315856 h 608137"/>
              <a:gd name="connsiteX70" fmla="*/ 764549 w 1540911"/>
              <a:gd name="connsiteY70" fmla="*/ 330888 h 608137"/>
              <a:gd name="connsiteX71" fmla="*/ 734966 w 1540911"/>
              <a:gd name="connsiteY71" fmla="*/ 342532 h 608137"/>
              <a:gd name="connsiteX72" fmla="*/ 724857 w 1540911"/>
              <a:gd name="connsiteY72" fmla="*/ 359463 h 608137"/>
              <a:gd name="connsiteX73" fmla="*/ 690774 w 1540911"/>
              <a:gd name="connsiteY73" fmla="*/ 367776 h 608137"/>
              <a:gd name="connsiteX74" fmla="*/ 675055 w 1540911"/>
              <a:gd name="connsiteY74" fmla="*/ 382488 h 608137"/>
              <a:gd name="connsiteX75" fmla="*/ 653624 w 1540911"/>
              <a:gd name="connsiteY75" fmla="*/ 401435 h 608137"/>
              <a:gd name="connsiteX76" fmla="*/ 682359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0896 w 1540911"/>
              <a:gd name="connsiteY79" fmla="*/ 495429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79548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21955 w 1540911"/>
              <a:gd name="connsiteY101" fmla="*/ 410697 h 608137"/>
              <a:gd name="connsiteX102" fmla="*/ 509039 w 1540911"/>
              <a:gd name="connsiteY102" fmla="*/ 397621 h 608137"/>
              <a:gd name="connsiteX103" fmla="*/ 488134 w 1540911"/>
              <a:gd name="connsiteY103" fmla="*/ 398892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298671 w 1540911"/>
              <a:gd name="connsiteY106" fmla="*/ 360471 h 608137"/>
              <a:gd name="connsiteX107" fmla="*/ 284501 w 1540911"/>
              <a:gd name="connsiteY107" fmla="*/ 331911 h 608137"/>
              <a:gd name="connsiteX108" fmla="*/ 237651 w 1540911"/>
              <a:gd name="connsiteY108" fmla="*/ 309983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04001 w 1540911"/>
              <a:gd name="connsiteY56" fmla="*/ 263891 h 608137"/>
              <a:gd name="connsiteX57" fmla="*/ 1153320 w 1540911"/>
              <a:gd name="connsiteY57" fmla="*/ 253621 h 608137"/>
              <a:gd name="connsiteX58" fmla="*/ 1194868 w 1540911"/>
              <a:gd name="connsiteY58" fmla="*/ 232292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58407 w 1540911"/>
              <a:gd name="connsiteY62" fmla="*/ 246186 h 608137"/>
              <a:gd name="connsiteX63" fmla="*/ 1015034 w 1540911"/>
              <a:gd name="connsiteY63" fmla="*/ 240547 h 608137"/>
              <a:gd name="connsiteX64" fmla="*/ 978993 w 1540911"/>
              <a:gd name="connsiteY64" fmla="*/ 265104 h 608137"/>
              <a:gd name="connsiteX65" fmla="*/ 955020 w 1540911"/>
              <a:gd name="connsiteY65" fmla="*/ 259919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315856 h 608137"/>
              <a:gd name="connsiteX70" fmla="*/ 764549 w 1540911"/>
              <a:gd name="connsiteY70" fmla="*/ 330888 h 608137"/>
              <a:gd name="connsiteX71" fmla="*/ 734966 w 1540911"/>
              <a:gd name="connsiteY71" fmla="*/ 342532 h 608137"/>
              <a:gd name="connsiteX72" fmla="*/ 724857 w 1540911"/>
              <a:gd name="connsiteY72" fmla="*/ 359463 h 608137"/>
              <a:gd name="connsiteX73" fmla="*/ 690774 w 1540911"/>
              <a:gd name="connsiteY73" fmla="*/ 367776 h 608137"/>
              <a:gd name="connsiteX74" fmla="*/ 675055 w 1540911"/>
              <a:gd name="connsiteY74" fmla="*/ 382488 h 608137"/>
              <a:gd name="connsiteX75" fmla="*/ 653624 w 1540911"/>
              <a:gd name="connsiteY75" fmla="*/ 401435 h 608137"/>
              <a:gd name="connsiteX76" fmla="*/ 682359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0896 w 1540911"/>
              <a:gd name="connsiteY79" fmla="*/ 495429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79548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21955 w 1540911"/>
              <a:gd name="connsiteY101" fmla="*/ 410697 h 608137"/>
              <a:gd name="connsiteX102" fmla="*/ 509039 w 1540911"/>
              <a:gd name="connsiteY102" fmla="*/ 397621 h 608137"/>
              <a:gd name="connsiteX103" fmla="*/ 488134 w 1540911"/>
              <a:gd name="connsiteY103" fmla="*/ 398892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298671 w 1540911"/>
              <a:gd name="connsiteY106" fmla="*/ 360471 h 608137"/>
              <a:gd name="connsiteX107" fmla="*/ 284501 w 1540911"/>
              <a:gd name="connsiteY107" fmla="*/ 331911 h 608137"/>
              <a:gd name="connsiteX108" fmla="*/ 237651 w 1540911"/>
              <a:gd name="connsiteY108" fmla="*/ 309983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03638 w 1540911"/>
              <a:gd name="connsiteY54" fmla="*/ 298573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04001 w 1540911"/>
              <a:gd name="connsiteY57" fmla="*/ 263891 h 608137"/>
              <a:gd name="connsiteX58" fmla="*/ 1153320 w 1540911"/>
              <a:gd name="connsiteY58" fmla="*/ 253621 h 608137"/>
              <a:gd name="connsiteX59" fmla="*/ 1194868 w 1540911"/>
              <a:gd name="connsiteY59" fmla="*/ 232292 h 608137"/>
              <a:gd name="connsiteX60" fmla="*/ 1169727 w 1540911"/>
              <a:gd name="connsiteY60" fmla="*/ 213506 h 608137"/>
              <a:gd name="connsiteX61" fmla="*/ 1144133 w 1540911"/>
              <a:gd name="connsiteY61" fmla="*/ 231899 h 608137"/>
              <a:gd name="connsiteX62" fmla="*/ 1091189 w 1540911"/>
              <a:gd name="connsiteY62" fmla="*/ 230335 h 608137"/>
              <a:gd name="connsiteX63" fmla="*/ 1058407 w 1540911"/>
              <a:gd name="connsiteY63" fmla="*/ 246186 h 608137"/>
              <a:gd name="connsiteX64" fmla="*/ 1015034 w 1540911"/>
              <a:gd name="connsiteY64" fmla="*/ 240547 h 608137"/>
              <a:gd name="connsiteX65" fmla="*/ 978993 w 1540911"/>
              <a:gd name="connsiteY65" fmla="*/ 265104 h 608137"/>
              <a:gd name="connsiteX66" fmla="*/ 955020 w 1540911"/>
              <a:gd name="connsiteY66" fmla="*/ 259919 h 608137"/>
              <a:gd name="connsiteX67" fmla="*/ 922895 w 1540911"/>
              <a:gd name="connsiteY67" fmla="*/ 294848 h 608137"/>
              <a:gd name="connsiteX68" fmla="*/ 900456 w 1540911"/>
              <a:gd name="connsiteY68" fmla="*/ 300137 h 608137"/>
              <a:gd name="connsiteX69" fmla="*/ 838748 w 1540911"/>
              <a:gd name="connsiteY69" fmla="*/ 314483 h 608137"/>
              <a:gd name="connsiteX70" fmla="*/ 835943 w 1540911"/>
              <a:gd name="connsiteY70" fmla="*/ 315856 h 608137"/>
              <a:gd name="connsiteX71" fmla="*/ 764549 w 1540911"/>
              <a:gd name="connsiteY71" fmla="*/ 330888 h 608137"/>
              <a:gd name="connsiteX72" fmla="*/ 734966 w 1540911"/>
              <a:gd name="connsiteY72" fmla="*/ 342532 h 608137"/>
              <a:gd name="connsiteX73" fmla="*/ 724857 w 1540911"/>
              <a:gd name="connsiteY73" fmla="*/ 359463 h 608137"/>
              <a:gd name="connsiteX74" fmla="*/ 690774 w 1540911"/>
              <a:gd name="connsiteY74" fmla="*/ 367776 h 608137"/>
              <a:gd name="connsiteX75" fmla="*/ 675055 w 1540911"/>
              <a:gd name="connsiteY75" fmla="*/ 382488 h 608137"/>
              <a:gd name="connsiteX76" fmla="*/ 653624 w 1540911"/>
              <a:gd name="connsiteY76" fmla="*/ 401435 h 608137"/>
              <a:gd name="connsiteX77" fmla="*/ 682359 w 1540911"/>
              <a:gd name="connsiteY77" fmla="*/ 437898 h 608137"/>
              <a:gd name="connsiteX78" fmla="*/ 715332 w 1540911"/>
              <a:gd name="connsiteY78" fmla="*/ 457533 h 608137"/>
              <a:gd name="connsiteX79" fmla="*/ 709561 w 1540911"/>
              <a:gd name="connsiteY79" fmla="*/ 490505 h 608137"/>
              <a:gd name="connsiteX80" fmla="*/ 760896 w 1540911"/>
              <a:gd name="connsiteY80" fmla="*/ 495429 h 608137"/>
              <a:gd name="connsiteX81" fmla="*/ 786301 w 1540911"/>
              <a:gd name="connsiteY81" fmla="*/ 480556 h 608137"/>
              <a:gd name="connsiteX82" fmla="*/ 855577 w 1540911"/>
              <a:gd name="connsiteY82" fmla="*/ 479972 h 608137"/>
              <a:gd name="connsiteX83" fmla="*/ 891720 w 1540911"/>
              <a:gd name="connsiteY83" fmla="*/ 479548 h 608137"/>
              <a:gd name="connsiteX84" fmla="*/ 875212 w 1540911"/>
              <a:gd name="connsiteY84" fmla="*/ 533265 h 608137"/>
              <a:gd name="connsiteX85" fmla="*/ 851238 w 1540911"/>
              <a:gd name="connsiteY85" fmla="*/ 560511 h 608137"/>
              <a:gd name="connsiteX86" fmla="*/ 810699 w 1540911"/>
              <a:gd name="connsiteY86" fmla="*/ 558510 h 608137"/>
              <a:gd name="connsiteX87" fmla="*/ 760210 w 1540911"/>
              <a:gd name="connsiteY87" fmla="*/ 538875 h 608137"/>
              <a:gd name="connsiteX88" fmla="*/ 692893 w 1540911"/>
              <a:gd name="connsiteY88" fmla="*/ 555705 h 608137"/>
              <a:gd name="connsiteX89" fmla="*/ 639599 w 1540911"/>
              <a:gd name="connsiteY89" fmla="*/ 586559 h 608137"/>
              <a:gd name="connsiteX90" fmla="*/ 605940 w 1540911"/>
              <a:gd name="connsiteY90" fmla="*/ 603388 h 608137"/>
              <a:gd name="connsiteX91" fmla="*/ 518988 w 1540911"/>
              <a:gd name="connsiteY91" fmla="*/ 606193 h 608137"/>
              <a:gd name="connsiteX92" fmla="*/ 503576 w 1540911"/>
              <a:gd name="connsiteY92" fmla="*/ 577180 h 608137"/>
              <a:gd name="connsiteX93" fmla="*/ 516183 w 1540911"/>
              <a:gd name="connsiteY93" fmla="*/ 544485 h 608137"/>
              <a:gd name="connsiteX94" fmla="*/ 474110 w 1540911"/>
              <a:gd name="connsiteY94" fmla="*/ 538875 h 608137"/>
              <a:gd name="connsiteX95" fmla="*/ 434841 w 1540911"/>
              <a:gd name="connsiteY95" fmla="*/ 513631 h 608137"/>
              <a:gd name="connsiteX96" fmla="*/ 381548 w 1540911"/>
              <a:gd name="connsiteY96" fmla="*/ 508021 h 608137"/>
              <a:gd name="connsiteX97" fmla="*/ 384090 w 1540911"/>
              <a:gd name="connsiteY97" fmla="*/ 481243 h 608137"/>
              <a:gd name="connsiteX98" fmla="*/ 465695 w 1540911"/>
              <a:gd name="connsiteY98" fmla="*/ 432289 h 608137"/>
              <a:gd name="connsiteX99" fmla="*/ 486907 w 1540911"/>
              <a:gd name="connsiteY99" fmla="*/ 436686 h 608137"/>
              <a:gd name="connsiteX100" fmla="*/ 478771 w 1540911"/>
              <a:gd name="connsiteY100" fmla="*/ 426840 h 608137"/>
              <a:gd name="connsiteX101" fmla="*/ 508338 w 1540911"/>
              <a:gd name="connsiteY101" fmla="*/ 415255 h 608137"/>
              <a:gd name="connsiteX102" fmla="*/ 521955 w 1540911"/>
              <a:gd name="connsiteY102" fmla="*/ 410697 h 608137"/>
              <a:gd name="connsiteX103" fmla="*/ 509039 w 1540911"/>
              <a:gd name="connsiteY103" fmla="*/ 397621 h 608137"/>
              <a:gd name="connsiteX104" fmla="*/ 488134 w 1540911"/>
              <a:gd name="connsiteY104" fmla="*/ 398892 h 608137"/>
              <a:gd name="connsiteX105" fmla="*/ 457280 w 1540911"/>
              <a:gd name="connsiteY105" fmla="*/ 384605 h 608137"/>
              <a:gd name="connsiteX106" fmla="*/ 389962 w 1540911"/>
              <a:gd name="connsiteY106" fmla="*/ 395825 h 608137"/>
              <a:gd name="connsiteX107" fmla="*/ 298671 w 1540911"/>
              <a:gd name="connsiteY107" fmla="*/ 360471 h 608137"/>
              <a:gd name="connsiteX108" fmla="*/ 284501 w 1540911"/>
              <a:gd name="connsiteY108" fmla="*/ 331911 h 608137"/>
              <a:gd name="connsiteX109" fmla="*/ 237651 w 1540911"/>
              <a:gd name="connsiteY109" fmla="*/ 309983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03638 w 1540911"/>
              <a:gd name="connsiteY54" fmla="*/ 298573 h 608137"/>
              <a:gd name="connsiteX55" fmla="*/ 1102409 w 1540911"/>
              <a:gd name="connsiteY55" fmla="*/ 286433 h 608137"/>
              <a:gd name="connsiteX56" fmla="*/ 1104001 w 1540911"/>
              <a:gd name="connsiteY56" fmla="*/ 263891 h 608137"/>
              <a:gd name="connsiteX57" fmla="*/ 1153320 w 1540911"/>
              <a:gd name="connsiteY57" fmla="*/ 253621 h 608137"/>
              <a:gd name="connsiteX58" fmla="*/ 1194868 w 1540911"/>
              <a:gd name="connsiteY58" fmla="*/ 232292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58407 w 1540911"/>
              <a:gd name="connsiteY62" fmla="*/ 246186 h 608137"/>
              <a:gd name="connsiteX63" fmla="*/ 1015034 w 1540911"/>
              <a:gd name="connsiteY63" fmla="*/ 240547 h 608137"/>
              <a:gd name="connsiteX64" fmla="*/ 978993 w 1540911"/>
              <a:gd name="connsiteY64" fmla="*/ 265104 h 608137"/>
              <a:gd name="connsiteX65" fmla="*/ 955020 w 1540911"/>
              <a:gd name="connsiteY65" fmla="*/ 259919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315856 h 608137"/>
              <a:gd name="connsiteX70" fmla="*/ 764549 w 1540911"/>
              <a:gd name="connsiteY70" fmla="*/ 330888 h 608137"/>
              <a:gd name="connsiteX71" fmla="*/ 734966 w 1540911"/>
              <a:gd name="connsiteY71" fmla="*/ 342532 h 608137"/>
              <a:gd name="connsiteX72" fmla="*/ 724857 w 1540911"/>
              <a:gd name="connsiteY72" fmla="*/ 359463 h 608137"/>
              <a:gd name="connsiteX73" fmla="*/ 690774 w 1540911"/>
              <a:gd name="connsiteY73" fmla="*/ 367776 h 608137"/>
              <a:gd name="connsiteX74" fmla="*/ 675055 w 1540911"/>
              <a:gd name="connsiteY74" fmla="*/ 382488 h 608137"/>
              <a:gd name="connsiteX75" fmla="*/ 653624 w 1540911"/>
              <a:gd name="connsiteY75" fmla="*/ 401435 h 608137"/>
              <a:gd name="connsiteX76" fmla="*/ 682359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0896 w 1540911"/>
              <a:gd name="connsiteY79" fmla="*/ 495429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79548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21955 w 1540911"/>
              <a:gd name="connsiteY101" fmla="*/ 410697 h 608137"/>
              <a:gd name="connsiteX102" fmla="*/ 509039 w 1540911"/>
              <a:gd name="connsiteY102" fmla="*/ 397621 h 608137"/>
              <a:gd name="connsiteX103" fmla="*/ 488134 w 1540911"/>
              <a:gd name="connsiteY103" fmla="*/ 398892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298671 w 1540911"/>
              <a:gd name="connsiteY106" fmla="*/ 360471 h 608137"/>
              <a:gd name="connsiteX107" fmla="*/ 284501 w 1540911"/>
              <a:gd name="connsiteY107" fmla="*/ 331911 h 608137"/>
              <a:gd name="connsiteX108" fmla="*/ 237651 w 1540911"/>
              <a:gd name="connsiteY108" fmla="*/ 309983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35836 w 1540911"/>
              <a:gd name="connsiteY49" fmla="*/ 407308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03638 w 1540911"/>
              <a:gd name="connsiteY54" fmla="*/ 298573 h 608137"/>
              <a:gd name="connsiteX55" fmla="*/ 1102409 w 1540911"/>
              <a:gd name="connsiteY55" fmla="*/ 286433 h 608137"/>
              <a:gd name="connsiteX56" fmla="*/ 1104001 w 1540911"/>
              <a:gd name="connsiteY56" fmla="*/ 263891 h 608137"/>
              <a:gd name="connsiteX57" fmla="*/ 1153320 w 1540911"/>
              <a:gd name="connsiteY57" fmla="*/ 253621 h 608137"/>
              <a:gd name="connsiteX58" fmla="*/ 1194868 w 1540911"/>
              <a:gd name="connsiteY58" fmla="*/ 232292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58407 w 1540911"/>
              <a:gd name="connsiteY62" fmla="*/ 246186 h 608137"/>
              <a:gd name="connsiteX63" fmla="*/ 1015034 w 1540911"/>
              <a:gd name="connsiteY63" fmla="*/ 240547 h 608137"/>
              <a:gd name="connsiteX64" fmla="*/ 978993 w 1540911"/>
              <a:gd name="connsiteY64" fmla="*/ 265104 h 608137"/>
              <a:gd name="connsiteX65" fmla="*/ 955020 w 1540911"/>
              <a:gd name="connsiteY65" fmla="*/ 259919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315856 h 608137"/>
              <a:gd name="connsiteX70" fmla="*/ 764549 w 1540911"/>
              <a:gd name="connsiteY70" fmla="*/ 330888 h 608137"/>
              <a:gd name="connsiteX71" fmla="*/ 734966 w 1540911"/>
              <a:gd name="connsiteY71" fmla="*/ 342532 h 608137"/>
              <a:gd name="connsiteX72" fmla="*/ 724857 w 1540911"/>
              <a:gd name="connsiteY72" fmla="*/ 359463 h 608137"/>
              <a:gd name="connsiteX73" fmla="*/ 690774 w 1540911"/>
              <a:gd name="connsiteY73" fmla="*/ 367776 h 608137"/>
              <a:gd name="connsiteX74" fmla="*/ 675055 w 1540911"/>
              <a:gd name="connsiteY74" fmla="*/ 382488 h 608137"/>
              <a:gd name="connsiteX75" fmla="*/ 653624 w 1540911"/>
              <a:gd name="connsiteY75" fmla="*/ 401435 h 608137"/>
              <a:gd name="connsiteX76" fmla="*/ 682359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0896 w 1540911"/>
              <a:gd name="connsiteY79" fmla="*/ 495429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79548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21955 w 1540911"/>
              <a:gd name="connsiteY101" fmla="*/ 410697 h 608137"/>
              <a:gd name="connsiteX102" fmla="*/ 509039 w 1540911"/>
              <a:gd name="connsiteY102" fmla="*/ 397621 h 608137"/>
              <a:gd name="connsiteX103" fmla="*/ 488134 w 1540911"/>
              <a:gd name="connsiteY103" fmla="*/ 398892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298671 w 1540911"/>
              <a:gd name="connsiteY106" fmla="*/ 360471 h 608137"/>
              <a:gd name="connsiteX107" fmla="*/ 284501 w 1540911"/>
              <a:gd name="connsiteY107" fmla="*/ 331911 h 608137"/>
              <a:gd name="connsiteX108" fmla="*/ 237651 w 1540911"/>
              <a:gd name="connsiteY108" fmla="*/ 309983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35836 w 1540911"/>
              <a:gd name="connsiteY49" fmla="*/ 407308 h 608137"/>
              <a:gd name="connsiteX50" fmla="*/ 1085478 w 1540911"/>
              <a:gd name="connsiteY50" fmla="*/ 371427 h 608137"/>
              <a:gd name="connsiteX51" fmla="*/ 1069130 w 1540911"/>
              <a:gd name="connsiteY51" fmla="*/ 369631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03638 w 1540911"/>
              <a:gd name="connsiteY54" fmla="*/ 298573 h 608137"/>
              <a:gd name="connsiteX55" fmla="*/ 1102409 w 1540911"/>
              <a:gd name="connsiteY55" fmla="*/ 286433 h 608137"/>
              <a:gd name="connsiteX56" fmla="*/ 1104001 w 1540911"/>
              <a:gd name="connsiteY56" fmla="*/ 263891 h 608137"/>
              <a:gd name="connsiteX57" fmla="*/ 1153320 w 1540911"/>
              <a:gd name="connsiteY57" fmla="*/ 253621 h 608137"/>
              <a:gd name="connsiteX58" fmla="*/ 1194868 w 1540911"/>
              <a:gd name="connsiteY58" fmla="*/ 232292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58407 w 1540911"/>
              <a:gd name="connsiteY62" fmla="*/ 246186 h 608137"/>
              <a:gd name="connsiteX63" fmla="*/ 1015034 w 1540911"/>
              <a:gd name="connsiteY63" fmla="*/ 240547 h 608137"/>
              <a:gd name="connsiteX64" fmla="*/ 978993 w 1540911"/>
              <a:gd name="connsiteY64" fmla="*/ 265104 h 608137"/>
              <a:gd name="connsiteX65" fmla="*/ 955020 w 1540911"/>
              <a:gd name="connsiteY65" fmla="*/ 259919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315856 h 608137"/>
              <a:gd name="connsiteX70" fmla="*/ 764549 w 1540911"/>
              <a:gd name="connsiteY70" fmla="*/ 330888 h 608137"/>
              <a:gd name="connsiteX71" fmla="*/ 734966 w 1540911"/>
              <a:gd name="connsiteY71" fmla="*/ 342532 h 608137"/>
              <a:gd name="connsiteX72" fmla="*/ 724857 w 1540911"/>
              <a:gd name="connsiteY72" fmla="*/ 359463 h 608137"/>
              <a:gd name="connsiteX73" fmla="*/ 690774 w 1540911"/>
              <a:gd name="connsiteY73" fmla="*/ 367776 h 608137"/>
              <a:gd name="connsiteX74" fmla="*/ 675055 w 1540911"/>
              <a:gd name="connsiteY74" fmla="*/ 382488 h 608137"/>
              <a:gd name="connsiteX75" fmla="*/ 653624 w 1540911"/>
              <a:gd name="connsiteY75" fmla="*/ 401435 h 608137"/>
              <a:gd name="connsiteX76" fmla="*/ 682359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0896 w 1540911"/>
              <a:gd name="connsiteY79" fmla="*/ 495429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79548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21955 w 1540911"/>
              <a:gd name="connsiteY101" fmla="*/ 410697 h 608137"/>
              <a:gd name="connsiteX102" fmla="*/ 509039 w 1540911"/>
              <a:gd name="connsiteY102" fmla="*/ 397621 h 608137"/>
              <a:gd name="connsiteX103" fmla="*/ 488134 w 1540911"/>
              <a:gd name="connsiteY103" fmla="*/ 398892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298671 w 1540911"/>
              <a:gd name="connsiteY106" fmla="*/ 360471 h 608137"/>
              <a:gd name="connsiteX107" fmla="*/ 284501 w 1540911"/>
              <a:gd name="connsiteY107" fmla="*/ 331911 h 608137"/>
              <a:gd name="connsiteX108" fmla="*/ 237651 w 1540911"/>
              <a:gd name="connsiteY108" fmla="*/ 309983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35836 w 1540911"/>
              <a:gd name="connsiteY49" fmla="*/ 407308 h 608137"/>
              <a:gd name="connsiteX50" fmla="*/ 1085478 w 1540911"/>
              <a:gd name="connsiteY50" fmla="*/ 371427 h 608137"/>
              <a:gd name="connsiteX51" fmla="*/ 1069130 w 1540911"/>
              <a:gd name="connsiteY51" fmla="*/ 369631 h 608137"/>
              <a:gd name="connsiteX52" fmla="*/ 1080817 w 1540911"/>
              <a:gd name="connsiteY52" fmla="*/ 354439 h 608137"/>
              <a:gd name="connsiteX53" fmla="*/ 1032213 w 1540911"/>
              <a:gd name="connsiteY53" fmla="*/ 339054 h 608137"/>
              <a:gd name="connsiteX54" fmla="*/ 1003638 w 1540911"/>
              <a:gd name="connsiteY54" fmla="*/ 298573 h 608137"/>
              <a:gd name="connsiteX55" fmla="*/ 1102409 w 1540911"/>
              <a:gd name="connsiteY55" fmla="*/ 286433 h 608137"/>
              <a:gd name="connsiteX56" fmla="*/ 1104001 w 1540911"/>
              <a:gd name="connsiteY56" fmla="*/ 263891 h 608137"/>
              <a:gd name="connsiteX57" fmla="*/ 1153320 w 1540911"/>
              <a:gd name="connsiteY57" fmla="*/ 253621 h 608137"/>
              <a:gd name="connsiteX58" fmla="*/ 1194868 w 1540911"/>
              <a:gd name="connsiteY58" fmla="*/ 232292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58407 w 1540911"/>
              <a:gd name="connsiteY62" fmla="*/ 246186 h 608137"/>
              <a:gd name="connsiteX63" fmla="*/ 1015034 w 1540911"/>
              <a:gd name="connsiteY63" fmla="*/ 240547 h 608137"/>
              <a:gd name="connsiteX64" fmla="*/ 978993 w 1540911"/>
              <a:gd name="connsiteY64" fmla="*/ 265104 h 608137"/>
              <a:gd name="connsiteX65" fmla="*/ 955020 w 1540911"/>
              <a:gd name="connsiteY65" fmla="*/ 259919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315856 h 608137"/>
              <a:gd name="connsiteX70" fmla="*/ 764549 w 1540911"/>
              <a:gd name="connsiteY70" fmla="*/ 330888 h 608137"/>
              <a:gd name="connsiteX71" fmla="*/ 734966 w 1540911"/>
              <a:gd name="connsiteY71" fmla="*/ 342532 h 608137"/>
              <a:gd name="connsiteX72" fmla="*/ 724857 w 1540911"/>
              <a:gd name="connsiteY72" fmla="*/ 359463 h 608137"/>
              <a:gd name="connsiteX73" fmla="*/ 690774 w 1540911"/>
              <a:gd name="connsiteY73" fmla="*/ 367776 h 608137"/>
              <a:gd name="connsiteX74" fmla="*/ 675055 w 1540911"/>
              <a:gd name="connsiteY74" fmla="*/ 382488 h 608137"/>
              <a:gd name="connsiteX75" fmla="*/ 653624 w 1540911"/>
              <a:gd name="connsiteY75" fmla="*/ 401435 h 608137"/>
              <a:gd name="connsiteX76" fmla="*/ 682359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0896 w 1540911"/>
              <a:gd name="connsiteY79" fmla="*/ 495429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79548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21955 w 1540911"/>
              <a:gd name="connsiteY101" fmla="*/ 410697 h 608137"/>
              <a:gd name="connsiteX102" fmla="*/ 509039 w 1540911"/>
              <a:gd name="connsiteY102" fmla="*/ 397621 h 608137"/>
              <a:gd name="connsiteX103" fmla="*/ 488134 w 1540911"/>
              <a:gd name="connsiteY103" fmla="*/ 398892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298671 w 1540911"/>
              <a:gd name="connsiteY106" fmla="*/ 360471 h 608137"/>
              <a:gd name="connsiteX107" fmla="*/ 284501 w 1540911"/>
              <a:gd name="connsiteY107" fmla="*/ 331911 h 608137"/>
              <a:gd name="connsiteX108" fmla="*/ 237651 w 1540911"/>
              <a:gd name="connsiteY108" fmla="*/ 309983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35836 w 1540911"/>
              <a:gd name="connsiteY49" fmla="*/ 407308 h 608137"/>
              <a:gd name="connsiteX50" fmla="*/ 1085478 w 1540911"/>
              <a:gd name="connsiteY50" fmla="*/ 371427 h 608137"/>
              <a:gd name="connsiteX51" fmla="*/ 1080817 w 1540911"/>
              <a:gd name="connsiteY51" fmla="*/ 354439 h 608137"/>
              <a:gd name="connsiteX52" fmla="*/ 1032213 w 1540911"/>
              <a:gd name="connsiteY52" fmla="*/ 339054 h 608137"/>
              <a:gd name="connsiteX53" fmla="*/ 1003638 w 1540911"/>
              <a:gd name="connsiteY53" fmla="*/ 298573 h 608137"/>
              <a:gd name="connsiteX54" fmla="*/ 1102409 w 1540911"/>
              <a:gd name="connsiteY54" fmla="*/ 286433 h 608137"/>
              <a:gd name="connsiteX55" fmla="*/ 1104001 w 1540911"/>
              <a:gd name="connsiteY55" fmla="*/ 263891 h 608137"/>
              <a:gd name="connsiteX56" fmla="*/ 1153320 w 1540911"/>
              <a:gd name="connsiteY56" fmla="*/ 253621 h 608137"/>
              <a:gd name="connsiteX57" fmla="*/ 1194868 w 1540911"/>
              <a:gd name="connsiteY57" fmla="*/ 232292 h 608137"/>
              <a:gd name="connsiteX58" fmla="*/ 1169727 w 1540911"/>
              <a:gd name="connsiteY58" fmla="*/ 213506 h 608137"/>
              <a:gd name="connsiteX59" fmla="*/ 1144133 w 1540911"/>
              <a:gd name="connsiteY59" fmla="*/ 231899 h 608137"/>
              <a:gd name="connsiteX60" fmla="*/ 1091189 w 1540911"/>
              <a:gd name="connsiteY60" fmla="*/ 230335 h 608137"/>
              <a:gd name="connsiteX61" fmla="*/ 1058407 w 1540911"/>
              <a:gd name="connsiteY61" fmla="*/ 246186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35836 w 1540911"/>
              <a:gd name="connsiteY49" fmla="*/ 407308 h 608137"/>
              <a:gd name="connsiteX50" fmla="*/ 1066428 w 1540911"/>
              <a:gd name="connsiteY50" fmla="*/ 373809 h 608137"/>
              <a:gd name="connsiteX51" fmla="*/ 1080817 w 1540911"/>
              <a:gd name="connsiteY51" fmla="*/ 354439 h 608137"/>
              <a:gd name="connsiteX52" fmla="*/ 1032213 w 1540911"/>
              <a:gd name="connsiteY52" fmla="*/ 339054 h 608137"/>
              <a:gd name="connsiteX53" fmla="*/ 1003638 w 1540911"/>
              <a:gd name="connsiteY53" fmla="*/ 298573 h 608137"/>
              <a:gd name="connsiteX54" fmla="*/ 1102409 w 1540911"/>
              <a:gd name="connsiteY54" fmla="*/ 286433 h 608137"/>
              <a:gd name="connsiteX55" fmla="*/ 1104001 w 1540911"/>
              <a:gd name="connsiteY55" fmla="*/ 263891 h 608137"/>
              <a:gd name="connsiteX56" fmla="*/ 1153320 w 1540911"/>
              <a:gd name="connsiteY56" fmla="*/ 253621 h 608137"/>
              <a:gd name="connsiteX57" fmla="*/ 1194868 w 1540911"/>
              <a:gd name="connsiteY57" fmla="*/ 232292 h 608137"/>
              <a:gd name="connsiteX58" fmla="*/ 1169727 w 1540911"/>
              <a:gd name="connsiteY58" fmla="*/ 213506 h 608137"/>
              <a:gd name="connsiteX59" fmla="*/ 1144133 w 1540911"/>
              <a:gd name="connsiteY59" fmla="*/ 231899 h 608137"/>
              <a:gd name="connsiteX60" fmla="*/ 1091189 w 1540911"/>
              <a:gd name="connsiteY60" fmla="*/ 230335 h 608137"/>
              <a:gd name="connsiteX61" fmla="*/ 1058407 w 1540911"/>
              <a:gd name="connsiteY61" fmla="*/ 246186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35836 w 1540911"/>
              <a:gd name="connsiteY49" fmla="*/ 407308 h 608137"/>
              <a:gd name="connsiteX50" fmla="*/ 1066428 w 1540911"/>
              <a:gd name="connsiteY50" fmla="*/ 373809 h 608137"/>
              <a:gd name="connsiteX51" fmla="*/ 1080817 w 1540911"/>
              <a:gd name="connsiteY51" fmla="*/ 354439 h 608137"/>
              <a:gd name="connsiteX52" fmla="*/ 1032213 w 1540911"/>
              <a:gd name="connsiteY52" fmla="*/ 339054 h 608137"/>
              <a:gd name="connsiteX53" fmla="*/ 1003638 w 1540911"/>
              <a:gd name="connsiteY53" fmla="*/ 298573 h 608137"/>
              <a:gd name="connsiteX54" fmla="*/ 1090503 w 1540911"/>
              <a:gd name="connsiteY54" fmla="*/ 286433 h 608137"/>
              <a:gd name="connsiteX55" fmla="*/ 1104001 w 1540911"/>
              <a:gd name="connsiteY55" fmla="*/ 263891 h 608137"/>
              <a:gd name="connsiteX56" fmla="*/ 1153320 w 1540911"/>
              <a:gd name="connsiteY56" fmla="*/ 253621 h 608137"/>
              <a:gd name="connsiteX57" fmla="*/ 1194868 w 1540911"/>
              <a:gd name="connsiteY57" fmla="*/ 232292 h 608137"/>
              <a:gd name="connsiteX58" fmla="*/ 1169727 w 1540911"/>
              <a:gd name="connsiteY58" fmla="*/ 213506 h 608137"/>
              <a:gd name="connsiteX59" fmla="*/ 1144133 w 1540911"/>
              <a:gd name="connsiteY59" fmla="*/ 231899 h 608137"/>
              <a:gd name="connsiteX60" fmla="*/ 1091189 w 1540911"/>
              <a:gd name="connsiteY60" fmla="*/ 230335 h 608137"/>
              <a:gd name="connsiteX61" fmla="*/ 1058407 w 1540911"/>
              <a:gd name="connsiteY61" fmla="*/ 246186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35836 w 1540911"/>
              <a:gd name="connsiteY49" fmla="*/ 407308 h 608137"/>
              <a:gd name="connsiteX50" fmla="*/ 1066428 w 1540911"/>
              <a:gd name="connsiteY50" fmla="*/ 373809 h 608137"/>
              <a:gd name="connsiteX51" fmla="*/ 1080817 w 1540911"/>
              <a:gd name="connsiteY51" fmla="*/ 354439 h 608137"/>
              <a:gd name="connsiteX52" fmla="*/ 1032213 w 1540911"/>
              <a:gd name="connsiteY52" fmla="*/ 339054 h 608137"/>
              <a:gd name="connsiteX53" fmla="*/ 1003638 w 1540911"/>
              <a:gd name="connsiteY53" fmla="*/ 298573 h 608137"/>
              <a:gd name="connsiteX54" fmla="*/ 1090503 w 1540911"/>
              <a:gd name="connsiteY54" fmla="*/ 286433 h 608137"/>
              <a:gd name="connsiteX55" fmla="*/ 1104001 w 1540911"/>
              <a:gd name="connsiteY55" fmla="*/ 263891 h 608137"/>
              <a:gd name="connsiteX56" fmla="*/ 1146176 w 1540911"/>
              <a:gd name="connsiteY56" fmla="*/ 253621 h 608137"/>
              <a:gd name="connsiteX57" fmla="*/ 1194868 w 1540911"/>
              <a:gd name="connsiteY57" fmla="*/ 232292 h 608137"/>
              <a:gd name="connsiteX58" fmla="*/ 1169727 w 1540911"/>
              <a:gd name="connsiteY58" fmla="*/ 213506 h 608137"/>
              <a:gd name="connsiteX59" fmla="*/ 1144133 w 1540911"/>
              <a:gd name="connsiteY59" fmla="*/ 231899 h 608137"/>
              <a:gd name="connsiteX60" fmla="*/ 1091189 w 1540911"/>
              <a:gd name="connsiteY60" fmla="*/ 230335 h 608137"/>
              <a:gd name="connsiteX61" fmla="*/ 1058407 w 1540911"/>
              <a:gd name="connsiteY61" fmla="*/ 246186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35836 w 1540911"/>
              <a:gd name="connsiteY49" fmla="*/ 407308 h 608137"/>
              <a:gd name="connsiteX50" fmla="*/ 1066428 w 1540911"/>
              <a:gd name="connsiteY50" fmla="*/ 373809 h 608137"/>
              <a:gd name="connsiteX51" fmla="*/ 1068911 w 1540911"/>
              <a:gd name="connsiteY51" fmla="*/ 361583 h 608137"/>
              <a:gd name="connsiteX52" fmla="*/ 1032213 w 1540911"/>
              <a:gd name="connsiteY52" fmla="*/ 339054 h 608137"/>
              <a:gd name="connsiteX53" fmla="*/ 1003638 w 1540911"/>
              <a:gd name="connsiteY53" fmla="*/ 298573 h 608137"/>
              <a:gd name="connsiteX54" fmla="*/ 1090503 w 1540911"/>
              <a:gd name="connsiteY54" fmla="*/ 286433 h 608137"/>
              <a:gd name="connsiteX55" fmla="*/ 1104001 w 1540911"/>
              <a:gd name="connsiteY55" fmla="*/ 263891 h 608137"/>
              <a:gd name="connsiteX56" fmla="*/ 1146176 w 1540911"/>
              <a:gd name="connsiteY56" fmla="*/ 253621 h 608137"/>
              <a:gd name="connsiteX57" fmla="*/ 1194868 w 1540911"/>
              <a:gd name="connsiteY57" fmla="*/ 232292 h 608137"/>
              <a:gd name="connsiteX58" fmla="*/ 1169727 w 1540911"/>
              <a:gd name="connsiteY58" fmla="*/ 213506 h 608137"/>
              <a:gd name="connsiteX59" fmla="*/ 1144133 w 1540911"/>
              <a:gd name="connsiteY59" fmla="*/ 231899 h 608137"/>
              <a:gd name="connsiteX60" fmla="*/ 1091189 w 1540911"/>
              <a:gd name="connsiteY60" fmla="*/ 230335 h 608137"/>
              <a:gd name="connsiteX61" fmla="*/ 1058407 w 1540911"/>
              <a:gd name="connsiteY61" fmla="*/ 246186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35836 w 1540911"/>
              <a:gd name="connsiteY49" fmla="*/ 407308 h 608137"/>
              <a:gd name="connsiteX50" fmla="*/ 1066428 w 1540911"/>
              <a:gd name="connsiteY50" fmla="*/ 373809 h 608137"/>
              <a:gd name="connsiteX51" fmla="*/ 1068911 w 1540911"/>
              <a:gd name="connsiteY51" fmla="*/ 361583 h 608137"/>
              <a:gd name="connsiteX52" fmla="*/ 1032213 w 1540911"/>
              <a:gd name="connsiteY52" fmla="*/ 339054 h 608137"/>
              <a:gd name="connsiteX53" fmla="*/ 1003638 w 1540911"/>
              <a:gd name="connsiteY53" fmla="*/ 298573 h 608137"/>
              <a:gd name="connsiteX54" fmla="*/ 1090503 w 1540911"/>
              <a:gd name="connsiteY54" fmla="*/ 286433 h 608137"/>
              <a:gd name="connsiteX55" fmla="*/ 1087333 w 1540911"/>
              <a:gd name="connsiteY55" fmla="*/ 259128 h 608137"/>
              <a:gd name="connsiteX56" fmla="*/ 1146176 w 1540911"/>
              <a:gd name="connsiteY56" fmla="*/ 253621 h 608137"/>
              <a:gd name="connsiteX57" fmla="*/ 1194868 w 1540911"/>
              <a:gd name="connsiteY57" fmla="*/ 232292 h 608137"/>
              <a:gd name="connsiteX58" fmla="*/ 1169727 w 1540911"/>
              <a:gd name="connsiteY58" fmla="*/ 213506 h 608137"/>
              <a:gd name="connsiteX59" fmla="*/ 1144133 w 1540911"/>
              <a:gd name="connsiteY59" fmla="*/ 231899 h 608137"/>
              <a:gd name="connsiteX60" fmla="*/ 1091189 w 1540911"/>
              <a:gd name="connsiteY60" fmla="*/ 230335 h 608137"/>
              <a:gd name="connsiteX61" fmla="*/ 1058407 w 1540911"/>
              <a:gd name="connsiteY61" fmla="*/ 246186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35836 w 1540911"/>
              <a:gd name="connsiteY49" fmla="*/ 407308 h 608137"/>
              <a:gd name="connsiteX50" fmla="*/ 1066428 w 1540911"/>
              <a:gd name="connsiteY50" fmla="*/ 373809 h 608137"/>
              <a:gd name="connsiteX51" fmla="*/ 1054624 w 1540911"/>
              <a:gd name="connsiteY51" fmla="*/ 371108 h 608137"/>
              <a:gd name="connsiteX52" fmla="*/ 1032213 w 1540911"/>
              <a:gd name="connsiteY52" fmla="*/ 339054 h 608137"/>
              <a:gd name="connsiteX53" fmla="*/ 1003638 w 1540911"/>
              <a:gd name="connsiteY53" fmla="*/ 298573 h 608137"/>
              <a:gd name="connsiteX54" fmla="*/ 1090503 w 1540911"/>
              <a:gd name="connsiteY54" fmla="*/ 286433 h 608137"/>
              <a:gd name="connsiteX55" fmla="*/ 1087333 w 1540911"/>
              <a:gd name="connsiteY55" fmla="*/ 259128 h 608137"/>
              <a:gd name="connsiteX56" fmla="*/ 1146176 w 1540911"/>
              <a:gd name="connsiteY56" fmla="*/ 253621 h 608137"/>
              <a:gd name="connsiteX57" fmla="*/ 1194868 w 1540911"/>
              <a:gd name="connsiteY57" fmla="*/ 232292 h 608137"/>
              <a:gd name="connsiteX58" fmla="*/ 1169727 w 1540911"/>
              <a:gd name="connsiteY58" fmla="*/ 213506 h 608137"/>
              <a:gd name="connsiteX59" fmla="*/ 1144133 w 1540911"/>
              <a:gd name="connsiteY59" fmla="*/ 231899 h 608137"/>
              <a:gd name="connsiteX60" fmla="*/ 1091189 w 1540911"/>
              <a:gd name="connsiteY60" fmla="*/ 230335 h 608137"/>
              <a:gd name="connsiteX61" fmla="*/ 1058407 w 1540911"/>
              <a:gd name="connsiteY61" fmla="*/ 246186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23930 w 1540911"/>
              <a:gd name="connsiteY49" fmla="*/ 407308 h 608137"/>
              <a:gd name="connsiteX50" fmla="*/ 1066428 w 1540911"/>
              <a:gd name="connsiteY50" fmla="*/ 373809 h 608137"/>
              <a:gd name="connsiteX51" fmla="*/ 1054624 w 1540911"/>
              <a:gd name="connsiteY51" fmla="*/ 371108 h 608137"/>
              <a:gd name="connsiteX52" fmla="*/ 1032213 w 1540911"/>
              <a:gd name="connsiteY52" fmla="*/ 339054 h 608137"/>
              <a:gd name="connsiteX53" fmla="*/ 1003638 w 1540911"/>
              <a:gd name="connsiteY53" fmla="*/ 298573 h 608137"/>
              <a:gd name="connsiteX54" fmla="*/ 1090503 w 1540911"/>
              <a:gd name="connsiteY54" fmla="*/ 286433 h 608137"/>
              <a:gd name="connsiteX55" fmla="*/ 1087333 w 1540911"/>
              <a:gd name="connsiteY55" fmla="*/ 259128 h 608137"/>
              <a:gd name="connsiteX56" fmla="*/ 1146176 w 1540911"/>
              <a:gd name="connsiteY56" fmla="*/ 253621 h 608137"/>
              <a:gd name="connsiteX57" fmla="*/ 1194868 w 1540911"/>
              <a:gd name="connsiteY57" fmla="*/ 232292 h 608137"/>
              <a:gd name="connsiteX58" fmla="*/ 1169727 w 1540911"/>
              <a:gd name="connsiteY58" fmla="*/ 213506 h 608137"/>
              <a:gd name="connsiteX59" fmla="*/ 1144133 w 1540911"/>
              <a:gd name="connsiteY59" fmla="*/ 231899 h 608137"/>
              <a:gd name="connsiteX60" fmla="*/ 1091189 w 1540911"/>
              <a:gd name="connsiteY60" fmla="*/ 230335 h 608137"/>
              <a:gd name="connsiteX61" fmla="*/ 1058407 w 1540911"/>
              <a:gd name="connsiteY61" fmla="*/ 246186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23930 w 1540911"/>
              <a:gd name="connsiteY49" fmla="*/ 407308 h 608137"/>
              <a:gd name="connsiteX50" fmla="*/ 1066428 w 1540911"/>
              <a:gd name="connsiteY50" fmla="*/ 373809 h 608137"/>
              <a:gd name="connsiteX51" fmla="*/ 1032213 w 1540911"/>
              <a:gd name="connsiteY51" fmla="*/ 339054 h 608137"/>
              <a:gd name="connsiteX52" fmla="*/ 1003638 w 1540911"/>
              <a:gd name="connsiteY52" fmla="*/ 298573 h 608137"/>
              <a:gd name="connsiteX53" fmla="*/ 1090503 w 1540911"/>
              <a:gd name="connsiteY53" fmla="*/ 286433 h 608137"/>
              <a:gd name="connsiteX54" fmla="*/ 1087333 w 1540911"/>
              <a:gd name="connsiteY54" fmla="*/ 259128 h 608137"/>
              <a:gd name="connsiteX55" fmla="*/ 1146176 w 1540911"/>
              <a:gd name="connsiteY55" fmla="*/ 253621 h 608137"/>
              <a:gd name="connsiteX56" fmla="*/ 1194868 w 1540911"/>
              <a:gd name="connsiteY56" fmla="*/ 232292 h 608137"/>
              <a:gd name="connsiteX57" fmla="*/ 1169727 w 1540911"/>
              <a:gd name="connsiteY57" fmla="*/ 213506 h 608137"/>
              <a:gd name="connsiteX58" fmla="*/ 1144133 w 1540911"/>
              <a:gd name="connsiteY58" fmla="*/ 231899 h 608137"/>
              <a:gd name="connsiteX59" fmla="*/ 1091189 w 1540911"/>
              <a:gd name="connsiteY59" fmla="*/ 230335 h 608137"/>
              <a:gd name="connsiteX60" fmla="*/ 1058407 w 1540911"/>
              <a:gd name="connsiteY60" fmla="*/ 246186 h 608137"/>
              <a:gd name="connsiteX61" fmla="*/ 1015034 w 1540911"/>
              <a:gd name="connsiteY61" fmla="*/ 240547 h 608137"/>
              <a:gd name="connsiteX62" fmla="*/ 978993 w 1540911"/>
              <a:gd name="connsiteY62" fmla="*/ 265104 h 608137"/>
              <a:gd name="connsiteX63" fmla="*/ 955020 w 1540911"/>
              <a:gd name="connsiteY63" fmla="*/ 259919 h 608137"/>
              <a:gd name="connsiteX64" fmla="*/ 922895 w 1540911"/>
              <a:gd name="connsiteY64" fmla="*/ 294848 h 608137"/>
              <a:gd name="connsiteX65" fmla="*/ 900456 w 1540911"/>
              <a:gd name="connsiteY65" fmla="*/ 300137 h 608137"/>
              <a:gd name="connsiteX66" fmla="*/ 838748 w 1540911"/>
              <a:gd name="connsiteY66" fmla="*/ 314483 h 608137"/>
              <a:gd name="connsiteX67" fmla="*/ 835943 w 1540911"/>
              <a:gd name="connsiteY67" fmla="*/ 315856 h 608137"/>
              <a:gd name="connsiteX68" fmla="*/ 764549 w 1540911"/>
              <a:gd name="connsiteY68" fmla="*/ 330888 h 608137"/>
              <a:gd name="connsiteX69" fmla="*/ 734966 w 1540911"/>
              <a:gd name="connsiteY69" fmla="*/ 342532 h 608137"/>
              <a:gd name="connsiteX70" fmla="*/ 724857 w 1540911"/>
              <a:gd name="connsiteY70" fmla="*/ 359463 h 608137"/>
              <a:gd name="connsiteX71" fmla="*/ 690774 w 1540911"/>
              <a:gd name="connsiteY71" fmla="*/ 367776 h 608137"/>
              <a:gd name="connsiteX72" fmla="*/ 675055 w 1540911"/>
              <a:gd name="connsiteY72" fmla="*/ 382488 h 608137"/>
              <a:gd name="connsiteX73" fmla="*/ 653624 w 1540911"/>
              <a:gd name="connsiteY73" fmla="*/ 401435 h 608137"/>
              <a:gd name="connsiteX74" fmla="*/ 682359 w 1540911"/>
              <a:gd name="connsiteY74" fmla="*/ 437898 h 608137"/>
              <a:gd name="connsiteX75" fmla="*/ 715332 w 1540911"/>
              <a:gd name="connsiteY75" fmla="*/ 457533 h 608137"/>
              <a:gd name="connsiteX76" fmla="*/ 709561 w 1540911"/>
              <a:gd name="connsiteY76" fmla="*/ 490505 h 608137"/>
              <a:gd name="connsiteX77" fmla="*/ 760896 w 1540911"/>
              <a:gd name="connsiteY77" fmla="*/ 495429 h 608137"/>
              <a:gd name="connsiteX78" fmla="*/ 786301 w 1540911"/>
              <a:gd name="connsiteY78" fmla="*/ 480556 h 608137"/>
              <a:gd name="connsiteX79" fmla="*/ 855577 w 1540911"/>
              <a:gd name="connsiteY79" fmla="*/ 479972 h 608137"/>
              <a:gd name="connsiteX80" fmla="*/ 891720 w 1540911"/>
              <a:gd name="connsiteY80" fmla="*/ 479548 h 608137"/>
              <a:gd name="connsiteX81" fmla="*/ 875212 w 1540911"/>
              <a:gd name="connsiteY81" fmla="*/ 533265 h 608137"/>
              <a:gd name="connsiteX82" fmla="*/ 851238 w 1540911"/>
              <a:gd name="connsiteY82" fmla="*/ 560511 h 608137"/>
              <a:gd name="connsiteX83" fmla="*/ 810699 w 1540911"/>
              <a:gd name="connsiteY83" fmla="*/ 558510 h 608137"/>
              <a:gd name="connsiteX84" fmla="*/ 760210 w 1540911"/>
              <a:gd name="connsiteY84" fmla="*/ 538875 h 608137"/>
              <a:gd name="connsiteX85" fmla="*/ 692893 w 1540911"/>
              <a:gd name="connsiteY85" fmla="*/ 555705 h 608137"/>
              <a:gd name="connsiteX86" fmla="*/ 639599 w 1540911"/>
              <a:gd name="connsiteY86" fmla="*/ 586559 h 608137"/>
              <a:gd name="connsiteX87" fmla="*/ 605940 w 1540911"/>
              <a:gd name="connsiteY87" fmla="*/ 603388 h 608137"/>
              <a:gd name="connsiteX88" fmla="*/ 518988 w 1540911"/>
              <a:gd name="connsiteY88" fmla="*/ 606193 h 608137"/>
              <a:gd name="connsiteX89" fmla="*/ 503576 w 1540911"/>
              <a:gd name="connsiteY89" fmla="*/ 577180 h 608137"/>
              <a:gd name="connsiteX90" fmla="*/ 516183 w 1540911"/>
              <a:gd name="connsiteY90" fmla="*/ 544485 h 608137"/>
              <a:gd name="connsiteX91" fmla="*/ 474110 w 1540911"/>
              <a:gd name="connsiteY91" fmla="*/ 538875 h 608137"/>
              <a:gd name="connsiteX92" fmla="*/ 434841 w 1540911"/>
              <a:gd name="connsiteY92" fmla="*/ 513631 h 608137"/>
              <a:gd name="connsiteX93" fmla="*/ 381548 w 1540911"/>
              <a:gd name="connsiteY93" fmla="*/ 508021 h 608137"/>
              <a:gd name="connsiteX94" fmla="*/ 384090 w 1540911"/>
              <a:gd name="connsiteY94" fmla="*/ 481243 h 608137"/>
              <a:gd name="connsiteX95" fmla="*/ 465695 w 1540911"/>
              <a:gd name="connsiteY95" fmla="*/ 432289 h 608137"/>
              <a:gd name="connsiteX96" fmla="*/ 486907 w 1540911"/>
              <a:gd name="connsiteY96" fmla="*/ 436686 h 608137"/>
              <a:gd name="connsiteX97" fmla="*/ 478771 w 1540911"/>
              <a:gd name="connsiteY97" fmla="*/ 426840 h 608137"/>
              <a:gd name="connsiteX98" fmla="*/ 508338 w 1540911"/>
              <a:gd name="connsiteY98" fmla="*/ 415255 h 608137"/>
              <a:gd name="connsiteX99" fmla="*/ 521955 w 1540911"/>
              <a:gd name="connsiteY99" fmla="*/ 410697 h 608137"/>
              <a:gd name="connsiteX100" fmla="*/ 509039 w 1540911"/>
              <a:gd name="connsiteY100" fmla="*/ 397621 h 608137"/>
              <a:gd name="connsiteX101" fmla="*/ 488134 w 1540911"/>
              <a:gd name="connsiteY101" fmla="*/ 398892 h 608137"/>
              <a:gd name="connsiteX102" fmla="*/ 457280 w 1540911"/>
              <a:gd name="connsiteY102" fmla="*/ 384605 h 608137"/>
              <a:gd name="connsiteX103" fmla="*/ 389962 w 1540911"/>
              <a:gd name="connsiteY103" fmla="*/ 395825 h 608137"/>
              <a:gd name="connsiteX104" fmla="*/ 298671 w 1540911"/>
              <a:gd name="connsiteY104" fmla="*/ 360471 h 608137"/>
              <a:gd name="connsiteX105" fmla="*/ 284501 w 1540911"/>
              <a:gd name="connsiteY105" fmla="*/ 331911 h 608137"/>
              <a:gd name="connsiteX106" fmla="*/ 237651 w 1540911"/>
              <a:gd name="connsiteY106" fmla="*/ 309983 h 608137"/>
              <a:gd name="connsiteX107" fmla="*/ 194145 w 1540911"/>
              <a:gd name="connsiteY107" fmla="*/ 314483 h 608137"/>
              <a:gd name="connsiteX108" fmla="*/ 167820 w 1540911"/>
              <a:gd name="connsiteY108" fmla="*/ 350961 h 608137"/>
              <a:gd name="connsiteX109" fmla="*/ 131911 w 1540911"/>
              <a:gd name="connsiteY109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23930 w 1540911"/>
              <a:gd name="connsiteY49" fmla="*/ 407308 h 608137"/>
              <a:gd name="connsiteX50" fmla="*/ 1066428 w 1540911"/>
              <a:gd name="connsiteY50" fmla="*/ 373809 h 608137"/>
              <a:gd name="connsiteX51" fmla="*/ 1032213 w 1540911"/>
              <a:gd name="connsiteY51" fmla="*/ 339054 h 608137"/>
              <a:gd name="connsiteX52" fmla="*/ 1003638 w 1540911"/>
              <a:gd name="connsiteY52" fmla="*/ 298573 h 608137"/>
              <a:gd name="connsiteX53" fmla="*/ 1090503 w 1540911"/>
              <a:gd name="connsiteY53" fmla="*/ 286433 h 608137"/>
              <a:gd name="connsiteX54" fmla="*/ 1087333 w 1540911"/>
              <a:gd name="connsiteY54" fmla="*/ 259128 h 608137"/>
              <a:gd name="connsiteX55" fmla="*/ 1146176 w 1540911"/>
              <a:gd name="connsiteY55" fmla="*/ 253621 h 608137"/>
              <a:gd name="connsiteX56" fmla="*/ 1194868 w 1540911"/>
              <a:gd name="connsiteY56" fmla="*/ 232292 h 608137"/>
              <a:gd name="connsiteX57" fmla="*/ 1169727 w 1540911"/>
              <a:gd name="connsiteY57" fmla="*/ 213506 h 608137"/>
              <a:gd name="connsiteX58" fmla="*/ 1144133 w 1540911"/>
              <a:gd name="connsiteY58" fmla="*/ 231899 h 608137"/>
              <a:gd name="connsiteX59" fmla="*/ 1091189 w 1540911"/>
              <a:gd name="connsiteY59" fmla="*/ 230335 h 608137"/>
              <a:gd name="connsiteX60" fmla="*/ 1058407 w 1540911"/>
              <a:gd name="connsiteY60" fmla="*/ 246186 h 608137"/>
              <a:gd name="connsiteX61" fmla="*/ 1015034 w 1540911"/>
              <a:gd name="connsiteY61" fmla="*/ 240547 h 608137"/>
              <a:gd name="connsiteX62" fmla="*/ 978993 w 1540911"/>
              <a:gd name="connsiteY62" fmla="*/ 265104 h 608137"/>
              <a:gd name="connsiteX63" fmla="*/ 955020 w 1540911"/>
              <a:gd name="connsiteY63" fmla="*/ 259919 h 608137"/>
              <a:gd name="connsiteX64" fmla="*/ 922895 w 1540911"/>
              <a:gd name="connsiteY64" fmla="*/ 294848 h 608137"/>
              <a:gd name="connsiteX65" fmla="*/ 900456 w 1540911"/>
              <a:gd name="connsiteY65" fmla="*/ 300137 h 608137"/>
              <a:gd name="connsiteX66" fmla="*/ 838748 w 1540911"/>
              <a:gd name="connsiteY66" fmla="*/ 314483 h 608137"/>
              <a:gd name="connsiteX67" fmla="*/ 835943 w 1540911"/>
              <a:gd name="connsiteY67" fmla="*/ 315856 h 608137"/>
              <a:gd name="connsiteX68" fmla="*/ 764549 w 1540911"/>
              <a:gd name="connsiteY68" fmla="*/ 330888 h 608137"/>
              <a:gd name="connsiteX69" fmla="*/ 734966 w 1540911"/>
              <a:gd name="connsiteY69" fmla="*/ 342532 h 608137"/>
              <a:gd name="connsiteX70" fmla="*/ 724857 w 1540911"/>
              <a:gd name="connsiteY70" fmla="*/ 359463 h 608137"/>
              <a:gd name="connsiteX71" fmla="*/ 690774 w 1540911"/>
              <a:gd name="connsiteY71" fmla="*/ 367776 h 608137"/>
              <a:gd name="connsiteX72" fmla="*/ 675055 w 1540911"/>
              <a:gd name="connsiteY72" fmla="*/ 382488 h 608137"/>
              <a:gd name="connsiteX73" fmla="*/ 653624 w 1540911"/>
              <a:gd name="connsiteY73" fmla="*/ 401435 h 608137"/>
              <a:gd name="connsiteX74" fmla="*/ 682359 w 1540911"/>
              <a:gd name="connsiteY74" fmla="*/ 437898 h 608137"/>
              <a:gd name="connsiteX75" fmla="*/ 715332 w 1540911"/>
              <a:gd name="connsiteY75" fmla="*/ 457533 h 608137"/>
              <a:gd name="connsiteX76" fmla="*/ 709561 w 1540911"/>
              <a:gd name="connsiteY76" fmla="*/ 490505 h 608137"/>
              <a:gd name="connsiteX77" fmla="*/ 760896 w 1540911"/>
              <a:gd name="connsiteY77" fmla="*/ 495429 h 608137"/>
              <a:gd name="connsiteX78" fmla="*/ 774394 w 1540911"/>
              <a:gd name="connsiteY78" fmla="*/ 471031 h 608137"/>
              <a:gd name="connsiteX79" fmla="*/ 855577 w 1540911"/>
              <a:gd name="connsiteY79" fmla="*/ 479972 h 608137"/>
              <a:gd name="connsiteX80" fmla="*/ 891720 w 1540911"/>
              <a:gd name="connsiteY80" fmla="*/ 479548 h 608137"/>
              <a:gd name="connsiteX81" fmla="*/ 875212 w 1540911"/>
              <a:gd name="connsiteY81" fmla="*/ 533265 h 608137"/>
              <a:gd name="connsiteX82" fmla="*/ 851238 w 1540911"/>
              <a:gd name="connsiteY82" fmla="*/ 560511 h 608137"/>
              <a:gd name="connsiteX83" fmla="*/ 810699 w 1540911"/>
              <a:gd name="connsiteY83" fmla="*/ 558510 h 608137"/>
              <a:gd name="connsiteX84" fmla="*/ 760210 w 1540911"/>
              <a:gd name="connsiteY84" fmla="*/ 538875 h 608137"/>
              <a:gd name="connsiteX85" fmla="*/ 692893 w 1540911"/>
              <a:gd name="connsiteY85" fmla="*/ 555705 h 608137"/>
              <a:gd name="connsiteX86" fmla="*/ 639599 w 1540911"/>
              <a:gd name="connsiteY86" fmla="*/ 586559 h 608137"/>
              <a:gd name="connsiteX87" fmla="*/ 605940 w 1540911"/>
              <a:gd name="connsiteY87" fmla="*/ 603388 h 608137"/>
              <a:gd name="connsiteX88" fmla="*/ 518988 w 1540911"/>
              <a:gd name="connsiteY88" fmla="*/ 606193 h 608137"/>
              <a:gd name="connsiteX89" fmla="*/ 503576 w 1540911"/>
              <a:gd name="connsiteY89" fmla="*/ 577180 h 608137"/>
              <a:gd name="connsiteX90" fmla="*/ 516183 w 1540911"/>
              <a:gd name="connsiteY90" fmla="*/ 544485 h 608137"/>
              <a:gd name="connsiteX91" fmla="*/ 474110 w 1540911"/>
              <a:gd name="connsiteY91" fmla="*/ 538875 h 608137"/>
              <a:gd name="connsiteX92" fmla="*/ 434841 w 1540911"/>
              <a:gd name="connsiteY92" fmla="*/ 513631 h 608137"/>
              <a:gd name="connsiteX93" fmla="*/ 381548 w 1540911"/>
              <a:gd name="connsiteY93" fmla="*/ 508021 h 608137"/>
              <a:gd name="connsiteX94" fmla="*/ 384090 w 1540911"/>
              <a:gd name="connsiteY94" fmla="*/ 481243 h 608137"/>
              <a:gd name="connsiteX95" fmla="*/ 465695 w 1540911"/>
              <a:gd name="connsiteY95" fmla="*/ 432289 h 608137"/>
              <a:gd name="connsiteX96" fmla="*/ 486907 w 1540911"/>
              <a:gd name="connsiteY96" fmla="*/ 436686 h 608137"/>
              <a:gd name="connsiteX97" fmla="*/ 478771 w 1540911"/>
              <a:gd name="connsiteY97" fmla="*/ 426840 h 608137"/>
              <a:gd name="connsiteX98" fmla="*/ 508338 w 1540911"/>
              <a:gd name="connsiteY98" fmla="*/ 415255 h 608137"/>
              <a:gd name="connsiteX99" fmla="*/ 521955 w 1540911"/>
              <a:gd name="connsiteY99" fmla="*/ 410697 h 608137"/>
              <a:gd name="connsiteX100" fmla="*/ 509039 w 1540911"/>
              <a:gd name="connsiteY100" fmla="*/ 397621 h 608137"/>
              <a:gd name="connsiteX101" fmla="*/ 488134 w 1540911"/>
              <a:gd name="connsiteY101" fmla="*/ 398892 h 608137"/>
              <a:gd name="connsiteX102" fmla="*/ 457280 w 1540911"/>
              <a:gd name="connsiteY102" fmla="*/ 384605 h 608137"/>
              <a:gd name="connsiteX103" fmla="*/ 389962 w 1540911"/>
              <a:gd name="connsiteY103" fmla="*/ 395825 h 608137"/>
              <a:gd name="connsiteX104" fmla="*/ 298671 w 1540911"/>
              <a:gd name="connsiteY104" fmla="*/ 360471 h 608137"/>
              <a:gd name="connsiteX105" fmla="*/ 284501 w 1540911"/>
              <a:gd name="connsiteY105" fmla="*/ 331911 h 608137"/>
              <a:gd name="connsiteX106" fmla="*/ 237651 w 1540911"/>
              <a:gd name="connsiteY106" fmla="*/ 309983 h 608137"/>
              <a:gd name="connsiteX107" fmla="*/ 194145 w 1540911"/>
              <a:gd name="connsiteY107" fmla="*/ 314483 h 608137"/>
              <a:gd name="connsiteX108" fmla="*/ 167820 w 1540911"/>
              <a:gd name="connsiteY108" fmla="*/ 350961 h 608137"/>
              <a:gd name="connsiteX109" fmla="*/ 131911 w 1540911"/>
              <a:gd name="connsiteY109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23930 w 1540911"/>
              <a:gd name="connsiteY49" fmla="*/ 407308 h 608137"/>
              <a:gd name="connsiteX50" fmla="*/ 1066428 w 1540911"/>
              <a:gd name="connsiteY50" fmla="*/ 373809 h 608137"/>
              <a:gd name="connsiteX51" fmla="*/ 1032213 w 1540911"/>
              <a:gd name="connsiteY51" fmla="*/ 339054 h 608137"/>
              <a:gd name="connsiteX52" fmla="*/ 1003638 w 1540911"/>
              <a:gd name="connsiteY52" fmla="*/ 298573 h 608137"/>
              <a:gd name="connsiteX53" fmla="*/ 1090503 w 1540911"/>
              <a:gd name="connsiteY53" fmla="*/ 286433 h 608137"/>
              <a:gd name="connsiteX54" fmla="*/ 1087333 w 1540911"/>
              <a:gd name="connsiteY54" fmla="*/ 259128 h 608137"/>
              <a:gd name="connsiteX55" fmla="*/ 1146176 w 1540911"/>
              <a:gd name="connsiteY55" fmla="*/ 253621 h 608137"/>
              <a:gd name="connsiteX56" fmla="*/ 1194868 w 1540911"/>
              <a:gd name="connsiteY56" fmla="*/ 232292 h 608137"/>
              <a:gd name="connsiteX57" fmla="*/ 1169727 w 1540911"/>
              <a:gd name="connsiteY57" fmla="*/ 213506 h 608137"/>
              <a:gd name="connsiteX58" fmla="*/ 1144133 w 1540911"/>
              <a:gd name="connsiteY58" fmla="*/ 231899 h 608137"/>
              <a:gd name="connsiteX59" fmla="*/ 1091189 w 1540911"/>
              <a:gd name="connsiteY59" fmla="*/ 230335 h 608137"/>
              <a:gd name="connsiteX60" fmla="*/ 1058407 w 1540911"/>
              <a:gd name="connsiteY60" fmla="*/ 246186 h 608137"/>
              <a:gd name="connsiteX61" fmla="*/ 1015034 w 1540911"/>
              <a:gd name="connsiteY61" fmla="*/ 240547 h 608137"/>
              <a:gd name="connsiteX62" fmla="*/ 978993 w 1540911"/>
              <a:gd name="connsiteY62" fmla="*/ 265104 h 608137"/>
              <a:gd name="connsiteX63" fmla="*/ 955020 w 1540911"/>
              <a:gd name="connsiteY63" fmla="*/ 259919 h 608137"/>
              <a:gd name="connsiteX64" fmla="*/ 922895 w 1540911"/>
              <a:gd name="connsiteY64" fmla="*/ 294848 h 608137"/>
              <a:gd name="connsiteX65" fmla="*/ 900456 w 1540911"/>
              <a:gd name="connsiteY65" fmla="*/ 300137 h 608137"/>
              <a:gd name="connsiteX66" fmla="*/ 838748 w 1540911"/>
              <a:gd name="connsiteY66" fmla="*/ 314483 h 608137"/>
              <a:gd name="connsiteX67" fmla="*/ 835943 w 1540911"/>
              <a:gd name="connsiteY67" fmla="*/ 315856 h 608137"/>
              <a:gd name="connsiteX68" fmla="*/ 764549 w 1540911"/>
              <a:gd name="connsiteY68" fmla="*/ 330888 h 608137"/>
              <a:gd name="connsiteX69" fmla="*/ 734966 w 1540911"/>
              <a:gd name="connsiteY69" fmla="*/ 342532 h 608137"/>
              <a:gd name="connsiteX70" fmla="*/ 724857 w 1540911"/>
              <a:gd name="connsiteY70" fmla="*/ 359463 h 608137"/>
              <a:gd name="connsiteX71" fmla="*/ 690774 w 1540911"/>
              <a:gd name="connsiteY71" fmla="*/ 367776 h 608137"/>
              <a:gd name="connsiteX72" fmla="*/ 675055 w 1540911"/>
              <a:gd name="connsiteY72" fmla="*/ 382488 h 608137"/>
              <a:gd name="connsiteX73" fmla="*/ 653624 w 1540911"/>
              <a:gd name="connsiteY73" fmla="*/ 401435 h 608137"/>
              <a:gd name="connsiteX74" fmla="*/ 682359 w 1540911"/>
              <a:gd name="connsiteY74" fmla="*/ 437898 h 608137"/>
              <a:gd name="connsiteX75" fmla="*/ 715332 w 1540911"/>
              <a:gd name="connsiteY75" fmla="*/ 457533 h 608137"/>
              <a:gd name="connsiteX76" fmla="*/ 709561 w 1540911"/>
              <a:gd name="connsiteY76" fmla="*/ 490505 h 608137"/>
              <a:gd name="connsiteX77" fmla="*/ 760896 w 1540911"/>
              <a:gd name="connsiteY77" fmla="*/ 495429 h 608137"/>
              <a:gd name="connsiteX78" fmla="*/ 774394 w 1540911"/>
              <a:gd name="connsiteY78" fmla="*/ 471031 h 608137"/>
              <a:gd name="connsiteX79" fmla="*/ 855577 w 1540911"/>
              <a:gd name="connsiteY79" fmla="*/ 479972 h 608137"/>
              <a:gd name="connsiteX80" fmla="*/ 891720 w 1540911"/>
              <a:gd name="connsiteY80" fmla="*/ 479548 h 608137"/>
              <a:gd name="connsiteX81" fmla="*/ 875212 w 1540911"/>
              <a:gd name="connsiteY81" fmla="*/ 533265 h 608137"/>
              <a:gd name="connsiteX82" fmla="*/ 851238 w 1540911"/>
              <a:gd name="connsiteY82" fmla="*/ 560511 h 608137"/>
              <a:gd name="connsiteX83" fmla="*/ 810699 w 1540911"/>
              <a:gd name="connsiteY83" fmla="*/ 558510 h 608137"/>
              <a:gd name="connsiteX84" fmla="*/ 760210 w 1540911"/>
              <a:gd name="connsiteY84" fmla="*/ 543638 h 608137"/>
              <a:gd name="connsiteX85" fmla="*/ 692893 w 1540911"/>
              <a:gd name="connsiteY85" fmla="*/ 555705 h 608137"/>
              <a:gd name="connsiteX86" fmla="*/ 639599 w 1540911"/>
              <a:gd name="connsiteY86" fmla="*/ 586559 h 608137"/>
              <a:gd name="connsiteX87" fmla="*/ 605940 w 1540911"/>
              <a:gd name="connsiteY87" fmla="*/ 603388 h 608137"/>
              <a:gd name="connsiteX88" fmla="*/ 518988 w 1540911"/>
              <a:gd name="connsiteY88" fmla="*/ 606193 h 608137"/>
              <a:gd name="connsiteX89" fmla="*/ 503576 w 1540911"/>
              <a:gd name="connsiteY89" fmla="*/ 577180 h 608137"/>
              <a:gd name="connsiteX90" fmla="*/ 516183 w 1540911"/>
              <a:gd name="connsiteY90" fmla="*/ 544485 h 608137"/>
              <a:gd name="connsiteX91" fmla="*/ 474110 w 1540911"/>
              <a:gd name="connsiteY91" fmla="*/ 538875 h 608137"/>
              <a:gd name="connsiteX92" fmla="*/ 434841 w 1540911"/>
              <a:gd name="connsiteY92" fmla="*/ 513631 h 608137"/>
              <a:gd name="connsiteX93" fmla="*/ 381548 w 1540911"/>
              <a:gd name="connsiteY93" fmla="*/ 508021 h 608137"/>
              <a:gd name="connsiteX94" fmla="*/ 384090 w 1540911"/>
              <a:gd name="connsiteY94" fmla="*/ 481243 h 608137"/>
              <a:gd name="connsiteX95" fmla="*/ 465695 w 1540911"/>
              <a:gd name="connsiteY95" fmla="*/ 432289 h 608137"/>
              <a:gd name="connsiteX96" fmla="*/ 486907 w 1540911"/>
              <a:gd name="connsiteY96" fmla="*/ 436686 h 608137"/>
              <a:gd name="connsiteX97" fmla="*/ 478771 w 1540911"/>
              <a:gd name="connsiteY97" fmla="*/ 426840 h 608137"/>
              <a:gd name="connsiteX98" fmla="*/ 508338 w 1540911"/>
              <a:gd name="connsiteY98" fmla="*/ 415255 h 608137"/>
              <a:gd name="connsiteX99" fmla="*/ 521955 w 1540911"/>
              <a:gd name="connsiteY99" fmla="*/ 410697 h 608137"/>
              <a:gd name="connsiteX100" fmla="*/ 509039 w 1540911"/>
              <a:gd name="connsiteY100" fmla="*/ 397621 h 608137"/>
              <a:gd name="connsiteX101" fmla="*/ 488134 w 1540911"/>
              <a:gd name="connsiteY101" fmla="*/ 398892 h 608137"/>
              <a:gd name="connsiteX102" fmla="*/ 457280 w 1540911"/>
              <a:gd name="connsiteY102" fmla="*/ 384605 h 608137"/>
              <a:gd name="connsiteX103" fmla="*/ 389962 w 1540911"/>
              <a:gd name="connsiteY103" fmla="*/ 395825 h 608137"/>
              <a:gd name="connsiteX104" fmla="*/ 298671 w 1540911"/>
              <a:gd name="connsiteY104" fmla="*/ 360471 h 608137"/>
              <a:gd name="connsiteX105" fmla="*/ 284501 w 1540911"/>
              <a:gd name="connsiteY105" fmla="*/ 331911 h 608137"/>
              <a:gd name="connsiteX106" fmla="*/ 237651 w 1540911"/>
              <a:gd name="connsiteY106" fmla="*/ 309983 h 608137"/>
              <a:gd name="connsiteX107" fmla="*/ 194145 w 1540911"/>
              <a:gd name="connsiteY107" fmla="*/ 314483 h 608137"/>
              <a:gd name="connsiteX108" fmla="*/ 167820 w 1540911"/>
              <a:gd name="connsiteY108" fmla="*/ 350961 h 608137"/>
              <a:gd name="connsiteX109" fmla="*/ 131911 w 1540911"/>
              <a:gd name="connsiteY109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23930 w 1540911"/>
              <a:gd name="connsiteY49" fmla="*/ 407308 h 608137"/>
              <a:gd name="connsiteX50" fmla="*/ 1066428 w 1540911"/>
              <a:gd name="connsiteY50" fmla="*/ 373809 h 608137"/>
              <a:gd name="connsiteX51" fmla="*/ 1032213 w 1540911"/>
              <a:gd name="connsiteY51" fmla="*/ 339054 h 608137"/>
              <a:gd name="connsiteX52" fmla="*/ 1003638 w 1540911"/>
              <a:gd name="connsiteY52" fmla="*/ 298573 h 608137"/>
              <a:gd name="connsiteX53" fmla="*/ 1090503 w 1540911"/>
              <a:gd name="connsiteY53" fmla="*/ 286433 h 608137"/>
              <a:gd name="connsiteX54" fmla="*/ 1087333 w 1540911"/>
              <a:gd name="connsiteY54" fmla="*/ 259128 h 608137"/>
              <a:gd name="connsiteX55" fmla="*/ 1146176 w 1540911"/>
              <a:gd name="connsiteY55" fmla="*/ 253621 h 608137"/>
              <a:gd name="connsiteX56" fmla="*/ 1194868 w 1540911"/>
              <a:gd name="connsiteY56" fmla="*/ 232292 h 608137"/>
              <a:gd name="connsiteX57" fmla="*/ 1169727 w 1540911"/>
              <a:gd name="connsiteY57" fmla="*/ 213506 h 608137"/>
              <a:gd name="connsiteX58" fmla="*/ 1144133 w 1540911"/>
              <a:gd name="connsiteY58" fmla="*/ 231899 h 608137"/>
              <a:gd name="connsiteX59" fmla="*/ 1091189 w 1540911"/>
              <a:gd name="connsiteY59" fmla="*/ 230335 h 608137"/>
              <a:gd name="connsiteX60" fmla="*/ 1058407 w 1540911"/>
              <a:gd name="connsiteY60" fmla="*/ 246186 h 608137"/>
              <a:gd name="connsiteX61" fmla="*/ 1015034 w 1540911"/>
              <a:gd name="connsiteY61" fmla="*/ 240547 h 608137"/>
              <a:gd name="connsiteX62" fmla="*/ 978993 w 1540911"/>
              <a:gd name="connsiteY62" fmla="*/ 265104 h 608137"/>
              <a:gd name="connsiteX63" fmla="*/ 955020 w 1540911"/>
              <a:gd name="connsiteY63" fmla="*/ 259919 h 608137"/>
              <a:gd name="connsiteX64" fmla="*/ 922895 w 1540911"/>
              <a:gd name="connsiteY64" fmla="*/ 294848 h 608137"/>
              <a:gd name="connsiteX65" fmla="*/ 900456 w 1540911"/>
              <a:gd name="connsiteY65" fmla="*/ 300137 h 608137"/>
              <a:gd name="connsiteX66" fmla="*/ 838748 w 1540911"/>
              <a:gd name="connsiteY66" fmla="*/ 314483 h 608137"/>
              <a:gd name="connsiteX67" fmla="*/ 835943 w 1540911"/>
              <a:gd name="connsiteY67" fmla="*/ 315856 h 608137"/>
              <a:gd name="connsiteX68" fmla="*/ 764549 w 1540911"/>
              <a:gd name="connsiteY68" fmla="*/ 330888 h 608137"/>
              <a:gd name="connsiteX69" fmla="*/ 734966 w 1540911"/>
              <a:gd name="connsiteY69" fmla="*/ 342532 h 608137"/>
              <a:gd name="connsiteX70" fmla="*/ 724857 w 1540911"/>
              <a:gd name="connsiteY70" fmla="*/ 359463 h 608137"/>
              <a:gd name="connsiteX71" fmla="*/ 690774 w 1540911"/>
              <a:gd name="connsiteY71" fmla="*/ 367776 h 608137"/>
              <a:gd name="connsiteX72" fmla="*/ 675055 w 1540911"/>
              <a:gd name="connsiteY72" fmla="*/ 382488 h 608137"/>
              <a:gd name="connsiteX73" fmla="*/ 653624 w 1540911"/>
              <a:gd name="connsiteY73" fmla="*/ 401435 h 608137"/>
              <a:gd name="connsiteX74" fmla="*/ 682359 w 1540911"/>
              <a:gd name="connsiteY74" fmla="*/ 437898 h 608137"/>
              <a:gd name="connsiteX75" fmla="*/ 715332 w 1540911"/>
              <a:gd name="connsiteY75" fmla="*/ 457533 h 608137"/>
              <a:gd name="connsiteX76" fmla="*/ 709561 w 1540911"/>
              <a:gd name="connsiteY76" fmla="*/ 490505 h 608137"/>
              <a:gd name="connsiteX77" fmla="*/ 760896 w 1540911"/>
              <a:gd name="connsiteY77" fmla="*/ 495429 h 608137"/>
              <a:gd name="connsiteX78" fmla="*/ 774394 w 1540911"/>
              <a:gd name="connsiteY78" fmla="*/ 471031 h 608137"/>
              <a:gd name="connsiteX79" fmla="*/ 855577 w 1540911"/>
              <a:gd name="connsiteY79" fmla="*/ 479972 h 608137"/>
              <a:gd name="connsiteX80" fmla="*/ 891720 w 1540911"/>
              <a:gd name="connsiteY80" fmla="*/ 479548 h 608137"/>
              <a:gd name="connsiteX81" fmla="*/ 875212 w 1540911"/>
              <a:gd name="connsiteY81" fmla="*/ 533265 h 608137"/>
              <a:gd name="connsiteX82" fmla="*/ 851238 w 1540911"/>
              <a:gd name="connsiteY82" fmla="*/ 560511 h 608137"/>
              <a:gd name="connsiteX83" fmla="*/ 810699 w 1540911"/>
              <a:gd name="connsiteY83" fmla="*/ 558510 h 608137"/>
              <a:gd name="connsiteX84" fmla="*/ 760210 w 1540911"/>
              <a:gd name="connsiteY84" fmla="*/ 543638 h 608137"/>
              <a:gd name="connsiteX85" fmla="*/ 692893 w 1540911"/>
              <a:gd name="connsiteY85" fmla="*/ 555705 h 608137"/>
              <a:gd name="connsiteX86" fmla="*/ 639599 w 1540911"/>
              <a:gd name="connsiteY86" fmla="*/ 586559 h 608137"/>
              <a:gd name="connsiteX87" fmla="*/ 605940 w 1540911"/>
              <a:gd name="connsiteY87" fmla="*/ 603388 h 608137"/>
              <a:gd name="connsiteX88" fmla="*/ 518988 w 1540911"/>
              <a:gd name="connsiteY88" fmla="*/ 606193 h 608137"/>
              <a:gd name="connsiteX89" fmla="*/ 503576 w 1540911"/>
              <a:gd name="connsiteY89" fmla="*/ 577180 h 608137"/>
              <a:gd name="connsiteX90" fmla="*/ 516183 w 1540911"/>
              <a:gd name="connsiteY90" fmla="*/ 544485 h 608137"/>
              <a:gd name="connsiteX91" fmla="*/ 474110 w 1540911"/>
              <a:gd name="connsiteY91" fmla="*/ 538875 h 608137"/>
              <a:gd name="connsiteX92" fmla="*/ 434841 w 1540911"/>
              <a:gd name="connsiteY92" fmla="*/ 513631 h 608137"/>
              <a:gd name="connsiteX93" fmla="*/ 381548 w 1540911"/>
              <a:gd name="connsiteY93" fmla="*/ 508021 h 608137"/>
              <a:gd name="connsiteX94" fmla="*/ 384090 w 1540911"/>
              <a:gd name="connsiteY94" fmla="*/ 481243 h 608137"/>
              <a:gd name="connsiteX95" fmla="*/ 465695 w 1540911"/>
              <a:gd name="connsiteY95" fmla="*/ 432289 h 608137"/>
              <a:gd name="connsiteX96" fmla="*/ 486907 w 1540911"/>
              <a:gd name="connsiteY96" fmla="*/ 436686 h 608137"/>
              <a:gd name="connsiteX97" fmla="*/ 478771 w 1540911"/>
              <a:gd name="connsiteY97" fmla="*/ 426840 h 608137"/>
              <a:gd name="connsiteX98" fmla="*/ 508338 w 1540911"/>
              <a:gd name="connsiteY98" fmla="*/ 415255 h 608137"/>
              <a:gd name="connsiteX99" fmla="*/ 521955 w 1540911"/>
              <a:gd name="connsiteY99" fmla="*/ 410697 h 608137"/>
              <a:gd name="connsiteX100" fmla="*/ 509039 w 1540911"/>
              <a:gd name="connsiteY100" fmla="*/ 397621 h 608137"/>
              <a:gd name="connsiteX101" fmla="*/ 488134 w 1540911"/>
              <a:gd name="connsiteY101" fmla="*/ 398892 h 608137"/>
              <a:gd name="connsiteX102" fmla="*/ 457280 w 1540911"/>
              <a:gd name="connsiteY102" fmla="*/ 384605 h 608137"/>
              <a:gd name="connsiteX103" fmla="*/ 389962 w 1540911"/>
              <a:gd name="connsiteY103" fmla="*/ 395825 h 608137"/>
              <a:gd name="connsiteX104" fmla="*/ 298671 w 1540911"/>
              <a:gd name="connsiteY104" fmla="*/ 360471 h 608137"/>
              <a:gd name="connsiteX105" fmla="*/ 284501 w 1540911"/>
              <a:gd name="connsiteY105" fmla="*/ 331911 h 608137"/>
              <a:gd name="connsiteX106" fmla="*/ 237651 w 1540911"/>
              <a:gd name="connsiteY106" fmla="*/ 309983 h 608137"/>
              <a:gd name="connsiteX107" fmla="*/ 194145 w 1540911"/>
              <a:gd name="connsiteY107" fmla="*/ 314483 h 608137"/>
              <a:gd name="connsiteX108" fmla="*/ 167820 w 1540911"/>
              <a:gd name="connsiteY108" fmla="*/ 350961 h 608137"/>
              <a:gd name="connsiteX109" fmla="*/ 131911 w 1540911"/>
              <a:gd name="connsiteY109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23930 w 1540911"/>
              <a:gd name="connsiteY49" fmla="*/ 407308 h 608137"/>
              <a:gd name="connsiteX50" fmla="*/ 1066428 w 1540911"/>
              <a:gd name="connsiteY50" fmla="*/ 373809 h 608137"/>
              <a:gd name="connsiteX51" fmla="*/ 1032213 w 1540911"/>
              <a:gd name="connsiteY51" fmla="*/ 339054 h 608137"/>
              <a:gd name="connsiteX52" fmla="*/ 1003638 w 1540911"/>
              <a:gd name="connsiteY52" fmla="*/ 298573 h 608137"/>
              <a:gd name="connsiteX53" fmla="*/ 1090503 w 1540911"/>
              <a:gd name="connsiteY53" fmla="*/ 286433 h 608137"/>
              <a:gd name="connsiteX54" fmla="*/ 1087333 w 1540911"/>
              <a:gd name="connsiteY54" fmla="*/ 259128 h 608137"/>
              <a:gd name="connsiteX55" fmla="*/ 1146176 w 1540911"/>
              <a:gd name="connsiteY55" fmla="*/ 253621 h 608137"/>
              <a:gd name="connsiteX56" fmla="*/ 1194868 w 1540911"/>
              <a:gd name="connsiteY56" fmla="*/ 232292 h 608137"/>
              <a:gd name="connsiteX57" fmla="*/ 1169727 w 1540911"/>
              <a:gd name="connsiteY57" fmla="*/ 213506 h 608137"/>
              <a:gd name="connsiteX58" fmla="*/ 1144133 w 1540911"/>
              <a:gd name="connsiteY58" fmla="*/ 231899 h 608137"/>
              <a:gd name="connsiteX59" fmla="*/ 1091189 w 1540911"/>
              <a:gd name="connsiteY59" fmla="*/ 230335 h 608137"/>
              <a:gd name="connsiteX60" fmla="*/ 1058407 w 1540911"/>
              <a:gd name="connsiteY60" fmla="*/ 246186 h 608137"/>
              <a:gd name="connsiteX61" fmla="*/ 1015034 w 1540911"/>
              <a:gd name="connsiteY61" fmla="*/ 240547 h 608137"/>
              <a:gd name="connsiteX62" fmla="*/ 978993 w 1540911"/>
              <a:gd name="connsiteY62" fmla="*/ 265104 h 608137"/>
              <a:gd name="connsiteX63" fmla="*/ 955020 w 1540911"/>
              <a:gd name="connsiteY63" fmla="*/ 259919 h 608137"/>
              <a:gd name="connsiteX64" fmla="*/ 922895 w 1540911"/>
              <a:gd name="connsiteY64" fmla="*/ 294848 h 608137"/>
              <a:gd name="connsiteX65" fmla="*/ 900456 w 1540911"/>
              <a:gd name="connsiteY65" fmla="*/ 300137 h 608137"/>
              <a:gd name="connsiteX66" fmla="*/ 838748 w 1540911"/>
              <a:gd name="connsiteY66" fmla="*/ 314483 h 608137"/>
              <a:gd name="connsiteX67" fmla="*/ 835943 w 1540911"/>
              <a:gd name="connsiteY67" fmla="*/ 315856 h 608137"/>
              <a:gd name="connsiteX68" fmla="*/ 764549 w 1540911"/>
              <a:gd name="connsiteY68" fmla="*/ 330888 h 608137"/>
              <a:gd name="connsiteX69" fmla="*/ 734966 w 1540911"/>
              <a:gd name="connsiteY69" fmla="*/ 342532 h 608137"/>
              <a:gd name="connsiteX70" fmla="*/ 724857 w 1540911"/>
              <a:gd name="connsiteY70" fmla="*/ 359463 h 608137"/>
              <a:gd name="connsiteX71" fmla="*/ 690774 w 1540911"/>
              <a:gd name="connsiteY71" fmla="*/ 367776 h 608137"/>
              <a:gd name="connsiteX72" fmla="*/ 675055 w 1540911"/>
              <a:gd name="connsiteY72" fmla="*/ 382488 h 608137"/>
              <a:gd name="connsiteX73" fmla="*/ 653624 w 1540911"/>
              <a:gd name="connsiteY73" fmla="*/ 401435 h 608137"/>
              <a:gd name="connsiteX74" fmla="*/ 682359 w 1540911"/>
              <a:gd name="connsiteY74" fmla="*/ 437898 h 608137"/>
              <a:gd name="connsiteX75" fmla="*/ 715332 w 1540911"/>
              <a:gd name="connsiteY75" fmla="*/ 457533 h 608137"/>
              <a:gd name="connsiteX76" fmla="*/ 709561 w 1540911"/>
              <a:gd name="connsiteY76" fmla="*/ 490505 h 608137"/>
              <a:gd name="connsiteX77" fmla="*/ 760896 w 1540911"/>
              <a:gd name="connsiteY77" fmla="*/ 495429 h 608137"/>
              <a:gd name="connsiteX78" fmla="*/ 774394 w 1540911"/>
              <a:gd name="connsiteY78" fmla="*/ 471031 h 608137"/>
              <a:gd name="connsiteX79" fmla="*/ 855577 w 1540911"/>
              <a:gd name="connsiteY79" fmla="*/ 479972 h 608137"/>
              <a:gd name="connsiteX80" fmla="*/ 891720 w 1540911"/>
              <a:gd name="connsiteY80" fmla="*/ 479548 h 608137"/>
              <a:gd name="connsiteX81" fmla="*/ 875212 w 1540911"/>
              <a:gd name="connsiteY81" fmla="*/ 533265 h 608137"/>
              <a:gd name="connsiteX82" fmla="*/ 851238 w 1540911"/>
              <a:gd name="connsiteY82" fmla="*/ 560511 h 608137"/>
              <a:gd name="connsiteX83" fmla="*/ 810699 w 1540911"/>
              <a:gd name="connsiteY83" fmla="*/ 558510 h 608137"/>
              <a:gd name="connsiteX84" fmla="*/ 760210 w 1540911"/>
              <a:gd name="connsiteY84" fmla="*/ 543638 h 608137"/>
              <a:gd name="connsiteX85" fmla="*/ 732176 w 1540911"/>
              <a:gd name="connsiteY85" fmla="*/ 560511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23930 w 1540911"/>
              <a:gd name="connsiteY49" fmla="*/ 407308 h 608137"/>
              <a:gd name="connsiteX50" fmla="*/ 1066428 w 1540911"/>
              <a:gd name="connsiteY50" fmla="*/ 373809 h 608137"/>
              <a:gd name="connsiteX51" fmla="*/ 1032213 w 1540911"/>
              <a:gd name="connsiteY51" fmla="*/ 339054 h 608137"/>
              <a:gd name="connsiteX52" fmla="*/ 1003638 w 1540911"/>
              <a:gd name="connsiteY52" fmla="*/ 298573 h 608137"/>
              <a:gd name="connsiteX53" fmla="*/ 1090503 w 1540911"/>
              <a:gd name="connsiteY53" fmla="*/ 286433 h 608137"/>
              <a:gd name="connsiteX54" fmla="*/ 1087333 w 1540911"/>
              <a:gd name="connsiteY54" fmla="*/ 259128 h 608137"/>
              <a:gd name="connsiteX55" fmla="*/ 1146176 w 1540911"/>
              <a:gd name="connsiteY55" fmla="*/ 253621 h 608137"/>
              <a:gd name="connsiteX56" fmla="*/ 1194868 w 1540911"/>
              <a:gd name="connsiteY56" fmla="*/ 232292 h 608137"/>
              <a:gd name="connsiteX57" fmla="*/ 1169727 w 1540911"/>
              <a:gd name="connsiteY57" fmla="*/ 213506 h 608137"/>
              <a:gd name="connsiteX58" fmla="*/ 1144133 w 1540911"/>
              <a:gd name="connsiteY58" fmla="*/ 231899 h 608137"/>
              <a:gd name="connsiteX59" fmla="*/ 1091189 w 1540911"/>
              <a:gd name="connsiteY59" fmla="*/ 230335 h 608137"/>
              <a:gd name="connsiteX60" fmla="*/ 1058407 w 1540911"/>
              <a:gd name="connsiteY60" fmla="*/ 246186 h 608137"/>
              <a:gd name="connsiteX61" fmla="*/ 1015034 w 1540911"/>
              <a:gd name="connsiteY61" fmla="*/ 240547 h 608137"/>
              <a:gd name="connsiteX62" fmla="*/ 978993 w 1540911"/>
              <a:gd name="connsiteY62" fmla="*/ 265104 h 608137"/>
              <a:gd name="connsiteX63" fmla="*/ 955020 w 1540911"/>
              <a:gd name="connsiteY63" fmla="*/ 259919 h 608137"/>
              <a:gd name="connsiteX64" fmla="*/ 922895 w 1540911"/>
              <a:gd name="connsiteY64" fmla="*/ 294848 h 608137"/>
              <a:gd name="connsiteX65" fmla="*/ 900456 w 1540911"/>
              <a:gd name="connsiteY65" fmla="*/ 300137 h 608137"/>
              <a:gd name="connsiteX66" fmla="*/ 838748 w 1540911"/>
              <a:gd name="connsiteY66" fmla="*/ 314483 h 608137"/>
              <a:gd name="connsiteX67" fmla="*/ 835943 w 1540911"/>
              <a:gd name="connsiteY67" fmla="*/ 315856 h 608137"/>
              <a:gd name="connsiteX68" fmla="*/ 764549 w 1540911"/>
              <a:gd name="connsiteY68" fmla="*/ 330888 h 608137"/>
              <a:gd name="connsiteX69" fmla="*/ 734966 w 1540911"/>
              <a:gd name="connsiteY69" fmla="*/ 342532 h 608137"/>
              <a:gd name="connsiteX70" fmla="*/ 724857 w 1540911"/>
              <a:gd name="connsiteY70" fmla="*/ 359463 h 608137"/>
              <a:gd name="connsiteX71" fmla="*/ 690774 w 1540911"/>
              <a:gd name="connsiteY71" fmla="*/ 367776 h 608137"/>
              <a:gd name="connsiteX72" fmla="*/ 675055 w 1540911"/>
              <a:gd name="connsiteY72" fmla="*/ 382488 h 608137"/>
              <a:gd name="connsiteX73" fmla="*/ 653624 w 1540911"/>
              <a:gd name="connsiteY73" fmla="*/ 401435 h 608137"/>
              <a:gd name="connsiteX74" fmla="*/ 682359 w 1540911"/>
              <a:gd name="connsiteY74" fmla="*/ 437898 h 608137"/>
              <a:gd name="connsiteX75" fmla="*/ 715332 w 1540911"/>
              <a:gd name="connsiteY75" fmla="*/ 457533 h 608137"/>
              <a:gd name="connsiteX76" fmla="*/ 709561 w 1540911"/>
              <a:gd name="connsiteY76" fmla="*/ 490505 h 608137"/>
              <a:gd name="connsiteX77" fmla="*/ 760896 w 1540911"/>
              <a:gd name="connsiteY77" fmla="*/ 495429 h 608137"/>
              <a:gd name="connsiteX78" fmla="*/ 774394 w 1540911"/>
              <a:gd name="connsiteY78" fmla="*/ 471031 h 608137"/>
              <a:gd name="connsiteX79" fmla="*/ 855577 w 1540911"/>
              <a:gd name="connsiteY79" fmla="*/ 479972 h 608137"/>
              <a:gd name="connsiteX80" fmla="*/ 891720 w 1540911"/>
              <a:gd name="connsiteY80" fmla="*/ 479548 h 608137"/>
              <a:gd name="connsiteX81" fmla="*/ 875212 w 1540911"/>
              <a:gd name="connsiteY81" fmla="*/ 533265 h 608137"/>
              <a:gd name="connsiteX82" fmla="*/ 851238 w 1540911"/>
              <a:gd name="connsiteY82" fmla="*/ 560511 h 608137"/>
              <a:gd name="connsiteX83" fmla="*/ 810699 w 1540911"/>
              <a:gd name="connsiteY83" fmla="*/ 558510 h 608137"/>
              <a:gd name="connsiteX84" fmla="*/ 776879 w 1540911"/>
              <a:gd name="connsiteY84" fmla="*/ 555544 h 608137"/>
              <a:gd name="connsiteX85" fmla="*/ 732176 w 1540911"/>
              <a:gd name="connsiteY85" fmla="*/ 560511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6467"/>
              <a:gd name="connsiteX1" fmla="*/ 89837 w 1540911"/>
              <a:gd name="connsiteY1" fmla="*/ 353751 h 606467"/>
              <a:gd name="connsiteX2" fmla="*/ 87032 w 1540911"/>
              <a:gd name="connsiteY2" fmla="*/ 320092 h 606467"/>
              <a:gd name="connsiteX3" fmla="*/ 58983 w 1540911"/>
              <a:gd name="connsiteY3" fmla="*/ 266799 h 606467"/>
              <a:gd name="connsiteX4" fmla="*/ 22520 w 1540911"/>
              <a:gd name="connsiteY4" fmla="*/ 266799 h 606467"/>
              <a:gd name="connsiteX5" fmla="*/ 19715 w 1540911"/>
              <a:gd name="connsiteY5" fmla="*/ 227530 h 606467"/>
              <a:gd name="connsiteX6" fmla="*/ 80 w 1540911"/>
              <a:gd name="connsiteY6" fmla="*/ 221921 h 606467"/>
              <a:gd name="connsiteX7" fmla="*/ 28129 w 1540911"/>
              <a:gd name="connsiteY7" fmla="*/ 168627 h 606467"/>
              <a:gd name="connsiteX8" fmla="*/ 44959 w 1540911"/>
              <a:gd name="connsiteY8" fmla="*/ 140578 h 606467"/>
              <a:gd name="connsiteX9" fmla="*/ 56178 w 1540911"/>
              <a:gd name="connsiteY9" fmla="*/ 87285 h 606467"/>
              <a:gd name="connsiteX10" fmla="*/ 112277 w 1540911"/>
              <a:gd name="connsiteY10" fmla="*/ 98505 h 606467"/>
              <a:gd name="connsiteX11" fmla="*/ 168375 w 1540911"/>
              <a:gd name="connsiteY11" fmla="*/ 84480 h 606467"/>
              <a:gd name="connsiteX12" fmla="*/ 188009 w 1540911"/>
              <a:gd name="connsiteY12" fmla="*/ 73260 h 606467"/>
              <a:gd name="connsiteX13" fmla="*/ 255327 w 1540911"/>
              <a:gd name="connsiteY13" fmla="*/ 146188 h 606467"/>
              <a:gd name="connsiteX14" fmla="*/ 319840 w 1540911"/>
              <a:gd name="connsiteY14" fmla="*/ 171432 h 606467"/>
              <a:gd name="connsiteX15" fmla="*/ 353499 w 1540911"/>
              <a:gd name="connsiteY15" fmla="*/ 160213 h 606467"/>
              <a:gd name="connsiteX16" fmla="*/ 403987 w 1540911"/>
              <a:gd name="connsiteY16" fmla="*/ 188262 h 606467"/>
              <a:gd name="connsiteX17" fmla="*/ 462890 w 1540911"/>
              <a:gd name="connsiteY17" fmla="*/ 188262 h 606467"/>
              <a:gd name="connsiteX18" fmla="*/ 510574 w 1540911"/>
              <a:gd name="connsiteY18" fmla="*/ 221921 h 606467"/>
              <a:gd name="connsiteX19" fmla="*/ 539046 w 1540911"/>
              <a:gd name="connsiteY19" fmla="*/ 234835 h 606467"/>
              <a:gd name="connsiteX20" fmla="*/ 575086 w 1540911"/>
              <a:gd name="connsiteY20" fmla="*/ 179847 h 606467"/>
              <a:gd name="connsiteX21" fmla="*/ 678868 w 1540911"/>
              <a:gd name="connsiteY21" fmla="*/ 171432 h 606467"/>
              <a:gd name="connsiteX22" fmla="*/ 793869 w 1540911"/>
              <a:gd name="connsiteY22" fmla="*/ 157408 h 606467"/>
              <a:gd name="connsiteX23" fmla="*/ 863992 w 1540911"/>
              <a:gd name="connsiteY23" fmla="*/ 92895 h 606467"/>
              <a:gd name="connsiteX24" fmla="*/ 869602 w 1540911"/>
              <a:gd name="connsiteY24" fmla="*/ 33992 h 606467"/>
              <a:gd name="connsiteX25" fmla="*/ 950944 w 1540911"/>
              <a:gd name="connsiteY25" fmla="*/ 333 h 606467"/>
              <a:gd name="connsiteX26" fmla="*/ 1007042 w 1540911"/>
              <a:gd name="connsiteY26" fmla="*/ 53626 h 606467"/>
              <a:gd name="connsiteX27" fmla="*/ 1110824 w 1540911"/>
              <a:gd name="connsiteY27" fmla="*/ 76065 h 606467"/>
              <a:gd name="connsiteX28" fmla="*/ 1221910 w 1540911"/>
              <a:gd name="connsiteY28" fmla="*/ 118299 h 606467"/>
              <a:gd name="connsiteX29" fmla="*/ 1265780 w 1540911"/>
              <a:gd name="connsiteY29" fmla="*/ 120899 h 606467"/>
              <a:gd name="connsiteX30" fmla="*/ 1278694 w 1540911"/>
              <a:gd name="connsiteY30" fmla="*/ 156194 h 606467"/>
              <a:gd name="connsiteX31" fmla="*/ 1309972 w 1540911"/>
              <a:gd name="connsiteY31" fmla="*/ 160213 h 606467"/>
              <a:gd name="connsiteX32" fmla="*/ 1450218 w 1540911"/>
              <a:gd name="connsiteY32" fmla="*/ 202286 h 606467"/>
              <a:gd name="connsiteX33" fmla="*/ 1520340 w 1540911"/>
              <a:gd name="connsiteY33" fmla="*/ 269604 h 606467"/>
              <a:gd name="connsiteX34" fmla="*/ 1486681 w 1540911"/>
              <a:gd name="connsiteY34" fmla="*/ 345337 h 606467"/>
              <a:gd name="connsiteX35" fmla="*/ 1461437 w 1540911"/>
              <a:gd name="connsiteY35" fmla="*/ 367776 h 606467"/>
              <a:gd name="connsiteX36" fmla="*/ 1509121 w 1540911"/>
              <a:gd name="connsiteY36" fmla="*/ 393020 h 606467"/>
              <a:gd name="connsiteX37" fmla="*/ 1531560 w 1540911"/>
              <a:gd name="connsiteY37" fmla="*/ 418264 h 606467"/>
              <a:gd name="connsiteX38" fmla="*/ 1503511 w 1540911"/>
              <a:gd name="connsiteY38" fmla="*/ 440703 h 606467"/>
              <a:gd name="connsiteX39" fmla="*/ 1514731 w 1540911"/>
              <a:gd name="connsiteY39" fmla="*/ 482777 h 606467"/>
              <a:gd name="connsiteX40" fmla="*/ 1539975 w 1540911"/>
              <a:gd name="connsiteY40" fmla="*/ 533265 h 606467"/>
              <a:gd name="connsiteX41" fmla="*/ 1478267 w 1540911"/>
              <a:gd name="connsiteY41" fmla="*/ 527656 h 606467"/>
              <a:gd name="connsiteX42" fmla="*/ 1396924 w 1540911"/>
              <a:gd name="connsiteY42" fmla="*/ 451923 h 606467"/>
              <a:gd name="connsiteX43" fmla="*/ 1340826 w 1540911"/>
              <a:gd name="connsiteY43" fmla="*/ 468752 h 606467"/>
              <a:gd name="connsiteX44" fmla="*/ 1267899 w 1540911"/>
              <a:gd name="connsiteY44" fmla="*/ 505216 h 606467"/>
              <a:gd name="connsiteX45" fmla="*/ 1169727 w 1540911"/>
              <a:gd name="connsiteY45" fmla="*/ 533265 h 606467"/>
              <a:gd name="connsiteX46" fmla="*/ 1105214 w 1540911"/>
              <a:gd name="connsiteY46" fmla="*/ 508021 h 606467"/>
              <a:gd name="connsiteX47" fmla="*/ 1063140 w 1540911"/>
              <a:gd name="connsiteY47" fmla="*/ 519241 h 606467"/>
              <a:gd name="connsiteX48" fmla="*/ 1017312 w 1540911"/>
              <a:gd name="connsiteY48" fmla="*/ 455152 h 606467"/>
              <a:gd name="connsiteX49" fmla="*/ 1023930 w 1540911"/>
              <a:gd name="connsiteY49" fmla="*/ 407308 h 606467"/>
              <a:gd name="connsiteX50" fmla="*/ 1066428 w 1540911"/>
              <a:gd name="connsiteY50" fmla="*/ 373809 h 606467"/>
              <a:gd name="connsiteX51" fmla="*/ 1032213 w 1540911"/>
              <a:gd name="connsiteY51" fmla="*/ 339054 h 606467"/>
              <a:gd name="connsiteX52" fmla="*/ 1003638 w 1540911"/>
              <a:gd name="connsiteY52" fmla="*/ 298573 h 606467"/>
              <a:gd name="connsiteX53" fmla="*/ 1090503 w 1540911"/>
              <a:gd name="connsiteY53" fmla="*/ 286433 h 606467"/>
              <a:gd name="connsiteX54" fmla="*/ 1087333 w 1540911"/>
              <a:gd name="connsiteY54" fmla="*/ 259128 h 606467"/>
              <a:gd name="connsiteX55" fmla="*/ 1146176 w 1540911"/>
              <a:gd name="connsiteY55" fmla="*/ 253621 h 606467"/>
              <a:gd name="connsiteX56" fmla="*/ 1194868 w 1540911"/>
              <a:gd name="connsiteY56" fmla="*/ 232292 h 606467"/>
              <a:gd name="connsiteX57" fmla="*/ 1169727 w 1540911"/>
              <a:gd name="connsiteY57" fmla="*/ 213506 h 606467"/>
              <a:gd name="connsiteX58" fmla="*/ 1144133 w 1540911"/>
              <a:gd name="connsiteY58" fmla="*/ 231899 h 606467"/>
              <a:gd name="connsiteX59" fmla="*/ 1091189 w 1540911"/>
              <a:gd name="connsiteY59" fmla="*/ 230335 h 606467"/>
              <a:gd name="connsiteX60" fmla="*/ 1058407 w 1540911"/>
              <a:gd name="connsiteY60" fmla="*/ 246186 h 606467"/>
              <a:gd name="connsiteX61" fmla="*/ 1015034 w 1540911"/>
              <a:gd name="connsiteY61" fmla="*/ 240547 h 606467"/>
              <a:gd name="connsiteX62" fmla="*/ 978993 w 1540911"/>
              <a:gd name="connsiteY62" fmla="*/ 265104 h 606467"/>
              <a:gd name="connsiteX63" fmla="*/ 955020 w 1540911"/>
              <a:gd name="connsiteY63" fmla="*/ 259919 h 606467"/>
              <a:gd name="connsiteX64" fmla="*/ 922895 w 1540911"/>
              <a:gd name="connsiteY64" fmla="*/ 294848 h 606467"/>
              <a:gd name="connsiteX65" fmla="*/ 900456 w 1540911"/>
              <a:gd name="connsiteY65" fmla="*/ 300137 h 606467"/>
              <a:gd name="connsiteX66" fmla="*/ 838748 w 1540911"/>
              <a:gd name="connsiteY66" fmla="*/ 314483 h 606467"/>
              <a:gd name="connsiteX67" fmla="*/ 835943 w 1540911"/>
              <a:gd name="connsiteY67" fmla="*/ 315856 h 606467"/>
              <a:gd name="connsiteX68" fmla="*/ 764549 w 1540911"/>
              <a:gd name="connsiteY68" fmla="*/ 330888 h 606467"/>
              <a:gd name="connsiteX69" fmla="*/ 734966 w 1540911"/>
              <a:gd name="connsiteY69" fmla="*/ 342532 h 606467"/>
              <a:gd name="connsiteX70" fmla="*/ 724857 w 1540911"/>
              <a:gd name="connsiteY70" fmla="*/ 359463 h 606467"/>
              <a:gd name="connsiteX71" fmla="*/ 690774 w 1540911"/>
              <a:gd name="connsiteY71" fmla="*/ 367776 h 606467"/>
              <a:gd name="connsiteX72" fmla="*/ 675055 w 1540911"/>
              <a:gd name="connsiteY72" fmla="*/ 382488 h 606467"/>
              <a:gd name="connsiteX73" fmla="*/ 653624 w 1540911"/>
              <a:gd name="connsiteY73" fmla="*/ 401435 h 606467"/>
              <a:gd name="connsiteX74" fmla="*/ 682359 w 1540911"/>
              <a:gd name="connsiteY74" fmla="*/ 437898 h 606467"/>
              <a:gd name="connsiteX75" fmla="*/ 715332 w 1540911"/>
              <a:gd name="connsiteY75" fmla="*/ 457533 h 606467"/>
              <a:gd name="connsiteX76" fmla="*/ 709561 w 1540911"/>
              <a:gd name="connsiteY76" fmla="*/ 490505 h 606467"/>
              <a:gd name="connsiteX77" fmla="*/ 760896 w 1540911"/>
              <a:gd name="connsiteY77" fmla="*/ 495429 h 606467"/>
              <a:gd name="connsiteX78" fmla="*/ 774394 w 1540911"/>
              <a:gd name="connsiteY78" fmla="*/ 471031 h 606467"/>
              <a:gd name="connsiteX79" fmla="*/ 855577 w 1540911"/>
              <a:gd name="connsiteY79" fmla="*/ 479972 h 606467"/>
              <a:gd name="connsiteX80" fmla="*/ 891720 w 1540911"/>
              <a:gd name="connsiteY80" fmla="*/ 479548 h 606467"/>
              <a:gd name="connsiteX81" fmla="*/ 875212 w 1540911"/>
              <a:gd name="connsiteY81" fmla="*/ 533265 h 606467"/>
              <a:gd name="connsiteX82" fmla="*/ 851238 w 1540911"/>
              <a:gd name="connsiteY82" fmla="*/ 560511 h 606467"/>
              <a:gd name="connsiteX83" fmla="*/ 810699 w 1540911"/>
              <a:gd name="connsiteY83" fmla="*/ 558510 h 606467"/>
              <a:gd name="connsiteX84" fmla="*/ 776879 w 1540911"/>
              <a:gd name="connsiteY84" fmla="*/ 555544 h 606467"/>
              <a:gd name="connsiteX85" fmla="*/ 732176 w 1540911"/>
              <a:gd name="connsiteY85" fmla="*/ 560511 h 606467"/>
              <a:gd name="connsiteX86" fmla="*/ 692893 w 1540911"/>
              <a:gd name="connsiteY86" fmla="*/ 555705 h 606467"/>
              <a:gd name="connsiteX87" fmla="*/ 639599 w 1540911"/>
              <a:gd name="connsiteY87" fmla="*/ 586559 h 606467"/>
              <a:gd name="connsiteX88" fmla="*/ 603559 w 1540911"/>
              <a:gd name="connsiteY88" fmla="*/ 591481 h 606467"/>
              <a:gd name="connsiteX89" fmla="*/ 518988 w 1540911"/>
              <a:gd name="connsiteY89" fmla="*/ 606193 h 606467"/>
              <a:gd name="connsiteX90" fmla="*/ 503576 w 1540911"/>
              <a:gd name="connsiteY90" fmla="*/ 577180 h 606467"/>
              <a:gd name="connsiteX91" fmla="*/ 516183 w 1540911"/>
              <a:gd name="connsiteY91" fmla="*/ 544485 h 606467"/>
              <a:gd name="connsiteX92" fmla="*/ 474110 w 1540911"/>
              <a:gd name="connsiteY92" fmla="*/ 538875 h 606467"/>
              <a:gd name="connsiteX93" fmla="*/ 434841 w 1540911"/>
              <a:gd name="connsiteY93" fmla="*/ 513631 h 606467"/>
              <a:gd name="connsiteX94" fmla="*/ 381548 w 1540911"/>
              <a:gd name="connsiteY94" fmla="*/ 508021 h 606467"/>
              <a:gd name="connsiteX95" fmla="*/ 384090 w 1540911"/>
              <a:gd name="connsiteY95" fmla="*/ 481243 h 606467"/>
              <a:gd name="connsiteX96" fmla="*/ 465695 w 1540911"/>
              <a:gd name="connsiteY96" fmla="*/ 432289 h 606467"/>
              <a:gd name="connsiteX97" fmla="*/ 486907 w 1540911"/>
              <a:gd name="connsiteY97" fmla="*/ 436686 h 606467"/>
              <a:gd name="connsiteX98" fmla="*/ 478771 w 1540911"/>
              <a:gd name="connsiteY98" fmla="*/ 426840 h 606467"/>
              <a:gd name="connsiteX99" fmla="*/ 508338 w 1540911"/>
              <a:gd name="connsiteY99" fmla="*/ 415255 h 606467"/>
              <a:gd name="connsiteX100" fmla="*/ 521955 w 1540911"/>
              <a:gd name="connsiteY100" fmla="*/ 410697 h 606467"/>
              <a:gd name="connsiteX101" fmla="*/ 509039 w 1540911"/>
              <a:gd name="connsiteY101" fmla="*/ 397621 h 606467"/>
              <a:gd name="connsiteX102" fmla="*/ 488134 w 1540911"/>
              <a:gd name="connsiteY102" fmla="*/ 398892 h 606467"/>
              <a:gd name="connsiteX103" fmla="*/ 457280 w 1540911"/>
              <a:gd name="connsiteY103" fmla="*/ 384605 h 606467"/>
              <a:gd name="connsiteX104" fmla="*/ 389962 w 1540911"/>
              <a:gd name="connsiteY104" fmla="*/ 395825 h 606467"/>
              <a:gd name="connsiteX105" fmla="*/ 298671 w 1540911"/>
              <a:gd name="connsiteY105" fmla="*/ 360471 h 606467"/>
              <a:gd name="connsiteX106" fmla="*/ 284501 w 1540911"/>
              <a:gd name="connsiteY106" fmla="*/ 331911 h 606467"/>
              <a:gd name="connsiteX107" fmla="*/ 237651 w 1540911"/>
              <a:gd name="connsiteY107" fmla="*/ 309983 h 606467"/>
              <a:gd name="connsiteX108" fmla="*/ 194145 w 1540911"/>
              <a:gd name="connsiteY108" fmla="*/ 314483 h 606467"/>
              <a:gd name="connsiteX109" fmla="*/ 167820 w 1540911"/>
              <a:gd name="connsiteY109" fmla="*/ 350961 h 606467"/>
              <a:gd name="connsiteX110" fmla="*/ 131911 w 1540911"/>
              <a:gd name="connsiteY110" fmla="*/ 387410 h 606467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91720 w 1540911"/>
              <a:gd name="connsiteY80" fmla="*/ 479548 h 606524"/>
              <a:gd name="connsiteX81" fmla="*/ 875212 w 1540911"/>
              <a:gd name="connsiteY81" fmla="*/ 533265 h 606524"/>
              <a:gd name="connsiteX82" fmla="*/ 851238 w 1540911"/>
              <a:gd name="connsiteY82" fmla="*/ 560511 h 606524"/>
              <a:gd name="connsiteX83" fmla="*/ 810699 w 1540911"/>
              <a:gd name="connsiteY83" fmla="*/ 558510 h 606524"/>
              <a:gd name="connsiteX84" fmla="*/ 776879 w 1540911"/>
              <a:gd name="connsiteY84" fmla="*/ 555544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91720 w 1540911"/>
              <a:gd name="connsiteY80" fmla="*/ 479548 h 606524"/>
              <a:gd name="connsiteX81" fmla="*/ 875212 w 1540911"/>
              <a:gd name="connsiteY81" fmla="*/ 533265 h 606524"/>
              <a:gd name="connsiteX82" fmla="*/ 851238 w 1540911"/>
              <a:gd name="connsiteY82" fmla="*/ 560511 h 606524"/>
              <a:gd name="connsiteX83" fmla="*/ 810699 w 1540911"/>
              <a:gd name="connsiteY83" fmla="*/ 558510 h 606524"/>
              <a:gd name="connsiteX84" fmla="*/ 776879 w 1540911"/>
              <a:gd name="connsiteY84" fmla="*/ 543637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91720 w 1540911"/>
              <a:gd name="connsiteY80" fmla="*/ 479548 h 606524"/>
              <a:gd name="connsiteX81" fmla="*/ 875212 w 1540911"/>
              <a:gd name="connsiteY81" fmla="*/ 533265 h 606524"/>
              <a:gd name="connsiteX82" fmla="*/ 851238 w 1540911"/>
              <a:gd name="connsiteY82" fmla="*/ 560511 h 606524"/>
              <a:gd name="connsiteX83" fmla="*/ 817842 w 1540911"/>
              <a:gd name="connsiteY83" fmla="*/ 548985 h 606524"/>
              <a:gd name="connsiteX84" fmla="*/ 776879 w 1540911"/>
              <a:gd name="connsiteY84" fmla="*/ 543637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91720 w 1540911"/>
              <a:gd name="connsiteY80" fmla="*/ 479548 h 606524"/>
              <a:gd name="connsiteX81" fmla="*/ 875212 w 1540911"/>
              <a:gd name="connsiteY81" fmla="*/ 533265 h 606524"/>
              <a:gd name="connsiteX82" fmla="*/ 851238 w 1540911"/>
              <a:gd name="connsiteY82" fmla="*/ 560511 h 606524"/>
              <a:gd name="connsiteX83" fmla="*/ 817842 w 1540911"/>
              <a:gd name="connsiteY83" fmla="*/ 548985 h 606524"/>
              <a:gd name="connsiteX84" fmla="*/ 781641 w 1540911"/>
              <a:gd name="connsiteY84" fmla="*/ 553162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91720 w 1540911"/>
              <a:gd name="connsiteY80" fmla="*/ 479548 h 606524"/>
              <a:gd name="connsiteX81" fmla="*/ 875212 w 1540911"/>
              <a:gd name="connsiteY81" fmla="*/ 533265 h 606524"/>
              <a:gd name="connsiteX82" fmla="*/ 851238 w 1540911"/>
              <a:gd name="connsiteY82" fmla="*/ 560511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56001 w 1540911"/>
              <a:gd name="connsiteY80" fmla="*/ 500980 h 606524"/>
              <a:gd name="connsiteX81" fmla="*/ 875212 w 1540911"/>
              <a:gd name="connsiteY81" fmla="*/ 533265 h 606524"/>
              <a:gd name="connsiteX82" fmla="*/ 851238 w 1540911"/>
              <a:gd name="connsiteY82" fmla="*/ 560511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56001 w 1540911"/>
              <a:gd name="connsiteY80" fmla="*/ 500980 h 606524"/>
              <a:gd name="connsiteX81" fmla="*/ 863306 w 1540911"/>
              <a:gd name="connsiteY81" fmla="*/ 538027 h 606524"/>
              <a:gd name="connsiteX82" fmla="*/ 851238 w 1540911"/>
              <a:gd name="connsiteY82" fmla="*/ 560511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56001 w 1540911"/>
              <a:gd name="connsiteY80" fmla="*/ 500980 h 606524"/>
              <a:gd name="connsiteX81" fmla="*/ 844256 w 1540911"/>
              <a:gd name="connsiteY81" fmla="*/ 542789 h 606524"/>
              <a:gd name="connsiteX82" fmla="*/ 851238 w 1540911"/>
              <a:gd name="connsiteY82" fmla="*/ 560511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56001 w 1540911"/>
              <a:gd name="connsiteY80" fmla="*/ 500980 h 606524"/>
              <a:gd name="connsiteX81" fmla="*/ 810919 w 1540911"/>
              <a:gd name="connsiteY81" fmla="*/ 538026 h 606524"/>
              <a:gd name="connsiteX82" fmla="*/ 851238 w 1540911"/>
              <a:gd name="connsiteY82" fmla="*/ 560511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67907 w 1540911"/>
              <a:gd name="connsiteY80" fmla="*/ 503361 h 606524"/>
              <a:gd name="connsiteX81" fmla="*/ 810919 w 1540911"/>
              <a:gd name="connsiteY81" fmla="*/ 538026 h 606524"/>
              <a:gd name="connsiteX82" fmla="*/ 851238 w 1540911"/>
              <a:gd name="connsiteY82" fmla="*/ 560511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67907 w 1540911"/>
              <a:gd name="connsiteY80" fmla="*/ 503361 h 606524"/>
              <a:gd name="connsiteX81" fmla="*/ 846637 w 1540911"/>
              <a:gd name="connsiteY81" fmla="*/ 526120 h 606524"/>
              <a:gd name="connsiteX82" fmla="*/ 851238 w 1540911"/>
              <a:gd name="connsiteY82" fmla="*/ 560511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67907 w 1540911"/>
              <a:gd name="connsiteY80" fmla="*/ 503361 h 606524"/>
              <a:gd name="connsiteX81" fmla="*/ 846637 w 1540911"/>
              <a:gd name="connsiteY81" fmla="*/ 526120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67907 w 1540911"/>
              <a:gd name="connsiteY80" fmla="*/ 503361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29757 w 1540911"/>
              <a:gd name="connsiteY96" fmla="*/ 441447 h 606524"/>
              <a:gd name="connsiteX97" fmla="*/ 465695 w 1540911"/>
              <a:gd name="connsiteY97" fmla="*/ 432289 h 606524"/>
              <a:gd name="connsiteX98" fmla="*/ 486907 w 1540911"/>
              <a:gd name="connsiteY98" fmla="*/ 436686 h 606524"/>
              <a:gd name="connsiteX99" fmla="*/ 478771 w 1540911"/>
              <a:gd name="connsiteY99" fmla="*/ 426840 h 606524"/>
              <a:gd name="connsiteX100" fmla="*/ 508338 w 1540911"/>
              <a:gd name="connsiteY100" fmla="*/ 415255 h 606524"/>
              <a:gd name="connsiteX101" fmla="*/ 521955 w 1540911"/>
              <a:gd name="connsiteY101" fmla="*/ 410697 h 606524"/>
              <a:gd name="connsiteX102" fmla="*/ 509039 w 1540911"/>
              <a:gd name="connsiteY102" fmla="*/ 397621 h 606524"/>
              <a:gd name="connsiteX103" fmla="*/ 488134 w 1540911"/>
              <a:gd name="connsiteY103" fmla="*/ 398892 h 606524"/>
              <a:gd name="connsiteX104" fmla="*/ 457280 w 1540911"/>
              <a:gd name="connsiteY104" fmla="*/ 384605 h 606524"/>
              <a:gd name="connsiteX105" fmla="*/ 389962 w 1540911"/>
              <a:gd name="connsiteY105" fmla="*/ 395825 h 606524"/>
              <a:gd name="connsiteX106" fmla="*/ 298671 w 1540911"/>
              <a:gd name="connsiteY106" fmla="*/ 360471 h 606524"/>
              <a:gd name="connsiteX107" fmla="*/ 284501 w 1540911"/>
              <a:gd name="connsiteY107" fmla="*/ 331911 h 606524"/>
              <a:gd name="connsiteX108" fmla="*/ 237651 w 1540911"/>
              <a:gd name="connsiteY108" fmla="*/ 309983 h 606524"/>
              <a:gd name="connsiteX109" fmla="*/ 194145 w 1540911"/>
              <a:gd name="connsiteY109" fmla="*/ 314483 h 606524"/>
              <a:gd name="connsiteX110" fmla="*/ 167820 w 1540911"/>
              <a:gd name="connsiteY110" fmla="*/ 350961 h 606524"/>
              <a:gd name="connsiteX111" fmla="*/ 131911 w 1540911"/>
              <a:gd name="connsiteY111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5695 w 1540911"/>
              <a:gd name="connsiteY97" fmla="*/ 432289 h 606524"/>
              <a:gd name="connsiteX98" fmla="*/ 486907 w 1540911"/>
              <a:gd name="connsiteY98" fmla="*/ 436686 h 606524"/>
              <a:gd name="connsiteX99" fmla="*/ 478771 w 1540911"/>
              <a:gd name="connsiteY99" fmla="*/ 426840 h 606524"/>
              <a:gd name="connsiteX100" fmla="*/ 508338 w 1540911"/>
              <a:gd name="connsiteY100" fmla="*/ 415255 h 606524"/>
              <a:gd name="connsiteX101" fmla="*/ 521955 w 1540911"/>
              <a:gd name="connsiteY101" fmla="*/ 410697 h 606524"/>
              <a:gd name="connsiteX102" fmla="*/ 509039 w 1540911"/>
              <a:gd name="connsiteY102" fmla="*/ 397621 h 606524"/>
              <a:gd name="connsiteX103" fmla="*/ 488134 w 1540911"/>
              <a:gd name="connsiteY103" fmla="*/ 398892 h 606524"/>
              <a:gd name="connsiteX104" fmla="*/ 457280 w 1540911"/>
              <a:gd name="connsiteY104" fmla="*/ 384605 h 606524"/>
              <a:gd name="connsiteX105" fmla="*/ 389962 w 1540911"/>
              <a:gd name="connsiteY105" fmla="*/ 395825 h 606524"/>
              <a:gd name="connsiteX106" fmla="*/ 298671 w 1540911"/>
              <a:gd name="connsiteY106" fmla="*/ 360471 h 606524"/>
              <a:gd name="connsiteX107" fmla="*/ 284501 w 1540911"/>
              <a:gd name="connsiteY107" fmla="*/ 331911 h 606524"/>
              <a:gd name="connsiteX108" fmla="*/ 237651 w 1540911"/>
              <a:gd name="connsiteY108" fmla="*/ 309983 h 606524"/>
              <a:gd name="connsiteX109" fmla="*/ 194145 w 1540911"/>
              <a:gd name="connsiteY109" fmla="*/ 314483 h 606524"/>
              <a:gd name="connsiteX110" fmla="*/ 167820 w 1540911"/>
              <a:gd name="connsiteY110" fmla="*/ 350961 h 606524"/>
              <a:gd name="connsiteX111" fmla="*/ 131911 w 1540911"/>
              <a:gd name="connsiteY111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5695 w 1540911"/>
              <a:gd name="connsiteY97" fmla="*/ 432289 h 606524"/>
              <a:gd name="connsiteX98" fmla="*/ 486907 w 1540911"/>
              <a:gd name="connsiteY98" fmla="*/ 436686 h 606524"/>
              <a:gd name="connsiteX99" fmla="*/ 478771 w 1540911"/>
              <a:gd name="connsiteY99" fmla="*/ 426840 h 606524"/>
              <a:gd name="connsiteX100" fmla="*/ 491669 w 1540911"/>
              <a:gd name="connsiteY100" fmla="*/ 415255 h 606524"/>
              <a:gd name="connsiteX101" fmla="*/ 521955 w 1540911"/>
              <a:gd name="connsiteY101" fmla="*/ 410697 h 606524"/>
              <a:gd name="connsiteX102" fmla="*/ 509039 w 1540911"/>
              <a:gd name="connsiteY102" fmla="*/ 397621 h 606524"/>
              <a:gd name="connsiteX103" fmla="*/ 488134 w 1540911"/>
              <a:gd name="connsiteY103" fmla="*/ 398892 h 606524"/>
              <a:gd name="connsiteX104" fmla="*/ 457280 w 1540911"/>
              <a:gd name="connsiteY104" fmla="*/ 384605 h 606524"/>
              <a:gd name="connsiteX105" fmla="*/ 389962 w 1540911"/>
              <a:gd name="connsiteY105" fmla="*/ 395825 h 606524"/>
              <a:gd name="connsiteX106" fmla="*/ 298671 w 1540911"/>
              <a:gd name="connsiteY106" fmla="*/ 360471 h 606524"/>
              <a:gd name="connsiteX107" fmla="*/ 284501 w 1540911"/>
              <a:gd name="connsiteY107" fmla="*/ 331911 h 606524"/>
              <a:gd name="connsiteX108" fmla="*/ 237651 w 1540911"/>
              <a:gd name="connsiteY108" fmla="*/ 309983 h 606524"/>
              <a:gd name="connsiteX109" fmla="*/ 194145 w 1540911"/>
              <a:gd name="connsiteY109" fmla="*/ 314483 h 606524"/>
              <a:gd name="connsiteX110" fmla="*/ 167820 w 1540911"/>
              <a:gd name="connsiteY110" fmla="*/ 350961 h 606524"/>
              <a:gd name="connsiteX111" fmla="*/ 131911 w 1540911"/>
              <a:gd name="connsiteY111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5695 w 1540911"/>
              <a:gd name="connsiteY97" fmla="*/ 432289 h 606524"/>
              <a:gd name="connsiteX98" fmla="*/ 486907 w 1540911"/>
              <a:gd name="connsiteY98" fmla="*/ 436686 h 606524"/>
              <a:gd name="connsiteX99" fmla="*/ 478771 w 1540911"/>
              <a:gd name="connsiteY99" fmla="*/ 426840 h 606524"/>
              <a:gd name="connsiteX100" fmla="*/ 491669 w 1540911"/>
              <a:gd name="connsiteY100" fmla="*/ 415255 h 606524"/>
              <a:gd name="connsiteX101" fmla="*/ 505286 w 1540911"/>
              <a:gd name="connsiteY101" fmla="*/ 413079 h 606524"/>
              <a:gd name="connsiteX102" fmla="*/ 509039 w 1540911"/>
              <a:gd name="connsiteY102" fmla="*/ 397621 h 606524"/>
              <a:gd name="connsiteX103" fmla="*/ 488134 w 1540911"/>
              <a:gd name="connsiteY103" fmla="*/ 398892 h 606524"/>
              <a:gd name="connsiteX104" fmla="*/ 457280 w 1540911"/>
              <a:gd name="connsiteY104" fmla="*/ 384605 h 606524"/>
              <a:gd name="connsiteX105" fmla="*/ 389962 w 1540911"/>
              <a:gd name="connsiteY105" fmla="*/ 395825 h 606524"/>
              <a:gd name="connsiteX106" fmla="*/ 298671 w 1540911"/>
              <a:gd name="connsiteY106" fmla="*/ 360471 h 606524"/>
              <a:gd name="connsiteX107" fmla="*/ 284501 w 1540911"/>
              <a:gd name="connsiteY107" fmla="*/ 331911 h 606524"/>
              <a:gd name="connsiteX108" fmla="*/ 237651 w 1540911"/>
              <a:gd name="connsiteY108" fmla="*/ 309983 h 606524"/>
              <a:gd name="connsiteX109" fmla="*/ 194145 w 1540911"/>
              <a:gd name="connsiteY109" fmla="*/ 314483 h 606524"/>
              <a:gd name="connsiteX110" fmla="*/ 167820 w 1540911"/>
              <a:gd name="connsiteY110" fmla="*/ 350961 h 606524"/>
              <a:gd name="connsiteX111" fmla="*/ 131911 w 1540911"/>
              <a:gd name="connsiteY111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5695 w 1540911"/>
              <a:gd name="connsiteY97" fmla="*/ 432289 h 606524"/>
              <a:gd name="connsiteX98" fmla="*/ 486907 w 1540911"/>
              <a:gd name="connsiteY98" fmla="*/ 436686 h 606524"/>
              <a:gd name="connsiteX99" fmla="*/ 478771 w 1540911"/>
              <a:gd name="connsiteY99" fmla="*/ 426840 h 606524"/>
              <a:gd name="connsiteX100" fmla="*/ 491669 w 1540911"/>
              <a:gd name="connsiteY100" fmla="*/ 415255 h 606524"/>
              <a:gd name="connsiteX101" fmla="*/ 505286 w 1540911"/>
              <a:gd name="connsiteY101" fmla="*/ 413079 h 606524"/>
              <a:gd name="connsiteX102" fmla="*/ 509039 w 1540911"/>
              <a:gd name="connsiteY102" fmla="*/ 397621 h 606524"/>
              <a:gd name="connsiteX103" fmla="*/ 488134 w 1540911"/>
              <a:gd name="connsiteY103" fmla="*/ 398892 h 606524"/>
              <a:gd name="connsiteX104" fmla="*/ 457280 w 1540911"/>
              <a:gd name="connsiteY104" fmla="*/ 384605 h 606524"/>
              <a:gd name="connsiteX105" fmla="*/ 389962 w 1540911"/>
              <a:gd name="connsiteY105" fmla="*/ 395825 h 606524"/>
              <a:gd name="connsiteX106" fmla="*/ 298671 w 1540911"/>
              <a:gd name="connsiteY106" fmla="*/ 360471 h 606524"/>
              <a:gd name="connsiteX107" fmla="*/ 272594 w 1540911"/>
              <a:gd name="connsiteY107" fmla="*/ 336673 h 606524"/>
              <a:gd name="connsiteX108" fmla="*/ 237651 w 1540911"/>
              <a:gd name="connsiteY108" fmla="*/ 309983 h 606524"/>
              <a:gd name="connsiteX109" fmla="*/ 194145 w 1540911"/>
              <a:gd name="connsiteY109" fmla="*/ 314483 h 606524"/>
              <a:gd name="connsiteX110" fmla="*/ 167820 w 1540911"/>
              <a:gd name="connsiteY110" fmla="*/ 350961 h 606524"/>
              <a:gd name="connsiteX111" fmla="*/ 131911 w 1540911"/>
              <a:gd name="connsiteY111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5695 w 1540911"/>
              <a:gd name="connsiteY97" fmla="*/ 432289 h 606524"/>
              <a:gd name="connsiteX98" fmla="*/ 486907 w 1540911"/>
              <a:gd name="connsiteY98" fmla="*/ 436686 h 606524"/>
              <a:gd name="connsiteX99" fmla="*/ 478771 w 1540911"/>
              <a:gd name="connsiteY99" fmla="*/ 426840 h 606524"/>
              <a:gd name="connsiteX100" fmla="*/ 491669 w 1540911"/>
              <a:gd name="connsiteY100" fmla="*/ 415255 h 606524"/>
              <a:gd name="connsiteX101" fmla="*/ 505286 w 1540911"/>
              <a:gd name="connsiteY101" fmla="*/ 413079 h 606524"/>
              <a:gd name="connsiteX102" fmla="*/ 509039 w 1540911"/>
              <a:gd name="connsiteY102" fmla="*/ 397621 h 606524"/>
              <a:gd name="connsiteX103" fmla="*/ 488134 w 1540911"/>
              <a:gd name="connsiteY103" fmla="*/ 398892 h 606524"/>
              <a:gd name="connsiteX104" fmla="*/ 457280 w 1540911"/>
              <a:gd name="connsiteY104" fmla="*/ 384605 h 606524"/>
              <a:gd name="connsiteX105" fmla="*/ 389962 w 1540911"/>
              <a:gd name="connsiteY105" fmla="*/ 395825 h 606524"/>
              <a:gd name="connsiteX106" fmla="*/ 289146 w 1540911"/>
              <a:gd name="connsiteY106" fmla="*/ 367614 h 606524"/>
              <a:gd name="connsiteX107" fmla="*/ 272594 w 1540911"/>
              <a:gd name="connsiteY107" fmla="*/ 336673 h 606524"/>
              <a:gd name="connsiteX108" fmla="*/ 237651 w 1540911"/>
              <a:gd name="connsiteY108" fmla="*/ 309983 h 606524"/>
              <a:gd name="connsiteX109" fmla="*/ 194145 w 1540911"/>
              <a:gd name="connsiteY109" fmla="*/ 314483 h 606524"/>
              <a:gd name="connsiteX110" fmla="*/ 167820 w 1540911"/>
              <a:gd name="connsiteY110" fmla="*/ 350961 h 606524"/>
              <a:gd name="connsiteX111" fmla="*/ 131911 w 1540911"/>
              <a:gd name="connsiteY111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5695 w 1540911"/>
              <a:gd name="connsiteY97" fmla="*/ 432289 h 606524"/>
              <a:gd name="connsiteX98" fmla="*/ 486907 w 1540911"/>
              <a:gd name="connsiteY98" fmla="*/ 436686 h 606524"/>
              <a:gd name="connsiteX99" fmla="*/ 478771 w 1540911"/>
              <a:gd name="connsiteY99" fmla="*/ 426840 h 606524"/>
              <a:gd name="connsiteX100" fmla="*/ 491669 w 1540911"/>
              <a:gd name="connsiteY100" fmla="*/ 415255 h 606524"/>
              <a:gd name="connsiteX101" fmla="*/ 505286 w 1540911"/>
              <a:gd name="connsiteY101" fmla="*/ 413079 h 606524"/>
              <a:gd name="connsiteX102" fmla="*/ 509039 w 1540911"/>
              <a:gd name="connsiteY102" fmla="*/ 397621 h 606524"/>
              <a:gd name="connsiteX103" fmla="*/ 488134 w 1540911"/>
              <a:gd name="connsiteY103" fmla="*/ 398892 h 606524"/>
              <a:gd name="connsiteX104" fmla="*/ 457280 w 1540911"/>
              <a:gd name="connsiteY104" fmla="*/ 384605 h 606524"/>
              <a:gd name="connsiteX105" fmla="*/ 389962 w 1540911"/>
              <a:gd name="connsiteY105" fmla="*/ 398206 h 606524"/>
              <a:gd name="connsiteX106" fmla="*/ 289146 w 1540911"/>
              <a:gd name="connsiteY106" fmla="*/ 367614 h 606524"/>
              <a:gd name="connsiteX107" fmla="*/ 272594 w 1540911"/>
              <a:gd name="connsiteY107" fmla="*/ 336673 h 606524"/>
              <a:gd name="connsiteX108" fmla="*/ 237651 w 1540911"/>
              <a:gd name="connsiteY108" fmla="*/ 309983 h 606524"/>
              <a:gd name="connsiteX109" fmla="*/ 194145 w 1540911"/>
              <a:gd name="connsiteY109" fmla="*/ 314483 h 606524"/>
              <a:gd name="connsiteX110" fmla="*/ 167820 w 1540911"/>
              <a:gd name="connsiteY110" fmla="*/ 350961 h 606524"/>
              <a:gd name="connsiteX111" fmla="*/ 131911 w 1540911"/>
              <a:gd name="connsiteY111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5695 w 1540911"/>
              <a:gd name="connsiteY97" fmla="*/ 432289 h 606524"/>
              <a:gd name="connsiteX98" fmla="*/ 486907 w 1540911"/>
              <a:gd name="connsiteY98" fmla="*/ 436686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8206 h 606524"/>
              <a:gd name="connsiteX105" fmla="*/ 289146 w 1540911"/>
              <a:gd name="connsiteY105" fmla="*/ 367614 h 606524"/>
              <a:gd name="connsiteX106" fmla="*/ 272594 w 1540911"/>
              <a:gd name="connsiteY106" fmla="*/ 336673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5695 w 1540911"/>
              <a:gd name="connsiteY97" fmla="*/ 432289 h 606524"/>
              <a:gd name="connsiteX98" fmla="*/ 491669 w 1540911"/>
              <a:gd name="connsiteY98" fmla="*/ 415255 h 606524"/>
              <a:gd name="connsiteX99" fmla="*/ 505286 w 1540911"/>
              <a:gd name="connsiteY99" fmla="*/ 413079 h 606524"/>
              <a:gd name="connsiteX100" fmla="*/ 509039 w 1540911"/>
              <a:gd name="connsiteY100" fmla="*/ 397621 h 606524"/>
              <a:gd name="connsiteX101" fmla="*/ 488134 w 1540911"/>
              <a:gd name="connsiteY101" fmla="*/ 398892 h 606524"/>
              <a:gd name="connsiteX102" fmla="*/ 457280 w 1540911"/>
              <a:gd name="connsiteY102" fmla="*/ 384605 h 606524"/>
              <a:gd name="connsiteX103" fmla="*/ 389962 w 1540911"/>
              <a:gd name="connsiteY103" fmla="*/ 398206 h 606524"/>
              <a:gd name="connsiteX104" fmla="*/ 289146 w 1540911"/>
              <a:gd name="connsiteY104" fmla="*/ 367614 h 606524"/>
              <a:gd name="connsiteX105" fmla="*/ 272594 w 1540911"/>
              <a:gd name="connsiteY105" fmla="*/ 336673 h 606524"/>
              <a:gd name="connsiteX106" fmla="*/ 237651 w 1540911"/>
              <a:gd name="connsiteY106" fmla="*/ 309983 h 606524"/>
              <a:gd name="connsiteX107" fmla="*/ 194145 w 1540911"/>
              <a:gd name="connsiteY107" fmla="*/ 314483 h 606524"/>
              <a:gd name="connsiteX108" fmla="*/ 167820 w 1540911"/>
              <a:gd name="connsiteY108" fmla="*/ 350961 h 606524"/>
              <a:gd name="connsiteX109" fmla="*/ 131911 w 1540911"/>
              <a:gd name="connsiteY109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0932 w 1540911"/>
              <a:gd name="connsiteY97" fmla="*/ 427527 h 606524"/>
              <a:gd name="connsiteX98" fmla="*/ 491669 w 1540911"/>
              <a:gd name="connsiteY98" fmla="*/ 415255 h 606524"/>
              <a:gd name="connsiteX99" fmla="*/ 505286 w 1540911"/>
              <a:gd name="connsiteY99" fmla="*/ 413079 h 606524"/>
              <a:gd name="connsiteX100" fmla="*/ 509039 w 1540911"/>
              <a:gd name="connsiteY100" fmla="*/ 397621 h 606524"/>
              <a:gd name="connsiteX101" fmla="*/ 488134 w 1540911"/>
              <a:gd name="connsiteY101" fmla="*/ 398892 h 606524"/>
              <a:gd name="connsiteX102" fmla="*/ 457280 w 1540911"/>
              <a:gd name="connsiteY102" fmla="*/ 384605 h 606524"/>
              <a:gd name="connsiteX103" fmla="*/ 389962 w 1540911"/>
              <a:gd name="connsiteY103" fmla="*/ 398206 h 606524"/>
              <a:gd name="connsiteX104" fmla="*/ 289146 w 1540911"/>
              <a:gd name="connsiteY104" fmla="*/ 367614 h 606524"/>
              <a:gd name="connsiteX105" fmla="*/ 272594 w 1540911"/>
              <a:gd name="connsiteY105" fmla="*/ 336673 h 606524"/>
              <a:gd name="connsiteX106" fmla="*/ 237651 w 1540911"/>
              <a:gd name="connsiteY106" fmla="*/ 309983 h 606524"/>
              <a:gd name="connsiteX107" fmla="*/ 194145 w 1540911"/>
              <a:gd name="connsiteY107" fmla="*/ 314483 h 606524"/>
              <a:gd name="connsiteX108" fmla="*/ 167820 w 1540911"/>
              <a:gd name="connsiteY108" fmla="*/ 350961 h 606524"/>
              <a:gd name="connsiteX109" fmla="*/ 131911 w 1540911"/>
              <a:gd name="connsiteY109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2460 w 1540911"/>
              <a:gd name="connsiteY93" fmla="*/ 518393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0932 w 1540911"/>
              <a:gd name="connsiteY97" fmla="*/ 427527 h 606524"/>
              <a:gd name="connsiteX98" fmla="*/ 491669 w 1540911"/>
              <a:gd name="connsiteY98" fmla="*/ 415255 h 606524"/>
              <a:gd name="connsiteX99" fmla="*/ 505286 w 1540911"/>
              <a:gd name="connsiteY99" fmla="*/ 413079 h 606524"/>
              <a:gd name="connsiteX100" fmla="*/ 509039 w 1540911"/>
              <a:gd name="connsiteY100" fmla="*/ 397621 h 606524"/>
              <a:gd name="connsiteX101" fmla="*/ 488134 w 1540911"/>
              <a:gd name="connsiteY101" fmla="*/ 398892 h 606524"/>
              <a:gd name="connsiteX102" fmla="*/ 457280 w 1540911"/>
              <a:gd name="connsiteY102" fmla="*/ 384605 h 606524"/>
              <a:gd name="connsiteX103" fmla="*/ 389962 w 1540911"/>
              <a:gd name="connsiteY103" fmla="*/ 398206 h 606524"/>
              <a:gd name="connsiteX104" fmla="*/ 289146 w 1540911"/>
              <a:gd name="connsiteY104" fmla="*/ 367614 h 606524"/>
              <a:gd name="connsiteX105" fmla="*/ 272594 w 1540911"/>
              <a:gd name="connsiteY105" fmla="*/ 336673 h 606524"/>
              <a:gd name="connsiteX106" fmla="*/ 237651 w 1540911"/>
              <a:gd name="connsiteY106" fmla="*/ 309983 h 606524"/>
              <a:gd name="connsiteX107" fmla="*/ 194145 w 1540911"/>
              <a:gd name="connsiteY107" fmla="*/ 314483 h 606524"/>
              <a:gd name="connsiteX108" fmla="*/ 167820 w 1540911"/>
              <a:gd name="connsiteY108" fmla="*/ 350961 h 606524"/>
              <a:gd name="connsiteX109" fmla="*/ 131911 w 1540911"/>
              <a:gd name="connsiteY109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2460 w 1540911"/>
              <a:gd name="connsiteY93" fmla="*/ 518393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0932 w 1540911"/>
              <a:gd name="connsiteY97" fmla="*/ 427527 h 606524"/>
              <a:gd name="connsiteX98" fmla="*/ 491669 w 1540911"/>
              <a:gd name="connsiteY98" fmla="*/ 415255 h 606524"/>
              <a:gd name="connsiteX99" fmla="*/ 505286 w 1540911"/>
              <a:gd name="connsiteY99" fmla="*/ 413079 h 606524"/>
              <a:gd name="connsiteX100" fmla="*/ 509039 w 1540911"/>
              <a:gd name="connsiteY100" fmla="*/ 397621 h 606524"/>
              <a:gd name="connsiteX101" fmla="*/ 488134 w 1540911"/>
              <a:gd name="connsiteY101" fmla="*/ 398892 h 606524"/>
              <a:gd name="connsiteX102" fmla="*/ 457280 w 1540911"/>
              <a:gd name="connsiteY102" fmla="*/ 384605 h 606524"/>
              <a:gd name="connsiteX103" fmla="*/ 389962 w 1540911"/>
              <a:gd name="connsiteY103" fmla="*/ 398206 h 606524"/>
              <a:gd name="connsiteX104" fmla="*/ 289146 w 1540911"/>
              <a:gd name="connsiteY104" fmla="*/ 367614 h 606524"/>
              <a:gd name="connsiteX105" fmla="*/ 272594 w 1540911"/>
              <a:gd name="connsiteY105" fmla="*/ 336673 h 606524"/>
              <a:gd name="connsiteX106" fmla="*/ 237651 w 1540911"/>
              <a:gd name="connsiteY106" fmla="*/ 309983 h 606524"/>
              <a:gd name="connsiteX107" fmla="*/ 194145 w 1540911"/>
              <a:gd name="connsiteY107" fmla="*/ 314483 h 606524"/>
              <a:gd name="connsiteX108" fmla="*/ 167820 w 1540911"/>
              <a:gd name="connsiteY108" fmla="*/ 350961 h 606524"/>
              <a:gd name="connsiteX109" fmla="*/ 131911 w 1540911"/>
              <a:gd name="connsiteY109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2460 w 1540911"/>
              <a:gd name="connsiteY93" fmla="*/ 518393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0932 w 1540911"/>
              <a:gd name="connsiteY97" fmla="*/ 427527 h 606524"/>
              <a:gd name="connsiteX98" fmla="*/ 491669 w 1540911"/>
              <a:gd name="connsiteY98" fmla="*/ 415255 h 606524"/>
              <a:gd name="connsiteX99" fmla="*/ 505286 w 1540911"/>
              <a:gd name="connsiteY99" fmla="*/ 413079 h 606524"/>
              <a:gd name="connsiteX100" fmla="*/ 509039 w 1540911"/>
              <a:gd name="connsiteY100" fmla="*/ 397621 h 606524"/>
              <a:gd name="connsiteX101" fmla="*/ 488134 w 1540911"/>
              <a:gd name="connsiteY101" fmla="*/ 398892 h 606524"/>
              <a:gd name="connsiteX102" fmla="*/ 457280 w 1540911"/>
              <a:gd name="connsiteY102" fmla="*/ 384605 h 606524"/>
              <a:gd name="connsiteX103" fmla="*/ 389962 w 1540911"/>
              <a:gd name="connsiteY103" fmla="*/ 400587 h 606524"/>
              <a:gd name="connsiteX104" fmla="*/ 289146 w 1540911"/>
              <a:gd name="connsiteY104" fmla="*/ 367614 h 606524"/>
              <a:gd name="connsiteX105" fmla="*/ 272594 w 1540911"/>
              <a:gd name="connsiteY105" fmla="*/ 336673 h 606524"/>
              <a:gd name="connsiteX106" fmla="*/ 237651 w 1540911"/>
              <a:gd name="connsiteY106" fmla="*/ 309983 h 606524"/>
              <a:gd name="connsiteX107" fmla="*/ 194145 w 1540911"/>
              <a:gd name="connsiteY107" fmla="*/ 314483 h 606524"/>
              <a:gd name="connsiteX108" fmla="*/ 167820 w 1540911"/>
              <a:gd name="connsiteY108" fmla="*/ 350961 h 606524"/>
              <a:gd name="connsiteX109" fmla="*/ 131911 w 1540911"/>
              <a:gd name="connsiteY109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2460 w 1540911"/>
              <a:gd name="connsiteY93" fmla="*/ 518393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0932 w 1540911"/>
              <a:gd name="connsiteY97" fmla="*/ 427527 h 606524"/>
              <a:gd name="connsiteX98" fmla="*/ 491669 w 1540911"/>
              <a:gd name="connsiteY98" fmla="*/ 415255 h 606524"/>
              <a:gd name="connsiteX99" fmla="*/ 505286 w 1540911"/>
              <a:gd name="connsiteY99" fmla="*/ 413079 h 606524"/>
              <a:gd name="connsiteX100" fmla="*/ 509039 w 1540911"/>
              <a:gd name="connsiteY100" fmla="*/ 397621 h 606524"/>
              <a:gd name="connsiteX101" fmla="*/ 488134 w 1540911"/>
              <a:gd name="connsiteY101" fmla="*/ 398892 h 606524"/>
              <a:gd name="connsiteX102" fmla="*/ 457280 w 1540911"/>
              <a:gd name="connsiteY102" fmla="*/ 384605 h 606524"/>
              <a:gd name="connsiteX103" fmla="*/ 389962 w 1540911"/>
              <a:gd name="connsiteY103" fmla="*/ 400587 h 606524"/>
              <a:gd name="connsiteX104" fmla="*/ 282003 w 1540911"/>
              <a:gd name="connsiteY104" fmla="*/ 367614 h 606524"/>
              <a:gd name="connsiteX105" fmla="*/ 272594 w 1540911"/>
              <a:gd name="connsiteY105" fmla="*/ 336673 h 606524"/>
              <a:gd name="connsiteX106" fmla="*/ 237651 w 1540911"/>
              <a:gd name="connsiteY106" fmla="*/ 309983 h 606524"/>
              <a:gd name="connsiteX107" fmla="*/ 194145 w 1540911"/>
              <a:gd name="connsiteY107" fmla="*/ 314483 h 606524"/>
              <a:gd name="connsiteX108" fmla="*/ 167820 w 1540911"/>
              <a:gd name="connsiteY108" fmla="*/ 350961 h 606524"/>
              <a:gd name="connsiteX109" fmla="*/ 131911 w 1540911"/>
              <a:gd name="connsiteY109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2460 w 1540911"/>
              <a:gd name="connsiteY93" fmla="*/ 518393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0932 w 1540911"/>
              <a:gd name="connsiteY97" fmla="*/ 427527 h 606524"/>
              <a:gd name="connsiteX98" fmla="*/ 491669 w 1540911"/>
              <a:gd name="connsiteY98" fmla="*/ 415255 h 606524"/>
              <a:gd name="connsiteX99" fmla="*/ 505286 w 1540911"/>
              <a:gd name="connsiteY99" fmla="*/ 413079 h 606524"/>
              <a:gd name="connsiteX100" fmla="*/ 509039 w 1540911"/>
              <a:gd name="connsiteY100" fmla="*/ 397621 h 606524"/>
              <a:gd name="connsiteX101" fmla="*/ 488134 w 1540911"/>
              <a:gd name="connsiteY101" fmla="*/ 398892 h 606524"/>
              <a:gd name="connsiteX102" fmla="*/ 457280 w 1540911"/>
              <a:gd name="connsiteY102" fmla="*/ 384605 h 606524"/>
              <a:gd name="connsiteX103" fmla="*/ 389962 w 1540911"/>
              <a:gd name="connsiteY103" fmla="*/ 400587 h 606524"/>
              <a:gd name="connsiteX104" fmla="*/ 282003 w 1540911"/>
              <a:gd name="connsiteY104" fmla="*/ 367614 h 606524"/>
              <a:gd name="connsiteX105" fmla="*/ 274975 w 1540911"/>
              <a:gd name="connsiteY105" fmla="*/ 341436 h 606524"/>
              <a:gd name="connsiteX106" fmla="*/ 237651 w 1540911"/>
              <a:gd name="connsiteY106" fmla="*/ 309983 h 606524"/>
              <a:gd name="connsiteX107" fmla="*/ 194145 w 1540911"/>
              <a:gd name="connsiteY107" fmla="*/ 314483 h 606524"/>
              <a:gd name="connsiteX108" fmla="*/ 167820 w 1540911"/>
              <a:gd name="connsiteY108" fmla="*/ 350961 h 606524"/>
              <a:gd name="connsiteX109" fmla="*/ 131911 w 1540911"/>
              <a:gd name="connsiteY109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2460 w 1540911"/>
              <a:gd name="connsiteY93" fmla="*/ 518393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0932 w 1540911"/>
              <a:gd name="connsiteY97" fmla="*/ 427527 h 606524"/>
              <a:gd name="connsiteX98" fmla="*/ 491669 w 1540911"/>
              <a:gd name="connsiteY98" fmla="*/ 415255 h 606524"/>
              <a:gd name="connsiteX99" fmla="*/ 505286 w 1540911"/>
              <a:gd name="connsiteY99" fmla="*/ 413079 h 606524"/>
              <a:gd name="connsiteX100" fmla="*/ 499514 w 1540911"/>
              <a:gd name="connsiteY100" fmla="*/ 397621 h 606524"/>
              <a:gd name="connsiteX101" fmla="*/ 488134 w 1540911"/>
              <a:gd name="connsiteY101" fmla="*/ 398892 h 606524"/>
              <a:gd name="connsiteX102" fmla="*/ 457280 w 1540911"/>
              <a:gd name="connsiteY102" fmla="*/ 384605 h 606524"/>
              <a:gd name="connsiteX103" fmla="*/ 389962 w 1540911"/>
              <a:gd name="connsiteY103" fmla="*/ 400587 h 606524"/>
              <a:gd name="connsiteX104" fmla="*/ 282003 w 1540911"/>
              <a:gd name="connsiteY104" fmla="*/ 367614 h 606524"/>
              <a:gd name="connsiteX105" fmla="*/ 274975 w 1540911"/>
              <a:gd name="connsiteY105" fmla="*/ 341436 h 606524"/>
              <a:gd name="connsiteX106" fmla="*/ 237651 w 1540911"/>
              <a:gd name="connsiteY106" fmla="*/ 309983 h 606524"/>
              <a:gd name="connsiteX107" fmla="*/ 194145 w 1540911"/>
              <a:gd name="connsiteY107" fmla="*/ 314483 h 606524"/>
              <a:gd name="connsiteX108" fmla="*/ 167820 w 1540911"/>
              <a:gd name="connsiteY108" fmla="*/ 350961 h 606524"/>
              <a:gd name="connsiteX109" fmla="*/ 131911 w 1540911"/>
              <a:gd name="connsiteY109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1641 w 1540911"/>
              <a:gd name="connsiteY84" fmla="*/ 543638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2460 w 1540911"/>
              <a:gd name="connsiteY93" fmla="*/ 518393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0932 w 1540911"/>
              <a:gd name="connsiteY97" fmla="*/ 427527 h 606524"/>
              <a:gd name="connsiteX98" fmla="*/ 491669 w 1540911"/>
              <a:gd name="connsiteY98" fmla="*/ 415255 h 606524"/>
              <a:gd name="connsiteX99" fmla="*/ 505286 w 1540911"/>
              <a:gd name="connsiteY99" fmla="*/ 413079 h 606524"/>
              <a:gd name="connsiteX100" fmla="*/ 499514 w 1540911"/>
              <a:gd name="connsiteY100" fmla="*/ 397621 h 606524"/>
              <a:gd name="connsiteX101" fmla="*/ 488134 w 1540911"/>
              <a:gd name="connsiteY101" fmla="*/ 398892 h 606524"/>
              <a:gd name="connsiteX102" fmla="*/ 457280 w 1540911"/>
              <a:gd name="connsiteY102" fmla="*/ 384605 h 606524"/>
              <a:gd name="connsiteX103" fmla="*/ 389962 w 1540911"/>
              <a:gd name="connsiteY103" fmla="*/ 400587 h 606524"/>
              <a:gd name="connsiteX104" fmla="*/ 282003 w 1540911"/>
              <a:gd name="connsiteY104" fmla="*/ 367614 h 606524"/>
              <a:gd name="connsiteX105" fmla="*/ 274975 w 1540911"/>
              <a:gd name="connsiteY105" fmla="*/ 341436 h 606524"/>
              <a:gd name="connsiteX106" fmla="*/ 237651 w 1540911"/>
              <a:gd name="connsiteY106" fmla="*/ 309983 h 606524"/>
              <a:gd name="connsiteX107" fmla="*/ 194145 w 1540911"/>
              <a:gd name="connsiteY107" fmla="*/ 314483 h 606524"/>
              <a:gd name="connsiteX108" fmla="*/ 167820 w 1540911"/>
              <a:gd name="connsiteY108" fmla="*/ 350961 h 606524"/>
              <a:gd name="connsiteX109" fmla="*/ 131911 w 1540911"/>
              <a:gd name="connsiteY109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1641 w 1540911"/>
              <a:gd name="connsiteY84" fmla="*/ 543638 h 606524"/>
              <a:gd name="connsiteX85" fmla="*/ 741701 w 1540911"/>
              <a:gd name="connsiteY85" fmla="*/ 546222 h 606524"/>
              <a:gd name="connsiteX86" fmla="*/ 732176 w 1540911"/>
              <a:gd name="connsiteY86" fmla="*/ 560511 h 606524"/>
              <a:gd name="connsiteX87" fmla="*/ 692893 w 1540911"/>
              <a:gd name="connsiteY87" fmla="*/ 555705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1641 w 1540911"/>
              <a:gd name="connsiteY84" fmla="*/ 543638 h 606524"/>
              <a:gd name="connsiteX85" fmla="*/ 741701 w 1540911"/>
              <a:gd name="connsiteY85" fmla="*/ 546222 h 606524"/>
              <a:gd name="connsiteX86" fmla="*/ 717889 w 1540911"/>
              <a:gd name="connsiteY86" fmla="*/ 550986 h 606524"/>
              <a:gd name="connsiteX87" fmla="*/ 692893 w 1540911"/>
              <a:gd name="connsiteY87" fmla="*/ 555705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1641 w 1540911"/>
              <a:gd name="connsiteY84" fmla="*/ 543638 h 606524"/>
              <a:gd name="connsiteX85" fmla="*/ 734557 w 1540911"/>
              <a:gd name="connsiteY85" fmla="*/ 529553 h 606524"/>
              <a:gd name="connsiteX86" fmla="*/ 717889 w 1540911"/>
              <a:gd name="connsiteY86" fmla="*/ 550986 h 606524"/>
              <a:gd name="connsiteX87" fmla="*/ 692893 w 1540911"/>
              <a:gd name="connsiteY87" fmla="*/ 555705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1641 w 1540911"/>
              <a:gd name="connsiteY84" fmla="*/ 550782 h 606524"/>
              <a:gd name="connsiteX85" fmla="*/ 734557 w 1540911"/>
              <a:gd name="connsiteY85" fmla="*/ 529553 h 606524"/>
              <a:gd name="connsiteX86" fmla="*/ 717889 w 1540911"/>
              <a:gd name="connsiteY86" fmla="*/ 550986 h 606524"/>
              <a:gd name="connsiteX87" fmla="*/ 692893 w 1540911"/>
              <a:gd name="connsiteY87" fmla="*/ 555705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1641 w 1540911"/>
              <a:gd name="connsiteY84" fmla="*/ 550782 h 606524"/>
              <a:gd name="connsiteX85" fmla="*/ 741701 w 1540911"/>
              <a:gd name="connsiteY85" fmla="*/ 534315 h 606524"/>
              <a:gd name="connsiteX86" fmla="*/ 717889 w 1540911"/>
              <a:gd name="connsiteY86" fmla="*/ 550986 h 606524"/>
              <a:gd name="connsiteX87" fmla="*/ 692893 w 1540911"/>
              <a:gd name="connsiteY87" fmla="*/ 555705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1641 w 1540911"/>
              <a:gd name="connsiteY84" fmla="*/ 550782 h 606524"/>
              <a:gd name="connsiteX85" fmla="*/ 741701 w 1540911"/>
              <a:gd name="connsiteY85" fmla="*/ 534315 h 606524"/>
              <a:gd name="connsiteX86" fmla="*/ 732177 w 1540911"/>
              <a:gd name="connsiteY86" fmla="*/ 560511 h 606524"/>
              <a:gd name="connsiteX87" fmla="*/ 692893 w 1540911"/>
              <a:gd name="connsiteY87" fmla="*/ 555705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1641 w 1540911"/>
              <a:gd name="connsiteY84" fmla="*/ 555545 h 606524"/>
              <a:gd name="connsiteX85" fmla="*/ 741701 w 1540911"/>
              <a:gd name="connsiteY85" fmla="*/ 534315 h 606524"/>
              <a:gd name="connsiteX86" fmla="*/ 732177 w 1540911"/>
              <a:gd name="connsiteY86" fmla="*/ 560511 h 606524"/>
              <a:gd name="connsiteX87" fmla="*/ 692893 w 1540911"/>
              <a:gd name="connsiteY87" fmla="*/ 555705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56129 h 606524"/>
              <a:gd name="connsiteX84" fmla="*/ 781641 w 1540911"/>
              <a:gd name="connsiteY84" fmla="*/ 555545 h 606524"/>
              <a:gd name="connsiteX85" fmla="*/ 741701 w 1540911"/>
              <a:gd name="connsiteY85" fmla="*/ 534315 h 606524"/>
              <a:gd name="connsiteX86" fmla="*/ 732177 w 1540911"/>
              <a:gd name="connsiteY86" fmla="*/ 560511 h 606524"/>
              <a:gd name="connsiteX87" fmla="*/ 692893 w 1540911"/>
              <a:gd name="connsiteY87" fmla="*/ 555705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56129 h 606524"/>
              <a:gd name="connsiteX84" fmla="*/ 781641 w 1540911"/>
              <a:gd name="connsiteY84" fmla="*/ 555545 h 606524"/>
              <a:gd name="connsiteX85" fmla="*/ 741701 w 1540911"/>
              <a:gd name="connsiteY85" fmla="*/ 534315 h 606524"/>
              <a:gd name="connsiteX86" fmla="*/ 725034 w 1540911"/>
              <a:gd name="connsiteY86" fmla="*/ 555749 h 606524"/>
              <a:gd name="connsiteX87" fmla="*/ 692893 w 1540911"/>
              <a:gd name="connsiteY87" fmla="*/ 555705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56129 h 606524"/>
              <a:gd name="connsiteX84" fmla="*/ 781641 w 1540911"/>
              <a:gd name="connsiteY84" fmla="*/ 555545 h 606524"/>
              <a:gd name="connsiteX85" fmla="*/ 741701 w 1540911"/>
              <a:gd name="connsiteY85" fmla="*/ 534315 h 606524"/>
              <a:gd name="connsiteX86" fmla="*/ 725034 w 1540911"/>
              <a:gd name="connsiteY86" fmla="*/ 555749 h 606524"/>
              <a:gd name="connsiteX87" fmla="*/ 695274 w 1540911"/>
              <a:gd name="connsiteY87" fmla="*/ 562849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56129 h 606524"/>
              <a:gd name="connsiteX84" fmla="*/ 774497 w 1540911"/>
              <a:gd name="connsiteY84" fmla="*/ 560307 h 606524"/>
              <a:gd name="connsiteX85" fmla="*/ 741701 w 1540911"/>
              <a:gd name="connsiteY85" fmla="*/ 534315 h 606524"/>
              <a:gd name="connsiteX86" fmla="*/ 725034 w 1540911"/>
              <a:gd name="connsiteY86" fmla="*/ 555749 h 606524"/>
              <a:gd name="connsiteX87" fmla="*/ 695274 w 1540911"/>
              <a:gd name="connsiteY87" fmla="*/ 562849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53752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56129 h 606524"/>
              <a:gd name="connsiteX84" fmla="*/ 774497 w 1540911"/>
              <a:gd name="connsiteY84" fmla="*/ 560307 h 606524"/>
              <a:gd name="connsiteX85" fmla="*/ 741701 w 1540911"/>
              <a:gd name="connsiteY85" fmla="*/ 534315 h 606524"/>
              <a:gd name="connsiteX86" fmla="*/ 725034 w 1540911"/>
              <a:gd name="connsiteY86" fmla="*/ 555749 h 606524"/>
              <a:gd name="connsiteX87" fmla="*/ 695274 w 1540911"/>
              <a:gd name="connsiteY87" fmla="*/ 562849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53752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56129 h 606524"/>
              <a:gd name="connsiteX84" fmla="*/ 774497 w 1540911"/>
              <a:gd name="connsiteY84" fmla="*/ 560307 h 606524"/>
              <a:gd name="connsiteX85" fmla="*/ 746464 w 1540911"/>
              <a:gd name="connsiteY85" fmla="*/ 534315 h 606524"/>
              <a:gd name="connsiteX86" fmla="*/ 725034 w 1540911"/>
              <a:gd name="connsiteY86" fmla="*/ 555749 h 606524"/>
              <a:gd name="connsiteX87" fmla="*/ 695274 w 1540911"/>
              <a:gd name="connsiteY87" fmla="*/ 562849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53752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56129 h 606524"/>
              <a:gd name="connsiteX84" fmla="*/ 774497 w 1540911"/>
              <a:gd name="connsiteY84" fmla="*/ 560307 h 606524"/>
              <a:gd name="connsiteX85" fmla="*/ 741702 w 1540911"/>
              <a:gd name="connsiteY85" fmla="*/ 536696 h 606524"/>
              <a:gd name="connsiteX86" fmla="*/ 725034 w 1540911"/>
              <a:gd name="connsiteY86" fmla="*/ 555749 h 606524"/>
              <a:gd name="connsiteX87" fmla="*/ 695274 w 1540911"/>
              <a:gd name="connsiteY87" fmla="*/ 562849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1540911" h="606524">
                <a:moveTo>
                  <a:pt x="131911" y="387410"/>
                </a:moveTo>
                <a:cubicBezTo>
                  <a:pt x="118914" y="387875"/>
                  <a:pt x="97317" y="364971"/>
                  <a:pt x="89837" y="353751"/>
                </a:cubicBezTo>
                <a:cubicBezTo>
                  <a:pt x="82357" y="342531"/>
                  <a:pt x="92174" y="334584"/>
                  <a:pt x="87032" y="320092"/>
                </a:cubicBezTo>
                <a:cubicBezTo>
                  <a:pt x="81890" y="305600"/>
                  <a:pt x="69735" y="275681"/>
                  <a:pt x="58983" y="266799"/>
                </a:cubicBezTo>
                <a:cubicBezTo>
                  <a:pt x="48231" y="257917"/>
                  <a:pt x="29065" y="273344"/>
                  <a:pt x="22520" y="266799"/>
                </a:cubicBezTo>
                <a:cubicBezTo>
                  <a:pt x="15975" y="260254"/>
                  <a:pt x="23455" y="235010"/>
                  <a:pt x="19715" y="227530"/>
                </a:cubicBezTo>
                <a:cubicBezTo>
                  <a:pt x="15975" y="220050"/>
                  <a:pt x="-1322" y="231738"/>
                  <a:pt x="80" y="221921"/>
                </a:cubicBezTo>
                <a:cubicBezTo>
                  <a:pt x="1482" y="212104"/>
                  <a:pt x="20649" y="182184"/>
                  <a:pt x="28129" y="168627"/>
                </a:cubicBezTo>
                <a:cubicBezTo>
                  <a:pt x="35609" y="155070"/>
                  <a:pt x="40284" y="154135"/>
                  <a:pt x="44959" y="140578"/>
                </a:cubicBezTo>
                <a:cubicBezTo>
                  <a:pt x="49634" y="127021"/>
                  <a:pt x="44958" y="94297"/>
                  <a:pt x="56178" y="87285"/>
                </a:cubicBezTo>
                <a:cubicBezTo>
                  <a:pt x="67398" y="80273"/>
                  <a:pt x="93578" y="98972"/>
                  <a:pt x="112277" y="98505"/>
                </a:cubicBezTo>
                <a:cubicBezTo>
                  <a:pt x="130976" y="98038"/>
                  <a:pt x="155753" y="88687"/>
                  <a:pt x="168375" y="84480"/>
                </a:cubicBezTo>
                <a:cubicBezTo>
                  <a:pt x="180997" y="80273"/>
                  <a:pt x="173517" y="62975"/>
                  <a:pt x="188009" y="73260"/>
                </a:cubicBezTo>
                <a:cubicBezTo>
                  <a:pt x="202501" y="83545"/>
                  <a:pt x="233355" y="129826"/>
                  <a:pt x="255327" y="146188"/>
                </a:cubicBezTo>
                <a:cubicBezTo>
                  <a:pt x="277299" y="162550"/>
                  <a:pt x="303478" y="169094"/>
                  <a:pt x="319840" y="171432"/>
                </a:cubicBezTo>
                <a:cubicBezTo>
                  <a:pt x="336202" y="173769"/>
                  <a:pt x="339475" y="157408"/>
                  <a:pt x="353499" y="160213"/>
                </a:cubicBezTo>
                <a:cubicBezTo>
                  <a:pt x="367523" y="163018"/>
                  <a:pt x="385755" y="183587"/>
                  <a:pt x="403987" y="188262"/>
                </a:cubicBezTo>
                <a:cubicBezTo>
                  <a:pt x="422219" y="192937"/>
                  <a:pt x="445126" y="182652"/>
                  <a:pt x="462890" y="188262"/>
                </a:cubicBezTo>
                <a:cubicBezTo>
                  <a:pt x="480655" y="193872"/>
                  <a:pt x="497881" y="214159"/>
                  <a:pt x="510574" y="221921"/>
                </a:cubicBezTo>
                <a:cubicBezTo>
                  <a:pt x="523267" y="229683"/>
                  <a:pt x="528294" y="241847"/>
                  <a:pt x="539046" y="234835"/>
                </a:cubicBezTo>
                <a:cubicBezTo>
                  <a:pt x="549798" y="227823"/>
                  <a:pt x="551782" y="190414"/>
                  <a:pt x="575086" y="179847"/>
                </a:cubicBezTo>
                <a:cubicBezTo>
                  <a:pt x="598390" y="169280"/>
                  <a:pt x="642404" y="175172"/>
                  <a:pt x="678868" y="171432"/>
                </a:cubicBezTo>
                <a:cubicBezTo>
                  <a:pt x="715332" y="167692"/>
                  <a:pt x="763015" y="170497"/>
                  <a:pt x="793869" y="157408"/>
                </a:cubicBezTo>
                <a:cubicBezTo>
                  <a:pt x="824723" y="144319"/>
                  <a:pt x="851370" y="113464"/>
                  <a:pt x="863992" y="92895"/>
                </a:cubicBezTo>
                <a:cubicBezTo>
                  <a:pt x="876614" y="72326"/>
                  <a:pt x="855110" y="49419"/>
                  <a:pt x="869602" y="33992"/>
                </a:cubicBezTo>
                <a:cubicBezTo>
                  <a:pt x="884094" y="18565"/>
                  <a:pt x="928037" y="-2939"/>
                  <a:pt x="950944" y="333"/>
                </a:cubicBezTo>
                <a:cubicBezTo>
                  <a:pt x="973851" y="3605"/>
                  <a:pt x="980395" y="41004"/>
                  <a:pt x="1007042" y="53626"/>
                </a:cubicBezTo>
                <a:cubicBezTo>
                  <a:pt x="1033689" y="66248"/>
                  <a:pt x="1075013" y="65286"/>
                  <a:pt x="1110824" y="76065"/>
                </a:cubicBezTo>
                <a:cubicBezTo>
                  <a:pt x="1146635" y="86844"/>
                  <a:pt x="1196084" y="110827"/>
                  <a:pt x="1221910" y="118299"/>
                </a:cubicBezTo>
                <a:cubicBezTo>
                  <a:pt x="1247736" y="125771"/>
                  <a:pt x="1256316" y="114583"/>
                  <a:pt x="1265780" y="120899"/>
                </a:cubicBezTo>
                <a:cubicBezTo>
                  <a:pt x="1275244" y="127215"/>
                  <a:pt x="1271329" y="149642"/>
                  <a:pt x="1278694" y="156194"/>
                </a:cubicBezTo>
                <a:cubicBezTo>
                  <a:pt x="1286059" y="162746"/>
                  <a:pt x="1281385" y="152531"/>
                  <a:pt x="1309972" y="160213"/>
                </a:cubicBezTo>
                <a:cubicBezTo>
                  <a:pt x="1338559" y="167895"/>
                  <a:pt x="1415157" y="184054"/>
                  <a:pt x="1450218" y="202286"/>
                </a:cubicBezTo>
                <a:cubicBezTo>
                  <a:pt x="1485279" y="220518"/>
                  <a:pt x="1514263" y="245762"/>
                  <a:pt x="1520340" y="269604"/>
                </a:cubicBezTo>
                <a:cubicBezTo>
                  <a:pt x="1526417" y="293446"/>
                  <a:pt x="1496498" y="328975"/>
                  <a:pt x="1486681" y="345337"/>
                </a:cubicBezTo>
                <a:cubicBezTo>
                  <a:pt x="1476864" y="361699"/>
                  <a:pt x="1457697" y="359829"/>
                  <a:pt x="1461437" y="367776"/>
                </a:cubicBezTo>
                <a:cubicBezTo>
                  <a:pt x="1465177" y="375723"/>
                  <a:pt x="1497434" y="384605"/>
                  <a:pt x="1509121" y="393020"/>
                </a:cubicBezTo>
                <a:cubicBezTo>
                  <a:pt x="1520808" y="401435"/>
                  <a:pt x="1532495" y="410317"/>
                  <a:pt x="1531560" y="418264"/>
                </a:cubicBezTo>
                <a:cubicBezTo>
                  <a:pt x="1530625" y="426211"/>
                  <a:pt x="1506316" y="429951"/>
                  <a:pt x="1503511" y="440703"/>
                </a:cubicBezTo>
                <a:cubicBezTo>
                  <a:pt x="1500706" y="451455"/>
                  <a:pt x="1508654" y="467350"/>
                  <a:pt x="1514731" y="482777"/>
                </a:cubicBezTo>
                <a:cubicBezTo>
                  <a:pt x="1520808" y="498204"/>
                  <a:pt x="1546052" y="525785"/>
                  <a:pt x="1539975" y="533265"/>
                </a:cubicBezTo>
                <a:cubicBezTo>
                  <a:pt x="1533898" y="540745"/>
                  <a:pt x="1502109" y="541213"/>
                  <a:pt x="1478267" y="527656"/>
                </a:cubicBezTo>
                <a:cubicBezTo>
                  <a:pt x="1454425" y="514099"/>
                  <a:pt x="1419831" y="461740"/>
                  <a:pt x="1396924" y="451923"/>
                </a:cubicBezTo>
                <a:cubicBezTo>
                  <a:pt x="1374017" y="442106"/>
                  <a:pt x="1362330" y="459870"/>
                  <a:pt x="1340826" y="468752"/>
                </a:cubicBezTo>
                <a:cubicBezTo>
                  <a:pt x="1319322" y="477634"/>
                  <a:pt x="1296415" y="494464"/>
                  <a:pt x="1267899" y="505216"/>
                </a:cubicBezTo>
                <a:cubicBezTo>
                  <a:pt x="1239383" y="515968"/>
                  <a:pt x="1196841" y="532798"/>
                  <a:pt x="1169727" y="533265"/>
                </a:cubicBezTo>
                <a:cubicBezTo>
                  <a:pt x="1142613" y="533732"/>
                  <a:pt x="1122979" y="510358"/>
                  <a:pt x="1105214" y="508021"/>
                </a:cubicBezTo>
                <a:cubicBezTo>
                  <a:pt x="1087450" y="505684"/>
                  <a:pt x="1077790" y="528052"/>
                  <a:pt x="1063140" y="519241"/>
                </a:cubicBezTo>
                <a:cubicBezTo>
                  <a:pt x="1048490" y="510430"/>
                  <a:pt x="1023847" y="473807"/>
                  <a:pt x="1017312" y="455152"/>
                </a:cubicBezTo>
                <a:cubicBezTo>
                  <a:pt x="1010777" y="436497"/>
                  <a:pt x="1015744" y="420865"/>
                  <a:pt x="1023930" y="407308"/>
                </a:cubicBezTo>
                <a:cubicBezTo>
                  <a:pt x="1032116" y="393751"/>
                  <a:pt x="1065047" y="385185"/>
                  <a:pt x="1066428" y="373809"/>
                </a:cubicBezTo>
                <a:cubicBezTo>
                  <a:pt x="1067809" y="362433"/>
                  <a:pt x="1042678" y="351593"/>
                  <a:pt x="1032213" y="339054"/>
                </a:cubicBezTo>
                <a:cubicBezTo>
                  <a:pt x="1021748" y="326515"/>
                  <a:pt x="991939" y="305359"/>
                  <a:pt x="1003638" y="298573"/>
                </a:cubicBezTo>
                <a:cubicBezTo>
                  <a:pt x="1015337" y="291787"/>
                  <a:pt x="1076554" y="293007"/>
                  <a:pt x="1090503" y="286433"/>
                </a:cubicBezTo>
                <a:cubicBezTo>
                  <a:pt x="1104452" y="279859"/>
                  <a:pt x="1078054" y="264596"/>
                  <a:pt x="1087333" y="259128"/>
                </a:cubicBezTo>
                <a:cubicBezTo>
                  <a:pt x="1096612" y="253660"/>
                  <a:pt x="1128254" y="258094"/>
                  <a:pt x="1146176" y="253621"/>
                </a:cubicBezTo>
                <a:cubicBezTo>
                  <a:pt x="1164098" y="249148"/>
                  <a:pt x="1190943" y="238978"/>
                  <a:pt x="1194868" y="232292"/>
                </a:cubicBezTo>
                <a:cubicBezTo>
                  <a:pt x="1198793" y="225606"/>
                  <a:pt x="1178183" y="213571"/>
                  <a:pt x="1169727" y="213506"/>
                </a:cubicBezTo>
                <a:cubicBezTo>
                  <a:pt x="1161271" y="213441"/>
                  <a:pt x="1157222" y="229094"/>
                  <a:pt x="1144133" y="231899"/>
                </a:cubicBezTo>
                <a:cubicBezTo>
                  <a:pt x="1131044" y="234704"/>
                  <a:pt x="1105477" y="227954"/>
                  <a:pt x="1091189" y="230335"/>
                </a:cubicBezTo>
                <a:cubicBezTo>
                  <a:pt x="1076901" y="232716"/>
                  <a:pt x="1071100" y="244484"/>
                  <a:pt x="1058407" y="246186"/>
                </a:cubicBezTo>
                <a:cubicBezTo>
                  <a:pt x="1045715" y="247888"/>
                  <a:pt x="1028270" y="237394"/>
                  <a:pt x="1015034" y="240547"/>
                </a:cubicBezTo>
                <a:cubicBezTo>
                  <a:pt x="1001798" y="243700"/>
                  <a:pt x="988995" y="261082"/>
                  <a:pt x="978993" y="265104"/>
                </a:cubicBezTo>
                <a:cubicBezTo>
                  <a:pt x="968991" y="269126"/>
                  <a:pt x="964370" y="259725"/>
                  <a:pt x="955020" y="264682"/>
                </a:cubicBezTo>
                <a:cubicBezTo>
                  <a:pt x="945670" y="269639"/>
                  <a:pt x="931989" y="288939"/>
                  <a:pt x="922895" y="294848"/>
                </a:cubicBezTo>
                <a:cubicBezTo>
                  <a:pt x="913801" y="300757"/>
                  <a:pt x="914481" y="296864"/>
                  <a:pt x="900456" y="300137"/>
                </a:cubicBezTo>
                <a:lnTo>
                  <a:pt x="838748" y="314483"/>
                </a:lnTo>
                <a:cubicBezTo>
                  <a:pt x="827996" y="317103"/>
                  <a:pt x="848309" y="313122"/>
                  <a:pt x="835943" y="315856"/>
                </a:cubicBezTo>
                <a:cubicBezTo>
                  <a:pt x="823577" y="318590"/>
                  <a:pt x="781379" y="326442"/>
                  <a:pt x="764549" y="330888"/>
                </a:cubicBezTo>
                <a:cubicBezTo>
                  <a:pt x="747719" y="335334"/>
                  <a:pt x="741581" y="337770"/>
                  <a:pt x="734966" y="342532"/>
                </a:cubicBezTo>
                <a:cubicBezTo>
                  <a:pt x="728351" y="347295"/>
                  <a:pt x="732222" y="355256"/>
                  <a:pt x="724857" y="359463"/>
                </a:cubicBezTo>
                <a:cubicBezTo>
                  <a:pt x="717492" y="363670"/>
                  <a:pt x="699074" y="363939"/>
                  <a:pt x="690774" y="367776"/>
                </a:cubicBezTo>
                <a:cubicBezTo>
                  <a:pt x="682474" y="371614"/>
                  <a:pt x="681247" y="376878"/>
                  <a:pt x="675055" y="382488"/>
                </a:cubicBezTo>
                <a:cubicBezTo>
                  <a:pt x="668863" y="388098"/>
                  <a:pt x="652407" y="392200"/>
                  <a:pt x="653624" y="401435"/>
                </a:cubicBezTo>
                <a:cubicBezTo>
                  <a:pt x="654841" y="410670"/>
                  <a:pt x="672074" y="428548"/>
                  <a:pt x="682359" y="437898"/>
                </a:cubicBezTo>
                <a:cubicBezTo>
                  <a:pt x="692644" y="447248"/>
                  <a:pt x="710798" y="448765"/>
                  <a:pt x="715332" y="457533"/>
                </a:cubicBezTo>
                <a:cubicBezTo>
                  <a:pt x="719866" y="466301"/>
                  <a:pt x="703158" y="484189"/>
                  <a:pt x="709561" y="490505"/>
                </a:cubicBezTo>
                <a:cubicBezTo>
                  <a:pt x="715964" y="496821"/>
                  <a:pt x="742947" y="498675"/>
                  <a:pt x="753752" y="495429"/>
                </a:cubicBezTo>
                <a:cubicBezTo>
                  <a:pt x="764558" y="492183"/>
                  <a:pt x="755042" y="473607"/>
                  <a:pt x="774394" y="471031"/>
                </a:cubicBezTo>
                <a:cubicBezTo>
                  <a:pt x="793746" y="468455"/>
                  <a:pt x="852295" y="475774"/>
                  <a:pt x="869865" y="479972"/>
                </a:cubicBezTo>
                <a:cubicBezTo>
                  <a:pt x="887435" y="484170"/>
                  <a:pt x="882891" y="489320"/>
                  <a:pt x="879814" y="496217"/>
                </a:cubicBezTo>
                <a:cubicBezTo>
                  <a:pt x="876737" y="503114"/>
                  <a:pt x="854972" y="513023"/>
                  <a:pt x="851400" y="521357"/>
                </a:cubicBezTo>
                <a:cubicBezTo>
                  <a:pt x="847828" y="529692"/>
                  <a:pt x="863975" y="540429"/>
                  <a:pt x="858382" y="546224"/>
                </a:cubicBezTo>
                <a:cubicBezTo>
                  <a:pt x="852789" y="552019"/>
                  <a:pt x="831823" y="553782"/>
                  <a:pt x="817842" y="556129"/>
                </a:cubicBezTo>
                <a:cubicBezTo>
                  <a:pt x="803861" y="558476"/>
                  <a:pt x="787187" y="563546"/>
                  <a:pt x="774497" y="560307"/>
                </a:cubicBezTo>
                <a:cubicBezTo>
                  <a:pt x="761807" y="557068"/>
                  <a:pt x="749946" y="533884"/>
                  <a:pt x="741702" y="536696"/>
                </a:cubicBezTo>
                <a:cubicBezTo>
                  <a:pt x="733458" y="539508"/>
                  <a:pt x="734359" y="555756"/>
                  <a:pt x="725034" y="555749"/>
                </a:cubicBezTo>
                <a:cubicBezTo>
                  <a:pt x="715709" y="555742"/>
                  <a:pt x="709513" y="560492"/>
                  <a:pt x="695274" y="562849"/>
                </a:cubicBezTo>
                <a:cubicBezTo>
                  <a:pt x="681035" y="565206"/>
                  <a:pt x="654885" y="565119"/>
                  <a:pt x="639599" y="569891"/>
                </a:cubicBezTo>
                <a:cubicBezTo>
                  <a:pt x="624313" y="574663"/>
                  <a:pt x="623661" y="585431"/>
                  <a:pt x="603559" y="591481"/>
                </a:cubicBezTo>
                <a:cubicBezTo>
                  <a:pt x="583457" y="597531"/>
                  <a:pt x="535652" y="608576"/>
                  <a:pt x="518988" y="606193"/>
                </a:cubicBezTo>
                <a:cubicBezTo>
                  <a:pt x="502324" y="603810"/>
                  <a:pt x="504044" y="587465"/>
                  <a:pt x="503576" y="577180"/>
                </a:cubicBezTo>
                <a:cubicBezTo>
                  <a:pt x="503109" y="566895"/>
                  <a:pt x="521094" y="550869"/>
                  <a:pt x="516183" y="544485"/>
                </a:cubicBezTo>
                <a:cubicBezTo>
                  <a:pt x="511272" y="538101"/>
                  <a:pt x="488064" y="543224"/>
                  <a:pt x="474110" y="538875"/>
                </a:cubicBezTo>
                <a:cubicBezTo>
                  <a:pt x="460156" y="534526"/>
                  <a:pt x="447887" y="523535"/>
                  <a:pt x="432460" y="518393"/>
                </a:cubicBezTo>
                <a:cubicBezTo>
                  <a:pt x="417033" y="513251"/>
                  <a:pt x="392785" y="513816"/>
                  <a:pt x="381548" y="508021"/>
                </a:cubicBezTo>
                <a:cubicBezTo>
                  <a:pt x="370311" y="502226"/>
                  <a:pt x="357005" y="494721"/>
                  <a:pt x="365040" y="483625"/>
                </a:cubicBezTo>
                <a:cubicBezTo>
                  <a:pt x="373075" y="472529"/>
                  <a:pt x="416156" y="449606"/>
                  <a:pt x="429757" y="441447"/>
                </a:cubicBezTo>
                <a:cubicBezTo>
                  <a:pt x="443358" y="433288"/>
                  <a:pt x="450613" y="431892"/>
                  <a:pt x="460932" y="427527"/>
                </a:cubicBezTo>
                <a:cubicBezTo>
                  <a:pt x="471251" y="423162"/>
                  <a:pt x="484277" y="417663"/>
                  <a:pt x="491669" y="415255"/>
                </a:cubicBezTo>
                <a:cubicBezTo>
                  <a:pt x="499061" y="412847"/>
                  <a:pt x="503979" y="416018"/>
                  <a:pt x="505286" y="413079"/>
                </a:cubicBezTo>
                <a:cubicBezTo>
                  <a:pt x="506593" y="410140"/>
                  <a:pt x="502373" y="399986"/>
                  <a:pt x="499514" y="397621"/>
                </a:cubicBezTo>
                <a:cubicBezTo>
                  <a:pt x="496655" y="395257"/>
                  <a:pt x="495173" y="401061"/>
                  <a:pt x="488134" y="398892"/>
                </a:cubicBezTo>
                <a:cubicBezTo>
                  <a:pt x="481095" y="396723"/>
                  <a:pt x="473642" y="384323"/>
                  <a:pt x="457280" y="384605"/>
                </a:cubicBezTo>
                <a:cubicBezTo>
                  <a:pt x="440918" y="384888"/>
                  <a:pt x="419175" y="403419"/>
                  <a:pt x="389962" y="400587"/>
                </a:cubicBezTo>
                <a:cubicBezTo>
                  <a:pt x="360749" y="397755"/>
                  <a:pt x="301168" y="377473"/>
                  <a:pt x="282003" y="367614"/>
                </a:cubicBezTo>
                <a:cubicBezTo>
                  <a:pt x="262839" y="357756"/>
                  <a:pt x="286336" y="348263"/>
                  <a:pt x="274975" y="341436"/>
                </a:cubicBezTo>
                <a:cubicBezTo>
                  <a:pt x="258613" y="334424"/>
                  <a:pt x="253107" y="310506"/>
                  <a:pt x="237651" y="309983"/>
                </a:cubicBezTo>
                <a:cubicBezTo>
                  <a:pt x="218017" y="312788"/>
                  <a:pt x="205783" y="307653"/>
                  <a:pt x="194145" y="314483"/>
                </a:cubicBezTo>
                <a:cubicBezTo>
                  <a:pt x="182507" y="321313"/>
                  <a:pt x="173430" y="338807"/>
                  <a:pt x="167820" y="350961"/>
                </a:cubicBezTo>
                <a:cubicBezTo>
                  <a:pt x="162210" y="363116"/>
                  <a:pt x="144908" y="386945"/>
                  <a:pt x="131911" y="387410"/>
                </a:cubicBezTo>
                <a:close/>
              </a:path>
            </a:pathLst>
          </a:custGeom>
          <a:solidFill>
            <a:srgbClr val="DD49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Блок-схема: узел 12"/>
          <p:cNvSpPr/>
          <p:nvPr/>
        </p:nvSpPr>
        <p:spPr>
          <a:xfrm>
            <a:off x="3433458" y="2729314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3737882" y="3457805"/>
            <a:ext cx="1042725" cy="314530"/>
          </a:xfrm>
          <a:prstGeom prst="wedgeRectCallout">
            <a:avLst>
              <a:gd name="adj1" fmla="val -72740"/>
              <a:gd name="adj2" fmla="val -263469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E361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Феодосия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6" name="Блок-схема: узел 15"/>
          <p:cNvSpPr/>
          <p:nvPr/>
        </p:nvSpPr>
        <p:spPr>
          <a:xfrm>
            <a:off x="3261185" y="2698467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2175453" y="3593505"/>
            <a:ext cx="1101147" cy="357659"/>
          </a:xfrm>
          <a:prstGeom prst="wedgeRectCallout">
            <a:avLst>
              <a:gd name="adj1" fmla="val 54704"/>
              <a:gd name="adj2" fmla="val -288086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E361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Евпатория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11" name="Picture 2" descr="Похожее изображение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376" y="411162"/>
            <a:ext cx="3455076" cy="194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ая выноска 11"/>
          <p:cNvSpPr/>
          <p:nvPr/>
        </p:nvSpPr>
        <p:spPr>
          <a:xfrm>
            <a:off x="2145675" y="589114"/>
            <a:ext cx="1541125" cy="579488"/>
          </a:xfrm>
          <a:prstGeom prst="wedgeRectCallout">
            <a:avLst>
              <a:gd name="adj1" fmla="val 51135"/>
              <a:gd name="adj2" fmla="val 272397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867" dirty="0" smtClean="0">
                <a:solidFill>
                  <a:srgbClr val="4E361E"/>
                </a:solidFill>
              </a:rPr>
              <a:t>Крымское ханство</a:t>
            </a:r>
            <a:endParaRPr lang="ru-RU" sz="1867" dirty="0">
              <a:solidFill>
                <a:srgbClr val="4E3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40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Похожее изображени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2" r="19162"/>
          <a:stretch/>
        </p:blipFill>
        <p:spPr bwMode="auto">
          <a:xfrm>
            <a:off x="4716463" y="-46011"/>
            <a:ext cx="4427539" cy="518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6" t="5722" r="6435" b="9662"/>
          <a:stretch/>
        </p:blipFill>
        <p:spPr bwMode="auto">
          <a:xfrm>
            <a:off x="0" y="-46012"/>
            <a:ext cx="4716463" cy="518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Овал 11"/>
          <p:cNvSpPr/>
          <p:nvPr/>
        </p:nvSpPr>
        <p:spPr>
          <a:xfrm>
            <a:off x="3682757" y="1666371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Сафьяновые сапоги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44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Картинки по запросу невольничий рынок в крыму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" t="6521" r="1059" b="972"/>
          <a:stretch/>
        </p:blipFill>
        <p:spPr bwMode="auto">
          <a:xfrm>
            <a:off x="0" y="-10757"/>
            <a:ext cx="9144000" cy="515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6985225" y="421921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Невольничий рынок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 Крыму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" y="3978931"/>
            <a:ext cx="2916239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Феодосия была </a:t>
            </a:r>
            <a:r>
              <a:rPr lang="ru-RU" sz="1400" dirty="0" smtClean="0">
                <a:solidFill>
                  <a:schemeClr val="bg1"/>
                </a:solidFill>
              </a:rPr>
              <a:t>основным </a:t>
            </a:r>
            <a:r>
              <a:rPr lang="ru-RU" sz="1400" dirty="0">
                <a:solidFill>
                  <a:schemeClr val="bg1"/>
                </a:solidFill>
              </a:rPr>
              <a:t>центром торговли людьми.</a:t>
            </a:r>
          </a:p>
        </p:txBody>
      </p:sp>
    </p:spTree>
    <p:extLst>
      <p:ext uri="{BB962C8B-B14F-4D97-AF65-F5344CB8AC3E}">
        <p14:creationId xmlns:p14="http://schemas.microsoft.com/office/powerpoint/2010/main" val="188030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75"/>
          <a:stretch/>
        </p:blipFill>
        <p:spPr>
          <a:xfrm>
            <a:off x="0" y="0"/>
            <a:ext cx="9144000" cy="514350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В соседние страны </a:t>
            </a:r>
            <a:endParaRPr lang="ru-RU" sz="1800" dirty="0" smtClean="0">
              <a:solidFill>
                <a:schemeClr val="bg1"/>
              </a:solidFill>
            </a:endParaRPr>
          </a:p>
          <a:p>
            <a:pPr algn="ctr"/>
            <a:r>
              <a:rPr lang="ru-RU" sz="1800" dirty="0" smtClean="0">
                <a:solidFill>
                  <a:schemeClr val="bg1"/>
                </a:solidFill>
              </a:rPr>
              <a:t>из </a:t>
            </a:r>
            <a:r>
              <a:rPr lang="ru-RU" sz="1800" dirty="0">
                <a:solidFill>
                  <a:schemeClr val="bg1"/>
                </a:solidFill>
              </a:rPr>
              <a:t>Крыма вывозилось </a:t>
            </a:r>
            <a:r>
              <a:rPr lang="ru-RU" sz="1800" dirty="0" smtClean="0">
                <a:solidFill>
                  <a:schemeClr val="bg1"/>
                </a:solidFill>
              </a:rPr>
              <a:t>холодное </a:t>
            </a:r>
            <a:r>
              <a:rPr lang="ru-RU" sz="1800" dirty="0">
                <a:solidFill>
                  <a:schemeClr val="bg1"/>
                </a:solidFill>
              </a:rPr>
              <a:t>оружие</a:t>
            </a:r>
            <a:r>
              <a:rPr lang="ru-RU" sz="1800" dirty="0" smtClean="0">
                <a:solidFill>
                  <a:schemeClr val="bg1"/>
                </a:solidFill>
              </a:rPr>
              <a:t>.</a:t>
            </a:r>
            <a:endParaRPr lang="ru-RU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45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7776" b="750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" y="423578"/>
            <a:ext cx="4586991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Останки мамонтов – самая распространённая ископаемая находка в сибирских </a:t>
            </a:r>
            <a:r>
              <a:rPr lang="ru-RU" sz="1400" dirty="0" smtClean="0">
                <a:solidFill>
                  <a:schemeClr val="bg1"/>
                </a:solidFill>
              </a:rPr>
              <a:t>краях.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84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Кузница в Бахчисара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" b="9269"/>
          <a:stretch/>
        </p:blipFill>
        <p:spPr bwMode="auto">
          <a:xfrm>
            <a:off x="0" y="-21515"/>
            <a:ext cx="9144000" cy="516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370807" y="42319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Кузница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 Бахчисарае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" y="3978931"/>
            <a:ext cx="3276601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В Бахчисарае </a:t>
            </a:r>
            <a:r>
              <a:rPr lang="ru-RU" sz="1400" dirty="0">
                <a:solidFill>
                  <a:schemeClr val="bg1"/>
                </a:solidFill>
              </a:rPr>
              <a:t>изготавливались высококачественные </a:t>
            </a:r>
            <a:r>
              <a:rPr lang="ru-RU" sz="1400" dirty="0" smtClean="0">
                <a:solidFill>
                  <a:schemeClr val="bg1"/>
                </a:solidFill>
              </a:rPr>
              <a:t>сабли.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00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58775" y="1505303"/>
            <a:ext cx="2917825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Пичаки делали из </a:t>
            </a:r>
            <a:r>
              <a:rPr lang="ru-RU" sz="1400" dirty="0" smtClean="0">
                <a:solidFill>
                  <a:prstClr val="white"/>
                </a:solidFill>
              </a:rPr>
              <a:t>стали</a:t>
            </a:r>
          </a:p>
          <a:p>
            <a:pPr defTabSz="685783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и </a:t>
            </a:r>
            <a:r>
              <a:rPr lang="ru-RU" sz="1400" dirty="0">
                <a:solidFill>
                  <a:prstClr val="white"/>
                </a:solidFill>
              </a:rPr>
              <a:t>украшали узорами из кусочков мрамора, керамики, металла, перламутра.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endParaRPr lang="ru-RU" sz="1400" dirty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endParaRPr lang="ru-RU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Они были </a:t>
            </a:r>
            <a:r>
              <a:rPr lang="ru-RU" sz="1400" dirty="0">
                <a:solidFill>
                  <a:prstClr val="white"/>
                </a:solidFill>
              </a:rPr>
              <a:t>очень популярны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в </a:t>
            </a:r>
            <a:r>
              <a:rPr lang="ru-RU" sz="1400" dirty="0">
                <a:solidFill>
                  <a:prstClr val="white"/>
                </a:solidFill>
              </a:rPr>
              <a:t>Османской империи,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России</a:t>
            </a:r>
            <a:r>
              <a:rPr lang="ru-RU" sz="1400" dirty="0">
                <a:solidFill>
                  <a:prstClr val="white"/>
                </a:solidFill>
              </a:rPr>
              <a:t>, Европе.</a:t>
            </a:r>
          </a:p>
        </p:txBody>
      </p:sp>
      <p:pic>
        <p:nvPicPr>
          <p:cNvPr id="6" name="Picture 2" descr="remyosla-krymskogo-xanstv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" b="1116"/>
          <a:stretch/>
        </p:blipFill>
        <p:spPr bwMode="auto">
          <a:xfrm>
            <a:off x="4093307" y="914400"/>
            <a:ext cx="5050693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08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58775" y="2223449"/>
            <a:ext cx="2917825" cy="696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Крымском ханстве были развиты земледелие </a:t>
            </a:r>
          </a:p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и скотоводство. </a:t>
            </a:r>
          </a:p>
        </p:txBody>
      </p:sp>
      <p:pic>
        <p:nvPicPr>
          <p:cNvPr id="3074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" t="4052" r="2214" b="16522"/>
          <a:stretch/>
        </p:blipFill>
        <p:spPr bwMode="auto">
          <a:xfrm>
            <a:off x="3276601" y="859438"/>
            <a:ext cx="5867400" cy="338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23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6" descr="Картинки по запросу лошади кры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2"/>
            <a:ext cx="9144002" cy="514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" y="3976244"/>
            <a:ext cx="3410468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Основу хозяйства </a:t>
            </a:r>
            <a:r>
              <a:rPr lang="ru-RU" sz="1400" dirty="0" smtClean="0">
                <a:solidFill>
                  <a:schemeClr val="bg1"/>
                </a:solidFill>
              </a:rPr>
              <a:t>в Крымском ханстве составляло </a:t>
            </a:r>
            <a:r>
              <a:rPr lang="ru-RU" sz="1400" dirty="0">
                <a:solidFill>
                  <a:schemeClr val="bg1"/>
                </a:solidFill>
              </a:rPr>
              <a:t>коневодство. </a:t>
            </a:r>
          </a:p>
        </p:txBody>
      </p:sp>
    </p:spTree>
    <p:extLst>
      <p:ext uri="{BB962C8B-B14F-4D97-AF65-F5344CB8AC3E}">
        <p14:creationId xmlns:p14="http://schemas.microsoft.com/office/powerpoint/2010/main" val="303768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58775" y="2104955"/>
            <a:ext cx="2917825" cy="9335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Крымские лошади были очень быстрые и выносливые, поэтому их запрещалось вывозить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с </a:t>
            </a:r>
            <a:r>
              <a:rPr lang="ru-RU" sz="1400" dirty="0">
                <a:solidFill>
                  <a:prstClr val="white"/>
                </a:solidFill>
              </a:rPr>
              <a:t>полуострова.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" t="2235"/>
          <a:stretch/>
        </p:blipFill>
        <p:spPr>
          <a:xfrm flipH="1">
            <a:off x="4436532" y="467517"/>
            <a:ext cx="4707467" cy="420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89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holsta.net/photos/picfull2_55470b22f41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" y="3976244"/>
            <a:ext cx="3843869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Кроме лошадей, население разводило овец, коз, ослов, волов, верблюдов.</a:t>
            </a:r>
          </a:p>
        </p:txBody>
      </p:sp>
    </p:spTree>
    <p:extLst>
      <p:ext uri="{BB962C8B-B14F-4D97-AF65-F5344CB8AC3E}">
        <p14:creationId xmlns:p14="http://schemas.microsoft.com/office/powerpoint/2010/main" val="256893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Картинки по запросу рыболовство в крыму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8" b="9276"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800" dirty="0">
                <a:solidFill>
                  <a:prstClr val="white"/>
                </a:solidFill>
              </a:rPr>
              <a:t>В приморских городах жители занимались рыболовством.</a:t>
            </a:r>
          </a:p>
        </p:txBody>
      </p:sp>
    </p:spTree>
    <p:extLst>
      <p:ext uri="{BB962C8B-B14F-4D97-AF65-F5344CB8AC3E}">
        <p14:creationId xmlns:p14="http://schemas.microsoft.com/office/powerpoint/2010/main" val="58563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0" name="Picture 8" descr="Картинки по запросу барабул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" r="2666" b="21001"/>
          <a:stretch/>
        </p:blipFill>
        <p:spPr bwMode="auto">
          <a:xfrm>
            <a:off x="4572000" y="1"/>
            <a:ext cx="4568302" cy="259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4" name="Picture 12" descr="Картинки по запросу судак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8" r="24959" b="18414"/>
          <a:stretch/>
        </p:blipFill>
        <p:spPr bwMode="auto">
          <a:xfrm flipH="1">
            <a:off x="4558552" y="2568388"/>
            <a:ext cx="4581750" cy="257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0" descr="Похожее изображени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" t="14814" r="293" b="880"/>
          <a:stretch/>
        </p:blipFill>
        <p:spPr bwMode="auto">
          <a:xfrm>
            <a:off x="3698" y="2568388"/>
            <a:ext cx="4568301" cy="257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23554" name="Picture 2" descr="Картинки по запросу ставрида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1" b="12365"/>
          <a:stretch/>
        </p:blipFill>
        <p:spPr bwMode="auto">
          <a:xfrm>
            <a:off x="0" y="1"/>
            <a:ext cx="4572000" cy="259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вал 11"/>
          <p:cNvSpPr/>
          <p:nvPr/>
        </p:nvSpPr>
        <p:spPr>
          <a:xfrm>
            <a:off x="3682757" y="1666371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Черноморская рыба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03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img-fotki.yandex.ru/get/15502/227091551.24/0_e4efa_90734a89_ori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9" t="20705"/>
          <a:stretch/>
        </p:blipFill>
        <p:spPr bwMode="auto">
          <a:xfrm>
            <a:off x="-13447" y="0"/>
            <a:ext cx="915744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" y="3976244"/>
            <a:ext cx="4840943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Крым занимал выгодное географическое </a:t>
            </a:r>
            <a:r>
              <a:rPr lang="ru-RU" sz="1400" dirty="0" smtClean="0">
                <a:solidFill>
                  <a:schemeClr val="bg1"/>
                </a:solidFill>
              </a:rPr>
              <a:t>положение и </a:t>
            </a:r>
            <a:r>
              <a:rPr lang="ru-RU" sz="1400" dirty="0">
                <a:solidFill>
                  <a:schemeClr val="bg1"/>
                </a:solidFill>
              </a:rPr>
              <a:t>был ограждён от вражеских набегов.</a:t>
            </a:r>
          </a:p>
        </p:txBody>
      </p:sp>
      <p:sp>
        <p:nvSpPr>
          <p:cNvPr id="7" name="Овал 6"/>
          <p:cNvSpPr/>
          <p:nvPr/>
        </p:nvSpPr>
        <p:spPr>
          <a:xfrm>
            <a:off x="372222" y="42461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Крымский полуостров.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Снимок, сделанный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из космоса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93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6985225" y="4111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Конный воин Крымского 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ханства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" b="3665"/>
          <a:stretch/>
        </p:blipFill>
        <p:spPr>
          <a:xfrm>
            <a:off x="2908696" y="1545"/>
            <a:ext cx="334322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46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775" y="1378930"/>
            <a:ext cx="2917825" cy="23698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Бивни мамонта – это клыки верхней челюсти, которые достигали в длину до 4 метров</a:t>
            </a:r>
            <a:r>
              <a:rPr lang="ru-RU" sz="1400" dirty="0" smtClean="0">
                <a:solidFill>
                  <a:prstClr val="white"/>
                </a:solidFill>
              </a:rPr>
              <a:t>.</a:t>
            </a:r>
          </a:p>
          <a:p>
            <a:pPr defTabSz="685783">
              <a:lnSpc>
                <a:spcPct val="110000"/>
              </a:lnSpc>
            </a:pPr>
            <a:endParaRPr lang="ru-RU" sz="1400" dirty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endParaRPr lang="ru-RU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endParaRPr lang="ru-RU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</a:t>
            </a:r>
            <a:r>
              <a:rPr lang="en-US" sz="1400" dirty="0">
                <a:solidFill>
                  <a:prstClr val="white"/>
                </a:solidFill>
              </a:rPr>
              <a:t> XVI </a:t>
            </a:r>
            <a:r>
              <a:rPr lang="ru-RU" sz="1400" dirty="0">
                <a:solidFill>
                  <a:prstClr val="white"/>
                </a:solidFill>
              </a:rPr>
              <a:t>веке население Сибири каждый год добывало </a:t>
            </a:r>
            <a:endParaRPr lang="en-US" sz="1400" dirty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от 20 до 35</a:t>
            </a:r>
            <a:r>
              <a:rPr lang="en-US" sz="1400" dirty="0">
                <a:solidFill>
                  <a:prstClr val="white"/>
                </a:solidFill>
              </a:rPr>
              <a:t> </a:t>
            </a:r>
            <a:r>
              <a:rPr lang="ru-RU" sz="1400" dirty="0">
                <a:solidFill>
                  <a:prstClr val="white"/>
                </a:solidFill>
              </a:rPr>
              <a:t>тонн </a:t>
            </a:r>
            <a:r>
              <a:rPr lang="ru-RU" sz="1400" dirty="0" smtClean="0">
                <a:solidFill>
                  <a:prstClr val="white"/>
                </a:solidFill>
              </a:rPr>
              <a:t>бивня.</a:t>
            </a:r>
            <a:endParaRPr lang="ru-RU" sz="1400" dirty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endParaRPr lang="ru-RU" sz="1400" dirty="0">
              <a:solidFill>
                <a:prstClr val="white"/>
              </a:solidFill>
            </a:endParaRPr>
          </a:p>
        </p:txBody>
      </p:sp>
      <p:pic>
        <p:nvPicPr>
          <p:cNvPr id="8" name="Picture 4" descr="Похожее изображени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5" r="7953" b="11640"/>
          <a:stretch/>
        </p:blipFill>
        <p:spPr bwMode="auto">
          <a:xfrm>
            <a:off x="4054645" y="810049"/>
            <a:ext cx="5089355" cy="352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27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lackSea1600 ru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132" y="1981200"/>
            <a:ext cx="2496321" cy="161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54" r="27468"/>
          <a:stretch/>
        </p:blipFill>
        <p:spPr>
          <a:xfrm>
            <a:off x="1" y="-19878"/>
            <a:ext cx="9144000" cy="5163378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Полилиния 5"/>
          <p:cNvSpPr/>
          <p:nvPr/>
        </p:nvSpPr>
        <p:spPr>
          <a:xfrm>
            <a:off x="2799218" y="2266034"/>
            <a:ext cx="1540911" cy="606524"/>
          </a:xfrm>
          <a:custGeom>
            <a:avLst/>
            <a:gdLst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28630 w 1540911"/>
              <a:gd name="connsiteY30" fmla="*/ 199481 h 610557"/>
              <a:gd name="connsiteX31" fmla="*/ 1253874 w 1540911"/>
              <a:gd name="connsiteY31" fmla="*/ 199481 h 610557"/>
              <a:gd name="connsiteX32" fmla="*/ 1276313 w 1540911"/>
              <a:gd name="connsiteY32" fmla="*/ 196676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39850 w 1540911"/>
              <a:gd name="connsiteY61" fmla="*/ 196676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28630 w 1540911"/>
              <a:gd name="connsiteY30" fmla="*/ 199481 h 610557"/>
              <a:gd name="connsiteX31" fmla="*/ 1253874 w 1540911"/>
              <a:gd name="connsiteY31" fmla="*/ 199481 h 610557"/>
              <a:gd name="connsiteX32" fmla="*/ 1276313 w 1540911"/>
              <a:gd name="connsiteY32" fmla="*/ 196676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56519 w 1540911"/>
              <a:gd name="connsiteY61" fmla="*/ 156195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04817 w 1540911"/>
              <a:gd name="connsiteY30" fmla="*/ 204243 h 610557"/>
              <a:gd name="connsiteX31" fmla="*/ 1253874 w 1540911"/>
              <a:gd name="connsiteY31" fmla="*/ 199481 h 610557"/>
              <a:gd name="connsiteX32" fmla="*/ 1276313 w 1540911"/>
              <a:gd name="connsiteY32" fmla="*/ 196676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56519 w 1540911"/>
              <a:gd name="connsiteY61" fmla="*/ 156195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04817 w 1540911"/>
              <a:gd name="connsiteY30" fmla="*/ 204243 h 610557"/>
              <a:gd name="connsiteX31" fmla="*/ 1253874 w 1540911"/>
              <a:gd name="connsiteY31" fmla="*/ 199481 h 610557"/>
              <a:gd name="connsiteX32" fmla="*/ 1276313 w 1540911"/>
              <a:gd name="connsiteY32" fmla="*/ 196676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20800 w 1540911"/>
              <a:gd name="connsiteY61" fmla="*/ 199057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04817 w 1540911"/>
              <a:gd name="connsiteY30" fmla="*/ 204243 h 610557"/>
              <a:gd name="connsiteX31" fmla="*/ 1253874 w 1540911"/>
              <a:gd name="connsiteY31" fmla="*/ 149474 h 610557"/>
              <a:gd name="connsiteX32" fmla="*/ 1276313 w 1540911"/>
              <a:gd name="connsiteY32" fmla="*/ 196676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20800 w 1540911"/>
              <a:gd name="connsiteY61" fmla="*/ 199057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04817 w 1540911"/>
              <a:gd name="connsiteY30" fmla="*/ 204243 h 610557"/>
              <a:gd name="connsiteX31" fmla="*/ 1253874 w 1540911"/>
              <a:gd name="connsiteY31" fmla="*/ 149474 h 610557"/>
              <a:gd name="connsiteX32" fmla="*/ 1278694 w 1540911"/>
              <a:gd name="connsiteY32" fmla="*/ 156194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20800 w 1540911"/>
              <a:gd name="connsiteY61" fmla="*/ 199057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04817 w 1540911"/>
              <a:gd name="connsiteY30" fmla="*/ 204243 h 610557"/>
              <a:gd name="connsiteX31" fmla="*/ 1253874 w 1540911"/>
              <a:gd name="connsiteY31" fmla="*/ 149474 h 610557"/>
              <a:gd name="connsiteX32" fmla="*/ 1278694 w 1540911"/>
              <a:gd name="connsiteY32" fmla="*/ 156194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39850 w 1540911"/>
              <a:gd name="connsiteY61" fmla="*/ 168101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04817 w 1540911"/>
              <a:gd name="connsiteY30" fmla="*/ 204243 h 610557"/>
              <a:gd name="connsiteX31" fmla="*/ 1253874 w 1540911"/>
              <a:gd name="connsiteY31" fmla="*/ 149474 h 610557"/>
              <a:gd name="connsiteX32" fmla="*/ 1278694 w 1540911"/>
              <a:gd name="connsiteY32" fmla="*/ 156194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13656 w 1540911"/>
              <a:gd name="connsiteY61" fmla="*/ 201439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04817 w 1540911"/>
              <a:gd name="connsiteY30" fmla="*/ 204243 h 610557"/>
              <a:gd name="connsiteX31" fmla="*/ 1253874 w 1540911"/>
              <a:gd name="connsiteY31" fmla="*/ 149474 h 610557"/>
              <a:gd name="connsiteX32" fmla="*/ 1278694 w 1540911"/>
              <a:gd name="connsiteY32" fmla="*/ 156194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00581 w 1540911"/>
              <a:gd name="connsiteY61" fmla="*/ 188262 h 610557"/>
              <a:gd name="connsiteX62" fmla="*/ 1169727 w 1540911"/>
              <a:gd name="connsiteY62" fmla="*/ 213506 h 610557"/>
              <a:gd name="connsiteX63" fmla="*/ 1091189 w 1540911"/>
              <a:gd name="connsiteY63" fmla="*/ 230335 h 610557"/>
              <a:gd name="connsiteX64" fmla="*/ 1012652 w 1540911"/>
              <a:gd name="connsiteY64" fmla="*/ 219116 h 610557"/>
              <a:gd name="connsiteX65" fmla="*/ 978993 w 1540911"/>
              <a:gd name="connsiteY65" fmla="*/ 255579 h 610557"/>
              <a:gd name="connsiteX66" fmla="*/ 962164 w 1540911"/>
              <a:gd name="connsiteY66" fmla="*/ 252775 h 610557"/>
              <a:gd name="connsiteX67" fmla="*/ 922895 w 1540911"/>
              <a:gd name="connsiteY67" fmla="*/ 294848 h 610557"/>
              <a:gd name="connsiteX68" fmla="*/ 900456 w 1540911"/>
              <a:gd name="connsiteY68" fmla="*/ 266799 h 610557"/>
              <a:gd name="connsiteX69" fmla="*/ 838748 w 1540911"/>
              <a:gd name="connsiteY69" fmla="*/ 314483 h 610557"/>
              <a:gd name="connsiteX70" fmla="*/ 835943 w 1540911"/>
              <a:gd name="connsiteY70" fmla="*/ 292043 h 610557"/>
              <a:gd name="connsiteX71" fmla="*/ 757405 w 1540911"/>
              <a:gd name="connsiteY71" fmla="*/ 328507 h 610557"/>
              <a:gd name="connsiteX72" fmla="*/ 734966 w 1540911"/>
              <a:gd name="connsiteY72" fmla="*/ 342532 h 610557"/>
              <a:gd name="connsiteX73" fmla="*/ 715332 w 1540911"/>
              <a:gd name="connsiteY73" fmla="*/ 328507 h 610557"/>
              <a:gd name="connsiteX74" fmla="*/ 678868 w 1540911"/>
              <a:gd name="connsiteY74" fmla="*/ 367776 h 610557"/>
              <a:gd name="connsiteX75" fmla="*/ 653624 w 1540911"/>
              <a:gd name="connsiteY75" fmla="*/ 370581 h 610557"/>
              <a:gd name="connsiteX76" fmla="*/ 653624 w 1540911"/>
              <a:gd name="connsiteY76" fmla="*/ 401435 h 610557"/>
              <a:gd name="connsiteX77" fmla="*/ 670453 w 1540911"/>
              <a:gd name="connsiteY77" fmla="*/ 437898 h 610557"/>
              <a:gd name="connsiteX78" fmla="*/ 715332 w 1540911"/>
              <a:gd name="connsiteY78" fmla="*/ 457533 h 610557"/>
              <a:gd name="connsiteX79" fmla="*/ 692893 w 1540911"/>
              <a:gd name="connsiteY79" fmla="*/ 502411 h 610557"/>
              <a:gd name="connsiteX80" fmla="*/ 748991 w 1540911"/>
              <a:gd name="connsiteY80" fmla="*/ 519241 h 610557"/>
              <a:gd name="connsiteX81" fmla="*/ 791064 w 1540911"/>
              <a:gd name="connsiteY81" fmla="*/ 499606 h 610557"/>
              <a:gd name="connsiteX82" fmla="*/ 855577 w 1540911"/>
              <a:gd name="connsiteY82" fmla="*/ 479972 h 610557"/>
              <a:gd name="connsiteX83" fmla="*/ 875212 w 1540911"/>
              <a:gd name="connsiteY83" fmla="*/ 533265 h 610557"/>
              <a:gd name="connsiteX84" fmla="*/ 810699 w 1540911"/>
              <a:gd name="connsiteY84" fmla="*/ 558510 h 610557"/>
              <a:gd name="connsiteX85" fmla="*/ 760210 w 1540911"/>
              <a:gd name="connsiteY85" fmla="*/ 538875 h 610557"/>
              <a:gd name="connsiteX86" fmla="*/ 692893 w 1540911"/>
              <a:gd name="connsiteY86" fmla="*/ 555705 h 610557"/>
              <a:gd name="connsiteX87" fmla="*/ 639599 w 1540911"/>
              <a:gd name="connsiteY87" fmla="*/ 586559 h 610557"/>
              <a:gd name="connsiteX88" fmla="*/ 605940 w 1540911"/>
              <a:gd name="connsiteY88" fmla="*/ 603388 h 610557"/>
              <a:gd name="connsiteX89" fmla="*/ 518988 w 1540911"/>
              <a:gd name="connsiteY89" fmla="*/ 606193 h 610557"/>
              <a:gd name="connsiteX90" fmla="*/ 516183 w 1540911"/>
              <a:gd name="connsiteY90" fmla="*/ 544485 h 610557"/>
              <a:gd name="connsiteX91" fmla="*/ 474110 w 1540911"/>
              <a:gd name="connsiteY91" fmla="*/ 538875 h 610557"/>
              <a:gd name="connsiteX92" fmla="*/ 434841 w 1540911"/>
              <a:gd name="connsiteY92" fmla="*/ 513631 h 610557"/>
              <a:gd name="connsiteX93" fmla="*/ 381548 w 1540911"/>
              <a:gd name="connsiteY93" fmla="*/ 508021 h 610557"/>
              <a:gd name="connsiteX94" fmla="*/ 398377 w 1540911"/>
              <a:gd name="connsiteY94" fmla="*/ 488387 h 610557"/>
              <a:gd name="connsiteX95" fmla="*/ 465695 w 1540911"/>
              <a:gd name="connsiteY95" fmla="*/ 432289 h 610557"/>
              <a:gd name="connsiteX96" fmla="*/ 504964 w 1540911"/>
              <a:gd name="connsiteY96" fmla="*/ 443508 h 610557"/>
              <a:gd name="connsiteX97" fmla="*/ 538623 w 1540911"/>
              <a:gd name="connsiteY97" fmla="*/ 415459 h 610557"/>
              <a:gd name="connsiteX98" fmla="*/ 516183 w 1540911"/>
              <a:gd name="connsiteY98" fmla="*/ 376190 h 610557"/>
              <a:gd name="connsiteX99" fmla="*/ 488134 w 1540911"/>
              <a:gd name="connsiteY99" fmla="*/ 384605 h 610557"/>
              <a:gd name="connsiteX100" fmla="*/ 457280 w 1540911"/>
              <a:gd name="connsiteY100" fmla="*/ 384605 h 610557"/>
              <a:gd name="connsiteX101" fmla="*/ 389962 w 1540911"/>
              <a:gd name="connsiteY101" fmla="*/ 395825 h 610557"/>
              <a:gd name="connsiteX102" fmla="*/ 305815 w 1540911"/>
              <a:gd name="connsiteY102" fmla="*/ 350946 h 610557"/>
              <a:gd name="connsiteX103" fmla="*/ 331059 w 1540911"/>
              <a:gd name="connsiteY103" fmla="*/ 342532 h 610557"/>
              <a:gd name="connsiteX104" fmla="*/ 258132 w 1540911"/>
              <a:gd name="connsiteY104" fmla="*/ 320092 h 610557"/>
              <a:gd name="connsiteX105" fmla="*/ 370328 w 1540911"/>
              <a:gd name="connsiteY105" fmla="*/ 322897 h 610557"/>
              <a:gd name="connsiteX106" fmla="*/ 328254 w 1540911"/>
              <a:gd name="connsiteY106" fmla="*/ 297653 h 610557"/>
              <a:gd name="connsiteX107" fmla="*/ 283376 w 1540911"/>
              <a:gd name="connsiteY107" fmla="*/ 297653 h 610557"/>
              <a:gd name="connsiteX108" fmla="*/ 232888 w 1540911"/>
              <a:gd name="connsiteY108" fmla="*/ 300458 h 610557"/>
              <a:gd name="connsiteX109" fmla="*/ 165570 w 1540911"/>
              <a:gd name="connsiteY109" fmla="*/ 314483 h 610557"/>
              <a:gd name="connsiteX110" fmla="*/ 131911 w 1540911"/>
              <a:gd name="connsiteY110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13188 w 1540911"/>
              <a:gd name="connsiteY30" fmla="*/ 189036 h 610557"/>
              <a:gd name="connsiteX31" fmla="*/ 1204817 w 1540911"/>
              <a:gd name="connsiteY31" fmla="*/ 204243 h 610557"/>
              <a:gd name="connsiteX32" fmla="*/ 1253874 w 1540911"/>
              <a:gd name="connsiteY32" fmla="*/ 149474 h 610557"/>
              <a:gd name="connsiteX33" fmla="*/ 1278694 w 1540911"/>
              <a:gd name="connsiteY33" fmla="*/ 156194 h 610557"/>
              <a:gd name="connsiteX34" fmla="*/ 1309972 w 1540911"/>
              <a:gd name="connsiteY34" fmla="*/ 160213 h 610557"/>
              <a:gd name="connsiteX35" fmla="*/ 1450218 w 1540911"/>
              <a:gd name="connsiteY35" fmla="*/ 202286 h 610557"/>
              <a:gd name="connsiteX36" fmla="*/ 1520340 w 1540911"/>
              <a:gd name="connsiteY36" fmla="*/ 269604 h 610557"/>
              <a:gd name="connsiteX37" fmla="*/ 1486681 w 1540911"/>
              <a:gd name="connsiteY37" fmla="*/ 345337 h 610557"/>
              <a:gd name="connsiteX38" fmla="*/ 1461437 w 1540911"/>
              <a:gd name="connsiteY38" fmla="*/ 367776 h 610557"/>
              <a:gd name="connsiteX39" fmla="*/ 1509121 w 1540911"/>
              <a:gd name="connsiteY39" fmla="*/ 393020 h 610557"/>
              <a:gd name="connsiteX40" fmla="*/ 1531560 w 1540911"/>
              <a:gd name="connsiteY40" fmla="*/ 418264 h 610557"/>
              <a:gd name="connsiteX41" fmla="*/ 1503511 w 1540911"/>
              <a:gd name="connsiteY41" fmla="*/ 440703 h 610557"/>
              <a:gd name="connsiteX42" fmla="*/ 1514731 w 1540911"/>
              <a:gd name="connsiteY42" fmla="*/ 482777 h 610557"/>
              <a:gd name="connsiteX43" fmla="*/ 1539975 w 1540911"/>
              <a:gd name="connsiteY43" fmla="*/ 533265 h 610557"/>
              <a:gd name="connsiteX44" fmla="*/ 1478267 w 1540911"/>
              <a:gd name="connsiteY44" fmla="*/ 527656 h 610557"/>
              <a:gd name="connsiteX45" fmla="*/ 1396924 w 1540911"/>
              <a:gd name="connsiteY45" fmla="*/ 451923 h 610557"/>
              <a:gd name="connsiteX46" fmla="*/ 1340826 w 1540911"/>
              <a:gd name="connsiteY46" fmla="*/ 468752 h 610557"/>
              <a:gd name="connsiteX47" fmla="*/ 1267899 w 1540911"/>
              <a:gd name="connsiteY47" fmla="*/ 505216 h 610557"/>
              <a:gd name="connsiteX48" fmla="*/ 1169727 w 1540911"/>
              <a:gd name="connsiteY48" fmla="*/ 533265 h 610557"/>
              <a:gd name="connsiteX49" fmla="*/ 1105214 w 1540911"/>
              <a:gd name="connsiteY49" fmla="*/ 508021 h 610557"/>
              <a:gd name="connsiteX50" fmla="*/ 1063140 w 1540911"/>
              <a:gd name="connsiteY50" fmla="*/ 519241 h 610557"/>
              <a:gd name="connsiteX51" fmla="*/ 1043506 w 1540911"/>
              <a:gd name="connsiteY51" fmla="*/ 457533 h 610557"/>
              <a:gd name="connsiteX52" fmla="*/ 1071555 w 1540911"/>
              <a:gd name="connsiteY52" fmla="*/ 393020 h 610557"/>
              <a:gd name="connsiteX53" fmla="*/ 1088385 w 1540911"/>
              <a:gd name="connsiteY53" fmla="*/ 395825 h 610557"/>
              <a:gd name="connsiteX54" fmla="*/ 1116434 w 1540911"/>
              <a:gd name="connsiteY54" fmla="*/ 376190 h 610557"/>
              <a:gd name="connsiteX55" fmla="*/ 1150093 w 1540911"/>
              <a:gd name="connsiteY55" fmla="*/ 395825 h 610557"/>
              <a:gd name="connsiteX56" fmla="*/ 1085580 w 1540911"/>
              <a:gd name="connsiteY56" fmla="*/ 342532 h 610557"/>
              <a:gd name="connsiteX57" fmla="*/ 1040701 w 1540911"/>
              <a:gd name="connsiteY57" fmla="*/ 280824 h 610557"/>
              <a:gd name="connsiteX58" fmla="*/ 1102409 w 1540911"/>
              <a:gd name="connsiteY58" fmla="*/ 286433 h 610557"/>
              <a:gd name="connsiteX59" fmla="*/ 1144483 w 1540911"/>
              <a:gd name="connsiteY59" fmla="*/ 294848 h 610557"/>
              <a:gd name="connsiteX60" fmla="*/ 1155702 w 1540911"/>
              <a:gd name="connsiteY60" fmla="*/ 258384 h 610557"/>
              <a:gd name="connsiteX61" fmla="*/ 1225825 w 1540911"/>
              <a:gd name="connsiteY61" fmla="*/ 227530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04817 w 1540911"/>
              <a:gd name="connsiteY30" fmla="*/ 204243 h 610557"/>
              <a:gd name="connsiteX31" fmla="*/ 1253874 w 1540911"/>
              <a:gd name="connsiteY31" fmla="*/ 149474 h 610557"/>
              <a:gd name="connsiteX32" fmla="*/ 1278694 w 1540911"/>
              <a:gd name="connsiteY32" fmla="*/ 156194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00581 w 1540911"/>
              <a:gd name="connsiteY61" fmla="*/ 188262 h 610557"/>
              <a:gd name="connsiteX62" fmla="*/ 1169727 w 1540911"/>
              <a:gd name="connsiteY62" fmla="*/ 213506 h 610557"/>
              <a:gd name="connsiteX63" fmla="*/ 1091189 w 1540911"/>
              <a:gd name="connsiteY63" fmla="*/ 230335 h 610557"/>
              <a:gd name="connsiteX64" fmla="*/ 1012652 w 1540911"/>
              <a:gd name="connsiteY64" fmla="*/ 219116 h 610557"/>
              <a:gd name="connsiteX65" fmla="*/ 978993 w 1540911"/>
              <a:gd name="connsiteY65" fmla="*/ 255579 h 610557"/>
              <a:gd name="connsiteX66" fmla="*/ 962164 w 1540911"/>
              <a:gd name="connsiteY66" fmla="*/ 252775 h 610557"/>
              <a:gd name="connsiteX67" fmla="*/ 922895 w 1540911"/>
              <a:gd name="connsiteY67" fmla="*/ 294848 h 610557"/>
              <a:gd name="connsiteX68" fmla="*/ 900456 w 1540911"/>
              <a:gd name="connsiteY68" fmla="*/ 266799 h 610557"/>
              <a:gd name="connsiteX69" fmla="*/ 838748 w 1540911"/>
              <a:gd name="connsiteY69" fmla="*/ 314483 h 610557"/>
              <a:gd name="connsiteX70" fmla="*/ 835943 w 1540911"/>
              <a:gd name="connsiteY70" fmla="*/ 292043 h 610557"/>
              <a:gd name="connsiteX71" fmla="*/ 757405 w 1540911"/>
              <a:gd name="connsiteY71" fmla="*/ 328507 h 610557"/>
              <a:gd name="connsiteX72" fmla="*/ 734966 w 1540911"/>
              <a:gd name="connsiteY72" fmla="*/ 342532 h 610557"/>
              <a:gd name="connsiteX73" fmla="*/ 715332 w 1540911"/>
              <a:gd name="connsiteY73" fmla="*/ 328507 h 610557"/>
              <a:gd name="connsiteX74" fmla="*/ 678868 w 1540911"/>
              <a:gd name="connsiteY74" fmla="*/ 367776 h 610557"/>
              <a:gd name="connsiteX75" fmla="*/ 653624 w 1540911"/>
              <a:gd name="connsiteY75" fmla="*/ 370581 h 610557"/>
              <a:gd name="connsiteX76" fmla="*/ 653624 w 1540911"/>
              <a:gd name="connsiteY76" fmla="*/ 401435 h 610557"/>
              <a:gd name="connsiteX77" fmla="*/ 670453 w 1540911"/>
              <a:gd name="connsiteY77" fmla="*/ 437898 h 610557"/>
              <a:gd name="connsiteX78" fmla="*/ 715332 w 1540911"/>
              <a:gd name="connsiteY78" fmla="*/ 457533 h 610557"/>
              <a:gd name="connsiteX79" fmla="*/ 692893 w 1540911"/>
              <a:gd name="connsiteY79" fmla="*/ 502411 h 610557"/>
              <a:gd name="connsiteX80" fmla="*/ 748991 w 1540911"/>
              <a:gd name="connsiteY80" fmla="*/ 519241 h 610557"/>
              <a:gd name="connsiteX81" fmla="*/ 791064 w 1540911"/>
              <a:gd name="connsiteY81" fmla="*/ 499606 h 610557"/>
              <a:gd name="connsiteX82" fmla="*/ 855577 w 1540911"/>
              <a:gd name="connsiteY82" fmla="*/ 479972 h 610557"/>
              <a:gd name="connsiteX83" fmla="*/ 875212 w 1540911"/>
              <a:gd name="connsiteY83" fmla="*/ 533265 h 610557"/>
              <a:gd name="connsiteX84" fmla="*/ 810699 w 1540911"/>
              <a:gd name="connsiteY84" fmla="*/ 558510 h 610557"/>
              <a:gd name="connsiteX85" fmla="*/ 760210 w 1540911"/>
              <a:gd name="connsiteY85" fmla="*/ 538875 h 610557"/>
              <a:gd name="connsiteX86" fmla="*/ 692893 w 1540911"/>
              <a:gd name="connsiteY86" fmla="*/ 555705 h 610557"/>
              <a:gd name="connsiteX87" fmla="*/ 639599 w 1540911"/>
              <a:gd name="connsiteY87" fmla="*/ 586559 h 610557"/>
              <a:gd name="connsiteX88" fmla="*/ 605940 w 1540911"/>
              <a:gd name="connsiteY88" fmla="*/ 603388 h 610557"/>
              <a:gd name="connsiteX89" fmla="*/ 518988 w 1540911"/>
              <a:gd name="connsiteY89" fmla="*/ 606193 h 610557"/>
              <a:gd name="connsiteX90" fmla="*/ 516183 w 1540911"/>
              <a:gd name="connsiteY90" fmla="*/ 544485 h 610557"/>
              <a:gd name="connsiteX91" fmla="*/ 474110 w 1540911"/>
              <a:gd name="connsiteY91" fmla="*/ 538875 h 610557"/>
              <a:gd name="connsiteX92" fmla="*/ 434841 w 1540911"/>
              <a:gd name="connsiteY92" fmla="*/ 513631 h 610557"/>
              <a:gd name="connsiteX93" fmla="*/ 381548 w 1540911"/>
              <a:gd name="connsiteY93" fmla="*/ 508021 h 610557"/>
              <a:gd name="connsiteX94" fmla="*/ 398377 w 1540911"/>
              <a:gd name="connsiteY94" fmla="*/ 488387 h 610557"/>
              <a:gd name="connsiteX95" fmla="*/ 465695 w 1540911"/>
              <a:gd name="connsiteY95" fmla="*/ 432289 h 610557"/>
              <a:gd name="connsiteX96" fmla="*/ 504964 w 1540911"/>
              <a:gd name="connsiteY96" fmla="*/ 443508 h 610557"/>
              <a:gd name="connsiteX97" fmla="*/ 538623 w 1540911"/>
              <a:gd name="connsiteY97" fmla="*/ 415459 h 610557"/>
              <a:gd name="connsiteX98" fmla="*/ 516183 w 1540911"/>
              <a:gd name="connsiteY98" fmla="*/ 376190 h 610557"/>
              <a:gd name="connsiteX99" fmla="*/ 488134 w 1540911"/>
              <a:gd name="connsiteY99" fmla="*/ 384605 h 610557"/>
              <a:gd name="connsiteX100" fmla="*/ 457280 w 1540911"/>
              <a:gd name="connsiteY100" fmla="*/ 384605 h 610557"/>
              <a:gd name="connsiteX101" fmla="*/ 389962 w 1540911"/>
              <a:gd name="connsiteY101" fmla="*/ 395825 h 610557"/>
              <a:gd name="connsiteX102" fmla="*/ 305815 w 1540911"/>
              <a:gd name="connsiteY102" fmla="*/ 350946 h 610557"/>
              <a:gd name="connsiteX103" fmla="*/ 331059 w 1540911"/>
              <a:gd name="connsiteY103" fmla="*/ 342532 h 610557"/>
              <a:gd name="connsiteX104" fmla="*/ 258132 w 1540911"/>
              <a:gd name="connsiteY104" fmla="*/ 320092 h 610557"/>
              <a:gd name="connsiteX105" fmla="*/ 370328 w 1540911"/>
              <a:gd name="connsiteY105" fmla="*/ 322897 h 610557"/>
              <a:gd name="connsiteX106" fmla="*/ 328254 w 1540911"/>
              <a:gd name="connsiteY106" fmla="*/ 297653 h 610557"/>
              <a:gd name="connsiteX107" fmla="*/ 283376 w 1540911"/>
              <a:gd name="connsiteY107" fmla="*/ 297653 h 610557"/>
              <a:gd name="connsiteX108" fmla="*/ 232888 w 1540911"/>
              <a:gd name="connsiteY108" fmla="*/ 300458 h 610557"/>
              <a:gd name="connsiteX109" fmla="*/ 165570 w 1540911"/>
              <a:gd name="connsiteY109" fmla="*/ 314483 h 610557"/>
              <a:gd name="connsiteX110" fmla="*/ 131911 w 1540911"/>
              <a:gd name="connsiteY110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04817 w 1540911"/>
              <a:gd name="connsiteY30" fmla="*/ 204243 h 610557"/>
              <a:gd name="connsiteX31" fmla="*/ 1253874 w 1540911"/>
              <a:gd name="connsiteY31" fmla="*/ 149474 h 610557"/>
              <a:gd name="connsiteX32" fmla="*/ 1278694 w 1540911"/>
              <a:gd name="connsiteY32" fmla="*/ 156194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00581 w 1540911"/>
              <a:gd name="connsiteY61" fmla="*/ 188262 h 610557"/>
              <a:gd name="connsiteX62" fmla="*/ 1169727 w 1540911"/>
              <a:gd name="connsiteY62" fmla="*/ 213506 h 610557"/>
              <a:gd name="connsiteX63" fmla="*/ 1091189 w 1540911"/>
              <a:gd name="connsiteY63" fmla="*/ 230335 h 610557"/>
              <a:gd name="connsiteX64" fmla="*/ 1012652 w 1540911"/>
              <a:gd name="connsiteY64" fmla="*/ 219116 h 610557"/>
              <a:gd name="connsiteX65" fmla="*/ 978993 w 1540911"/>
              <a:gd name="connsiteY65" fmla="*/ 255579 h 610557"/>
              <a:gd name="connsiteX66" fmla="*/ 962164 w 1540911"/>
              <a:gd name="connsiteY66" fmla="*/ 252775 h 610557"/>
              <a:gd name="connsiteX67" fmla="*/ 922895 w 1540911"/>
              <a:gd name="connsiteY67" fmla="*/ 294848 h 610557"/>
              <a:gd name="connsiteX68" fmla="*/ 900456 w 1540911"/>
              <a:gd name="connsiteY68" fmla="*/ 266799 h 610557"/>
              <a:gd name="connsiteX69" fmla="*/ 838748 w 1540911"/>
              <a:gd name="connsiteY69" fmla="*/ 314483 h 610557"/>
              <a:gd name="connsiteX70" fmla="*/ 835943 w 1540911"/>
              <a:gd name="connsiteY70" fmla="*/ 292043 h 610557"/>
              <a:gd name="connsiteX71" fmla="*/ 757405 w 1540911"/>
              <a:gd name="connsiteY71" fmla="*/ 328507 h 610557"/>
              <a:gd name="connsiteX72" fmla="*/ 734966 w 1540911"/>
              <a:gd name="connsiteY72" fmla="*/ 342532 h 610557"/>
              <a:gd name="connsiteX73" fmla="*/ 715332 w 1540911"/>
              <a:gd name="connsiteY73" fmla="*/ 328507 h 610557"/>
              <a:gd name="connsiteX74" fmla="*/ 678868 w 1540911"/>
              <a:gd name="connsiteY74" fmla="*/ 367776 h 610557"/>
              <a:gd name="connsiteX75" fmla="*/ 653624 w 1540911"/>
              <a:gd name="connsiteY75" fmla="*/ 370581 h 610557"/>
              <a:gd name="connsiteX76" fmla="*/ 653624 w 1540911"/>
              <a:gd name="connsiteY76" fmla="*/ 401435 h 610557"/>
              <a:gd name="connsiteX77" fmla="*/ 670453 w 1540911"/>
              <a:gd name="connsiteY77" fmla="*/ 437898 h 610557"/>
              <a:gd name="connsiteX78" fmla="*/ 715332 w 1540911"/>
              <a:gd name="connsiteY78" fmla="*/ 457533 h 610557"/>
              <a:gd name="connsiteX79" fmla="*/ 692893 w 1540911"/>
              <a:gd name="connsiteY79" fmla="*/ 502411 h 610557"/>
              <a:gd name="connsiteX80" fmla="*/ 748991 w 1540911"/>
              <a:gd name="connsiteY80" fmla="*/ 519241 h 610557"/>
              <a:gd name="connsiteX81" fmla="*/ 791064 w 1540911"/>
              <a:gd name="connsiteY81" fmla="*/ 499606 h 610557"/>
              <a:gd name="connsiteX82" fmla="*/ 855577 w 1540911"/>
              <a:gd name="connsiteY82" fmla="*/ 479972 h 610557"/>
              <a:gd name="connsiteX83" fmla="*/ 875212 w 1540911"/>
              <a:gd name="connsiteY83" fmla="*/ 533265 h 610557"/>
              <a:gd name="connsiteX84" fmla="*/ 810699 w 1540911"/>
              <a:gd name="connsiteY84" fmla="*/ 558510 h 610557"/>
              <a:gd name="connsiteX85" fmla="*/ 760210 w 1540911"/>
              <a:gd name="connsiteY85" fmla="*/ 538875 h 610557"/>
              <a:gd name="connsiteX86" fmla="*/ 692893 w 1540911"/>
              <a:gd name="connsiteY86" fmla="*/ 555705 h 610557"/>
              <a:gd name="connsiteX87" fmla="*/ 639599 w 1540911"/>
              <a:gd name="connsiteY87" fmla="*/ 586559 h 610557"/>
              <a:gd name="connsiteX88" fmla="*/ 605940 w 1540911"/>
              <a:gd name="connsiteY88" fmla="*/ 603388 h 610557"/>
              <a:gd name="connsiteX89" fmla="*/ 518988 w 1540911"/>
              <a:gd name="connsiteY89" fmla="*/ 606193 h 610557"/>
              <a:gd name="connsiteX90" fmla="*/ 516183 w 1540911"/>
              <a:gd name="connsiteY90" fmla="*/ 544485 h 610557"/>
              <a:gd name="connsiteX91" fmla="*/ 474110 w 1540911"/>
              <a:gd name="connsiteY91" fmla="*/ 538875 h 610557"/>
              <a:gd name="connsiteX92" fmla="*/ 434841 w 1540911"/>
              <a:gd name="connsiteY92" fmla="*/ 513631 h 610557"/>
              <a:gd name="connsiteX93" fmla="*/ 381548 w 1540911"/>
              <a:gd name="connsiteY93" fmla="*/ 508021 h 610557"/>
              <a:gd name="connsiteX94" fmla="*/ 398377 w 1540911"/>
              <a:gd name="connsiteY94" fmla="*/ 488387 h 610557"/>
              <a:gd name="connsiteX95" fmla="*/ 465695 w 1540911"/>
              <a:gd name="connsiteY95" fmla="*/ 432289 h 610557"/>
              <a:gd name="connsiteX96" fmla="*/ 504964 w 1540911"/>
              <a:gd name="connsiteY96" fmla="*/ 443508 h 610557"/>
              <a:gd name="connsiteX97" fmla="*/ 538623 w 1540911"/>
              <a:gd name="connsiteY97" fmla="*/ 415459 h 610557"/>
              <a:gd name="connsiteX98" fmla="*/ 516183 w 1540911"/>
              <a:gd name="connsiteY98" fmla="*/ 376190 h 610557"/>
              <a:gd name="connsiteX99" fmla="*/ 488134 w 1540911"/>
              <a:gd name="connsiteY99" fmla="*/ 384605 h 610557"/>
              <a:gd name="connsiteX100" fmla="*/ 457280 w 1540911"/>
              <a:gd name="connsiteY100" fmla="*/ 384605 h 610557"/>
              <a:gd name="connsiteX101" fmla="*/ 389962 w 1540911"/>
              <a:gd name="connsiteY101" fmla="*/ 395825 h 610557"/>
              <a:gd name="connsiteX102" fmla="*/ 305815 w 1540911"/>
              <a:gd name="connsiteY102" fmla="*/ 350946 h 610557"/>
              <a:gd name="connsiteX103" fmla="*/ 331059 w 1540911"/>
              <a:gd name="connsiteY103" fmla="*/ 342532 h 610557"/>
              <a:gd name="connsiteX104" fmla="*/ 258132 w 1540911"/>
              <a:gd name="connsiteY104" fmla="*/ 320092 h 610557"/>
              <a:gd name="connsiteX105" fmla="*/ 370328 w 1540911"/>
              <a:gd name="connsiteY105" fmla="*/ 322897 h 610557"/>
              <a:gd name="connsiteX106" fmla="*/ 328254 w 1540911"/>
              <a:gd name="connsiteY106" fmla="*/ 297653 h 610557"/>
              <a:gd name="connsiteX107" fmla="*/ 283376 w 1540911"/>
              <a:gd name="connsiteY107" fmla="*/ 297653 h 610557"/>
              <a:gd name="connsiteX108" fmla="*/ 232888 w 1540911"/>
              <a:gd name="connsiteY108" fmla="*/ 300458 h 610557"/>
              <a:gd name="connsiteX109" fmla="*/ 165570 w 1540911"/>
              <a:gd name="connsiteY109" fmla="*/ 314483 h 610557"/>
              <a:gd name="connsiteX110" fmla="*/ 131911 w 1540911"/>
              <a:gd name="connsiteY110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04817 w 1540911"/>
              <a:gd name="connsiteY30" fmla="*/ 204243 h 610557"/>
              <a:gd name="connsiteX31" fmla="*/ 1253874 w 1540911"/>
              <a:gd name="connsiteY31" fmla="*/ 149474 h 610557"/>
              <a:gd name="connsiteX32" fmla="*/ 1278694 w 1540911"/>
              <a:gd name="connsiteY32" fmla="*/ 156194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169727 w 1540911"/>
              <a:gd name="connsiteY61" fmla="*/ 21350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692893 w 1540911"/>
              <a:gd name="connsiteY78" fmla="*/ 502411 h 610557"/>
              <a:gd name="connsiteX79" fmla="*/ 748991 w 1540911"/>
              <a:gd name="connsiteY79" fmla="*/ 519241 h 610557"/>
              <a:gd name="connsiteX80" fmla="*/ 791064 w 1540911"/>
              <a:gd name="connsiteY80" fmla="*/ 49960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8385 w 1540911"/>
              <a:gd name="connsiteY51" fmla="*/ 395825 h 610557"/>
              <a:gd name="connsiteX52" fmla="*/ 1116434 w 1540911"/>
              <a:gd name="connsiteY52" fmla="*/ 376190 h 610557"/>
              <a:gd name="connsiteX53" fmla="*/ 1150093 w 1540911"/>
              <a:gd name="connsiteY53" fmla="*/ 395825 h 610557"/>
              <a:gd name="connsiteX54" fmla="*/ 1085580 w 1540911"/>
              <a:gd name="connsiteY54" fmla="*/ 342532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44483 w 1540911"/>
              <a:gd name="connsiteY57" fmla="*/ 294848 h 610557"/>
              <a:gd name="connsiteX58" fmla="*/ 1155702 w 1540911"/>
              <a:gd name="connsiteY58" fmla="*/ 258384 h 610557"/>
              <a:gd name="connsiteX59" fmla="*/ 1225825 w 1540911"/>
              <a:gd name="connsiteY59" fmla="*/ 227530 h 610557"/>
              <a:gd name="connsiteX60" fmla="*/ 1169727 w 1540911"/>
              <a:gd name="connsiteY60" fmla="*/ 213506 h 610557"/>
              <a:gd name="connsiteX61" fmla="*/ 1091189 w 1540911"/>
              <a:gd name="connsiteY61" fmla="*/ 230335 h 610557"/>
              <a:gd name="connsiteX62" fmla="*/ 1012652 w 1540911"/>
              <a:gd name="connsiteY62" fmla="*/ 219116 h 610557"/>
              <a:gd name="connsiteX63" fmla="*/ 978993 w 1540911"/>
              <a:gd name="connsiteY63" fmla="*/ 255579 h 610557"/>
              <a:gd name="connsiteX64" fmla="*/ 962164 w 1540911"/>
              <a:gd name="connsiteY64" fmla="*/ 252775 h 610557"/>
              <a:gd name="connsiteX65" fmla="*/ 922895 w 1540911"/>
              <a:gd name="connsiteY65" fmla="*/ 294848 h 610557"/>
              <a:gd name="connsiteX66" fmla="*/ 900456 w 1540911"/>
              <a:gd name="connsiteY66" fmla="*/ 266799 h 610557"/>
              <a:gd name="connsiteX67" fmla="*/ 838748 w 1540911"/>
              <a:gd name="connsiteY67" fmla="*/ 314483 h 610557"/>
              <a:gd name="connsiteX68" fmla="*/ 835943 w 1540911"/>
              <a:gd name="connsiteY68" fmla="*/ 292043 h 610557"/>
              <a:gd name="connsiteX69" fmla="*/ 757405 w 1540911"/>
              <a:gd name="connsiteY69" fmla="*/ 328507 h 610557"/>
              <a:gd name="connsiteX70" fmla="*/ 734966 w 1540911"/>
              <a:gd name="connsiteY70" fmla="*/ 342532 h 610557"/>
              <a:gd name="connsiteX71" fmla="*/ 715332 w 1540911"/>
              <a:gd name="connsiteY71" fmla="*/ 328507 h 610557"/>
              <a:gd name="connsiteX72" fmla="*/ 678868 w 1540911"/>
              <a:gd name="connsiteY72" fmla="*/ 367776 h 610557"/>
              <a:gd name="connsiteX73" fmla="*/ 653624 w 1540911"/>
              <a:gd name="connsiteY73" fmla="*/ 370581 h 610557"/>
              <a:gd name="connsiteX74" fmla="*/ 653624 w 1540911"/>
              <a:gd name="connsiteY74" fmla="*/ 401435 h 610557"/>
              <a:gd name="connsiteX75" fmla="*/ 670453 w 1540911"/>
              <a:gd name="connsiteY75" fmla="*/ 437898 h 610557"/>
              <a:gd name="connsiteX76" fmla="*/ 715332 w 1540911"/>
              <a:gd name="connsiteY76" fmla="*/ 457533 h 610557"/>
              <a:gd name="connsiteX77" fmla="*/ 692893 w 1540911"/>
              <a:gd name="connsiteY77" fmla="*/ 502411 h 610557"/>
              <a:gd name="connsiteX78" fmla="*/ 748991 w 1540911"/>
              <a:gd name="connsiteY78" fmla="*/ 519241 h 610557"/>
              <a:gd name="connsiteX79" fmla="*/ 791064 w 1540911"/>
              <a:gd name="connsiteY79" fmla="*/ 499606 h 610557"/>
              <a:gd name="connsiteX80" fmla="*/ 855577 w 1540911"/>
              <a:gd name="connsiteY80" fmla="*/ 479972 h 610557"/>
              <a:gd name="connsiteX81" fmla="*/ 875212 w 1540911"/>
              <a:gd name="connsiteY81" fmla="*/ 533265 h 610557"/>
              <a:gd name="connsiteX82" fmla="*/ 810699 w 1540911"/>
              <a:gd name="connsiteY82" fmla="*/ 558510 h 610557"/>
              <a:gd name="connsiteX83" fmla="*/ 760210 w 1540911"/>
              <a:gd name="connsiteY83" fmla="*/ 538875 h 610557"/>
              <a:gd name="connsiteX84" fmla="*/ 692893 w 1540911"/>
              <a:gd name="connsiteY84" fmla="*/ 555705 h 610557"/>
              <a:gd name="connsiteX85" fmla="*/ 639599 w 1540911"/>
              <a:gd name="connsiteY85" fmla="*/ 586559 h 610557"/>
              <a:gd name="connsiteX86" fmla="*/ 605940 w 1540911"/>
              <a:gd name="connsiteY86" fmla="*/ 603388 h 610557"/>
              <a:gd name="connsiteX87" fmla="*/ 518988 w 1540911"/>
              <a:gd name="connsiteY87" fmla="*/ 606193 h 610557"/>
              <a:gd name="connsiteX88" fmla="*/ 516183 w 1540911"/>
              <a:gd name="connsiteY88" fmla="*/ 544485 h 610557"/>
              <a:gd name="connsiteX89" fmla="*/ 474110 w 1540911"/>
              <a:gd name="connsiteY89" fmla="*/ 538875 h 610557"/>
              <a:gd name="connsiteX90" fmla="*/ 434841 w 1540911"/>
              <a:gd name="connsiteY90" fmla="*/ 513631 h 610557"/>
              <a:gd name="connsiteX91" fmla="*/ 381548 w 1540911"/>
              <a:gd name="connsiteY91" fmla="*/ 508021 h 610557"/>
              <a:gd name="connsiteX92" fmla="*/ 398377 w 1540911"/>
              <a:gd name="connsiteY92" fmla="*/ 488387 h 610557"/>
              <a:gd name="connsiteX93" fmla="*/ 465695 w 1540911"/>
              <a:gd name="connsiteY93" fmla="*/ 432289 h 610557"/>
              <a:gd name="connsiteX94" fmla="*/ 504964 w 1540911"/>
              <a:gd name="connsiteY94" fmla="*/ 443508 h 610557"/>
              <a:gd name="connsiteX95" fmla="*/ 538623 w 1540911"/>
              <a:gd name="connsiteY95" fmla="*/ 415459 h 610557"/>
              <a:gd name="connsiteX96" fmla="*/ 516183 w 1540911"/>
              <a:gd name="connsiteY96" fmla="*/ 376190 h 610557"/>
              <a:gd name="connsiteX97" fmla="*/ 488134 w 1540911"/>
              <a:gd name="connsiteY97" fmla="*/ 384605 h 610557"/>
              <a:gd name="connsiteX98" fmla="*/ 457280 w 1540911"/>
              <a:gd name="connsiteY98" fmla="*/ 384605 h 610557"/>
              <a:gd name="connsiteX99" fmla="*/ 389962 w 1540911"/>
              <a:gd name="connsiteY99" fmla="*/ 395825 h 610557"/>
              <a:gd name="connsiteX100" fmla="*/ 305815 w 1540911"/>
              <a:gd name="connsiteY100" fmla="*/ 350946 h 610557"/>
              <a:gd name="connsiteX101" fmla="*/ 331059 w 1540911"/>
              <a:gd name="connsiteY101" fmla="*/ 342532 h 610557"/>
              <a:gd name="connsiteX102" fmla="*/ 258132 w 1540911"/>
              <a:gd name="connsiteY102" fmla="*/ 320092 h 610557"/>
              <a:gd name="connsiteX103" fmla="*/ 370328 w 1540911"/>
              <a:gd name="connsiteY103" fmla="*/ 322897 h 610557"/>
              <a:gd name="connsiteX104" fmla="*/ 328254 w 1540911"/>
              <a:gd name="connsiteY104" fmla="*/ 297653 h 610557"/>
              <a:gd name="connsiteX105" fmla="*/ 283376 w 1540911"/>
              <a:gd name="connsiteY105" fmla="*/ 297653 h 610557"/>
              <a:gd name="connsiteX106" fmla="*/ 232888 w 1540911"/>
              <a:gd name="connsiteY106" fmla="*/ 300458 h 610557"/>
              <a:gd name="connsiteX107" fmla="*/ 165570 w 1540911"/>
              <a:gd name="connsiteY107" fmla="*/ 314483 h 610557"/>
              <a:gd name="connsiteX108" fmla="*/ 131911 w 1540911"/>
              <a:gd name="connsiteY108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8385 w 1540911"/>
              <a:gd name="connsiteY51" fmla="*/ 395825 h 610557"/>
              <a:gd name="connsiteX52" fmla="*/ 1116434 w 1540911"/>
              <a:gd name="connsiteY52" fmla="*/ 376190 h 610557"/>
              <a:gd name="connsiteX53" fmla="*/ 1150093 w 1540911"/>
              <a:gd name="connsiteY53" fmla="*/ 395825 h 610557"/>
              <a:gd name="connsiteX54" fmla="*/ 1085580 w 1540911"/>
              <a:gd name="connsiteY54" fmla="*/ 342532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44483 w 1540911"/>
              <a:gd name="connsiteY57" fmla="*/ 294848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091189 w 1540911"/>
              <a:gd name="connsiteY61" fmla="*/ 230335 h 610557"/>
              <a:gd name="connsiteX62" fmla="*/ 1012652 w 1540911"/>
              <a:gd name="connsiteY62" fmla="*/ 219116 h 610557"/>
              <a:gd name="connsiteX63" fmla="*/ 978993 w 1540911"/>
              <a:gd name="connsiteY63" fmla="*/ 255579 h 610557"/>
              <a:gd name="connsiteX64" fmla="*/ 962164 w 1540911"/>
              <a:gd name="connsiteY64" fmla="*/ 252775 h 610557"/>
              <a:gd name="connsiteX65" fmla="*/ 922895 w 1540911"/>
              <a:gd name="connsiteY65" fmla="*/ 294848 h 610557"/>
              <a:gd name="connsiteX66" fmla="*/ 900456 w 1540911"/>
              <a:gd name="connsiteY66" fmla="*/ 266799 h 610557"/>
              <a:gd name="connsiteX67" fmla="*/ 838748 w 1540911"/>
              <a:gd name="connsiteY67" fmla="*/ 314483 h 610557"/>
              <a:gd name="connsiteX68" fmla="*/ 835943 w 1540911"/>
              <a:gd name="connsiteY68" fmla="*/ 292043 h 610557"/>
              <a:gd name="connsiteX69" fmla="*/ 757405 w 1540911"/>
              <a:gd name="connsiteY69" fmla="*/ 328507 h 610557"/>
              <a:gd name="connsiteX70" fmla="*/ 734966 w 1540911"/>
              <a:gd name="connsiteY70" fmla="*/ 342532 h 610557"/>
              <a:gd name="connsiteX71" fmla="*/ 715332 w 1540911"/>
              <a:gd name="connsiteY71" fmla="*/ 328507 h 610557"/>
              <a:gd name="connsiteX72" fmla="*/ 678868 w 1540911"/>
              <a:gd name="connsiteY72" fmla="*/ 367776 h 610557"/>
              <a:gd name="connsiteX73" fmla="*/ 653624 w 1540911"/>
              <a:gd name="connsiteY73" fmla="*/ 370581 h 610557"/>
              <a:gd name="connsiteX74" fmla="*/ 653624 w 1540911"/>
              <a:gd name="connsiteY74" fmla="*/ 401435 h 610557"/>
              <a:gd name="connsiteX75" fmla="*/ 670453 w 1540911"/>
              <a:gd name="connsiteY75" fmla="*/ 437898 h 610557"/>
              <a:gd name="connsiteX76" fmla="*/ 715332 w 1540911"/>
              <a:gd name="connsiteY76" fmla="*/ 457533 h 610557"/>
              <a:gd name="connsiteX77" fmla="*/ 692893 w 1540911"/>
              <a:gd name="connsiteY77" fmla="*/ 502411 h 610557"/>
              <a:gd name="connsiteX78" fmla="*/ 748991 w 1540911"/>
              <a:gd name="connsiteY78" fmla="*/ 519241 h 610557"/>
              <a:gd name="connsiteX79" fmla="*/ 791064 w 1540911"/>
              <a:gd name="connsiteY79" fmla="*/ 499606 h 610557"/>
              <a:gd name="connsiteX80" fmla="*/ 855577 w 1540911"/>
              <a:gd name="connsiteY80" fmla="*/ 479972 h 610557"/>
              <a:gd name="connsiteX81" fmla="*/ 875212 w 1540911"/>
              <a:gd name="connsiteY81" fmla="*/ 533265 h 610557"/>
              <a:gd name="connsiteX82" fmla="*/ 810699 w 1540911"/>
              <a:gd name="connsiteY82" fmla="*/ 558510 h 610557"/>
              <a:gd name="connsiteX83" fmla="*/ 760210 w 1540911"/>
              <a:gd name="connsiteY83" fmla="*/ 538875 h 610557"/>
              <a:gd name="connsiteX84" fmla="*/ 692893 w 1540911"/>
              <a:gd name="connsiteY84" fmla="*/ 555705 h 610557"/>
              <a:gd name="connsiteX85" fmla="*/ 639599 w 1540911"/>
              <a:gd name="connsiteY85" fmla="*/ 586559 h 610557"/>
              <a:gd name="connsiteX86" fmla="*/ 605940 w 1540911"/>
              <a:gd name="connsiteY86" fmla="*/ 603388 h 610557"/>
              <a:gd name="connsiteX87" fmla="*/ 518988 w 1540911"/>
              <a:gd name="connsiteY87" fmla="*/ 606193 h 610557"/>
              <a:gd name="connsiteX88" fmla="*/ 516183 w 1540911"/>
              <a:gd name="connsiteY88" fmla="*/ 544485 h 610557"/>
              <a:gd name="connsiteX89" fmla="*/ 474110 w 1540911"/>
              <a:gd name="connsiteY89" fmla="*/ 538875 h 610557"/>
              <a:gd name="connsiteX90" fmla="*/ 434841 w 1540911"/>
              <a:gd name="connsiteY90" fmla="*/ 513631 h 610557"/>
              <a:gd name="connsiteX91" fmla="*/ 381548 w 1540911"/>
              <a:gd name="connsiteY91" fmla="*/ 508021 h 610557"/>
              <a:gd name="connsiteX92" fmla="*/ 398377 w 1540911"/>
              <a:gd name="connsiteY92" fmla="*/ 488387 h 610557"/>
              <a:gd name="connsiteX93" fmla="*/ 465695 w 1540911"/>
              <a:gd name="connsiteY93" fmla="*/ 432289 h 610557"/>
              <a:gd name="connsiteX94" fmla="*/ 504964 w 1540911"/>
              <a:gd name="connsiteY94" fmla="*/ 443508 h 610557"/>
              <a:gd name="connsiteX95" fmla="*/ 538623 w 1540911"/>
              <a:gd name="connsiteY95" fmla="*/ 415459 h 610557"/>
              <a:gd name="connsiteX96" fmla="*/ 516183 w 1540911"/>
              <a:gd name="connsiteY96" fmla="*/ 376190 h 610557"/>
              <a:gd name="connsiteX97" fmla="*/ 488134 w 1540911"/>
              <a:gd name="connsiteY97" fmla="*/ 384605 h 610557"/>
              <a:gd name="connsiteX98" fmla="*/ 457280 w 1540911"/>
              <a:gd name="connsiteY98" fmla="*/ 384605 h 610557"/>
              <a:gd name="connsiteX99" fmla="*/ 389962 w 1540911"/>
              <a:gd name="connsiteY99" fmla="*/ 395825 h 610557"/>
              <a:gd name="connsiteX100" fmla="*/ 305815 w 1540911"/>
              <a:gd name="connsiteY100" fmla="*/ 350946 h 610557"/>
              <a:gd name="connsiteX101" fmla="*/ 331059 w 1540911"/>
              <a:gd name="connsiteY101" fmla="*/ 342532 h 610557"/>
              <a:gd name="connsiteX102" fmla="*/ 258132 w 1540911"/>
              <a:gd name="connsiteY102" fmla="*/ 320092 h 610557"/>
              <a:gd name="connsiteX103" fmla="*/ 370328 w 1540911"/>
              <a:gd name="connsiteY103" fmla="*/ 322897 h 610557"/>
              <a:gd name="connsiteX104" fmla="*/ 328254 w 1540911"/>
              <a:gd name="connsiteY104" fmla="*/ 297653 h 610557"/>
              <a:gd name="connsiteX105" fmla="*/ 283376 w 1540911"/>
              <a:gd name="connsiteY105" fmla="*/ 297653 h 610557"/>
              <a:gd name="connsiteX106" fmla="*/ 232888 w 1540911"/>
              <a:gd name="connsiteY106" fmla="*/ 300458 h 610557"/>
              <a:gd name="connsiteX107" fmla="*/ 165570 w 1540911"/>
              <a:gd name="connsiteY107" fmla="*/ 314483 h 610557"/>
              <a:gd name="connsiteX108" fmla="*/ 131911 w 1540911"/>
              <a:gd name="connsiteY108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8385 w 1540911"/>
              <a:gd name="connsiteY51" fmla="*/ 395825 h 610557"/>
              <a:gd name="connsiteX52" fmla="*/ 1116434 w 1540911"/>
              <a:gd name="connsiteY52" fmla="*/ 376190 h 610557"/>
              <a:gd name="connsiteX53" fmla="*/ 1150093 w 1540911"/>
              <a:gd name="connsiteY53" fmla="*/ 395825 h 610557"/>
              <a:gd name="connsiteX54" fmla="*/ 1085580 w 1540911"/>
              <a:gd name="connsiteY54" fmla="*/ 342532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44483 w 1540911"/>
              <a:gd name="connsiteY57" fmla="*/ 294848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692893 w 1540911"/>
              <a:gd name="connsiteY78" fmla="*/ 502411 h 610557"/>
              <a:gd name="connsiteX79" fmla="*/ 748991 w 1540911"/>
              <a:gd name="connsiteY79" fmla="*/ 519241 h 610557"/>
              <a:gd name="connsiteX80" fmla="*/ 791064 w 1540911"/>
              <a:gd name="connsiteY80" fmla="*/ 49960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8385 w 1540911"/>
              <a:gd name="connsiteY51" fmla="*/ 395825 h 610557"/>
              <a:gd name="connsiteX52" fmla="*/ 1116434 w 1540911"/>
              <a:gd name="connsiteY52" fmla="*/ 376190 h 610557"/>
              <a:gd name="connsiteX53" fmla="*/ 1150093 w 1540911"/>
              <a:gd name="connsiteY53" fmla="*/ 395825 h 610557"/>
              <a:gd name="connsiteX54" fmla="*/ 1085580 w 1540911"/>
              <a:gd name="connsiteY54" fmla="*/ 342532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692893 w 1540911"/>
              <a:gd name="connsiteY78" fmla="*/ 502411 h 610557"/>
              <a:gd name="connsiteX79" fmla="*/ 748991 w 1540911"/>
              <a:gd name="connsiteY79" fmla="*/ 519241 h 610557"/>
              <a:gd name="connsiteX80" fmla="*/ 791064 w 1540911"/>
              <a:gd name="connsiteY80" fmla="*/ 49960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8385 w 1540911"/>
              <a:gd name="connsiteY51" fmla="*/ 395825 h 610557"/>
              <a:gd name="connsiteX52" fmla="*/ 1116434 w 1540911"/>
              <a:gd name="connsiteY52" fmla="*/ 376190 h 610557"/>
              <a:gd name="connsiteX53" fmla="*/ 1150093 w 1540911"/>
              <a:gd name="connsiteY53" fmla="*/ 395825 h 610557"/>
              <a:gd name="connsiteX54" fmla="*/ 1085580 w 1540911"/>
              <a:gd name="connsiteY54" fmla="*/ 342532 h 610557"/>
              <a:gd name="connsiteX55" fmla="*/ 1046501 w 1540911"/>
              <a:gd name="connsiteY55" fmla="*/ 324767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27814 w 1540911"/>
              <a:gd name="connsiteY58" fmla="*/ 268654 h 610557"/>
              <a:gd name="connsiteX59" fmla="*/ 1155702 w 1540911"/>
              <a:gd name="connsiteY59" fmla="*/ 258384 h 610557"/>
              <a:gd name="connsiteX60" fmla="*/ 1206775 w 1540911"/>
              <a:gd name="connsiteY60" fmla="*/ 232292 h 610557"/>
              <a:gd name="connsiteX61" fmla="*/ 1169727 w 1540911"/>
              <a:gd name="connsiteY61" fmla="*/ 213506 h 610557"/>
              <a:gd name="connsiteX62" fmla="*/ 1141751 w 1540911"/>
              <a:gd name="connsiteY62" fmla="*/ 227136 h 610557"/>
              <a:gd name="connsiteX63" fmla="*/ 1091189 w 1540911"/>
              <a:gd name="connsiteY63" fmla="*/ 230335 h 610557"/>
              <a:gd name="connsiteX64" fmla="*/ 1012652 w 1540911"/>
              <a:gd name="connsiteY64" fmla="*/ 219116 h 610557"/>
              <a:gd name="connsiteX65" fmla="*/ 978993 w 1540911"/>
              <a:gd name="connsiteY65" fmla="*/ 255579 h 610557"/>
              <a:gd name="connsiteX66" fmla="*/ 962164 w 1540911"/>
              <a:gd name="connsiteY66" fmla="*/ 252775 h 610557"/>
              <a:gd name="connsiteX67" fmla="*/ 922895 w 1540911"/>
              <a:gd name="connsiteY67" fmla="*/ 294848 h 610557"/>
              <a:gd name="connsiteX68" fmla="*/ 900456 w 1540911"/>
              <a:gd name="connsiteY68" fmla="*/ 266799 h 610557"/>
              <a:gd name="connsiteX69" fmla="*/ 838748 w 1540911"/>
              <a:gd name="connsiteY69" fmla="*/ 314483 h 610557"/>
              <a:gd name="connsiteX70" fmla="*/ 835943 w 1540911"/>
              <a:gd name="connsiteY70" fmla="*/ 292043 h 610557"/>
              <a:gd name="connsiteX71" fmla="*/ 757405 w 1540911"/>
              <a:gd name="connsiteY71" fmla="*/ 328507 h 610557"/>
              <a:gd name="connsiteX72" fmla="*/ 734966 w 1540911"/>
              <a:gd name="connsiteY72" fmla="*/ 342532 h 610557"/>
              <a:gd name="connsiteX73" fmla="*/ 715332 w 1540911"/>
              <a:gd name="connsiteY73" fmla="*/ 328507 h 610557"/>
              <a:gd name="connsiteX74" fmla="*/ 678868 w 1540911"/>
              <a:gd name="connsiteY74" fmla="*/ 367776 h 610557"/>
              <a:gd name="connsiteX75" fmla="*/ 653624 w 1540911"/>
              <a:gd name="connsiteY75" fmla="*/ 370581 h 610557"/>
              <a:gd name="connsiteX76" fmla="*/ 653624 w 1540911"/>
              <a:gd name="connsiteY76" fmla="*/ 401435 h 610557"/>
              <a:gd name="connsiteX77" fmla="*/ 670453 w 1540911"/>
              <a:gd name="connsiteY77" fmla="*/ 437898 h 610557"/>
              <a:gd name="connsiteX78" fmla="*/ 715332 w 1540911"/>
              <a:gd name="connsiteY78" fmla="*/ 457533 h 610557"/>
              <a:gd name="connsiteX79" fmla="*/ 692893 w 1540911"/>
              <a:gd name="connsiteY79" fmla="*/ 502411 h 610557"/>
              <a:gd name="connsiteX80" fmla="*/ 748991 w 1540911"/>
              <a:gd name="connsiteY80" fmla="*/ 519241 h 610557"/>
              <a:gd name="connsiteX81" fmla="*/ 791064 w 1540911"/>
              <a:gd name="connsiteY81" fmla="*/ 499606 h 610557"/>
              <a:gd name="connsiteX82" fmla="*/ 855577 w 1540911"/>
              <a:gd name="connsiteY82" fmla="*/ 479972 h 610557"/>
              <a:gd name="connsiteX83" fmla="*/ 875212 w 1540911"/>
              <a:gd name="connsiteY83" fmla="*/ 533265 h 610557"/>
              <a:gd name="connsiteX84" fmla="*/ 810699 w 1540911"/>
              <a:gd name="connsiteY84" fmla="*/ 558510 h 610557"/>
              <a:gd name="connsiteX85" fmla="*/ 760210 w 1540911"/>
              <a:gd name="connsiteY85" fmla="*/ 538875 h 610557"/>
              <a:gd name="connsiteX86" fmla="*/ 692893 w 1540911"/>
              <a:gd name="connsiteY86" fmla="*/ 555705 h 610557"/>
              <a:gd name="connsiteX87" fmla="*/ 639599 w 1540911"/>
              <a:gd name="connsiteY87" fmla="*/ 586559 h 610557"/>
              <a:gd name="connsiteX88" fmla="*/ 605940 w 1540911"/>
              <a:gd name="connsiteY88" fmla="*/ 603388 h 610557"/>
              <a:gd name="connsiteX89" fmla="*/ 518988 w 1540911"/>
              <a:gd name="connsiteY89" fmla="*/ 606193 h 610557"/>
              <a:gd name="connsiteX90" fmla="*/ 516183 w 1540911"/>
              <a:gd name="connsiteY90" fmla="*/ 544485 h 610557"/>
              <a:gd name="connsiteX91" fmla="*/ 474110 w 1540911"/>
              <a:gd name="connsiteY91" fmla="*/ 538875 h 610557"/>
              <a:gd name="connsiteX92" fmla="*/ 434841 w 1540911"/>
              <a:gd name="connsiteY92" fmla="*/ 513631 h 610557"/>
              <a:gd name="connsiteX93" fmla="*/ 381548 w 1540911"/>
              <a:gd name="connsiteY93" fmla="*/ 508021 h 610557"/>
              <a:gd name="connsiteX94" fmla="*/ 398377 w 1540911"/>
              <a:gd name="connsiteY94" fmla="*/ 488387 h 610557"/>
              <a:gd name="connsiteX95" fmla="*/ 465695 w 1540911"/>
              <a:gd name="connsiteY95" fmla="*/ 432289 h 610557"/>
              <a:gd name="connsiteX96" fmla="*/ 504964 w 1540911"/>
              <a:gd name="connsiteY96" fmla="*/ 443508 h 610557"/>
              <a:gd name="connsiteX97" fmla="*/ 538623 w 1540911"/>
              <a:gd name="connsiteY97" fmla="*/ 415459 h 610557"/>
              <a:gd name="connsiteX98" fmla="*/ 516183 w 1540911"/>
              <a:gd name="connsiteY98" fmla="*/ 376190 h 610557"/>
              <a:gd name="connsiteX99" fmla="*/ 488134 w 1540911"/>
              <a:gd name="connsiteY99" fmla="*/ 384605 h 610557"/>
              <a:gd name="connsiteX100" fmla="*/ 457280 w 1540911"/>
              <a:gd name="connsiteY100" fmla="*/ 384605 h 610557"/>
              <a:gd name="connsiteX101" fmla="*/ 389962 w 1540911"/>
              <a:gd name="connsiteY101" fmla="*/ 395825 h 610557"/>
              <a:gd name="connsiteX102" fmla="*/ 305815 w 1540911"/>
              <a:gd name="connsiteY102" fmla="*/ 350946 h 610557"/>
              <a:gd name="connsiteX103" fmla="*/ 331059 w 1540911"/>
              <a:gd name="connsiteY103" fmla="*/ 342532 h 610557"/>
              <a:gd name="connsiteX104" fmla="*/ 258132 w 1540911"/>
              <a:gd name="connsiteY104" fmla="*/ 320092 h 610557"/>
              <a:gd name="connsiteX105" fmla="*/ 370328 w 1540911"/>
              <a:gd name="connsiteY105" fmla="*/ 322897 h 610557"/>
              <a:gd name="connsiteX106" fmla="*/ 328254 w 1540911"/>
              <a:gd name="connsiteY106" fmla="*/ 297653 h 610557"/>
              <a:gd name="connsiteX107" fmla="*/ 283376 w 1540911"/>
              <a:gd name="connsiteY107" fmla="*/ 297653 h 610557"/>
              <a:gd name="connsiteX108" fmla="*/ 232888 w 1540911"/>
              <a:gd name="connsiteY108" fmla="*/ 300458 h 610557"/>
              <a:gd name="connsiteX109" fmla="*/ 165570 w 1540911"/>
              <a:gd name="connsiteY109" fmla="*/ 314483 h 610557"/>
              <a:gd name="connsiteX110" fmla="*/ 131911 w 1540911"/>
              <a:gd name="connsiteY110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8385 w 1540911"/>
              <a:gd name="connsiteY51" fmla="*/ 395825 h 610557"/>
              <a:gd name="connsiteX52" fmla="*/ 1116434 w 1540911"/>
              <a:gd name="connsiteY52" fmla="*/ 376190 h 610557"/>
              <a:gd name="connsiteX53" fmla="*/ 1150093 w 1540911"/>
              <a:gd name="connsiteY53" fmla="*/ 395825 h 610557"/>
              <a:gd name="connsiteX54" fmla="*/ 1085580 w 1540911"/>
              <a:gd name="connsiteY54" fmla="*/ 342532 h 610557"/>
              <a:gd name="connsiteX55" fmla="*/ 1046501 w 1540911"/>
              <a:gd name="connsiteY55" fmla="*/ 324767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27814 w 1540911"/>
              <a:gd name="connsiteY58" fmla="*/ 268654 h 610557"/>
              <a:gd name="connsiteX59" fmla="*/ 1155702 w 1540911"/>
              <a:gd name="connsiteY59" fmla="*/ 258384 h 610557"/>
              <a:gd name="connsiteX60" fmla="*/ 1206775 w 1540911"/>
              <a:gd name="connsiteY60" fmla="*/ 232292 h 610557"/>
              <a:gd name="connsiteX61" fmla="*/ 1169727 w 1540911"/>
              <a:gd name="connsiteY61" fmla="*/ 213506 h 610557"/>
              <a:gd name="connsiteX62" fmla="*/ 1141751 w 1540911"/>
              <a:gd name="connsiteY62" fmla="*/ 227136 h 610557"/>
              <a:gd name="connsiteX63" fmla="*/ 1091189 w 1540911"/>
              <a:gd name="connsiteY63" fmla="*/ 230335 h 610557"/>
              <a:gd name="connsiteX64" fmla="*/ 1012652 w 1540911"/>
              <a:gd name="connsiteY64" fmla="*/ 219116 h 610557"/>
              <a:gd name="connsiteX65" fmla="*/ 978993 w 1540911"/>
              <a:gd name="connsiteY65" fmla="*/ 255579 h 610557"/>
              <a:gd name="connsiteX66" fmla="*/ 962164 w 1540911"/>
              <a:gd name="connsiteY66" fmla="*/ 252775 h 610557"/>
              <a:gd name="connsiteX67" fmla="*/ 922895 w 1540911"/>
              <a:gd name="connsiteY67" fmla="*/ 294848 h 610557"/>
              <a:gd name="connsiteX68" fmla="*/ 900456 w 1540911"/>
              <a:gd name="connsiteY68" fmla="*/ 266799 h 610557"/>
              <a:gd name="connsiteX69" fmla="*/ 838748 w 1540911"/>
              <a:gd name="connsiteY69" fmla="*/ 314483 h 610557"/>
              <a:gd name="connsiteX70" fmla="*/ 835943 w 1540911"/>
              <a:gd name="connsiteY70" fmla="*/ 292043 h 610557"/>
              <a:gd name="connsiteX71" fmla="*/ 757405 w 1540911"/>
              <a:gd name="connsiteY71" fmla="*/ 328507 h 610557"/>
              <a:gd name="connsiteX72" fmla="*/ 734966 w 1540911"/>
              <a:gd name="connsiteY72" fmla="*/ 342532 h 610557"/>
              <a:gd name="connsiteX73" fmla="*/ 715332 w 1540911"/>
              <a:gd name="connsiteY73" fmla="*/ 328507 h 610557"/>
              <a:gd name="connsiteX74" fmla="*/ 678868 w 1540911"/>
              <a:gd name="connsiteY74" fmla="*/ 367776 h 610557"/>
              <a:gd name="connsiteX75" fmla="*/ 653624 w 1540911"/>
              <a:gd name="connsiteY75" fmla="*/ 370581 h 610557"/>
              <a:gd name="connsiteX76" fmla="*/ 653624 w 1540911"/>
              <a:gd name="connsiteY76" fmla="*/ 401435 h 610557"/>
              <a:gd name="connsiteX77" fmla="*/ 670453 w 1540911"/>
              <a:gd name="connsiteY77" fmla="*/ 437898 h 610557"/>
              <a:gd name="connsiteX78" fmla="*/ 715332 w 1540911"/>
              <a:gd name="connsiteY78" fmla="*/ 457533 h 610557"/>
              <a:gd name="connsiteX79" fmla="*/ 692893 w 1540911"/>
              <a:gd name="connsiteY79" fmla="*/ 502411 h 610557"/>
              <a:gd name="connsiteX80" fmla="*/ 748991 w 1540911"/>
              <a:gd name="connsiteY80" fmla="*/ 519241 h 610557"/>
              <a:gd name="connsiteX81" fmla="*/ 791064 w 1540911"/>
              <a:gd name="connsiteY81" fmla="*/ 499606 h 610557"/>
              <a:gd name="connsiteX82" fmla="*/ 855577 w 1540911"/>
              <a:gd name="connsiteY82" fmla="*/ 479972 h 610557"/>
              <a:gd name="connsiteX83" fmla="*/ 875212 w 1540911"/>
              <a:gd name="connsiteY83" fmla="*/ 533265 h 610557"/>
              <a:gd name="connsiteX84" fmla="*/ 810699 w 1540911"/>
              <a:gd name="connsiteY84" fmla="*/ 558510 h 610557"/>
              <a:gd name="connsiteX85" fmla="*/ 760210 w 1540911"/>
              <a:gd name="connsiteY85" fmla="*/ 538875 h 610557"/>
              <a:gd name="connsiteX86" fmla="*/ 692893 w 1540911"/>
              <a:gd name="connsiteY86" fmla="*/ 555705 h 610557"/>
              <a:gd name="connsiteX87" fmla="*/ 639599 w 1540911"/>
              <a:gd name="connsiteY87" fmla="*/ 586559 h 610557"/>
              <a:gd name="connsiteX88" fmla="*/ 605940 w 1540911"/>
              <a:gd name="connsiteY88" fmla="*/ 603388 h 610557"/>
              <a:gd name="connsiteX89" fmla="*/ 518988 w 1540911"/>
              <a:gd name="connsiteY89" fmla="*/ 606193 h 610557"/>
              <a:gd name="connsiteX90" fmla="*/ 516183 w 1540911"/>
              <a:gd name="connsiteY90" fmla="*/ 544485 h 610557"/>
              <a:gd name="connsiteX91" fmla="*/ 474110 w 1540911"/>
              <a:gd name="connsiteY91" fmla="*/ 538875 h 610557"/>
              <a:gd name="connsiteX92" fmla="*/ 434841 w 1540911"/>
              <a:gd name="connsiteY92" fmla="*/ 513631 h 610557"/>
              <a:gd name="connsiteX93" fmla="*/ 381548 w 1540911"/>
              <a:gd name="connsiteY93" fmla="*/ 508021 h 610557"/>
              <a:gd name="connsiteX94" fmla="*/ 398377 w 1540911"/>
              <a:gd name="connsiteY94" fmla="*/ 488387 h 610557"/>
              <a:gd name="connsiteX95" fmla="*/ 465695 w 1540911"/>
              <a:gd name="connsiteY95" fmla="*/ 432289 h 610557"/>
              <a:gd name="connsiteX96" fmla="*/ 504964 w 1540911"/>
              <a:gd name="connsiteY96" fmla="*/ 443508 h 610557"/>
              <a:gd name="connsiteX97" fmla="*/ 538623 w 1540911"/>
              <a:gd name="connsiteY97" fmla="*/ 415459 h 610557"/>
              <a:gd name="connsiteX98" fmla="*/ 516183 w 1540911"/>
              <a:gd name="connsiteY98" fmla="*/ 376190 h 610557"/>
              <a:gd name="connsiteX99" fmla="*/ 488134 w 1540911"/>
              <a:gd name="connsiteY99" fmla="*/ 384605 h 610557"/>
              <a:gd name="connsiteX100" fmla="*/ 457280 w 1540911"/>
              <a:gd name="connsiteY100" fmla="*/ 384605 h 610557"/>
              <a:gd name="connsiteX101" fmla="*/ 389962 w 1540911"/>
              <a:gd name="connsiteY101" fmla="*/ 395825 h 610557"/>
              <a:gd name="connsiteX102" fmla="*/ 305815 w 1540911"/>
              <a:gd name="connsiteY102" fmla="*/ 350946 h 610557"/>
              <a:gd name="connsiteX103" fmla="*/ 331059 w 1540911"/>
              <a:gd name="connsiteY103" fmla="*/ 342532 h 610557"/>
              <a:gd name="connsiteX104" fmla="*/ 258132 w 1540911"/>
              <a:gd name="connsiteY104" fmla="*/ 320092 h 610557"/>
              <a:gd name="connsiteX105" fmla="*/ 370328 w 1540911"/>
              <a:gd name="connsiteY105" fmla="*/ 322897 h 610557"/>
              <a:gd name="connsiteX106" fmla="*/ 328254 w 1540911"/>
              <a:gd name="connsiteY106" fmla="*/ 297653 h 610557"/>
              <a:gd name="connsiteX107" fmla="*/ 283376 w 1540911"/>
              <a:gd name="connsiteY107" fmla="*/ 297653 h 610557"/>
              <a:gd name="connsiteX108" fmla="*/ 232888 w 1540911"/>
              <a:gd name="connsiteY108" fmla="*/ 300458 h 610557"/>
              <a:gd name="connsiteX109" fmla="*/ 165570 w 1540911"/>
              <a:gd name="connsiteY109" fmla="*/ 314483 h 610557"/>
              <a:gd name="connsiteX110" fmla="*/ 131911 w 1540911"/>
              <a:gd name="connsiteY110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8385 w 1540911"/>
              <a:gd name="connsiteY51" fmla="*/ 395825 h 610557"/>
              <a:gd name="connsiteX52" fmla="*/ 1085478 w 1540911"/>
              <a:gd name="connsiteY52" fmla="*/ 371427 h 610557"/>
              <a:gd name="connsiteX53" fmla="*/ 1150093 w 1540911"/>
              <a:gd name="connsiteY53" fmla="*/ 395825 h 610557"/>
              <a:gd name="connsiteX54" fmla="*/ 1085580 w 1540911"/>
              <a:gd name="connsiteY54" fmla="*/ 342532 h 610557"/>
              <a:gd name="connsiteX55" fmla="*/ 1046501 w 1540911"/>
              <a:gd name="connsiteY55" fmla="*/ 324767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27814 w 1540911"/>
              <a:gd name="connsiteY58" fmla="*/ 268654 h 610557"/>
              <a:gd name="connsiteX59" fmla="*/ 1155702 w 1540911"/>
              <a:gd name="connsiteY59" fmla="*/ 258384 h 610557"/>
              <a:gd name="connsiteX60" fmla="*/ 1206775 w 1540911"/>
              <a:gd name="connsiteY60" fmla="*/ 232292 h 610557"/>
              <a:gd name="connsiteX61" fmla="*/ 1169727 w 1540911"/>
              <a:gd name="connsiteY61" fmla="*/ 213506 h 610557"/>
              <a:gd name="connsiteX62" fmla="*/ 1141751 w 1540911"/>
              <a:gd name="connsiteY62" fmla="*/ 227136 h 610557"/>
              <a:gd name="connsiteX63" fmla="*/ 1091189 w 1540911"/>
              <a:gd name="connsiteY63" fmla="*/ 230335 h 610557"/>
              <a:gd name="connsiteX64" fmla="*/ 1012652 w 1540911"/>
              <a:gd name="connsiteY64" fmla="*/ 219116 h 610557"/>
              <a:gd name="connsiteX65" fmla="*/ 978993 w 1540911"/>
              <a:gd name="connsiteY65" fmla="*/ 255579 h 610557"/>
              <a:gd name="connsiteX66" fmla="*/ 962164 w 1540911"/>
              <a:gd name="connsiteY66" fmla="*/ 252775 h 610557"/>
              <a:gd name="connsiteX67" fmla="*/ 922895 w 1540911"/>
              <a:gd name="connsiteY67" fmla="*/ 294848 h 610557"/>
              <a:gd name="connsiteX68" fmla="*/ 900456 w 1540911"/>
              <a:gd name="connsiteY68" fmla="*/ 266799 h 610557"/>
              <a:gd name="connsiteX69" fmla="*/ 838748 w 1540911"/>
              <a:gd name="connsiteY69" fmla="*/ 314483 h 610557"/>
              <a:gd name="connsiteX70" fmla="*/ 835943 w 1540911"/>
              <a:gd name="connsiteY70" fmla="*/ 292043 h 610557"/>
              <a:gd name="connsiteX71" fmla="*/ 757405 w 1540911"/>
              <a:gd name="connsiteY71" fmla="*/ 328507 h 610557"/>
              <a:gd name="connsiteX72" fmla="*/ 734966 w 1540911"/>
              <a:gd name="connsiteY72" fmla="*/ 342532 h 610557"/>
              <a:gd name="connsiteX73" fmla="*/ 715332 w 1540911"/>
              <a:gd name="connsiteY73" fmla="*/ 328507 h 610557"/>
              <a:gd name="connsiteX74" fmla="*/ 678868 w 1540911"/>
              <a:gd name="connsiteY74" fmla="*/ 367776 h 610557"/>
              <a:gd name="connsiteX75" fmla="*/ 653624 w 1540911"/>
              <a:gd name="connsiteY75" fmla="*/ 370581 h 610557"/>
              <a:gd name="connsiteX76" fmla="*/ 653624 w 1540911"/>
              <a:gd name="connsiteY76" fmla="*/ 401435 h 610557"/>
              <a:gd name="connsiteX77" fmla="*/ 670453 w 1540911"/>
              <a:gd name="connsiteY77" fmla="*/ 437898 h 610557"/>
              <a:gd name="connsiteX78" fmla="*/ 715332 w 1540911"/>
              <a:gd name="connsiteY78" fmla="*/ 457533 h 610557"/>
              <a:gd name="connsiteX79" fmla="*/ 692893 w 1540911"/>
              <a:gd name="connsiteY79" fmla="*/ 502411 h 610557"/>
              <a:gd name="connsiteX80" fmla="*/ 748991 w 1540911"/>
              <a:gd name="connsiteY80" fmla="*/ 519241 h 610557"/>
              <a:gd name="connsiteX81" fmla="*/ 791064 w 1540911"/>
              <a:gd name="connsiteY81" fmla="*/ 499606 h 610557"/>
              <a:gd name="connsiteX82" fmla="*/ 855577 w 1540911"/>
              <a:gd name="connsiteY82" fmla="*/ 479972 h 610557"/>
              <a:gd name="connsiteX83" fmla="*/ 875212 w 1540911"/>
              <a:gd name="connsiteY83" fmla="*/ 533265 h 610557"/>
              <a:gd name="connsiteX84" fmla="*/ 810699 w 1540911"/>
              <a:gd name="connsiteY84" fmla="*/ 558510 h 610557"/>
              <a:gd name="connsiteX85" fmla="*/ 760210 w 1540911"/>
              <a:gd name="connsiteY85" fmla="*/ 538875 h 610557"/>
              <a:gd name="connsiteX86" fmla="*/ 692893 w 1540911"/>
              <a:gd name="connsiteY86" fmla="*/ 555705 h 610557"/>
              <a:gd name="connsiteX87" fmla="*/ 639599 w 1540911"/>
              <a:gd name="connsiteY87" fmla="*/ 586559 h 610557"/>
              <a:gd name="connsiteX88" fmla="*/ 605940 w 1540911"/>
              <a:gd name="connsiteY88" fmla="*/ 603388 h 610557"/>
              <a:gd name="connsiteX89" fmla="*/ 518988 w 1540911"/>
              <a:gd name="connsiteY89" fmla="*/ 606193 h 610557"/>
              <a:gd name="connsiteX90" fmla="*/ 516183 w 1540911"/>
              <a:gd name="connsiteY90" fmla="*/ 544485 h 610557"/>
              <a:gd name="connsiteX91" fmla="*/ 474110 w 1540911"/>
              <a:gd name="connsiteY91" fmla="*/ 538875 h 610557"/>
              <a:gd name="connsiteX92" fmla="*/ 434841 w 1540911"/>
              <a:gd name="connsiteY92" fmla="*/ 513631 h 610557"/>
              <a:gd name="connsiteX93" fmla="*/ 381548 w 1540911"/>
              <a:gd name="connsiteY93" fmla="*/ 508021 h 610557"/>
              <a:gd name="connsiteX94" fmla="*/ 398377 w 1540911"/>
              <a:gd name="connsiteY94" fmla="*/ 488387 h 610557"/>
              <a:gd name="connsiteX95" fmla="*/ 465695 w 1540911"/>
              <a:gd name="connsiteY95" fmla="*/ 432289 h 610557"/>
              <a:gd name="connsiteX96" fmla="*/ 504964 w 1540911"/>
              <a:gd name="connsiteY96" fmla="*/ 443508 h 610557"/>
              <a:gd name="connsiteX97" fmla="*/ 538623 w 1540911"/>
              <a:gd name="connsiteY97" fmla="*/ 415459 h 610557"/>
              <a:gd name="connsiteX98" fmla="*/ 516183 w 1540911"/>
              <a:gd name="connsiteY98" fmla="*/ 376190 h 610557"/>
              <a:gd name="connsiteX99" fmla="*/ 488134 w 1540911"/>
              <a:gd name="connsiteY99" fmla="*/ 384605 h 610557"/>
              <a:gd name="connsiteX100" fmla="*/ 457280 w 1540911"/>
              <a:gd name="connsiteY100" fmla="*/ 384605 h 610557"/>
              <a:gd name="connsiteX101" fmla="*/ 389962 w 1540911"/>
              <a:gd name="connsiteY101" fmla="*/ 395825 h 610557"/>
              <a:gd name="connsiteX102" fmla="*/ 305815 w 1540911"/>
              <a:gd name="connsiteY102" fmla="*/ 350946 h 610557"/>
              <a:gd name="connsiteX103" fmla="*/ 331059 w 1540911"/>
              <a:gd name="connsiteY103" fmla="*/ 342532 h 610557"/>
              <a:gd name="connsiteX104" fmla="*/ 258132 w 1540911"/>
              <a:gd name="connsiteY104" fmla="*/ 320092 h 610557"/>
              <a:gd name="connsiteX105" fmla="*/ 370328 w 1540911"/>
              <a:gd name="connsiteY105" fmla="*/ 322897 h 610557"/>
              <a:gd name="connsiteX106" fmla="*/ 328254 w 1540911"/>
              <a:gd name="connsiteY106" fmla="*/ 297653 h 610557"/>
              <a:gd name="connsiteX107" fmla="*/ 283376 w 1540911"/>
              <a:gd name="connsiteY107" fmla="*/ 297653 h 610557"/>
              <a:gd name="connsiteX108" fmla="*/ 232888 w 1540911"/>
              <a:gd name="connsiteY108" fmla="*/ 300458 h 610557"/>
              <a:gd name="connsiteX109" fmla="*/ 165570 w 1540911"/>
              <a:gd name="connsiteY109" fmla="*/ 314483 h 610557"/>
              <a:gd name="connsiteX110" fmla="*/ 131911 w 1540911"/>
              <a:gd name="connsiteY110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8385 w 1540911"/>
              <a:gd name="connsiteY51" fmla="*/ 395825 h 610557"/>
              <a:gd name="connsiteX52" fmla="*/ 1085478 w 1540911"/>
              <a:gd name="connsiteY52" fmla="*/ 371427 h 610557"/>
              <a:gd name="connsiteX53" fmla="*/ 1088180 w 1540911"/>
              <a:gd name="connsiteY53" fmla="*/ 360106 h 610557"/>
              <a:gd name="connsiteX54" fmla="*/ 1085580 w 1540911"/>
              <a:gd name="connsiteY54" fmla="*/ 342532 h 610557"/>
              <a:gd name="connsiteX55" fmla="*/ 1046501 w 1540911"/>
              <a:gd name="connsiteY55" fmla="*/ 324767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27814 w 1540911"/>
              <a:gd name="connsiteY58" fmla="*/ 268654 h 610557"/>
              <a:gd name="connsiteX59" fmla="*/ 1155702 w 1540911"/>
              <a:gd name="connsiteY59" fmla="*/ 258384 h 610557"/>
              <a:gd name="connsiteX60" fmla="*/ 1206775 w 1540911"/>
              <a:gd name="connsiteY60" fmla="*/ 232292 h 610557"/>
              <a:gd name="connsiteX61" fmla="*/ 1169727 w 1540911"/>
              <a:gd name="connsiteY61" fmla="*/ 213506 h 610557"/>
              <a:gd name="connsiteX62" fmla="*/ 1141751 w 1540911"/>
              <a:gd name="connsiteY62" fmla="*/ 227136 h 610557"/>
              <a:gd name="connsiteX63" fmla="*/ 1091189 w 1540911"/>
              <a:gd name="connsiteY63" fmla="*/ 230335 h 610557"/>
              <a:gd name="connsiteX64" fmla="*/ 1012652 w 1540911"/>
              <a:gd name="connsiteY64" fmla="*/ 219116 h 610557"/>
              <a:gd name="connsiteX65" fmla="*/ 978993 w 1540911"/>
              <a:gd name="connsiteY65" fmla="*/ 255579 h 610557"/>
              <a:gd name="connsiteX66" fmla="*/ 962164 w 1540911"/>
              <a:gd name="connsiteY66" fmla="*/ 252775 h 610557"/>
              <a:gd name="connsiteX67" fmla="*/ 922895 w 1540911"/>
              <a:gd name="connsiteY67" fmla="*/ 294848 h 610557"/>
              <a:gd name="connsiteX68" fmla="*/ 900456 w 1540911"/>
              <a:gd name="connsiteY68" fmla="*/ 266799 h 610557"/>
              <a:gd name="connsiteX69" fmla="*/ 838748 w 1540911"/>
              <a:gd name="connsiteY69" fmla="*/ 314483 h 610557"/>
              <a:gd name="connsiteX70" fmla="*/ 835943 w 1540911"/>
              <a:gd name="connsiteY70" fmla="*/ 292043 h 610557"/>
              <a:gd name="connsiteX71" fmla="*/ 757405 w 1540911"/>
              <a:gd name="connsiteY71" fmla="*/ 328507 h 610557"/>
              <a:gd name="connsiteX72" fmla="*/ 734966 w 1540911"/>
              <a:gd name="connsiteY72" fmla="*/ 342532 h 610557"/>
              <a:gd name="connsiteX73" fmla="*/ 715332 w 1540911"/>
              <a:gd name="connsiteY73" fmla="*/ 328507 h 610557"/>
              <a:gd name="connsiteX74" fmla="*/ 678868 w 1540911"/>
              <a:gd name="connsiteY74" fmla="*/ 367776 h 610557"/>
              <a:gd name="connsiteX75" fmla="*/ 653624 w 1540911"/>
              <a:gd name="connsiteY75" fmla="*/ 370581 h 610557"/>
              <a:gd name="connsiteX76" fmla="*/ 653624 w 1540911"/>
              <a:gd name="connsiteY76" fmla="*/ 401435 h 610557"/>
              <a:gd name="connsiteX77" fmla="*/ 670453 w 1540911"/>
              <a:gd name="connsiteY77" fmla="*/ 437898 h 610557"/>
              <a:gd name="connsiteX78" fmla="*/ 715332 w 1540911"/>
              <a:gd name="connsiteY78" fmla="*/ 457533 h 610557"/>
              <a:gd name="connsiteX79" fmla="*/ 692893 w 1540911"/>
              <a:gd name="connsiteY79" fmla="*/ 502411 h 610557"/>
              <a:gd name="connsiteX80" fmla="*/ 748991 w 1540911"/>
              <a:gd name="connsiteY80" fmla="*/ 519241 h 610557"/>
              <a:gd name="connsiteX81" fmla="*/ 791064 w 1540911"/>
              <a:gd name="connsiteY81" fmla="*/ 499606 h 610557"/>
              <a:gd name="connsiteX82" fmla="*/ 855577 w 1540911"/>
              <a:gd name="connsiteY82" fmla="*/ 479972 h 610557"/>
              <a:gd name="connsiteX83" fmla="*/ 875212 w 1540911"/>
              <a:gd name="connsiteY83" fmla="*/ 533265 h 610557"/>
              <a:gd name="connsiteX84" fmla="*/ 810699 w 1540911"/>
              <a:gd name="connsiteY84" fmla="*/ 558510 h 610557"/>
              <a:gd name="connsiteX85" fmla="*/ 760210 w 1540911"/>
              <a:gd name="connsiteY85" fmla="*/ 538875 h 610557"/>
              <a:gd name="connsiteX86" fmla="*/ 692893 w 1540911"/>
              <a:gd name="connsiteY86" fmla="*/ 555705 h 610557"/>
              <a:gd name="connsiteX87" fmla="*/ 639599 w 1540911"/>
              <a:gd name="connsiteY87" fmla="*/ 586559 h 610557"/>
              <a:gd name="connsiteX88" fmla="*/ 605940 w 1540911"/>
              <a:gd name="connsiteY88" fmla="*/ 603388 h 610557"/>
              <a:gd name="connsiteX89" fmla="*/ 518988 w 1540911"/>
              <a:gd name="connsiteY89" fmla="*/ 606193 h 610557"/>
              <a:gd name="connsiteX90" fmla="*/ 516183 w 1540911"/>
              <a:gd name="connsiteY90" fmla="*/ 544485 h 610557"/>
              <a:gd name="connsiteX91" fmla="*/ 474110 w 1540911"/>
              <a:gd name="connsiteY91" fmla="*/ 538875 h 610557"/>
              <a:gd name="connsiteX92" fmla="*/ 434841 w 1540911"/>
              <a:gd name="connsiteY92" fmla="*/ 513631 h 610557"/>
              <a:gd name="connsiteX93" fmla="*/ 381548 w 1540911"/>
              <a:gd name="connsiteY93" fmla="*/ 508021 h 610557"/>
              <a:gd name="connsiteX94" fmla="*/ 398377 w 1540911"/>
              <a:gd name="connsiteY94" fmla="*/ 488387 h 610557"/>
              <a:gd name="connsiteX95" fmla="*/ 465695 w 1540911"/>
              <a:gd name="connsiteY95" fmla="*/ 432289 h 610557"/>
              <a:gd name="connsiteX96" fmla="*/ 504964 w 1540911"/>
              <a:gd name="connsiteY96" fmla="*/ 443508 h 610557"/>
              <a:gd name="connsiteX97" fmla="*/ 538623 w 1540911"/>
              <a:gd name="connsiteY97" fmla="*/ 415459 h 610557"/>
              <a:gd name="connsiteX98" fmla="*/ 516183 w 1540911"/>
              <a:gd name="connsiteY98" fmla="*/ 376190 h 610557"/>
              <a:gd name="connsiteX99" fmla="*/ 488134 w 1540911"/>
              <a:gd name="connsiteY99" fmla="*/ 384605 h 610557"/>
              <a:gd name="connsiteX100" fmla="*/ 457280 w 1540911"/>
              <a:gd name="connsiteY100" fmla="*/ 384605 h 610557"/>
              <a:gd name="connsiteX101" fmla="*/ 389962 w 1540911"/>
              <a:gd name="connsiteY101" fmla="*/ 395825 h 610557"/>
              <a:gd name="connsiteX102" fmla="*/ 305815 w 1540911"/>
              <a:gd name="connsiteY102" fmla="*/ 350946 h 610557"/>
              <a:gd name="connsiteX103" fmla="*/ 331059 w 1540911"/>
              <a:gd name="connsiteY103" fmla="*/ 342532 h 610557"/>
              <a:gd name="connsiteX104" fmla="*/ 258132 w 1540911"/>
              <a:gd name="connsiteY104" fmla="*/ 320092 h 610557"/>
              <a:gd name="connsiteX105" fmla="*/ 370328 w 1540911"/>
              <a:gd name="connsiteY105" fmla="*/ 322897 h 610557"/>
              <a:gd name="connsiteX106" fmla="*/ 328254 w 1540911"/>
              <a:gd name="connsiteY106" fmla="*/ 297653 h 610557"/>
              <a:gd name="connsiteX107" fmla="*/ 283376 w 1540911"/>
              <a:gd name="connsiteY107" fmla="*/ 297653 h 610557"/>
              <a:gd name="connsiteX108" fmla="*/ 232888 w 1540911"/>
              <a:gd name="connsiteY108" fmla="*/ 300458 h 610557"/>
              <a:gd name="connsiteX109" fmla="*/ 165570 w 1540911"/>
              <a:gd name="connsiteY109" fmla="*/ 314483 h 610557"/>
              <a:gd name="connsiteX110" fmla="*/ 131911 w 1540911"/>
              <a:gd name="connsiteY110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5478 w 1540911"/>
              <a:gd name="connsiteY51" fmla="*/ 371427 h 610557"/>
              <a:gd name="connsiteX52" fmla="*/ 1088180 w 1540911"/>
              <a:gd name="connsiteY52" fmla="*/ 360106 h 610557"/>
              <a:gd name="connsiteX53" fmla="*/ 1085580 w 1540911"/>
              <a:gd name="connsiteY53" fmla="*/ 342532 h 610557"/>
              <a:gd name="connsiteX54" fmla="*/ 1046501 w 1540911"/>
              <a:gd name="connsiteY54" fmla="*/ 324767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692893 w 1540911"/>
              <a:gd name="connsiteY78" fmla="*/ 502411 h 610557"/>
              <a:gd name="connsiteX79" fmla="*/ 748991 w 1540911"/>
              <a:gd name="connsiteY79" fmla="*/ 519241 h 610557"/>
              <a:gd name="connsiteX80" fmla="*/ 791064 w 1540911"/>
              <a:gd name="connsiteY80" fmla="*/ 49960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57268 w 1540911"/>
              <a:gd name="connsiteY50" fmla="*/ 404926 h 610557"/>
              <a:gd name="connsiteX51" fmla="*/ 1085478 w 1540911"/>
              <a:gd name="connsiteY51" fmla="*/ 371427 h 610557"/>
              <a:gd name="connsiteX52" fmla="*/ 1088180 w 1540911"/>
              <a:gd name="connsiteY52" fmla="*/ 360106 h 610557"/>
              <a:gd name="connsiteX53" fmla="*/ 1085580 w 1540911"/>
              <a:gd name="connsiteY53" fmla="*/ 342532 h 610557"/>
              <a:gd name="connsiteX54" fmla="*/ 1046501 w 1540911"/>
              <a:gd name="connsiteY54" fmla="*/ 324767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692893 w 1540911"/>
              <a:gd name="connsiteY78" fmla="*/ 502411 h 610557"/>
              <a:gd name="connsiteX79" fmla="*/ 748991 w 1540911"/>
              <a:gd name="connsiteY79" fmla="*/ 519241 h 610557"/>
              <a:gd name="connsiteX80" fmla="*/ 791064 w 1540911"/>
              <a:gd name="connsiteY80" fmla="*/ 49960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17312 w 1540911"/>
              <a:gd name="connsiteY49" fmla="*/ 455152 h 610557"/>
              <a:gd name="connsiteX50" fmla="*/ 1057268 w 1540911"/>
              <a:gd name="connsiteY50" fmla="*/ 404926 h 610557"/>
              <a:gd name="connsiteX51" fmla="*/ 1085478 w 1540911"/>
              <a:gd name="connsiteY51" fmla="*/ 371427 h 610557"/>
              <a:gd name="connsiteX52" fmla="*/ 1088180 w 1540911"/>
              <a:gd name="connsiteY52" fmla="*/ 360106 h 610557"/>
              <a:gd name="connsiteX53" fmla="*/ 1085580 w 1540911"/>
              <a:gd name="connsiteY53" fmla="*/ 342532 h 610557"/>
              <a:gd name="connsiteX54" fmla="*/ 1046501 w 1540911"/>
              <a:gd name="connsiteY54" fmla="*/ 324767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692893 w 1540911"/>
              <a:gd name="connsiteY78" fmla="*/ 502411 h 610557"/>
              <a:gd name="connsiteX79" fmla="*/ 748991 w 1540911"/>
              <a:gd name="connsiteY79" fmla="*/ 519241 h 610557"/>
              <a:gd name="connsiteX80" fmla="*/ 791064 w 1540911"/>
              <a:gd name="connsiteY80" fmla="*/ 49960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17312 w 1540911"/>
              <a:gd name="connsiteY49" fmla="*/ 455152 h 610557"/>
              <a:gd name="connsiteX50" fmla="*/ 1057268 w 1540911"/>
              <a:gd name="connsiteY50" fmla="*/ 404926 h 610557"/>
              <a:gd name="connsiteX51" fmla="*/ 1085478 w 1540911"/>
              <a:gd name="connsiteY51" fmla="*/ 371427 h 610557"/>
              <a:gd name="connsiteX52" fmla="*/ 1088180 w 1540911"/>
              <a:gd name="connsiteY52" fmla="*/ 360106 h 610557"/>
              <a:gd name="connsiteX53" fmla="*/ 1085580 w 1540911"/>
              <a:gd name="connsiteY53" fmla="*/ 342532 h 610557"/>
              <a:gd name="connsiteX54" fmla="*/ 1046501 w 1540911"/>
              <a:gd name="connsiteY54" fmla="*/ 324767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692893 w 1540911"/>
              <a:gd name="connsiteY78" fmla="*/ 502411 h 610557"/>
              <a:gd name="connsiteX79" fmla="*/ 765659 w 1540911"/>
              <a:gd name="connsiteY79" fmla="*/ 500191 h 610557"/>
              <a:gd name="connsiteX80" fmla="*/ 791064 w 1540911"/>
              <a:gd name="connsiteY80" fmla="*/ 49960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17312 w 1540911"/>
              <a:gd name="connsiteY49" fmla="*/ 455152 h 610557"/>
              <a:gd name="connsiteX50" fmla="*/ 1057268 w 1540911"/>
              <a:gd name="connsiteY50" fmla="*/ 404926 h 610557"/>
              <a:gd name="connsiteX51" fmla="*/ 1085478 w 1540911"/>
              <a:gd name="connsiteY51" fmla="*/ 371427 h 610557"/>
              <a:gd name="connsiteX52" fmla="*/ 1088180 w 1540911"/>
              <a:gd name="connsiteY52" fmla="*/ 360106 h 610557"/>
              <a:gd name="connsiteX53" fmla="*/ 1085580 w 1540911"/>
              <a:gd name="connsiteY53" fmla="*/ 342532 h 610557"/>
              <a:gd name="connsiteX54" fmla="*/ 1046501 w 1540911"/>
              <a:gd name="connsiteY54" fmla="*/ 324767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709561 w 1540911"/>
              <a:gd name="connsiteY78" fmla="*/ 490505 h 610557"/>
              <a:gd name="connsiteX79" fmla="*/ 765659 w 1540911"/>
              <a:gd name="connsiteY79" fmla="*/ 500191 h 610557"/>
              <a:gd name="connsiteX80" fmla="*/ 791064 w 1540911"/>
              <a:gd name="connsiteY80" fmla="*/ 49960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17312 w 1540911"/>
              <a:gd name="connsiteY49" fmla="*/ 455152 h 610557"/>
              <a:gd name="connsiteX50" fmla="*/ 1057268 w 1540911"/>
              <a:gd name="connsiteY50" fmla="*/ 404926 h 610557"/>
              <a:gd name="connsiteX51" fmla="*/ 1085478 w 1540911"/>
              <a:gd name="connsiteY51" fmla="*/ 371427 h 610557"/>
              <a:gd name="connsiteX52" fmla="*/ 1088180 w 1540911"/>
              <a:gd name="connsiteY52" fmla="*/ 360106 h 610557"/>
              <a:gd name="connsiteX53" fmla="*/ 1085580 w 1540911"/>
              <a:gd name="connsiteY53" fmla="*/ 342532 h 610557"/>
              <a:gd name="connsiteX54" fmla="*/ 1046501 w 1540911"/>
              <a:gd name="connsiteY54" fmla="*/ 324767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709561 w 1540911"/>
              <a:gd name="connsiteY78" fmla="*/ 490505 h 610557"/>
              <a:gd name="connsiteX79" fmla="*/ 765659 w 1540911"/>
              <a:gd name="connsiteY79" fmla="*/ 500191 h 610557"/>
              <a:gd name="connsiteX80" fmla="*/ 786301 w 1540911"/>
              <a:gd name="connsiteY80" fmla="*/ 48055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17312 w 1540911"/>
              <a:gd name="connsiteY49" fmla="*/ 455152 h 610557"/>
              <a:gd name="connsiteX50" fmla="*/ 1057268 w 1540911"/>
              <a:gd name="connsiteY50" fmla="*/ 404926 h 610557"/>
              <a:gd name="connsiteX51" fmla="*/ 1085478 w 1540911"/>
              <a:gd name="connsiteY51" fmla="*/ 371427 h 610557"/>
              <a:gd name="connsiteX52" fmla="*/ 1088180 w 1540911"/>
              <a:gd name="connsiteY52" fmla="*/ 360106 h 610557"/>
              <a:gd name="connsiteX53" fmla="*/ 1085580 w 1540911"/>
              <a:gd name="connsiteY53" fmla="*/ 342532 h 610557"/>
              <a:gd name="connsiteX54" fmla="*/ 1046501 w 1540911"/>
              <a:gd name="connsiteY54" fmla="*/ 324767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709561 w 1540911"/>
              <a:gd name="connsiteY78" fmla="*/ 490505 h 610557"/>
              <a:gd name="connsiteX79" fmla="*/ 765659 w 1540911"/>
              <a:gd name="connsiteY79" fmla="*/ 500191 h 610557"/>
              <a:gd name="connsiteX80" fmla="*/ 786301 w 1540911"/>
              <a:gd name="connsiteY80" fmla="*/ 480556 h 610557"/>
              <a:gd name="connsiteX81" fmla="*/ 855577 w 1540911"/>
              <a:gd name="connsiteY81" fmla="*/ 479972 h 610557"/>
              <a:gd name="connsiteX82" fmla="*/ 891720 w 1540911"/>
              <a:gd name="connsiteY82" fmla="*/ 489073 h 610557"/>
              <a:gd name="connsiteX83" fmla="*/ 875212 w 1540911"/>
              <a:gd name="connsiteY83" fmla="*/ 533265 h 610557"/>
              <a:gd name="connsiteX84" fmla="*/ 810699 w 1540911"/>
              <a:gd name="connsiteY84" fmla="*/ 558510 h 610557"/>
              <a:gd name="connsiteX85" fmla="*/ 760210 w 1540911"/>
              <a:gd name="connsiteY85" fmla="*/ 538875 h 610557"/>
              <a:gd name="connsiteX86" fmla="*/ 692893 w 1540911"/>
              <a:gd name="connsiteY86" fmla="*/ 555705 h 610557"/>
              <a:gd name="connsiteX87" fmla="*/ 639599 w 1540911"/>
              <a:gd name="connsiteY87" fmla="*/ 586559 h 610557"/>
              <a:gd name="connsiteX88" fmla="*/ 605940 w 1540911"/>
              <a:gd name="connsiteY88" fmla="*/ 603388 h 610557"/>
              <a:gd name="connsiteX89" fmla="*/ 518988 w 1540911"/>
              <a:gd name="connsiteY89" fmla="*/ 606193 h 610557"/>
              <a:gd name="connsiteX90" fmla="*/ 516183 w 1540911"/>
              <a:gd name="connsiteY90" fmla="*/ 544485 h 610557"/>
              <a:gd name="connsiteX91" fmla="*/ 474110 w 1540911"/>
              <a:gd name="connsiteY91" fmla="*/ 538875 h 610557"/>
              <a:gd name="connsiteX92" fmla="*/ 434841 w 1540911"/>
              <a:gd name="connsiteY92" fmla="*/ 513631 h 610557"/>
              <a:gd name="connsiteX93" fmla="*/ 381548 w 1540911"/>
              <a:gd name="connsiteY93" fmla="*/ 508021 h 610557"/>
              <a:gd name="connsiteX94" fmla="*/ 398377 w 1540911"/>
              <a:gd name="connsiteY94" fmla="*/ 488387 h 610557"/>
              <a:gd name="connsiteX95" fmla="*/ 465695 w 1540911"/>
              <a:gd name="connsiteY95" fmla="*/ 432289 h 610557"/>
              <a:gd name="connsiteX96" fmla="*/ 504964 w 1540911"/>
              <a:gd name="connsiteY96" fmla="*/ 443508 h 610557"/>
              <a:gd name="connsiteX97" fmla="*/ 538623 w 1540911"/>
              <a:gd name="connsiteY97" fmla="*/ 415459 h 610557"/>
              <a:gd name="connsiteX98" fmla="*/ 516183 w 1540911"/>
              <a:gd name="connsiteY98" fmla="*/ 376190 h 610557"/>
              <a:gd name="connsiteX99" fmla="*/ 488134 w 1540911"/>
              <a:gd name="connsiteY99" fmla="*/ 384605 h 610557"/>
              <a:gd name="connsiteX100" fmla="*/ 457280 w 1540911"/>
              <a:gd name="connsiteY100" fmla="*/ 384605 h 610557"/>
              <a:gd name="connsiteX101" fmla="*/ 389962 w 1540911"/>
              <a:gd name="connsiteY101" fmla="*/ 395825 h 610557"/>
              <a:gd name="connsiteX102" fmla="*/ 305815 w 1540911"/>
              <a:gd name="connsiteY102" fmla="*/ 350946 h 610557"/>
              <a:gd name="connsiteX103" fmla="*/ 331059 w 1540911"/>
              <a:gd name="connsiteY103" fmla="*/ 342532 h 610557"/>
              <a:gd name="connsiteX104" fmla="*/ 258132 w 1540911"/>
              <a:gd name="connsiteY104" fmla="*/ 320092 h 610557"/>
              <a:gd name="connsiteX105" fmla="*/ 370328 w 1540911"/>
              <a:gd name="connsiteY105" fmla="*/ 322897 h 610557"/>
              <a:gd name="connsiteX106" fmla="*/ 328254 w 1540911"/>
              <a:gd name="connsiteY106" fmla="*/ 297653 h 610557"/>
              <a:gd name="connsiteX107" fmla="*/ 283376 w 1540911"/>
              <a:gd name="connsiteY107" fmla="*/ 297653 h 610557"/>
              <a:gd name="connsiteX108" fmla="*/ 232888 w 1540911"/>
              <a:gd name="connsiteY108" fmla="*/ 300458 h 610557"/>
              <a:gd name="connsiteX109" fmla="*/ 165570 w 1540911"/>
              <a:gd name="connsiteY109" fmla="*/ 314483 h 610557"/>
              <a:gd name="connsiteX110" fmla="*/ 131911 w 1540911"/>
              <a:gd name="connsiteY110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17312 w 1540911"/>
              <a:gd name="connsiteY49" fmla="*/ 455152 h 610557"/>
              <a:gd name="connsiteX50" fmla="*/ 1057268 w 1540911"/>
              <a:gd name="connsiteY50" fmla="*/ 404926 h 610557"/>
              <a:gd name="connsiteX51" fmla="*/ 1085478 w 1540911"/>
              <a:gd name="connsiteY51" fmla="*/ 371427 h 610557"/>
              <a:gd name="connsiteX52" fmla="*/ 1088180 w 1540911"/>
              <a:gd name="connsiteY52" fmla="*/ 360106 h 610557"/>
              <a:gd name="connsiteX53" fmla="*/ 1085580 w 1540911"/>
              <a:gd name="connsiteY53" fmla="*/ 342532 h 610557"/>
              <a:gd name="connsiteX54" fmla="*/ 1046501 w 1540911"/>
              <a:gd name="connsiteY54" fmla="*/ 324767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709561 w 1540911"/>
              <a:gd name="connsiteY78" fmla="*/ 490505 h 610557"/>
              <a:gd name="connsiteX79" fmla="*/ 765659 w 1540911"/>
              <a:gd name="connsiteY79" fmla="*/ 500191 h 610557"/>
              <a:gd name="connsiteX80" fmla="*/ 786301 w 1540911"/>
              <a:gd name="connsiteY80" fmla="*/ 480556 h 610557"/>
              <a:gd name="connsiteX81" fmla="*/ 855577 w 1540911"/>
              <a:gd name="connsiteY81" fmla="*/ 479972 h 610557"/>
              <a:gd name="connsiteX82" fmla="*/ 891720 w 1540911"/>
              <a:gd name="connsiteY82" fmla="*/ 489073 h 610557"/>
              <a:gd name="connsiteX83" fmla="*/ 875212 w 1540911"/>
              <a:gd name="connsiteY83" fmla="*/ 533265 h 610557"/>
              <a:gd name="connsiteX84" fmla="*/ 851238 w 1540911"/>
              <a:gd name="connsiteY84" fmla="*/ 560511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266799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28507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98377 w 1540911"/>
              <a:gd name="connsiteY96" fmla="*/ 488387 h 608137"/>
              <a:gd name="connsiteX97" fmla="*/ 465695 w 1540911"/>
              <a:gd name="connsiteY97" fmla="*/ 432289 h 608137"/>
              <a:gd name="connsiteX98" fmla="*/ 504964 w 1540911"/>
              <a:gd name="connsiteY98" fmla="*/ 443508 h 608137"/>
              <a:gd name="connsiteX99" fmla="*/ 538623 w 1540911"/>
              <a:gd name="connsiteY99" fmla="*/ 415459 h 608137"/>
              <a:gd name="connsiteX100" fmla="*/ 516183 w 1540911"/>
              <a:gd name="connsiteY100" fmla="*/ 376190 h 608137"/>
              <a:gd name="connsiteX101" fmla="*/ 488134 w 1540911"/>
              <a:gd name="connsiteY101" fmla="*/ 384605 h 608137"/>
              <a:gd name="connsiteX102" fmla="*/ 457280 w 1540911"/>
              <a:gd name="connsiteY102" fmla="*/ 384605 h 608137"/>
              <a:gd name="connsiteX103" fmla="*/ 389962 w 1540911"/>
              <a:gd name="connsiteY103" fmla="*/ 395825 h 608137"/>
              <a:gd name="connsiteX104" fmla="*/ 305815 w 1540911"/>
              <a:gd name="connsiteY104" fmla="*/ 350946 h 608137"/>
              <a:gd name="connsiteX105" fmla="*/ 331059 w 1540911"/>
              <a:gd name="connsiteY105" fmla="*/ 342532 h 608137"/>
              <a:gd name="connsiteX106" fmla="*/ 258132 w 1540911"/>
              <a:gd name="connsiteY106" fmla="*/ 320092 h 608137"/>
              <a:gd name="connsiteX107" fmla="*/ 370328 w 1540911"/>
              <a:gd name="connsiteY107" fmla="*/ 322897 h 608137"/>
              <a:gd name="connsiteX108" fmla="*/ 328254 w 1540911"/>
              <a:gd name="connsiteY108" fmla="*/ 297653 h 608137"/>
              <a:gd name="connsiteX109" fmla="*/ 283376 w 1540911"/>
              <a:gd name="connsiteY109" fmla="*/ 297653 h 608137"/>
              <a:gd name="connsiteX110" fmla="*/ 232888 w 1540911"/>
              <a:gd name="connsiteY110" fmla="*/ 300458 h 608137"/>
              <a:gd name="connsiteX111" fmla="*/ 165570 w 1540911"/>
              <a:gd name="connsiteY111" fmla="*/ 314483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266799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28507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98377 w 1540911"/>
              <a:gd name="connsiteY96" fmla="*/ 488387 h 608137"/>
              <a:gd name="connsiteX97" fmla="*/ 465695 w 1540911"/>
              <a:gd name="connsiteY97" fmla="*/ 432289 h 608137"/>
              <a:gd name="connsiteX98" fmla="*/ 504964 w 1540911"/>
              <a:gd name="connsiteY98" fmla="*/ 443508 h 608137"/>
              <a:gd name="connsiteX99" fmla="*/ 508338 w 1540911"/>
              <a:gd name="connsiteY99" fmla="*/ 415255 h 608137"/>
              <a:gd name="connsiteX100" fmla="*/ 538623 w 1540911"/>
              <a:gd name="connsiteY100" fmla="*/ 415459 h 608137"/>
              <a:gd name="connsiteX101" fmla="*/ 516183 w 1540911"/>
              <a:gd name="connsiteY101" fmla="*/ 376190 h 608137"/>
              <a:gd name="connsiteX102" fmla="*/ 488134 w 1540911"/>
              <a:gd name="connsiteY102" fmla="*/ 384605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305815 w 1540911"/>
              <a:gd name="connsiteY105" fmla="*/ 350946 h 608137"/>
              <a:gd name="connsiteX106" fmla="*/ 331059 w 1540911"/>
              <a:gd name="connsiteY106" fmla="*/ 342532 h 608137"/>
              <a:gd name="connsiteX107" fmla="*/ 258132 w 1540911"/>
              <a:gd name="connsiteY107" fmla="*/ 320092 h 608137"/>
              <a:gd name="connsiteX108" fmla="*/ 370328 w 1540911"/>
              <a:gd name="connsiteY108" fmla="*/ 322897 h 608137"/>
              <a:gd name="connsiteX109" fmla="*/ 328254 w 1540911"/>
              <a:gd name="connsiteY109" fmla="*/ 297653 h 608137"/>
              <a:gd name="connsiteX110" fmla="*/ 283376 w 1540911"/>
              <a:gd name="connsiteY110" fmla="*/ 297653 h 608137"/>
              <a:gd name="connsiteX111" fmla="*/ 232888 w 1540911"/>
              <a:gd name="connsiteY111" fmla="*/ 300458 h 608137"/>
              <a:gd name="connsiteX112" fmla="*/ 165570 w 1540911"/>
              <a:gd name="connsiteY112" fmla="*/ 314483 h 608137"/>
              <a:gd name="connsiteX113" fmla="*/ 131911 w 1540911"/>
              <a:gd name="connsiteY113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266799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28507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98377 w 1540911"/>
              <a:gd name="connsiteY96" fmla="*/ 488387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504964 w 1540911"/>
              <a:gd name="connsiteY99" fmla="*/ 443508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16183 w 1540911"/>
              <a:gd name="connsiteY102" fmla="*/ 376190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266799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28507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98377 w 1540911"/>
              <a:gd name="connsiteY96" fmla="*/ 488387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16183 w 1540911"/>
              <a:gd name="connsiteY102" fmla="*/ 376190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266799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28507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98377 w 1540911"/>
              <a:gd name="connsiteY96" fmla="*/ 488387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16183 w 1540911"/>
              <a:gd name="connsiteY102" fmla="*/ 376190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266799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28507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16183 w 1540911"/>
              <a:gd name="connsiteY102" fmla="*/ 376190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266799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28507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266799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67820 w 1540911"/>
              <a:gd name="connsiteY114" fmla="*/ 350961 h 608137"/>
              <a:gd name="connsiteX115" fmla="*/ 131911 w 1540911"/>
              <a:gd name="connsiteY115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94145 w 1540911"/>
              <a:gd name="connsiteY113" fmla="*/ 314483 h 608137"/>
              <a:gd name="connsiteX114" fmla="*/ 167820 w 1540911"/>
              <a:gd name="connsiteY114" fmla="*/ 350961 h 608137"/>
              <a:gd name="connsiteX115" fmla="*/ 131911 w 1540911"/>
              <a:gd name="connsiteY115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27465 w 1540911"/>
              <a:gd name="connsiteY109" fmla="*/ 315753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94145 w 1540911"/>
              <a:gd name="connsiteY113" fmla="*/ 314483 h 608137"/>
              <a:gd name="connsiteX114" fmla="*/ 167820 w 1540911"/>
              <a:gd name="connsiteY114" fmla="*/ 350961 h 608137"/>
              <a:gd name="connsiteX115" fmla="*/ 131911 w 1540911"/>
              <a:gd name="connsiteY115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27465 w 1540911"/>
              <a:gd name="connsiteY109" fmla="*/ 315753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94145 w 1540911"/>
              <a:gd name="connsiteY113" fmla="*/ 314483 h 608137"/>
              <a:gd name="connsiteX114" fmla="*/ 167820 w 1540911"/>
              <a:gd name="connsiteY114" fmla="*/ 350961 h 608137"/>
              <a:gd name="connsiteX115" fmla="*/ 131911 w 1540911"/>
              <a:gd name="connsiteY115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28254 w 1540911"/>
              <a:gd name="connsiteY109" fmla="*/ 297653 h 608137"/>
              <a:gd name="connsiteX110" fmla="*/ 283376 w 1540911"/>
              <a:gd name="connsiteY110" fmla="*/ 297653 h 608137"/>
              <a:gd name="connsiteX111" fmla="*/ 232888 w 1540911"/>
              <a:gd name="connsiteY111" fmla="*/ 300458 h 608137"/>
              <a:gd name="connsiteX112" fmla="*/ 194145 w 1540911"/>
              <a:gd name="connsiteY112" fmla="*/ 314483 h 608137"/>
              <a:gd name="connsiteX113" fmla="*/ 167820 w 1540911"/>
              <a:gd name="connsiteY113" fmla="*/ 350961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283376 w 1540911"/>
              <a:gd name="connsiteY109" fmla="*/ 297653 h 608137"/>
              <a:gd name="connsiteX110" fmla="*/ 232888 w 1540911"/>
              <a:gd name="connsiteY110" fmla="*/ 300458 h 608137"/>
              <a:gd name="connsiteX111" fmla="*/ 194145 w 1540911"/>
              <a:gd name="connsiteY111" fmla="*/ 314483 h 608137"/>
              <a:gd name="connsiteX112" fmla="*/ 167820 w 1540911"/>
              <a:gd name="connsiteY112" fmla="*/ 350961 h 608137"/>
              <a:gd name="connsiteX113" fmla="*/ 131911 w 1540911"/>
              <a:gd name="connsiteY113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232888 w 1540911"/>
              <a:gd name="connsiteY109" fmla="*/ 300458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32888 w 1540911"/>
              <a:gd name="connsiteY108" fmla="*/ 300458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84501 w 1540911"/>
              <a:gd name="connsiteY108" fmla="*/ 331911 h 608137"/>
              <a:gd name="connsiteX109" fmla="*/ 232888 w 1540911"/>
              <a:gd name="connsiteY109" fmla="*/ 300458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84501 w 1540911"/>
              <a:gd name="connsiteY108" fmla="*/ 331911 h 608137"/>
              <a:gd name="connsiteX109" fmla="*/ 237651 w 1540911"/>
              <a:gd name="connsiteY109" fmla="*/ 309983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84501 w 1540911"/>
              <a:gd name="connsiteY108" fmla="*/ 331911 h 608137"/>
              <a:gd name="connsiteX109" fmla="*/ 237651 w 1540911"/>
              <a:gd name="connsiteY109" fmla="*/ 309983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3562 w 1540911"/>
              <a:gd name="connsiteY69" fmla="*/ 31109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84501 w 1540911"/>
              <a:gd name="connsiteY108" fmla="*/ 331911 h 608137"/>
              <a:gd name="connsiteX109" fmla="*/ 237651 w 1540911"/>
              <a:gd name="connsiteY109" fmla="*/ 309983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65780 w 1540911"/>
              <a:gd name="connsiteY30" fmla="*/ 120899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3562 w 1540911"/>
              <a:gd name="connsiteY69" fmla="*/ 31109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84501 w 1540911"/>
              <a:gd name="connsiteY108" fmla="*/ 331911 h 608137"/>
              <a:gd name="connsiteX109" fmla="*/ 237651 w 1540911"/>
              <a:gd name="connsiteY109" fmla="*/ 309983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5986 w 1540911"/>
              <a:gd name="connsiteY29" fmla="*/ 117670 h 608137"/>
              <a:gd name="connsiteX30" fmla="*/ 1265780 w 1540911"/>
              <a:gd name="connsiteY30" fmla="*/ 120899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3562 w 1540911"/>
              <a:gd name="connsiteY69" fmla="*/ 31109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84501 w 1540911"/>
              <a:gd name="connsiteY108" fmla="*/ 331911 h 608137"/>
              <a:gd name="connsiteX109" fmla="*/ 237651 w 1540911"/>
              <a:gd name="connsiteY109" fmla="*/ 309983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45986 w 1540911"/>
              <a:gd name="connsiteY29" fmla="*/ 117670 h 608137"/>
              <a:gd name="connsiteX30" fmla="*/ 1265780 w 1540911"/>
              <a:gd name="connsiteY30" fmla="*/ 120899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3562 w 1540911"/>
              <a:gd name="connsiteY69" fmla="*/ 31109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84501 w 1540911"/>
              <a:gd name="connsiteY108" fmla="*/ 331911 h 608137"/>
              <a:gd name="connsiteX109" fmla="*/ 237651 w 1540911"/>
              <a:gd name="connsiteY109" fmla="*/ 309983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55579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3562 w 1540911"/>
              <a:gd name="connsiteY68" fmla="*/ 311093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78868 w 1540911"/>
              <a:gd name="connsiteY72" fmla="*/ 367776 h 608137"/>
              <a:gd name="connsiteX73" fmla="*/ 653624 w 1540911"/>
              <a:gd name="connsiteY73" fmla="*/ 370581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38623 w 1540911"/>
              <a:gd name="connsiteY100" fmla="*/ 415459 h 608137"/>
              <a:gd name="connsiteX101" fmla="*/ 509039 w 1540911"/>
              <a:gd name="connsiteY101" fmla="*/ 397621 h 608137"/>
              <a:gd name="connsiteX102" fmla="*/ 488134 w 1540911"/>
              <a:gd name="connsiteY102" fmla="*/ 384605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305815 w 1540911"/>
              <a:gd name="connsiteY105" fmla="*/ 350946 h 608137"/>
              <a:gd name="connsiteX106" fmla="*/ 331059 w 1540911"/>
              <a:gd name="connsiteY106" fmla="*/ 342532 h 608137"/>
              <a:gd name="connsiteX107" fmla="*/ 284501 w 1540911"/>
              <a:gd name="connsiteY107" fmla="*/ 331911 h 608137"/>
              <a:gd name="connsiteX108" fmla="*/ 237651 w 1540911"/>
              <a:gd name="connsiteY108" fmla="*/ 309983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55579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3562 w 1540911"/>
              <a:gd name="connsiteY68" fmla="*/ 311093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78868 w 1540911"/>
              <a:gd name="connsiteY72" fmla="*/ 367776 h 608137"/>
              <a:gd name="connsiteX73" fmla="*/ 653624 w 1540911"/>
              <a:gd name="connsiteY73" fmla="*/ 370581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38623 w 1540911"/>
              <a:gd name="connsiteY100" fmla="*/ 415459 h 608137"/>
              <a:gd name="connsiteX101" fmla="*/ 509039 w 1540911"/>
              <a:gd name="connsiteY101" fmla="*/ 397621 h 608137"/>
              <a:gd name="connsiteX102" fmla="*/ 488134 w 1540911"/>
              <a:gd name="connsiteY102" fmla="*/ 384605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305815 w 1540911"/>
              <a:gd name="connsiteY105" fmla="*/ 350946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55579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3562 w 1540911"/>
              <a:gd name="connsiteY68" fmla="*/ 311093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78868 w 1540911"/>
              <a:gd name="connsiteY72" fmla="*/ 367776 h 608137"/>
              <a:gd name="connsiteX73" fmla="*/ 653624 w 1540911"/>
              <a:gd name="connsiteY73" fmla="*/ 370581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38623 w 1540911"/>
              <a:gd name="connsiteY100" fmla="*/ 415459 h 608137"/>
              <a:gd name="connsiteX101" fmla="*/ 509039 w 1540911"/>
              <a:gd name="connsiteY101" fmla="*/ 397621 h 608137"/>
              <a:gd name="connsiteX102" fmla="*/ 488134 w 1540911"/>
              <a:gd name="connsiteY102" fmla="*/ 384605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55579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3562 w 1540911"/>
              <a:gd name="connsiteY68" fmla="*/ 311093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78868 w 1540911"/>
              <a:gd name="connsiteY72" fmla="*/ 367776 h 608137"/>
              <a:gd name="connsiteX73" fmla="*/ 653624 w 1540911"/>
              <a:gd name="connsiteY73" fmla="*/ 370581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38623 w 1540911"/>
              <a:gd name="connsiteY100" fmla="*/ 415459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55579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3562 w 1540911"/>
              <a:gd name="connsiteY68" fmla="*/ 311093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78868 w 1540911"/>
              <a:gd name="connsiteY72" fmla="*/ 367776 h 608137"/>
              <a:gd name="connsiteX73" fmla="*/ 665530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38623 w 1540911"/>
              <a:gd name="connsiteY100" fmla="*/ 415459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55579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3562 w 1540911"/>
              <a:gd name="connsiteY68" fmla="*/ 311093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90774 w 1540911"/>
              <a:gd name="connsiteY72" fmla="*/ 367776 h 608137"/>
              <a:gd name="connsiteX73" fmla="*/ 665530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38623 w 1540911"/>
              <a:gd name="connsiteY100" fmla="*/ 415459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3562 w 1540911"/>
              <a:gd name="connsiteY68" fmla="*/ 311093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90774 w 1540911"/>
              <a:gd name="connsiteY72" fmla="*/ 367776 h 608137"/>
              <a:gd name="connsiteX73" fmla="*/ 665530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38623 w 1540911"/>
              <a:gd name="connsiteY100" fmla="*/ 415459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3562 w 1540911"/>
              <a:gd name="connsiteY68" fmla="*/ 311093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90774 w 1540911"/>
              <a:gd name="connsiteY72" fmla="*/ 367776 h 608137"/>
              <a:gd name="connsiteX73" fmla="*/ 665530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90774 w 1540911"/>
              <a:gd name="connsiteY72" fmla="*/ 367776 h 608137"/>
              <a:gd name="connsiteX73" fmla="*/ 665530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90774 w 1540911"/>
              <a:gd name="connsiteY72" fmla="*/ 367776 h 608137"/>
              <a:gd name="connsiteX73" fmla="*/ 665530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65530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3051 w 1540911"/>
              <a:gd name="connsiteY56" fmla="*/ 263891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3051 w 1540911"/>
              <a:gd name="connsiteY56" fmla="*/ 263891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3051 w 1540911"/>
              <a:gd name="connsiteY56" fmla="*/ 263891 h 608137"/>
              <a:gd name="connsiteX57" fmla="*/ 1155702 w 1540911"/>
              <a:gd name="connsiteY57" fmla="*/ 258384 h 608137"/>
              <a:gd name="connsiteX58" fmla="*/ 1194868 w 1540911"/>
              <a:gd name="connsiteY58" fmla="*/ 232292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3051 w 1540911"/>
              <a:gd name="connsiteY56" fmla="*/ 263891 h 608137"/>
              <a:gd name="connsiteX57" fmla="*/ 1155702 w 1540911"/>
              <a:gd name="connsiteY57" fmla="*/ 258384 h 608137"/>
              <a:gd name="connsiteX58" fmla="*/ 1194868 w 1540911"/>
              <a:gd name="connsiteY58" fmla="*/ 232292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58407 w 1540911"/>
              <a:gd name="connsiteY62" fmla="*/ 246186 h 608137"/>
              <a:gd name="connsiteX63" fmla="*/ 1015034 w 1540911"/>
              <a:gd name="connsiteY63" fmla="*/ 240547 h 608137"/>
              <a:gd name="connsiteX64" fmla="*/ 978993 w 1540911"/>
              <a:gd name="connsiteY64" fmla="*/ 265104 h 608137"/>
              <a:gd name="connsiteX65" fmla="*/ 955020 w 1540911"/>
              <a:gd name="connsiteY65" fmla="*/ 259919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315856 h 608137"/>
              <a:gd name="connsiteX70" fmla="*/ 764549 w 1540911"/>
              <a:gd name="connsiteY70" fmla="*/ 330888 h 608137"/>
              <a:gd name="connsiteX71" fmla="*/ 734966 w 1540911"/>
              <a:gd name="connsiteY71" fmla="*/ 342532 h 608137"/>
              <a:gd name="connsiteX72" fmla="*/ 724857 w 1540911"/>
              <a:gd name="connsiteY72" fmla="*/ 359463 h 608137"/>
              <a:gd name="connsiteX73" fmla="*/ 690774 w 1540911"/>
              <a:gd name="connsiteY73" fmla="*/ 367776 h 608137"/>
              <a:gd name="connsiteX74" fmla="*/ 675055 w 1540911"/>
              <a:gd name="connsiteY74" fmla="*/ 382488 h 608137"/>
              <a:gd name="connsiteX75" fmla="*/ 653624 w 1540911"/>
              <a:gd name="connsiteY75" fmla="*/ 401435 h 608137"/>
              <a:gd name="connsiteX76" fmla="*/ 682359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0896 w 1540911"/>
              <a:gd name="connsiteY79" fmla="*/ 495429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79548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21955 w 1540911"/>
              <a:gd name="connsiteY101" fmla="*/ 410697 h 608137"/>
              <a:gd name="connsiteX102" fmla="*/ 509039 w 1540911"/>
              <a:gd name="connsiteY102" fmla="*/ 397621 h 608137"/>
              <a:gd name="connsiteX103" fmla="*/ 488134 w 1540911"/>
              <a:gd name="connsiteY103" fmla="*/ 398892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298671 w 1540911"/>
              <a:gd name="connsiteY106" fmla="*/ 360471 h 608137"/>
              <a:gd name="connsiteX107" fmla="*/ 284501 w 1540911"/>
              <a:gd name="connsiteY107" fmla="*/ 331911 h 608137"/>
              <a:gd name="connsiteX108" fmla="*/ 237651 w 1540911"/>
              <a:gd name="connsiteY108" fmla="*/ 309983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04001 w 1540911"/>
              <a:gd name="connsiteY56" fmla="*/ 263891 h 608137"/>
              <a:gd name="connsiteX57" fmla="*/ 1155702 w 1540911"/>
              <a:gd name="connsiteY57" fmla="*/ 258384 h 608137"/>
              <a:gd name="connsiteX58" fmla="*/ 1194868 w 1540911"/>
              <a:gd name="connsiteY58" fmla="*/ 232292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58407 w 1540911"/>
              <a:gd name="connsiteY62" fmla="*/ 246186 h 608137"/>
              <a:gd name="connsiteX63" fmla="*/ 1015034 w 1540911"/>
              <a:gd name="connsiteY63" fmla="*/ 240547 h 608137"/>
              <a:gd name="connsiteX64" fmla="*/ 978993 w 1540911"/>
              <a:gd name="connsiteY64" fmla="*/ 265104 h 608137"/>
              <a:gd name="connsiteX65" fmla="*/ 955020 w 1540911"/>
              <a:gd name="connsiteY65" fmla="*/ 259919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315856 h 608137"/>
              <a:gd name="connsiteX70" fmla="*/ 764549 w 1540911"/>
              <a:gd name="connsiteY70" fmla="*/ 330888 h 608137"/>
              <a:gd name="connsiteX71" fmla="*/ 734966 w 1540911"/>
              <a:gd name="connsiteY71" fmla="*/ 342532 h 608137"/>
              <a:gd name="connsiteX72" fmla="*/ 724857 w 1540911"/>
              <a:gd name="connsiteY72" fmla="*/ 359463 h 608137"/>
              <a:gd name="connsiteX73" fmla="*/ 690774 w 1540911"/>
              <a:gd name="connsiteY73" fmla="*/ 367776 h 608137"/>
              <a:gd name="connsiteX74" fmla="*/ 675055 w 1540911"/>
              <a:gd name="connsiteY74" fmla="*/ 382488 h 608137"/>
              <a:gd name="connsiteX75" fmla="*/ 653624 w 1540911"/>
              <a:gd name="connsiteY75" fmla="*/ 401435 h 608137"/>
              <a:gd name="connsiteX76" fmla="*/ 682359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0896 w 1540911"/>
              <a:gd name="connsiteY79" fmla="*/ 495429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79548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21955 w 1540911"/>
              <a:gd name="connsiteY101" fmla="*/ 410697 h 608137"/>
              <a:gd name="connsiteX102" fmla="*/ 509039 w 1540911"/>
              <a:gd name="connsiteY102" fmla="*/ 397621 h 608137"/>
              <a:gd name="connsiteX103" fmla="*/ 488134 w 1540911"/>
              <a:gd name="connsiteY103" fmla="*/ 398892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298671 w 1540911"/>
              <a:gd name="connsiteY106" fmla="*/ 360471 h 608137"/>
              <a:gd name="connsiteX107" fmla="*/ 284501 w 1540911"/>
              <a:gd name="connsiteY107" fmla="*/ 331911 h 608137"/>
              <a:gd name="connsiteX108" fmla="*/ 237651 w 1540911"/>
              <a:gd name="connsiteY108" fmla="*/ 309983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04001 w 1540911"/>
              <a:gd name="connsiteY56" fmla="*/ 263891 h 608137"/>
              <a:gd name="connsiteX57" fmla="*/ 1153320 w 1540911"/>
              <a:gd name="connsiteY57" fmla="*/ 253621 h 608137"/>
              <a:gd name="connsiteX58" fmla="*/ 1194868 w 1540911"/>
              <a:gd name="connsiteY58" fmla="*/ 232292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58407 w 1540911"/>
              <a:gd name="connsiteY62" fmla="*/ 246186 h 608137"/>
              <a:gd name="connsiteX63" fmla="*/ 1015034 w 1540911"/>
              <a:gd name="connsiteY63" fmla="*/ 240547 h 608137"/>
              <a:gd name="connsiteX64" fmla="*/ 978993 w 1540911"/>
              <a:gd name="connsiteY64" fmla="*/ 265104 h 608137"/>
              <a:gd name="connsiteX65" fmla="*/ 955020 w 1540911"/>
              <a:gd name="connsiteY65" fmla="*/ 259919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315856 h 608137"/>
              <a:gd name="connsiteX70" fmla="*/ 764549 w 1540911"/>
              <a:gd name="connsiteY70" fmla="*/ 330888 h 608137"/>
              <a:gd name="connsiteX71" fmla="*/ 734966 w 1540911"/>
              <a:gd name="connsiteY71" fmla="*/ 342532 h 608137"/>
              <a:gd name="connsiteX72" fmla="*/ 724857 w 1540911"/>
              <a:gd name="connsiteY72" fmla="*/ 359463 h 608137"/>
              <a:gd name="connsiteX73" fmla="*/ 690774 w 1540911"/>
              <a:gd name="connsiteY73" fmla="*/ 367776 h 608137"/>
              <a:gd name="connsiteX74" fmla="*/ 675055 w 1540911"/>
              <a:gd name="connsiteY74" fmla="*/ 382488 h 608137"/>
              <a:gd name="connsiteX75" fmla="*/ 653624 w 1540911"/>
              <a:gd name="connsiteY75" fmla="*/ 401435 h 608137"/>
              <a:gd name="connsiteX76" fmla="*/ 682359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0896 w 1540911"/>
              <a:gd name="connsiteY79" fmla="*/ 495429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79548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21955 w 1540911"/>
              <a:gd name="connsiteY101" fmla="*/ 410697 h 608137"/>
              <a:gd name="connsiteX102" fmla="*/ 509039 w 1540911"/>
              <a:gd name="connsiteY102" fmla="*/ 397621 h 608137"/>
              <a:gd name="connsiteX103" fmla="*/ 488134 w 1540911"/>
              <a:gd name="connsiteY103" fmla="*/ 398892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298671 w 1540911"/>
              <a:gd name="connsiteY106" fmla="*/ 360471 h 608137"/>
              <a:gd name="connsiteX107" fmla="*/ 284501 w 1540911"/>
              <a:gd name="connsiteY107" fmla="*/ 331911 h 608137"/>
              <a:gd name="connsiteX108" fmla="*/ 237651 w 1540911"/>
              <a:gd name="connsiteY108" fmla="*/ 309983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03638 w 1540911"/>
              <a:gd name="connsiteY54" fmla="*/ 298573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04001 w 1540911"/>
              <a:gd name="connsiteY57" fmla="*/ 263891 h 608137"/>
              <a:gd name="connsiteX58" fmla="*/ 1153320 w 1540911"/>
              <a:gd name="connsiteY58" fmla="*/ 253621 h 608137"/>
              <a:gd name="connsiteX59" fmla="*/ 1194868 w 1540911"/>
              <a:gd name="connsiteY59" fmla="*/ 232292 h 608137"/>
              <a:gd name="connsiteX60" fmla="*/ 1169727 w 1540911"/>
              <a:gd name="connsiteY60" fmla="*/ 213506 h 608137"/>
              <a:gd name="connsiteX61" fmla="*/ 1144133 w 1540911"/>
              <a:gd name="connsiteY61" fmla="*/ 231899 h 608137"/>
              <a:gd name="connsiteX62" fmla="*/ 1091189 w 1540911"/>
              <a:gd name="connsiteY62" fmla="*/ 230335 h 608137"/>
              <a:gd name="connsiteX63" fmla="*/ 1058407 w 1540911"/>
              <a:gd name="connsiteY63" fmla="*/ 246186 h 608137"/>
              <a:gd name="connsiteX64" fmla="*/ 1015034 w 1540911"/>
              <a:gd name="connsiteY64" fmla="*/ 240547 h 608137"/>
              <a:gd name="connsiteX65" fmla="*/ 978993 w 1540911"/>
              <a:gd name="connsiteY65" fmla="*/ 265104 h 608137"/>
              <a:gd name="connsiteX66" fmla="*/ 955020 w 1540911"/>
              <a:gd name="connsiteY66" fmla="*/ 259919 h 608137"/>
              <a:gd name="connsiteX67" fmla="*/ 922895 w 1540911"/>
              <a:gd name="connsiteY67" fmla="*/ 294848 h 608137"/>
              <a:gd name="connsiteX68" fmla="*/ 900456 w 1540911"/>
              <a:gd name="connsiteY68" fmla="*/ 300137 h 608137"/>
              <a:gd name="connsiteX69" fmla="*/ 838748 w 1540911"/>
              <a:gd name="connsiteY69" fmla="*/ 314483 h 608137"/>
              <a:gd name="connsiteX70" fmla="*/ 835943 w 1540911"/>
              <a:gd name="connsiteY70" fmla="*/ 315856 h 608137"/>
              <a:gd name="connsiteX71" fmla="*/ 764549 w 1540911"/>
              <a:gd name="connsiteY71" fmla="*/ 330888 h 608137"/>
              <a:gd name="connsiteX72" fmla="*/ 734966 w 1540911"/>
              <a:gd name="connsiteY72" fmla="*/ 342532 h 608137"/>
              <a:gd name="connsiteX73" fmla="*/ 724857 w 1540911"/>
              <a:gd name="connsiteY73" fmla="*/ 359463 h 608137"/>
              <a:gd name="connsiteX74" fmla="*/ 690774 w 1540911"/>
              <a:gd name="connsiteY74" fmla="*/ 367776 h 608137"/>
              <a:gd name="connsiteX75" fmla="*/ 675055 w 1540911"/>
              <a:gd name="connsiteY75" fmla="*/ 382488 h 608137"/>
              <a:gd name="connsiteX76" fmla="*/ 653624 w 1540911"/>
              <a:gd name="connsiteY76" fmla="*/ 401435 h 608137"/>
              <a:gd name="connsiteX77" fmla="*/ 682359 w 1540911"/>
              <a:gd name="connsiteY77" fmla="*/ 437898 h 608137"/>
              <a:gd name="connsiteX78" fmla="*/ 715332 w 1540911"/>
              <a:gd name="connsiteY78" fmla="*/ 457533 h 608137"/>
              <a:gd name="connsiteX79" fmla="*/ 709561 w 1540911"/>
              <a:gd name="connsiteY79" fmla="*/ 490505 h 608137"/>
              <a:gd name="connsiteX80" fmla="*/ 760896 w 1540911"/>
              <a:gd name="connsiteY80" fmla="*/ 495429 h 608137"/>
              <a:gd name="connsiteX81" fmla="*/ 786301 w 1540911"/>
              <a:gd name="connsiteY81" fmla="*/ 480556 h 608137"/>
              <a:gd name="connsiteX82" fmla="*/ 855577 w 1540911"/>
              <a:gd name="connsiteY82" fmla="*/ 479972 h 608137"/>
              <a:gd name="connsiteX83" fmla="*/ 891720 w 1540911"/>
              <a:gd name="connsiteY83" fmla="*/ 479548 h 608137"/>
              <a:gd name="connsiteX84" fmla="*/ 875212 w 1540911"/>
              <a:gd name="connsiteY84" fmla="*/ 533265 h 608137"/>
              <a:gd name="connsiteX85" fmla="*/ 851238 w 1540911"/>
              <a:gd name="connsiteY85" fmla="*/ 560511 h 608137"/>
              <a:gd name="connsiteX86" fmla="*/ 810699 w 1540911"/>
              <a:gd name="connsiteY86" fmla="*/ 558510 h 608137"/>
              <a:gd name="connsiteX87" fmla="*/ 760210 w 1540911"/>
              <a:gd name="connsiteY87" fmla="*/ 538875 h 608137"/>
              <a:gd name="connsiteX88" fmla="*/ 692893 w 1540911"/>
              <a:gd name="connsiteY88" fmla="*/ 555705 h 608137"/>
              <a:gd name="connsiteX89" fmla="*/ 639599 w 1540911"/>
              <a:gd name="connsiteY89" fmla="*/ 586559 h 608137"/>
              <a:gd name="connsiteX90" fmla="*/ 605940 w 1540911"/>
              <a:gd name="connsiteY90" fmla="*/ 603388 h 608137"/>
              <a:gd name="connsiteX91" fmla="*/ 518988 w 1540911"/>
              <a:gd name="connsiteY91" fmla="*/ 606193 h 608137"/>
              <a:gd name="connsiteX92" fmla="*/ 503576 w 1540911"/>
              <a:gd name="connsiteY92" fmla="*/ 577180 h 608137"/>
              <a:gd name="connsiteX93" fmla="*/ 516183 w 1540911"/>
              <a:gd name="connsiteY93" fmla="*/ 544485 h 608137"/>
              <a:gd name="connsiteX94" fmla="*/ 474110 w 1540911"/>
              <a:gd name="connsiteY94" fmla="*/ 538875 h 608137"/>
              <a:gd name="connsiteX95" fmla="*/ 434841 w 1540911"/>
              <a:gd name="connsiteY95" fmla="*/ 513631 h 608137"/>
              <a:gd name="connsiteX96" fmla="*/ 381548 w 1540911"/>
              <a:gd name="connsiteY96" fmla="*/ 508021 h 608137"/>
              <a:gd name="connsiteX97" fmla="*/ 384090 w 1540911"/>
              <a:gd name="connsiteY97" fmla="*/ 481243 h 608137"/>
              <a:gd name="connsiteX98" fmla="*/ 465695 w 1540911"/>
              <a:gd name="connsiteY98" fmla="*/ 432289 h 608137"/>
              <a:gd name="connsiteX99" fmla="*/ 486907 w 1540911"/>
              <a:gd name="connsiteY99" fmla="*/ 436686 h 608137"/>
              <a:gd name="connsiteX100" fmla="*/ 478771 w 1540911"/>
              <a:gd name="connsiteY100" fmla="*/ 426840 h 608137"/>
              <a:gd name="connsiteX101" fmla="*/ 508338 w 1540911"/>
              <a:gd name="connsiteY101" fmla="*/ 415255 h 608137"/>
              <a:gd name="connsiteX102" fmla="*/ 521955 w 1540911"/>
              <a:gd name="connsiteY102" fmla="*/ 410697 h 608137"/>
              <a:gd name="connsiteX103" fmla="*/ 509039 w 1540911"/>
              <a:gd name="connsiteY103" fmla="*/ 397621 h 608137"/>
              <a:gd name="connsiteX104" fmla="*/ 488134 w 1540911"/>
              <a:gd name="connsiteY104" fmla="*/ 398892 h 608137"/>
              <a:gd name="connsiteX105" fmla="*/ 457280 w 1540911"/>
              <a:gd name="connsiteY105" fmla="*/ 384605 h 608137"/>
              <a:gd name="connsiteX106" fmla="*/ 389962 w 1540911"/>
              <a:gd name="connsiteY106" fmla="*/ 395825 h 608137"/>
              <a:gd name="connsiteX107" fmla="*/ 298671 w 1540911"/>
              <a:gd name="connsiteY107" fmla="*/ 360471 h 608137"/>
              <a:gd name="connsiteX108" fmla="*/ 284501 w 1540911"/>
              <a:gd name="connsiteY108" fmla="*/ 331911 h 608137"/>
              <a:gd name="connsiteX109" fmla="*/ 237651 w 1540911"/>
              <a:gd name="connsiteY109" fmla="*/ 309983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03638 w 1540911"/>
              <a:gd name="connsiteY54" fmla="*/ 298573 h 608137"/>
              <a:gd name="connsiteX55" fmla="*/ 1102409 w 1540911"/>
              <a:gd name="connsiteY55" fmla="*/ 286433 h 608137"/>
              <a:gd name="connsiteX56" fmla="*/ 1104001 w 1540911"/>
              <a:gd name="connsiteY56" fmla="*/ 263891 h 608137"/>
              <a:gd name="connsiteX57" fmla="*/ 1153320 w 1540911"/>
              <a:gd name="connsiteY57" fmla="*/ 253621 h 608137"/>
              <a:gd name="connsiteX58" fmla="*/ 1194868 w 1540911"/>
              <a:gd name="connsiteY58" fmla="*/ 232292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58407 w 1540911"/>
              <a:gd name="connsiteY62" fmla="*/ 246186 h 608137"/>
              <a:gd name="connsiteX63" fmla="*/ 1015034 w 1540911"/>
              <a:gd name="connsiteY63" fmla="*/ 240547 h 608137"/>
              <a:gd name="connsiteX64" fmla="*/ 978993 w 1540911"/>
              <a:gd name="connsiteY64" fmla="*/ 265104 h 608137"/>
              <a:gd name="connsiteX65" fmla="*/ 955020 w 1540911"/>
              <a:gd name="connsiteY65" fmla="*/ 259919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315856 h 608137"/>
              <a:gd name="connsiteX70" fmla="*/ 764549 w 1540911"/>
              <a:gd name="connsiteY70" fmla="*/ 330888 h 608137"/>
              <a:gd name="connsiteX71" fmla="*/ 734966 w 1540911"/>
              <a:gd name="connsiteY71" fmla="*/ 342532 h 608137"/>
              <a:gd name="connsiteX72" fmla="*/ 724857 w 1540911"/>
              <a:gd name="connsiteY72" fmla="*/ 359463 h 608137"/>
              <a:gd name="connsiteX73" fmla="*/ 690774 w 1540911"/>
              <a:gd name="connsiteY73" fmla="*/ 367776 h 608137"/>
              <a:gd name="connsiteX74" fmla="*/ 675055 w 1540911"/>
              <a:gd name="connsiteY74" fmla="*/ 382488 h 608137"/>
              <a:gd name="connsiteX75" fmla="*/ 653624 w 1540911"/>
              <a:gd name="connsiteY75" fmla="*/ 401435 h 608137"/>
              <a:gd name="connsiteX76" fmla="*/ 682359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0896 w 1540911"/>
              <a:gd name="connsiteY79" fmla="*/ 495429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79548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21955 w 1540911"/>
              <a:gd name="connsiteY101" fmla="*/ 410697 h 608137"/>
              <a:gd name="connsiteX102" fmla="*/ 509039 w 1540911"/>
              <a:gd name="connsiteY102" fmla="*/ 397621 h 608137"/>
              <a:gd name="connsiteX103" fmla="*/ 488134 w 1540911"/>
              <a:gd name="connsiteY103" fmla="*/ 398892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298671 w 1540911"/>
              <a:gd name="connsiteY106" fmla="*/ 360471 h 608137"/>
              <a:gd name="connsiteX107" fmla="*/ 284501 w 1540911"/>
              <a:gd name="connsiteY107" fmla="*/ 331911 h 608137"/>
              <a:gd name="connsiteX108" fmla="*/ 237651 w 1540911"/>
              <a:gd name="connsiteY108" fmla="*/ 309983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35836 w 1540911"/>
              <a:gd name="connsiteY49" fmla="*/ 407308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03638 w 1540911"/>
              <a:gd name="connsiteY54" fmla="*/ 298573 h 608137"/>
              <a:gd name="connsiteX55" fmla="*/ 1102409 w 1540911"/>
              <a:gd name="connsiteY55" fmla="*/ 286433 h 608137"/>
              <a:gd name="connsiteX56" fmla="*/ 1104001 w 1540911"/>
              <a:gd name="connsiteY56" fmla="*/ 263891 h 608137"/>
              <a:gd name="connsiteX57" fmla="*/ 1153320 w 1540911"/>
              <a:gd name="connsiteY57" fmla="*/ 253621 h 608137"/>
              <a:gd name="connsiteX58" fmla="*/ 1194868 w 1540911"/>
              <a:gd name="connsiteY58" fmla="*/ 232292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58407 w 1540911"/>
              <a:gd name="connsiteY62" fmla="*/ 246186 h 608137"/>
              <a:gd name="connsiteX63" fmla="*/ 1015034 w 1540911"/>
              <a:gd name="connsiteY63" fmla="*/ 240547 h 608137"/>
              <a:gd name="connsiteX64" fmla="*/ 978993 w 1540911"/>
              <a:gd name="connsiteY64" fmla="*/ 265104 h 608137"/>
              <a:gd name="connsiteX65" fmla="*/ 955020 w 1540911"/>
              <a:gd name="connsiteY65" fmla="*/ 259919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315856 h 608137"/>
              <a:gd name="connsiteX70" fmla="*/ 764549 w 1540911"/>
              <a:gd name="connsiteY70" fmla="*/ 330888 h 608137"/>
              <a:gd name="connsiteX71" fmla="*/ 734966 w 1540911"/>
              <a:gd name="connsiteY71" fmla="*/ 342532 h 608137"/>
              <a:gd name="connsiteX72" fmla="*/ 724857 w 1540911"/>
              <a:gd name="connsiteY72" fmla="*/ 359463 h 608137"/>
              <a:gd name="connsiteX73" fmla="*/ 690774 w 1540911"/>
              <a:gd name="connsiteY73" fmla="*/ 367776 h 608137"/>
              <a:gd name="connsiteX74" fmla="*/ 675055 w 1540911"/>
              <a:gd name="connsiteY74" fmla="*/ 382488 h 608137"/>
              <a:gd name="connsiteX75" fmla="*/ 653624 w 1540911"/>
              <a:gd name="connsiteY75" fmla="*/ 401435 h 608137"/>
              <a:gd name="connsiteX76" fmla="*/ 682359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0896 w 1540911"/>
              <a:gd name="connsiteY79" fmla="*/ 495429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79548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21955 w 1540911"/>
              <a:gd name="connsiteY101" fmla="*/ 410697 h 608137"/>
              <a:gd name="connsiteX102" fmla="*/ 509039 w 1540911"/>
              <a:gd name="connsiteY102" fmla="*/ 397621 h 608137"/>
              <a:gd name="connsiteX103" fmla="*/ 488134 w 1540911"/>
              <a:gd name="connsiteY103" fmla="*/ 398892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298671 w 1540911"/>
              <a:gd name="connsiteY106" fmla="*/ 360471 h 608137"/>
              <a:gd name="connsiteX107" fmla="*/ 284501 w 1540911"/>
              <a:gd name="connsiteY107" fmla="*/ 331911 h 608137"/>
              <a:gd name="connsiteX108" fmla="*/ 237651 w 1540911"/>
              <a:gd name="connsiteY108" fmla="*/ 309983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35836 w 1540911"/>
              <a:gd name="connsiteY49" fmla="*/ 407308 h 608137"/>
              <a:gd name="connsiteX50" fmla="*/ 1085478 w 1540911"/>
              <a:gd name="connsiteY50" fmla="*/ 371427 h 608137"/>
              <a:gd name="connsiteX51" fmla="*/ 1069130 w 1540911"/>
              <a:gd name="connsiteY51" fmla="*/ 369631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03638 w 1540911"/>
              <a:gd name="connsiteY54" fmla="*/ 298573 h 608137"/>
              <a:gd name="connsiteX55" fmla="*/ 1102409 w 1540911"/>
              <a:gd name="connsiteY55" fmla="*/ 286433 h 608137"/>
              <a:gd name="connsiteX56" fmla="*/ 1104001 w 1540911"/>
              <a:gd name="connsiteY56" fmla="*/ 263891 h 608137"/>
              <a:gd name="connsiteX57" fmla="*/ 1153320 w 1540911"/>
              <a:gd name="connsiteY57" fmla="*/ 253621 h 608137"/>
              <a:gd name="connsiteX58" fmla="*/ 1194868 w 1540911"/>
              <a:gd name="connsiteY58" fmla="*/ 232292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58407 w 1540911"/>
              <a:gd name="connsiteY62" fmla="*/ 246186 h 608137"/>
              <a:gd name="connsiteX63" fmla="*/ 1015034 w 1540911"/>
              <a:gd name="connsiteY63" fmla="*/ 240547 h 608137"/>
              <a:gd name="connsiteX64" fmla="*/ 978993 w 1540911"/>
              <a:gd name="connsiteY64" fmla="*/ 265104 h 608137"/>
              <a:gd name="connsiteX65" fmla="*/ 955020 w 1540911"/>
              <a:gd name="connsiteY65" fmla="*/ 259919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315856 h 608137"/>
              <a:gd name="connsiteX70" fmla="*/ 764549 w 1540911"/>
              <a:gd name="connsiteY70" fmla="*/ 330888 h 608137"/>
              <a:gd name="connsiteX71" fmla="*/ 734966 w 1540911"/>
              <a:gd name="connsiteY71" fmla="*/ 342532 h 608137"/>
              <a:gd name="connsiteX72" fmla="*/ 724857 w 1540911"/>
              <a:gd name="connsiteY72" fmla="*/ 359463 h 608137"/>
              <a:gd name="connsiteX73" fmla="*/ 690774 w 1540911"/>
              <a:gd name="connsiteY73" fmla="*/ 367776 h 608137"/>
              <a:gd name="connsiteX74" fmla="*/ 675055 w 1540911"/>
              <a:gd name="connsiteY74" fmla="*/ 382488 h 608137"/>
              <a:gd name="connsiteX75" fmla="*/ 653624 w 1540911"/>
              <a:gd name="connsiteY75" fmla="*/ 401435 h 608137"/>
              <a:gd name="connsiteX76" fmla="*/ 682359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0896 w 1540911"/>
              <a:gd name="connsiteY79" fmla="*/ 495429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79548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21955 w 1540911"/>
              <a:gd name="connsiteY101" fmla="*/ 410697 h 608137"/>
              <a:gd name="connsiteX102" fmla="*/ 509039 w 1540911"/>
              <a:gd name="connsiteY102" fmla="*/ 397621 h 608137"/>
              <a:gd name="connsiteX103" fmla="*/ 488134 w 1540911"/>
              <a:gd name="connsiteY103" fmla="*/ 398892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298671 w 1540911"/>
              <a:gd name="connsiteY106" fmla="*/ 360471 h 608137"/>
              <a:gd name="connsiteX107" fmla="*/ 284501 w 1540911"/>
              <a:gd name="connsiteY107" fmla="*/ 331911 h 608137"/>
              <a:gd name="connsiteX108" fmla="*/ 237651 w 1540911"/>
              <a:gd name="connsiteY108" fmla="*/ 309983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35836 w 1540911"/>
              <a:gd name="connsiteY49" fmla="*/ 407308 h 608137"/>
              <a:gd name="connsiteX50" fmla="*/ 1085478 w 1540911"/>
              <a:gd name="connsiteY50" fmla="*/ 371427 h 608137"/>
              <a:gd name="connsiteX51" fmla="*/ 1069130 w 1540911"/>
              <a:gd name="connsiteY51" fmla="*/ 369631 h 608137"/>
              <a:gd name="connsiteX52" fmla="*/ 1080817 w 1540911"/>
              <a:gd name="connsiteY52" fmla="*/ 354439 h 608137"/>
              <a:gd name="connsiteX53" fmla="*/ 1032213 w 1540911"/>
              <a:gd name="connsiteY53" fmla="*/ 339054 h 608137"/>
              <a:gd name="connsiteX54" fmla="*/ 1003638 w 1540911"/>
              <a:gd name="connsiteY54" fmla="*/ 298573 h 608137"/>
              <a:gd name="connsiteX55" fmla="*/ 1102409 w 1540911"/>
              <a:gd name="connsiteY55" fmla="*/ 286433 h 608137"/>
              <a:gd name="connsiteX56" fmla="*/ 1104001 w 1540911"/>
              <a:gd name="connsiteY56" fmla="*/ 263891 h 608137"/>
              <a:gd name="connsiteX57" fmla="*/ 1153320 w 1540911"/>
              <a:gd name="connsiteY57" fmla="*/ 253621 h 608137"/>
              <a:gd name="connsiteX58" fmla="*/ 1194868 w 1540911"/>
              <a:gd name="connsiteY58" fmla="*/ 232292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58407 w 1540911"/>
              <a:gd name="connsiteY62" fmla="*/ 246186 h 608137"/>
              <a:gd name="connsiteX63" fmla="*/ 1015034 w 1540911"/>
              <a:gd name="connsiteY63" fmla="*/ 240547 h 608137"/>
              <a:gd name="connsiteX64" fmla="*/ 978993 w 1540911"/>
              <a:gd name="connsiteY64" fmla="*/ 265104 h 608137"/>
              <a:gd name="connsiteX65" fmla="*/ 955020 w 1540911"/>
              <a:gd name="connsiteY65" fmla="*/ 259919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315856 h 608137"/>
              <a:gd name="connsiteX70" fmla="*/ 764549 w 1540911"/>
              <a:gd name="connsiteY70" fmla="*/ 330888 h 608137"/>
              <a:gd name="connsiteX71" fmla="*/ 734966 w 1540911"/>
              <a:gd name="connsiteY71" fmla="*/ 342532 h 608137"/>
              <a:gd name="connsiteX72" fmla="*/ 724857 w 1540911"/>
              <a:gd name="connsiteY72" fmla="*/ 359463 h 608137"/>
              <a:gd name="connsiteX73" fmla="*/ 690774 w 1540911"/>
              <a:gd name="connsiteY73" fmla="*/ 367776 h 608137"/>
              <a:gd name="connsiteX74" fmla="*/ 675055 w 1540911"/>
              <a:gd name="connsiteY74" fmla="*/ 382488 h 608137"/>
              <a:gd name="connsiteX75" fmla="*/ 653624 w 1540911"/>
              <a:gd name="connsiteY75" fmla="*/ 401435 h 608137"/>
              <a:gd name="connsiteX76" fmla="*/ 682359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0896 w 1540911"/>
              <a:gd name="connsiteY79" fmla="*/ 495429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79548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21955 w 1540911"/>
              <a:gd name="connsiteY101" fmla="*/ 410697 h 608137"/>
              <a:gd name="connsiteX102" fmla="*/ 509039 w 1540911"/>
              <a:gd name="connsiteY102" fmla="*/ 397621 h 608137"/>
              <a:gd name="connsiteX103" fmla="*/ 488134 w 1540911"/>
              <a:gd name="connsiteY103" fmla="*/ 398892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298671 w 1540911"/>
              <a:gd name="connsiteY106" fmla="*/ 360471 h 608137"/>
              <a:gd name="connsiteX107" fmla="*/ 284501 w 1540911"/>
              <a:gd name="connsiteY107" fmla="*/ 331911 h 608137"/>
              <a:gd name="connsiteX108" fmla="*/ 237651 w 1540911"/>
              <a:gd name="connsiteY108" fmla="*/ 309983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35836 w 1540911"/>
              <a:gd name="connsiteY49" fmla="*/ 407308 h 608137"/>
              <a:gd name="connsiteX50" fmla="*/ 1085478 w 1540911"/>
              <a:gd name="connsiteY50" fmla="*/ 371427 h 608137"/>
              <a:gd name="connsiteX51" fmla="*/ 1080817 w 1540911"/>
              <a:gd name="connsiteY51" fmla="*/ 354439 h 608137"/>
              <a:gd name="connsiteX52" fmla="*/ 1032213 w 1540911"/>
              <a:gd name="connsiteY52" fmla="*/ 339054 h 608137"/>
              <a:gd name="connsiteX53" fmla="*/ 1003638 w 1540911"/>
              <a:gd name="connsiteY53" fmla="*/ 298573 h 608137"/>
              <a:gd name="connsiteX54" fmla="*/ 1102409 w 1540911"/>
              <a:gd name="connsiteY54" fmla="*/ 286433 h 608137"/>
              <a:gd name="connsiteX55" fmla="*/ 1104001 w 1540911"/>
              <a:gd name="connsiteY55" fmla="*/ 263891 h 608137"/>
              <a:gd name="connsiteX56" fmla="*/ 1153320 w 1540911"/>
              <a:gd name="connsiteY56" fmla="*/ 253621 h 608137"/>
              <a:gd name="connsiteX57" fmla="*/ 1194868 w 1540911"/>
              <a:gd name="connsiteY57" fmla="*/ 232292 h 608137"/>
              <a:gd name="connsiteX58" fmla="*/ 1169727 w 1540911"/>
              <a:gd name="connsiteY58" fmla="*/ 213506 h 608137"/>
              <a:gd name="connsiteX59" fmla="*/ 1144133 w 1540911"/>
              <a:gd name="connsiteY59" fmla="*/ 231899 h 608137"/>
              <a:gd name="connsiteX60" fmla="*/ 1091189 w 1540911"/>
              <a:gd name="connsiteY60" fmla="*/ 230335 h 608137"/>
              <a:gd name="connsiteX61" fmla="*/ 1058407 w 1540911"/>
              <a:gd name="connsiteY61" fmla="*/ 246186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35836 w 1540911"/>
              <a:gd name="connsiteY49" fmla="*/ 407308 h 608137"/>
              <a:gd name="connsiteX50" fmla="*/ 1066428 w 1540911"/>
              <a:gd name="connsiteY50" fmla="*/ 373809 h 608137"/>
              <a:gd name="connsiteX51" fmla="*/ 1080817 w 1540911"/>
              <a:gd name="connsiteY51" fmla="*/ 354439 h 608137"/>
              <a:gd name="connsiteX52" fmla="*/ 1032213 w 1540911"/>
              <a:gd name="connsiteY52" fmla="*/ 339054 h 608137"/>
              <a:gd name="connsiteX53" fmla="*/ 1003638 w 1540911"/>
              <a:gd name="connsiteY53" fmla="*/ 298573 h 608137"/>
              <a:gd name="connsiteX54" fmla="*/ 1102409 w 1540911"/>
              <a:gd name="connsiteY54" fmla="*/ 286433 h 608137"/>
              <a:gd name="connsiteX55" fmla="*/ 1104001 w 1540911"/>
              <a:gd name="connsiteY55" fmla="*/ 263891 h 608137"/>
              <a:gd name="connsiteX56" fmla="*/ 1153320 w 1540911"/>
              <a:gd name="connsiteY56" fmla="*/ 253621 h 608137"/>
              <a:gd name="connsiteX57" fmla="*/ 1194868 w 1540911"/>
              <a:gd name="connsiteY57" fmla="*/ 232292 h 608137"/>
              <a:gd name="connsiteX58" fmla="*/ 1169727 w 1540911"/>
              <a:gd name="connsiteY58" fmla="*/ 213506 h 608137"/>
              <a:gd name="connsiteX59" fmla="*/ 1144133 w 1540911"/>
              <a:gd name="connsiteY59" fmla="*/ 231899 h 608137"/>
              <a:gd name="connsiteX60" fmla="*/ 1091189 w 1540911"/>
              <a:gd name="connsiteY60" fmla="*/ 230335 h 608137"/>
              <a:gd name="connsiteX61" fmla="*/ 1058407 w 1540911"/>
              <a:gd name="connsiteY61" fmla="*/ 246186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35836 w 1540911"/>
              <a:gd name="connsiteY49" fmla="*/ 407308 h 608137"/>
              <a:gd name="connsiteX50" fmla="*/ 1066428 w 1540911"/>
              <a:gd name="connsiteY50" fmla="*/ 373809 h 608137"/>
              <a:gd name="connsiteX51" fmla="*/ 1080817 w 1540911"/>
              <a:gd name="connsiteY51" fmla="*/ 354439 h 608137"/>
              <a:gd name="connsiteX52" fmla="*/ 1032213 w 1540911"/>
              <a:gd name="connsiteY52" fmla="*/ 339054 h 608137"/>
              <a:gd name="connsiteX53" fmla="*/ 1003638 w 1540911"/>
              <a:gd name="connsiteY53" fmla="*/ 298573 h 608137"/>
              <a:gd name="connsiteX54" fmla="*/ 1090503 w 1540911"/>
              <a:gd name="connsiteY54" fmla="*/ 286433 h 608137"/>
              <a:gd name="connsiteX55" fmla="*/ 1104001 w 1540911"/>
              <a:gd name="connsiteY55" fmla="*/ 263891 h 608137"/>
              <a:gd name="connsiteX56" fmla="*/ 1153320 w 1540911"/>
              <a:gd name="connsiteY56" fmla="*/ 253621 h 608137"/>
              <a:gd name="connsiteX57" fmla="*/ 1194868 w 1540911"/>
              <a:gd name="connsiteY57" fmla="*/ 232292 h 608137"/>
              <a:gd name="connsiteX58" fmla="*/ 1169727 w 1540911"/>
              <a:gd name="connsiteY58" fmla="*/ 213506 h 608137"/>
              <a:gd name="connsiteX59" fmla="*/ 1144133 w 1540911"/>
              <a:gd name="connsiteY59" fmla="*/ 231899 h 608137"/>
              <a:gd name="connsiteX60" fmla="*/ 1091189 w 1540911"/>
              <a:gd name="connsiteY60" fmla="*/ 230335 h 608137"/>
              <a:gd name="connsiteX61" fmla="*/ 1058407 w 1540911"/>
              <a:gd name="connsiteY61" fmla="*/ 246186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35836 w 1540911"/>
              <a:gd name="connsiteY49" fmla="*/ 407308 h 608137"/>
              <a:gd name="connsiteX50" fmla="*/ 1066428 w 1540911"/>
              <a:gd name="connsiteY50" fmla="*/ 373809 h 608137"/>
              <a:gd name="connsiteX51" fmla="*/ 1080817 w 1540911"/>
              <a:gd name="connsiteY51" fmla="*/ 354439 h 608137"/>
              <a:gd name="connsiteX52" fmla="*/ 1032213 w 1540911"/>
              <a:gd name="connsiteY52" fmla="*/ 339054 h 608137"/>
              <a:gd name="connsiteX53" fmla="*/ 1003638 w 1540911"/>
              <a:gd name="connsiteY53" fmla="*/ 298573 h 608137"/>
              <a:gd name="connsiteX54" fmla="*/ 1090503 w 1540911"/>
              <a:gd name="connsiteY54" fmla="*/ 286433 h 608137"/>
              <a:gd name="connsiteX55" fmla="*/ 1104001 w 1540911"/>
              <a:gd name="connsiteY55" fmla="*/ 263891 h 608137"/>
              <a:gd name="connsiteX56" fmla="*/ 1146176 w 1540911"/>
              <a:gd name="connsiteY56" fmla="*/ 253621 h 608137"/>
              <a:gd name="connsiteX57" fmla="*/ 1194868 w 1540911"/>
              <a:gd name="connsiteY57" fmla="*/ 232292 h 608137"/>
              <a:gd name="connsiteX58" fmla="*/ 1169727 w 1540911"/>
              <a:gd name="connsiteY58" fmla="*/ 213506 h 608137"/>
              <a:gd name="connsiteX59" fmla="*/ 1144133 w 1540911"/>
              <a:gd name="connsiteY59" fmla="*/ 231899 h 608137"/>
              <a:gd name="connsiteX60" fmla="*/ 1091189 w 1540911"/>
              <a:gd name="connsiteY60" fmla="*/ 230335 h 608137"/>
              <a:gd name="connsiteX61" fmla="*/ 1058407 w 1540911"/>
              <a:gd name="connsiteY61" fmla="*/ 246186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35836 w 1540911"/>
              <a:gd name="connsiteY49" fmla="*/ 407308 h 608137"/>
              <a:gd name="connsiteX50" fmla="*/ 1066428 w 1540911"/>
              <a:gd name="connsiteY50" fmla="*/ 373809 h 608137"/>
              <a:gd name="connsiteX51" fmla="*/ 1068911 w 1540911"/>
              <a:gd name="connsiteY51" fmla="*/ 361583 h 608137"/>
              <a:gd name="connsiteX52" fmla="*/ 1032213 w 1540911"/>
              <a:gd name="connsiteY52" fmla="*/ 339054 h 608137"/>
              <a:gd name="connsiteX53" fmla="*/ 1003638 w 1540911"/>
              <a:gd name="connsiteY53" fmla="*/ 298573 h 608137"/>
              <a:gd name="connsiteX54" fmla="*/ 1090503 w 1540911"/>
              <a:gd name="connsiteY54" fmla="*/ 286433 h 608137"/>
              <a:gd name="connsiteX55" fmla="*/ 1104001 w 1540911"/>
              <a:gd name="connsiteY55" fmla="*/ 263891 h 608137"/>
              <a:gd name="connsiteX56" fmla="*/ 1146176 w 1540911"/>
              <a:gd name="connsiteY56" fmla="*/ 253621 h 608137"/>
              <a:gd name="connsiteX57" fmla="*/ 1194868 w 1540911"/>
              <a:gd name="connsiteY57" fmla="*/ 232292 h 608137"/>
              <a:gd name="connsiteX58" fmla="*/ 1169727 w 1540911"/>
              <a:gd name="connsiteY58" fmla="*/ 213506 h 608137"/>
              <a:gd name="connsiteX59" fmla="*/ 1144133 w 1540911"/>
              <a:gd name="connsiteY59" fmla="*/ 231899 h 608137"/>
              <a:gd name="connsiteX60" fmla="*/ 1091189 w 1540911"/>
              <a:gd name="connsiteY60" fmla="*/ 230335 h 608137"/>
              <a:gd name="connsiteX61" fmla="*/ 1058407 w 1540911"/>
              <a:gd name="connsiteY61" fmla="*/ 246186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35836 w 1540911"/>
              <a:gd name="connsiteY49" fmla="*/ 407308 h 608137"/>
              <a:gd name="connsiteX50" fmla="*/ 1066428 w 1540911"/>
              <a:gd name="connsiteY50" fmla="*/ 373809 h 608137"/>
              <a:gd name="connsiteX51" fmla="*/ 1068911 w 1540911"/>
              <a:gd name="connsiteY51" fmla="*/ 361583 h 608137"/>
              <a:gd name="connsiteX52" fmla="*/ 1032213 w 1540911"/>
              <a:gd name="connsiteY52" fmla="*/ 339054 h 608137"/>
              <a:gd name="connsiteX53" fmla="*/ 1003638 w 1540911"/>
              <a:gd name="connsiteY53" fmla="*/ 298573 h 608137"/>
              <a:gd name="connsiteX54" fmla="*/ 1090503 w 1540911"/>
              <a:gd name="connsiteY54" fmla="*/ 286433 h 608137"/>
              <a:gd name="connsiteX55" fmla="*/ 1087333 w 1540911"/>
              <a:gd name="connsiteY55" fmla="*/ 259128 h 608137"/>
              <a:gd name="connsiteX56" fmla="*/ 1146176 w 1540911"/>
              <a:gd name="connsiteY56" fmla="*/ 253621 h 608137"/>
              <a:gd name="connsiteX57" fmla="*/ 1194868 w 1540911"/>
              <a:gd name="connsiteY57" fmla="*/ 232292 h 608137"/>
              <a:gd name="connsiteX58" fmla="*/ 1169727 w 1540911"/>
              <a:gd name="connsiteY58" fmla="*/ 213506 h 608137"/>
              <a:gd name="connsiteX59" fmla="*/ 1144133 w 1540911"/>
              <a:gd name="connsiteY59" fmla="*/ 231899 h 608137"/>
              <a:gd name="connsiteX60" fmla="*/ 1091189 w 1540911"/>
              <a:gd name="connsiteY60" fmla="*/ 230335 h 608137"/>
              <a:gd name="connsiteX61" fmla="*/ 1058407 w 1540911"/>
              <a:gd name="connsiteY61" fmla="*/ 246186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35836 w 1540911"/>
              <a:gd name="connsiteY49" fmla="*/ 407308 h 608137"/>
              <a:gd name="connsiteX50" fmla="*/ 1066428 w 1540911"/>
              <a:gd name="connsiteY50" fmla="*/ 373809 h 608137"/>
              <a:gd name="connsiteX51" fmla="*/ 1054624 w 1540911"/>
              <a:gd name="connsiteY51" fmla="*/ 371108 h 608137"/>
              <a:gd name="connsiteX52" fmla="*/ 1032213 w 1540911"/>
              <a:gd name="connsiteY52" fmla="*/ 339054 h 608137"/>
              <a:gd name="connsiteX53" fmla="*/ 1003638 w 1540911"/>
              <a:gd name="connsiteY53" fmla="*/ 298573 h 608137"/>
              <a:gd name="connsiteX54" fmla="*/ 1090503 w 1540911"/>
              <a:gd name="connsiteY54" fmla="*/ 286433 h 608137"/>
              <a:gd name="connsiteX55" fmla="*/ 1087333 w 1540911"/>
              <a:gd name="connsiteY55" fmla="*/ 259128 h 608137"/>
              <a:gd name="connsiteX56" fmla="*/ 1146176 w 1540911"/>
              <a:gd name="connsiteY56" fmla="*/ 253621 h 608137"/>
              <a:gd name="connsiteX57" fmla="*/ 1194868 w 1540911"/>
              <a:gd name="connsiteY57" fmla="*/ 232292 h 608137"/>
              <a:gd name="connsiteX58" fmla="*/ 1169727 w 1540911"/>
              <a:gd name="connsiteY58" fmla="*/ 213506 h 608137"/>
              <a:gd name="connsiteX59" fmla="*/ 1144133 w 1540911"/>
              <a:gd name="connsiteY59" fmla="*/ 231899 h 608137"/>
              <a:gd name="connsiteX60" fmla="*/ 1091189 w 1540911"/>
              <a:gd name="connsiteY60" fmla="*/ 230335 h 608137"/>
              <a:gd name="connsiteX61" fmla="*/ 1058407 w 1540911"/>
              <a:gd name="connsiteY61" fmla="*/ 246186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23930 w 1540911"/>
              <a:gd name="connsiteY49" fmla="*/ 407308 h 608137"/>
              <a:gd name="connsiteX50" fmla="*/ 1066428 w 1540911"/>
              <a:gd name="connsiteY50" fmla="*/ 373809 h 608137"/>
              <a:gd name="connsiteX51" fmla="*/ 1054624 w 1540911"/>
              <a:gd name="connsiteY51" fmla="*/ 371108 h 608137"/>
              <a:gd name="connsiteX52" fmla="*/ 1032213 w 1540911"/>
              <a:gd name="connsiteY52" fmla="*/ 339054 h 608137"/>
              <a:gd name="connsiteX53" fmla="*/ 1003638 w 1540911"/>
              <a:gd name="connsiteY53" fmla="*/ 298573 h 608137"/>
              <a:gd name="connsiteX54" fmla="*/ 1090503 w 1540911"/>
              <a:gd name="connsiteY54" fmla="*/ 286433 h 608137"/>
              <a:gd name="connsiteX55" fmla="*/ 1087333 w 1540911"/>
              <a:gd name="connsiteY55" fmla="*/ 259128 h 608137"/>
              <a:gd name="connsiteX56" fmla="*/ 1146176 w 1540911"/>
              <a:gd name="connsiteY56" fmla="*/ 253621 h 608137"/>
              <a:gd name="connsiteX57" fmla="*/ 1194868 w 1540911"/>
              <a:gd name="connsiteY57" fmla="*/ 232292 h 608137"/>
              <a:gd name="connsiteX58" fmla="*/ 1169727 w 1540911"/>
              <a:gd name="connsiteY58" fmla="*/ 213506 h 608137"/>
              <a:gd name="connsiteX59" fmla="*/ 1144133 w 1540911"/>
              <a:gd name="connsiteY59" fmla="*/ 231899 h 608137"/>
              <a:gd name="connsiteX60" fmla="*/ 1091189 w 1540911"/>
              <a:gd name="connsiteY60" fmla="*/ 230335 h 608137"/>
              <a:gd name="connsiteX61" fmla="*/ 1058407 w 1540911"/>
              <a:gd name="connsiteY61" fmla="*/ 246186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23930 w 1540911"/>
              <a:gd name="connsiteY49" fmla="*/ 407308 h 608137"/>
              <a:gd name="connsiteX50" fmla="*/ 1066428 w 1540911"/>
              <a:gd name="connsiteY50" fmla="*/ 373809 h 608137"/>
              <a:gd name="connsiteX51" fmla="*/ 1032213 w 1540911"/>
              <a:gd name="connsiteY51" fmla="*/ 339054 h 608137"/>
              <a:gd name="connsiteX52" fmla="*/ 1003638 w 1540911"/>
              <a:gd name="connsiteY52" fmla="*/ 298573 h 608137"/>
              <a:gd name="connsiteX53" fmla="*/ 1090503 w 1540911"/>
              <a:gd name="connsiteY53" fmla="*/ 286433 h 608137"/>
              <a:gd name="connsiteX54" fmla="*/ 1087333 w 1540911"/>
              <a:gd name="connsiteY54" fmla="*/ 259128 h 608137"/>
              <a:gd name="connsiteX55" fmla="*/ 1146176 w 1540911"/>
              <a:gd name="connsiteY55" fmla="*/ 253621 h 608137"/>
              <a:gd name="connsiteX56" fmla="*/ 1194868 w 1540911"/>
              <a:gd name="connsiteY56" fmla="*/ 232292 h 608137"/>
              <a:gd name="connsiteX57" fmla="*/ 1169727 w 1540911"/>
              <a:gd name="connsiteY57" fmla="*/ 213506 h 608137"/>
              <a:gd name="connsiteX58" fmla="*/ 1144133 w 1540911"/>
              <a:gd name="connsiteY58" fmla="*/ 231899 h 608137"/>
              <a:gd name="connsiteX59" fmla="*/ 1091189 w 1540911"/>
              <a:gd name="connsiteY59" fmla="*/ 230335 h 608137"/>
              <a:gd name="connsiteX60" fmla="*/ 1058407 w 1540911"/>
              <a:gd name="connsiteY60" fmla="*/ 246186 h 608137"/>
              <a:gd name="connsiteX61" fmla="*/ 1015034 w 1540911"/>
              <a:gd name="connsiteY61" fmla="*/ 240547 h 608137"/>
              <a:gd name="connsiteX62" fmla="*/ 978993 w 1540911"/>
              <a:gd name="connsiteY62" fmla="*/ 265104 h 608137"/>
              <a:gd name="connsiteX63" fmla="*/ 955020 w 1540911"/>
              <a:gd name="connsiteY63" fmla="*/ 259919 h 608137"/>
              <a:gd name="connsiteX64" fmla="*/ 922895 w 1540911"/>
              <a:gd name="connsiteY64" fmla="*/ 294848 h 608137"/>
              <a:gd name="connsiteX65" fmla="*/ 900456 w 1540911"/>
              <a:gd name="connsiteY65" fmla="*/ 300137 h 608137"/>
              <a:gd name="connsiteX66" fmla="*/ 838748 w 1540911"/>
              <a:gd name="connsiteY66" fmla="*/ 314483 h 608137"/>
              <a:gd name="connsiteX67" fmla="*/ 835943 w 1540911"/>
              <a:gd name="connsiteY67" fmla="*/ 315856 h 608137"/>
              <a:gd name="connsiteX68" fmla="*/ 764549 w 1540911"/>
              <a:gd name="connsiteY68" fmla="*/ 330888 h 608137"/>
              <a:gd name="connsiteX69" fmla="*/ 734966 w 1540911"/>
              <a:gd name="connsiteY69" fmla="*/ 342532 h 608137"/>
              <a:gd name="connsiteX70" fmla="*/ 724857 w 1540911"/>
              <a:gd name="connsiteY70" fmla="*/ 359463 h 608137"/>
              <a:gd name="connsiteX71" fmla="*/ 690774 w 1540911"/>
              <a:gd name="connsiteY71" fmla="*/ 367776 h 608137"/>
              <a:gd name="connsiteX72" fmla="*/ 675055 w 1540911"/>
              <a:gd name="connsiteY72" fmla="*/ 382488 h 608137"/>
              <a:gd name="connsiteX73" fmla="*/ 653624 w 1540911"/>
              <a:gd name="connsiteY73" fmla="*/ 401435 h 608137"/>
              <a:gd name="connsiteX74" fmla="*/ 682359 w 1540911"/>
              <a:gd name="connsiteY74" fmla="*/ 437898 h 608137"/>
              <a:gd name="connsiteX75" fmla="*/ 715332 w 1540911"/>
              <a:gd name="connsiteY75" fmla="*/ 457533 h 608137"/>
              <a:gd name="connsiteX76" fmla="*/ 709561 w 1540911"/>
              <a:gd name="connsiteY76" fmla="*/ 490505 h 608137"/>
              <a:gd name="connsiteX77" fmla="*/ 760896 w 1540911"/>
              <a:gd name="connsiteY77" fmla="*/ 495429 h 608137"/>
              <a:gd name="connsiteX78" fmla="*/ 786301 w 1540911"/>
              <a:gd name="connsiteY78" fmla="*/ 480556 h 608137"/>
              <a:gd name="connsiteX79" fmla="*/ 855577 w 1540911"/>
              <a:gd name="connsiteY79" fmla="*/ 479972 h 608137"/>
              <a:gd name="connsiteX80" fmla="*/ 891720 w 1540911"/>
              <a:gd name="connsiteY80" fmla="*/ 479548 h 608137"/>
              <a:gd name="connsiteX81" fmla="*/ 875212 w 1540911"/>
              <a:gd name="connsiteY81" fmla="*/ 533265 h 608137"/>
              <a:gd name="connsiteX82" fmla="*/ 851238 w 1540911"/>
              <a:gd name="connsiteY82" fmla="*/ 560511 h 608137"/>
              <a:gd name="connsiteX83" fmla="*/ 810699 w 1540911"/>
              <a:gd name="connsiteY83" fmla="*/ 558510 h 608137"/>
              <a:gd name="connsiteX84" fmla="*/ 760210 w 1540911"/>
              <a:gd name="connsiteY84" fmla="*/ 538875 h 608137"/>
              <a:gd name="connsiteX85" fmla="*/ 692893 w 1540911"/>
              <a:gd name="connsiteY85" fmla="*/ 555705 h 608137"/>
              <a:gd name="connsiteX86" fmla="*/ 639599 w 1540911"/>
              <a:gd name="connsiteY86" fmla="*/ 586559 h 608137"/>
              <a:gd name="connsiteX87" fmla="*/ 605940 w 1540911"/>
              <a:gd name="connsiteY87" fmla="*/ 603388 h 608137"/>
              <a:gd name="connsiteX88" fmla="*/ 518988 w 1540911"/>
              <a:gd name="connsiteY88" fmla="*/ 606193 h 608137"/>
              <a:gd name="connsiteX89" fmla="*/ 503576 w 1540911"/>
              <a:gd name="connsiteY89" fmla="*/ 577180 h 608137"/>
              <a:gd name="connsiteX90" fmla="*/ 516183 w 1540911"/>
              <a:gd name="connsiteY90" fmla="*/ 544485 h 608137"/>
              <a:gd name="connsiteX91" fmla="*/ 474110 w 1540911"/>
              <a:gd name="connsiteY91" fmla="*/ 538875 h 608137"/>
              <a:gd name="connsiteX92" fmla="*/ 434841 w 1540911"/>
              <a:gd name="connsiteY92" fmla="*/ 513631 h 608137"/>
              <a:gd name="connsiteX93" fmla="*/ 381548 w 1540911"/>
              <a:gd name="connsiteY93" fmla="*/ 508021 h 608137"/>
              <a:gd name="connsiteX94" fmla="*/ 384090 w 1540911"/>
              <a:gd name="connsiteY94" fmla="*/ 481243 h 608137"/>
              <a:gd name="connsiteX95" fmla="*/ 465695 w 1540911"/>
              <a:gd name="connsiteY95" fmla="*/ 432289 h 608137"/>
              <a:gd name="connsiteX96" fmla="*/ 486907 w 1540911"/>
              <a:gd name="connsiteY96" fmla="*/ 436686 h 608137"/>
              <a:gd name="connsiteX97" fmla="*/ 478771 w 1540911"/>
              <a:gd name="connsiteY97" fmla="*/ 426840 h 608137"/>
              <a:gd name="connsiteX98" fmla="*/ 508338 w 1540911"/>
              <a:gd name="connsiteY98" fmla="*/ 415255 h 608137"/>
              <a:gd name="connsiteX99" fmla="*/ 521955 w 1540911"/>
              <a:gd name="connsiteY99" fmla="*/ 410697 h 608137"/>
              <a:gd name="connsiteX100" fmla="*/ 509039 w 1540911"/>
              <a:gd name="connsiteY100" fmla="*/ 397621 h 608137"/>
              <a:gd name="connsiteX101" fmla="*/ 488134 w 1540911"/>
              <a:gd name="connsiteY101" fmla="*/ 398892 h 608137"/>
              <a:gd name="connsiteX102" fmla="*/ 457280 w 1540911"/>
              <a:gd name="connsiteY102" fmla="*/ 384605 h 608137"/>
              <a:gd name="connsiteX103" fmla="*/ 389962 w 1540911"/>
              <a:gd name="connsiteY103" fmla="*/ 395825 h 608137"/>
              <a:gd name="connsiteX104" fmla="*/ 298671 w 1540911"/>
              <a:gd name="connsiteY104" fmla="*/ 360471 h 608137"/>
              <a:gd name="connsiteX105" fmla="*/ 284501 w 1540911"/>
              <a:gd name="connsiteY105" fmla="*/ 331911 h 608137"/>
              <a:gd name="connsiteX106" fmla="*/ 237651 w 1540911"/>
              <a:gd name="connsiteY106" fmla="*/ 309983 h 608137"/>
              <a:gd name="connsiteX107" fmla="*/ 194145 w 1540911"/>
              <a:gd name="connsiteY107" fmla="*/ 314483 h 608137"/>
              <a:gd name="connsiteX108" fmla="*/ 167820 w 1540911"/>
              <a:gd name="connsiteY108" fmla="*/ 350961 h 608137"/>
              <a:gd name="connsiteX109" fmla="*/ 131911 w 1540911"/>
              <a:gd name="connsiteY109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23930 w 1540911"/>
              <a:gd name="connsiteY49" fmla="*/ 407308 h 608137"/>
              <a:gd name="connsiteX50" fmla="*/ 1066428 w 1540911"/>
              <a:gd name="connsiteY50" fmla="*/ 373809 h 608137"/>
              <a:gd name="connsiteX51" fmla="*/ 1032213 w 1540911"/>
              <a:gd name="connsiteY51" fmla="*/ 339054 h 608137"/>
              <a:gd name="connsiteX52" fmla="*/ 1003638 w 1540911"/>
              <a:gd name="connsiteY52" fmla="*/ 298573 h 608137"/>
              <a:gd name="connsiteX53" fmla="*/ 1090503 w 1540911"/>
              <a:gd name="connsiteY53" fmla="*/ 286433 h 608137"/>
              <a:gd name="connsiteX54" fmla="*/ 1087333 w 1540911"/>
              <a:gd name="connsiteY54" fmla="*/ 259128 h 608137"/>
              <a:gd name="connsiteX55" fmla="*/ 1146176 w 1540911"/>
              <a:gd name="connsiteY55" fmla="*/ 253621 h 608137"/>
              <a:gd name="connsiteX56" fmla="*/ 1194868 w 1540911"/>
              <a:gd name="connsiteY56" fmla="*/ 232292 h 608137"/>
              <a:gd name="connsiteX57" fmla="*/ 1169727 w 1540911"/>
              <a:gd name="connsiteY57" fmla="*/ 213506 h 608137"/>
              <a:gd name="connsiteX58" fmla="*/ 1144133 w 1540911"/>
              <a:gd name="connsiteY58" fmla="*/ 231899 h 608137"/>
              <a:gd name="connsiteX59" fmla="*/ 1091189 w 1540911"/>
              <a:gd name="connsiteY59" fmla="*/ 230335 h 608137"/>
              <a:gd name="connsiteX60" fmla="*/ 1058407 w 1540911"/>
              <a:gd name="connsiteY60" fmla="*/ 246186 h 608137"/>
              <a:gd name="connsiteX61" fmla="*/ 1015034 w 1540911"/>
              <a:gd name="connsiteY61" fmla="*/ 240547 h 608137"/>
              <a:gd name="connsiteX62" fmla="*/ 978993 w 1540911"/>
              <a:gd name="connsiteY62" fmla="*/ 265104 h 608137"/>
              <a:gd name="connsiteX63" fmla="*/ 955020 w 1540911"/>
              <a:gd name="connsiteY63" fmla="*/ 259919 h 608137"/>
              <a:gd name="connsiteX64" fmla="*/ 922895 w 1540911"/>
              <a:gd name="connsiteY64" fmla="*/ 294848 h 608137"/>
              <a:gd name="connsiteX65" fmla="*/ 900456 w 1540911"/>
              <a:gd name="connsiteY65" fmla="*/ 300137 h 608137"/>
              <a:gd name="connsiteX66" fmla="*/ 838748 w 1540911"/>
              <a:gd name="connsiteY66" fmla="*/ 314483 h 608137"/>
              <a:gd name="connsiteX67" fmla="*/ 835943 w 1540911"/>
              <a:gd name="connsiteY67" fmla="*/ 315856 h 608137"/>
              <a:gd name="connsiteX68" fmla="*/ 764549 w 1540911"/>
              <a:gd name="connsiteY68" fmla="*/ 330888 h 608137"/>
              <a:gd name="connsiteX69" fmla="*/ 734966 w 1540911"/>
              <a:gd name="connsiteY69" fmla="*/ 342532 h 608137"/>
              <a:gd name="connsiteX70" fmla="*/ 724857 w 1540911"/>
              <a:gd name="connsiteY70" fmla="*/ 359463 h 608137"/>
              <a:gd name="connsiteX71" fmla="*/ 690774 w 1540911"/>
              <a:gd name="connsiteY71" fmla="*/ 367776 h 608137"/>
              <a:gd name="connsiteX72" fmla="*/ 675055 w 1540911"/>
              <a:gd name="connsiteY72" fmla="*/ 382488 h 608137"/>
              <a:gd name="connsiteX73" fmla="*/ 653624 w 1540911"/>
              <a:gd name="connsiteY73" fmla="*/ 401435 h 608137"/>
              <a:gd name="connsiteX74" fmla="*/ 682359 w 1540911"/>
              <a:gd name="connsiteY74" fmla="*/ 437898 h 608137"/>
              <a:gd name="connsiteX75" fmla="*/ 715332 w 1540911"/>
              <a:gd name="connsiteY75" fmla="*/ 457533 h 608137"/>
              <a:gd name="connsiteX76" fmla="*/ 709561 w 1540911"/>
              <a:gd name="connsiteY76" fmla="*/ 490505 h 608137"/>
              <a:gd name="connsiteX77" fmla="*/ 760896 w 1540911"/>
              <a:gd name="connsiteY77" fmla="*/ 495429 h 608137"/>
              <a:gd name="connsiteX78" fmla="*/ 774394 w 1540911"/>
              <a:gd name="connsiteY78" fmla="*/ 471031 h 608137"/>
              <a:gd name="connsiteX79" fmla="*/ 855577 w 1540911"/>
              <a:gd name="connsiteY79" fmla="*/ 479972 h 608137"/>
              <a:gd name="connsiteX80" fmla="*/ 891720 w 1540911"/>
              <a:gd name="connsiteY80" fmla="*/ 479548 h 608137"/>
              <a:gd name="connsiteX81" fmla="*/ 875212 w 1540911"/>
              <a:gd name="connsiteY81" fmla="*/ 533265 h 608137"/>
              <a:gd name="connsiteX82" fmla="*/ 851238 w 1540911"/>
              <a:gd name="connsiteY82" fmla="*/ 560511 h 608137"/>
              <a:gd name="connsiteX83" fmla="*/ 810699 w 1540911"/>
              <a:gd name="connsiteY83" fmla="*/ 558510 h 608137"/>
              <a:gd name="connsiteX84" fmla="*/ 760210 w 1540911"/>
              <a:gd name="connsiteY84" fmla="*/ 538875 h 608137"/>
              <a:gd name="connsiteX85" fmla="*/ 692893 w 1540911"/>
              <a:gd name="connsiteY85" fmla="*/ 555705 h 608137"/>
              <a:gd name="connsiteX86" fmla="*/ 639599 w 1540911"/>
              <a:gd name="connsiteY86" fmla="*/ 586559 h 608137"/>
              <a:gd name="connsiteX87" fmla="*/ 605940 w 1540911"/>
              <a:gd name="connsiteY87" fmla="*/ 603388 h 608137"/>
              <a:gd name="connsiteX88" fmla="*/ 518988 w 1540911"/>
              <a:gd name="connsiteY88" fmla="*/ 606193 h 608137"/>
              <a:gd name="connsiteX89" fmla="*/ 503576 w 1540911"/>
              <a:gd name="connsiteY89" fmla="*/ 577180 h 608137"/>
              <a:gd name="connsiteX90" fmla="*/ 516183 w 1540911"/>
              <a:gd name="connsiteY90" fmla="*/ 544485 h 608137"/>
              <a:gd name="connsiteX91" fmla="*/ 474110 w 1540911"/>
              <a:gd name="connsiteY91" fmla="*/ 538875 h 608137"/>
              <a:gd name="connsiteX92" fmla="*/ 434841 w 1540911"/>
              <a:gd name="connsiteY92" fmla="*/ 513631 h 608137"/>
              <a:gd name="connsiteX93" fmla="*/ 381548 w 1540911"/>
              <a:gd name="connsiteY93" fmla="*/ 508021 h 608137"/>
              <a:gd name="connsiteX94" fmla="*/ 384090 w 1540911"/>
              <a:gd name="connsiteY94" fmla="*/ 481243 h 608137"/>
              <a:gd name="connsiteX95" fmla="*/ 465695 w 1540911"/>
              <a:gd name="connsiteY95" fmla="*/ 432289 h 608137"/>
              <a:gd name="connsiteX96" fmla="*/ 486907 w 1540911"/>
              <a:gd name="connsiteY96" fmla="*/ 436686 h 608137"/>
              <a:gd name="connsiteX97" fmla="*/ 478771 w 1540911"/>
              <a:gd name="connsiteY97" fmla="*/ 426840 h 608137"/>
              <a:gd name="connsiteX98" fmla="*/ 508338 w 1540911"/>
              <a:gd name="connsiteY98" fmla="*/ 415255 h 608137"/>
              <a:gd name="connsiteX99" fmla="*/ 521955 w 1540911"/>
              <a:gd name="connsiteY99" fmla="*/ 410697 h 608137"/>
              <a:gd name="connsiteX100" fmla="*/ 509039 w 1540911"/>
              <a:gd name="connsiteY100" fmla="*/ 397621 h 608137"/>
              <a:gd name="connsiteX101" fmla="*/ 488134 w 1540911"/>
              <a:gd name="connsiteY101" fmla="*/ 398892 h 608137"/>
              <a:gd name="connsiteX102" fmla="*/ 457280 w 1540911"/>
              <a:gd name="connsiteY102" fmla="*/ 384605 h 608137"/>
              <a:gd name="connsiteX103" fmla="*/ 389962 w 1540911"/>
              <a:gd name="connsiteY103" fmla="*/ 395825 h 608137"/>
              <a:gd name="connsiteX104" fmla="*/ 298671 w 1540911"/>
              <a:gd name="connsiteY104" fmla="*/ 360471 h 608137"/>
              <a:gd name="connsiteX105" fmla="*/ 284501 w 1540911"/>
              <a:gd name="connsiteY105" fmla="*/ 331911 h 608137"/>
              <a:gd name="connsiteX106" fmla="*/ 237651 w 1540911"/>
              <a:gd name="connsiteY106" fmla="*/ 309983 h 608137"/>
              <a:gd name="connsiteX107" fmla="*/ 194145 w 1540911"/>
              <a:gd name="connsiteY107" fmla="*/ 314483 h 608137"/>
              <a:gd name="connsiteX108" fmla="*/ 167820 w 1540911"/>
              <a:gd name="connsiteY108" fmla="*/ 350961 h 608137"/>
              <a:gd name="connsiteX109" fmla="*/ 131911 w 1540911"/>
              <a:gd name="connsiteY109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23930 w 1540911"/>
              <a:gd name="connsiteY49" fmla="*/ 407308 h 608137"/>
              <a:gd name="connsiteX50" fmla="*/ 1066428 w 1540911"/>
              <a:gd name="connsiteY50" fmla="*/ 373809 h 608137"/>
              <a:gd name="connsiteX51" fmla="*/ 1032213 w 1540911"/>
              <a:gd name="connsiteY51" fmla="*/ 339054 h 608137"/>
              <a:gd name="connsiteX52" fmla="*/ 1003638 w 1540911"/>
              <a:gd name="connsiteY52" fmla="*/ 298573 h 608137"/>
              <a:gd name="connsiteX53" fmla="*/ 1090503 w 1540911"/>
              <a:gd name="connsiteY53" fmla="*/ 286433 h 608137"/>
              <a:gd name="connsiteX54" fmla="*/ 1087333 w 1540911"/>
              <a:gd name="connsiteY54" fmla="*/ 259128 h 608137"/>
              <a:gd name="connsiteX55" fmla="*/ 1146176 w 1540911"/>
              <a:gd name="connsiteY55" fmla="*/ 253621 h 608137"/>
              <a:gd name="connsiteX56" fmla="*/ 1194868 w 1540911"/>
              <a:gd name="connsiteY56" fmla="*/ 232292 h 608137"/>
              <a:gd name="connsiteX57" fmla="*/ 1169727 w 1540911"/>
              <a:gd name="connsiteY57" fmla="*/ 213506 h 608137"/>
              <a:gd name="connsiteX58" fmla="*/ 1144133 w 1540911"/>
              <a:gd name="connsiteY58" fmla="*/ 231899 h 608137"/>
              <a:gd name="connsiteX59" fmla="*/ 1091189 w 1540911"/>
              <a:gd name="connsiteY59" fmla="*/ 230335 h 608137"/>
              <a:gd name="connsiteX60" fmla="*/ 1058407 w 1540911"/>
              <a:gd name="connsiteY60" fmla="*/ 246186 h 608137"/>
              <a:gd name="connsiteX61" fmla="*/ 1015034 w 1540911"/>
              <a:gd name="connsiteY61" fmla="*/ 240547 h 608137"/>
              <a:gd name="connsiteX62" fmla="*/ 978993 w 1540911"/>
              <a:gd name="connsiteY62" fmla="*/ 265104 h 608137"/>
              <a:gd name="connsiteX63" fmla="*/ 955020 w 1540911"/>
              <a:gd name="connsiteY63" fmla="*/ 259919 h 608137"/>
              <a:gd name="connsiteX64" fmla="*/ 922895 w 1540911"/>
              <a:gd name="connsiteY64" fmla="*/ 294848 h 608137"/>
              <a:gd name="connsiteX65" fmla="*/ 900456 w 1540911"/>
              <a:gd name="connsiteY65" fmla="*/ 300137 h 608137"/>
              <a:gd name="connsiteX66" fmla="*/ 838748 w 1540911"/>
              <a:gd name="connsiteY66" fmla="*/ 314483 h 608137"/>
              <a:gd name="connsiteX67" fmla="*/ 835943 w 1540911"/>
              <a:gd name="connsiteY67" fmla="*/ 315856 h 608137"/>
              <a:gd name="connsiteX68" fmla="*/ 764549 w 1540911"/>
              <a:gd name="connsiteY68" fmla="*/ 330888 h 608137"/>
              <a:gd name="connsiteX69" fmla="*/ 734966 w 1540911"/>
              <a:gd name="connsiteY69" fmla="*/ 342532 h 608137"/>
              <a:gd name="connsiteX70" fmla="*/ 724857 w 1540911"/>
              <a:gd name="connsiteY70" fmla="*/ 359463 h 608137"/>
              <a:gd name="connsiteX71" fmla="*/ 690774 w 1540911"/>
              <a:gd name="connsiteY71" fmla="*/ 367776 h 608137"/>
              <a:gd name="connsiteX72" fmla="*/ 675055 w 1540911"/>
              <a:gd name="connsiteY72" fmla="*/ 382488 h 608137"/>
              <a:gd name="connsiteX73" fmla="*/ 653624 w 1540911"/>
              <a:gd name="connsiteY73" fmla="*/ 401435 h 608137"/>
              <a:gd name="connsiteX74" fmla="*/ 682359 w 1540911"/>
              <a:gd name="connsiteY74" fmla="*/ 437898 h 608137"/>
              <a:gd name="connsiteX75" fmla="*/ 715332 w 1540911"/>
              <a:gd name="connsiteY75" fmla="*/ 457533 h 608137"/>
              <a:gd name="connsiteX76" fmla="*/ 709561 w 1540911"/>
              <a:gd name="connsiteY76" fmla="*/ 490505 h 608137"/>
              <a:gd name="connsiteX77" fmla="*/ 760896 w 1540911"/>
              <a:gd name="connsiteY77" fmla="*/ 495429 h 608137"/>
              <a:gd name="connsiteX78" fmla="*/ 774394 w 1540911"/>
              <a:gd name="connsiteY78" fmla="*/ 471031 h 608137"/>
              <a:gd name="connsiteX79" fmla="*/ 855577 w 1540911"/>
              <a:gd name="connsiteY79" fmla="*/ 479972 h 608137"/>
              <a:gd name="connsiteX80" fmla="*/ 891720 w 1540911"/>
              <a:gd name="connsiteY80" fmla="*/ 479548 h 608137"/>
              <a:gd name="connsiteX81" fmla="*/ 875212 w 1540911"/>
              <a:gd name="connsiteY81" fmla="*/ 533265 h 608137"/>
              <a:gd name="connsiteX82" fmla="*/ 851238 w 1540911"/>
              <a:gd name="connsiteY82" fmla="*/ 560511 h 608137"/>
              <a:gd name="connsiteX83" fmla="*/ 810699 w 1540911"/>
              <a:gd name="connsiteY83" fmla="*/ 558510 h 608137"/>
              <a:gd name="connsiteX84" fmla="*/ 760210 w 1540911"/>
              <a:gd name="connsiteY84" fmla="*/ 543638 h 608137"/>
              <a:gd name="connsiteX85" fmla="*/ 692893 w 1540911"/>
              <a:gd name="connsiteY85" fmla="*/ 555705 h 608137"/>
              <a:gd name="connsiteX86" fmla="*/ 639599 w 1540911"/>
              <a:gd name="connsiteY86" fmla="*/ 586559 h 608137"/>
              <a:gd name="connsiteX87" fmla="*/ 605940 w 1540911"/>
              <a:gd name="connsiteY87" fmla="*/ 603388 h 608137"/>
              <a:gd name="connsiteX88" fmla="*/ 518988 w 1540911"/>
              <a:gd name="connsiteY88" fmla="*/ 606193 h 608137"/>
              <a:gd name="connsiteX89" fmla="*/ 503576 w 1540911"/>
              <a:gd name="connsiteY89" fmla="*/ 577180 h 608137"/>
              <a:gd name="connsiteX90" fmla="*/ 516183 w 1540911"/>
              <a:gd name="connsiteY90" fmla="*/ 544485 h 608137"/>
              <a:gd name="connsiteX91" fmla="*/ 474110 w 1540911"/>
              <a:gd name="connsiteY91" fmla="*/ 538875 h 608137"/>
              <a:gd name="connsiteX92" fmla="*/ 434841 w 1540911"/>
              <a:gd name="connsiteY92" fmla="*/ 513631 h 608137"/>
              <a:gd name="connsiteX93" fmla="*/ 381548 w 1540911"/>
              <a:gd name="connsiteY93" fmla="*/ 508021 h 608137"/>
              <a:gd name="connsiteX94" fmla="*/ 384090 w 1540911"/>
              <a:gd name="connsiteY94" fmla="*/ 481243 h 608137"/>
              <a:gd name="connsiteX95" fmla="*/ 465695 w 1540911"/>
              <a:gd name="connsiteY95" fmla="*/ 432289 h 608137"/>
              <a:gd name="connsiteX96" fmla="*/ 486907 w 1540911"/>
              <a:gd name="connsiteY96" fmla="*/ 436686 h 608137"/>
              <a:gd name="connsiteX97" fmla="*/ 478771 w 1540911"/>
              <a:gd name="connsiteY97" fmla="*/ 426840 h 608137"/>
              <a:gd name="connsiteX98" fmla="*/ 508338 w 1540911"/>
              <a:gd name="connsiteY98" fmla="*/ 415255 h 608137"/>
              <a:gd name="connsiteX99" fmla="*/ 521955 w 1540911"/>
              <a:gd name="connsiteY99" fmla="*/ 410697 h 608137"/>
              <a:gd name="connsiteX100" fmla="*/ 509039 w 1540911"/>
              <a:gd name="connsiteY100" fmla="*/ 397621 h 608137"/>
              <a:gd name="connsiteX101" fmla="*/ 488134 w 1540911"/>
              <a:gd name="connsiteY101" fmla="*/ 398892 h 608137"/>
              <a:gd name="connsiteX102" fmla="*/ 457280 w 1540911"/>
              <a:gd name="connsiteY102" fmla="*/ 384605 h 608137"/>
              <a:gd name="connsiteX103" fmla="*/ 389962 w 1540911"/>
              <a:gd name="connsiteY103" fmla="*/ 395825 h 608137"/>
              <a:gd name="connsiteX104" fmla="*/ 298671 w 1540911"/>
              <a:gd name="connsiteY104" fmla="*/ 360471 h 608137"/>
              <a:gd name="connsiteX105" fmla="*/ 284501 w 1540911"/>
              <a:gd name="connsiteY105" fmla="*/ 331911 h 608137"/>
              <a:gd name="connsiteX106" fmla="*/ 237651 w 1540911"/>
              <a:gd name="connsiteY106" fmla="*/ 309983 h 608137"/>
              <a:gd name="connsiteX107" fmla="*/ 194145 w 1540911"/>
              <a:gd name="connsiteY107" fmla="*/ 314483 h 608137"/>
              <a:gd name="connsiteX108" fmla="*/ 167820 w 1540911"/>
              <a:gd name="connsiteY108" fmla="*/ 350961 h 608137"/>
              <a:gd name="connsiteX109" fmla="*/ 131911 w 1540911"/>
              <a:gd name="connsiteY109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23930 w 1540911"/>
              <a:gd name="connsiteY49" fmla="*/ 407308 h 608137"/>
              <a:gd name="connsiteX50" fmla="*/ 1066428 w 1540911"/>
              <a:gd name="connsiteY50" fmla="*/ 373809 h 608137"/>
              <a:gd name="connsiteX51" fmla="*/ 1032213 w 1540911"/>
              <a:gd name="connsiteY51" fmla="*/ 339054 h 608137"/>
              <a:gd name="connsiteX52" fmla="*/ 1003638 w 1540911"/>
              <a:gd name="connsiteY52" fmla="*/ 298573 h 608137"/>
              <a:gd name="connsiteX53" fmla="*/ 1090503 w 1540911"/>
              <a:gd name="connsiteY53" fmla="*/ 286433 h 608137"/>
              <a:gd name="connsiteX54" fmla="*/ 1087333 w 1540911"/>
              <a:gd name="connsiteY54" fmla="*/ 259128 h 608137"/>
              <a:gd name="connsiteX55" fmla="*/ 1146176 w 1540911"/>
              <a:gd name="connsiteY55" fmla="*/ 253621 h 608137"/>
              <a:gd name="connsiteX56" fmla="*/ 1194868 w 1540911"/>
              <a:gd name="connsiteY56" fmla="*/ 232292 h 608137"/>
              <a:gd name="connsiteX57" fmla="*/ 1169727 w 1540911"/>
              <a:gd name="connsiteY57" fmla="*/ 213506 h 608137"/>
              <a:gd name="connsiteX58" fmla="*/ 1144133 w 1540911"/>
              <a:gd name="connsiteY58" fmla="*/ 231899 h 608137"/>
              <a:gd name="connsiteX59" fmla="*/ 1091189 w 1540911"/>
              <a:gd name="connsiteY59" fmla="*/ 230335 h 608137"/>
              <a:gd name="connsiteX60" fmla="*/ 1058407 w 1540911"/>
              <a:gd name="connsiteY60" fmla="*/ 246186 h 608137"/>
              <a:gd name="connsiteX61" fmla="*/ 1015034 w 1540911"/>
              <a:gd name="connsiteY61" fmla="*/ 240547 h 608137"/>
              <a:gd name="connsiteX62" fmla="*/ 978993 w 1540911"/>
              <a:gd name="connsiteY62" fmla="*/ 265104 h 608137"/>
              <a:gd name="connsiteX63" fmla="*/ 955020 w 1540911"/>
              <a:gd name="connsiteY63" fmla="*/ 259919 h 608137"/>
              <a:gd name="connsiteX64" fmla="*/ 922895 w 1540911"/>
              <a:gd name="connsiteY64" fmla="*/ 294848 h 608137"/>
              <a:gd name="connsiteX65" fmla="*/ 900456 w 1540911"/>
              <a:gd name="connsiteY65" fmla="*/ 300137 h 608137"/>
              <a:gd name="connsiteX66" fmla="*/ 838748 w 1540911"/>
              <a:gd name="connsiteY66" fmla="*/ 314483 h 608137"/>
              <a:gd name="connsiteX67" fmla="*/ 835943 w 1540911"/>
              <a:gd name="connsiteY67" fmla="*/ 315856 h 608137"/>
              <a:gd name="connsiteX68" fmla="*/ 764549 w 1540911"/>
              <a:gd name="connsiteY68" fmla="*/ 330888 h 608137"/>
              <a:gd name="connsiteX69" fmla="*/ 734966 w 1540911"/>
              <a:gd name="connsiteY69" fmla="*/ 342532 h 608137"/>
              <a:gd name="connsiteX70" fmla="*/ 724857 w 1540911"/>
              <a:gd name="connsiteY70" fmla="*/ 359463 h 608137"/>
              <a:gd name="connsiteX71" fmla="*/ 690774 w 1540911"/>
              <a:gd name="connsiteY71" fmla="*/ 367776 h 608137"/>
              <a:gd name="connsiteX72" fmla="*/ 675055 w 1540911"/>
              <a:gd name="connsiteY72" fmla="*/ 382488 h 608137"/>
              <a:gd name="connsiteX73" fmla="*/ 653624 w 1540911"/>
              <a:gd name="connsiteY73" fmla="*/ 401435 h 608137"/>
              <a:gd name="connsiteX74" fmla="*/ 682359 w 1540911"/>
              <a:gd name="connsiteY74" fmla="*/ 437898 h 608137"/>
              <a:gd name="connsiteX75" fmla="*/ 715332 w 1540911"/>
              <a:gd name="connsiteY75" fmla="*/ 457533 h 608137"/>
              <a:gd name="connsiteX76" fmla="*/ 709561 w 1540911"/>
              <a:gd name="connsiteY76" fmla="*/ 490505 h 608137"/>
              <a:gd name="connsiteX77" fmla="*/ 760896 w 1540911"/>
              <a:gd name="connsiteY77" fmla="*/ 495429 h 608137"/>
              <a:gd name="connsiteX78" fmla="*/ 774394 w 1540911"/>
              <a:gd name="connsiteY78" fmla="*/ 471031 h 608137"/>
              <a:gd name="connsiteX79" fmla="*/ 855577 w 1540911"/>
              <a:gd name="connsiteY79" fmla="*/ 479972 h 608137"/>
              <a:gd name="connsiteX80" fmla="*/ 891720 w 1540911"/>
              <a:gd name="connsiteY80" fmla="*/ 479548 h 608137"/>
              <a:gd name="connsiteX81" fmla="*/ 875212 w 1540911"/>
              <a:gd name="connsiteY81" fmla="*/ 533265 h 608137"/>
              <a:gd name="connsiteX82" fmla="*/ 851238 w 1540911"/>
              <a:gd name="connsiteY82" fmla="*/ 560511 h 608137"/>
              <a:gd name="connsiteX83" fmla="*/ 810699 w 1540911"/>
              <a:gd name="connsiteY83" fmla="*/ 558510 h 608137"/>
              <a:gd name="connsiteX84" fmla="*/ 760210 w 1540911"/>
              <a:gd name="connsiteY84" fmla="*/ 543638 h 608137"/>
              <a:gd name="connsiteX85" fmla="*/ 692893 w 1540911"/>
              <a:gd name="connsiteY85" fmla="*/ 555705 h 608137"/>
              <a:gd name="connsiteX86" fmla="*/ 639599 w 1540911"/>
              <a:gd name="connsiteY86" fmla="*/ 586559 h 608137"/>
              <a:gd name="connsiteX87" fmla="*/ 605940 w 1540911"/>
              <a:gd name="connsiteY87" fmla="*/ 603388 h 608137"/>
              <a:gd name="connsiteX88" fmla="*/ 518988 w 1540911"/>
              <a:gd name="connsiteY88" fmla="*/ 606193 h 608137"/>
              <a:gd name="connsiteX89" fmla="*/ 503576 w 1540911"/>
              <a:gd name="connsiteY89" fmla="*/ 577180 h 608137"/>
              <a:gd name="connsiteX90" fmla="*/ 516183 w 1540911"/>
              <a:gd name="connsiteY90" fmla="*/ 544485 h 608137"/>
              <a:gd name="connsiteX91" fmla="*/ 474110 w 1540911"/>
              <a:gd name="connsiteY91" fmla="*/ 538875 h 608137"/>
              <a:gd name="connsiteX92" fmla="*/ 434841 w 1540911"/>
              <a:gd name="connsiteY92" fmla="*/ 513631 h 608137"/>
              <a:gd name="connsiteX93" fmla="*/ 381548 w 1540911"/>
              <a:gd name="connsiteY93" fmla="*/ 508021 h 608137"/>
              <a:gd name="connsiteX94" fmla="*/ 384090 w 1540911"/>
              <a:gd name="connsiteY94" fmla="*/ 481243 h 608137"/>
              <a:gd name="connsiteX95" fmla="*/ 465695 w 1540911"/>
              <a:gd name="connsiteY95" fmla="*/ 432289 h 608137"/>
              <a:gd name="connsiteX96" fmla="*/ 486907 w 1540911"/>
              <a:gd name="connsiteY96" fmla="*/ 436686 h 608137"/>
              <a:gd name="connsiteX97" fmla="*/ 478771 w 1540911"/>
              <a:gd name="connsiteY97" fmla="*/ 426840 h 608137"/>
              <a:gd name="connsiteX98" fmla="*/ 508338 w 1540911"/>
              <a:gd name="connsiteY98" fmla="*/ 415255 h 608137"/>
              <a:gd name="connsiteX99" fmla="*/ 521955 w 1540911"/>
              <a:gd name="connsiteY99" fmla="*/ 410697 h 608137"/>
              <a:gd name="connsiteX100" fmla="*/ 509039 w 1540911"/>
              <a:gd name="connsiteY100" fmla="*/ 397621 h 608137"/>
              <a:gd name="connsiteX101" fmla="*/ 488134 w 1540911"/>
              <a:gd name="connsiteY101" fmla="*/ 398892 h 608137"/>
              <a:gd name="connsiteX102" fmla="*/ 457280 w 1540911"/>
              <a:gd name="connsiteY102" fmla="*/ 384605 h 608137"/>
              <a:gd name="connsiteX103" fmla="*/ 389962 w 1540911"/>
              <a:gd name="connsiteY103" fmla="*/ 395825 h 608137"/>
              <a:gd name="connsiteX104" fmla="*/ 298671 w 1540911"/>
              <a:gd name="connsiteY104" fmla="*/ 360471 h 608137"/>
              <a:gd name="connsiteX105" fmla="*/ 284501 w 1540911"/>
              <a:gd name="connsiteY105" fmla="*/ 331911 h 608137"/>
              <a:gd name="connsiteX106" fmla="*/ 237651 w 1540911"/>
              <a:gd name="connsiteY106" fmla="*/ 309983 h 608137"/>
              <a:gd name="connsiteX107" fmla="*/ 194145 w 1540911"/>
              <a:gd name="connsiteY107" fmla="*/ 314483 h 608137"/>
              <a:gd name="connsiteX108" fmla="*/ 167820 w 1540911"/>
              <a:gd name="connsiteY108" fmla="*/ 350961 h 608137"/>
              <a:gd name="connsiteX109" fmla="*/ 131911 w 1540911"/>
              <a:gd name="connsiteY109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23930 w 1540911"/>
              <a:gd name="connsiteY49" fmla="*/ 407308 h 608137"/>
              <a:gd name="connsiteX50" fmla="*/ 1066428 w 1540911"/>
              <a:gd name="connsiteY50" fmla="*/ 373809 h 608137"/>
              <a:gd name="connsiteX51" fmla="*/ 1032213 w 1540911"/>
              <a:gd name="connsiteY51" fmla="*/ 339054 h 608137"/>
              <a:gd name="connsiteX52" fmla="*/ 1003638 w 1540911"/>
              <a:gd name="connsiteY52" fmla="*/ 298573 h 608137"/>
              <a:gd name="connsiteX53" fmla="*/ 1090503 w 1540911"/>
              <a:gd name="connsiteY53" fmla="*/ 286433 h 608137"/>
              <a:gd name="connsiteX54" fmla="*/ 1087333 w 1540911"/>
              <a:gd name="connsiteY54" fmla="*/ 259128 h 608137"/>
              <a:gd name="connsiteX55" fmla="*/ 1146176 w 1540911"/>
              <a:gd name="connsiteY55" fmla="*/ 253621 h 608137"/>
              <a:gd name="connsiteX56" fmla="*/ 1194868 w 1540911"/>
              <a:gd name="connsiteY56" fmla="*/ 232292 h 608137"/>
              <a:gd name="connsiteX57" fmla="*/ 1169727 w 1540911"/>
              <a:gd name="connsiteY57" fmla="*/ 213506 h 608137"/>
              <a:gd name="connsiteX58" fmla="*/ 1144133 w 1540911"/>
              <a:gd name="connsiteY58" fmla="*/ 231899 h 608137"/>
              <a:gd name="connsiteX59" fmla="*/ 1091189 w 1540911"/>
              <a:gd name="connsiteY59" fmla="*/ 230335 h 608137"/>
              <a:gd name="connsiteX60" fmla="*/ 1058407 w 1540911"/>
              <a:gd name="connsiteY60" fmla="*/ 246186 h 608137"/>
              <a:gd name="connsiteX61" fmla="*/ 1015034 w 1540911"/>
              <a:gd name="connsiteY61" fmla="*/ 240547 h 608137"/>
              <a:gd name="connsiteX62" fmla="*/ 978993 w 1540911"/>
              <a:gd name="connsiteY62" fmla="*/ 265104 h 608137"/>
              <a:gd name="connsiteX63" fmla="*/ 955020 w 1540911"/>
              <a:gd name="connsiteY63" fmla="*/ 259919 h 608137"/>
              <a:gd name="connsiteX64" fmla="*/ 922895 w 1540911"/>
              <a:gd name="connsiteY64" fmla="*/ 294848 h 608137"/>
              <a:gd name="connsiteX65" fmla="*/ 900456 w 1540911"/>
              <a:gd name="connsiteY65" fmla="*/ 300137 h 608137"/>
              <a:gd name="connsiteX66" fmla="*/ 838748 w 1540911"/>
              <a:gd name="connsiteY66" fmla="*/ 314483 h 608137"/>
              <a:gd name="connsiteX67" fmla="*/ 835943 w 1540911"/>
              <a:gd name="connsiteY67" fmla="*/ 315856 h 608137"/>
              <a:gd name="connsiteX68" fmla="*/ 764549 w 1540911"/>
              <a:gd name="connsiteY68" fmla="*/ 330888 h 608137"/>
              <a:gd name="connsiteX69" fmla="*/ 734966 w 1540911"/>
              <a:gd name="connsiteY69" fmla="*/ 342532 h 608137"/>
              <a:gd name="connsiteX70" fmla="*/ 724857 w 1540911"/>
              <a:gd name="connsiteY70" fmla="*/ 359463 h 608137"/>
              <a:gd name="connsiteX71" fmla="*/ 690774 w 1540911"/>
              <a:gd name="connsiteY71" fmla="*/ 367776 h 608137"/>
              <a:gd name="connsiteX72" fmla="*/ 675055 w 1540911"/>
              <a:gd name="connsiteY72" fmla="*/ 382488 h 608137"/>
              <a:gd name="connsiteX73" fmla="*/ 653624 w 1540911"/>
              <a:gd name="connsiteY73" fmla="*/ 401435 h 608137"/>
              <a:gd name="connsiteX74" fmla="*/ 682359 w 1540911"/>
              <a:gd name="connsiteY74" fmla="*/ 437898 h 608137"/>
              <a:gd name="connsiteX75" fmla="*/ 715332 w 1540911"/>
              <a:gd name="connsiteY75" fmla="*/ 457533 h 608137"/>
              <a:gd name="connsiteX76" fmla="*/ 709561 w 1540911"/>
              <a:gd name="connsiteY76" fmla="*/ 490505 h 608137"/>
              <a:gd name="connsiteX77" fmla="*/ 760896 w 1540911"/>
              <a:gd name="connsiteY77" fmla="*/ 495429 h 608137"/>
              <a:gd name="connsiteX78" fmla="*/ 774394 w 1540911"/>
              <a:gd name="connsiteY78" fmla="*/ 471031 h 608137"/>
              <a:gd name="connsiteX79" fmla="*/ 855577 w 1540911"/>
              <a:gd name="connsiteY79" fmla="*/ 479972 h 608137"/>
              <a:gd name="connsiteX80" fmla="*/ 891720 w 1540911"/>
              <a:gd name="connsiteY80" fmla="*/ 479548 h 608137"/>
              <a:gd name="connsiteX81" fmla="*/ 875212 w 1540911"/>
              <a:gd name="connsiteY81" fmla="*/ 533265 h 608137"/>
              <a:gd name="connsiteX82" fmla="*/ 851238 w 1540911"/>
              <a:gd name="connsiteY82" fmla="*/ 560511 h 608137"/>
              <a:gd name="connsiteX83" fmla="*/ 810699 w 1540911"/>
              <a:gd name="connsiteY83" fmla="*/ 558510 h 608137"/>
              <a:gd name="connsiteX84" fmla="*/ 760210 w 1540911"/>
              <a:gd name="connsiteY84" fmla="*/ 543638 h 608137"/>
              <a:gd name="connsiteX85" fmla="*/ 732176 w 1540911"/>
              <a:gd name="connsiteY85" fmla="*/ 560511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23930 w 1540911"/>
              <a:gd name="connsiteY49" fmla="*/ 407308 h 608137"/>
              <a:gd name="connsiteX50" fmla="*/ 1066428 w 1540911"/>
              <a:gd name="connsiteY50" fmla="*/ 373809 h 608137"/>
              <a:gd name="connsiteX51" fmla="*/ 1032213 w 1540911"/>
              <a:gd name="connsiteY51" fmla="*/ 339054 h 608137"/>
              <a:gd name="connsiteX52" fmla="*/ 1003638 w 1540911"/>
              <a:gd name="connsiteY52" fmla="*/ 298573 h 608137"/>
              <a:gd name="connsiteX53" fmla="*/ 1090503 w 1540911"/>
              <a:gd name="connsiteY53" fmla="*/ 286433 h 608137"/>
              <a:gd name="connsiteX54" fmla="*/ 1087333 w 1540911"/>
              <a:gd name="connsiteY54" fmla="*/ 259128 h 608137"/>
              <a:gd name="connsiteX55" fmla="*/ 1146176 w 1540911"/>
              <a:gd name="connsiteY55" fmla="*/ 253621 h 608137"/>
              <a:gd name="connsiteX56" fmla="*/ 1194868 w 1540911"/>
              <a:gd name="connsiteY56" fmla="*/ 232292 h 608137"/>
              <a:gd name="connsiteX57" fmla="*/ 1169727 w 1540911"/>
              <a:gd name="connsiteY57" fmla="*/ 213506 h 608137"/>
              <a:gd name="connsiteX58" fmla="*/ 1144133 w 1540911"/>
              <a:gd name="connsiteY58" fmla="*/ 231899 h 608137"/>
              <a:gd name="connsiteX59" fmla="*/ 1091189 w 1540911"/>
              <a:gd name="connsiteY59" fmla="*/ 230335 h 608137"/>
              <a:gd name="connsiteX60" fmla="*/ 1058407 w 1540911"/>
              <a:gd name="connsiteY60" fmla="*/ 246186 h 608137"/>
              <a:gd name="connsiteX61" fmla="*/ 1015034 w 1540911"/>
              <a:gd name="connsiteY61" fmla="*/ 240547 h 608137"/>
              <a:gd name="connsiteX62" fmla="*/ 978993 w 1540911"/>
              <a:gd name="connsiteY62" fmla="*/ 265104 h 608137"/>
              <a:gd name="connsiteX63" fmla="*/ 955020 w 1540911"/>
              <a:gd name="connsiteY63" fmla="*/ 259919 h 608137"/>
              <a:gd name="connsiteX64" fmla="*/ 922895 w 1540911"/>
              <a:gd name="connsiteY64" fmla="*/ 294848 h 608137"/>
              <a:gd name="connsiteX65" fmla="*/ 900456 w 1540911"/>
              <a:gd name="connsiteY65" fmla="*/ 300137 h 608137"/>
              <a:gd name="connsiteX66" fmla="*/ 838748 w 1540911"/>
              <a:gd name="connsiteY66" fmla="*/ 314483 h 608137"/>
              <a:gd name="connsiteX67" fmla="*/ 835943 w 1540911"/>
              <a:gd name="connsiteY67" fmla="*/ 315856 h 608137"/>
              <a:gd name="connsiteX68" fmla="*/ 764549 w 1540911"/>
              <a:gd name="connsiteY68" fmla="*/ 330888 h 608137"/>
              <a:gd name="connsiteX69" fmla="*/ 734966 w 1540911"/>
              <a:gd name="connsiteY69" fmla="*/ 342532 h 608137"/>
              <a:gd name="connsiteX70" fmla="*/ 724857 w 1540911"/>
              <a:gd name="connsiteY70" fmla="*/ 359463 h 608137"/>
              <a:gd name="connsiteX71" fmla="*/ 690774 w 1540911"/>
              <a:gd name="connsiteY71" fmla="*/ 367776 h 608137"/>
              <a:gd name="connsiteX72" fmla="*/ 675055 w 1540911"/>
              <a:gd name="connsiteY72" fmla="*/ 382488 h 608137"/>
              <a:gd name="connsiteX73" fmla="*/ 653624 w 1540911"/>
              <a:gd name="connsiteY73" fmla="*/ 401435 h 608137"/>
              <a:gd name="connsiteX74" fmla="*/ 682359 w 1540911"/>
              <a:gd name="connsiteY74" fmla="*/ 437898 h 608137"/>
              <a:gd name="connsiteX75" fmla="*/ 715332 w 1540911"/>
              <a:gd name="connsiteY75" fmla="*/ 457533 h 608137"/>
              <a:gd name="connsiteX76" fmla="*/ 709561 w 1540911"/>
              <a:gd name="connsiteY76" fmla="*/ 490505 h 608137"/>
              <a:gd name="connsiteX77" fmla="*/ 760896 w 1540911"/>
              <a:gd name="connsiteY77" fmla="*/ 495429 h 608137"/>
              <a:gd name="connsiteX78" fmla="*/ 774394 w 1540911"/>
              <a:gd name="connsiteY78" fmla="*/ 471031 h 608137"/>
              <a:gd name="connsiteX79" fmla="*/ 855577 w 1540911"/>
              <a:gd name="connsiteY79" fmla="*/ 479972 h 608137"/>
              <a:gd name="connsiteX80" fmla="*/ 891720 w 1540911"/>
              <a:gd name="connsiteY80" fmla="*/ 479548 h 608137"/>
              <a:gd name="connsiteX81" fmla="*/ 875212 w 1540911"/>
              <a:gd name="connsiteY81" fmla="*/ 533265 h 608137"/>
              <a:gd name="connsiteX82" fmla="*/ 851238 w 1540911"/>
              <a:gd name="connsiteY82" fmla="*/ 560511 h 608137"/>
              <a:gd name="connsiteX83" fmla="*/ 810699 w 1540911"/>
              <a:gd name="connsiteY83" fmla="*/ 558510 h 608137"/>
              <a:gd name="connsiteX84" fmla="*/ 776879 w 1540911"/>
              <a:gd name="connsiteY84" fmla="*/ 555544 h 608137"/>
              <a:gd name="connsiteX85" fmla="*/ 732176 w 1540911"/>
              <a:gd name="connsiteY85" fmla="*/ 560511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6467"/>
              <a:gd name="connsiteX1" fmla="*/ 89837 w 1540911"/>
              <a:gd name="connsiteY1" fmla="*/ 353751 h 606467"/>
              <a:gd name="connsiteX2" fmla="*/ 87032 w 1540911"/>
              <a:gd name="connsiteY2" fmla="*/ 320092 h 606467"/>
              <a:gd name="connsiteX3" fmla="*/ 58983 w 1540911"/>
              <a:gd name="connsiteY3" fmla="*/ 266799 h 606467"/>
              <a:gd name="connsiteX4" fmla="*/ 22520 w 1540911"/>
              <a:gd name="connsiteY4" fmla="*/ 266799 h 606467"/>
              <a:gd name="connsiteX5" fmla="*/ 19715 w 1540911"/>
              <a:gd name="connsiteY5" fmla="*/ 227530 h 606467"/>
              <a:gd name="connsiteX6" fmla="*/ 80 w 1540911"/>
              <a:gd name="connsiteY6" fmla="*/ 221921 h 606467"/>
              <a:gd name="connsiteX7" fmla="*/ 28129 w 1540911"/>
              <a:gd name="connsiteY7" fmla="*/ 168627 h 606467"/>
              <a:gd name="connsiteX8" fmla="*/ 44959 w 1540911"/>
              <a:gd name="connsiteY8" fmla="*/ 140578 h 606467"/>
              <a:gd name="connsiteX9" fmla="*/ 56178 w 1540911"/>
              <a:gd name="connsiteY9" fmla="*/ 87285 h 606467"/>
              <a:gd name="connsiteX10" fmla="*/ 112277 w 1540911"/>
              <a:gd name="connsiteY10" fmla="*/ 98505 h 606467"/>
              <a:gd name="connsiteX11" fmla="*/ 168375 w 1540911"/>
              <a:gd name="connsiteY11" fmla="*/ 84480 h 606467"/>
              <a:gd name="connsiteX12" fmla="*/ 188009 w 1540911"/>
              <a:gd name="connsiteY12" fmla="*/ 73260 h 606467"/>
              <a:gd name="connsiteX13" fmla="*/ 255327 w 1540911"/>
              <a:gd name="connsiteY13" fmla="*/ 146188 h 606467"/>
              <a:gd name="connsiteX14" fmla="*/ 319840 w 1540911"/>
              <a:gd name="connsiteY14" fmla="*/ 171432 h 606467"/>
              <a:gd name="connsiteX15" fmla="*/ 353499 w 1540911"/>
              <a:gd name="connsiteY15" fmla="*/ 160213 h 606467"/>
              <a:gd name="connsiteX16" fmla="*/ 403987 w 1540911"/>
              <a:gd name="connsiteY16" fmla="*/ 188262 h 606467"/>
              <a:gd name="connsiteX17" fmla="*/ 462890 w 1540911"/>
              <a:gd name="connsiteY17" fmla="*/ 188262 h 606467"/>
              <a:gd name="connsiteX18" fmla="*/ 510574 w 1540911"/>
              <a:gd name="connsiteY18" fmla="*/ 221921 h 606467"/>
              <a:gd name="connsiteX19" fmla="*/ 539046 w 1540911"/>
              <a:gd name="connsiteY19" fmla="*/ 234835 h 606467"/>
              <a:gd name="connsiteX20" fmla="*/ 575086 w 1540911"/>
              <a:gd name="connsiteY20" fmla="*/ 179847 h 606467"/>
              <a:gd name="connsiteX21" fmla="*/ 678868 w 1540911"/>
              <a:gd name="connsiteY21" fmla="*/ 171432 h 606467"/>
              <a:gd name="connsiteX22" fmla="*/ 793869 w 1540911"/>
              <a:gd name="connsiteY22" fmla="*/ 157408 h 606467"/>
              <a:gd name="connsiteX23" fmla="*/ 863992 w 1540911"/>
              <a:gd name="connsiteY23" fmla="*/ 92895 h 606467"/>
              <a:gd name="connsiteX24" fmla="*/ 869602 w 1540911"/>
              <a:gd name="connsiteY24" fmla="*/ 33992 h 606467"/>
              <a:gd name="connsiteX25" fmla="*/ 950944 w 1540911"/>
              <a:gd name="connsiteY25" fmla="*/ 333 h 606467"/>
              <a:gd name="connsiteX26" fmla="*/ 1007042 w 1540911"/>
              <a:gd name="connsiteY26" fmla="*/ 53626 h 606467"/>
              <a:gd name="connsiteX27" fmla="*/ 1110824 w 1540911"/>
              <a:gd name="connsiteY27" fmla="*/ 76065 h 606467"/>
              <a:gd name="connsiteX28" fmla="*/ 1221910 w 1540911"/>
              <a:gd name="connsiteY28" fmla="*/ 118299 h 606467"/>
              <a:gd name="connsiteX29" fmla="*/ 1265780 w 1540911"/>
              <a:gd name="connsiteY29" fmla="*/ 120899 h 606467"/>
              <a:gd name="connsiteX30" fmla="*/ 1278694 w 1540911"/>
              <a:gd name="connsiteY30" fmla="*/ 156194 h 606467"/>
              <a:gd name="connsiteX31" fmla="*/ 1309972 w 1540911"/>
              <a:gd name="connsiteY31" fmla="*/ 160213 h 606467"/>
              <a:gd name="connsiteX32" fmla="*/ 1450218 w 1540911"/>
              <a:gd name="connsiteY32" fmla="*/ 202286 h 606467"/>
              <a:gd name="connsiteX33" fmla="*/ 1520340 w 1540911"/>
              <a:gd name="connsiteY33" fmla="*/ 269604 h 606467"/>
              <a:gd name="connsiteX34" fmla="*/ 1486681 w 1540911"/>
              <a:gd name="connsiteY34" fmla="*/ 345337 h 606467"/>
              <a:gd name="connsiteX35" fmla="*/ 1461437 w 1540911"/>
              <a:gd name="connsiteY35" fmla="*/ 367776 h 606467"/>
              <a:gd name="connsiteX36" fmla="*/ 1509121 w 1540911"/>
              <a:gd name="connsiteY36" fmla="*/ 393020 h 606467"/>
              <a:gd name="connsiteX37" fmla="*/ 1531560 w 1540911"/>
              <a:gd name="connsiteY37" fmla="*/ 418264 h 606467"/>
              <a:gd name="connsiteX38" fmla="*/ 1503511 w 1540911"/>
              <a:gd name="connsiteY38" fmla="*/ 440703 h 606467"/>
              <a:gd name="connsiteX39" fmla="*/ 1514731 w 1540911"/>
              <a:gd name="connsiteY39" fmla="*/ 482777 h 606467"/>
              <a:gd name="connsiteX40" fmla="*/ 1539975 w 1540911"/>
              <a:gd name="connsiteY40" fmla="*/ 533265 h 606467"/>
              <a:gd name="connsiteX41" fmla="*/ 1478267 w 1540911"/>
              <a:gd name="connsiteY41" fmla="*/ 527656 h 606467"/>
              <a:gd name="connsiteX42" fmla="*/ 1396924 w 1540911"/>
              <a:gd name="connsiteY42" fmla="*/ 451923 h 606467"/>
              <a:gd name="connsiteX43" fmla="*/ 1340826 w 1540911"/>
              <a:gd name="connsiteY43" fmla="*/ 468752 h 606467"/>
              <a:gd name="connsiteX44" fmla="*/ 1267899 w 1540911"/>
              <a:gd name="connsiteY44" fmla="*/ 505216 h 606467"/>
              <a:gd name="connsiteX45" fmla="*/ 1169727 w 1540911"/>
              <a:gd name="connsiteY45" fmla="*/ 533265 h 606467"/>
              <a:gd name="connsiteX46" fmla="*/ 1105214 w 1540911"/>
              <a:gd name="connsiteY46" fmla="*/ 508021 h 606467"/>
              <a:gd name="connsiteX47" fmla="*/ 1063140 w 1540911"/>
              <a:gd name="connsiteY47" fmla="*/ 519241 h 606467"/>
              <a:gd name="connsiteX48" fmla="*/ 1017312 w 1540911"/>
              <a:gd name="connsiteY48" fmla="*/ 455152 h 606467"/>
              <a:gd name="connsiteX49" fmla="*/ 1023930 w 1540911"/>
              <a:gd name="connsiteY49" fmla="*/ 407308 h 606467"/>
              <a:gd name="connsiteX50" fmla="*/ 1066428 w 1540911"/>
              <a:gd name="connsiteY50" fmla="*/ 373809 h 606467"/>
              <a:gd name="connsiteX51" fmla="*/ 1032213 w 1540911"/>
              <a:gd name="connsiteY51" fmla="*/ 339054 h 606467"/>
              <a:gd name="connsiteX52" fmla="*/ 1003638 w 1540911"/>
              <a:gd name="connsiteY52" fmla="*/ 298573 h 606467"/>
              <a:gd name="connsiteX53" fmla="*/ 1090503 w 1540911"/>
              <a:gd name="connsiteY53" fmla="*/ 286433 h 606467"/>
              <a:gd name="connsiteX54" fmla="*/ 1087333 w 1540911"/>
              <a:gd name="connsiteY54" fmla="*/ 259128 h 606467"/>
              <a:gd name="connsiteX55" fmla="*/ 1146176 w 1540911"/>
              <a:gd name="connsiteY55" fmla="*/ 253621 h 606467"/>
              <a:gd name="connsiteX56" fmla="*/ 1194868 w 1540911"/>
              <a:gd name="connsiteY56" fmla="*/ 232292 h 606467"/>
              <a:gd name="connsiteX57" fmla="*/ 1169727 w 1540911"/>
              <a:gd name="connsiteY57" fmla="*/ 213506 h 606467"/>
              <a:gd name="connsiteX58" fmla="*/ 1144133 w 1540911"/>
              <a:gd name="connsiteY58" fmla="*/ 231899 h 606467"/>
              <a:gd name="connsiteX59" fmla="*/ 1091189 w 1540911"/>
              <a:gd name="connsiteY59" fmla="*/ 230335 h 606467"/>
              <a:gd name="connsiteX60" fmla="*/ 1058407 w 1540911"/>
              <a:gd name="connsiteY60" fmla="*/ 246186 h 606467"/>
              <a:gd name="connsiteX61" fmla="*/ 1015034 w 1540911"/>
              <a:gd name="connsiteY61" fmla="*/ 240547 h 606467"/>
              <a:gd name="connsiteX62" fmla="*/ 978993 w 1540911"/>
              <a:gd name="connsiteY62" fmla="*/ 265104 h 606467"/>
              <a:gd name="connsiteX63" fmla="*/ 955020 w 1540911"/>
              <a:gd name="connsiteY63" fmla="*/ 259919 h 606467"/>
              <a:gd name="connsiteX64" fmla="*/ 922895 w 1540911"/>
              <a:gd name="connsiteY64" fmla="*/ 294848 h 606467"/>
              <a:gd name="connsiteX65" fmla="*/ 900456 w 1540911"/>
              <a:gd name="connsiteY65" fmla="*/ 300137 h 606467"/>
              <a:gd name="connsiteX66" fmla="*/ 838748 w 1540911"/>
              <a:gd name="connsiteY66" fmla="*/ 314483 h 606467"/>
              <a:gd name="connsiteX67" fmla="*/ 835943 w 1540911"/>
              <a:gd name="connsiteY67" fmla="*/ 315856 h 606467"/>
              <a:gd name="connsiteX68" fmla="*/ 764549 w 1540911"/>
              <a:gd name="connsiteY68" fmla="*/ 330888 h 606467"/>
              <a:gd name="connsiteX69" fmla="*/ 734966 w 1540911"/>
              <a:gd name="connsiteY69" fmla="*/ 342532 h 606467"/>
              <a:gd name="connsiteX70" fmla="*/ 724857 w 1540911"/>
              <a:gd name="connsiteY70" fmla="*/ 359463 h 606467"/>
              <a:gd name="connsiteX71" fmla="*/ 690774 w 1540911"/>
              <a:gd name="connsiteY71" fmla="*/ 367776 h 606467"/>
              <a:gd name="connsiteX72" fmla="*/ 675055 w 1540911"/>
              <a:gd name="connsiteY72" fmla="*/ 382488 h 606467"/>
              <a:gd name="connsiteX73" fmla="*/ 653624 w 1540911"/>
              <a:gd name="connsiteY73" fmla="*/ 401435 h 606467"/>
              <a:gd name="connsiteX74" fmla="*/ 682359 w 1540911"/>
              <a:gd name="connsiteY74" fmla="*/ 437898 h 606467"/>
              <a:gd name="connsiteX75" fmla="*/ 715332 w 1540911"/>
              <a:gd name="connsiteY75" fmla="*/ 457533 h 606467"/>
              <a:gd name="connsiteX76" fmla="*/ 709561 w 1540911"/>
              <a:gd name="connsiteY76" fmla="*/ 490505 h 606467"/>
              <a:gd name="connsiteX77" fmla="*/ 760896 w 1540911"/>
              <a:gd name="connsiteY77" fmla="*/ 495429 h 606467"/>
              <a:gd name="connsiteX78" fmla="*/ 774394 w 1540911"/>
              <a:gd name="connsiteY78" fmla="*/ 471031 h 606467"/>
              <a:gd name="connsiteX79" fmla="*/ 855577 w 1540911"/>
              <a:gd name="connsiteY79" fmla="*/ 479972 h 606467"/>
              <a:gd name="connsiteX80" fmla="*/ 891720 w 1540911"/>
              <a:gd name="connsiteY80" fmla="*/ 479548 h 606467"/>
              <a:gd name="connsiteX81" fmla="*/ 875212 w 1540911"/>
              <a:gd name="connsiteY81" fmla="*/ 533265 h 606467"/>
              <a:gd name="connsiteX82" fmla="*/ 851238 w 1540911"/>
              <a:gd name="connsiteY82" fmla="*/ 560511 h 606467"/>
              <a:gd name="connsiteX83" fmla="*/ 810699 w 1540911"/>
              <a:gd name="connsiteY83" fmla="*/ 558510 h 606467"/>
              <a:gd name="connsiteX84" fmla="*/ 776879 w 1540911"/>
              <a:gd name="connsiteY84" fmla="*/ 555544 h 606467"/>
              <a:gd name="connsiteX85" fmla="*/ 732176 w 1540911"/>
              <a:gd name="connsiteY85" fmla="*/ 560511 h 606467"/>
              <a:gd name="connsiteX86" fmla="*/ 692893 w 1540911"/>
              <a:gd name="connsiteY86" fmla="*/ 555705 h 606467"/>
              <a:gd name="connsiteX87" fmla="*/ 639599 w 1540911"/>
              <a:gd name="connsiteY87" fmla="*/ 586559 h 606467"/>
              <a:gd name="connsiteX88" fmla="*/ 603559 w 1540911"/>
              <a:gd name="connsiteY88" fmla="*/ 591481 h 606467"/>
              <a:gd name="connsiteX89" fmla="*/ 518988 w 1540911"/>
              <a:gd name="connsiteY89" fmla="*/ 606193 h 606467"/>
              <a:gd name="connsiteX90" fmla="*/ 503576 w 1540911"/>
              <a:gd name="connsiteY90" fmla="*/ 577180 h 606467"/>
              <a:gd name="connsiteX91" fmla="*/ 516183 w 1540911"/>
              <a:gd name="connsiteY91" fmla="*/ 544485 h 606467"/>
              <a:gd name="connsiteX92" fmla="*/ 474110 w 1540911"/>
              <a:gd name="connsiteY92" fmla="*/ 538875 h 606467"/>
              <a:gd name="connsiteX93" fmla="*/ 434841 w 1540911"/>
              <a:gd name="connsiteY93" fmla="*/ 513631 h 606467"/>
              <a:gd name="connsiteX94" fmla="*/ 381548 w 1540911"/>
              <a:gd name="connsiteY94" fmla="*/ 508021 h 606467"/>
              <a:gd name="connsiteX95" fmla="*/ 384090 w 1540911"/>
              <a:gd name="connsiteY95" fmla="*/ 481243 h 606467"/>
              <a:gd name="connsiteX96" fmla="*/ 465695 w 1540911"/>
              <a:gd name="connsiteY96" fmla="*/ 432289 h 606467"/>
              <a:gd name="connsiteX97" fmla="*/ 486907 w 1540911"/>
              <a:gd name="connsiteY97" fmla="*/ 436686 h 606467"/>
              <a:gd name="connsiteX98" fmla="*/ 478771 w 1540911"/>
              <a:gd name="connsiteY98" fmla="*/ 426840 h 606467"/>
              <a:gd name="connsiteX99" fmla="*/ 508338 w 1540911"/>
              <a:gd name="connsiteY99" fmla="*/ 415255 h 606467"/>
              <a:gd name="connsiteX100" fmla="*/ 521955 w 1540911"/>
              <a:gd name="connsiteY100" fmla="*/ 410697 h 606467"/>
              <a:gd name="connsiteX101" fmla="*/ 509039 w 1540911"/>
              <a:gd name="connsiteY101" fmla="*/ 397621 h 606467"/>
              <a:gd name="connsiteX102" fmla="*/ 488134 w 1540911"/>
              <a:gd name="connsiteY102" fmla="*/ 398892 h 606467"/>
              <a:gd name="connsiteX103" fmla="*/ 457280 w 1540911"/>
              <a:gd name="connsiteY103" fmla="*/ 384605 h 606467"/>
              <a:gd name="connsiteX104" fmla="*/ 389962 w 1540911"/>
              <a:gd name="connsiteY104" fmla="*/ 395825 h 606467"/>
              <a:gd name="connsiteX105" fmla="*/ 298671 w 1540911"/>
              <a:gd name="connsiteY105" fmla="*/ 360471 h 606467"/>
              <a:gd name="connsiteX106" fmla="*/ 284501 w 1540911"/>
              <a:gd name="connsiteY106" fmla="*/ 331911 h 606467"/>
              <a:gd name="connsiteX107" fmla="*/ 237651 w 1540911"/>
              <a:gd name="connsiteY107" fmla="*/ 309983 h 606467"/>
              <a:gd name="connsiteX108" fmla="*/ 194145 w 1540911"/>
              <a:gd name="connsiteY108" fmla="*/ 314483 h 606467"/>
              <a:gd name="connsiteX109" fmla="*/ 167820 w 1540911"/>
              <a:gd name="connsiteY109" fmla="*/ 350961 h 606467"/>
              <a:gd name="connsiteX110" fmla="*/ 131911 w 1540911"/>
              <a:gd name="connsiteY110" fmla="*/ 387410 h 606467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91720 w 1540911"/>
              <a:gd name="connsiteY80" fmla="*/ 479548 h 606524"/>
              <a:gd name="connsiteX81" fmla="*/ 875212 w 1540911"/>
              <a:gd name="connsiteY81" fmla="*/ 533265 h 606524"/>
              <a:gd name="connsiteX82" fmla="*/ 851238 w 1540911"/>
              <a:gd name="connsiteY82" fmla="*/ 560511 h 606524"/>
              <a:gd name="connsiteX83" fmla="*/ 810699 w 1540911"/>
              <a:gd name="connsiteY83" fmla="*/ 558510 h 606524"/>
              <a:gd name="connsiteX84" fmla="*/ 776879 w 1540911"/>
              <a:gd name="connsiteY84" fmla="*/ 555544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91720 w 1540911"/>
              <a:gd name="connsiteY80" fmla="*/ 479548 h 606524"/>
              <a:gd name="connsiteX81" fmla="*/ 875212 w 1540911"/>
              <a:gd name="connsiteY81" fmla="*/ 533265 h 606524"/>
              <a:gd name="connsiteX82" fmla="*/ 851238 w 1540911"/>
              <a:gd name="connsiteY82" fmla="*/ 560511 h 606524"/>
              <a:gd name="connsiteX83" fmla="*/ 810699 w 1540911"/>
              <a:gd name="connsiteY83" fmla="*/ 558510 h 606524"/>
              <a:gd name="connsiteX84" fmla="*/ 776879 w 1540911"/>
              <a:gd name="connsiteY84" fmla="*/ 543637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91720 w 1540911"/>
              <a:gd name="connsiteY80" fmla="*/ 479548 h 606524"/>
              <a:gd name="connsiteX81" fmla="*/ 875212 w 1540911"/>
              <a:gd name="connsiteY81" fmla="*/ 533265 h 606524"/>
              <a:gd name="connsiteX82" fmla="*/ 851238 w 1540911"/>
              <a:gd name="connsiteY82" fmla="*/ 560511 h 606524"/>
              <a:gd name="connsiteX83" fmla="*/ 817842 w 1540911"/>
              <a:gd name="connsiteY83" fmla="*/ 548985 h 606524"/>
              <a:gd name="connsiteX84" fmla="*/ 776879 w 1540911"/>
              <a:gd name="connsiteY84" fmla="*/ 543637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91720 w 1540911"/>
              <a:gd name="connsiteY80" fmla="*/ 479548 h 606524"/>
              <a:gd name="connsiteX81" fmla="*/ 875212 w 1540911"/>
              <a:gd name="connsiteY81" fmla="*/ 533265 h 606524"/>
              <a:gd name="connsiteX82" fmla="*/ 851238 w 1540911"/>
              <a:gd name="connsiteY82" fmla="*/ 560511 h 606524"/>
              <a:gd name="connsiteX83" fmla="*/ 817842 w 1540911"/>
              <a:gd name="connsiteY83" fmla="*/ 548985 h 606524"/>
              <a:gd name="connsiteX84" fmla="*/ 781641 w 1540911"/>
              <a:gd name="connsiteY84" fmla="*/ 553162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91720 w 1540911"/>
              <a:gd name="connsiteY80" fmla="*/ 479548 h 606524"/>
              <a:gd name="connsiteX81" fmla="*/ 875212 w 1540911"/>
              <a:gd name="connsiteY81" fmla="*/ 533265 h 606524"/>
              <a:gd name="connsiteX82" fmla="*/ 851238 w 1540911"/>
              <a:gd name="connsiteY82" fmla="*/ 560511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56001 w 1540911"/>
              <a:gd name="connsiteY80" fmla="*/ 500980 h 606524"/>
              <a:gd name="connsiteX81" fmla="*/ 875212 w 1540911"/>
              <a:gd name="connsiteY81" fmla="*/ 533265 h 606524"/>
              <a:gd name="connsiteX82" fmla="*/ 851238 w 1540911"/>
              <a:gd name="connsiteY82" fmla="*/ 560511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56001 w 1540911"/>
              <a:gd name="connsiteY80" fmla="*/ 500980 h 606524"/>
              <a:gd name="connsiteX81" fmla="*/ 863306 w 1540911"/>
              <a:gd name="connsiteY81" fmla="*/ 538027 h 606524"/>
              <a:gd name="connsiteX82" fmla="*/ 851238 w 1540911"/>
              <a:gd name="connsiteY82" fmla="*/ 560511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56001 w 1540911"/>
              <a:gd name="connsiteY80" fmla="*/ 500980 h 606524"/>
              <a:gd name="connsiteX81" fmla="*/ 844256 w 1540911"/>
              <a:gd name="connsiteY81" fmla="*/ 542789 h 606524"/>
              <a:gd name="connsiteX82" fmla="*/ 851238 w 1540911"/>
              <a:gd name="connsiteY82" fmla="*/ 560511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56001 w 1540911"/>
              <a:gd name="connsiteY80" fmla="*/ 500980 h 606524"/>
              <a:gd name="connsiteX81" fmla="*/ 810919 w 1540911"/>
              <a:gd name="connsiteY81" fmla="*/ 538026 h 606524"/>
              <a:gd name="connsiteX82" fmla="*/ 851238 w 1540911"/>
              <a:gd name="connsiteY82" fmla="*/ 560511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67907 w 1540911"/>
              <a:gd name="connsiteY80" fmla="*/ 503361 h 606524"/>
              <a:gd name="connsiteX81" fmla="*/ 810919 w 1540911"/>
              <a:gd name="connsiteY81" fmla="*/ 538026 h 606524"/>
              <a:gd name="connsiteX82" fmla="*/ 851238 w 1540911"/>
              <a:gd name="connsiteY82" fmla="*/ 560511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67907 w 1540911"/>
              <a:gd name="connsiteY80" fmla="*/ 503361 h 606524"/>
              <a:gd name="connsiteX81" fmla="*/ 846637 w 1540911"/>
              <a:gd name="connsiteY81" fmla="*/ 526120 h 606524"/>
              <a:gd name="connsiteX82" fmla="*/ 851238 w 1540911"/>
              <a:gd name="connsiteY82" fmla="*/ 560511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67907 w 1540911"/>
              <a:gd name="connsiteY80" fmla="*/ 503361 h 606524"/>
              <a:gd name="connsiteX81" fmla="*/ 846637 w 1540911"/>
              <a:gd name="connsiteY81" fmla="*/ 526120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67907 w 1540911"/>
              <a:gd name="connsiteY80" fmla="*/ 503361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29757 w 1540911"/>
              <a:gd name="connsiteY96" fmla="*/ 441447 h 606524"/>
              <a:gd name="connsiteX97" fmla="*/ 465695 w 1540911"/>
              <a:gd name="connsiteY97" fmla="*/ 432289 h 606524"/>
              <a:gd name="connsiteX98" fmla="*/ 486907 w 1540911"/>
              <a:gd name="connsiteY98" fmla="*/ 436686 h 606524"/>
              <a:gd name="connsiteX99" fmla="*/ 478771 w 1540911"/>
              <a:gd name="connsiteY99" fmla="*/ 426840 h 606524"/>
              <a:gd name="connsiteX100" fmla="*/ 508338 w 1540911"/>
              <a:gd name="connsiteY100" fmla="*/ 415255 h 606524"/>
              <a:gd name="connsiteX101" fmla="*/ 521955 w 1540911"/>
              <a:gd name="connsiteY101" fmla="*/ 410697 h 606524"/>
              <a:gd name="connsiteX102" fmla="*/ 509039 w 1540911"/>
              <a:gd name="connsiteY102" fmla="*/ 397621 h 606524"/>
              <a:gd name="connsiteX103" fmla="*/ 488134 w 1540911"/>
              <a:gd name="connsiteY103" fmla="*/ 398892 h 606524"/>
              <a:gd name="connsiteX104" fmla="*/ 457280 w 1540911"/>
              <a:gd name="connsiteY104" fmla="*/ 384605 h 606524"/>
              <a:gd name="connsiteX105" fmla="*/ 389962 w 1540911"/>
              <a:gd name="connsiteY105" fmla="*/ 395825 h 606524"/>
              <a:gd name="connsiteX106" fmla="*/ 298671 w 1540911"/>
              <a:gd name="connsiteY106" fmla="*/ 360471 h 606524"/>
              <a:gd name="connsiteX107" fmla="*/ 284501 w 1540911"/>
              <a:gd name="connsiteY107" fmla="*/ 331911 h 606524"/>
              <a:gd name="connsiteX108" fmla="*/ 237651 w 1540911"/>
              <a:gd name="connsiteY108" fmla="*/ 309983 h 606524"/>
              <a:gd name="connsiteX109" fmla="*/ 194145 w 1540911"/>
              <a:gd name="connsiteY109" fmla="*/ 314483 h 606524"/>
              <a:gd name="connsiteX110" fmla="*/ 167820 w 1540911"/>
              <a:gd name="connsiteY110" fmla="*/ 350961 h 606524"/>
              <a:gd name="connsiteX111" fmla="*/ 131911 w 1540911"/>
              <a:gd name="connsiteY111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5695 w 1540911"/>
              <a:gd name="connsiteY97" fmla="*/ 432289 h 606524"/>
              <a:gd name="connsiteX98" fmla="*/ 486907 w 1540911"/>
              <a:gd name="connsiteY98" fmla="*/ 436686 h 606524"/>
              <a:gd name="connsiteX99" fmla="*/ 478771 w 1540911"/>
              <a:gd name="connsiteY99" fmla="*/ 426840 h 606524"/>
              <a:gd name="connsiteX100" fmla="*/ 508338 w 1540911"/>
              <a:gd name="connsiteY100" fmla="*/ 415255 h 606524"/>
              <a:gd name="connsiteX101" fmla="*/ 521955 w 1540911"/>
              <a:gd name="connsiteY101" fmla="*/ 410697 h 606524"/>
              <a:gd name="connsiteX102" fmla="*/ 509039 w 1540911"/>
              <a:gd name="connsiteY102" fmla="*/ 397621 h 606524"/>
              <a:gd name="connsiteX103" fmla="*/ 488134 w 1540911"/>
              <a:gd name="connsiteY103" fmla="*/ 398892 h 606524"/>
              <a:gd name="connsiteX104" fmla="*/ 457280 w 1540911"/>
              <a:gd name="connsiteY104" fmla="*/ 384605 h 606524"/>
              <a:gd name="connsiteX105" fmla="*/ 389962 w 1540911"/>
              <a:gd name="connsiteY105" fmla="*/ 395825 h 606524"/>
              <a:gd name="connsiteX106" fmla="*/ 298671 w 1540911"/>
              <a:gd name="connsiteY106" fmla="*/ 360471 h 606524"/>
              <a:gd name="connsiteX107" fmla="*/ 284501 w 1540911"/>
              <a:gd name="connsiteY107" fmla="*/ 331911 h 606524"/>
              <a:gd name="connsiteX108" fmla="*/ 237651 w 1540911"/>
              <a:gd name="connsiteY108" fmla="*/ 309983 h 606524"/>
              <a:gd name="connsiteX109" fmla="*/ 194145 w 1540911"/>
              <a:gd name="connsiteY109" fmla="*/ 314483 h 606524"/>
              <a:gd name="connsiteX110" fmla="*/ 167820 w 1540911"/>
              <a:gd name="connsiteY110" fmla="*/ 350961 h 606524"/>
              <a:gd name="connsiteX111" fmla="*/ 131911 w 1540911"/>
              <a:gd name="connsiteY111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5695 w 1540911"/>
              <a:gd name="connsiteY97" fmla="*/ 432289 h 606524"/>
              <a:gd name="connsiteX98" fmla="*/ 486907 w 1540911"/>
              <a:gd name="connsiteY98" fmla="*/ 436686 h 606524"/>
              <a:gd name="connsiteX99" fmla="*/ 478771 w 1540911"/>
              <a:gd name="connsiteY99" fmla="*/ 426840 h 606524"/>
              <a:gd name="connsiteX100" fmla="*/ 491669 w 1540911"/>
              <a:gd name="connsiteY100" fmla="*/ 415255 h 606524"/>
              <a:gd name="connsiteX101" fmla="*/ 521955 w 1540911"/>
              <a:gd name="connsiteY101" fmla="*/ 410697 h 606524"/>
              <a:gd name="connsiteX102" fmla="*/ 509039 w 1540911"/>
              <a:gd name="connsiteY102" fmla="*/ 397621 h 606524"/>
              <a:gd name="connsiteX103" fmla="*/ 488134 w 1540911"/>
              <a:gd name="connsiteY103" fmla="*/ 398892 h 606524"/>
              <a:gd name="connsiteX104" fmla="*/ 457280 w 1540911"/>
              <a:gd name="connsiteY104" fmla="*/ 384605 h 606524"/>
              <a:gd name="connsiteX105" fmla="*/ 389962 w 1540911"/>
              <a:gd name="connsiteY105" fmla="*/ 395825 h 606524"/>
              <a:gd name="connsiteX106" fmla="*/ 298671 w 1540911"/>
              <a:gd name="connsiteY106" fmla="*/ 360471 h 606524"/>
              <a:gd name="connsiteX107" fmla="*/ 284501 w 1540911"/>
              <a:gd name="connsiteY107" fmla="*/ 331911 h 606524"/>
              <a:gd name="connsiteX108" fmla="*/ 237651 w 1540911"/>
              <a:gd name="connsiteY108" fmla="*/ 309983 h 606524"/>
              <a:gd name="connsiteX109" fmla="*/ 194145 w 1540911"/>
              <a:gd name="connsiteY109" fmla="*/ 314483 h 606524"/>
              <a:gd name="connsiteX110" fmla="*/ 167820 w 1540911"/>
              <a:gd name="connsiteY110" fmla="*/ 350961 h 606524"/>
              <a:gd name="connsiteX111" fmla="*/ 131911 w 1540911"/>
              <a:gd name="connsiteY111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5695 w 1540911"/>
              <a:gd name="connsiteY97" fmla="*/ 432289 h 606524"/>
              <a:gd name="connsiteX98" fmla="*/ 486907 w 1540911"/>
              <a:gd name="connsiteY98" fmla="*/ 436686 h 606524"/>
              <a:gd name="connsiteX99" fmla="*/ 478771 w 1540911"/>
              <a:gd name="connsiteY99" fmla="*/ 426840 h 606524"/>
              <a:gd name="connsiteX100" fmla="*/ 491669 w 1540911"/>
              <a:gd name="connsiteY100" fmla="*/ 415255 h 606524"/>
              <a:gd name="connsiteX101" fmla="*/ 505286 w 1540911"/>
              <a:gd name="connsiteY101" fmla="*/ 413079 h 606524"/>
              <a:gd name="connsiteX102" fmla="*/ 509039 w 1540911"/>
              <a:gd name="connsiteY102" fmla="*/ 397621 h 606524"/>
              <a:gd name="connsiteX103" fmla="*/ 488134 w 1540911"/>
              <a:gd name="connsiteY103" fmla="*/ 398892 h 606524"/>
              <a:gd name="connsiteX104" fmla="*/ 457280 w 1540911"/>
              <a:gd name="connsiteY104" fmla="*/ 384605 h 606524"/>
              <a:gd name="connsiteX105" fmla="*/ 389962 w 1540911"/>
              <a:gd name="connsiteY105" fmla="*/ 395825 h 606524"/>
              <a:gd name="connsiteX106" fmla="*/ 298671 w 1540911"/>
              <a:gd name="connsiteY106" fmla="*/ 360471 h 606524"/>
              <a:gd name="connsiteX107" fmla="*/ 284501 w 1540911"/>
              <a:gd name="connsiteY107" fmla="*/ 331911 h 606524"/>
              <a:gd name="connsiteX108" fmla="*/ 237651 w 1540911"/>
              <a:gd name="connsiteY108" fmla="*/ 309983 h 606524"/>
              <a:gd name="connsiteX109" fmla="*/ 194145 w 1540911"/>
              <a:gd name="connsiteY109" fmla="*/ 314483 h 606524"/>
              <a:gd name="connsiteX110" fmla="*/ 167820 w 1540911"/>
              <a:gd name="connsiteY110" fmla="*/ 350961 h 606524"/>
              <a:gd name="connsiteX111" fmla="*/ 131911 w 1540911"/>
              <a:gd name="connsiteY111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5695 w 1540911"/>
              <a:gd name="connsiteY97" fmla="*/ 432289 h 606524"/>
              <a:gd name="connsiteX98" fmla="*/ 486907 w 1540911"/>
              <a:gd name="connsiteY98" fmla="*/ 436686 h 606524"/>
              <a:gd name="connsiteX99" fmla="*/ 478771 w 1540911"/>
              <a:gd name="connsiteY99" fmla="*/ 426840 h 606524"/>
              <a:gd name="connsiteX100" fmla="*/ 491669 w 1540911"/>
              <a:gd name="connsiteY100" fmla="*/ 415255 h 606524"/>
              <a:gd name="connsiteX101" fmla="*/ 505286 w 1540911"/>
              <a:gd name="connsiteY101" fmla="*/ 413079 h 606524"/>
              <a:gd name="connsiteX102" fmla="*/ 509039 w 1540911"/>
              <a:gd name="connsiteY102" fmla="*/ 397621 h 606524"/>
              <a:gd name="connsiteX103" fmla="*/ 488134 w 1540911"/>
              <a:gd name="connsiteY103" fmla="*/ 398892 h 606524"/>
              <a:gd name="connsiteX104" fmla="*/ 457280 w 1540911"/>
              <a:gd name="connsiteY104" fmla="*/ 384605 h 606524"/>
              <a:gd name="connsiteX105" fmla="*/ 389962 w 1540911"/>
              <a:gd name="connsiteY105" fmla="*/ 395825 h 606524"/>
              <a:gd name="connsiteX106" fmla="*/ 298671 w 1540911"/>
              <a:gd name="connsiteY106" fmla="*/ 360471 h 606524"/>
              <a:gd name="connsiteX107" fmla="*/ 272594 w 1540911"/>
              <a:gd name="connsiteY107" fmla="*/ 336673 h 606524"/>
              <a:gd name="connsiteX108" fmla="*/ 237651 w 1540911"/>
              <a:gd name="connsiteY108" fmla="*/ 309983 h 606524"/>
              <a:gd name="connsiteX109" fmla="*/ 194145 w 1540911"/>
              <a:gd name="connsiteY109" fmla="*/ 314483 h 606524"/>
              <a:gd name="connsiteX110" fmla="*/ 167820 w 1540911"/>
              <a:gd name="connsiteY110" fmla="*/ 350961 h 606524"/>
              <a:gd name="connsiteX111" fmla="*/ 131911 w 1540911"/>
              <a:gd name="connsiteY111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5695 w 1540911"/>
              <a:gd name="connsiteY97" fmla="*/ 432289 h 606524"/>
              <a:gd name="connsiteX98" fmla="*/ 486907 w 1540911"/>
              <a:gd name="connsiteY98" fmla="*/ 436686 h 606524"/>
              <a:gd name="connsiteX99" fmla="*/ 478771 w 1540911"/>
              <a:gd name="connsiteY99" fmla="*/ 426840 h 606524"/>
              <a:gd name="connsiteX100" fmla="*/ 491669 w 1540911"/>
              <a:gd name="connsiteY100" fmla="*/ 415255 h 606524"/>
              <a:gd name="connsiteX101" fmla="*/ 505286 w 1540911"/>
              <a:gd name="connsiteY101" fmla="*/ 413079 h 606524"/>
              <a:gd name="connsiteX102" fmla="*/ 509039 w 1540911"/>
              <a:gd name="connsiteY102" fmla="*/ 397621 h 606524"/>
              <a:gd name="connsiteX103" fmla="*/ 488134 w 1540911"/>
              <a:gd name="connsiteY103" fmla="*/ 398892 h 606524"/>
              <a:gd name="connsiteX104" fmla="*/ 457280 w 1540911"/>
              <a:gd name="connsiteY104" fmla="*/ 384605 h 606524"/>
              <a:gd name="connsiteX105" fmla="*/ 389962 w 1540911"/>
              <a:gd name="connsiteY105" fmla="*/ 395825 h 606524"/>
              <a:gd name="connsiteX106" fmla="*/ 289146 w 1540911"/>
              <a:gd name="connsiteY106" fmla="*/ 367614 h 606524"/>
              <a:gd name="connsiteX107" fmla="*/ 272594 w 1540911"/>
              <a:gd name="connsiteY107" fmla="*/ 336673 h 606524"/>
              <a:gd name="connsiteX108" fmla="*/ 237651 w 1540911"/>
              <a:gd name="connsiteY108" fmla="*/ 309983 h 606524"/>
              <a:gd name="connsiteX109" fmla="*/ 194145 w 1540911"/>
              <a:gd name="connsiteY109" fmla="*/ 314483 h 606524"/>
              <a:gd name="connsiteX110" fmla="*/ 167820 w 1540911"/>
              <a:gd name="connsiteY110" fmla="*/ 350961 h 606524"/>
              <a:gd name="connsiteX111" fmla="*/ 131911 w 1540911"/>
              <a:gd name="connsiteY111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5695 w 1540911"/>
              <a:gd name="connsiteY97" fmla="*/ 432289 h 606524"/>
              <a:gd name="connsiteX98" fmla="*/ 486907 w 1540911"/>
              <a:gd name="connsiteY98" fmla="*/ 436686 h 606524"/>
              <a:gd name="connsiteX99" fmla="*/ 478771 w 1540911"/>
              <a:gd name="connsiteY99" fmla="*/ 426840 h 606524"/>
              <a:gd name="connsiteX100" fmla="*/ 491669 w 1540911"/>
              <a:gd name="connsiteY100" fmla="*/ 415255 h 606524"/>
              <a:gd name="connsiteX101" fmla="*/ 505286 w 1540911"/>
              <a:gd name="connsiteY101" fmla="*/ 413079 h 606524"/>
              <a:gd name="connsiteX102" fmla="*/ 509039 w 1540911"/>
              <a:gd name="connsiteY102" fmla="*/ 397621 h 606524"/>
              <a:gd name="connsiteX103" fmla="*/ 488134 w 1540911"/>
              <a:gd name="connsiteY103" fmla="*/ 398892 h 606524"/>
              <a:gd name="connsiteX104" fmla="*/ 457280 w 1540911"/>
              <a:gd name="connsiteY104" fmla="*/ 384605 h 606524"/>
              <a:gd name="connsiteX105" fmla="*/ 389962 w 1540911"/>
              <a:gd name="connsiteY105" fmla="*/ 398206 h 606524"/>
              <a:gd name="connsiteX106" fmla="*/ 289146 w 1540911"/>
              <a:gd name="connsiteY106" fmla="*/ 367614 h 606524"/>
              <a:gd name="connsiteX107" fmla="*/ 272594 w 1540911"/>
              <a:gd name="connsiteY107" fmla="*/ 336673 h 606524"/>
              <a:gd name="connsiteX108" fmla="*/ 237651 w 1540911"/>
              <a:gd name="connsiteY108" fmla="*/ 309983 h 606524"/>
              <a:gd name="connsiteX109" fmla="*/ 194145 w 1540911"/>
              <a:gd name="connsiteY109" fmla="*/ 314483 h 606524"/>
              <a:gd name="connsiteX110" fmla="*/ 167820 w 1540911"/>
              <a:gd name="connsiteY110" fmla="*/ 350961 h 606524"/>
              <a:gd name="connsiteX111" fmla="*/ 131911 w 1540911"/>
              <a:gd name="connsiteY111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5695 w 1540911"/>
              <a:gd name="connsiteY97" fmla="*/ 432289 h 606524"/>
              <a:gd name="connsiteX98" fmla="*/ 486907 w 1540911"/>
              <a:gd name="connsiteY98" fmla="*/ 436686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8206 h 606524"/>
              <a:gd name="connsiteX105" fmla="*/ 289146 w 1540911"/>
              <a:gd name="connsiteY105" fmla="*/ 367614 h 606524"/>
              <a:gd name="connsiteX106" fmla="*/ 272594 w 1540911"/>
              <a:gd name="connsiteY106" fmla="*/ 336673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5695 w 1540911"/>
              <a:gd name="connsiteY97" fmla="*/ 432289 h 606524"/>
              <a:gd name="connsiteX98" fmla="*/ 491669 w 1540911"/>
              <a:gd name="connsiteY98" fmla="*/ 415255 h 606524"/>
              <a:gd name="connsiteX99" fmla="*/ 505286 w 1540911"/>
              <a:gd name="connsiteY99" fmla="*/ 413079 h 606524"/>
              <a:gd name="connsiteX100" fmla="*/ 509039 w 1540911"/>
              <a:gd name="connsiteY100" fmla="*/ 397621 h 606524"/>
              <a:gd name="connsiteX101" fmla="*/ 488134 w 1540911"/>
              <a:gd name="connsiteY101" fmla="*/ 398892 h 606524"/>
              <a:gd name="connsiteX102" fmla="*/ 457280 w 1540911"/>
              <a:gd name="connsiteY102" fmla="*/ 384605 h 606524"/>
              <a:gd name="connsiteX103" fmla="*/ 389962 w 1540911"/>
              <a:gd name="connsiteY103" fmla="*/ 398206 h 606524"/>
              <a:gd name="connsiteX104" fmla="*/ 289146 w 1540911"/>
              <a:gd name="connsiteY104" fmla="*/ 367614 h 606524"/>
              <a:gd name="connsiteX105" fmla="*/ 272594 w 1540911"/>
              <a:gd name="connsiteY105" fmla="*/ 336673 h 606524"/>
              <a:gd name="connsiteX106" fmla="*/ 237651 w 1540911"/>
              <a:gd name="connsiteY106" fmla="*/ 309983 h 606524"/>
              <a:gd name="connsiteX107" fmla="*/ 194145 w 1540911"/>
              <a:gd name="connsiteY107" fmla="*/ 314483 h 606524"/>
              <a:gd name="connsiteX108" fmla="*/ 167820 w 1540911"/>
              <a:gd name="connsiteY108" fmla="*/ 350961 h 606524"/>
              <a:gd name="connsiteX109" fmla="*/ 131911 w 1540911"/>
              <a:gd name="connsiteY109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0932 w 1540911"/>
              <a:gd name="connsiteY97" fmla="*/ 427527 h 606524"/>
              <a:gd name="connsiteX98" fmla="*/ 491669 w 1540911"/>
              <a:gd name="connsiteY98" fmla="*/ 415255 h 606524"/>
              <a:gd name="connsiteX99" fmla="*/ 505286 w 1540911"/>
              <a:gd name="connsiteY99" fmla="*/ 413079 h 606524"/>
              <a:gd name="connsiteX100" fmla="*/ 509039 w 1540911"/>
              <a:gd name="connsiteY100" fmla="*/ 397621 h 606524"/>
              <a:gd name="connsiteX101" fmla="*/ 488134 w 1540911"/>
              <a:gd name="connsiteY101" fmla="*/ 398892 h 606524"/>
              <a:gd name="connsiteX102" fmla="*/ 457280 w 1540911"/>
              <a:gd name="connsiteY102" fmla="*/ 384605 h 606524"/>
              <a:gd name="connsiteX103" fmla="*/ 389962 w 1540911"/>
              <a:gd name="connsiteY103" fmla="*/ 398206 h 606524"/>
              <a:gd name="connsiteX104" fmla="*/ 289146 w 1540911"/>
              <a:gd name="connsiteY104" fmla="*/ 367614 h 606524"/>
              <a:gd name="connsiteX105" fmla="*/ 272594 w 1540911"/>
              <a:gd name="connsiteY105" fmla="*/ 336673 h 606524"/>
              <a:gd name="connsiteX106" fmla="*/ 237651 w 1540911"/>
              <a:gd name="connsiteY106" fmla="*/ 309983 h 606524"/>
              <a:gd name="connsiteX107" fmla="*/ 194145 w 1540911"/>
              <a:gd name="connsiteY107" fmla="*/ 314483 h 606524"/>
              <a:gd name="connsiteX108" fmla="*/ 167820 w 1540911"/>
              <a:gd name="connsiteY108" fmla="*/ 350961 h 606524"/>
              <a:gd name="connsiteX109" fmla="*/ 131911 w 1540911"/>
              <a:gd name="connsiteY109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2460 w 1540911"/>
              <a:gd name="connsiteY93" fmla="*/ 518393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0932 w 1540911"/>
              <a:gd name="connsiteY97" fmla="*/ 427527 h 606524"/>
              <a:gd name="connsiteX98" fmla="*/ 491669 w 1540911"/>
              <a:gd name="connsiteY98" fmla="*/ 415255 h 606524"/>
              <a:gd name="connsiteX99" fmla="*/ 505286 w 1540911"/>
              <a:gd name="connsiteY99" fmla="*/ 413079 h 606524"/>
              <a:gd name="connsiteX100" fmla="*/ 509039 w 1540911"/>
              <a:gd name="connsiteY100" fmla="*/ 397621 h 606524"/>
              <a:gd name="connsiteX101" fmla="*/ 488134 w 1540911"/>
              <a:gd name="connsiteY101" fmla="*/ 398892 h 606524"/>
              <a:gd name="connsiteX102" fmla="*/ 457280 w 1540911"/>
              <a:gd name="connsiteY102" fmla="*/ 384605 h 606524"/>
              <a:gd name="connsiteX103" fmla="*/ 389962 w 1540911"/>
              <a:gd name="connsiteY103" fmla="*/ 398206 h 606524"/>
              <a:gd name="connsiteX104" fmla="*/ 289146 w 1540911"/>
              <a:gd name="connsiteY104" fmla="*/ 367614 h 606524"/>
              <a:gd name="connsiteX105" fmla="*/ 272594 w 1540911"/>
              <a:gd name="connsiteY105" fmla="*/ 336673 h 606524"/>
              <a:gd name="connsiteX106" fmla="*/ 237651 w 1540911"/>
              <a:gd name="connsiteY106" fmla="*/ 309983 h 606524"/>
              <a:gd name="connsiteX107" fmla="*/ 194145 w 1540911"/>
              <a:gd name="connsiteY107" fmla="*/ 314483 h 606524"/>
              <a:gd name="connsiteX108" fmla="*/ 167820 w 1540911"/>
              <a:gd name="connsiteY108" fmla="*/ 350961 h 606524"/>
              <a:gd name="connsiteX109" fmla="*/ 131911 w 1540911"/>
              <a:gd name="connsiteY109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2460 w 1540911"/>
              <a:gd name="connsiteY93" fmla="*/ 518393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0932 w 1540911"/>
              <a:gd name="connsiteY97" fmla="*/ 427527 h 606524"/>
              <a:gd name="connsiteX98" fmla="*/ 491669 w 1540911"/>
              <a:gd name="connsiteY98" fmla="*/ 415255 h 606524"/>
              <a:gd name="connsiteX99" fmla="*/ 505286 w 1540911"/>
              <a:gd name="connsiteY99" fmla="*/ 413079 h 606524"/>
              <a:gd name="connsiteX100" fmla="*/ 509039 w 1540911"/>
              <a:gd name="connsiteY100" fmla="*/ 397621 h 606524"/>
              <a:gd name="connsiteX101" fmla="*/ 488134 w 1540911"/>
              <a:gd name="connsiteY101" fmla="*/ 398892 h 606524"/>
              <a:gd name="connsiteX102" fmla="*/ 457280 w 1540911"/>
              <a:gd name="connsiteY102" fmla="*/ 384605 h 606524"/>
              <a:gd name="connsiteX103" fmla="*/ 389962 w 1540911"/>
              <a:gd name="connsiteY103" fmla="*/ 398206 h 606524"/>
              <a:gd name="connsiteX104" fmla="*/ 289146 w 1540911"/>
              <a:gd name="connsiteY104" fmla="*/ 367614 h 606524"/>
              <a:gd name="connsiteX105" fmla="*/ 272594 w 1540911"/>
              <a:gd name="connsiteY105" fmla="*/ 336673 h 606524"/>
              <a:gd name="connsiteX106" fmla="*/ 237651 w 1540911"/>
              <a:gd name="connsiteY106" fmla="*/ 309983 h 606524"/>
              <a:gd name="connsiteX107" fmla="*/ 194145 w 1540911"/>
              <a:gd name="connsiteY107" fmla="*/ 314483 h 606524"/>
              <a:gd name="connsiteX108" fmla="*/ 167820 w 1540911"/>
              <a:gd name="connsiteY108" fmla="*/ 350961 h 606524"/>
              <a:gd name="connsiteX109" fmla="*/ 131911 w 1540911"/>
              <a:gd name="connsiteY109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2460 w 1540911"/>
              <a:gd name="connsiteY93" fmla="*/ 518393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0932 w 1540911"/>
              <a:gd name="connsiteY97" fmla="*/ 427527 h 606524"/>
              <a:gd name="connsiteX98" fmla="*/ 491669 w 1540911"/>
              <a:gd name="connsiteY98" fmla="*/ 415255 h 606524"/>
              <a:gd name="connsiteX99" fmla="*/ 505286 w 1540911"/>
              <a:gd name="connsiteY99" fmla="*/ 413079 h 606524"/>
              <a:gd name="connsiteX100" fmla="*/ 509039 w 1540911"/>
              <a:gd name="connsiteY100" fmla="*/ 397621 h 606524"/>
              <a:gd name="connsiteX101" fmla="*/ 488134 w 1540911"/>
              <a:gd name="connsiteY101" fmla="*/ 398892 h 606524"/>
              <a:gd name="connsiteX102" fmla="*/ 457280 w 1540911"/>
              <a:gd name="connsiteY102" fmla="*/ 384605 h 606524"/>
              <a:gd name="connsiteX103" fmla="*/ 389962 w 1540911"/>
              <a:gd name="connsiteY103" fmla="*/ 400587 h 606524"/>
              <a:gd name="connsiteX104" fmla="*/ 289146 w 1540911"/>
              <a:gd name="connsiteY104" fmla="*/ 367614 h 606524"/>
              <a:gd name="connsiteX105" fmla="*/ 272594 w 1540911"/>
              <a:gd name="connsiteY105" fmla="*/ 336673 h 606524"/>
              <a:gd name="connsiteX106" fmla="*/ 237651 w 1540911"/>
              <a:gd name="connsiteY106" fmla="*/ 309983 h 606524"/>
              <a:gd name="connsiteX107" fmla="*/ 194145 w 1540911"/>
              <a:gd name="connsiteY107" fmla="*/ 314483 h 606524"/>
              <a:gd name="connsiteX108" fmla="*/ 167820 w 1540911"/>
              <a:gd name="connsiteY108" fmla="*/ 350961 h 606524"/>
              <a:gd name="connsiteX109" fmla="*/ 131911 w 1540911"/>
              <a:gd name="connsiteY109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2460 w 1540911"/>
              <a:gd name="connsiteY93" fmla="*/ 518393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0932 w 1540911"/>
              <a:gd name="connsiteY97" fmla="*/ 427527 h 606524"/>
              <a:gd name="connsiteX98" fmla="*/ 491669 w 1540911"/>
              <a:gd name="connsiteY98" fmla="*/ 415255 h 606524"/>
              <a:gd name="connsiteX99" fmla="*/ 505286 w 1540911"/>
              <a:gd name="connsiteY99" fmla="*/ 413079 h 606524"/>
              <a:gd name="connsiteX100" fmla="*/ 509039 w 1540911"/>
              <a:gd name="connsiteY100" fmla="*/ 397621 h 606524"/>
              <a:gd name="connsiteX101" fmla="*/ 488134 w 1540911"/>
              <a:gd name="connsiteY101" fmla="*/ 398892 h 606524"/>
              <a:gd name="connsiteX102" fmla="*/ 457280 w 1540911"/>
              <a:gd name="connsiteY102" fmla="*/ 384605 h 606524"/>
              <a:gd name="connsiteX103" fmla="*/ 389962 w 1540911"/>
              <a:gd name="connsiteY103" fmla="*/ 400587 h 606524"/>
              <a:gd name="connsiteX104" fmla="*/ 282003 w 1540911"/>
              <a:gd name="connsiteY104" fmla="*/ 367614 h 606524"/>
              <a:gd name="connsiteX105" fmla="*/ 272594 w 1540911"/>
              <a:gd name="connsiteY105" fmla="*/ 336673 h 606524"/>
              <a:gd name="connsiteX106" fmla="*/ 237651 w 1540911"/>
              <a:gd name="connsiteY106" fmla="*/ 309983 h 606524"/>
              <a:gd name="connsiteX107" fmla="*/ 194145 w 1540911"/>
              <a:gd name="connsiteY107" fmla="*/ 314483 h 606524"/>
              <a:gd name="connsiteX108" fmla="*/ 167820 w 1540911"/>
              <a:gd name="connsiteY108" fmla="*/ 350961 h 606524"/>
              <a:gd name="connsiteX109" fmla="*/ 131911 w 1540911"/>
              <a:gd name="connsiteY109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2460 w 1540911"/>
              <a:gd name="connsiteY93" fmla="*/ 518393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0932 w 1540911"/>
              <a:gd name="connsiteY97" fmla="*/ 427527 h 606524"/>
              <a:gd name="connsiteX98" fmla="*/ 491669 w 1540911"/>
              <a:gd name="connsiteY98" fmla="*/ 415255 h 606524"/>
              <a:gd name="connsiteX99" fmla="*/ 505286 w 1540911"/>
              <a:gd name="connsiteY99" fmla="*/ 413079 h 606524"/>
              <a:gd name="connsiteX100" fmla="*/ 509039 w 1540911"/>
              <a:gd name="connsiteY100" fmla="*/ 397621 h 606524"/>
              <a:gd name="connsiteX101" fmla="*/ 488134 w 1540911"/>
              <a:gd name="connsiteY101" fmla="*/ 398892 h 606524"/>
              <a:gd name="connsiteX102" fmla="*/ 457280 w 1540911"/>
              <a:gd name="connsiteY102" fmla="*/ 384605 h 606524"/>
              <a:gd name="connsiteX103" fmla="*/ 389962 w 1540911"/>
              <a:gd name="connsiteY103" fmla="*/ 400587 h 606524"/>
              <a:gd name="connsiteX104" fmla="*/ 282003 w 1540911"/>
              <a:gd name="connsiteY104" fmla="*/ 367614 h 606524"/>
              <a:gd name="connsiteX105" fmla="*/ 274975 w 1540911"/>
              <a:gd name="connsiteY105" fmla="*/ 341436 h 606524"/>
              <a:gd name="connsiteX106" fmla="*/ 237651 w 1540911"/>
              <a:gd name="connsiteY106" fmla="*/ 309983 h 606524"/>
              <a:gd name="connsiteX107" fmla="*/ 194145 w 1540911"/>
              <a:gd name="connsiteY107" fmla="*/ 314483 h 606524"/>
              <a:gd name="connsiteX108" fmla="*/ 167820 w 1540911"/>
              <a:gd name="connsiteY108" fmla="*/ 350961 h 606524"/>
              <a:gd name="connsiteX109" fmla="*/ 131911 w 1540911"/>
              <a:gd name="connsiteY109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2460 w 1540911"/>
              <a:gd name="connsiteY93" fmla="*/ 518393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0932 w 1540911"/>
              <a:gd name="connsiteY97" fmla="*/ 427527 h 606524"/>
              <a:gd name="connsiteX98" fmla="*/ 491669 w 1540911"/>
              <a:gd name="connsiteY98" fmla="*/ 415255 h 606524"/>
              <a:gd name="connsiteX99" fmla="*/ 505286 w 1540911"/>
              <a:gd name="connsiteY99" fmla="*/ 413079 h 606524"/>
              <a:gd name="connsiteX100" fmla="*/ 499514 w 1540911"/>
              <a:gd name="connsiteY100" fmla="*/ 397621 h 606524"/>
              <a:gd name="connsiteX101" fmla="*/ 488134 w 1540911"/>
              <a:gd name="connsiteY101" fmla="*/ 398892 h 606524"/>
              <a:gd name="connsiteX102" fmla="*/ 457280 w 1540911"/>
              <a:gd name="connsiteY102" fmla="*/ 384605 h 606524"/>
              <a:gd name="connsiteX103" fmla="*/ 389962 w 1540911"/>
              <a:gd name="connsiteY103" fmla="*/ 400587 h 606524"/>
              <a:gd name="connsiteX104" fmla="*/ 282003 w 1540911"/>
              <a:gd name="connsiteY104" fmla="*/ 367614 h 606524"/>
              <a:gd name="connsiteX105" fmla="*/ 274975 w 1540911"/>
              <a:gd name="connsiteY105" fmla="*/ 341436 h 606524"/>
              <a:gd name="connsiteX106" fmla="*/ 237651 w 1540911"/>
              <a:gd name="connsiteY106" fmla="*/ 309983 h 606524"/>
              <a:gd name="connsiteX107" fmla="*/ 194145 w 1540911"/>
              <a:gd name="connsiteY107" fmla="*/ 314483 h 606524"/>
              <a:gd name="connsiteX108" fmla="*/ 167820 w 1540911"/>
              <a:gd name="connsiteY108" fmla="*/ 350961 h 606524"/>
              <a:gd name="connsiteX109" fmla="*/ 131911 w 1540911"/>
              <a:gd name="connsiteY109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1641 w 1540911"/>
              <a:gd name="connsiteY84" fmla="*/ 543638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2460 w 1540911"/>
              <a:gd name="connsiteY93" fmla="*/ 518393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0932 w 1540911"/>
              <a:gd name="connsiteY97" fmla="*/ 427527 h 606524"/>
              <a:gd name="connsiteX98" fmla="*/ 491669 w 1540911"/>
              <a:gd name="connsiteY98" fmla="*/ 415255 h 606524"/>
              <a:gd name="connsiteX99" fmla="*/ 505286 w 1540911"/>
              <a:gd name="connsiteY99" fmla="*/ 413079 h 606524"/>
              <a:gd name="connsiteX100" fmla="*/ 499514 w 1540911"/>
              <a:gd name="connsiteY100" fmla="*/ 397621 h 606524"/>
              <a:gd name="connsiteX101" fmla="*/ 488134 w 1540911"/>
              <a:gd name="connsiteY101" fmla="*/ 398892 h 606524"/>
              <a:gd name="connsiteX102" fmla="*/ 457280 w 1540911"/>
              <a:gd name="connsiteY102" fmla="*/ 384605 h 606524"/>
              <a:gd name="connsiteX103" fmla="*/ 389962 w 1540911"/>
              <a:gd name="connsiteY103" fmla="*/ 400587 h 606524"/>
              <a:gd name="connsiteX104" fmla="*/ 282003 w 1540911"/>
              <a:gd name="connsiteY104" fmla="*/ 367614 h 606524"/>
              <a:gd name="connsiteX105" fmla="*/ 274975 w 1540911"/>
              <a:gd name="connsiteY105" fmla="*/ 341436 h 606524"/>
              <a:gd name="connsiteX106" fmla="*/ 237651 w 1540911"/>
              <a:gd name="connsiteY106" fmla="*/ 309983 h 606524"/>
              <a:gd name="connsiteX107" fmla="*/ 194145 w 1540911"/>
              <a:gd name="connsiteY107" fmla="*/ 314483 h 606524"/>
              <a:gd name="connsiteX108" fmla="*/ 167820 w 1540911"/>
              <a:gd name="connsiteY108" fmla="*/ 350961 h 606524"/>
              <a:gd name="connsiteX109" fmla="*/ 131911 w 1540911"/>
              <a:gd name="connsiteY109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1641 w 1540911"/>
              <a:gd name="connsiteY84" fmla="*/ 543638 h 606524"/>
              <a:gd name="connsiteX85" fmla="*/ 741701 w 1540911"/>
              <a:gd name="connsiteY85" fmla="*/ 546222 h 606524"/>
              <a:gd name="connsiteX86" fmla="*/ 732176 w 1540911"/>
              <a:gd name="connsiteY86" fmla="*/ 560511 h 606524"/>
              <a:gd name="connsiteX87" fmla="*/ 692893 w 1540911"/>
              <a:gd name="connsiteY87" fmla="*/ 555705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1641 w 1540911"/>
              <a:gd name="connsiteY84" fmla="*/ 543638 h 606524"/>
              <a:gd name="connsiteX85" fmla="*/ 741701 w 1540911"/>
              <a:gd name="connsiteY85" fmla="*/ 546222 h 606524"/>
              <a:gd name="connsiteX86" fmla="*/ 717889 w 1540911"/>
              <a:gd name="connsiteY86" fmla="*/ 550986 h 606524"/>
              <a:gd name="connsiteX87" fmla="*/ 692893 w 1540911"/>
              <a:gd name="connsiteY87" fmla="*/ 555705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1641 w 1540911"/>
              <a:gd name="connsiteY84" fmla="*/ 543638 h 606524"/>
              <a:gd name="connsiteX85" fmla="*/ 734557 w 1540911"/>
              <a:gd name="connsiteY85" fmla="*/ 529553 h 606524"/>
              <a:gd name="connsiteX86" fmla="*/ 717889 w 1540911"/>
              <a:gd name="connsiteY86" fmla="*/ 550986 h 606524"/>
              <a:gd name="connsiteX87" fmla="*/ 692893 w 1540911"/>
              <a:gd name="connsiteY87" fmla="*/ 555705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1641 w 1540911"/>
              <a:gd name="connsiteY84" fmla="*/ 550782 h 606524"/>
              <a:gd name="connsiteX85" fmla="*/ 734557 w 1540911"/>
              <a:gd name="connsiteY85" fmla="*/ 529553 h 606524"/>
              <a:gd name="connsiteX86" fmla="*/ 717889 w 1540911"/>
              <a:gd name="connsiteY86" fmla="*/ 550986 h 606524"/>
              <a:gd name="connsiteX87" fmla="*/ 692893 w 1540911"/>
              <a:gd name="connsiteY87" fmla="*/ 555705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1641 w 1540911"/>
              <a:gd name="connsiteY84" fmla="*/ 550782 h 606524"/>
              <a:gd name="connsiteX85" fmla="*/ 741701 w 1540911"/>
              <a:gd name="connsiteY85" fmla="*/ 534315 h 606524"/>
              <a:gd name="connsiteX86" fmla="*/ 717889 w 1540911"/>
              <a:gd name="connsiteY86" fmla="*/ 550986 h 606524"/>
              <a:gd name="connsiteX87" fmla="*/ 692893 w 1540911"/>
              <a:gd name="connsiteY87" fmla="*/ 555705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1641 w 1540911"/>
              <a:gd name="connsiteY84" fmla="*/ 550782 h 606524"/>
              <a:gd name="connsiteX85" fmla="*/ 741701 w 1540911"/>
              <a:gd name="connsiteY85" fmla="*/ 534315 h 606524"/>
              <a:gd name="connsiteX86" fmla="*/ 732177 w 1540911"/>
              <a:gd name="connsiteY86" fmla="*/ 560511 h 606524"/>
              <a:gd name="connsiteX87" fmla="*/ 692893 w 1540911"/>
              <a:gd name="connsiteY87" fmla="*/ 555705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1641 w 1540911"/>
              <a:gd name="connsiteY84" fmla="*/ 555545 h 606524"/>
              <a:gd name="connsiteX85" fmla="*/ 741701 w 1540911"/>
              <a:gd name="connsiteY85" fmla="*/ 534315 h 606524"/>
              <a:gd name="connsiteX86" fmla="*/ 732177 w 1540911"/>
              <a:gd name="connsiteY86" fmla="*/ 560511 h 606524"/>
              <a:gd name="connsiteX87" fmla="*/ 692893 w 1540911"/>
              <a:gd name="connsiteY87" fmla="*/ 555705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56129 h 606524"/>
              <a:gd name="connsiteX84" fmla="*/ 781641 w 1540911"/>
              <a:gd name="connsiteY84" fmla="*/ 555545 h 606524"/>
              <a:gd name="connsiteX85" fmla="*/ 741701 w 1540911"/>
              <a:gd name="connsiteY85" fmla="*/ 534315 h 606524"/>
              <a:gd name="connsiteX86" fmla="*/ 732177 w 1540911"/>
              <a:gd name="connsiteY86" fmla="*/ 560511 h 606524"/>
              <a:gd name="connsiteX87" fmla="*/ 692893 w 1540911"/>
              <a:gd name="connsiteY87" fmla="*/ 555705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56129 h 606524"/>
              <a:gd name="connsiteX84" fmla="*/ 781641 w 1540911"/>
              <a:gd name="connsiteY84" fmla="*/ 555545 h 606524"/>
              <a:gd name="connsiteX85" fmla="*/ 741701 w 1540911"/>
              <a:gd name="connsiteY85" fmla="*/ 534315 h 606524"/>
              <a:gd name="connsiteX86" fmla="*/ 725034 w 1540911"/>
              <a:gd name="connsiteY86" fmla="*/ 555749 h 606524"/>
              <a:gd name="connsiteX87" fmla="*/ 692893 w 1540911"/>
              <a:gd name="connsiteY87" fmla="*/ 555705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56129 h 606524"/>
              <a:gd name="connsiteX84" fmla="*/ 781641 w 1540911"/>
              <a:gd name="connsiteY84" fmla="*/ 555545 h 606524"/>
              <a:gd name="connsiteX85" fmla="*/ 741701 w 1540911"/>
              <a:gd name="connsiteY85" fmla="*/ 534315 h 606524"/>
              <a:gd name="connsiteX86" fmla="*/ 725034 w 1540911"/>
              <a:gd name="connsiteY86" fmla="*/ 555749 h 606524"/>
              <a:gd name="connsiteX87" fmla="*/ 695274 w 1540911"/>
              <a:gd name="connsiteY87" fmla="*/ 562849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56129 h 606524"/>
              <a:gd name="connsiteX84" fmla="*/ 774497 w 1540911"/>
              <a:gd name="connsiteY84" fmla="*/ 560307 h 606524"/>
              <a:gd name="connsiteX85" fmla="*/ 741701 w 1540911"/>
              <a:gd name="connsiteY85" fmla="*/ 534315 h 606524"/>
              <a:gd name="connsiteX86" fmla="*/ 725034 w 1540911"/>
              <a:gd name="connsiteY86" fmla="*/ 555749 h 606524"/>
              <a:gd name="connsiteX87" fmla="*/ 695274 w 1540911"/>
              <a:gd name="connsiteY87" fmla="*/ 562849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53752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56129 h 606524"/>
              <a:gd name="connsiteX84" fmla="*/ 774497 w 1540911"/>
              <a:gd name="connsiteY84" fmla="*/ 560307 h 606524"/>
              <a:gd name="connsiteX85" fmla="*/ 741701 w 1540911"/>
              <a:gd name="connsiteY85" fmla="*/ 534315 h 606524"/>
              <a:gd name="connsiteX86" fmla="*/ 725034 w 1540911"/>
              <a:gd name="connsiteY86" fmla="*/ 555749 h 606524"/>
              <a:gd name="connsiteX87" fmla="*/ 695274 w 1540911"/>
              <a:gd name="connsiteY87" fmla="*/ 562849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53752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56129 h 606524"/>
              <a:gd name="connsiteX84" fmla="*/ 774497 w 1540911"/>
              <a:gd name="connsiteY84" fmla="*/ 560307 h 606524"/>
              <a:gd name="connsiteX85" fmla="*/ 746464 w 1540911"/>
              <a:gd name="connsiteY85" fmla="*/ 534315 h 606524"/>
              <a:gd name="connsiteX86" fmla="*/ 725034 w 1540911"/>
              <a:gd name="connsiteY86" fmla="*/ 555749 h 606524"/>
              <a:gd name="connsiteX87" fmla="*/ 695274 w 1540911"/>
              <a:gd name="connsiteY87" fmla="*/ 562849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53752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56129 h 606524"/>
              <a:gd name="connsiteX84" fmla="*/ 774497 w 1540911"/>
              <a:gd name="connsiteY84" fmla="*/ 560307 h 606524"/>
              <a:gd name="connsiteX85" fmla="*/ 741702 w 1540911"/>
              <a:gd name="connsiteY85" fmla="*/ 536696 h 606524"/>
              <a:gd name="connsiteX86" fmla="*/ 725034 w 1540911"/>
              <a:gd name="connsiteY86" fmla="*/ 555749 h 606524"/>
              <a:gd name="connsiteX87" fmla="*/ 695274 w 1540911"/>
              <a:gd name="connsiteY87" fmla="*/ 562849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1540911" h="606524">
                <a:moveTo>
                  <a:pt x="131911" y="387410"/>
                </a:moveTo>
                <a:cubicBezTo>
                  <a:pt x="118914" y="387875"/>
                  <a:pt x="97317" y="364971"/>
                  <a:pt x="89837" y="353751"/>
                </a:cubicBezTo>
                <a:cubicBezTo>
                  <a:pt x="82357" y="342531"/>
                  <a:pt x="92174" y="334584"/>
                  <a:pt x="87032" y="320092"/>
                </a:cubicBezTo>
                <a:cubicBezTo>
                  <a:pt x="81890" y="305600"/>
                  <a:pt x="69735" y="275681"/>
                  <a:pt x="58983" y="266799"/>
                </a:cubicBezTo>
                <a:cubicBezTo>
                  <a:pt x="48231" y="257917"/>
                  <a:pt x="29065" y="273344"/>
                  <a:pt x="22520" y="266799"/>
                </a:cubicBezTo>
                <a:cubicBezTo>
                  <a:pt x="15975" y="260254"/>
                  <a:pt x="23455" y="235010"/>
                  <a:pt x="19715" y="227530"/>
                </a:cubicBezTo>
                <a:cubicBezTo>
                  <a:pt x="15975" y="220050"/>
                  <a:pt x="-1322" y="231738"/>
                  <a:pt x="80" y="221921"/>
                </a:cubicBezTo>
                <a:cubicBezTo>
                  <a:pt x="1482" y="212104"/>
                  <a:pt x="20649" y="182184"/>
                  <a:pt x="28129" y="168627"/>
                </a:cubicBezTo>
                <a:cubicBezTo>
                  <a:pt x="35609" y="155070"/>
                  <a:pt x="40284" y="154135"/>
                  <a:pt x="44959" y="140578"/>
                </a:cubicBezTo>
                <a:cubicBezTo>
                  <a:pt x="49634" y="127021"/>
                  <a:pt x="44958" y="94297"/>
                  <a:pt x="56178" y="87285"/>
                </a:cubicBezTo>
                <a:cubicBezTo>
                  <a:pt x="67398" y="80273"/>
                  <a:pt x="93578" y="98972"/>
                  <a:pt x="112277" y="98505"/>
                </a:cubicBezTo>
                <a:cubicBezTo>
                  <a:pt x="130976" y="98038"/>
                  <a:pt x="155753" y="88687"/>
                  <a:pt x="168375" y="84480"/>
                </a:cubicBezTo>
                <a:cubicBezTo>
                  <a:pt x="180997" y="80273"/>
                  <a:pt x="173517" y="62975"/>
                  <a:pt x="188009" y="73260"/>
                </a:cubicBezTo>
                <a:cubicBezTo>
                  <a:pt x="202501" y="83545"/>
                  <a:pt x="233355" y="129826"/>
                  <a:pt x="255327" y="146188"/>
                </a:cubicBezTo>
                <a:cubicBezTo>
                  <a:pt x="277299" y="162550"/>
                  <a:pt x="303478" y="169094"/>
                  <a:pt x="319840" y="171432"/>
                </a:cubicBezTo>
                <a:cubicBezTo>
                  <a:pt x="336202" y="173769"/>
                  <a:pt x="339475" y="157408"/>
                  <a:pt x="353499" y="160213"/>
                </a:cubicBezTo>
                <a:cubicBezTo>
                  <a:pt x="367523" y="163018"/>
                  <a:pt x="385755" y="183587"/>
                  <a:pt x="403987" y="188262"/>
                </a:cubicBezTo>
                <a:cubicBezTo>
                  <a:pt x="422219" y="192937"/>
                  <a:pt x="445126" y="182652"/>
                  <a:pt x="462890" y="188262"/>
                </a:cubicBezTo>
                <a:cubicBezTo>
                  <a:pt x="480655" y="193872"/>
                  <a:pt x="497881" y="214159"/>
                  <a:pt x="510574" y="221921"/>
                </a:cubicBezTo>
                <a:cubicBezTo>
                  <a:pt x="523267" y="229683"/>
                  <a:pt x="528294" y="241847"/>
                  <a:pt x="539046" y="234835"/>
                </a:cubicBezTo>
                <a:cubicBezTo>
                  <a:pt x="549798" y="227823"/>
                  <a:pt x="551782" y="190414"/>
                  <a:pt x="575086" y="179847"/>
                </a:cubicBezTo>
                <a:cubicBezTo>
                  <a:pt x="598390" y="169280"/>
                  <a:pt x="642404" y="175172"/>
                  <a:pt x="678868" y="171432"/>
                </a:cubicBezTo>
                <a:cubicBezTo>
                  <a:pt x="715332" y="167692"/>
                  <a:pt x="763015" y="170497"/>
                  <a:pt x="793869" y="157408"/>
                </a:cubicBezTo>
                <a:cubicBezTo>
                  <a:pt x="824723" y="144319"/>
                  <a:pt x="851370" y="113464"/>
                  <a:pt x="863992" y="92895"/>
                </a:cubicBezTo>
                <a:cubicBezTo>
                  <a:pt x="876614" y="72326"/>
                  <a:pt x="855110" y="49419"/>
                  <a:pt x="869602" y="33992"/>
                </a:cubicBezTo>
                <a:cubicBezTo>
                  <a:pt x="884094" y="18565"/>
                  <a:pt x="928037" y="-2939"/>
                  <a:pt x="950944" y="333"/>
                </a:cubicBezTo>
                <a:cubicBezTo>
                  <a:pt x="973851" y="3605"/>
                  <a:pt x="980395" y="41004"/>
                  <a:pt x="1007042" y="53626"/>
                </a:cubicBezTo>
                <a:cubicBezTo>
                  <a:pt x="1033689" y="66248"/>
                  <a:pt x="1075013" y="65286"/>
                  <a:pt x="1110824" y="76065"/>
                </a:cubicBezTo>
                <a:cubicBezTo>
                  <a:pt x="1146635" y="86844"/>
                  <a:pt x="1196084" y="110827"/>
                  <a:pt x="1221910" y="118299"/>
                </a:cubicBezTo>
                <a:cubicBezTo>
                  <a:pt x="1247736" y="125771"/>
                  <a:pt x="1256316" y="114583"/>
                  <a:pt x="1265780" y="120899"/>
                </a:cubicBezTo>
                <a:cubicBezTo>
                  <a:pt x="1275244" y="127215"/>
                  <a:pt x="1271329" y="149642"/>
                  <a:pt x="1278694" y="156194"/>
                </a:cubicBezTo>
                <a:cubicBezTo>
                  <a:pt x="1286059" y="162746"/>
                  <a:pt x="1281385" y="152531"/>
                  <a:pt x="1309972" y="160213"/>
                </a:cubicBezTo>
                <a:cubicBezTo>
                  <a:pt x="1338559" y="167895"/>
                  <a:pt x="1415157" y="184054"/>
                  <a:pt x="1450218" y="202286"/>
                </a:cubicBezTo>
                <a:cubicBezTo>
                  <a:pt x="1485279" y="220518"/>
                  <a:pt x="1514263" y="245762"/>
                  <a:pt x="1520340" y="269604"/>
                </a:cubicBezTo>
                <a:cubicBezTo>
                  <a:pt x="1526417" y="293446"/>
                  <a:pt x="1496498" y="328975"/>
                  <a:pt x="1486681" y="345337"/>
                </a:cubicBezTo>
                <a:cubicBezTo>
                  <a:pt x="1476864" y="361699"/>
                  <a:pt x="1457697" y="359829"/>
                  <a:pt x="1461437" y="367776"/>
                </a:cubicBezTo>
                <a:cubicBezTo>
                  <a:pt x="1465177" y="375723"/>
                  <a:pt x="1497434" y="384605"/>
                  <a:pt x="1509121" y="393020"/>
                </a:cubicBezTo>
                <a:cubicBezTo>
                  <a:pt x="1520808" y="401435"/>
                  <a:pt x="1532495" y="410317"/>
                  <a:pt x="1531560" y="418264"/>
                </a:cubicBezTo>
                <a:cubicBezTo>
                  <a:pt x="1530625" y="426211"/>
                  <a:pt x="1506316" y="429951"/>
                  <a:pt x="1503511" y="440703"/>
                </a:cubicBezTo>
                <a:cubicBezTo>
                  <a:pt x="1500706" y="451455"/>
                  <a:pt x="1508654" y="467350"/>
                  <a:pt x="1514731" y="482777"/>
                </a:cubicBezTo>
                <a:cubicBezTo>
                  <a:pt x="1520808" y="498204"/>
                  <a:pt x="1546052" y="525785"/>
                  <a:pt x="1539975" y="533265"/>
                </a:cubicBezTo>
                <a:cubicBezTo>
                  <a:pt x="1533898" y="540745"/>
                  <a:pt x="1502109" y="541213"/>
                  <a:pt x="1478267" y="527656"/>
                </a:cubicBezTo>
                <a:cubicBezTo>
                  <a:pt x="1454425" y="514099"/>
                  <a:pt x="1419831" y="461740"/>
                  <a:pt x="1396924" y="451923"/>
                </a:cubicBezTo>
                <a:cubicBezTo>
                  <a:pt x="1374017" y="442106"/>
                  <a:pt x="1362330" y="459870"/>
                  <a:pt x="1340826" y="468752"/>
                </a:cubicBezTo>
                <a:cubicBezTo>
                  <a:pt x="1319322" y="477634"/>
                  <a:pt x="1296415" y="494464"/>
                  <a:pt x="1267899" y="505216"/>
                </a:cubicBezTo>
                <a:cubicBezTo>
                  <a:pt x="1239383" y="515968"/>
                  <a:pt x="1196841" y="532798"/>
                  <a:pt x="1169727" y="533265"/>
                </a:cubicBezTo>
                <a:cubicBezTo>
                  <a:pt x="1142613" y="533732"/>
                  <a:pt x="1122979" y="510358"/>
                  <a:pt x="1105214" y="508021"/>
                </a:cubicBezTo>
                <a:cubicBezTo>
                  <a:pt x="1087450" y="505684"/>
                  <a:pt x="1077790" y="528052"/>
                  <a:pt x="1063140" y="519241"/>
                </a:cubicBezTo>
                <a:cubicBezTo>
                  <a:pt x="1048490" y="510430"/>
                  <a:pt x="1023847" y="473807"/>
                  <a:pt x="1017312" y="455152"/>
                </a:cubicBezTo>
                <a:cubicBezTo>
                  <a:pt x="1010777" y="436497"/>
                  <a:pt x="1015744" y="420865"/>
                  <a:pt x="1023930" y="407308"/>
                </a:cubicBezTo>
                <a:cubicBezTo>
                  <a:pt x="1032116" y="393751"/>
                  <a:pt x="1065047" y="385185"/>
                  <a:pt x="1066428" y="373809"/>
                </a:cubicBezTo>
                <a:cubicBezTo>
                  <a:pt x="1067809" y="362433"/>
                  <a:pt x="1042678" y="351593"/>
                  <a:pt x="1032213" y="339054"/>
                </a:cubicBezTo>
                <a:cubicBezTo>
                  <a:pt x="1021748" y="326515"/>
                  <a:pt x="991939" y="305359"/>
                  <a:pt x="1003638" y="298573"/>
                </a:cubicBezTo>
                <a:cubicBezTo>
                  <a:pt x="1015337" y="291787"/>
                  <a:pt x="1076554" y="293007"/>
                  <a:pt x="1090503" y="286433"/>
                </a:cubicBezTo>
                <a:cubicBezTo>
                  <a:pt x="1104452" y="279859"/>
                  <a:pt x="1078054" y="264596"/>
                  <a:pt x="1087333" y="259128"/>
                </a:cubicBezTo>
                <a:cubicBezTo>
                  <a:pt x="1096612" y="253660"/>
                  <a:pt x="1128254" y="258094"/>
                  <a:pt x="1146176" y="253621"/>
                </a:cubicBezTo>
                <a:cubicBezTo>
                  <a:pt x="1164098" y="249148"/>
                  <a:pt x="1190943" y="238978"/>
                  <a:pt x="1194868" y="232292"/>
                </a:cubicBezTo>
                <a:cubicBezTo>
                  <a:pt x="1198793" y="225606"/>
                  <a:pt x="1178183" y="213571"/>
                  <a:pt x="1169727" y="213506"/>
                </a:cubicBezTo>
                <a:cubicBezTo>
                  <a:pt x="1161271" y="213441"/>
                  <a:pt x="1157222" y="229094"/>
                  <a:pt x="1144133" y="231899"/>
                </a:cubicBezTo>
                <a:cubicBezTo>
                  <a:pt x="1131044" y="234704"/>
                  <a:pt x="1105477" y="227954"/>
                  <a:pt x="1091189" y="230335"/>
                </a:cubicBezTo>
                <a:cubicBezTo>
                  <a:pt x="1076901" y="232716"/>
                  <a:pt x="1071100" y="244484"/>
                  <a:pt x="1058407" y="246186"/>
                </a:cubicBezTo>
                <a:cubicBezTo>
                  <a:pt x="1045715" y="247888"/>
                  <a:pt x="1028270" y="237394"/>
                  <a:pt x="1015034" y="240547"/>
                </a:cubicBezTo>
                <a:cubicBezTo>
                  <a:pt x="1001798" y="243700"/>
                  <a:pt x="988995" y="261082"/>
                  <a:pt x="978993" y="265104"/>
                </a:cubicBezTo>
                <a:cubicBezTo>
                  <a:pt x="968991" y="269126"/>
                  <a:pt x="964370" y="259725"/>
                  <a:pt x="955020" y="264682"/>
                </a:cubicBezTo>
                <a:cubicBezTo>
                  <a:pt x="945670" y="269639"/>
                  <a:pt x="931989" y="288939"/>
                  <a:pt x="922895" y="294848"/>
                </a:cubicBezTo>
                <a:cubicBezTo>
                  <a:pt x="913801" y="300757"/>
                  <a:pt x="914481" y="296864"/>
                  <a:pt x="900456" y="300137"/>
                </a:cubicBezTo>
                <a:lnTo>
                  <a:pt x="838748" y="314483"/>
                </a:lnTo>
                <a:cubicBezTo>
                  <a:pt x="827996" y="317103"/>
                  <a:pt x="848309" y="313122"/>
                  <a:pt x="835943" y="315856"/>
                </a:cubicBezTo>
                <a:cubicBezTo>
                  <a:pt x="823577" y="318590"/>
                  <a:pt x="781379" y="326442"/>
                  <a:pt x="764549" y="330888"/>
                </a:cubicBezTo>
                <a:cubicBezTo>
                  <a:pt x="747719" y="335334"/>
                  <a:pt x="741581" y="337770"/>
                  <a:pt x="734966" y="342532"/>
                </a:cubicBezTo>
                <a:cubicBezTo>
                  <a:pt x="728351" y="347295"/>
                  <a:pt x="732222" y="355256"/>
                  <a:pt x="724857" y="359463"/>
                </a:cubicBezTo>
                <a:cubicBezTo>
                  <a:pt x="717492" y="363670"/>
                  <a:pt x="699074" y="363939"/>
                  <a:pt x="690774" y="367776"/>
                </a:cubicBezTo>
                <a:cubicBezTo>
                  <a:pt x="682474" y="371614"/>
                  <a:pt x="681247" y="376878"/>
                  <a:pt x="675055" y="382488"/>
                </a:cubicBezTo>
                <a:cubicBezTo>
                  <a:pt x="668863" y="388098"/>
                  <a:pt x="652407" y="392200"/>
                  <a:pt x="653624" y="401435"/>
                </a:cubicBezTo>
                <a:cubicBezTo>
                  <a:pt x="654841" y="410670"/>
                  <a:pt x="672074" y="428548"/>
                  <a:pt x="682359" y="437898"/>
                </a:cubicBezTo>
                <a:cubicBezTo>
                  <a:pt x="692644" y="447248"/>
                  <a:pt x="710798" y="448765"/>
                  <a:pt x="715332" y="457533"/>
                </a:cubicBezTo>
                <a:cubicBezTo>
                  <a:pt x="719866" y="466301"/>
                  <a:pt x="703158" y="484189"/>
                  <a:pt x="709561" y="490505"/>
                </a:cubicBezTo>
                <a:cubicBezTo>
                  <a:pt x="715964" y="496821"/>
                  <a:pt x="742947" y="498675"/>
                  <a:pt x="753752" y="495429"/>
                </a:cubicBezTo>
                <a:cubicBezTo>
                  <a:pt x="764558" y="492183"/>
                  <a:pt x="755042" y="473607"/>
                  <a:pt x="774394" y="471031"/>
                </a:cubicBezTo>
                <a:cubicBezTo>
                  <a:pt x="793746" y="468455"/>
                  <a:pt x="852295" y="475774"/>
                  <a:pt x="869865" y="479972"/>
                </a:cubicBezTo>
                <a:cubicBezTo>
                  <a:pt x="887435" y="484170"/>
                  <a:pt x="882891" y="489320"/>
                  <a:pt x="879814" y="496217"/>
                </a:cubicBezTo>
                <a:cubicBezTo>
                  <a:pt x="876737" y="503114"/>
                  <a:pt x="854972" y="513023"/>
                  <a:pt x="851400" y="521357"/>
                </a:cubicBezTo>
                <a:cubicBezTo>
                  <a:pt x="847828" y="529692"/>
                  <a:pt x="863975" y="540429"/>
                  <a:pt x="858382" y="546224"/>
                </a:cubicBezTo>
                <a:cubicBezTo>
                  <a:pt x="852789" y="552019"/>
                  <a:pt x="831823" y="553782"/>
                  <a:pt x="817842" y="556129"/>
                </a:cubicBezTo>
                <a:cubicBezTo>
                  <a:pt x="803861" y="558476"/>
                  <a:pt x="787187" y="563546"/>
                  <a:pt x="774497" y="560307"/>
                </a:cubicBezTo>
                <a:cubicBezTo>
                  <a:pt x="761807" y="557068"/>
                  <a:pt x="749946" y="533884"/>
                  <a:pt x="741702" y="536696"/>
                </a:cubicBezTo>
                <a:cubicBezTo>
                  <a:pt x="733458" y="539508"/>
                  <a:pt x="734359" y="555756"/>
                  <a:pt x="725034" y="555749"/>
                </a:cubicBezTo>
                <a:cubicBezTo>
                  <a:pt x="715709" y="555742"/>
                  <a:pt x="709513" y="560492"/>
                  <a:pt x="695274" y="562849"/>
                </a:cubicBezTo>
                <a:cubicBezTo>
                  <a:pt x="681035" y="565206"/>
                  <a:pt x="654885" y="565119"/>
                  <a:pt x="639599" y="569891"/>
                </a:cubicBezTo>
                <a:cubicBezTo>
                  <a:pt x="624313" y="574663"/>
                  <a:pt x="623661" y="585431"/>
                  <a:pt x="603559" y="591481"/>
                </a:cubicBezTo>
                <a:cubicBezTo>
                  <a:pt x="583457" y="597531"/>
                  <a:pt x="535652" y="608576"/>
                  <a:pt x="518988" y="606193"/>
                </a:cubicBezTo>
                <a:cubicBezTo>
                  <a:pt x="502324" y="603810"/>
                  <a:pt x="504044" y="587465"/>
                  <a:pt x="503576" y="577180"/>
                </a:cubicBezTo>
                <a:cubicBezTo>
                  <a:pt x="503109" y="566895"/>
                  <a:pt x="521094" y="550869"/>
                  <a:pt x="516183" y="544485"/>
                </a:cubicBezTo>
                <a:cubicBezTo>
                  <a:pt x="511272" y="538101"/>
                  <a:pt x="488064" y="543224"/>
                  <a:pt x="474110" y="538875"/>
                </a:cubicBezTo>
                <a:cubicBezTo>
                  <a:pt x="460156" y="534526"/>
                  <a:pt x="447887" y="523535"/>
                  <a:pt x="432460" y="518393"/>
                </a:cubicBezTo>
                <a:cubicBezTo>
                  <a:pt x="417033" y="513251"/>
                  <a:pt x="392785" y="513816"/>
                  <a:pt x="381548" y="508021"/>
                </a:cubicBezTo>
                <a:cubicBezTo>
                  <a:pt x="370311" y="502226"/>
                  <a:pt x="357005" y="494721"/>
                  <a:pt x="365040" y="483625"/>
                </a:cubicBezTo>
                <a:cubicBezTo>
                  <a:pt x="373075" y="472529"/>
                  <a:pt x="416156" y="449606"/>
                  <a:pt x="429757" y="441447"/>
                </a:cubicBezTo>
                <a:cubicBezTo>
                  <a:pt x="443358" y="433288"/>
                  <a:pt x="450613" y="431892"/>
                  <a:pt x="460932" y="427527"/>
                </a:cubicBezTo>
                <a:cubicBezTo>
                  <a:pt x="471251" y="423162"/>
                  <a:pt x="484277" y="417663"/>
                  <a:pt x="491669" y="415255"/>
                </a:cubicBezTo>
                <a:cubicBezTo>
                  <a:pt x="499061" y="412847"/>
                  <a:pt x="503979" y="416018"/>
                  <a:pt x="505286" y="413079"/>
                </a:cubicBezTo>
                <a:cubicBezTo>
                  <a:pt x="506593" y="410140"/>
                  <a:pt x="502373" y="399986"/>
                  <a:pt x="499514" y="397621"/>
                </a:cubicBezTo>
                <a:cubicBezTo>
                  <a:pt x="496655" y="395257"/>
                  <a:pt x="495173" y="401061"/>
                  <a:pt x="488134" y="398892"/>
                </a:cubicBezTo>
                <a:cubicBezTo>
                  <a:pt x="481095" y="396723"/>
                  <a:pt x="473642" y="384323"/>
                  <a:pt x="457280" y="384605"/>
                </a:cubicBezTo>
                <a:cubicBezTo>
                  <a:pt x="440918" y="384888"/>
                  <a:pt x="419175" y="403419"/>
                  <a:pt x="389962" y="400587"/>
                </a:cubicBezTo>
                <a:cubicBezTo>
                  <a:pt x="360749" y="397755"/>
                  <a:pt x="301168" y="377473"/>
                  <a:pt x="282003" y="367614"/>
                </a:cubicBezTo>
                <a:cubicBezTo>
                  <a:pt x="262839" y="357756"/>
                  <a:pt x="286336" y="348263"/>
                  <a:pt x="274975" y="341436"/>
                </a:cubicBezTo>
                <a:cubicBezTo>
                  <a:pt x="258613" y="334424"/>
                  <a:pt x="253107" y="310506"/>
                  <a:pt x="237651" y="309983"/>
                </a:cubicBezTo>
                <a:cubicBezTo>
                  <a:pt x="218017" y="312788"/>
                  <a:pt x="205783" y="307653"/>
                  <a:pt x="194145" y="314483"/>
                </a:cubicBezTo>
                <a:cubicBezTo>
                  <a:pt x="182507" y="321313"/>
                  <a:pt x="173430" y="338807"/>
                  <a:pt x="167820" y="350961"/>
                </a:cubicBezTo>
                <a:cubicBezTo>
                  <a:pt x="162210" y="363116"/>
                  <a:pt x="144908" y="386945"/>
                  <a:pt x="131911" y="387410"/>
                </a:cubicBezTo>
                <a:close/>
              </a:path>
            </a:pathLst>
          </a:custGeom>
          <a:solidFill>
            <a:srgbClr val="DD49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Блок-схема: узел 12"/>
          <p:cNvSpPr/>
          <p:nvPr/>
        </p:nvSpPr>
        <p:spPr>
          <a:xfrm>
            <a:off x="3333864" y="2607263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1974960" y="1327620"/>
            <a:ext cx="1042725" cy="427009"/>
          </a:xfrm>
          <a:prstGeom prst="wedgeRectCallout">
            <a:avLst>
              <a:gd name="adj1" fmla="val 86171"/>
              <a:gd name="adj2" fmla="val 262149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400" dirty="0" smtClean="0">
                <a:solidFill>
                  <a:srgbClr val="4E361E"/>
                </a:solidFill>
              </a:rPr>
              <a:t>Крепость Ор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2145675" y="589114"/>
            <a:ext cx="1541125" cy="579488"/>
          </a:xfrm>
          <a:prstGeom prst="wedgeRectCallout">
            <a:avLst>
              <a:gd name="adj1" fmla="val 51135"/>
              <a:gd name="adj2" fmla="val 272397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867" dirty="0" smtClean="0">
                <a:solidFill>
                  <a:srgbClr val="4E361E"/>
                </a:solidFill>
              </a:rPr>
              <a:t>Крымское ханство</a:t>
            </a:r>
            <a:endParaRPr lang="ru-RU" sz="1867" dirty="0">
              <a:solidFill>
                <a:srgbClr val="4E361E"/>
              </a:solidFill>
            </a:endParaRPr>
          </a:p>
        </p:txBody>
      </p:sp>
      <p:pic>
        <p:nvPicPr>
          <p:cNvPr id="28674" name="Picture 2" descr="Картинки по запросу крепость ор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" t="12270" r="27387" b="2401"/>
          <a:stretch/>
        </p:blipFill>
        <p:spPr bwMode="auto">
          <a:xfrm>
            <a:off x="5867400" y="411163"/>
            <a:ext cx="3034666" cy="217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35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lackSea1600 ru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132" y="1981200"/>
            <a:ext cx="2496321" cy="161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54" r="27468"/>
          <a:stretch/>
        </p:blipFill>
        <p:spPr>
          <a:xfrm>
            <a:off x="1" y="-19878"/>
            <a:ext cx="9144000" cy="5163378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Полилиния 5"/>
          <p:cNvSpPr/>
          <p:nvPr/>
        </p:nvSpPr>
        <p:spPr>
          <a:xfrm>
            <a:off x="2799218" y="2266034"/>
            <a:ext cx="1540911" cy="606524"/>
          </a:xfrm>
          <a:custGeom>
            <a:avLst/>
            <a:gdLst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28630 w 1540911"/>
              <a:gd name="connsiteY30" fmla="*/ 199481 h 610557"/>
              <a:gd name="connsiteX31" fmla="*/ 1253874 w 1540911"/>
              <a:gd name="connsiteY31" fmla="*/ 199481 h 610557"/>
              <a:gd name="connsiteX32" fmla="*/ 1276313 w 1540911"/>
              <a:gd name="connsiteY32" fmla="*/ 196676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39850 w 1540911"/>
              <a:gd name="connsiteY61" fmla="*/ 196676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28630 w 1540911"/>
              <a:gd name="connsiteY30" fmla="*/ 199481 h 610557"/>
              <a:gd name="connsiteX31" fmla="*/ 1253874 w 1540911"/>
              <a:gd name="connsiteY31" fmla="*/ 199481 h 610557"/>
              <a:gd name="connsiteX32" fmla="*/ 1276313 w 1540911"/>
              <a:gd name="connsiteY32" fmla="*/ 196676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56519 w 1540911"/>
              <a:gd name="connsiteY61" fmla="*/ 156195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04817 w 1540911"/>
              <a:gd name="connsiteY30" fmla="*/ 204243 h 610557"/>
              <a:gd name="connsiteX31" fmla="*/ 1253874 w 1540911"/>
              <a:gd name="connsiteY31" fmla="*/ 199481 h 610557"/>
              <a:gd name="connsiteX32" fmla="*/ 1276313 w 1540911"/>
              <a:gd name="connsiteY32" fmla="*/ 196676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56519 w 1540911"/>
              <a:gd name="connsiteY61" fmla="*/ 156195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04817 w 1540911"/>
              <a:gd name="connsiteY30" fmla="*/ 204243 h 610557"/>
              <a:gd name="connsiteX31" fmla="*/ 1253874 w 1540911"/>
              <a:gd name="connsiteY31" fmla="*/ 199481 h 610557"/>
              <a:gd name="connsiteX32" fmla="*/ 1276313 w 1540911"/>
              <a:gd name="connsiteY32" fmla="*/ 196676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20800 w 1540911"/>
              <a:gd name="connsiteY61" fmla="*/ 199057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04817 w 1540911"/>
              <a:gd name="connsiteY30" fmla="*/ 204243 h 610557"/>
              <a:gd name="connsiteX31" fmla="*/ 1253874 w 1540911"/>
              <a:gd name="connsiteY31" fmla="*/ 149474 h 610557"/>
              <a:gd name="connsiteX32" fmla="*/ 1276313 w 1540911"/>
              <a:gd name="connsiteY32" fmla="*/ 196676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20800 w 1540911"/>
              <a:gd name="connsiteY61" fmla="*/ 199057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04817 w 1540911"/>
              <a:gd name="connsiteY30" fmla="*/ 204243 h 610557"/>
              <a:gd name="connsiteX31" fmla="*/ 1253874 w 1540911"/>
              <a:gd name="connsiteY31" fmla="*/ 149474 h 610557"/>
              <a:gd name="connsiteX32" fmla="*/ 1278694 w 1540911"/>
              <a:gd name="connsiteY32" fmla="*/ 156194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20800 w 1540911"/>
              <a:gd name="connsiteY61" fmla="*/ 199057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04817 w 1540911"/>
              <a:gd name="connsiteY30" fmla="*/ 204243 h 610557"/>
              <a:gd name="connsiteX31" fmla="*/ 1253874 w 1540911"/>
              <a:gd name="connsiteY31" fmla="*/ 149474 h 610557"/>
              <a:gd name="connsiteX32" fmla="*/ 1278694 w 1540911"/>
              <a:gd name="connsiteY32" fmla="*/ 156194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39850 w 1540911"/>
              <a:gd name="connsiteY61" fmla="*/ 168101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04817 w 1540911"/>
              <a:gd name="connsiteY30" fmla="*/ 204243 h 610557"/>
              <a:gd name="connsiteX31" fmla="*/ 1253874 w 1540911"/>
              <a:gd name="connsiteY31" fmla="*/ 149474 h 610557"/>
              <a:gd name="connsiteX32" fmla="*/ 1278694 w 1540911"/>
              <a:gd name="connsiteY32" fmla="*/ 156194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13656 w 1540911"/>
              <a:gd name="connsiteY61" fmla="*/ 201439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04817 w 1540911"/>
              <a:gd name="connsiteY30" fmla="*/ 204243 h 610557"/>
              <a:gd name="connsiteX31" fmla="*/ 1253874 w 1540911"/>
              <a:gd name="connsiteY31" fmla="*/ 149474 h 610557"/>
              <a:gd name="connsiteX32" fmla="*/ 1278694 w 1540911"/>
              <a:gd name="connsiteY32" fmla="*/ 156194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00581 w 1540911"/>
              <a:gd name="connsiteY61" fmla="*/ 188262 h 610557"/>
              <a:gd name="connsiteX62" fmla="*/ 1169727 w 1540911"/>
              <a:gd name="connsiteY62" fmla="*/ 213506 h 610557"/>
              <a:gd name="connsiteX63" fmla="*/ 1091189 w 1540911"/>
              <a:gd name="connsiteY63" fmla="*/ 230335 h 610557"/>
              <a:gd name="connsiteX64" fmla="*/ 1012652 w 1540911"/>
              <a:gd name="connsiteY64" fmla="*/ 219116 h 610557"/>
              <a:gd name="connsiteX65" fmla="*/ 978993 w 1540911"/>
              <a:gd name="connsiteY65" fmla="*/ 255579 h 610557"/>
              <a:gd name="connsiteX66" fmla="*/ 962164 w 1540911"/>
              <a:gd name="connsiteY66" fmla="*/ 252775 h 610557"/>
              <a:gd name="connsiteX67" fmla="*/ 922895 w 1540911"/>
              <a:gd name="connsiteY67" fmla="*/ 294848 h 610557"/>
              <a:gd name="connsiteX68" fmla="*/ 900456 w 1540911"/>
              <a:gd name="connsiteY68" fmla="*/ 266799 h 610557"/>
              <a:gd name="connsiteX69" fmla="*/ 838748 w 1540911"/>
              <a:gd name="connsiteY69" fmla="*/ 314483 h 610557"/>
              <a:gd name="connsiteX70" fmla="*/ 835943 w 1540911"/>
              <a:gd name="connsiteY70" fmla="*/ 292043 h 610557"/>
              <a:gd name="connsiteX71" fmla="*/ 757405 w 1540911"/>
              <a:gd name="connsiteY71" fmla="*/ 328507 h 610557"/>
              <a:gd name="connsiteX72" fmla="*/ 734966 w 1540911"/>
              <a:gd name="connsiteY72" fmla="*/ 342532 h 610557"/>
              <a:gd name="connsiteX73" fmla="*/ 715332 w 1540911"/>
              <a:gd name="connsiteY73" fmla="*/ 328507 h 610557"/>
              <a:gd name="connsiteX74" fmla="*/ 678868 w 1540911"/>
              <a:gd name="connsiteY74" fmla="*/ 367776 h 610557"/>
              <a:gd name="connsiteX75" fmla="*/ 653624 w 1540911"/>
              <a:gd name="connsiteY75" fmla="*/ 370581 h 610557"/>
              <a:gd name="connsiteX76" fmla="*/ 653624 w 1540911"/>
              <a:gd name="connsiteY76" fmla="*/ 401435 h 610557"/>
              <a:gd name="connsiteX77" fmla="*/ 670453 w 1540911"/>
              <a:gd name="connsiteY77" fmla="*/ 437898 h 610557"/>
              <a:gd name="connsiteX78" fmla="*/ 715332 w 1540911"/>
              <a:gd name="connsiteY78" fmla="*/ 457533 h 610557"/>
              <a:gd name="connsiteX79" fmla="*/ 692893 w 1540911"/>
              <a:gd name="connsiteY79" fmla="*/ 502411 h 610557"/>
              <a:gd name="connsiteX80" fmla="*/ 748991 w 1540911"/>
              <a:gd name="connsiteY80" fmla="*/ 519241 h 610557"/>
              <a:gd name="connsiteX81" fmla="*/ 791064 w 1540911"/>
              <a:gd name="connsiteY81" fmla="*/ 499606 h 610557"/>
              <a:gd name="connsiteX82" fmla="*/ 855577 w 1540911"/>
              <a:gd name="connsiteY82" fmla="*/ 479972 h 610557"/>
              <a:gd name="connsiteX83" fmla="*/ 875212 w 1540911"/>
              <a:gd name="connsiteY83" fmla="*/ 533265 h 610557"/>
              <a:gd name="connsiteX84" fmla="*/ 810699 w 1540911"/>
              <a:gd name="connsiteY84" fmla="*/ 558510 h 610557"/>
              <a:gd name="connsiteX85" fmla="*/ 760210 w 1540911"/>
              <a:gd name="connsiteY85" fmla="*/ 538875 h 610557"/>
              <a:gd name="connsiteX86" fmla="*/ 692893 w 1540911"/>
              <a:gd name="connsiteY86" fmla="*/ 555705 h 610557"/>
              <a:gd name="connsiteX87" fmla="*/ 639599 w 1540911"/>
              <a:gd name="connsiteY87" fmla="*/ 586559 h 610557"/>
              <a:gd name="connsiteX88" fmla="*/ 605940 w 1540911"/>
              <a:gd name="connsiteY88" fmla="*/ 603388 h 610557"/>
              <a:gd name="connsiteX89" fmla="*/ 518988 w 1540911"/>
              <a:gd name="connsiteY89" fmla="*/ 606193 h 610557"/>
              <a:gd name="connsiteX90" fmla="*/ 516183 w 1540911"/>
              <a:gd name="connsiteY90" fmla="*/ 544485 h 610557"/>
              <a:gd name="connsiteX91" fmla="*/ 474110 w 1540911"/>
              <a:gd name="connsiteY91" fmla="*/ 538875 h 610557"/>
              <a:gd name="connsiteX92" fmla="*/ 434841 w 1540911"/>
              <a:gd name="connsiteY92" fmla="*/ 513631 h 610557"/>
              <a:gd name="connsiteX93" fmla="*/ 381548 w 1540911"/>
              <a:gd name="connsiteY93" fmla="*/ 508021 h 610557"/>
              <a:gd name="connsiteX94" fmla="*/ 398377 w 1540911"/>
              <a:gd name="connsiteY94" fmla="*/ 488387 h 610557"/>
              <a:gd name="connsiteX95" fmla="*/ 465695 w 1540911"/>
              <a:gd name="connsiteY95" fmla="*/ 432289 h 610557"/>
              <a:gd name="connsiteX96" fmla="*/ 504964 w 1540911"/>
              <a:gd name="connsiteY96" fmla="*/ 443508 h 610557"/>
              <a:gd name="connsiteX97" fmla="*/ 538623 w 1540911"/>
              <a:gd name="connsiteY97" fmla="*/ 415459 h 610557"/>
              <a:gd name="connsiteX98" fmla="*/ 516183 w 1540911"/>
              <a:gd name="connsiteY98" fmla="*/ 376190 h 610557"/>
              <a:gd name="connsiteX99" fmla="*/ 488134 w 1540911"/>
              <a:gd name="connsiteY99" fmla="*/ 384605 h 610557"/>
              <a:gd name="connsiteX100" fmla="*/ 457280 w 1540911"/>
              <a:gd name="connsiteY100" fmla="*/ 384605 h 610557"/>
              <a:gd name="connsiteX101" fmla="*/ 389962 w 1540911"/>
              <a:gd name="connsiteY101" fmla="*/ 395825 h 610557"/>
              <a:gd name="connsiteX102" fmla="*/ 305815 w 1540911"/>
              <a:gd name="connsiteY102" fmla="*/ 350946 h 610557"/>
              <a:gd name="connsiteX103" fmla="*/ 331059 w 1540911"/>
              <a:gd name="connsiteY103" fmla="*/ 342532 h 610557"/>
              <a:gd name="connsiteX104" fmla="*/ 258132 w 1540911"/>
              <a:gd name="connsiteY104" fmla="*/ 320092 h 610557"/>
              <a:gd name="connsiteX105" fmla="*/ 370328 w 1540911"/>
              <a:gd name="connsiteY105" fmla="*/ 322897 h 610557"/>
              <a:gd name="connsiteX106" fmla="*/ 328254 w 1540911"/>
              <a:gd name="connsiteY106" fmla="*/ 297653 h 610557"/>
              <a:gd name="connsiteX107" fmla="*/ 283376 w 1540911"/>
              <a:gd name="connsiteY107" fmla="*/ 297653 h 610557"/>
              <a:gd name="connsiteX108" fmla="*/ 232888 w 1540911"/>
              <a:gd name="connsiteY108" fmla="*/ 300458 h 610557"/>
              <a:gd name="connsiteX109" fmla="*/ 165570 w 1540911"/>
              <a:gd name="connsiteY109" fmla="*/ 314483 h 610557"/>
              <a:gd name="connsiteX110" fmla="*/ 131911 w 1540911"/>
              <a:gd name="connsiteY110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13188 w 1540911"/>
              <a:gd name="connsiteY30" fmla="*/ 189036 h 610557"/>
              <a:gd name="connsiteX31" fmla="*/ 1204817 w 1540911"/>
              <a:gd name="connsiteY31" fmla="*/ 204243 h 610557"/>
              <a:gd name="connsiteX32" fmla="*/ 1253874 w 1540911"/>
              <a:gd name="connsiteY32" fmla="*/ 149474 h 610557"/>
              <a:gd name="connsiteX33" fmla="*/ 1278694 w 1540911"/>
              <a:gd name="connsiteY33" fmla="*/ 156194 h 610557"/>
              <a:gd name="connsiteX34" fmla="*/ 1309972 w 1540911"/>
              <a:gd name="connsiteY34" fmla="*/ 160213 h 610557"/>
              <a:gd name="connsiteX35" fmla="*/ 1450218 w 1540911"/>
              <a:gd name="connsiteY35" fmla="*/ 202286 h 610557"/>
              <a:gd name="connsiteX36" fmla="*/ 1520340 w 1540911"/>
              <a:gd name="connsiteY36" fmla="*/ 269604 h 610557"/>
              <a:gd name="connsiteX37" fmla="*/ 1486681 w 1540911"/>
              <a:gd name="connsiteY37" fmla="*/ 345337 h 610557"/>
              <a:gd name="connsiteX38" fmla="*/ 1461437 w 1540911"/>
              <a:gd name="connsiteY38" fmla="*/ 367776 h 610557"/>
              <a:gd name="connsiteX39" fmla="*/ 1509121 w 1540911"/>
              <a:gd name="connsiteY39" fmla="*/ 393020 h 610557"/>
              <a:gd name="connsiteX40" fmla="*/ 1531560 w 1540911"/>
              <a:gd name="connsiteY40" fmla="*/ 418264 h 610557"/>
              <a:gd name="connsiteX41" fmla="*/ 1503511 w 1540911"/>
              <a:gd name="connsiteY41" fmla="*/ 440703 h 610557"/>
              <a:gd name="connsiteX42" fmla="*/ 1514731 w 1540911"/>
              <a:gd name="connsiteY42" fmla="*/ 482777 h 610557"/>
              <a:gd name="connsiteX43" fmla="*/ 1539975 w 1540911"/>
              <a:gd name="connsiteY43" fmla="*/ 533265 h 610557"/>
              <a:gd name="connsiteX44" fmla="*/ 1478267 w 1540911"/>
              <a:gd name="connsiteY44" fmla="*/ 527656 h 610557"/>
              <a:gd name="connsiteX45" fmla="*/ 1396924 w 1540911"/>
              <a:gd name="connsiteY45" fmla="*/ 451923 h 610557"/>
              <a:gd name="connsiteX46" fmla="*/ 1340826 w 1540911"/>
              <a:gd name="connsiteY46" fmla="*/ 468752 h 610557"/>
              <a:gd name="connsiteX47" fmla="*/ 1267899 w 1540911"/>
              <a:gd name="connsiteY47" fmla="*/ 505216 h 610557"/>
              <a:gd name="connsiteX48" fmla="*/ 1169727 w 1540911"/>
              <a:gd name="connsiteY48" fmla="*/ 533265 h 610557"/>
              <a:gd name="connsiteX49" fmla="*/ 1105214 w 1540911"/>
              <a:gd name="connsiteY49" fmla="*/ 508021 h 610557"/>
              <a:gd name="connsiteX50" fmla="*/ 1063140 w 1540911"/>
              <a:gd name="connsiteY50" fmla="*/ 519241 h 610557"/>
              <a:gd name="connsiteX51" fmla="*/ 1043506 w 1540911"/>
              <a:gd name="connsiteY51" fmla="*/ 457533 h 610557"/>
              <a:gd name="connsiteX52" fmla="*/ 1071555 w 1540911"/>
              <a:gd name="connsiteY52" fmla="*/ 393020 h 610557"/>
              <a:gd name="connsiteX53" fmla="*/ 1088385 w 1540911"/>
              <a:gd name="connsiteY53" fmla="*/ 395825 h 610557"/>
              <a:gd name="connsiteX54" fmla="*/ 1116434 w 1540911"/>
              <a:gd name="connsiteY54" fmla="*/ 376190 h 610557"/>
              <a:gd name="connsiteX55" fmla="*/ 1150093 w 1540911"/>
              <a:gd name="connsiteY55" fmla="*/ 395825 h 610557"/>
              <a:gd name="connsiteX56" fmla="*/ 1085580 w 1540911"/>
              <a:gd name="connsiteY56" fmla="*/ 342532 h 610557"/>
              <a:gd name="connsiteX57" fmla="*/ 1040701 w 1540911"/>
              <a:gd name="connsiteY57" fmla="*/ 280824 h 610557"/>
              <a:gd name="connsiteX58" fmla="*/ 1102409 w 1540911"/>
              <a:gd name="connsiteY58" fmla="*/ 286433 h 610557"/>
              <a:gd name="connsiteX59" fmla="*/ 1144483 w 1540911"/>
              <a:gd name="connsiteY59" fmla="*/ 294848 h 610557"/>
              <a:gd name="connsiteX60" fmla="*/ 1155702 w 1540911"/>
              <a:gd name="connsiteY60" fmla="*/ 258384 h 610557"/>
              <a:gd name="connsiteX61" fmla="*/ 1225825 w 1540911"/>
              <a:gd name="connsiteY61" fmla="*/ 227530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04817 w 1540911"/>
              <a:gd name="connsiteY30" fmla="*/ 204243 h 610557"/>
              <a:gd name="connsiteX31" fmla="*/ 1253874 w 1540911"/>
              <a:gd name="connsiteY31" fmla="*/ 149474 h 610557"/>
              <a:gd name="connsiteX32" fmla="*/ 1278694 w 1540911"/>
              <a:gd name="connsiteY32" fmla="*/ 156194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00581 w 1540911"/>
              <a:gd name="connsiteY61" fmla="*/ 188262 h 610557"/>
              <a:gd name="connsiteX62" fmla="*/ 1169727 w 1540911"/>
              <a:gd name="connsiteY62" fmla="*/ 213506 h 610557"/>
              <a:gd name="connsiteX63" fmla="*/ 1091189 w 1540911"/>
              <a:gd name="connsiteY63" fmla="*/ 230335 h 610557"/>
              <a:gd name="connsiteX64" fmla="*/ 1012652 w 1540911"/>
              <a:gd name="connsiteY64" fmla="*/ 219116 h 610557"/>
              <a:gd name="connsiteX65" fmla="*/ 978993 w 1540911"/>
              <a:gd name="connsiteY65" fmla="*/ 255579 h 610557"/>
              <a:gd name="connsiteX66" fmla="*/ 962164 w 1540911"/>
              <a:gd name="connsiteY66" fmla="*/ 252775 h 610557"/>
              <a:gd name="connsiteX67" fmla="*/ 922895 w 1540911"/>
              <a:gd name="connsiteY67" fmla="*/ 294848 h 610557"/>
              <a:gd name="connsiteX68" fmla="*/ 900456 w 1540911"/>
              <a:gd name="connsiteY68" fmla="*/ 266799 h 610557"/>
              <a:gd name="connsiteX69" fmla="*/ 838748 w 1540911"/>
              <a:gd name="connsiteY69" fmla="*/ 314483 h 610557"/>
              <a:gd name="connsiteX70" fmla="*/ 835943 w 1540911"/>
              <a:gd name="connsiteY70" fmla="*/ 292043 h 610557"/>
              <a:gd name="connsiteX71" fmla="*/ 757405 w 1540911"/>
              <a:gd name="connsiteY71" fmla="*/ 328507 h 610557"/>
              <a:gd name="connsiteX72" fmla="*/ 734966 w 1540911"/>
              <a:gd name="connsiteY72" fmla="*/ 342532 h 610557"/>
              <a:gd name="connsiteX73" fmla="*/ 715332 w 1540911"/>
              <a:gd name="connsiteY73" fmla="*/ 328507 h 610557"/>
              <a:gd name="connsiteX74" fmla="*/ 678868 w 1540911"/>
              <a:gd name="connsiteY74" fmla="*/ 367776 h 610557"/>
              <a:gd name="connsiteX75" fmla="*/ 653624 w 1540911"/>
              <a:gd name="connsiteY75" fmla="*/ 370581 h 610557"/>
              <a:gd name="connsiteX76" fmla="*/ 653624 w 1540911"/>
              <a:gd name="connsiteY76" fmla="*/ 401435 h 610557"/>
              <a:gd name="connsiteX77" fmla="*/ 670453 w 1540911"/>
              <a:gd name="connsiteY77" fmla="*/ 437898 h 610557"/>
              <a:gd name="connsiteX78" fmla="*/ 715332 w 1540911"/>
              <a:gd name="connsiteY78" fmla="*/ 457533 h 610557"/>
              <a:gd name="connsiteX79" fmla="*/ 692893 w 1540911"/>
              <a:gd name="connsiteY79" fmla="*/ 502411 h 610557"/>
              <a:gd name="connsiteX80" fmla="*/ 748991 w 1540911"/>
              <a:gd name="connsiteY80" fmla="*/ 519241 h 610557"/>
              <a:gd name="connsiteX81" fmla="*/ 791064 w 1540911"/>
              <a:gd name="connsiteY81" fmla="*/ 499606 h 610557"/>
              <a:gd name="connsiteX82" fmla="*/ 855577 w 1540911"/>
              <a:gd name="connsiteY82" fmla="*/ 479972 h 610557"/>
              <a:gd name="connsiteX83" fmla="*/ 875212 w 1540911"/>
              <a:gd name="connsiteY83" fmla="*/ 533265 h 610557"/>
              <a:gd name="connsiteX84" fmla="*/ 810699 w 1540911"/>
              <a:gd name="connsiteY84" fmla="*/ 558510 h 610557"/>
              <a:gd name="connsiteX85" fmla="*/ 760210 w 1540911"/>
              <a:gd name="connsiteY85" fmla="*/ 538875 h 610557"/>
              <a:gd name="connsiteX86" fmla="*/ 692893 w 1540911"/>
              <a:gd name="connsiteY86" fmla="*/ 555705 h 610557"/>
              <a:gd name="connsiteX87" fmla="*/ 639599 w 1540911"/>
              <a:gd name="connsiteY87" fmla="*/ 586559 h 610557"/>
              <a:gd name="connsiteX88" fmla="*/ 605940 w 1540911"/>
              <a:gd name="connsiteY88" fmla="*/ 603388 h 610557"/>
              <a:gd name="connsiteX89" fmla="*/ 518988 w 1540911"/>
              <a:gd name="connsiteY89" fmla="*/ 606193 h 610557"/>
              <a:gd name="connsiteX90" fmla="*/ 516183 w 1540911"/>
              <a:gd name="connsiteY90" fmla="*/ 544485 h 610557"/>
              <a:gd name="connsiteX91" fmla="*/ 474110 w 1540911"/>
              <a:gd name="connsiteY91" fmla="*/ 538875 h 610557"/>
              <a:gd name="connsiteX92" fmla="*/ 434841 w 1540911"/>
              <a:gd name="connsiteY92" fmla="*/ 513631 h 610557"/>
              <a:gd name="connsiteX93" fmla="*/ 381548 w 1540911"/>
              <a:gd name="connsiteY93" fmla="*/ 508021 h 610557"/>
              <a:gd name="connsiteX94" fmla="*/ 398377 w 1540911"/>
              <a:gd name="connsiteY94" fmla="*/ 488387 h 610557"/>
              <a:gd name="connsiteX95" fmla="*/ 465695 w 1540911"/>
              <a:gd name="connsiteY95" fmla="*/ 432289 h 610557"/>
              <a:gd name="connsiteX96" fmla="*/ 504964 w 1540911"/>
              <a:gd name="connsiteY96" fmla="*/ 443508 h 610557"/>
              <a:gd name="connsiteX97" fmla="*/ 538623 w 1540911"/>
              <a:gd name="connsiteY97" fmla="*/ 415459 h 610557"/>
              <a:gd name="connsiteX98" fmla="*/ 516183 w 1540911"/>
              <a:gd name="connsiteY98" fmla="*/ 376190 h 610557"/>
              <a:gd name="connsiteX99" fmla="*/ 488134 w 1540911"/>
              <a:gd name="connsiteY99" fmla="*/ 384605 h 610557"/>
              <a:gd name="connsiteX100" fmla="*/ 457280 w 1540911"/>
              <a:gd name="connsiteY100" fmla="*/ 384605 h 610557"/>
              <a:gd name="connsiteX101" fmla="*/ 389962 w 1540911"/>
              <a:gd name="connsiteY101" fmla="*/ 395825 h 610557"/>
              <a:gd name="connsiteX102" fmla="*/ 305815 w 1540911"/>
              <a:gd name="connsiteY102" fmla="*/ 350946 h 610557"/>
              <a:gd name="connsiteX103" fmla="*/ 331059 w 1540911"/>
              <a:gd name="connsiteY103" fmla="*/ 342532 h 610557"/>
              <a:gd name="connsiteX104" fmla="*/ 258132 w 1540911"/>
              <a:gd name="connsiteY104" fmla="*/ 320092 h 610557"/>
              <a:gd name="connsiteX105" fmla="*/ 370328 w 1540911"/>
              <a:gd name="connsiteY105" fmla="*/ 322897 h 610557"/>
              <a:gd name="connsiteX106" fmla="*/ 328254 w 1540911"/>
              <a:gd name="connsiteY106" fmla="*/ 297653 h 610557"/>
              <a:gd name="connsiteX107" fmla="*/ 283376 w 1540911"/>
              <a:gd name="connsiteY107" fmla="*/ 297653 h 610557"/>
              <a:gd name="connsiteX108" fmla="*/ 232888 w 1540911"/>
              <a:gd name="connsiteY108" fmla="*/ 300458 h 610557"/>
              <a:gd name="connsiteX109" fmla="*/ 165570 w 1540911"/>
              <a:gd name="connsiteY109" fmla="*/ 314483 h 610557"/>
              <a:gd name="connsiteX110" fmla="*/ 131911 w 1540911"/>
              <a:gd name="connsiteY110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04817 w 1540911"/>
              <a:gd name="connsiteY30" fmla="*/ 204243 h 610557"/>
              <a:gd name="connsiteX31" fmla="*/ 1253874 w 1540911"/>
              <a:gd name="connsiteY31" fmla="*/ 149474 h 610557"/>
              <a:gd name="connsiteX32" fmla="*/ 1278694 w 1540911"/>
              <a:gd name="connsiteY32" fmla="*/ 156194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00581 w 1540911"/>
              <a:gd name="connsiteY61" fmla="*/ 188262 h 610557"/>
              <a:gd name="connsiteX62" fmla="*/ 1169727 w 1540911"/>
              <a:gd name="connsiteY62" fmla="*/ 213506 h 610557"/>
              <a:gd name="connsiteX63" fmla="*/ 1091189 w 1540911"/>
              <a:gd name="connsiteY63" fmla="*/ 230335 h 610557"/>
              <a:gd name="connsiteX64" fmla="*/ 1012652 w 1540911"/>
              <a:gd name="connsiteY64" fmla="*/ 219116 h 610557"/>
              <a:gd name="connsiteX65" fmla="*/ 978993 w 1540911"/>
              <a:gd name="connsiteY65" fmla="*/ 255579 h 610557"/>
              <a:gd name="connsiteX66" fmla="*/ 962164 w 1540911"/>
              <a:gd name="connsiteY66" fmla="*/ 252775 h 610557"/>
              <a:gd name="connsiteX67" fmla="*/ 922895 w 1540911"/>
              <a:gd name="connsiteY67" fmla="*/ 294848 h 610557"/>
              <a:gd name="connsiteX68" fmla="*/ 900456 w 1540911"/>
              <a:gd name="connsiteY68" fmla="*/ 266799 h 610557"/>
              <a:gd name="connsiteX69" fmla="*/ 838748 w 1540911"/>
              <a:gd name="connsiteY69" fmla="*/ 314483 h 610557"/>
              <a:gd name="connsiteX70" fmla="*/ 835943 w 1540911"/>
              <a:gd name="connsiteY70" fmla="*/ 292043 h 610557"/>
              <a:gd name="connsiteX71" fmla="*/ 757405 w 1540911"/>
              <a:gd name="connsiteY71" fmla="*/ 328507 h 610557"/>
              <a:gd name="connsiteX72" fmla="*/ 734966 w 1540911"/>
              <a:gd name="connsiteY72" fmla="*/ 342532 h 610557"/>
              <a:gd name="connsiteX73" fmla="*/ 715332 w 1540911"/>
              <a:gd name="connsiteY73" fmla="*/ 328507 h 610557"/>
              <a:gd name="connsiteX74" fmla="*/ 678868 w 1540911"/>
              <a:gd name="connsiteY74" fmla="*/ 367776 h 610557"/>
              <a:gd name="connsiteX75" fmla="*/ 653624 w 1540911"/>
              <a:gd name="connsiteY75" fmla="*/ 370581 h 610557"/>
              <a:gd name="connsiteX76" fmla="*/ 653624 w 1540911"/>
              <a:gd name="connsiteY76" fmla="*/ 401435 h 610557"/>
              <a:gd name="connsiteX77" fmla="*/ 670453 w 1540911"/>
              <a:gd name="connsiteY77" fmla="*/ 437898 h 610557"/>
              <a:gd name="connsiteX78" fmla="*/ 715332 w 1540911"/>
              <a:gd name="connsiteY78" fmla="*/ 457533 h 610557"/>
              <a:gd name="connsiteX79" fmla="*/ 692893 w 1540911"/>
              <a:gd name="connsiteY79" fmla="*/ 502411 h 610557"/>
              <a:gd name="connsiteX80" fmla="*/ 748991 w 1540911"/>
              <a:gd name="connsiteY80" fmla="*/ 519241 h 610557"/>
              <a:gd name="connsiteX81" fmla="*/ 791064 w 1540911"/>
              <a:gd name="connsiteY81" fmla="*/ 499606 h 610557"/>
              <a:gd name="connsiteX82" fmla="*/ 855577 w 1540911"/>
              <a:gd name="connsiteY82" fmla="*/ 479972 h 610557"/>
              <a:gd name="connsiteX83" fmla="*/ 875212 w 1540911"/>
              <a:gd name="connsiteY83" fmla="*/ 533265 h 610557"/>
              <a:gd name="connsiteX84" fmla="*/ 810699 w 1540911"/>
              <a:gd name="connsiteY84" fmla="*/ 558510 h 610557"/>
              <a:gd name="connsiteX85" fmla="*/ 760210 w 1540911"/>
              <a:gd name="connsiteY85" fmla="*/ 538875 h 610557"/>
              <a:gd name="connsiteX86" fmla="*/ 692893 w 1540911"/>
              <a:gd name="connsiteY86" fmla="*/ 555705 h 610557"/>
              <a:gd name="connsiteX87" fmla="*/ 639599 w 1540911"/>
              <a:gd name="connsiteY87" fmla="*/ 586559 h 610557"/>
              <a:gd name="connsiteX88" fmla="*/ 605940 w 1540911"/>
              <a:gd name="connsiteY88" fmla="*/ 603388 h 610557"/>
              <a:gd name="connsiteX89" fmla="*/ 518988 w 1540911"/>
              <a:gd name="connsiteY89" fmla="*/ 606193 h 610557"/>
              <a:gd name="connsiteX90" fmla="*/ 516183 w 1540911"/>
              <a:gd name="connsiteY90" fmla="*/ 544485 h 610557"/>
              <a:gd name="connsiteX91" fmla="*/ 474110 w 1540911"/>
              <a:gd name="connsiteY91" fmla="*/ 538875 h 610557"/>
              <a:gd name="connsiteX92" fmla="*/ 434841 w 1540911"/>
              <a:gd name="connsiteY92" fmla="*/ 513631 h 610557"/>
              <a:gd name="connsiteX93" fmla="*/ 381548 w 1540911"/>
              <a:gd name="connsiteY93" fmla="*/ 508021 h 610557"/>
              <a:gd name="connsiteX94" fmla="*/ 398377 w 1540911"/>
              <a:gd name="connsiteY94" fmla="*/ 488387 h 610557"/>
              <a:gd name="connsiteX95" fmla="*/ 465695 w 1540911"/>
              <a:gd name="connsiteY95" fmla="*/ 432289 h 610557"/>
              <a:gd name="connsiteX96" fmla="*/ 504964 w 1540911"/>
              <a:gd name="connsiteY96" fmla="*/ 443508 h 610557"/>
              <a:gd name="connsiteX97" fmla="*/ 538623 w 1540911"/>
              <a:gd name="connsiteY97" fmla="*/ 415459 h 610557"/>
              <a:gd name="connsiteX98" fmla="*/ 516183 w 1540911"/>
              <a:gd name="connsiteY98" fmla="*/ 376190 h 610557"/>
              <a:gd name="connsiteX99" fmla="*/ 488134 w 1540911"/>
              <a:gd name="connsiteY99" fmla="*/ 384605 h 610557"/>
              <a:gd name="connsiteX100" fmla="*/ 457280 w 1540911"/>
              <a:gd name="connsiteY100" fmla="*/ 384605 h 610557"/>
              <a:gd name="connsiteX101" fmla="*/ 389962 w 1540911"/>
              <a:gd name="connsiteY101" fmla="*/ 395825 h 610557"/>
              <a:gd name="connsiteX102" fmla="*/ 305815 w 1540911"/>
              <a:gd name="connsiteY102" fmla="*/ 350946 h 610557"/>
              <a:gd name="connsiteX103" fmla="*/ 331059 w 1540911"/>
              <a:gd name="connsiteY103" fmla="*/ 342532 h 610557"/>
              <a:gd name="connsiteX104" fmla="*/ 258132 w 1540911"/>
              <a:gd name="connsiteY104" fmla="*/ 320092 h 610557"/>
              <a:gd name="connsiteX105" fmla="*/ 370328 w 1540911"/>
              <a:gd name="connsiteY105" fmla="*/ 322897 h 610557"/>
              <a:gd name="connsiteX106" fmla="*/ 328254 w 1540911"/>
              <a:gd name="connsiteY106" fmla="*/ 297653 h 610557"/>
              <a:gd name="connsiteX107" fmla="*/ 283376 w 1540911"/>
              <a:gd name="connsiteY107" fmla="*/ 297653 h 610557"/>
              <a:gd name="connsiteX108" fmla="*/ 232888 w 1540911"/>
              <a:gd name="connsiteY108" fmla="*/ 300458 h 610557"/>
              <a:gd name="connsiteX109" fmla="*/ 165570 w 1540911"/>
              <a:gd name="connsiteY109" fmla="*/ 314483 h 610557"/>
              <a:gd name="connsiteX110" fmla="*/ 131911 w 1540911"/>
              <a:gd name="connsiteY110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04817 w 1540911"/>
              <a:gd name="connsiteY30" fmla="*/ 204243 h 610557"/>
              <a:gd name="connsiteX31" fmla="*/ 1253874 w 1540911"/>
              <a:gd name="connsiteY31" fmla="*/ 149474 h 610557"/>
              <a:gd name="connsiteX32" fmla="*/ 1278694 w 1540911"/>
              <a:gd name="connsiteY32" fmla="*/ 156194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169727 w 1540911"/>
              <a:gd name="connsiteY61" fmla="*/ 21350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692893 w 1540911"/>
              <a:gd name="connsiteY78" fmla="*/ 502411 h 610557"/>
              <a:gd name="connsiteX79" fmla="*/ 748991 w 1540911"/>
              <a:gd name="connsiteY79" fmla="*/ 519241 h 610557"/>
              <a:gd name="connsiteX80" fmla="*/ 791064 w 1540911"/>
              <a:gd name="connsiteY80" fmla="*/ 49960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8385 w 1540911"/>
              <a:gd name="connsiteY51" fmla="*/ 395825 h 610557"/>
              <a:gd name="connsiteX52" fmla="*/ 1116434 w 1540911"/>
              <a:gd name="connsiteY52" fmla="*/ 376190 h 610557"/>
              <a:gd name="connsiteX53" fmla="*/ 1150093 w 1540911"/>
              <a:gd name="connsiteY53" fmla="*/ 395825 h 610557"/>
              <a:gd name="connsiteX54" fmla="*/ 1085580 w 1540911"/>
              <a:gd name="connsiteY54" fmla="*/ 342532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44483 w 1540911"/>
              <a:gd name="connsiteY57" fmla="*/ 294848 h 610557"/>
              <a:gd name="connsiteX58" fmla="*/ 1155702 w 1540911"/>
              <a:gd name="connsiteY58" fmla="*/ 258384 h 610557"/>
              <a:gd name="connsiteX59" fmla="*/ 1225825 w 1540911"/>
              <a:gd name="connsiteY59" fmla="*/ 227530 h 610557"/>
              <a:gd name="connsiteX60" fmla="*/ 1169727 w 1540911"/>
              <a:gd name="connsiteY60" fmla="*/ 213506 h 610557"/>
              <a:gd name="connsiteX61" fmla="*/ 1091189 w 1540911"/>
              <a:gd name="connsiteY61" fmla="*/ 230335 h 610557"/>
              <a:gd name="connsiteX62" fmla="*/ 1012652 w 1540911"/>
              <a:gd name="connsiteY62" fmla="*/ 219116 h 610557"/>
              <a:gd name="connsiteX63" fmla="*/ 978993 w 1540911"/>
              <a:gd name="connsiteY63" fmla="*/ 255579 h 610557"/>
              <a:gd name="connsiteX64" fmla="*/ 962164 w 1540911"/>
              <a:gd name="connsiteY64" fmla="*/ 252775 h 610557"/>
              <a:gd name="connsiteX65" fmla="*/ 922895 w 1540911"/>
              <a:gd name="connsiteY65" fmla="*/ 294848 h 610557"/>
              <a:gd name="connsiteX66" fmla="*/ 900456 w 1540911"/>
              <a:gd name="connsiteY66" fmla="*/ 266799 h 610557"/>
              <a:gd name="connsiteX67" fmla="*/ 838748 w 1540911"/>
              <a:gd name="connsiteY67" fmla="*/ 314483 h 610557"/>
              <a:gd name="connsiteX68" fmla="*/ 835943 w 1540911"/>
              <a:gd name="connsiteY68" fmla="*/ 292043 h 610557"/>
              <a:gd name="connsiteX69" fmla="*/ 757405 w 1540911"/>
              <a:gd name="connsiteY69" fmla="*/ 328507 h 610557"/>
              <a:gd name="connsiteX70" fmla="*/ 734966 w 1540911"/>
              <a:gd name="connsiteY70" fmla="*/ 342532 h 610557"/>
              <a:gd name="connsiteX71" fmla="*/ 715332 w 1540911"/>
              <a:gd name="connsiteY71" fmla="*/ 328507 h 610557"/>
              <a:gd name="connsiteX72" fmla="*/ 678868 w 1540911"/>
              <a:gd name="connsiteY72" fmla="*/ 367776 h 610557"/>
              <a:gd name="connsiteX73" fmla="*/ 653624 w 1540911"/>
              <a:gd name="connsiteY73" fmla="*/ 370581 h 610557"/>
              <a:gd name="connsiteX74" fmla="*/ 653624 w 1540911"/>
              <a:gd name="connsiteY74" fmla="*/ 401435 h 610557"/>
              <a:gd name="connsiteX75" fmla="*/ 670453 w 1540911"/>
              <a:gd name="connsiteY75" fmla="*/ 437898 h 610557"/>
              <a:gd name="connsiteX76" fmla="*/ 715332 w 1540911"/>
              <a:gd name="connsiteY76" fmla="*/ 457533 h 610557"/>
              <a:gd name="connsiteX77" fmla="*/ 692893 w 1540911"/>
              <a:gd name="connsiteY77" fmla="*/ 502411 h 610557"/>
              <a:gd name="connsiteX78" fmla="*/ 748991 w 1540911"/>
              <a:gd name="connsiteY78" fmla="*/ 519241 h 610557"/>
              <a:gd name="connsiteX79" fmla="*/ 791064 w 1540911"/>
              <a:gd name="connsiteY79" fmla="*/ 499606 h 610557"/>
              <a:gd name="connsiteX80" fmla="*/ 855577 w 1540911"/>
              <a:gd name="connsiteY80" fmla="*/ 479972 h 610557"/>
              <a:gd name="connsiteX81" fmla="*/ 875212 w 1540911"/>
              <a:gd name="connsiteY81" fmla="*/ 533265 h 610557"/>
              <a:gd name="connsiteX82" fmla="*/ 810699 w 1540911"/>
              <a:gd name="connsiteY82" fmla="*/ 558510 h 610557"/>
              <a:gd name="connsiteX83" fmla="*/ 760210 w 1540911"/>
              <a:gd name="connsiteY83" fmla="*/ 538875 h 610557"/>
              <a:gd name="connsiteX84" fmla="*/ 692893 w 1540911"/>
              <a:gd name="connsiteY84" fmla="*/ 555705 h 610557"/>
              <a:gd name="connsiteX85" fmla="*/ 639599 w 1540911"/>
              <a:gd name="connsiteY85" fmla="*/ 586559 h 610557"/>
              <a:gd name="connsiteX86" fmla="*/ 605940 w 1540911"/>
              <a:gd name="connsiteY86" fmla="*/ 603388 h 610557"/>
              <a:gd name="connsiteX87" fmla="*/ 518988 w 1540911"/>
              <a:gd name="connsiteY87" fmla="*/ 606193 h 610557"/>
              <a:gd name="connsiteX88" fmla="*/ 516183 w 1540911"/>
              <a:gd name="connsiteY88" fmla="*/ 544485 h 610557"/>
              <a:gd name="connsiteX89" fmla="*/ 474110 w 1540911"/>
              <a:gd name="connsiteY89" fmla="*/ 538875 h 610557"/>
              <a:gd name="connsiteX90" fmla="*/ 434841 w 1540911"/>
              <a:gd name="connsiteY90" fmla="*/ 513631 h 610557"/>
              <a:gd name="connsiteX91" fmla="*/ 381548 w 1540911"/>
              <a:gd name="connsiteY91" fmla="*/ 508021 h 610557"/>
              <a:gd name="connsiteX92" fmla="*/ 398377 w 1540911"/>
              <a:gd name="connsiteY92" fmla="*/ 488387 h 610557"/>
              <a:gd name="connsiteX93" fmla="*/ 465695 w 1540911"/>
              <a:gd name="connsiteY93" fmla="*/ 432289 h 610557"/>
              <a:gd name="connsiteX94" fmla="*/ 504964 w 1540911"/>
              <a:gd name="connsiteY94" fmla="*/ 443508 h 610557"/>
              <a:gd name="connsiteX95" fmla="*/ 538623 w 1540911"/>
              <a:gd name="connsiteY95" fmla="*/ 415459 h 610557"/>
              <a:gd name="connsiteX96" fmla="*/ 516183 w 1540911"/>
              <a:gd name="connsiteY96" fmla="*/ 376190 h 610557"/>
              <a:gd name="connsiteX97" fmla="*/ 488134 w 1540911"/>
              <a:gd name="connsiteY97" fmla="*/ 384605 h 610557"/>
              <a:gd name="connsiteX98" fmla="*/ 457280 w 1540911"/>
              <a:gd name="connsiteY98" fmla="*/ 384605 h 610557"/>
              <a:gd name="connsiteX99" fmla="*/ 389962 w 1540911"/>
              <a:gd name="connsiteY99" fmla="*/ 395825 h 610557"/>
              <a:gd name="connsiteX100" fmla="*/ 305815 w 1540911"/>
              <a:gd name="connsiteY100" fmla="*/ 350946 h 610557"/>
              <a:gd name="connsiteX101" fmla="*/ 331059 w 1540911"/>
              <a:gd name="connsiteY101" fmla="*/ 342532 h 610557"/>
              <a:gd name="connsiteX102" fmla="*/ 258132 w 1540911"/>
              <a:gd name="connsiteY102" fmla="*/ 320092 h 610557"/>
              <a:gd name="connsiteX103" fmla="*/ 370328 w 1540911"/>
              <a:gd name="connsiteY103" fmla="*/ 322897 h 610557"/>
              <a:gd name="connsiteX104" fmla="*/ 328254 w 1540911"/>
              <a:gd name="connsiteY104" fmla="*/ 297653 h 610557"/>
              <a:gd name="connsiteX105" fmla="*/ 283376 w 1540911"/>
              <a:gd name="connsiteY105" fmla="*/ 297653 h 610557"/>
              <a:gd name="connsiteX106" fmla="*/ 232888 w 1540911"/>
              <a:gd name="connsiteY106" fmla="*/ 300458 h 610557"/>
              <a:gd name="connsiteX107" fmla="*/ 165570 w 1540911"/>
              <a:gd name="connsiteY107" fmla="*/ 314483 h 610557"/>
              <a:gd name="connsiteX108" fmla="*/ 131911 w 1540911"/>
              <a:gd name="connsiteY108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8385 w 1540911"/>
              <a:gd name="connsiteY51" fmla="*/ 395825 h 610557"/>
              <a:gd name="connsiteX52" fmla="*/ 1116434 w 1540911"/>
              <a:gd name="connsiteY52" fmla="*/ 376190 h 610557"/>
              <a:gd name="connsiteX53" fmla="*/ 1150093 w 1540911"/>
              <a:gd name="connsiteY53" fmla="*/ 395825 h 610557"/>
              <a:gd name="connsiteX54" fmla="*/ 1085580 w 1540911"/>
              <a:gd name="connsiteY54" fmla="*/ 342532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44483 w 1540911"/>
              <a:gd name="connsiteY57" fmla="*/ 294848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091189 w 1540911"/>
              <a:gd name="connsiteY61" fmla="*/ 230335 h 610557"/>
              <a:gd name="connsiteX62" fmla="*/ 1012652 w 1540911"/>
              <a:gd name="connsiteY62" fmla="*/ 219116 h 610557"/>
              <a:gd name="connsiteX63" fmla="*/ 978993 w 1540911"/>
              <a:gd name="connsiteY63" fmla="*/ 255579 h 610557"/>
              <a:gd name="connsiteX64" fmla="*/ 962164 w 1540911"/>
              <a:gd name="connsiteY64" fmla="*/ 252775 h 610557"/>
              <a:gd name="connsiteX65" fmla="*/ 922895 w 1540911"/>
              <a:gd name="connsiteY65" fmla="*/ 294848 h 610557"/>
              <a:gd name="connsiteX66" fmla="*/ 900456 w 1540911"/>
              <a:gd name="connsiteY66" fmla="*/ 266799 h 610557"/>
              <a:gd name="connsiteX67" fmla="*/ 838748 w 1540911"/>
              <a:gd name="connsiteY67" fmla="*/ 314483 h 610557"/>
              <a:gd name="connsiteX68" fmla="*/ 835943 w 1540911"/>
              <a:gd name="connsiteY68" fmla="*/ 292043 h 610557"/>
              <a:gd name="connsiteX69" fmla="*/ 757405 w 1540911"/>
              <a:gd name="connsiteY69" fmla="*/ 328507 h 610557"/>
              <a:gd name="connsiteX70" fmla="*/ 734966 w 1540911"/>
              <a:gd name="connsiteY70" fmla="*/ 342532 h 610557"/>
              <a:gd name="connsiteX71" fmla="*/ 715332 w 1540911"/>
              <a:gd name="connsiteY71" fmla="*/ 328507 h 610557"/>
              <a:gd name="connsiteX72" fmla="*/ 678868 w 1540911"/>
              <a:gd name="connsiteY72" fmla="*/ 367776 h 610557"/>
              <a:gd name="connsiteX73" fmla="*/ 653624 w 1540911"/>
              <a:gd name="connsiteY73" fmla="*/ 370581 h 610557"/>
              <a:gd name="connsiteX74" fmla="*/ 653624 w 1540911"/>
              <a:gd name="connsiteY74" fmla="*/ 401435 h 610557"/>
              <a:gd name="connsiteX75" fmla="*/ 670453 w 1540911"/>
              <a:gd name="connsiteY75" fmla="*/ 437898 h 610557"/>
              <a:gd name="connsiteX76" fmla="*/ 715332 w 1540911"/>
              <a:gd name="connsiteY76" fmla="*/ 457533 h 610557"/>
              <a:gd name="connsiteX77" fmla="*/ 692893 w 1540911"/>
              <a:gd name="connsiteY77" fmla="*/ 502411 h 610557"/>
              <a:gd name="connsiteX78" fmla="*/ 748991 w 1540911"/>
              <a:gd name="connsiteY78" fmla="*/ 519241 h 610557"/>
              <a:gd name="connsiteX79" fmla="*/ 791064 w 1540911"/>
              <a:gd name="connsiteY79" fmla="*/ 499606 h 610557"/>
              <a:gd name="connsiteX80" fmla="*/ 855577 w 1540911"/>
              <a:gd name="connsiteY80" fmla="*/ 479972 h 610557"/>
              <a:gd name="connsiteX81" fmla="*/ 875212 w 1540911"/>
              <a:gd name="connsiteY81" fmla="*/ 533265 h 610557"/>
              <a:gd name="connsiteX82" fmla="*/ 810699 w 1540911"/>
              <a:gd name="connsiteY82" fmla="*/ 558510 h 610557"/>
              <a:gd name="connsiteX83" fmla="*/ 760210 w 1540911"/>
              <a:gd name="connsiteY83" fmla="*/ 538875 h 610557"/>
              <a:gd name="connsiteX84" fmla="*/ 692893 w 1540911"/>
              <a:gd name="connsiteY84" fmla="*/ 555705 h 610557"/>
              <a:gd name="connsiteX85" fmla="*/ 639599 w 1540911"/>
              <a:gd name="connsiteY85" fmla="*/ 586559 h 610557"/>
              <a:gd name="connsiteX86" fmla="*/ 605940 w 1540911"/>
              <a:gd name="connsiteY86" fmla="*/ 603388 h 610557"/>
              <a:gd name="connsiteX87" fmla="*/ 518988 w 1540911"/>
              <a:gd name="connsiteY87" fmla="*/ 606193 h 610557"/>
              <a:gd name="connsiteX88" fmla="*/ 516183 w 1540911"/>
              <a:gd name="connsiteY88" fmla="*/ 544485 h 610557"/>
              <a:gd name="connsiteX89" fmla="*/ 474110 w 1540911"/>
              <a:gd name="connsiteY89" fmla="*/ 538875 h 610557"/>
              <a:gd name="connsiteX90" fmla="*/ 434841 w 1540911"/>
              <a:gd name="connsiteY90" fmla="*/ 513631 h 610557"/>
              <a:gd name="connsiteX91" fmla="*/ 381548 w 1540911"/>
              <a:gd name="connsiteY91" fmla="*/ 508021 h 610557"/>
              <a:gd name="connsiteX92" fmla="*/ 398377 w 1540911"/>
              <a:gd name="connsiteY92" fmla="*/ 488387 h 610557"/>
              <a:gd name="connsiteX93" fmla="*/ 465695 w 1540911"/>
              <a:gd name="connsiteY93" fmla="*/ 432289 h 610557"/>
              <a:gd name="connsiteX94" fmla="*/ 504964 w 1540911"/>
              <a:gd name="connsiteY94" fmla="*/ 443508 h 610557"/>
              <a:gd name="connsiteX95" fmla="*/ 538623 w 1540911"/>
              <a:gd name="connsiteY95" fmla="*/ 415459 h 610557"/>
              <a:gd name="connsiteX96" fmla="*/ 516183 w 1540911"/>
              <a:gd name="connsiteY96" fmla="*/ 376190 h 610557"/>
              <a:gd name="connsiteX97" fmla="*/ 488134 w 1540911"/>
              <a:gd name="connsiteY97" fmla="*/ 384605 h 610557"/>
              <a:gd name="connsiteX98" fmla="*/ 457280 w 1540911"/>
              <a:gd name="connsiteY98" fmla="*/ 384605 h 610557"/>
              <a:gd name="connsiteX99" fmla="*/ 389962 w 1540911"/>
              <a:gd name="connsiteY99" fmla="*/ 395825 h 610557"/>
              <a:gd name="connsiteX100" fmla="*/ 305815 w 1540911"/>
              <a:gd name="connsiteY100" fmla="*/ 350946 h 610557"/>
              <a:gd name="connsiteX101" fmla="*/ 331059 w 1540911"/>
              <a:gd name="connsiteY101" fmla="*/ 342532 h 610557"/>
              <a:gd name="connsiteX102" fmla="*/ 258132 w 1540911"/>
              <a:gd name="connsiteY102" fmla="*/ 320092 h 610557"/>
              <a:gd name="connsiteX103" fmla="*/ 370328 w 1540911"/>
              <a:gd name="connsiteY103" fmla="*/ 322897 h 610557"/>
              <a:gd name="connsiteX104" fmla="*/ 328254 w 1540911"/>
              <a:gd name="connsiteY104" fmla="*/ 297653 h 610557"/>
              <a:gd name="connsiteX105" fmla="*/ 283376 w 1540911"/>
              <a:gd name="connsiteY105" fmla="*/ 297653 h 610557"/>
              <a:gd name="connsiteX106" fmla="*/ 232888 w 1540911"/>
              <a:gd name="connsiteY106" fmla="*/ 300458 h 610557"/>
              <a:gd name="connsiteX107" fmla="*/ 165570 w 1540911"/>
              <a:gd name="connsiteY107" fmla="*/ 314483 h 610557"/>
              <a:gd name="connsiteX108" fmla="*/ 131911 w 1540911"/>
              <a:gd name="connsiteY108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8385 w 1540911"/>
              <a:gd name="connsiteY51" fmla="*/ 395825 h 610557"/>
              <a:gd name="connsiteX52" fmla="*/ 1116434 w 1540911"/>
              <a:gd name="connsiteY52" fmla="*/ 376190 h 610557"/>
              <a:gd name="connsiteX53" fmla="*/ 1150093 w 1540911"/>
              <a:gd name="connsiteY53" fmla="*/ 395825 h 610557"/>
              <a:gd name="connsiteX54" fmla="*/ 1085580 w 1540911"/>
              <a:gd name="connsiteY54" fmla="*/ 342532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44483 w 1540911"/>
              <a:gd name="connsiteY57" fmla="*/ 294848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692893 w 1540911"/>
              <a:gd name="connsiteY78" fmla="*/ 502411 h 610557"/>
              <a:gd name="connsiteX79" fmla="*/ 748991 w 1540911"/>
              <a:gd name="connsiteY79" fmla="*/ 519241 h 610557"/>
              <a:gd name="connsiteX80" fmla="*/ 791064 w 1540911"/>
              <a:gd name="connsiteY80" fmla="*/ 49960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8385 w 1540911"/>
              <a:gd name="connsiteY51" fmla="*/ 395825 h 610557"/>
              <a:gd name="connsiteX52" fmla="*/ 1116434 w 1540911"/>
              <a:gd name="connsiteY52" fmla="*/ 376190 h 610557"/>
              <a:gd name="connsiteX53" fmla="*/ 1150093 w 1540911"/>
              <a:gd name="connsiteY53" fmla="*/ 395825 h 610557"/>
              <a:gd name="connsiteX54" fmla="*/ 1085580 w 1540911"/>
              <a:gd name="connsiteY54" fmla="*/ 342532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692893 w 1540911"/>
              <a:gd name="connsiteY78" fmla="*/ 502411 h 610557"/>
              <a:gd name="connsiteX79" fmla="*/ 748991 w 1540911"/>
              <a:gd name="connsiteY79" fmla="*/ 519241 h 610557"/>
              <a:gd name="connsiteX80" fmla="*/ 791064 w 1540911"/>
              <a:gd name="connsiteY80" fmla="*/ 49960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8385 w 1540911"/>
              <a:gd name="connsiteY51" fmla="*/ 395825 h 610557"/>
              <a:gd name="connsiteX52" fmla="*/ 1116434 w 1540911"/>
              <a:gd name="connsiteY52" fmla="*/ 376190 h 610557"/>
              <a:gd name="connsiteX53" fmla="*/ 1150093 w 1540911"/>
              <a:gd name="connsiteY53" fmla="*/ 395825 h 610557"/>
              <a:gd name="connsiteX54" fmla="*/ 1085580 w 1540911"/>
              <a:gd name="connsiteY54" fmla="*/ 342532 h 610557"/>
              <a:gd name="connsiteX55" fmla="*/ 1046501 w 1540911"/>
              <a:gd name="connsiteY55" fmla="*/ 324767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27814 w 1540911"/>
              <a:gd name="connsiteY58" fmla="*/ 268654 h 610557"/>
              <a:gd name="connsiteX59" fmla="*/ 1155702 w 1540911"/>
              <a:gd name="connsiteY59" fmla="*/ 258384 h 610557"/>
              <a:gd name="connsiteX60" fmla="*/ 1206775 w 1540911"/>
              <a:gd name="connsiteY60" fmla="*/ 232292 h 610557"/>
              <a:gd name="connsiteX61" fmla="*/ 1169727 w 1540911"/>
              <a:gd name="connsiteY61" fmla="*/ 213506 h 610557"/>
              <a:gd name="connsiteX62" fmla="*/ 1141751 w 1540911"/>
              <a:gd name="connsiteY62" fmla="*/ 227136 h 610557"/>
              <a:gd name="connsiteX63" fmla="*/ 1091189 w 1540911"/>
              <a:gd name="connsiteY63" fmla="*/ 230335 h 610557"/>
              <a:gd name="connsiteX64" fmla="*/ 1012652 w 1540911"/>
              <a:gd name="connsiteY64" fmla="*/ 219116 h 610557"/>
              <a:gd name="connsiteX65" fmla="*/ 978993 w 1540911"/>
              <a:gd name="connsiteY65" fmla="*/ 255579 h 610557"/>
              <a:gd name="connsiteX66" fmla="*/ 962164 w 1540911"/>
              <a:gd name="connsiteY66" fmla="*/ 252775 h 610557"/>
              <a:gd name="connsiteX67" fmla="*/ 922895 w 1540911"/>
              <a:gd name="connsiteY67" fmla="*/ 294848 h 610557"/>
              <a:gd name="connsiteX68" fmla="*/ 900456 w 1540911"/>
              <a:gd name="connsiteY68" fmla="*/ 266799 h 610557"/>
              <a:gd name="connsiteX69" fmla="*/ 838748 w 1540911"/>
              <a:gd name="connsiteY69" fmla="*/ 314483 h 610557"/>
              <a:gd name="connsiteX70" fmla="*/ 835943 w 1540911"/>
              <a:gd name="connsiteY70" fmla="*/ 292043 h 610557"/>
              <a:gd name="connsiteX71" fmla="*/ 757405 w 1540911"/>
              <a:gd name="connsiteY71" fmla="*/ 328507 h 610557"/>
              <a:gd name="connsiteX72" fmla="*/ 734966 w 1540911"/>
              <a:gd name="connsiteY72" fmla="*/ 342532 h 610557"/>
              <a:gd name="connsiteX73" fmla="*/ 715332 w 1540911"/>
              <a:gd name="connsiteY73" fmla="*/ 328507 h 610557"/>
              <a:gd name="connsiteX74" fmla="*/ 678868 w 1540911"/>
              <a:gd name="connsiteY74" fmla="*/ 367776 h 610557"/>
              <a:gd name="connsiteX75" fmla="*/ 653624 w 1540911"/>
              <a:gd name="connsiteY75" fmla="*/ 370581 h 610557"/>
              <a:gd name="connsiteX76" fmla="*/ 653624 w 1540911"/>
              <a:gd name="connsiteY76" fmla="*/ 401435 h 610557"/>
              <a:gd name="connsiteX77" fmla="*/ 670453 w 1540911"/>
              <a:gd name="connsiteY77" fmla="*/ 437898 h 610557"/>
              <a:gd name="connsiteX78" fmla="*/ 715332 w 1540911"/>
              <a:gd name="connsiteY78" fmla="*/ 457533 h 610557"/>
              <a:gd name="connsiteX79" fmla="*/ 692893 w 1540911"/>
              <a:gd name="connsiteY79" fmla="*/ 502411 h 610557"/>
              <a:gd name="connsiteX80" fmla="*/ 748991 w 1540911"/>
              <a:gd name="connsiteY80" fmla="*/ 519241 h 610557"/>
              <a:gd name="connsiteX81" fmla="*/ 791064 w 1540911"/>
              <a:gd name="connsiteY81" fmla="*/ 499606 h 610557"/>
              <a:gd name="connsiteX82" fmla="*/ 855577 w 1540911"/>
              <a:gd name="connsiteY82" fmla="*/ 479972 h 610557"/>
              <a:gd name="connsiteX83" fmla="*/ 875212 w 1540911"/>
              <a:gd name="connsiteY83" fmla="*/ 533265 h 610557"/>
              <a:gd name="connsiteX84" fmla="*/ 810699 w 1540911"/>
              <a:gd name="connsiteY84" fmla="*/ 558510 h 610557"/>
              <a:gd name="connsiteX85" fmla="*/ 760210 w 1540911"/>
              <a:gd name="connsiteY85" fmla="*/ 538875 h 610557"/>
              <a:gd name="connsiteX86" fmla="*/ 692893 w 1540911"/>
              <a:gd name="connsiteY86" fmla="*/ 555705 h 610557"/>
              <a:gd name="connsiteX87" fmla="*/ 639599 w 1540911"/>
              <a:gd name="connsiteY87" fmla="*/ 586559 h 610557"/>
              <a:gd name="connsiteX88" fmla="*/ 605940 w 1540911"/>
              <a:gd name="connsiteY88" fmla="*/ 603388 h 610557"/>
              <a:gd name="connsiteX89" fmla="*/ 518988 w 1540911"/>
              <a:gd name="connsiteY89" fmla="*/ 606193 h 610557"/>
              <a:gd name="connsiteX90" fmla="*/ 516183 w 1540911"/>
              <a:gd name="connsiteY90" fmla="*/ 544485 h 610557"/>
              <a:gd name="connsiteX91" fmla="*/ 474110 w 1540911"/>
              <a:gd name="connsiteY91" fmla="*/ 538875 h 610557"/>
              <a:gd name="connsiteX92" fmla="*/ 434841 w 1540911"/>
              <a:gd name="connsiteY92" fmla="*/ 513631 h 610557"/>
              <a:gd name="connsiteX93" fmla="*/ 381548 w 1540911"/>
              <a:gd name="connsiteY93" fmla="*/ 508021 h 610557"/>
              <a:gd name="connsiteX94" fmla="*/ 398377 w 1540911"/>
              <a:gd name="connsiteY94" fmla="*/ 488387 h 610557"/>
              <a:gd name="connsiteX95" fmla="*/ 465695 w 1540911"/>
              <a:gd name="connsiteY95" fmla="*/ 432289 h 610557"/>
              <a:gd name="connsiteX96" fmla="*/ 504964 w 1540911"/>
              <a:gd name="connsiteY96" fmla="*/ 443508 h 610557"/>
              <a:gd name="connsiteX97" fmla="*/ 538623 w 1540911"/>
              <a:gd name="connsiteY97" fmla="*/ 415459 h 610557"/>
              <a:gd name="connsiteX98" fmla="*/ 516183 w 1540911"/>
              <a:gd name="connsiteY98" fmla="*/ 376190 h 610557"/>
              <a:gd name="connsiteX99" fmla="*/ 488134 w 1540911"/>
              <a:gd name="connsiteY99" fmla="*/ 384605 h 610557"/>
              <a:gd name="connsiteX100" fmla="*/ 457280 w 1540911"/>
              <a:gd name="connsiteY100" fmla="*/ 384605 h 610557"/>
              <a:gd name="connsiteX101" fmla="*/ 389962 w 1540911"/>
              <a:gd name="connsiteY101" fmla="*/ 395825 h 610557"/>
              <a:gd name="connsiteX102" fmla="*/ 305815 w 1540911"/>
              <a:gd name="connsiteY102" fmla="*/ 350946 h 610557"/>
              <a:gd name="connsiteX103" fmla="*/ 331059 w 1540911"/>
              <a:gd name="connsiteY103" fmla="*/ 342532 h 610557"/>
              <a:gd name="connsiteX104" fmla="*/ 258132 w 1540911"/>
              <a:gd name="connsiteY104" fmla="*/ 320092 h 610557"/>
              <a:gd name="connsiteX105" fmla="*/ 370328 w 1540911"/>
              <a:gd name="connsiteY105" fmla="*/ 322897 h 610557"/>
              <a:gd name="connsiteX106" fmla="*/ 328254 w 1540911"/>
              <a:gd name="connsiteY106" fmla="*/ 297653 h 610557"/>
              <a:gd name="connsiteX107" fmla="*/ 283376 w 1540911"/>
              <a:gd name="connsiteY107" fmla="*/ 297653 h 610557"/>
              <a:gd name="connsiteX108" fmla="*/ 232888 w 1540911"/>
              <a:gd name="connsiteY108" fmla="*/ 300458 h 610557"/>
              <a:gd name="connsiteX109" fmla="*/ 165570 w 1540911"/>
              <a:gd name="connsiteY109" fmla="*/ 314483 h 610557"/>
              <a:gd name="connsiteX110" fmla="*/ 131911 w 1540911"/>
              <a:gd name="connsiteY110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8385 w 1540911"/>
              <a:gd name="connsiteY51" fmla="*/ 395825 h 610557"/>
              <a:gd name="connsiteX52" fmla="*/ 1116434 w 1540911"/>
              <a:gd name="connsiteY52" fmla="*/ 376190 h 610557"/>
              <a:gd name="connsiteX53" fmla="*/ 1150093 w 1540911"/>
              <a:gd name="connsiteY53" fmla="*/ 395825 h 610557"/>
              <a:gd name="connsiteX54" fmla="*/ 1085580 w 1540911"/>
              <a:gd name="connsiteY54" fmla="*/ 342532 h 610557"/>
              <a:gd name="connsiteX55" fmla="*/ 1046501 w 1540911"/>
              <a:gd name="connsiteY55" fmla="*/ 324767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27814 w 1540911"/>
              <a:gd name="connsiteY58" fmla="*/ 268654 h 610557"/>
              <a:gd name="connsiteX59" fmla="*/ 1155702 w 1540911"/>
              <a:gd name="connsiteY59" fmla="*/ 258384 h 610557"/>
              <a:gd name="connsiteX60" fmla="*/ 1206775 w 1540911"/>
              <a:gd name="connsiteY60" fmla="*/ 232292 h 610557"/>
              <a:gd name="connsiteX61" fmla="*/ 1169727 w 1540911"/>
              <a:gd name="connsiteY61" fmla="*/ 213506 h 610557"/>
              <a:gd name="connsiteX62" fmla="*/ 1141751 w 1540911"/>
              <a:gd name="connsiteY62" fmla="*/ 227136 h 610557"/>
              <a:gd name="connsiteX63" fmla="*/ 1091189 w 1540911"/>
              <a:gd name="connsiteY63" fmla="*/ 230335 h 610557"/>
              <a:gd name="connsiteX64" fmla="*/ 1012652 w 1540911"/>
              <a:gd name="connsiteY64" fmla="*/ 219116 h 610557"/>
              <a:gd name="connsiteX65" fmla="*/ 978993 w 1540911"/>
              <a:gd name="connsiteY65" fmla="*/ 255579 h 610557"/>
              <a:gd name="connsiteX66" fmla="*/ 962164 w 1540911"/>
              <a:gd name="connsiteY66" fmla="*/ 252775 h 610557"/>
              <a:gd name="connsiteX67" fmla="*/ 922895 w 1540911"/>
              <a:gd name="connsiteY67" fmla="*/ 294848 h 610557"/>
              <a:gd name="connsiteX68" fmla="*/ 900456 w 1540911"/>
              <a:gd name="connsiteY68" fmla="*/ 266799 h 610557"/>
              <a:gd name="connsiteX69" fmla="*/ 838748 w 1540911"/>
              <a:gd name="connsiteY69" fmla="*/ 314483 h 610557"/>
              <a:gd name="connsiteX70" fmla="*/ 835943 w 1540911"/>
              <a:gd name="connsiteY70" fmla="*/ 292043 h 610557"/>
              <a:gd name="connsiteX71" fmla="*/ 757405 w 1540911"/>
              <a:gd name="connsiteY71" fmla="*/ 328507 h 610557"/>
              <a:gd name="connsiteX72" fmla="*/ 734966 w 1540911"/>
              <a:gd name="connsiteY72" fmla="*/ 342532 h 610557"/>
              <a:gd name="connsiteX73" fmla="*/ 715332 w 1540911"/>
              <a:gd name="connsiteY73" fmla="*/ 328507 h 610557"/>
              <a:gd name="connsiteX74" fmla="*/ 678868 w 1540911"/>
              <a:gd name="connsiteY74" fmla="*/ 367776 h 610557"/>
              <a:gd name="connsiteX75" fmla="*/ 653624 w 1540911"/>
              <a:gd name="connsiteY75" fmla="*/ 370581 h 610557"/>
              <a:gd name="connsiteX76" fmla="*/ 653624 w 1540911"/>
              <a:gd name="connsiteY76" fmla="*/ 401435 h 610557"/>
              <a:gd name="connsiteX77" fmla="*/ 670453 w 1540911"/>
              <a:gd name="connsiteY77" fmla="*/ 437898 h 610557"/>
              <a:gd name="connsiteX78" fmla="*/ 715332 w 1540911"/>
              <a:gd name="connsiteY78" fmla="*/ 457533 h 610557"/>
              <a:gd name="connsiteX79" fmla="*/ 692893 w 1540911"/>
              <a:gd name="connsiteY79" fmla="*/ 502411 h 610557"/>
              <a:gd name="connsiteX80" fmla="*/ 748991 w 1540911"/>
              <a:gd name="connsiteY80" fmla="*/ 519241 h 610557"/>
              <a:gd name="connsiteX81" fmla="*/ 791064 w 1540911"/>
              <a:gd name="connsiteY81" fmla="*/ 499606 h 610557"/>
              <a:gd name="connsiteX82" fmla="*/ 855577 w 1540911"/>
              <a:gd name="connsiteY82" fmla="*/ 479972 h 610557"/>
              <a:gd name="connsiteX83" fmla="*/ 875212 w 1540911"/>
              <a:gd name="connsiteY83" fmla="*/ 533265 h 610557"/>
              <a:gd name="connsiteX84" fmla="*/ 810699 w 1540911"/>
              <a:gd name="connsiteY84" fmla="*/ 558510 h 610557"/>
              <a:gd name="connsiteX85" fmla="*/ 760210 w 1540911"/>
              <a:gd name="connsiteY85" fmla="*/ 538875 h 610557"/>
              <a:gd name="connsiteX86" fmla="*/ 692893 w 1540911"/>
              <a:gd name="connsiteY86" fmla="*/ 555705 h 610557"/>
              <a:gd name="connsiteX87" fmla="*/ 639599 w 1540911"/>
              <a:gd name="connsiteY87" fmla="*/ 586559 h 610557"/>
              <a:gd name="connsiteX88" fmla="*/ 605940 w 1540911"/>
              <a:gd name="connsiteY88" fmla="*/ 603388 h 610557"/>
              <a:gd name="connsiteX89" fmla="*/ 518988 w 1540911"/>
              <a:gd name="connsiteY89" fmla="*/ 606193 h 610557"/>
              <a:gd name="connsiteX90" fmla="*/ 516183 w 1540911"/>
              <a:gd name="connsiteY90" fmla="*/ 544485 h 610557"/>
              <a:gd name="connsiteX91" fmla="*/ 474110 w 1540911"/>
              <a:gd name="connsiteY91" fmla="*/ 538875 h 610557"/>
              <a:gd name="connsiteX92" fmla="*/ 434841 w 1540911"/>
              <a:gd name="connsiteY92" fmla="*/ 513631 h 610557"/>
              <a:gd name="connsiteX93" fmla="*/ 381548 w 1540911"/>
              <a:gd name="connsiteY93" fmla="*/ 508021 h 610557"/>
              <a:gd name="connsiteX94" fmla="*/ 398377 w 1540911"/>
              <a:gd name="connsiteY94" fmla="*/ 488387 h 610557"/>
              <a:gd name="connsiteX95" fmla="*/ 465695 w 1540911"/>
              <a:gd name="connsiteY95" fmla="*/ 432289 h 610557"/>
              <a:gd name="connsiteX96" fmla="*/ 504964 w 1540911"/>
              <a:gd name="connsiteY96" fmla="*/ 443508 h 610557"/>
              <a:gd name="connsiteX97" fmla="*/ 538623 w 1540911"/>
              <a:gd name="connsiteY97" fmla="*/ 415459 h 610557"/>
              <a:gd name="connsiteX98" fmla="*/ 516183 w 1540911"/>
              <a:gd name="connsiteY98" fmla="*/ 376190 h 610557"/>
              <a:gd name="connsiteX99" fmla="*/ 488134 w 1540911"/>
              <a:gd name="connsiteY99" fmla="*/ 384605 h 610557"/>
              <a:gd name="connsiteX100" fmla="*/ 457280 w 1540911"/>
              <a:gd name="connsiteY100" fmla="*/ 384605 h 610557"/>
              <a:gd name="connsiteX101" fmla="*/ 389962 w 1540911"/>
              <a:gd name="connsiteY101" fmla="*/ 395825 h 610557"/>
              <a:gd name="connsiteX102" fmla="*/ 305815 w 1540911"/>
              <a:gd name="connsiteY102" fmla="*/ 350946 h 610557"/>
              <a:gd name="connsiteX103" fmla="*/ 331059 w 1540911"/>
              <a:gd name="connsiteY103" fmla="*/ 342532 h 610557"/>
              <a:gd name="connsiteX104" fmla="*/ 258132 w 1540911"/>
              <a:gd name="connsiteY104" fmla="*/ 320092 h 610557"/>
              <a:gd name="connsiteX105" fmla="*/ 370328 w 1540911"/>
              <a:gd name="connsiteY105" fmla="*/ 322897 h 610557"/>
              <a:gd name="connsiteX106" fmla="*/ 328254 w 1540911"/>
              <a:gd name="connsiteY106" fmla="*/ 297653 h 610557"/>
              <a:gd name="connsiteX107" fmla="*/ 283376 w 1540911"/>
              <a:gd name="connsiteY107" fmla="*/ 297653 h 610557"/>
              <a:gd name="connsiteX108" fmla="*/ 232888 w 1540911"/>
              <a:gd name="connsiteY108" fmla="*/ 300458 h 610557"/>
              <a:gd name="connsiteX109" fmla="*/ 165570 w 1540911"/>
              <a:gd name="connsiteY109" fmla="*/ 314483 h 610557"/>
              <a:gd name="connsiteX110" fmla="*/ 131911 w 1540911"/>
              <a:gd name="connsiteY110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8385 w 1540911"/>
              <a:gd name="connsiteY51" fmla="*/ 395825 h 610557"/>
              <a:gd name="connsiteX52" fmla="*/ 1085478 w 1540911"/>
              <a:gd name="connsiteY52" fmla="*/ 371427 h 610557"/>
              <a:gd name="connsiteX53" fmla="*/ 1150093 w 1540911"/>
              <a:gd name="connsiteY53" fmla="*/ 395825 h 610557"/>
              <a:gd name="connsiteX54" fmla="*/ 1085580 w 1540911"/>
              <a:gd name="connsiteY54" fmla="*/ 342532 h 610557"/>
              <a:gd name="connsiteX55" fmla="*/ 1046501 w 1540911"/>
              <a:gd name="connsiteY55" fmla="*/ 324767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27814 w 1540911"/>
              <a:gd name="connsiteY58" fmla="*/ 268654 h 610557"/>
              <a:gd name="connsiteX59" fmla="*/ 1155702 w 1540911"/>
              <a:gd name="connsiteY59" fmla="*/ 258384 h 610557"/>
              <a:gd name="connsiteX60" fmla="*/ 1206775 w 1540911"/>
              <a:gd name="connsiteY60" fmla="*/ 232292 h 610557"/>
              <a:gd name="connsiteX61" fmla="*/ 1169727 w 1540911"/>
              <a:gd name="connsiteY61" fmla="*/ 213506 h 610557"/>
              <a:gd name="connsiteX62" fmla="*/ 1141751 w 1540911"/>
              <a:gd name="connsiteY62" fmla="*/ 227136 h 610557"/>
              <a:gd name="connsiteX63" fmla="*/ 1091189 w 1540911"/>
              <a:gd name="connsiteY63" fmla="*/ 230335 h 610557"/>
              <a:gd name="connsiteX64" fmla="*/ 1012652 w 1540911"/>
              <a:gd name="connsiteY64" fmla="*/ 219116 h 610557"/>
              <a:gd name="connsiteX65" fmla="*/ 978993 w 1540911"/>
              <a:gd name="connsiteY65" fmla="*/ 255579 h 610557"/>
              <a:gd name="connsiteX66" fmla="*/ 962164 w 1540911"/>
              <a:gd name="connsiteY66" fmla="*/ 252775 h 610557"/>
              <a:gd name="connsiteX67" fmla="*/ 922895 w 1540911"/>
              <a:gd name="connsiteY67" fmla="*/ 294848 h 610557"/>
              <a:gd name="connsiteX68" fmla="*/ 900456 w 1540911"/>
              <a:gd name="connsiteY68" fmla="*/ 266799 h 610557"/>
              <a:gd name="connsiteX69" fmla="*/ 838748 w 1540911"/>
              <a:gd name="connsiteY69" fmla="*/ 314483 h 610557"/>
              <a:gd name="connsiteX70" fmla="*/ 835943 w 1540911"/>
              <a:gd name="connsiteY70" fmla="*/ 292043 h 610557"/>
              <a:gd name="connsiteX71" fmla="*/ 757405 w 1540911"/>
              <a:gd name="connsiteY71" fmla="*/ 328507 h 610557"/>
              <a:gd name="connsiteX72" fmla="*/ 734966 w 1540911"/>
              <a:gd name="connsiteY72" fmla="*/ 342532 h 610557"/>
              <a:gd name="connsiteX73" fmla="*/ 715332 w 1540911"/>
              <a:gd name="connsiteY73" fmla="*/ 328507 h 610557"/>
              <a:gd name="connsiteX74" fmla="*/ 678868 w 1540911"/>
              <a:gd name="connsiteY74" fmla="*/ 367776 h 610557"/>
              <a:gd name="connsiteX75" fmla="*/ 653624 w 1540911"/>
              <a:gd name="connsiteY75" fmla="*/ 370581 h 610557"/>
              <a:gd name="connsiteX76" fmla="*/ 653624 w 1540911"/>
              <a:gd name="connsiteY76" fmla="*/ 401435 h 610557"/>
              <a:gd name="connsiteX77" fmla="*/ 670453 w 1540911"/>
              <a:gd name="connsiteY77" fmla="*/ 437898 h 610557"/>
              <a:gd name="connsiteX78" fmla="*/ 715332 w 1540911"/>
              <a:gd name="connsiteY78" fmla="*/ 457533 h 610557"/>
              <a:gd name="connsiteX79" fmla="*/ 692893 w 1540911"/>
              <a:gd name="connsiteY79" fmla="*/ 502411 h 610557"/>
              <a:gd name="connsiteX80" fmla="*/ 748991 w 1540911"/>
              <a:gd name="connsiteY80" fmla="*/ 519241 h 610557"/>
              <a:gd name="connsiteX81" fmla="*/ 791064 w 1540911"/>
              <a:gd name="connsiteY81" fmla="*/ 499606 h 610557"/>
              <a:gd name="connsiteX82" fmla="*/ 855577 w 1540911"/>
              <a:gd name="connsiteY82" fmla="*/ 479972 h 610557"/>
              <a:gd name="connsiteX83" fmla="*/ 875212 w 1540911"/>
              <a:gd name="connsiteY83" fmla="*/ 533265 h 610557"/>
              <a:gd name="connsiteX84" fmla="*/ 810699 w 1540911"/>
              <a:gd name="connsiteY84" fmla="*/ 558510 h 610557"/>
              <a:gd name="connsiteX85" fmla="*/ 760210 w 1540911"/>
              <a:gd name="connsiteY85" fmla="*/ 538875 h 610557"/>
              <a:gd name="connsiteX86" fmla="*/ 692893 w 1540911"/>
              <a:gd name="connsiteY86" fmla="*/ 555705 h 610557"/>
              <a:gd name="connsiteX87" fmla="*/ 639599 w 1540911"/>
              <a:gd name="connsiteY87" fmla="*/ 586559 h 610557"/>
              <a:gd name="connsiteX88" fmla="*/ 605940 w 1540911"/>
              <a:gd name="connsiteY88" fmla="*/ 603388 h 610557"/>
              <a:gd name="connsiteX89" fmla="*/ 518988 w 1540911"/>
              <a:gd name="connsiteY89" fmla="*/ 606193 h 610557"/>
              <a:gd name="connsiteX90" fmla="*/ 516183 w 1540911"/>
              <a:gd name="connsiteY90" fmla="*/ 544485 h 610557"/>
              <a:gd name="connsiteX91" fmla="*/ 474110 w 1540911"/>
              <a:gd name="connsiteY91" fmla="*/ 538875 h 610557"/>
              <a:gd name="connsiteX92" fmla="*/ 434841 w 1540911"/>
              <a:gd name="connsiteY92" fmla="*/ 513631 h 610557"/>
              <a:gd name="connsiteX93" fmla="*/ 381548 w 1540911"/>
              <a:gd name="connsiteY93" fmla="*/ 508021 h 610557"/>
              <a:gd name="connsiteX94" fmla="*/ 398377 w 1540911"/>
              <a:gd name="connsiteY94" fmla="*/ 488387 h 610557"/>
              <a:gd name="connsiteX95" fmla="*/ 465695 w 1540911"/>
              <a:gd name="connsiteY95" fmla="*/ 432289 h 610557"/>
              <a:gd name="connsiteX96" fmla="*/ 504964 w 1540911"/>
              <a:gd name="connsiteY96" fmla="*/ 443508 h 610557"/>
              <a:gd name="connsiteX97" fmla="*/ 538623 w 1540911"/>
              <a:gd name="connsiteY97" fmla="*/ 415459 h 610557"/>
              <a:gd name="connsiteX98" fmla="*/ 516183 w 1540911"/>
              <a:gd name="connsiteY98" fmla="*/ 376190 h 610557"/>
              <a:gd name="connsiteX99" fmla="*/ 488134 w 1540911"/>
              <a:gd name="connsiteY99" fmla="*/ 384605 h 610557"/>
              <a:gd name="connsiteX100" fmla="*/ 457280 w 1540911"/>
              <a:gd name="connsiteY100" fmla="*/ 384605 h 610557"/>
              <a:gd name="connsiteX101" fmla="*/ 389962 w 1540911"/>
              <a:gd name="connsiteY101" fmla="*/ 395825 h 610557"/>
              <a:gd name="connsiteX102" fmla="*/ 305815 w 1540911"/>
              <a:gd name="connsiteY102" fmla="*/ 350946 h 610557"/>
              <a:gd name="connsiteX103" fmla="*/ 331059 w 1540911"/>
              <a:gd name="connsiteY103" fmla="*/ 342532 h 610557"/>
              <a:gd name="connsiteX104" fmla="*/ 258132 w 1540911"/>
              <a:gd name="connsiteY104" fmla="*/ 320092 h 610557"/>
              <a:gd name="connsiteX105" fmla="*/ 370328 w 1540911"/>
              <a:gd name="connsiteY105" fmla="*/ 322897 h 610557"/>
              <a:gd name="connsiteX106" fmla="*/ 328254 w 1540911"/>
              <a:gd name="connsiteY106" fmla="*/ 297653 h 610557"/>
              <a:gd name="connsiteX107" fmla="*/ 283376 w 1540911"/>
              <a:gd name="connsiteY107" fmla="*/ 297653 h 610557"/>
              <a:gd name="connsiteX108" fmla="*/ 232888 w 1540911"/>
              <a:gd name="connsiteY108" fmla="*/ 300458 h 610557"/>
              <a:gd name="connsiteX109" fmla="*/ 165570 w 1540911"/>
              <a:gd name="connsiteY109" fmla="*/ 314483 h 610557"/>
              <a:gd name="connsiteX110" fmla="*/ 131911 w 1540911"/>
              <a:gd name="connsiteY110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8385 w 1540911"/>
              <a:gd name="connsiteY51" fmla="*/ 395825 h 610557"/>
              <a:gd name="connsiteX52" fmla="*/ 1085478 w 1540911"/>
              <a:gd name="connsiteY52" fmla="*/ 371427 h 610557"/>
              <a:gd name="connsiteX53" fmla="*/ 1088180 w 1540911"/>
              <a:gd name="connsiteY53" fmla="*/ 360106 h 610557"/>
              <a:gd name="connsiteX54" fmla="*/ 1085580 w 1540911"/>
              <a:gd name="connsiteY54" fmla="*/ 342532 h 610557"/>
              <a:gd name="connsiteX55" fmla="*/ 1046501 w 1540911"/>
              <a:gd name="connsiteY55" fmla="*/ 324767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27814 w 1540911"/>
              <a:gd name="connsiteY58" fmla="*/ 268654 h 610557"/>
              <a:gd name="connsiteX59" fmla="*/ 1155702 w 1540911"/>
              <a:gd name="connsiteY59" fmla="*/ 258384 h 610557"/>
              <a:gd name="connsiteX60" fmla="*/ 1206775 w 1540911"/>
              <a:gd name="connsiteY60" fmla="*/ 232292 h 610557"/>
              <a:gd name="connsiteX61" fmla="*/ 1169727 w 1540911"/>
              <a:gd name="connsiteY61" fmla="*/ 213506 h 610557"/>
              <a:gd name="connsiteX62" fmla="*/ 1141751 w 1540911"/>
              <a:gd name="connsiteY62" fmla="*/ 227136 h 610557"/>
              <a:gd name="connsiteX63" fmla="*/ 1091189 w 1540911"/>
              <a:gd name="connsiteY63" fmla="*/ 230335 h 610557"/>
              <a:gd name="connsiteX64" fmla="*/ 1012652 w 1540911"/>
              <a:gd name="connsiteY64" fmla="*/ 219116 h 610557"/>
              <a:gd name="connsiteX65" fmla="*/ 978993 w 1540911"/>
              <a:gd name="connsiteY65" fmla="*/ 255579 h 610557"/>
              <a:gd name="connsiteX66" fmla="*/ 962164 w 1540911"/>
              <a:gd name="connsiteY66" fmla="*/ 252775 h 610557"/>
              <a:gd name="connsiteX67" fmla="*/ 922895 w 1540911"/>
              <a:gd name="connsiteY67" fmla="*/ 294848 h 610557"/>
              <a:gd name="connsiteX68" fmla="*/ 900456 w 1540911"/>
              <a:gd name="connsiteY68" fmla="*/ 266799 h 610557"/>
              <a:gd name="connsiteX69" fmla="*/ 838748 w 1540911"/>
              <a:gd name="connsiteY69" fmla="*/ 314483 h 610557"/>
              <a:gd name="connsiteX70" fmla="*/ 835943 w 1540911"/>
              <a:gd name="connsiteY70" fmla="*/ 292043 h 610557"/>
              <a:gd name="connsiteX71" fmla="*/ 757405 w 1540911"/>
              <a:gd name="connsiteY71" fmla="*/ 328507 h 610557"/>
              <a:gd name="connsiteX72" fmla="*/ 734966 w 1540911"/>
              <a:gd name="connsiteY72" fmla="*/ 342532 h 610557"/>
              <a:gd name="connsiteX73" fmla="*/ 715332 w 1540911"/>
              <a:gd name="connsiteY73" fmla="*/ 328507 h 610557"/>
              <a:gd name="connsiteX74" fmla="*/ 678868 w 1540911"/>
              <a:gd name="connsiteY74" fmla="*/ 367776 h 610557"/>
              <a:gd name="connsiteX75" fmla="*/ 653624 w 1540911"/>
              <a:gd name="connsiteY75" fmla="*/ 370581 h 610557"/>
              <a:gd name="connsiteX76" fmla="*/ 653624 w 1540911"/>
              <a:gd name="connsiteY76" fmla="*/ 401435 h 610557"/>
              <a:gd name="connsiteX77" fmla="*/ 670453 w 1540911"/>
              <a:gd name="connsiteY77" fmla="*/ 437898 h 610557"/>
              <a:gd name="connsiteX78" fmla="*/ 715332 w 1540911"/>
              <a:gd name="connsiteY78" fmla="*/ 457533 h 610557"/>
              <a:gd name="connsiteX79" fmla="*/ 692893 w 1540911"/>
              <a:gd name="connsiteY79" fmla="*/ 502411 h 610557"/>
              <a:gd name="connsiteX80" fmla="*/ 748991 w 1540911"/>
              <a:gd name="connsiteY80" fmla="*/ 519241 h 610557"/>
              <a:gd name="connsiteX81" fmla="*/ 791064 w 1540911"/>
              <a:gd name="connsiteY81" fmla="*/ 499606 h 610557"/>
              <a:gd name="connsiteX82" fmla="*/ 855577 w 1540911"/>
              <a:gd name="connsiteY82" fmla="*/ 479972 h 610557"/>
              <a:gd name="connsiteX83" fmla="*/ 875212 w 1540911"/>
              <a:gd name="connsiteY83" fmla="*/ 533265 h 610557"/>
              <a:gd name="connsiteX84" fmla="*/ 810699 w 1540911"/>
              <a:gd name="connsiteY84" fmla="*/ 558510 h 610557"/>
              <a:gd name="connsiteX85" fmla="*/ 760210 w 1540911"/>
              <a:gd name="connsiteY85" fmla="*/ 538875 h 610557"/>
              <a:gd name="connsiteX86" fmla="*/ 692893 w 1540911"/>
              <a:gd name="connsiteY86" fmla="*/ 555705 h 610557"/>
              <a:gd name="connsiteX87" fmla="*/ 639599 w 1540911"/>
              <a:gd name="connsiteY87" fmla="*/ 586559 h 610557"/>
              <a:gd name="connsiteX88" fmla="*/ 605940 w 1540911"/>
              <a:gd name="connsiteY88" fmla="*/ 603388 h 610557"/>
              <a:gd name="connsiteX89" fmla="*/ 518988 w 1540911"/>
              <a:gd name="connsiteY89" fmla="*/ 606193 h 610557"/>
              <a:gd name="connsiteX90" fmla="*/ 516183 w 1540911"/>
              <a:gd name="connsiteY90" fmla="*/ 544485 h 610557"/>
              <a:gd name="connsiteX91" fmla="*/ 474110 w 1540911"/>
              <a:gd name="connsiteY91" fmla="*/ 538875 h 610557"/>
              <a:gd name="connsiteX92" fmla="*/ 434841 w 1540911"/>
              <a:gd name="connsiteY92" fmla="*/ 513631 h 610557"/>
              <a:gd name="connsiteX93" fmla="*/ 381548 w 1540911"/>
              <a:gd name="connsiteY93" fmla="*/ 508021 h 610557"/>
              <a:gd name="connsiteX94" fmla="*/ 398377 w 1540911"/>
              <a:gd name="connsiteY94" fmla="*/ 488387 h 610557"/>
              <a:gd name="connsiteX95" fmla="*/ 465695 w 1540911"/>
              <a:gd name="connsiteY95" fmla="*/ 432289 h 610557"/>
              <a:gd name="connsiteX96" fmla="*/ 504964 w 1540911"/>
              <a:gd name="connsiteY96" fmla="*/ 443508 h 610557"/>
              <a:gd name="connsiteX97" fmla="*/ 538623 w 1540911"/>
              <a:gd name="connsiteY97" fmla="*/ 415459 h 610557"/>
              <a:gd name="connsiteX98" fmla="*/ 516183 w 1540911"/>
              <a:gd name="connsiteY98" fmla="*/ 376190 h 610557"/>
              <a:gd name="connsiteX99" fmla="*/ 488134 w 1540911"/>
              <a:gd name="connsiteY99" fmla="*/ 384605 h 610557"/>
              <a:gd name="connsiteX100" fmla="*/ 457280 w 1540911"/>
              <a:gd name="connsiteY100" fmla="*/ 384605 h 610557"/>
              <a:gd name="connsiteX101" fmla="*/ 389962 w 1540911"/>
              <a:gd name="connsiteY101" fmla="*/ 395825 h 610557"/>
              <a:gd name="connsiteX102" fmla="*/ 305815 w 1540911"/>
              <a:gd name="connsiteY102" fmla="*/ 350946 h 610557"/>
              <a:gd name="connsiteX103" fmla="*/ 331059 w 1540911"/>
              <a:gd name="connsiteY103" fmla="*/ 342532 h 610557"/>
              <a:gd name="connsiteX104" fmla="*/ 258132 w 1540911"/>
              <a:gd name="connsiteY104" fmla="*/ 320092 h 610557"/>
              <a:gd name="connsiteX105" fmla="*/ 370328 w 1540911"/>
              <a:gd name="connsiteY105" fmla="*/ 322897 h 610557"/>
              <a:gd name="connsiteX106" fmla="*/ 328254 w 1540911"/>
              <a:gd name="connsiteY106" fmla="*/ 297653 h 610557"/>
              <a:gd name="connsiteX107" fmla="*/ 283376 w 1540911"/>
              <a:gd name="connsiteY107" fmla="*/ 297653 h 610557"/>
              <a:gd name="connsiteX108" fmla="*/ 232888 w 1540911"/>
              <a:gd name="connsiteY108" fmla="*/ 300458 h 610557"/>
              <a:gd name="connsiteX109" fmla="*/ 165570 w 1540911"/>
              <a:gd name="connsiteY109" fmla="*/ 314483 h 610557"/>
              <a:gd name="connsiteX110" fmla="*/ 131911 w 1540911"/>
              <a:gd name="connsiteY110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5478 w 1540911"/>
              <a:gd name="connsiteY51" fmla="*/ 371427 h 610557"/>
              <a:gd name="connsiteX52" fmla="*/ 1088180 w 1540911"/>
              <a:gd name="connsiteY52" fmla="*/ 360106 h 610557"/>
              <a:gd name="connsiteX53" fmla="*/ 1085580 w 1540911"/>
              <a:gd name="connsiteY53" fmla="*/ 342532 h 610557"/>
              <a:gd name="connsiteX54" fmla="*/ 1046501 w 1540911"/>
              <a:gd name="connsiteY54" fmla="*/ 324767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692893 w 1540911"/>
              <a:gd name="connsiteY78" fmla="*/ 502411 h 610557"/>
              <a:gd name="connsiteX79" fmla="*/ 748991 w 1540911"/>
              <a:gd name="connsiteY79" fmla="*/ 519241 h 610557"/>
              <a:gd name="connsiteX80" fmla="*/ 791064 w 1540911"/>
              <a:gd name="connsiteY80" fmla="*/ 49960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57268 w 1540911"/>
              <a:gd name="connsiteY50" fmla="*/ 404926 h 610557"/>
              <a:gd name="connsiteX51" fmla="*/ 1085478 w 1540911"/>
              <a:gd name="connsiteY51" fmla="*/ 371427 h 610557"/>
              <a:gd name="connsiteX52" fmla="*/ 1088180 w 1540911"/>
              <a:gd name="connsiteY52" fmla="*/ 360106 h 610557"/>
              <a:gd name="connsiteX53" fmla="*/ 1085580 w 1540911"/>
              <a:gd name="connsiteY53" fmla="*/ 342532 h 610557"/>
              <a:gd name="connsiteX54" fmla="*/ 1046501 w 1540911"/>
              <a:gd name="connsiteY54" fmla="*/ 324767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692893 w 1540911"/>
              <a:gd name="connsiteY78" fmla="*/ 502411 h 610557"/>
              <a:gd name="connsiteX79" fmla="*/ 748991 w 1540911"/>
              <a:gd name="connsiteY79" fmla="*/ 519241 h 610557"/>
              <a:gd name="connsiteX80" fmla="*/ 791064 w 1540911"/>
              <a:gd name="connsiteY80" fmla="*/ 49960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17312 w 1540911"/>
              <a:gd name="connsiteY49" fmla="*/ 455152 h 610557"/>
              <a:gd name="connsiteX50" fmla="*/ 1057268 w 1540911"/>
              <a:gd name="connsiteY50" fmla="*/ 404926 h 610557"/>
              <a:gd name="connsiteX51" fmla="*/ 1085478 w 1540911"/>
              <a:gd name="connsiteY51" fmla="*/ 371427 h 610557"/>
              <a:gd name="connsiteX52" fmla="*/ 1088180 w 1540911"/>
              <a:gd name="connsiteY52" fmla="*/ 360106 h 610557"/>
              <a:gd name="connsiteX53" fmla="*/ 1085580 w 1540911"/>
              <a:gd name="connsiteY53" fmla="*/ 342532 h 610557"/>
              <a:gd name="connsiteX54" fmla="*/ 1046501 w 1540911"/>
              <a:gd name="connsiteY54" fmla="*/ 324767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692893 w 1540911"/>
              <a:gd name="connsiteY78" fmla="*/ 502411 h 610557"/>
              <a:gd name="connsiteX79" fmla="*/ 748991 w 1540911"/>
              <a:gd name="connsiteY79" fmla="*/ 519241 h 610557"/>
              <a:gd name="connsiteX80" fmla="*/ 791064 w 1540911"/>
              <a:gd name="connsiteY80" fmla="*/ 49960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17312 w 1540911"/>
              <a:gd name="connsiteY49" fmla="*/ 455152 h 610557"/>
              <a:gd name="connsiteX50" fmla="*/ 1057268 w 1540911"/>
              <a:gd name="connsiteY50" fmla="*/ 404926 h 610557"/>
              <a:gd name="connsiteX51" fmla="*/ 1085478 w 1540911"/>
              <a:gd name="connsiteY51" fmla="*/ 371427 h 610557"/>
              <a:gd name="connsiteX52" fmla="*/ 1088180 w 1540911"/>
              <a:gd name="connsiteY52" fmla="*/ 360106 h 610557"/>
              <a:gd name="connsiteX53" fmla="*/ 1085580 w 1540911"/>
              <a:gd name="connsiteY53" fmla="*/ 342532 h 610557"/>
              <a:gd name="connsiteX54" fmla="*/ 1046501 w 1540911"/>
              <a:gd name="connsiteY54" fmla="*/ 324767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692893 w 1540911"/>
              <a:gd name="connsiteY78" fmla="*/ 502411 h 610557"/>
              <a:gd name="connsiteX79" fmla="*/ 765659 w 1540911"/>
              <a:gd name="connsiteY79" fmla="*/ 500191 h 610557"/>
              <a:gd name="connsiteX80" fmla="*/ 791064 w 1540911"/>
              <a:gd name="connsiteY80" fmla="*/ 49960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17312 w 1540911"/>
              <a:gd name="connsiteY49" fmla="*/ 455152 h 610557"/>
              <a:gd name="connsiteX50" fmla="*/ 1057268 w 1540911"/>
              <a:gd name="connsiteY50" fmla="*/ 404926 h 610557"/>
              <a:gd name="connsiteX51" fmla="*/ 1085478 w 1540911"/>
              <a:gd name="connsiteY51" fmla="*/ 371427 h 610557"/>
              <a:gd name="connsiteX52" fmla="*/ 1088180 w 1540911"/>
              <a:gd name="connsiteY52" fmla="*/ 360106 h 610557"/>
              <a:gd name="connsiteX53" fmla="*/ 1085580 w 1540911"/>
              <a:gd name="connsiteY53" fmla="*/ 342532 h 610557"/>
              <a:gd name="connsiteX54" fmla="*/ 1046501 w 1540911"/>
              <a:gd name="connsiteY54" fmla="*/ 324767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709561 w 1540911"/>
              <a:gd name="connsiteY78" fmla="*/ 490505 h 610557"/>
              <a:gd name="connsiteX79" fmla="*/ 765659 w 1540911"/>
              <a:gd name="connsiteY79" fmla="*/ 500191 h 610557"/>
              <a:gd name="connsiteX80" fmla="*/ 791064 w 1540911"/>
              <a:gd name="connsiteY80" fmla="*/ 49960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17312 w 1540911"/>
              <a:gd name="connsiteY49" fmla="*/ 455152 h 610557"/>
              <a:gd name="connsiteX50" fmla="*/ 1057268 w 1540911"/>
              <a:gd name="connsiteY50" fmla="*/ 404926 h 610557"/>
              <a:gd name="connsiteX51" fmla="*/ 1085478 w 1540911"/>
              <a:gd name="connsiteY51" fmla="*/ 371427 h 610557"/>
              <a:gd name="connsiteX52" fmla="*/ 1088180 w 1540911"/>
              <a:gd name="connsiteY52" fmla="*/ 360106 h 610557"/>
              <a:gd name="connsiteX53" fmla="*/ 1085580 w 1540911"/>
              <a:gd name="connsiteY53" fmla="*/ 342532 h 610557"/>
              <a:gd name="connsiteX54" fmla="*/ 1046501 w 1540911"/>
              <a:gd name="connsiteY54" fmla="*/ 324767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709561 w 1540911"/>
              <a:gd name="connsiteY78" fmla="*/ 490505 h 610557"/>
              <a:gd name="connsiteX79" fmla="*/ 765659 w 1540911"/>
              <a:gd name="connsiteY79" fmla="*/ 500191 h 610557"/>
              <a:gd name="connsiteX80" fmla="*/ 786301 w 1540911"/>
              <a:gd name="connsiteY80" fmla="*/ 48055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17312 w 1540911"/>
              <a:gd name="connsiteY49" fmla="*/ 455152 h 610557"/>
              <a:gd name="connsiteX50" fmla="*/ 1057268 w 1540911"/>
              <a:gd name="connsiteY50" fmla="*/ 404926 h 610557"/>
              <a:gd name="connsiteX51" fmla="*/ 1085478 w 1540911"/>
              <a:gd name="connsiteY51" fmla="*/ 371427 h 610557"/>
              <a:gd name="connsiteX52" fmla="*/ 1088180 w 1540911"/>
              <a:gd name="connsiteY52" fmla="*/ 360106 h 610557"/>
              <a:gd name="connsiteX53" fmla="*/ 1085580 w 1540911"/>
              <a:gd name="connsiteY53" fmla="*/ 342532 h 610557"/>
              <a:gd name="connsiteX54" fmla="*/ 1046501 w 1540911"/>
              <a:gd name="connsiteY54" fmla="*/ 324767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709561 w 1540911"/>
              <a:gd name="connsiteY78" fmla="*/ 490505 h 610557"/>
              <a:gd name="connsiteX79" fmla="*/ 765659 w 1540911"/>
              <a:gd name="connsiteY79" fmla="*/ 500191 h 610557"/>
              <a:gd name="connsiteX80" fmla="*/ 786301 w 1540911"/>
              <a:gd name="connsiteY80" fmla="*/ 480556 h 610557"/>
              <a:gd name="connsiteX81" fmla="*/ 855577 w 1540911"/>
              <a:gd name="connsiteY81" fmla="*/ 479972 h 610557"/>
              <a:gd name="connsiteX82" fmla="*/ 891720 w 1540911"/>
              <a:gd name="connsiteY82" fmla="*/ 489073 h 610557"/>
              <a:gd name="connsiteX83" fmla="*/ 875212 w 1540911"/>
              <a:gd name="connsiteY83" fmla="*/ 533265 h 610557"/>
              <a:gd name="connsiteX84" fmla="*/ 810699 w 1540911"/>
              <a:gd name="connsiteY84" fmla="*/ 558510 h 610557"/>
              <a:gd name="connsiteX85" fmla="*/ 760210 w 1540911"/>
              <a:gd name="connsiteY85" fmla="*/ 538875 h 610557"/>
              <a:gd name="connsiteX86" fmla="*/ 692893 w 1540911"/>
              <a:gd name="connsiteY86" fmla="*/ 555705 h 610557"/>
              <a:gd name="connsiteX87" fmla="*/ 639599 w 1540911"/>
              <a:gd name="connsiteY87" fmla="*/ 586559 h 610557"/>
              <a:gd name="connsiteX88" fmla="*/ 605940 w 1540911"/>
              <a:gd name="connsiteY88" fmla="*/ 603388 h 610557"/>
              <a:gd name="connsiteX89" fmla="*/ 518988 w 1540911"/>
              <a:gd name="connsiteY89" fmla="*/ 606193 h 610557"/>
              <a:gd name="connsiteX90" fmla="*/ 516183 w 1540911"/>
              <a:gd name="connsiteY90" fmla="*/ 544485 h 610557"/>
              <a:gd name="connsiteX91" fmla="*/ 474110 w 1540911"/>
              <a:gd name="connsiteY91" fmla="*/ 538875 h 610557"/>
              <a:gd name="connsiteX92" fmla="*/ 434841 w 1540911"/>
              <a:gd name="connsiteY92" fmla="*/ 513631 h 610557"/>
              <a:gd name="connsiteX93" fmla="*/ 381548 w 1540911"/>
              <a:gd name="connsiteY93" fmla="*/ 508021 h 610557"/>
              <a:gd name="connsiteX94" fmla="*/ 398377 w 1540911"/>
              <a:gd name="connsiteY94" fmla="*/ 488387 h 610557"/>
              <a:gd name="connsiteX95" fmla="*/ 465695 w 1540911"/>
              <a:gd name="connsiteY95" fmla="*/ 432289 h 610557"/>
              <a:gd name="connsiteX96" fmla="*/ 504964 w 1540911"/>
              <a:gd name="connsiteY96" fmla="*/ 443508 h 610557"/>
              <a:gd name="connsiteX97" fmla="*/ 538623 w 1540911"/>
              <a:gd name="connsiteY97" fmla="*/ 415459 h 610557"/>
              <a:gd name="connsiteX98" fmla="*/ 516183 w 1540911"/>
              <a:gd name="connsiteY98" fmla="*/ 376190 h 610557"/>
              <a:gd name="connsiteX99" fmla="*/ 488134 w 1540911"/>
              <a:gd name="connsiteY99" fmla="*/ 384605 h 610557"/>
              <a:gd name="connsiteX100" fmla="*/ 457280 w 1540911"/>
              <a:gd name="connsiteY100" fmla="*/ 384605 h 610557"/>
              <a:gd name="connsiteX101" fmla="*/ 389962 w 1540911"/>
              <a:gd name="connsiteY101" fmla="*/ 395825 h 610557"/>
              <a:gd name="connsiteX102" fmla="*/ 305815 w 1540911"/>
              <a:gd name="connsiteY102" fmla="*/ 350946 h 610557"/>
              <a:gd name="connsiteX103" fmla="*/ 331059 w 1540911"/>
              <a:gd name="connsiteY103" fmla="*/ 342532 h 610557"/>
              <a:gd name="connsiteX104" fmla="*/ 258132 w 1540911"/>
              <a:gd name="connsiteY104" fmla="*/ 320092 h 610557"/>
              <a:gd name="connsiteX105" fmla="*/ 370328 w 1540911"/>
              <a:gd name="connsiteY105" fmla="*/ 322897 h 610557"/>
              <a:gd name="connsiteX106" fmla="*/ 328254 w 1540911"/>
              <a:gd name="connsiteY106" fmla="*/ 297653 h 610557"/>
              <a:gd name="connsiteX107" fmla="*/ 283376 w 1540911"/>
              <a:gd name="connsiteY107" fmla="*/ 297653 h 610557"/>
              <a:gd name="connsiteX108" fmla="*/ 232888 w 1540911"/>
              <a:gd name="connsiteY108" fmla="*/ 300458 h 610557"/>
              <a:gd name="connsiteX109" fmla="*/ 165570 w 1540911"/>
              <a:gd name="connsiteY109" fmla="*/ 314483 h 610557"/>
              <a:gd name="connsiteX110" fmla="*/ 131911 w 1540911"/>
              <a:gd name="connsiteY110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17312 w 1540911"/>
              <a:gd name="connsiteY49" fmla="*/ 455152 h 610557"/>
              <a:gd name="connsiteX50" fmla="*/ 1057268 w 1540911"/>
              <a:gd name="connsiteY50" fmla="*/ 404926 h 610557"/>
              <a:gd name="connsiteX51" fmla="*/ 1085478 w 1540911"/>
              <a:gd name="connsiteY51" fmla="*/ 371427 h 610557"/>
              <a:gd name="connsiteX52" fmla="*/ 1088180 w 1540911"/>
              <a:gd name="connsiteY52" fmla="*/ 360106 h 610557"/>
              <a:gd name="connsiteX53" fmla="*/ 1085580 w 1540911"/>
              <a:gd name="connsiteY53" fmla="*/ 342532 h 610557"/>
              <a:gd name="connsiteX54" fmla="*/ 1046501 w 1540911"/>
              <a:gd name="connsiteY54" fmla="*/ 324767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709561 w 1540911"/>
              <a:gd name="connsiteY78" fmla="*/ 490505 h 610557"/>
              <a:gd name="connsiteX79" fmla="*/ 765659 w 1540911"/>
              <a:gd name="connsiteY79" fmla="*/ 500191 h 610557"/>
              <a:gd name="connsiteX80" fmla="*/ 786301 w 1540911"/>
              <a:gd name="connsiteY80" fmla="*/ 480556 h 610557"/>
              <a:gd name="connsiteX81" fmla="*/ 855577 w 1540911"/>
              <a:gd name="connsiteY81" fmla="*/ 479972 h 610557"/>
              <a:gd name="connsiteX82" fmla="*/ 891720 w 1540911"/>
              <a:gd name="connsiteY82" fmla="*/ 489073 h 610557"/>
              <a:gd name="connsiteX83" fmla="*/ 875212 w 1540911"/>
              <a:gd name="connsiteY83" fmla="*/ 533265 h 610557"/>
              <a:gd name="connsiteX84" fmla="*/ 851238 w 1540911"/>
              <a:gd name="connsiteY84" fmla="*/ 560511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266799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28507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98377 w 1540911"/>
              <a:gd name="connsiteY96" fmla="*/ 488387 h 608137"/>
              <a:gd name="connsiteX97" fmla="*/ 465695 w 1540911"/>
              <a:gd name="connsiteY97" fmla="*/ 432289 h 608137"/>
              <a:gd name="connsiteX98" fmla="*/ 504964 w 1540911"/>
              <a:gd name="connsiteY98" fmla="*/ 443508 h 608137"/>
              <a:gd name="connsiteX99" fmla="*/ 538623 w 1540911"/>
              <a:gd name="connsiteY99" fmla="*/ 415459 h 608137"/>
              <a:gd name="connsiteX100" fmla="*/ 516183 w 1540911"/>
              <a:gd name="connsiteY100" fmla="*/ 376190 h 608137"/>
              <a:gd name="connsiteX101" fmla="*/ 488134 w 1540911"/>
              <a:gd name="connsiteY101" fmla="*/ 384605 h 608137"/>
              <a:gd name="connsiteX102" fmla="*/ 457280 w 1540911"/>
              <a:gd name="connsiteY102" fmla="*/ 384605 h 608137"/>
              <a:gd name="connsiteX103" fmla="*/ 389962 w 1540911"/>
              <a:gd name="connsiteY103" fmla="*/ 395825 h 608137"/>
              <a:gd name="connsiteX104" fmla="*/ 305815 w 1540911"/>
              <a:gd name="connsiteY104" fmla="*/ 350946 h 608137"/>
              <a:gd name="connsiteX105" fmla="*/ 331059 w 1540911"/>
              <a:gd name="connsiteY105" fmla="*/ 342532 h 608137"/>
              <a:gd name="connsiteX106" fmla="*/ 258132 w 1540911"/>
              <a:gd name="connsiteY106" fmla="*/ 320092 h 608137"/>
              <a:gd name="connsiteX107" fmla="*/ 370328 w 1540911"/>
              <a:gd name="connsiteY107" fmla="*/ 322897 h 608137"/>
              <a:gd name="connsiteX108" fmla="*/ 328254 w 1540911"/>
              <a:gd name="connsiteY108" fmla="*/ 297653 h 608137"/>
              <a:gd name="connsiteX109" fmla="*/ 283376 w 1540911"/>
              <a:gd name="connsiteY109" fmla="*/ 297653 h 608137"/>
              <a:gd name="connsiteX110" fmla="*/ 232888 w 1540911"/>
              <a:gd name="connsiteY110" fmla="*/ 300458 h 608137"/>
              <a:gd name="connsiteX111" fmla="*/ 165570 w 1540911"/>
              <a:gd name="connsiteY111" fmla="*/ 314483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266799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28507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98377 w 1540911"/>
              <a:gd name="connsiteY96" fmla="*/ 488387 h 608137"/>
              <a:gd name="connsiteX97" fmla="*/ 465695 w 1540911"/>
              <a:gd name="connsiteY97" fmla="*/ 432289 h 608137"/>
              <a:gd name="connsiteX98" fmla="*/ 504964 w 1540911"/>
              <a:gd name="connsiteY98" fmla="*/ 443508 h 608137"/>
              <a:gd name="connsiteX99" fmla="*/ 508338 w 1540911"/>
              <a:gd name="connsiteY99" fmla="*/ 415255 h 608137"/>
              <a:gd name="connsiteX100" fmla="*/ 538623 w 1540911"/>
              <a:gd name="connsiteY100" fmla="*/ 415459 h 608137"/>
              <a:gd name="connsiteX101" fmla="*/ 516183 w 1540911"/>
              <a:gd name="connsiteY101" fmla="*/ 376190 h 608137"/>
              <a:gd name="connsiteX102" fmla="*/ 488134 w 1540911"/>
              <a:gd name="connsiteY102" fmla="*/ 384605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305815 w 1540911"/>
              <a:gd name="connsiteY105" fmla="*/ 350946 h 608137"/>
              <a:gd name="connsiteX106" fmla="*/ 331059 w 1540911"/>
              <a:gd name="connsiteY106" fmla="*/ 342532 h 608137"/>
              <a:gd name="connsiteX107" fmla="*/ 258132 w 1540911"/>
              <a:gd name="connsiteY107" fmla="*/ 320092 h 608137"/>
              <a:gd name="connsiteX108" fmla="*/ 370328 w 1540911"/>
              <a:gd name="connsiteY108" fmla="*/ 322897 h 608137"/>
              <a:gd name="connsiteX109" fmla="*/ 328254 w 1540911"/>
              <a:gd name="connsiteY109" fmla="*/ 297653 h 608137"/>
              <a:gd name="connsiteX110" fmla="*/ 283376 w 1540911"/>
              <a:gd name="connsiteY110" fmla="*/ 297653 h 608137"/>
              <a:gd name="connsiteX111" fmla="*/ 232888 w 1540911"/>
              <a:gd name="connsiteY111" fmla="*/ 300458 h 608137"/>
              <a:gd name="connsiteX112" fmla="*/ 165570 w 1540911"/>
              <a:gd name="connsiteY112" fmla="*/ 314483 h 608137"/>
              <a:gd name="connsiteX113" fmla="*/ 131911 w 1540911"/>
              <a:gd name="connsiteY113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266799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28507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98377 w 1540911"/>
              <a:gd name="connsiteY96" fmla="*/ 488387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504964 w 1540911"/>
              <a:gd name="connsiteY99" fmla="*/ 443508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16183 w 1540911"/>
              <a:gd name="connsiteY102" fmla="*/ 376190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266799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28507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98377 w 1540911"/>
              <a:gd name="connsiteY96" fmla="*/ 488387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16183 w 1540911"/>
              <a:gd name="connsiteY102" fmla="*/ 376190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266799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28507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98377 w 1540911"/>
              <a:gd name="connsiteY96" fmla="*/ 488387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16183 w 1540911"/>
              <a:gd name="connsiteY102" fmla="*/ 376190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266799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28507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16183 w 1540911"/>
              <a:gd name="connsiteY102" fmla="*/ 376190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266799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28507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266799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67820 w 1540911"/>
              <a:gd name="connsiteY114" fmla="*/ 350961 h 608137"/>
              <a:gd name="connsiteX115" fmla="*/ 131911 w 1540911"/>
              <a:gd name="connsiteY115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94145 w 1540911"/>
              <a:gd name="connsiteY113" fmla="*/ 314483 h 608137"/>
              <a:gd name="connsiteX114" fmla="*/ 167820 w 1540911"/>
              <a:gd name="connsiteY114" fmla="*/ 350961 h 608137"/>
              <a:gd name="connsiteX115" fmla="*/ 131911 w 1540911"/>
              <a:gd name="connsiteY115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27465 w 1540911"/>
              <a:gd name="connsiteY109" fmla="*/ 315753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94145 w 1540911"/>
              <a:gd name="connsiteY113" fmla="*/ 314483 h 608137"/>
              <a:gd name="connsiteX114" fmla="*/ 167820 w 1540911"/>
              <a:gd name="connsiteY114" fmla="*/ 350961 h 608137"/>
              <a:gd name="connsiteX115" fmla="*/ 131911 w 1540911"/>
              <a:gd name="connsiteY115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27465 w 1540911"/>
              <a:gd name="connsiteY109" fmla="*/ 315753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94145 w 1540911"/>
              <a:gd name="connsiteY113" fmla="*/ 314483 h 608137"/>
              <a:gd name="connsiteX114" fmla="*/ 167820 w 1540911"/>
              <a:gd name="connsiteY114" fmla="*/ 350961 h 608137"/>
              <a:gd name="connsiteX115" fmla="*/ 131911 w 1540911"/>
              <a:gd name="connsiteY115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28254 w 1540911"/>
              <a:gd name="connsiteY109" fmla="*/ 297653 h 608137"/>
              <a:gd name="connsiteX110" fmla="*/ 283376 w 1540911"/>
              <a:gd name="connsiteY110" fmla="*/ 297653 h 608137"/>
              <a:gd name="connsiteX111" fmla="*/ 232888 w 1540911"/>
              <a:gd name="connsiteY111" fmla="*/ 300458 h 608137"/>
              <a:gd name="connsiteX112" fmla="*/ 194145 w 1540911"/>
              <a:gd name="connsiteY112" fmla="*/ 314483 h 608137"/>
              <a:gd name="connsiteX113" fmla="*/ 167820 w 1540911"/>
              <a:gd name="connsiteY113" fmla="*/ 350961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283376 w 1540911"/>
              <a:gd name="connsiteY109" fmla="*/ 297653 h 608137"/>
              <a:gd name="connsiteX110" fmla="*/ 232888 w 1540911"/>
              <a:gd name="connsiteY110" fmla="*/ 300458 h 608137"/>
              <a:gd name="connsiteX111" fmla="*/ 194145 w 1540911"/>
              <a:gd name="connsiteY111" fmla="*/ 314483 h 608137"/>
              <a:gd name="connsiteX112" fmla="*/ 167820 w 1540911"/>
              <a:gd name="connsiteY112" fmla="*/ 350961 h 608137"/>
              <a:gd name="connsiteX113" fmla="*/ 131911 w 1540911"/>
              <a:gd name="connsiteY113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232888 w 1540911"/>
              <a:gd name="connsiteY109" fmla="*/ 300458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32888 w 1540911"/>
              <a:gd name="connsiteY108" fmla="*/ 300458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84501 w 1540911"/>
              <a:gd name="connsiteY108" fmla="*/ 331911 h 608137"/>
              <a:gd name="connsiteX109" fmla="*/ 232888 w 1540911"/>
              <a:gd name="connsiteY109" fmla="*/ 300458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84501 w 1540911"/>
              <a:gd name="connsiteY108" fmla="*/ 331911 h 608137"/>
              <a:gd name="connsiteX109" fmla="*/ 237651 w 1540911"/>
              <a:gd name="connsiteY109" fmla="*/ 309983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84501 w 1540911"/>
              <a:gd name="connsiteY108" fmla="*/ 331911 h 608137"/>
              <a:gd name="connsiteX109" fmla="*/ 237651 w 1540911"/>
              <a:gd name="connsiteY109" fmla="*/ 309983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3562 w 1540911"/>
              <a:gd name="connsiteY69" fmla="*/ 31109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84501 w 1540911"/>
              <a:gd name="connsiteY108" fmla="*/ 331911 h 608137"/>
              <a:gd name="connsiteX109" fmla="*/ 237651 w 1540911"/>
              <a:gd name="connsiteY109" fmla="*/ 309983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65780 w 1540911"/>
              <a:gd name="connsiteY30" fmla="*/ 120899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3562 w 1540911"/>
              <a:gd name="connsiteY69" fmla="*/ 31109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84501 w 1540911"/>
              <a:gd name="connsiteY108" fmla="*/ 331911 h 608137"/>
              <a:gd name="connsiteX109" fmla="*/ 237651 w 1540911"/>
              <a:gd name="connsiteY109" fmla="*/ 309983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5986 w 1540911"/>
              <a:gd name="connsiteY29" fmla="*/ 117670 h 608137"/>
              <a:gd name="connsiteX30" fmla="*/ 1265780 w 1540911"/>
              <a:gd name="connsiteY30" fmla="*/ 120899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3562 w 1540911"/>
              <a:gd name="connsiteY69" fmla="*/ 31109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84501 w 1540911"/>
              <a:gd name="connsiteY108" fmla="*/ 331911 h 608137"/>
              <a:gd name="connsiteX109" fmla="*/ 237651 w 1540911"/>
              <a:gd name="connsiteY109" fmla="*/ 309983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45986 w 1540911"/>
              <a:gd name="connsiteY29" fmla="*/ 117670 h 608137"/>
              <a:gd name="connsiteX30" fmla="*/ 1265780 w 1540911"/>
              <a:gd name="connsiteY30" fmla="*/ 120899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3562 w 1540911"/>
              <a:gd name="connsiteY69" fmla="*/ 31109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84501 w 1540911"/>
              <a:gd name="connsiteY108" fmla="*/ 331911 h 608137"/>
              <a:gd name="connsiteX109" fmla="*/ 237651 w 1540911"/>
              <a:gd name="connsiteY109" fmla="*/ 309983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55579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3562 w 1540911"/>
              <a:gd name="connsiteY68" fmla="*/ 311093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78868 w 1540911"/>
              <a:gd name="connsiteY72" fmla="*/ 367776 h 608137"/>
              <a:gd name="connsiteX73" fmla="*/ 653624 w 1540911"/>
              <a:gd name="connsiteY73" fmla="*/ 370581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38623 w 1540911"/>
              <a:gd name="connsiteY100" fmla="*/ 415459 h 608137"/>
              <a:gd name="connsiteX101" fmla="*/ 509039 w 1540911"/>
              <a:gd name="connsiteY101" fmla="*/ 397621 h 608137"/>
              <a:gd name="connsiteX102" fmla="*/ 488134 w 1540911"/>
              <a:gd name="connsiteY102" fmla="*/ 384605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305815 w 1540911"/>
              <a:gd name="connsiteY105" fmla="*/ 350946 h 608137"/>
              <a:gd name="connsiteX106" fmla="*/ 331059 w 1540911"/>
              <a:gd name="connsiteY106" fmla="*/ 342532 h 608137"/>
              <a:gd name="connsiteX107" fmla="*/ 284501 w 1540911"/>
              <a:gd name="connsiteY107" fmla="*/ 331911 h 608137"/>
              <a:gd name="connsiteX108" fmla="*/ 237651 w 1540911"/>
              <a:gd name="connsiteY108" fmla="*/ 309983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55579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3562 w 1540911"/>
              <a:gd name="connsiteY68" fmla="*/ 311093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78868 w 1540911"/>
              <a:gd name="connsiteY72" fmla="*/ 367776 h 608137"/>
              <a:gd name="connsiteX73" fmla="*/ 653624 w 1540911"/>
              <a:gd name="connsiteY73" fmla="*/ 370581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38623 w 1540911"/>
              <a:gd name="connsiteY100" fmla="*/ 415459 h 608137"/>
              <a:gd name="connsiteX101" fmla="*/ 509039 w 1540911"/>
              <a:gd name="connsiteY101" fmla="*/ 397621 h 608137"/>
              <a:gd name="connsiteX102" fmla="*/ 488134 w 1540911"/>
              <a:gd name="connsiteY102" fmla="*/ 384605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305815 w 1540911"/>
              <a:gd name="connsiteY105" fmla="*/ 350946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55579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3562 w 1540911"/>
              <a:gd name="connsiteY68" fmla="*/ 311093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78868 w 1540911"/>
              <a:gd name="connsiteY72" fmla="*/ 367776 h 608137"/>
              <a:gd name="connsiteX73" fmla="*/ 653624 w 1540911"/>
              <a:gd name="connsiteY73" fmla="*/ 370581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38623 w 1540911"/>
              <a:gd name="connsiteY100" fmla="*/ 415459 h 608137"/>
              <a:gd name="connsiteX101" fmla="*/ 509039 w 1540911"/>
              <a:gd name="connsiteY101" fmla="*/ 397621 h 608137"/>
              <a:gd name="connsiteX102" fmla="*/ 488134 w 1540911"/>
              <a:gd name="connsiteY102" fmla="*/ 384605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55579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3562 w 1540911"/>
              <a:gd name="connsiteY68" fmla="*/ 311093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78868 w 1540911"/>
              <a:gd name="connsiteY72" fmla="*/ 367776 h 608137"/>
              <a:gd name="connsiteX73" fmla="*/ 653624 w 1540911"/>
              <a:gd name="connsiteY73" fmla="*/ 370581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38623 w 1540911"/>
              <a:gd name="connsiteY100" fmla="*/ 415459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55579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3562 w 1540911"/>
              <a:gd name="connsiteY68" fmla="*/ 311093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78868 w 1540911"/>
              <a:gd name="connsiteY72" fmla="*/ 367776 h 608137"/>
              <a:gd name="connsiteX73" fmla="*/ 665530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38623 w 1540911"/>
              <a:gd name="connsiteY100" fmla="*/ 415459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55579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3562 w 1540911"/>
              <a:gd name="connsiteY68" fmla="*/ 311093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90774 w 1540911"/>
              <a:gd name="connsiteY72" fmla="*/ 367776 h 608137"/>
              <a:gd name="connsiteX73" fmla="*/ 665530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38623 w 1540911"/>
              <a:gd name="connsiteY100" fmla="*/ 415459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3562 w 1540911"/>
              <a:gd name="connsiteY68" fmla="*/ 311093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90774 w 1540911"/>
              <a:gd name="connsiteY72" fmla="*/ 367776 h 608137"/>
              <a:gd name="connsiteX73" fmla="*/ 665530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38623 w 1540911"/>
              <a:gd name="connsiteY100" fmla="*/ 415459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3562 w 1540911"/>
              <a:gd name="connsiteY68" fmla="*/ 311093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90774 w 1540911"/>
              <a:gd name="connsiteY72" fmla="*/ 367776 h 608137"/>
              <a:gd name="connsiteX73" fmla="*/ 665530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90774 w 1540911"/>
              <a:gd name="connsiteY72" fmla="*/ 367776 h 608137"/>
              <a:gd name="connsiteX73" fmla="*/ 665530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90774 w 1540911"/>
              <a:gd name="connsiteY72" fmla="*/ 367776 h 608137"/>
              <a:gd name="connsiteX73" fmla="*/ 665530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65530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3051 w 1540911"/>
              <a:gd name="connsiteY56" fmla="*/ 263891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3051 w 1540911"/>
              <a:gd name="connsiteY56" fmla="*/ 263891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3051 w 1540911"/>
              <a:gd name="connsiteY56" fmla="*/ 263891 h 608137"/>
              <a:gd name="connsiteX57" fmla="*/ 1155702 w 1540911"/>
              <a:gd name="connsiteY57" fmla="*/ 258384 h 608137"/>
              <a:gd name="connsiteX58" fmla="*/ 1194868 w 1540911"/>
              <a:gd name="connsiteY58" fmla="*/ 232292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3051 w 1540911"/>
              <a:gd name="connsiteY56" fmla="*/ 263891 h 608137"/>
              <a:gd name="connsiteX57" fmla="*/ 1155702 w 1540911"/>
              <a:gd name="connsiteY57" fmla="*/ 258384 h 608137"/>
              <a:gd name="connsiteX58" fmla="*/ 1194868 w 1540911"/>
              <a:gd name="connsiteY58" fmla="*/ 232292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58407 w 1540911"/>
              <a:gd name="connsiteY62" fmla="*/ 246186 h 608137"/>
              <a:gd name="connsiteX63" fmla="*/ 1015034 w 1540911"/>
              <a:gd name="connsiteY63" fmla="*/ 240547 h 608137"/>
              <a:gd name="connsiteX64" fmla="*/ 978993 w 1540911"/>
              <a:gd name="connsiteY64" fmla="*/ 265104 h 608137"/>
              <a:gd name="connsiteX65" fmla="*/ 955020 w 1540911"/>
              <a:gd name="connsiteY65" fmla="*/ 259919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315856 h 608137"/>
              <a:gd name="connsiteX70" fmla="*/ 764549 w 1540911"/>
              <a:gd name="connsiteY70" fmla="*/ 330888 h 608137"/>
              <a:gd name="connsiteX71" fmla="*/ 734966 w 1540911"/>
              <a:gd name="connsiteY71" fmla="*/ 342532 h 608137"/>
              <a:gd name="connsiteX72" fmla="*/ 724857 w 1540911"/>
              <a:gd name="connsiteY72" fmla="*/ 359463 h 608137"/>
              <a:gd name="connsiteX73" fmla="*/ 690774 w 1540911"/>
              <a:gd name="connsiteY73" fmla="*/ 367776 h 608137"/>
              <a:gd name="connsiteX74" fmla="*/ 675055 w 1540911"/>
              <a:gd name="connsiteY74" fmla="*/ 382488 h 608137"/>
              <a:gd name="connsiteX75" fmla="*/ 653624 w 1540911"/>
              <a:gd name="connsiteY75" fmla="*/ 401435 h 608137"/>
              <a:gd name="connsiteX76" fmla="*/ 682359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0896 w 1540911"/>
              <a:gd name="connsiteY79" fmla="*/ 495429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79548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21955 w 1540911"/>
              <a:gd name="connsiteY101" fmla="*/ 410697 h 608137"/>
              <a:gd name="connsiteX102" fmla="*/ 509039 w 1540911"/>
              <a:gd name="connsiteY102" fmla="*/ 397621 h 608137"/>
              <a:gd name="connsiteX103" fmla="*/ 488134 w 1540911"/>
              <a:gd name="connsiteY103" fmla="*/ 398892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298671 w 1540911"/>
              <a:gd name="connsiteY106" fmla="*/ 360471 h 608137"/>
              <a:gd name="connsiteX107" fmla="*/ 284501 w 1540911"/>
              <a:gd name="connsiteY107" fmla="*/ 331911 h 608137"/>
              <a:gd name="connsiteX108" fmla="*/ 237651 w 1540911"/>
              <a:gd name="connsiteY108" fmla="*/ 309983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04001 w 1540911"/>
              <a:gd name="connsiteY56" fmla="*/ 263891 h 608137"/>
              <a:gd name="connsiteX57" fmla="*/ 1155702 w 1540911"/>
              <a:gd name="connsiteY57" fmla="*/ 258384 h 608137"/>
              <a:gd name="connsiteX58" fmla="*/ 1194868 w 1540911"/>
              <a:gd name="connsiteY58" fmla="*/ 232292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58407 w 1540911"/>
              <a:gd name="connsiteY62" fmla="*/ 246186 h 608137"/>
              <a:gd name="connsiteX63" fmla="*/ 1015034 w 1540911"/>
              <a:gd name="connsiteY63" fmla="*/ 240547 h 608137"/>
              <a:gd name="connsiteX64" fmla="*/ 978993 w 1540911"/>
              <a:gd name="connsiteY64" fmla="*/ 265104 h 608137"/>
              <a:gd name="connsiteX65" fmla="*/ 955020 w 1540911"/>
              <a:gd name="connsiteY65" fmla="*/ 259919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315856 h 608137"/>
              <a:gd name="connsiteX70" fmla="*/ 764549 w 1540911"/>
              <a:gd name="connsiteY70" fmla="*/ 330888 h 608137"/>
              <a:gd name="connsiteX71" fmla="*/ 734966 w 1540911"/>
              <a:gd name="connsiteY71" fmla="*/ 342532 h 608137"/>
              <a:gd name="connsiteX72" fmla="*/ 724857 w 1540911"/>
              <a:gd name="connsiteY72" fmla="*/ 359463 h 608137"/>
              <a:gd name="connsiteX73" fmla="*/ 690774 w 1540911"/>
              <a:gd name="connsiteY73" fmla="*/ 367776 h 608137"/>
              <a:gd name="connsiteX74" fmla="*/ 675055 w 1540911"/>
              <a:gd name="connsiteY74" fmla="*/ 382488 h 608137"/>
              <a:gd name="connsiteX75" fmla="*/ 653624 w 1540911"/>
              <a:gd name="connsiteY75" fmla="*/ 401435 h 608137"/>
              <a:gd name="connsiteX76" fmla="*/ 682359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0896 w 1540911"/>
              <a:gd name="connsiteY79" fmla="*/ 495429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79548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21955 w 1540911"/>
              <a:gd name="connsiteY101" fmla="*/ 410697 h 608137"/>
              <a:gd name="connsiteX102" fmla="*/ 509039 w 1540911"/>
              <a:gd name="connsiteY102" fmla="*/ 397621 h 608137"/>
              <a:gd name="connsiteX103" fmla="*/ 488134 w 1540911"/>
              <a:gd name="connsiteY103" fmla="*/ 398892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298671 w 1540911"/>
              <a:gd name="connsiteY106" fmla="*/ 360471 h 608137"/>
              <a:gd name="connsiteX107" fmla="*/ 284501 w 1540911"/>
              <a:gd name="connsiteY107" fmla="*/ 331911 h 608137"/>
              <a:gd name="connsiteX108" fmla="*/ 237651 w 1540911"/>
              <a:gd name="connsiteY108" fmla="*/ 309983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04001 w 1540911"/>
              <a:gd name="connsiteY56" fmla="*/ 263891 h 608137"/>
              <a:gd name="connsiteX57" fmla="*/ 1153320 w 1540911"/>
              <a:gd name="connsiteY57" fmla="*/ 253621 h 608137"/>
              <a:gd name="connsiteX58" fmla="*/ 1194868 w 1540911"/>
              <a:gd name="connsiteY58" fmla="*/ 232292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58407 w 1540911"/>
              <a:gd name="connsiteY62" fmla="*/ 246186 h 608137"/>
              <a:gd name="connsiteX63" fmla="*/ 1015034 w 1540911"/>
              <a:gd name="connsiteY63" fmla="*/ 240547 h 608137"/>
              <a:gd name="connsiteX64" fmla="*/ 978993 w 1540911"/>
              <a:gd name="connsiteY64" fmla="*/ 265104 h 608137"/>
              <a:gd name="connsiteX65" fmla="*/ 955020 w 1540911"/>
              <a:gd name="connsiteY65" fmla="*/ 259919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315856 h 608137"/>
              <a:gd name="connsiteX70" fmla="*/ 764549 w 1540911"/>
              <a:gd name="connsiteY70" fmla="*/ 330888 h 608137"/>
              <a:gd name="connsiteX71" fmla="*/ 734966 w 1540911"/>
              <a:gd name="connsiteY71" fmla="*/ 342532 h 608137"/>
              <a:gd name="connsiteX72" fmla="*/ 724857 w 1540911"/>
              <a:gd name="connsiteY72" fmla="*/ 359463 h 608137"/>
              <a:gd name="connsiteX73" fmla="*/ 690774 w 1540911"/>
              <a:gd name="connsiteY73" fmla="*/ 367776 h 608137"/>
              <a:gd name="connsiteX74" fmla="*/ 675055 w 1540911"/>
              <a:gd name="connsiteY74" fmla="*/ 382488 h 608137"/>
              <a:gd name="connsiteX75" fmla="*/ 653624 w 1540911"/>
              <a:gd name="connsiteY75" fmla="*/ 401435 h 608137"/>
              <a:gd name="connsiteX76" fmla="*/ 682359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0896 w 1540911"/>
              <a:gd name="connsiteY79" fmla="*/ 495429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79548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21955 w 1540911"/>
              <a:gd name="connsiteY101" fmla="*/ 410697 h 608137"/>
              <a:gd name="connsiteX102" fmla="*/ 509039 w 1540911"/>
              <a:gd name="connsiteY102" fmla="*/ 397621 h 608137"/>
              <a:gd name="connsiteX103" fmla="*/ 488134 w 1540911"/>
              <a:gd name="connsiteY103" fmla="*/ 398892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298671 w 1540911"/>
              <a:gd name="connsiteY106" fmla="*/ 360471 h 608137"/>
              <a:gd name="connsiteX107" fmla="*/ 284501 w 1540911"/>
              <a:gd name="connsiteY107" fmla="*/ 331911 h 608137"/>
              <a:gd name="connsiteX108" fmla="*/ 237651 w 1540911"/>
              <a:gd name="connsiteY108" fmla="*/ 309983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03638 w 1540911"/>
              <a:gd name="connsiteY54" fmla="*/ 298573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04001 w 1540911"/>
              <a:gd name="connsiteY57" fmla="*/ 263891 h 608137"/>
              <a:gd name="connsiteX58" fmla="*/ 1153320 w 1540911"/>
              <a:gd name="connsiteY58" fmla="*/ 253621 h 608137"/>
              <a:gd name="connsiteX59" fmla="*/ 1194868 w 1540911"/>
              <a:gd name="connsiteY59" fmla="*/ 232292 h 608137"/>
              <a:gd name="connsiteX60" fmla="*/ 1169727 w 1540911"/>
              <a:gd name="connsiteY60" fmla="*/ 213506 h 608137"/>
              <a:gd name="connsiteX61" fmla="*/ 1144133 w 1540911"/>
              <a:gd name="connsiteY61" fmla="*/ 231899 h 608137"/>
              <a:gd name="connsiteX62" fmla="*/ 1091189 w 1540911"/>
              <a:gd name="connsiteY62" fmla="*/ 230335 h 608137"/>
              <a:gd name="connsiteX63" fmla="*/ 1058407 w 1540911"/>
              <a:gd name="connsiteY63" fmla="*/ 246186 h 608137"/>
              <a:gd name="connsiteX64" fmla="*/ 1015034 w 1540911"/>
              <a:gd name="connsiteY64" fmla="*/ 240547 h 608137"/>
              <a:gd name="connsiteX65" fmla="*/ 978993 w 1540911"/>
              <a:gd name="connsiteY65" fmla="*/ 265104 h 608137"/>
              <a:gd name="connsiteX66" fmla="*/ 955020 w 1540911"/>
              <a:gd name="connsiteY66" fmla="*/ 259919 h 608137"/>
              <a:gd name="connsiteX67" fmla="*/ 922895 w 1540911"/>
              <a:gd name="connsiteY67" fmla="*/ 294848 h 608137"/>
              <a:gd name="connsiteX68" fmla="*/ 900456 w 1540911"/>
              <a:gd name="connsiteY68" fmla="*/ 300137 h 608137"/>
              <a:gd name="connsiteX69" fmla="*/ 838748 w 1540911"/>
              <a:gd name="connsiteY69" fmla="*/ 314483 h 608137"/>
              <a:gd name="connsiteX70" fmla="*/ 835943 w 1540911"/>
              <a:gd name="connsiteY70" fmla="*/ 315856 h 608137"/>
              <a:gd name="connsiteX71" fmla="*/ 764549 w 1540911"/>
              <a:gd name="connsiteY71" fmla="*/ 330888 h 608137"/>
              <a:gd name="connsiteX72" fmla="*/ 734966 w 1540911"/>
              <a:gd name="connsiteY72" fmla="*/ 342532 h 608137"/>
              <a:gd name="connsiteX73" fmla="*/ 724857 w 1540911"/>
              <a:gd name="connsiteY73" fmla="*/ 359463 h 608137"/>
              <a:gd name="connsiteX74" fmla="*/ 690774 w 1540911"/>
              <a:gd name="connsiteY74" fmla="*/ 367776 h 608137"/>
              <a:gd name="connsiteX75" fmla="*/ 675055 w 1540911"/>
              <a:gd name="connsiteY75" fmla="*/ 382488 h 608137"/>
              <a:gd name="connsiteX76" fmla="*/ 653624 w 1540911"/>
              <a:gd name="connsiteY76" fmla="*/ 401435 h 608137"/>
              <a:gd name="connsiteX77" fmla="*/ 682359 w 1540911"/>
              <a:gd name="connsiteY77" fmla="*/ 437898 h 608137"/>
              <a:gd name="connsiteX78" fmla="*/ 715332 w 1540911"/>
              <a:gd name="connsiteY78" fmla="*/ 457533 h 608137"/>
              <a:gd name="connsiteX79" fmla="*/ 709561 w 1540911"/>
              <a:gd name="connsiteY79" fmla="*/ 490505 h 608137"/>
              <a:gd name="connsiteX80" fmla="*/ 760896 w 1540911"/>
              <a:gd name="connsiteY80" fmla="*/ 495429 h 608137"/>
              <a:gd name="connsiteX81" fmla="*/ 786301 w 1540911"/>
              <a:gd name="connsiteY81" fmla="*/ 480556 h 608137"/>
              <a:gd name="connsiteX82" fmla="*/ 855577 w 1540911"/>
              <a:gd name="connsiteY82" fmla="*/ 479972 h 608137"/>
              <a:gd name="connsiteX83" fmla="*/ 891720 w 1540911"/>
              <a:gd name="connsiteY83" fmla="*/ 479548 h 608137"/>
              <a:gd name="connsiteX84" fmla="*/ 875212 w 1540911"/>
              <a:gd name="connsiteY84" fmla="*/ 533265 h 608137"/>
              <a:gd name="connsiteX85" fmla="*/ 851238 w 1540911"/>
              <a:gd name="connsiteY85" fmla="*/ 560511 h 608137"/>
              <a:gd name="connsiteX86" fmla="*/ 810699 w 1540911"/>
              <a:gd name="connsiteY86" fmla="*/ 558510 h 608137"/>
              <a:gd name="connsiteX87" fmla="*/ 760210 w 1540911"/>
              <a:gd name="connsiteY87" fmla="*/ 538875 h 608137"/>
              <a:gd name="connsiteX88" fmla="*/ 692893 w 1540911"/>
              <a:gd name="connsiteY88" fmla="*/ 555705 h 608137"/>
              <a:gd name="connsiteX89" fmla="*/ 639599 w 1540911"/>
              <a:gd name="connsiteY89" fmla="*/ 586559 h 608137"/>
              <a:gd name="connsiteX90" fmla="*/ 605940 w 1540911"/>
              <a:gd name="connsiteY90" fmla="*/ 603388 h 608137"/>
              <a:gd name="connsiteX91" fmla="*/ 518988 w 1540911"/>
              <a:gd name="connsiteY91" fmla="*/ 606193 h 608137"/>
              <a:gd name="connsiteX92" fmla="*/ 503576 w 1540911"/>
              <a:gd name="connsiteY92" fmla="*/ 577180 h 608137"/>
              <a:gd name="connsiteX93" fmla="*/ 516183 w 1540911"/>
              <a:gd name="connsiteY93" fmla="*/ 544485 h 608137"/>
              <a:gd name="connsiteX94" fmla="*/ 474110 w 1540911"/>
              <a:gd name="connsiteY94" fmla="*/ 538875 h 608137"/>
              <a:gd name="connsiteX95" fmla="*/ 434841 w 1540911"/>
              <a:gd name="connsiteY95" fmla="*/ 513631 h 608137"/>
              <a:gd name="connsiteX96" fmla="*/ 381548 w 1540911"/>
              <a:gd name="connsiteY96" fmla="*/ 508021 h 608137"/>
              <a:gd name="connsiteX97" fmla="*/ 384090 w 1540911"/>
              <a:gd name="connsiteY97" fmla="*/ 481243 h 608137"/>
              <a:gd name="connsiteX98" fmla="*/ 465695 w 1540911"/>
              <a:gd name="connsiteY98" fmla="*/ 432289 h 608137"/>
              <a:gd name="connsiteX99" fmla="*/ 486907 w 1540911"/>
              <a:gd name="connsiteY99" fmla="*/ 436686 h 608137"/>
              <a:gd name="connsiteX100" fmla="*/ 478771 w 1540911"/>
              <a:gd name="connsiteY100" fmla="*/ 426840 h 608137"/>
              <a:gd name="connsiteX101" fmla="*/ 508338 w 1540911"/>
              <a:gd name="connsiteY101" fmla="*/ 415255 h 608137"/>
              <a:gd name="connsiteX102" fmla="*/ 521955 w 1540911"/>
              <a:gd name="connsiteY102" fmla="*/ 410697 h 608137"/>
              <a:gd name="connsiteX103" fmla="*/ 509039 w 1540911"/>
              <a:gd name="connsiteY103" fmla="*/ 397621 h 608137"/>
              <a:gd name="connsiteX104" fmla="*/ 488134 w 1540911"/>
              <a:gd name="connsiteY104" fmla="*/ 398892 h 608137"/>
              <a:gd name="connsiteX105" fmla="*/ 457280 w 1540911"/>
              <a:gd name="connsiteY105" fmla="*/ 384605 h 608137"/>
              <a:gd name="connsiteX106" fmla="*/ 389962 w 1540911"/>
              <a:gd name="connsiteY106" fmla="*/ 395825 h 608137"/>
              <a:gd name="connsiteX107" fmla="*/ 298671 w 1540911"/>
              <a:gd name="connsiteY107" fmla="*/ 360471 h 608137"/>
              <a:gd name="connsiteX108" fmla="*/ 284501 w 1540911"/>
              <a:gd name="connsiteY108" fmla="*/ 331911 h 608137"/>
              <a:gd name="connsiteX109" fmla="*/ 237651 w 1540911"/>
              <a:gd name="connsiteY109" fmla="*/ 309983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03638 w 1540911"/>
              <a:gd name="connsiteY54" fmla="*/ 298573 h 608137"/>
              <a:gd name="connsiteX55" fmla="*/ 1102409 w 1540911"/>
              <a:gd name="connsiteY55" fmla="*/ 286433 h 608137"/>
              <a:gd name="connsiteX56" fmla="*/ 1104001 w 1540911"/>
              <a:gd name="connsiteY56" fmla="*/ 263891 h 608137"/>
              <a:gd name="connsiteX57" fmla="*/ 1153320 w 1540911"/>
              <a:gd name="connsiteY57" fmla="*/ 253621 h 608137"/>
              <a:gd name="connsiteX58" fmla="*/ 1194868 w 1540911"/>
              <a:gd name="connsiteY58" fmla="*/ 232292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58407 w 1540911"/>
              <a:gd name="connsiteY62" fmla="*/ 246186 h 608137"/>
              <a:gd name="connsiteX63" fmla="*/ 1015034 w 1540911"/>
              <a:gd name="connsiteY63" fmla="*/ 240547 h 608137"/>
              <a:gd name="connsiteX64" fmla="*/ 978993 w 1540911"/>
              <a:gd name="connsiteY64" fmla="*/ 265104 h 608137"/>
              <a:gd name="connsiteX65" fmla="*/ 955020 w 1540911"/>
              <a:gd name="connsiteY65" fmla="*/ 259919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315856 h 608137"/>
              <a:gd name="connsiteX70" fmla="*/ 764549 w 1540911"/>
              <a:gd name="connsiteY70" fmla="*/ 330888 h 608137"/>
              <a:gd name="connsiteX71" fmla="*/ 734966 w 1540911"/>
              <a:gd name="connsiteY71" fmla="*/ 342532 h 608137"/>
              <a:gd name="connsiteX72" fmla="*/ 724857 w 1540911"/>
              <a:gd name="connsiteY72" fmla="*/ 359463 h 608137"/>
              <a:gd name="connsiteX73" fmla="*/ 690774 w 1540911"/>
              <a:gd name="connsiteY73" fmla="*/ 367776 h 608137"/>
              <a:gd name="connsiteX74" fmla="*/ 675055 w 1540911"/>
              <a:gd name="connsiteY74" fmla="*/ 382488 h 608137"/>
              <a:gd name="connsiteX75" fmla="*/ 653624 w 1540911"/>
              <a:gd name="connsiteY75" fmla="*/ 401435 h 608137"/>
              <a:gd name="connsiteX76" fmla="*/ 682359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0896 w 1540911"/>
              <a:gd name="connsiteY79" fmla="*/ 495429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79548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21955 w 1540911"/>
              <a:gd name="connsiteY101" fmla="*/ 410697 h 608137"/>
              <a:gd name="connsiteX102" fmla="*/ 509039 w 1540911"/>
              <a:gd name="connsiteY102" fmla="*/ 397621 h 608137"/>
              <a:gd name="connsiteX103" fmla="*/ 488134 w 1540911"/>
              <a:gd name="connsiteY103" fmla="*/ 398892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298671 w 1540911"/>
              <a:gd name="connsiteY106" fmla="*/ 360471 h 608137"/>
              <a:gd name="connsiteX107" fmla="*/ 284501 w 1540911"/>
              <a:gd name="connsiteY107" fmla="*/ 331911 h 608137"/>
              <a:gd name="connsiteX108" fmla="*/ 237651 w 1540911"/>
              <a:gd name="connsiteY108" fmla="*/ 309983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35836 w 1540911"/>
              <a:gd name="connsiteY49" fmla="*/ 407308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03638 w 1540911"/>
              <a:gd name="connsiteY54" fmla="*/ 298573 h 608137"/>
              <a:gd name="connsiteX55" fmla="*/ 1102409 w 1540911"/>
              <a:gd name="connsiteY55" fmla="*/ 286433 h 608137"/>
              <a:gd name="connsiteX56" fmla="*/ 1104001 w 1540911"/>
              <a:gd name="connsiteY56" fmla="*/ 263891 h 608137"/>
              <a:gd name="connsiteX57" fmla="*/ 1153320 w 1540911"/>
              <a:gd name="connsiteY57" fmla="*/ 253621 h 608137"/>
              <a:gd name="connsiteX58" fmla="*/ 1194868 w 1540911"/>
              <a:gd name="connsiteY58" fmla="*/ 232292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58407 w 1540911"/>
              <a:gd name="connsiteY62" fmla="*/ 246186 h 608137"/>
              <a:gd name="connsiteX63" fmla="*/ 1015034 w 1540911"/>
              <a:gd name="connsiteY63" fmla="*/ 240547 h 608137"/>
              <a:gd name="connsiteX64" fmla="*/ 978993 w 1540911"/>
              <a:gd name="connsiteY64" fmla="*/ 265104 h 608137"/>
              <a:gd name="connsiteX65" fmla="*/ 955020 w 1540911"/>
              <a:gd name="connsiteY65" fmla="*/ 259919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315856 h 608137"/>
              <a:gd name="connsiteX70" fmla="*/ 764549 w 1540911"/>
              <a:gd name="connsiteY70" fmla="*/ 330888 h 608137"/>
              <a:gd name="connsiteX71" fmla="*/ 734966 w 1540911"/>
              <a:gd name="connsiteY71" fmla="*/ 342532 h 608137"/>
              <a:gd name="connsiteX72" fmla="*/ 724857 w 1540911"/>
              <a:gd name="connsiteY72" fmla="*/ 359463 h 608137"/>
              <a:gd name="connsiteX73" fmla="*/ 690774 w 1540911"/>
              <a:gd name="connsiteY73" fmla="*/ 367776 h 608137"/>
              <a:gd name="connsiteX74" fmla="*/ 675055 w 1540911"/>
              <a:gd name="connsiteY74" fmla="*/ 382488 h 608137"/>
              <a:gd name="connsiteX75" fmla="*/ 653624 w 1540911"/>
              <a:gd name="connsiteY75" fmla="*/ 401435 h 608137"/>
              <a:gd name="connsiteX76" fmla="*/ 682359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0896 w 1540911"/>
              <a:gd name="connsiteY79" fmla="*/ 495429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79548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21955 w 1540911"/>
              <a:gd name="connsiteY101" fmla="*/ 410697 h 608137"/>
              <a:gd name="connsiteX102" fmla="*/ 509039 w 1540911"/>
              <a:gd name="connsiteY102" fmla="*/ 397621 h 608137"/>
              <a:gd name="connsiteX103" fmla="*/ 488134 w 1540911"/>
              <a:gd name="connsiteY103" fmla="*/ 398892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298671 w 1540911"/>
              <a:gd name="connsiteY106" fmla="*/ 360471 h 608137"/>
              <a:gd name="connsiteX107" fmla="*/ 284501 w 1540911"/>
              <a:gd name="connsiteY107" fmla="*/ 331911 h 608137"/>
              <a:gd name="connsiteX108" fmla="*/ 237651 w 1540911"/>
              <a:gd name="connsiteY108" fmla="*/ 309983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35836 w 1540911"/>
              <a:gd name="connsiteY49" fmla="*/ 407308 h 608137"/>
              <a:gd name="connsiteX50" fmla="*/ 1085478 w 1540911"/>
              <a:gd name="connsiteY50" fmla="*/ 371427 h 608137"/>
              <a:gd name="connsiteX51" fmla="*/ 1069130 w 1540911"/>
              <a:gd name="connsiteY51" fmla="*/ 369631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03638 w 1540911"/>
              <a:gd name="connsiteY54" fmla="*/ 298573 h 608137"/>
              <a:gd name="connsiteX55" fmla="*/ 1102409 w 1540911"/>
              <a:gd name="connsiteY55" fmla="*/ 286433 h 608137"/>
              <a:gd name="connsiteX56" fmla="*/ 1104001 w 1540911"/>
              <a:gd name="connsiteY56" fmla="*/ 263891 h 608137"/>
              <a:gd name="connsiteX57" fmla="*/ 1153320 w 1540911"/>
              <a:gd name="connsiteY57" fmla="*/ 253621 h 608137"/>
              <a:gd name="connsiteX58" fmla="*/ 1194868 w 1540911"/>
              <a:gd name="connsiteY58" fmla="*/ 232292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58407 w 1540911"/>
              <a:gd name="connsiteY62" fmla="*/ 246186 h 608137"/>
              <a:gd name="connsiteX63" fmla="*/ 1015034 w 1540911"/>
              <a:gd name="connsiteY63" fmla="*/ 240547 h 608137"/>
              <a:gd name="connsiteX64" fmla="*/ 978993 w 1540911"/>
              <a:gd name="connsiteY64" fmla="*/ 265104 h 608137"/>
              <a:gd name="connsiteX65" fmla="*/ 955020 w 1540911"/>
              <a:gd name="connsiteY65" fmla="*/ 259919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315856 h 608137"/>
              <a:gd name="connsiteX70" fmla="*/ 764549 w 1540911"/>
              <a:gd name="connsiteY70" fmla="*/ 330888 h 608137"/>
              <a:gd name="connsiteX71" fmla="*/ 734966 w 1540911"/>
              <a:gd name="connsiteY71" fmla="*/ 342532 h 608137"/>
              <a:gd name="connsiteX72" fmla="*/ 724857 w 1540911"/>
              <a:gd name="connsiteY72" fmla="*/ 359463 h 608137"/>
              <a:gd name="connsiteX73" fmla="*/ 690774 w 1540911"/>
              <a:gd name="connsiteY73" fmla="*/ 367776 h 608137"/>
              <a:gd name="connsiteX74" fmla="*/ 675055 w 1540911"/>
              <a:gd name="connsiteY74" fmla="*/ 382488 h 608137"/>
              <a:gd name="connsiteX75" fmla="*/ 653624 w 1540911"/>
              <a:gd name="connsiteY75" fmla="*/ 401435 h 608137"/>
              <a:gd name="connsiteX76" fmla="*/ 682359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0896 w 1540911"/>
              <a:gd name="connsiteY79" fmla="*/ 495429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79548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21955 w 1540911"/>
              <a:gd name="connsiteY101" fmla="*/ 410697 h 608137"/>
              <a:gd name="connsiteX102" fmla="*/ 509039 w 1540911"/>
              <a:gd name="connsiteY102" fmla="*/ 397621 h 608137"/>
              <a:gd name="connsiteX103" fmla="*/ 488134 w 1540911"/>
              <a:gd name="connsiteY103" fmla="*/ 398892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298671 w 1540911"/>
              <a:gd name="connsiteY106" fmla="*/ 360471 h 608137"/>
              <a:gd name="connsiteX107" fmla="*/ 284501 w 1540911"/>
              <a:gd name="connsiteY107" fmla="*/ 331911 h 608137"/>
              <a:gd name="connsiteX108" fmla="*/ 237651 w 1540911"/>
              <a:gd name="connsiteY108" fmla="*/ 309983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35836 w 1540911"/>
              <a:gd name="connsiteY49" fmla="*/ 407308 h 608137"/>
              <a:gd name="connsiteX50" fmla="*/ 1085478 w 1540911"/>
              <a:gd name="connsiteY50" fmla="*/ 371427 h 608137"/>
              <a:gd name="connsiteX51" fmla="*/ 1069130 w 1540911"/>
              <a:gd name="connsiteY51" fmla="*/ 369631 h 608137"/>
              <a:gd name="connsiteX52" fmla="*/ 1080817 w 1540911"/>
              <a:gd name="connsiteY52" fmla="*/ 354439 h 608137"/>
              <a:gd name="connsiteX53" fmla="*/ 1032213 w 1540911"/>
              <a:gd name="connsiteY53" fmla="*/ 339054 h 608137"/>
              <a:gd name="connsiteX54" fmla="*/ 1003638 w 1540911"/>
              <a:gd name="connsiteY54" fmla="*/ 298573 h 608137"/>
              <a:gd name="connsiteX55" fmla="*/ 1102409 w 1540911"/>
              <a:gd name="connsiteY55" fmla="*/ 286433 h 608137"/>
              <a:gd name="connsiteX56" fmla="*/ 1104001 w 1540911"/>
              <a:gd name="connsiteY56" fmla="*/ 263891 h 608137"/>
              <a:gd name="connsiteX57" fmla="*/ 1153320 w 1540911"/>
              <a:gd name="connsiteY57" fmla="*/ 253621 h 608137"/>
              <a:gd name="connsiteX58" fmla="*/ 1194868 w 1540911"/>
              <a:gd name="connsiteY58" fmla="*/ 232292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58407 w 1540911"/>
              <a:gd name="connsiteY62" fmla="*/ 246186 h 608137"/>
              <a:gd name="connsiteX63" fmla="*/ 1015034 w 1540911"/>
              <a:gd name="connsiteY63" fmla="*/ 240547 h 608137"/>
              <a:gd name="connsiteX64" fmla="*/ 978993 w 1540911"/>
              <a:gd name="connsiteY64" fmla="*/ 265104 h 608137"/>
              <a:gd name="connsiteX65" fmla="*/ 955020 w 1540911"/>
              <a:gd name="connsiteY65" fmla="*/ 259919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315856 h 608137"/>
              <a:gd name="connsiteX70" fmla="*/ 764549 w 1540911"/>
              <a:gd name="connsiteY70" fmla="*/ 330888 h 608137"/>
              <a:gd name="connsiteX71" fmla="*/ 734966 w 1540911"/>
              <a:gd name="connsiteY71" fmla="*/ 342532 h 608137"/>
              <a:gd name="connsiteX72" fmla="*/ 724857 w 1540911"/>
              <a:gd name="connsiteY72" fmla="*/ 359463 h 608137"/>
              <a:gd name="connsiteX73" fmla="*/ 690774 w 1540911"/>
              <a:gd name="connsiteY73" fmla="*/ 367776 h 608137"/>
              <a:gd name="connsiteX74" fmla="*/ 675055 w 1540911"/>
              <a:gd name="connsiteY74" fmla="*/ 382488 h 608137"/>
              <a:gd name="connsiteX75" fmla="*/ 653624 w 1540911"/>
              <a:gd name="connsiteY75" fmla="*/ 401435 h 608137"/>
              <a:gd name="connsiteX76" fmla="*/ 682359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0896 w 1540911"/>
              <a:gd name="connsiteY79" fmla="*/ 495429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79548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21955 w 1540911"/>
              <a:gd name="connsiteY101" fmla="*/ 410697 h 608137"/>
              <a:gd name="connsiteX102" fmla="*/ 509039 w 1540911"/>
              <a:gd name="connsiteY102" fmla="*/ 397621 h 608137"/>
              <a:gd name="connsiteX103" fmla="*/ 488134 w 1540911"/>
              <a:gd name="connsiteY103" fmla="*/ 398892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298671 w 1540911"/>
              <a:gd name="connsiteY106" fmla="*/ 360471 h 608137"/>
              <a:gd name="connsiteX107" fmla="*/ 284501 w 1540911"/>
              <a:gd name="connsiteY107" fmla="*/ 331911 h 608137"/>
              <a:gd name="connsiteX108" fmla="*/ 237651 w 1540911"/>
              <a:gd name="connsiteY108" fmla="*/ 309983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35836 w 1540911"/>
              <a:gd name="connsiteY49" fmla="*/ 407308 h 608137"/>
              <a:gd name="connsiteX50" fmla="*/ 1085478 w 1540911"/>
              <a:gd name="connsiteY50" fmla="*/ 371427 h 608137"/>
              <a:gd name="connsiteX51" fmla="*/ 1080817 w 1540911"/>
              <a:gd name="connsiteY51" fmla="*/ 354439 h 608137"/>
              <a:gd name="connsiteX52" fmla="*/ 1032213 w 1540911"/>
              <a:gd name="connsiteY52" fmla="*/ 339054 h 608137"/>
              <a:gd name="connsiteX53" fmla="*/ 1003638 w 1540911"/>
              <a:gd name="connsiteY53" fmla="*/ 298573 h 608137"/>
              <a:gd name="connsiteX54" fmla="*/ 1102409 w 1540911"/>
              <a:gd name="connsiteY54" fmla="*/ 286433 h 608137"/>
              <a:gd name="connsiteX55" fmla="*/ 1104001 w 1540911"/>
              <a:gd name="connsiteY55" fmla="*/ 263891 h 608137"/>
              <a:gd name="connsiteX56" fmla="*/ 1153320 w 1540911"/>
              <a:gd name="connsiteY56" fmla="*/ 253621 h 608137"/>
              <a:gd name="connsiteX57" fmla="*/ 1194868 w 1540911"/>
              <a:gd name="connsiteY57" fmla="*/ 232292 h 608137"/>
              <a:gd name="connsiteX58" fmla="*/ 1169727 w 1540911"/>
              <a:gd name="connsiteY58" fmla="*/ 213506 h 608137"/>
              <a:gd name="connsiteX59" fmla="*/ 1144133 w 1540911"/>
              <a:gd name="connsiteY59" fmla="*/ 231899 h 608137"/>
              <a:gd name="connsiteX60" fmla="*/ 1091189 w 1540911"/>
              <a:gd name="connsiteY60" fmla="*/ 230335 h 608137"/>
              <a:gd name="connsiteX61" fmla="*/ 1058407 w 1540911"/>
              <a:gd name="connsiteY61" fmla="*/ 246186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35836 w 1540911"/>
              <a:gd name="connsiteY49" fmla="*/ 407308 h 608137"/>
              <a:gd name="connsiteX50" fmla="*/ 1066428 w 1540911"/>
              <a:gd name="connsiteY50" fmla="*/ 373809 h 608137"/>
              <a:gd name="connsiteX51" fmla="*/ 1080817 w 1540911"/>
              <a:gd name="connsiteY51" fmla="*/ 354439 h 608137"/>
              <a:gd name="connsiteX52" fmla="*/ 1032213 w 1540911"/>
              <a:gd name="connsiteY52" fmla="*/ 339054 h 608137"/>
              <a:gd name="connsiteX53" fmla="*/ 1003638 w 1540911"/>
              <a:gd name="connsiteY53" fmla="*/ 298573 h 608137"/>
              <a:gd name="connsiteX54" fmla="*/ 1102409 w 1540911"/>
              <a:gd name="connsiteY54" fmla="*/ 286433 h 608137"/>
              <a:gd name="connsiteX55" fmla="*/ 1104001 w 1540911"/>
              <a:gd name="connsiteY55" fmla="*/ 263891 h 608137"/>
              <a:gd name="connsiteX56" fmla="*/ 1153320 w 1540911"/>
              <a:gd name="connsiteY56" fmla="*/ 253621 h 608137"/>
              <a:gd name="connsiteX57" fmla="*/ 1194868 w 1540911"/>
              <a:gd name="connsiteY57" fmla="*/ 232292 h 608137"/>
              <a:gd name="connsiteX58" fmla="*/ 1169727 w 1540911"/>
              <a:gd name="connsiteY58" fmla="*/ 213506 h 608137"/>
              <a:gd name="connsiteX59" fmla="*/ 1144133 w 1540911"/>
              <a:gd name="connsiteY59" fmla="*/ 231899 h 608137"/>
              <a:gd name="connsiteX60" fmla="*/ 1091189 w 1540911"/>
              <a:gd name="connsiteY60" fmla="*/ 230335 h 608137"/>
              <a:gd name="connsiteX61" fmla="*/ 1058407 w 1540911"/>
              <a:gd name="connsiteY61" fmla="*/ 246186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35836 w 1540911"/>
              <a:gd name="connsiteY49" fmla="*/ 407308 h 608137"/>
              <a:gd name="connsiteX50" fmla="*/ 1066428 w 1540911"/>
              <a:gd name="connsiteY50" fmla="*/ 373809 h 608137"/>
              <a:gd name="connsiteX51" fmla="*/ 1080817 w 1540911"/>
              <a:gd name="connsiteY51" fmla="*/ 354439 h 608137"/>
              <a:gd name="connsiteX52" fmla="*/ 1032213 w 1540911"/>
              <a:gd name="connsiteY52" fmla="*/ 339054 h 608137"/>
              <a:gd name="connsiteX53" fmla="*/ 1003638 w 1540911"/>
              <a:gd name="connsiteY53" fmla="*/ 298573 h 608137"/>
              <a:gd name="connsiteX54" fmla="*/ 1090503 w 1540911"/>
              <a:gd name="connsiteY54" fmla="*/ 286433 h 608137"/>
              <a:gd name="connsiteX55" fmla="*/ 1104001 w 1540911"/>
              <a:gd name="connsiteY55" fmla="*/ 263891 h 608137"/>
              <a:gd name="connsiteX56" fmla="*/ 1153320 w 1540911"/>
              <a:gd name="connsiteY56" fmla="*/ 253621 h 608137"/>
              <a:gd name="connsiteX57" fmla="*/ 1194868 w 1540911"/>
              <a:gd name="connsiteY57" fmla="*/ 232292 h 608137"/>
              <a:gd name="connsiteX58" fmla="*/ 1169727 w 1540911"/>
              <a:gd name="connsiteY58" fmla="*/ 213506 h 608137"/>
              <a:gd name="connsiteX59" fmla="*/ 1144133 w 1540911"/>
              <a:gd name="connsiteY59" fmla="*/ 231899 h 608137"/>
              <a:gd name="connsiteX60" fmla="*/ 1091189 w 1540911"/>
              <a:gd name="connsiteY60" fmla="*/ 230335 h 608137"/>
              <a:gd name="connsiteX61" fmla="*/ 1058407 w 1540911"/>
              <a:gd name="connsiteY61" fmla="*/ 246186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35836 w 1540911"/>
              <a:gd name="connsiteY49" fmla="*/ 407308 h 608137"/>
              <a:gd name="connsiteX50" fmla="*/ 1066428 w 1540911"/>
              <a:gd name="connsiteY50" fmla="*/ 373809 h 608137"/>
              <a:gd name="connsiteX51" fmla="*/ 1080817 w 1540911"/>
              <a:gd name="connsiteY51" fmla="*/ 354439 h 608137"/>
              <a:gd name="connsiteX52" fmla="*/ 1032213 w 1540911"/>
              <a:gd name="connsiteY52" fmla="*/ 339054 h 608137"/>
              <a:gd name="connsiteX53" fmla="*/ 1003638 w 1540911"/>
              <a:gd name="connsiteY53" fmla="*/ 298573 h 608137"/>
              <a:gd name="connsiteX54" fmla="*/ 1090503 w 1540911"/>
              <a:gd name="connsiteY54" fmla="*/ 286433 h 608137"/>
              <a:gd name="connsiteX55" fmla="*/ 1104001 w 1540911"/>
              <a:gd name="connsiteY55" fmla="*/ 263891 h 608137"/>
              <a:gd name="connsiteX56" fmla="*/ 1146176 w 1540911"/>
              <a:gd name="connsiteY56" fmla="*/ 253621 h 608137"/>
              <a:gd name="connsiteX57" fmla="*/ 1194868 w 1540911"/>
              <a:gd name="connsiteY57" fmla="*/ 232292 h 608137"/>
              <a:gd name="connsiteX58" fmla="*/ 1169727 w 1540911"/>
              <a:gd name="connsiteY58" fmla="*/ 213506 h 608137"/>
              <a:gd name="connsiteX59" fmla="*/ 1144133 w 1540911"/>
              <a:gd name="connsiteY59" fmla="*/ 231899 h 608137"/>
              <a:gd name="connsiteX60" fmla="*/ 1091189 w 1540911"/>
              <a:gd name="connsiteY60" fmla="*/ 230335 h 608137"/>
              <a:gd name="connsiteX61" fmla="*/ 1058407 w 1540911"/>
              <a:gd name="connsiteY61" fmla="*/ 246186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35836 w 1540911"/>
              <a:gd name="connsiteY49" fmla="*/ 407308 h 608137"/>
              <a:gd name="connsiteX50" fmla="*/ 1066428 w 1540911"/>
              <a:gd name="connsiteY50" fmla="*/ 373809 h 608137"/>
              <a:gd name="connsiteX51" fmla="*/ 1068911 w 1540911"/>
              <a:gd name="connsiteY51" fmla="*/ 361583 h 608137"/>
              <a:gd name="connsiteX52" fmla="*/ 1032213 w 1540911"/>
              <a:gd name="connsiteY52" fmla="*/ 339054 h 608137"/>
              <a:gd name="connsiteX53" fmla="*/ 1003638 w 1540911"/>
              <a:gd name="connsiteY53" fmla="*/ 298573 h 608137"/>
              <a:gd name="connsiteX54" fmla="*/ 1090503 w 1540911"/>
              <a:gd name="connsiteY54" fmla="*/ 286433 h 608137"/>
              <a:gd name="connsiteX55" fmla="*/ 1104001 w 1540911"/>
              <a:gd name="connsiteY55" fmla="*/ 263891 h 608137"/>
              <a:gd name="connsiteX56" fmla="*/ 1146176 w 1540911"/>
              <a:gd name="connsiteY56" fmla="*/ 253621 h 608137"/>
              <a:gd name="connsiteX57" fmla="*/ 1194868 w 1540911"/>
              <a:gd name="connsiteY57" fmla="*/ 232292 h 608137"/>
              <a:gd name="connsiteX58" fmla="*/ 1169727 w 1540911"/>
              <a:gd name="connsiteY58" fmla="*/ 213506 h 608137"/>
              <a:gd name="connsiteX59" fmla="*/ 1144133 w 1540911"/>
              <a:gd name="connsiteY59" fmla="*/ 231899 h 608137"/>
              <a:gd name="connsiteX60" fmla="*/ 1091189 w 1540911"/>
              <a:gd name="connsiteY60" fmla="*/ 230335 h 608137"/>
              <a:gd name="connsiteX61" fmla="*/ 1058407 w 1540911"/>
              <a:gd name="connsiteY61" fmla="*/ 246186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35836 w 1540911"/>
              <a:gd name="connsiteY49" fmla="*/ 407308 h 608137"/>
              <a:gd name="connsiteX50" fmla="*/ 1066428 w 1540911"/>
              <a:gd name="connsiteY50" fmla="*/ 373809 h 608137"/>
              <a:gd name="connsiteX51" fmla="*/ 1068911 w 1540911"/>
              <a:gd name="connsiteY51" fmla="*/ 361583 h 608137"/>
              <a:gd name="connsiteX52" fmla="*/ 1032213 w 1540911"/>
              <a:gd name="connsiteY52" fmla="*/ 339054 h 608137"/>
              <a:gd name="connsiteX53" fmla="*/ 1003638 w 1540911"/>
              <a:gd name="connsiteY53" fmla="*/ 298573 h 608137"/>
              <a:gd name="connsiteX54" fmla="*/ 1090503 w 1540911"/>
              <a:gd name="connsiteY54" fmla="*/ 286433 h 608137"/>
              <a:gd name="connsiteX55" fmla="*/ 1087333 w 1540911"/>
              <a:gd name="connsiteY55" fmla="*/ 259128 h 608137"/>
              <a:gd name="connsiteX56" fmla="*/ 1146176 w 1540911"/>
              <a:gd name="connsiteY56" fmla="*/ 253621 h 608137"/>
              <a:gd name="connsiteX57" fmla="*/ 1194868 w 1540911"/>
              <a:gd name="connsiteY57" fmla="*/ 232292 h 608137"/>
              <a:gd name="connsiteX58" fmla="*/ 1169727 w 1540911"/>
              <a:gd name="connsiteY58" fmla="*/ 213506 h 608137"/>
              <a:gd name="connsiteX59" fmla="*/ 1144133 w 1540911"/>
              <a:gd name="connsiteY59" fmla="*/ 231899 h 608137"/>
              <a:gd name="connsiteX60" fmla="*/ 1091189 w 1540911"/>
              <a:gd name="connsiteY60" fmla="*/ 230335 h 608137"/>
              <a:gd name="connsiteX61" fmla="*/ 1058407 w 1540911"/>
              <a:gd name="connsiteY61" fmla="*/ 246186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35836 w 1540911"/>
              <a:gd name="connsiteY49" fmla="*/ 407308 h 608137"/>
              <a:gd name="connsiteX50" fmla="*/ 1066428 w 1540911"/>
              <a:gd name="connsiteY50" fmla="*/ 373809 h 608137"/>
              <a:gd name="connsiteX51" fmla="*/ 1054624 w 1540911"/>
              <a:gd name="connsiteY51" fmla="*/ 371108 h 608137"/>
              <a:gd name="connsiteX52" fmla="*/ 1032213 w 1540911"/>
              <a:gd name="connsiteY52" fmla="*/ 339054 h 608137"/>
              <a:gd name="connsiteX53" fmla="*/ 1003638 w 1540911"/>
              <a:gd name="connsiteY53" fmla="*/ 298573 h 608137"/>
              <a:gd name="connsiteX54" fmla="*/ 1090503 w 1540911"/>
              <a:gd name="connsiteY54" fmla="*/ 286433 h 608137"/>
              <a:gd name="connsiteX55" fmla="*/ 1087333 w 1540911"/>
              <a:gd name="connsiteY55" fmla="*/ 259128 h 608137"/>
              <a:gd name="connsiteX56" fmla="*/ 1146176 w 1540911"/>
              <a:gd name="connsiteY56" fmla="*/ 253621 h 608137"/>
              <a:gd name="connsiteX57" fmla="*/ 1194868 w 1540911"/>
              <a:gd name="connsiteY57" fmla="*/ 232292 h 608137"/>
              <a:gd name="connsiteX58" fmla="*/ 1169727 w 1540911"/>
              <a:gd name="connsiteY58" fmla="*/ 213506 h 608137"/>
              <a:gd name="connsiteX59" fmla="*/ 1144133 w 1540911"/>
              <a:gd name="connsiteY59" fmla="*/ 231899 h 608137"/>
              <a:gd name="connsiteX60" fmla="*/ 1091189 w 1540911"/>
              <a:gd name="connsiteY60" fmla="*/ 230335 h 608137"/>
              <a:gd name="connsiteX61" fmla="*/ 1058407 w 1540911"/>
              <a:gd name="connsiteY61" fmla="*/ 246186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23930 w 1540911"/>
              <a:gd name="connsiteY49" fmla="*/ 407308 h 608137"/>
              <a:gd name="connsiteX50" fmla="*/ 1066428 w 1540911"/>
              <a:gd name="connsiteY50" fmla="*/ 373809 h 608137"/>
              <a:gd name="connsiteX51" fmla="*/ 1054624 w 1540911"/>
              <a:gd name="connsiteY51" fmla="*/ 371108 h 608137"/>
              <a:gd name="connsiteX52" fmla="*/ 1032213 w 1540911"/>
              <a:gd name="connsiteY52" fmla="*/ 339054 h 608137"/>
              <a:gd name="connsiteX53" fmla="*/ 1003638 w 1540911"/>
              <a:gd name="connsiteY53" fmla="*/ 298573 h 608137"/>
              <a:gd name="connsiteX54" fmla="*/ 1090503 w 1540911"/>
              <a:gd name="connsiteY54" fmla="*/ 286433 h 608137"/>
              <a:gd name="connsiteX55" fmla="*/ 1087333 w 1540911"/>
              <a:gd name="connsiteY55" fmla="*/ 259128 h 608137"/>
              <a:gd name="connsiteX56" fmla="*/ 1146176 w 1540911"/>
              <a:gd name="connsiteY56" fmla="*/ 253621 h 608137"/>
              <a:gd name="connsiteX57" fmla="*/ 1194868 w 1540911"/>
              <a:gd name="connsiteY57" fmla="*/ 232292 h 608137"/>
              <a:gd name="connsiteX58" fmla="*/ 1169727 w 1540911"/>
              <a:gd name="connsiteY58" fmla="*/ 213506 h 608137"/>
              <a:gd name="connsiteX59" fmla="*/ 1144133 w 1540911"/>
              <a:gd name="connsiteY59" fmla="*/ 231899 h 608137"/>
              <a:gd name="connsiteX60" fmla="*/ 1091189 w 1540911"/>
              <a:gd name="connsiteY60" fmla="*/ 230335 h 608137"/>
              <a:gd name="connsiteX61" fmla="*/ 1058407 w 1540911"/>
              <a:gd name="connsiteY61" fmla="*/ 246186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23930 w 1540911"/>
              <a:gd name="connsiteY49" fmla="*/ 407308 h 608137"/>
              <a:gd name="connsiteX50" fmla="*/ 1066428 w 1540911"/>
              <a:gd name="connsiteY50" fmla="*/ 373809 h 608137"/>
              <a:gd name="connsiteX51" fmla="*/ 1032213 w 1540911"/>
              <a:gd name="connsiteY51" fmla="*/ 339054 h 608137"/>
              <a:gd name="connsiteX52" fmla="*/ 1003638 w 1540911"/>
              <a:gd name="connsiteY52" fmla="*/ 298573 h 608137"/>
              <a:gd name="connsiteX53" fmla="*/ 1090503 w 1540911"/>
              <a:gd name="connsiteY53" fmla="*/ 286433 h 608137"/>
              <a:gd name="connsiteX54" fmla="*/ 1087333 w 1540911"/>
              <a:gd name="connsiteY54" fmla="*/ 259128 h 608137"/>
              <a:gd name="connsiteX55" fmla="*/ 1146176 w 1540911"/>
              <a:gd name="connsiteY55" fmla="*/ 253621 h 608137"/>
              <a:gd name="connsiteX56" fmla="*/ 1194868 w 1540911"/>
              <a:gd name="connsiteY56" fmla="*/ 232292 h 608137"/>
              <a:gd name="connsiteX57" fmla="*/ 1169727 w 1540911"/>
              <a:gd name="connsiteY57" fmla="*/ 213506 h 608137"/>
              <a:gd name="connsiteX58" fmla="*/ 1144133 w 1540911"/>
              <a:gd name="connsiteY58" fmla="*/ 231899 h 608137"/>
              <a:gd name="connsiteX59" fmla="*/ 1091189 w 1540911"/>
              <a:gd name="connsiteY59" fmla="*/ 230335 h 608137"/>
              <a:gd name="connsiteX60" fmla="*/ 1058407 w 1540911"/>
              <a:gd name="connsiteY60" fmla="*/ 246186 h 608137"/>
              <a:gd name="connsiteX61" fmla="*/ 1015034 w 1540911"/>
              <a:gd name="connsiteY61" fmla="*/ 240547 h 608137"/>
              <a:gd name="connsiteX62" fmla="*/ 978993 w 1540911"/>
              <a:gd name="connsiteY62" fmla="*/ 265104 h 608137"/>
              <a:gd name="connsiteX63" fmla="*/ 955020 w 1540911"/>
              <a:gd name="connsiteY63" fmla="*/ 259919 h 608137"/>
              <a:gd name="connsiteX64" fmla="*/ 922895 w 1540911"/>
              <a:gd name="connsiteY64" fmla="*/ 294848 h 608137"/>
              <a:gd name="connsiteX65" fmla="*/ 900456 w 1540911"/>
              <a:gd name="connsiteY65" fmla="*/ 300137 h 608137"/>
              <a:gd name="connsiteX66" fmla="*/ 838748 w 1540911"/>
              <a:gd name="connsiteY66" fmla="*/ 314483 h 608137"/>
              <a:gd name="connsiteX67" fmla="*/ 835943 w 1540911"/>
              <a:gd name="connsiteY67" fmla="*/ 315856 h 608137"/>
              <a:gd name="connsiteX68" fmla="*/ 764549 w 1540911"/>
              <a:gd name="connsiteY68" fmla="*/ 330888 h 608137"/>
              <a:gd name="connsiteX69" fmla="*/ 734966 w 1540911"/>
              <a:gd name="connsiteY69" fmla="*/ 342532 h 608137"/>
              <a:gd name="connsiteX70" fmla="*/ 724857 w 1540911"/>
              <a:gd name="connsiteY70" fmla="*/ 359463 h 608137"/>
              <a:gd name="connsiteX71" fmla="*/ 690774 w 1540911"/>
              <a:gd name="connsiteY71" fmla="*/ 367776 h 608137"/>
              <a:gd name="connsiteX72" fmla="*/ 675055 w 1540911"/>
              <a:gd name="connsiteY72" fmla="*/ 382488 h 608137"/>
              <a:gd name="connsiteX73" fmla="*/ 653624 w 1540911"/>
              <a:gd name="connsiteY73" fmla="*/ 401435 h 608137"/>
              <a:gd name="connsiteX74" fmla="*/ 682359 w 1540911"/>
              <a:gd name="connsiteY74" fmla="*/ 437898 h 608137"/>
              <a:gd name="connsiteX75" fmla="*/ 715332 w 1540911"/>
              <a:gd name="connsiteY75" fmla="*/ 457533 h 608137"/>
              <a:gd name="connsiteX76" fmla="*/ 709561 w 1540911"/>
              <a:gd name="connsiteY76" fmla="*/ 490505 h 608137"/>
              <a:gd name="connsiteX77" fmla="*/ 760896 w 1540911"/>
              <a:gd name="connsiteY77" fmla="*/ 495429 h 608137"/>
              <a:gd name="connsiteX78" fmla="*/ 786301 w 1540911"/>
              <a:gd name="connsiteY78" fmla="*/ 480556 h 608137"/>
              <a:gd name="connsiteX79" fmla="*/ 855577 w 1540911"/>
              <a:gd name="connsiteY79" fmla="*/ 479972 h 608137"/>
              <a:gd name="connsiteX80" fmla="*/ 891720 w 1540911"/>
              <a:gd name="connsiteY80" fmla="*/ 479548 h 608137"/>
              <a:gd name="connsiteX81" fmla="*/ 875212 w 1540911"/>
              <a:gd name="connsiteY81" fmla="*/ 533265 h 608137"/>
              <a:gd name="connsiteX82" fmla="*/ 851238 w 1540911"/>
              <a:gd name="connsiteY82" fmla="*/ 560511 h 608137"/>
              <a:gd name="connsiteX83" fmla="*/ 810699 w 1540911"/>
              <a:gd name="connsiteY83" fmla="*/ 558510 h 608137"/>
              <a:gd name="connsiteX84" fmla="*/ 760210 w 1540911"/>
              <a:gd name="connsiteY84" fmla="*/ 538875 h 608137"/>
              <a:gd name="connsiteX85" fmla="*/ 692893 w 1540911"/>
              <a:gd name="connsiteY85" fmla="*/ 555705 h 608137"/>
              <a:gd name="connsiteX86" fmla="*/ 639599 w 1540911"/>
              <a:gd name="connsiteY86" fmla="*/ 586559 h 608137"/>
              <a:gd name="connsiteX87" fmla="*/ 605940 w 1540911"/>
              <a:gd name="connsiteY87" fmla="*/ 603388 h 608137"/>
              <a:gd name="connsiteX88" fmla="*/ 518988 w 1540911"/>
              <a:gd name="connsiteY88" fmla="*/ 606193 h 608137"/>
              <a:gd name="connsiteX89" fmla="*/ 503576 w 1540911"/>
              <a:gd name="connsiteY89" fmla="*/ 577180 h 608137"/>
              <a:gd name="connsiteX90" fmla="*/ 516183 w 1540911"/>
              <a:gd name="connsiteY90" fmla="*/ 544485 h 608137"/>
              <a:gd name="connsiteX91" fmla="*/ 474110 w 1540911"/>
              <a:gd name="connsiteY91" fmla="*/ 538875 h 608137"/>
              <a:gd name="connsiteX92" fmla="*/ 434841 w 1540911"/>
              <a:gd name="connsiteY92" fmla="*/ 513631 h 608137"/>
              <a:gd name="connsiteX93" fmla="*/ 381548 w 1540911"/>
              <a:gd name="connsiteY93" fmla="*/ 508021 h 608137"/>
              <a:gd name="connsiteX94" fmla="*/ 384090 w 1540911"/>
              <a:gd name="connsiteY94" fmla="*/ 481243 h 608137"/>
              <a:gd name="connsiteX95" fmla="*/ 465695 w 1540911"/>
              <a:gd name="connsiteY95" fmla="*/ 432289 h 608137"/>
              <a:gd name="connsiteX96" fmla="*/ 486907 w 1540911"/>
              <a:gd name="connsiteY96" fmla="*/ 436686 h 608137"/>
              <a:gd name="connsiteX97" fmla="*/ 478771 w 1540911"/>
              <a:gd name="connsiteY97" fmla="*/ 426840 h 608137"/>
              <a:gd name="connsiteX98" fmla="*/ 508338 w 1540911"/>
              <a:gd name="connsiteY98" fmla="*/ 415255 h 608137"/>
              <a:gd name="connsiteX99" fmla="*/ 521955 w 1540911"/>
              <a:gd name="connsiteY99" fmla="*/ 410697 h 608137"/>
              <a:gd name="connsiteX100" fmla="*/ 509039 w 1540911"/>
              <a:gd name="connsiteY100" fmla="*/ 397621 h 608137"/>
              <a:gd name="connsiteX101" fmla="*/ 488134 w 1540911"/>
              <a:gd name="connsiteY101" fmla="*/ 398892 h 608137"/>
              <a:gd name="connsiteX102" fmla="*/ 457280 w 1540911"/>
              <a:gd name="connsiteY102" fmla="*/ 384605 h 608137"/>
              <a:gd name="connsiteX103" fmla="*/ 389962 w 1540911"/>
              <a:gd name="connsiteY103" fmla="*/ 395825 h 608137"/>
              <a:gd name="connsiteX104" fmla="*/ 298671 w 1540911"/>
              <a:gd name="connsiteY104" fmla="*/ 360471 h 608137"/>
              <a:gd name="connsiteX105" fmla="*/ 284501 w 1540911"/>
              <a:gd name="connsiteY105" fmla="*/ 331911 h 608137"/>
              <a:gd name="connsiteX106" fmla="*/ 237651 w 1540911"/>
              <a:gd name="connsiteY106" fmla="*/ 309983 h 608137"/>
              <a:gd name="connsiteX107" fmla="*/ 194145 w 1540911"/>
              <a:gd name="connsiteY107" fmla="*/ 314483 h 608137"/>
              <a:gd name="connsiteX108" fmla="*/ 167820 w 1540911"/>
              <a:gd name="connsiteY108" fmla="*/ 350961 h 608137"/>
              <a:gd name="connsiteX109" fmla="*/ 131911 w 1540911"/>
              <a:gd name="connsiteY109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23930 w 1540911"/>
              <a:gd name="connsiteY49" fmla="*/ 407308 h 608137"/>
              <a:gd name="connsiteX50" fmla="*/ 1066428 w 1540911"/>
              <a:gd name="connsiteY50" fmla="*/ 373809 h 608137"/>
              <a:gd name="connsiteX51" fmla="*/ 1032213 w 1540911"/>
              <a:gd name="connsiteY51" fmla="*/ 339054 h 608137"/>
              <a:gd name="connsiteX52" fmla="*/ 1003638 w 1540911"/>
              <a:gd name="connsiteY52" fmla="*/ 298573 h 608137"/>
              <a:gd name="connsiteX53" fmla="*/ 1090503 w 1540911"/>
              <a:gd name="connsiteY53" fmla="*/ 286433 h 608137"/>
              <a:gd name="connsiteX54" fmla="*/ 1087333 w 1540911"/>
              <a:gd name="connsiteY54" fmla="*/ 259128 h 608137"/>
              <a:gd name="connsiteX55" fmla="*/ 1146176 w 1540911"/>
              <a:gd name="connsiteY55" fmla="*/ 253621 h 608137"/>
              <a:gd name="connsiteX56" fmla="*/ 1194868 w 1540911"/>
              <a:gd name="connsiteY56" fmla="*/ 232292 h 608137"/>
              <a:gd name="connsiteX57" fmla="*/ 1169727 w 1540911"/>
              <a:gd name="connsiteY57" fmla="*/ 213506 h 608137"/>
              <a:gd name="connsiteX58" fmla="*/ 1144133 w 1540911"/>
              <a:gd name="connsiteY58" fmla="*/ 231899 h 608137"/>
              <a:gd name="connsiteX59" fmla="*/ 1091189 w 1540911"/>
              <a:gd name="connsiteY59" fmla="*/ 230335 h 608137"/>
              <a:gd name="connsiteX60" fmla="*/ 1058407 w 1540911"/>
              <a:gd name="connsiteY60" fmla="*/ 246186 h 608137"/>
              <a:gd name="connsiteX61" fmla="*/ 1015034 w 1540911"/>
              <a:gd name="connsiteY61" fmla="*/ 240547 h 608137"/>
              <a:gd name="connsiteX62" fmla="*/ 978993 w 1540911"/>
              <a:gd name="connsiteY62" fmla="*/ 265104 h 608137"/>
              <a:gd name="connsiteX63" fmla="*/ 955020 w 1540911"/>
              <a:gd name="connsiteY63" fmla="*/ 259919 h 608137"/>
              <a:gd name="connsiteX64" fmla="*/ 922895 w 1540911"/>
              <a:gd name="connsiteY64" fmla="*/ 294848 h 608137"/>
              <a:gd name="connsiteX65" fmla="*/ 900456 w 1540911"/>
              <a:gd name="connsiteY65" fmla="*/ 300137 h 608137"/>
              <a:gd name="connsiteX66" fmla="*/ 838748 w 1540911"/>
              <a:gd name="connsiteY66" fmla="*/ 314483 h 608137"/>
              <a:gd name="connsiteX67" fmla="*/ 835943 w 1540911"/>
              <a:gd name="connsiteY67" fmla="*/ 315856 h 608137"/>
              <a:gd name="connsiteX68" fmla="*/ 764549 w 1540911"/>
              <a:gd name="connsiteY68" fmla="*/ 330888 h 608137"/>
              <a:gd name="connsiteX69" fmla="*/ 734966 w 1540911"/>
              <a:gd name="connsiteY69" fmla="*/ 342532 h 608137"/>
              <a:gd name="connsiteX70" fmla="*/ 724857 w 1540911"/>
              <a:gd name="connsiteY70" fmla="*/ 359463 h 608137"/>
              <a:gd name="connsiteX71" fmla="*/ 690774 w 1540911"/>
              <a:gd name="connsiteY71" fmla="*/ 367776 h 608137"/>
              <a:gd name="connsiteX72" fmla="*/ 675055 w 1540911"/>
              <a:gd name="connsiteY72" fmla="*/ 382488 h 608137"/>
              <a:gd name="connsiteX73" fmla="*/ 653624 w 1540911"/>
              <a:gd name="connsiteY73" fmla="*/ 401435 h 608137"/>
              <a:gd name="connsiteX74" fmla="*/ 682359 w 1540911"/>
              <a:gd name="connsiteY74" fmla="*/ 437898 h 608137"/>
              <a:gd name="connsiteX75" fmla="*/ 715332 w 1540911"/>
              <a:gd name="connsiteY75" fmla="*/ 457533 h 608137"/>
              <a:gd name="connsiteX76" fmla="*/ 709561 w 1540911"/>
              <a:gd name="connsiteY76" fmla="*/ 490505 h 608137"/>
              <a:gd name="connsiteX77" fmla="*/ 760896 w 1540911"/>
              <a:gd name="connsiteY77" fmla="*/ 495429 h 608137"/>
              <a:gd name="connsiteX78" fmla="*/ 774394 w 1540911"/>
              <a:gd name="connsiteY78" fmla="*/ 471031 h 608137"/>
              <a:gd name="connsiteX79" fmla="*/ 855577 w 1540911"/>
              <a:gd name="connsiteY79" fmla="*/ 479972 h 608137"/>
              <a:gd name="connsiteX80" fmla="*/ 891720 w 1540911"/>
              <a:gd name="connsiteY80" fmla="*/ 479548 h 608137"/>
              <a:gd name="connsiteX81" fmla="*/ 875212 w 1540911"/>
              <a:gd name="connsiteY81" fmla="*/ 533265 h 608137"/>
              <a:gd name="connsiteX82" fmla="*/ 851238 w 1540911"/>
              <a:gd name="connsiteY82" fmla="*/ 560511 h 608137"/>
              <a:gd name="connsiteX83" fmla="*/ 810699 w 1540911"/>
              <a:gd name="connsiteY83" fmla="*/ 558510 h 608137"/>
              <a:gd name="connsiteX84" fmla="*/ 760210 w 1540911"/>
              <a:gd name="connsiteY84" fmla="*/ 538875 h 608137"/>
              <a:gd name="connsiteX85" fmla="*/ 692893 w 1540911"/>
              <a:gd name="connsiteY85" fmla="*/ 555705 h 608137"/>
              <a:gd name="connsiteX86" fmla="*/ 639599 w 1540911"/>
              <a:gd name="connsiteY86" fmla="*/ 586559 h 608137"/>
              <a:gd name="connsiteX87" fmla="*/ 605940 w 1540911"/>
              <a:gd name="connsiteY87" fmla="*/ 603388 h 608137"/>
              <a:gd name="connsiteX88" fmla="*/ 518988 w 1540911"/>
              <a:gd name="connsiteY88" fmla="*/ 606193 h 608137"/>
              <a:gd name="connsiteX89" fmla="*/ 503576 w 1540911"/>
              <a:gd name="connsiteY89" fmla="*/ 577180 h 608137"/>
              <a:gd name="connsiteX90" fmla="*/ 516183 w 1540911"/>
              <a:gd name="connsiteY90" fmla="*/ 544485 h 608137"/>
              <a:gd name="connsiteX91" fmla="*/ 474110 w 1540911"/>
              <a:gd name="connsiteY91" fmla="*/ 538875 h 608137"/>
              <a:gd name="connsiteX92" fmla="*/ 434841 w 1540911"/>
              <a:gd name="connsiteY92" fmla="*/ 513631 h 608137"/>
              <a:gd name="connsiteX93" fmla="*/ 381548 w 1540911"/>
              <a:gd name="connsiteY93" fmla="*/ 508021 h 608137"/>
              <a:gd name="connsiteX94" fmla="*/ 384090 w 1540911"/>
              <a:gd name="connsiteY94" fmla="*/ 481243 h 608137"/>
              <a:gd name="connsiteX95" fmla="*/ 465695 w 1540911"/>
              <a:gd name="connsiteY95" fmla="*/ 432289 h 608137"/>
              <a:gd name="connsiteX96" fmla="*/ 486907 w 1540911"/>
              <a:gd name="connsiteY96" fmla="*/ 436686 h 608137"/>
              <a:gd name="connsiteX97" fmla="*/ 478771 w 1540911"/>
              <a:gd name="connsiteY97" fmla="*/ 426840 h 608137"/>
              <a:gd name="connsiteX98" fmla="*/ 508338 w 1540911"/>
              <a:gd name="connsiteY98" fmla="*/ 415255 h 608137"/>
              <a:gd name="connsiteX99" fmla="*/ 521955 w 1540911"/>
              <a:gd name="connsiteY99" fmla="*/ 410697 h 608137"/>
              <a:gd name="connsiteX100" fmla="*/ 509039 w 1540911"/>
              <a:gd name="connsiteY100" fmla="*/ 397621 h 608137"/>
              <a:gd name="connsiteX101" fmla="*/ 488134 w 1540911"/>
              <a:gd name="connsiteY101" fmla="*/ 398892 h 608137"/>
              <a:gd name="connsiteX102" fmla="*/ 457280 w 1540911"/>
              <a:gd name="connsiteY102" fmla="*/ 384605 h 608137"/>
              <a:gd name="connsiteX103" fmla="*/ 389962 w 1540911"/>
              <a:gd name="connsiteY103" fmla="*/ 395825 h 608137"/>
              <a:gd name="connsiteX104" fmla="*/ 298671 w 1540911"/>
              <a:gd name="connsiteY104" fmla="*/ 360471 h 608137"/>
              <a:gd name="connsiteX105" fmla="*/ 284501 w 1540911"/>
              <a:gd name="connsiteY105" fmla="*/ 331911 h 608137"/>
              <a:gd name="connsiteX106" fmla="*/ 237651 w 1540911"/>
              <a:gd name="connsiteY106" fmla="*/ 309983 h 608137"/>
              <a:gd name="connsiteX107" fmla="*/ 194145 w 1540911"/>
              <a:gd name="connsiteY107" fmla="*/ 314483 h 608137"/>
              <a:gd name="connsiteX108" fmla="*/ 167820 w 1540911"/>
              <a:gd name="connsiteY108" fmla="*/ 350961 h 608137"/>
              <a:gd name="connsiteX109" fmla="*/ 131911 w 1540911"/>
              <a:gd name="connsiteY109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23930 w 1540911"/>
              <a:gd name="connsiteY49" fmla="*/ 407308 h 608137"/>
              <a:gd name="connsiteX50" fmla="*/ 1066428 w 1540911"/>
              <a:gd name="connsiteY50" fmla="*/ 373809 h 608137"/>
              <a:gd name="connsiteX51" fmla="*/ 1032213 w 1540911"/>
              <a:gd name="connsiteY51" fmla="*/ 339054 h 608137"/>
              <a:gd name="connsiteX52" fmla="*/ 1003638 w 1540911"/>
              <a:gd name="connsiteY52" fmla="*/ 298573 h 608137"/>
              <a:gd name="connsiteX53" fmla="*/ 1090503 w 1540911"/>
              <a:gd name="connsiteY53" fmla="*/ 286433 h 608137"/>
              <a:gd name="connsiteX54" fmla="*/ 1087333 w 1540911"/>
              <a:gd name="connsiteY54" fmla="*/ 259128 h 608137"/>
              <a:gd name="connsiteX55" fmla="*/ 1146176 w 1540911"/>
              <a:gd name="connsiteY55" fmla="*/ 253621 h 608137"/>
              <a:gd name="connsiteX56" fmla="*/ 1194868 w 1540911"/>
              <a:gd name="connsiteY56" fmla="*/ 232292 h 608137"/>
              <a:gd name="connsiteX57" fmla="*/ 1169727 w 1540911"/>
              <a:gd name="connsiteY57" fmla="*/ 213506 h 608137"/>
              <a:gd name="connsiteX58" fmla="*/ 1144133 w 1540911"/>
              <a:gd name="connsiteY58" fmla="*/ 231899 h 608137"/>
              <a:gd name="connsiteX59" fmla="*/ 1091189 w 1540911"/>
              <a:gd name="connsiteY59" fmla="*/ 230335 h 608137"/>
              <a:gd name="connsiteX60" fmla="*/ 1058407 w 1540911"/>
              <a:gd name="connsiteY60" fmla="*/ 246186 h 608137"/>
              <a:gd name="connsiteX61" fmla="*/ 1015034 w 1540911"/>
              <a:gd name="connsiteY61" fmla="*/ 240547 h 608137"/>
              <a:gd name="connsiteX62" fmla="*/ 978993 w 1540911"/>
              <a:gd name="connsiteY62" fmla="*/ 265104 h 608137"/>
              <a:gd name="connsiteX63" fmla="*/ 955020 w 1540911"/>
              <a:gd name="connsiteY63" fmla="*/ 259919 h 608137"/>
              <a:gd name="connsiteX64" fmla="*/ 922895 w 1540911"/>
              <a:gd name="connsiteY64" fmla="*/ 294848 h 608137"/>
              <a:gd name="connsiteX65" fmla="*/ 900456 w 1540911"/>
              <a:gd name="connsiteY65" fmla="*/ 300137 h 608137"/>
              <a:gd name="connsiteX66" fmla="*/ 838748 w 1540911"/>
              <a:gd name="connsiteY66" fmla="*/ 314483 h 608137"/>
              <a:gd name="connsiteX67" fmla="*/ 835943 w 1540911"/>
              <a:gd name="connsiteY67" fmla="*/ 315856 h 608137"/>
              <a:gd name="connsiteX68" fmla="*/ 764549 w 1540911"/>
              <a:gd name="connsiteY68" fmla="*/ 330888 h 608137"/>
              <a:gd name="connsiteX69" fmla="*/ 734966 w 1540911"/>
              <a:gd name="connsiteY69" fmla="*/ 342532 h 608137"/>
              <a:gd name="connsiteX70" fmla="*/ 724857 w 1540911"/>
              <a:gd name="connsiteY70" fmla="*/ 359463 h 608137"/>
              <a:gd name="connsiteX71" fmla="*/ 690774 w 1540911"/>
              <a:gd name="connsiteY71" fmla="*/ 367776 h 608137"/>
              <a:gd name="connsiteX72" fmla="*/ 675055 w 1540911"/>
              <a:gd name="connsiteY72" fmla="*/ 382488 h 608137"/>
              <a:gd name="connsiteX73" fmla="*/ 653624 w 1540911"/>
              <a:gd name="connsiteY73" fmla="*/ 401435 h 608137"/>
              <a:gd name="connsiteX74" fmla="*/ 682359 w 1540911"/>
              <a:gd name="connsiteY74" fmla="*/ 437898 h 608137"/>
              <a:gd name="connsiteX75" fmla="*/ 715332 w 1540911"/>
              <a:gd name="connsiteY75" fmla="*/ 457533 h 608137"/>
              <a:gd name="connsiteX76" fmla="*/ 709561 w 1540911"/>
              <a:gd name="connsiteY76" fmla="*/ 490505 h 608137"/>
              <a:gd name="connsiteX77" fmla="*/ 760896 w 1540911"/>
              <a:gd name="connsiteY77" fmla="*/ 495429 h 608137"/>
              <a:gd name="connsiteX78" fmla="*/ 774394 w 1540911"/>
              <a:gd name="connsiteY78" fmla="*/ 471031 h 608137"/>
              <a:gd name="connsiteX79" fmla="*/ 855577 w 1540911"/>
              <a:gd name="connsiteY79" fmla="*/ 479972 h 608137"/>
              <a:gd name="connsiteX80" fmla="*/ 891720 w 1540911"/>
              <a:gd name="connsiteY80" fmla="*/ 479548 h 608137"/>
              <a:gd name="connsiteX81" fmla="*/ 875212 w 1540911"/>
              <a:gd name="connsiteY81" fmla="*/ 533265 h 608137"/>
              <a:gd name="connsiteX82" fmla="*/ 851238 w 1540911"/>
              <a:gd name="connsiteY82" fmla="*/ 560511 h 608137"/>
              <a:gd name="connsiteX83" fmla="*/ 810699 w 1540911"/>
              <a:gd name="connsiteY83" fmla="*/ 558510 h 608137"/>
              <a:gd name="connsiteX84" fmla="*/ 760210 w 1540911"/>
              <a:gd name="connsiteY84" fmla="*/ 543638 h 608137"/>
              <a:gd name="connsiteX85" fmla="*/ 692893 w 1540911"/>
              <a:gd name="connsiteY85" fmla="*/ 555705 h 608137"/>
              <a:gd name="connsiteX86" fmla="*/ 639599 w 1540911"/>
              <a:gd name="connsiteY86" fmla="*/ 586559 h 608137"/>
              <a:gd name="connsiteX87" fmla="*/ 605940 w 1540911"/>
              <a:gd name="connsiteY87" fmla="*/ 603388 h 608137"/>
              <a:gd name="connsiteX88" fmla="*/ 518988 w 1540911"/>
              <a:gd name="connsiteY88" fmla="*/ 606193 h 608137"/>
              <a:gd name="connsiteX89" fmla="*/ 503576 w 1540911"/>
              <a:gd name="connsiteY89" fmla="*/ 577180 h 608137"/>
              <a:gd name="connsiteX90" fmla="*/ 516183 w 1540911"/>
              <a:gd name="connsiteY90" fmla="*/ 544485 h 608137"/>
              <a:gd name="connsiteX91" fmla="*/ 474110 w 1540911"/>
              <a:gd name="connsiteY91" fmla="*/ 538875 h 608137"/>
              <a:gd name="connsiteX92" fmla="*/ 434841 w 1540911"/>
              <a:gd name="connsiteY92" fmla="*/ 513631 h 608137"/>
              <a:gd name="connsiteX93" fmla="*/ 381548 w 1540911"/>
              <a:gd name="connsiteY93" fmla="*/ 508021 h 608137"/>
              <a:gd name="connsiteX94" fmla="*/ 384090 w 1540911"/>
              <a:gd name="connsiteY94" fmla="*/ 481243 h 608137"/>
              <a:gd name="connsiteX95" fmla="*/ 465695 w 1540911"/>
              <a:gd name="connsiteY95" fmla="*/ 432289 h 608137"/>
              <a:gd name="connsiteX96" fmla="*/ 486907 w 1540911"/>
              <a:gd name="connsiteY96" fmla="*/ 436686 h 608137"/>
              <a:gd name="connsiteX97" fmla="*/ 478771 w 1540911"/>
              <a:gd name="connsiteY97" fmla="*/ 426840 h 608137"/>
              <a:gd name="connsiteX98" fmla="*/ 508338 w 1540911"/>
              <a:gd name="connsiteY98" fmla="*/ 415255 h 608137"/>
              <a:gd name="connsiteX99" fmla="*/ 521955 w 1540911"/>
              <a:gd name="connsiteY99" fmla="*/ 410697 h 608137"/>
              <a:gd name="connsiteX100" fmla="*/ 509039 w 1540911"/>
              <a:gd name="connsiteY100" fmla="*/ 397621 h 608137"/>
              <a:gd name="connsiteX101" fmla="*/ 488134 w 1540911"/>
              <a:gd name="connsiteY101" fmla="*/ 398892 h 608137"/>
              <a:gd name="connsiteX102" fmla="*/ 457280 w 1540911"/>
              <a:gd name="connsiteY102" fmla="*/ 384605 h 608137"/>
              <a:gd name="connsiteX103" fmla="*/ 389962 w 1540911"/>
              <a:gd name="connsiteY103" fmla="*/ 395825 h 608137"/>
              <a:gd name="connsiteX104" fmla="*/ 298671 w 1540911"/>
              <a:gd name="connsiteY104" fmla="*/ 360471 h 608137"/>
              <a:gd name="connsiteX105" fmla="*/ 284501 w 1540911"/>
              <a:gd name="connsiteY105" fmla="*/ 331911 h 608137"/>
              <a:gd name="connsiteX106" fmla="*/ 237651 w 1540911"/>
              <a:gd name="connsiteY106" fmla="*/ 309983 h 608137"/>
              <a:gd name="connsiteX107" fmla="*/ 194145 w 1540911"/>
              <a:gd name="connsiteY107" fmla="*/ 314483 h 608137"/>
              <a:gd name="connsiteX108" fmla="*/ 167820 w 1540911"/>
              <a:gd name="connsiteY108" fmla="*/ 350961 h 608137"/>
              <a:gd name="connsiteX109" fmla="*/ 131911 w 1540911"/>
              <a:gd name="connsiteY109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23930 w 1540911"/>
              <a:gd name="connsiteY49" fmla="*/ 407308 h 608137"/>
              <a:gd name="connsiteX50" fmla="*/ 1066428 w 1540911"/>
              <a:gd name="connsiteY50" fmla="*/ 373809 h 608137"/>
              <a:gd name="connsiteX51" fmla="*/ 1032213 w 1540911"/>
              <a:gd name="connsiteY51" fmla="*/ 339054 h 608137"/>
              <a:gd name="connsiteX52" fmla="*/ 1003638 w 1540911"/>
              <a:gd name="connsiteY52" fmla="*/ 298573 h 608137"/>
              <a:gd name="connsiteX53" fmla="*/ 1090503 w 1540911"/>
              <a:gd name="connsiteY53" fmla="*/ 286433 h 608137"/>
              <a:gd name="connsiteX54" fmla="*/ 1087333 w 1540911"/>
              <a:gd name="connsiteY54" fmla="*/ 259128 h 608137"/>
              <a:gd name="connsiteX55" fmla="*/ 1146176 w 1540911"/>
              <a:gd name="connsiteY55" fmla="*/ 253621 h 608137"/>
              <a:gd name="connsiteX56" fmla="*/ 1194868 w 1540911"/>
              <a:gd name="connsiteY56" fmla="*/ 232292 h 608137"/>
              <a:gd name="connsiteX57" fmla="*/ 1169727 w 1540911"/>
              <a:gd name="connsiteY57" fmla="*/ 213506 h 608137"/>
              <a:gd name="connsiteX58" fmla="*/ 1144133 w 1540911"/>
              <a:gd name="connsiteY58" fmla="*/ 231899 h 608137"/>
              <a:gd name="connsiteX59" fmla="*/ 1091189 w 1540911"/>
              <a:gd name="connsiteY59" fmla="*/ 230335 h 608137"/>
              <a:gd name="connsiteX60" fmla="*/ 1058407 w 1540911"/>
              <a:gd name="connsiteY60" fmla="*/ 246186 h 608137"/>
              <a:gd name="connsiteX61" fmla="*/ 1015034 w 1540911"/>
              <a:gd name="connsiteY61" fmla="*/ 240547 h 608137"/>
              <a:gd name="connsiteX62" fmla="*/ 978993 w 1540911"/>
              <a:gd name="connsiteY62" fmla="*/ 265104 h 608137"/>
              <a:gd name="connsiteX63" fmla="*/ 955020 w 1540911"/>
              <a:gd name="connsiteY63" fmla="*/ 259919 h 608137"/>
              <a:gd name="connsiteX64" fmla="*/ 922895 w 1540911"/>
              <a:gd name="connsiteY64" fmla="*/ 294848 h 608137"/>
              <a:gd name="connsiteX65" fmla="*/ 900456 w 1540911"/>
              <a:gd name="connsiteY65" fmla="*/ 300137 h 608137"/>
              <a:gd name="connsiteX66" fmla="*/ 838748 w 1540911"/>
              <a:gd name="connsiteY66" fmla="*/ 314483 h 608137"/>
              <a:gd name="connsiteX67" fmla="*/ 835943 w 1540911"/>
              <a:gd name="connsiteY67" fmla="*/ 315856 h 608137"/>
              <a:gd name="connsiteX68" fmla="*/ 764549 w 1540911"/>
              <a:gd name="connsiteY68" fmla="*/ 330888 h 608137"/>
              <a:gd name="connsiteX69" fmla="*/ 734966 w 1540911"/>
              <a:gd name="connsiteY69" fmla="*/ 342532 h 608137"/>
              <a:gd name="connsiteX70" fmla="*/ 724857 w 1540911"/>
              <a:gd name="connsiteY70" fmla="*/ 359463 h 608137"/>
              <a:gd name="connsiteX71" fmla="*/ 690774 w 1540911"/>
              <a:gd name="connsiteY71" fmla="*/ 367776 h 608137"/>
              <a:gd name="connsiteX72" fmla="*/ 675055 w 1540911"/>
              <a:gd name="connsiteY72" fmla="*/ 382488 h 608137"/>
              <a:gd name="connsiteX73" fmla="*/ 653624 w 1540911"/>
              <a:gd name="connsiteY73" fmla="*/ 401435 h 608137"/>
              <a:gd name="connsiteX74" fmla="*/ 682359 w 1540911"/>
              <a:gd name="connsiteY74" fmla="*/ 437898 h 608137"/>
              <a:gd name="connsiteX75" fmla="*/ 715332 w 1540911"/>
              <a:gd name="connsiteY75" fmla="*/ 457533 h 608137"/>
              <a:gd name="connsiteX76" fmla="*/ 709561 w 1540911"/>
              <a:gd name="connsiteY76" fmla="*/ 490505 h 608137"/>
              <a:gd name="connsiteX77" fmla="*/ 760896 w 1540911"/>
              <a:gd name="connsiteY77" fmla="*/ 495429 h 608137"/>
              <a:gd name="connsiteX78" fmla="*/ 774394 w 1540911"/>
              <a:gd name="connsiteY78" fmla="*/ 471031 h 608137"/>
              <a:gd name="connsiteX79" fmla="*/ 855577 w 1540911"/>
              <a:gd name="connsiteY79" fmla="*/ 479972 h 608137"/>
              <a:gd name="connsiteX80" fmla="*/ 891720 w 1540911"/>
              <a:gd name="connsiteY80" fmla="*/ 479548 h 608137"/>
              <a:gd name="connsiteX81" fmla="*/ 875212 w 1540911"/>
              <a:gd name="connsiteY81" fmla="*/ 533265 h 608137"/>
              <a:gd name="connsiteX82" fmla="*/ 851238 w 1540911"/>
              <a:gd name="connsiteY82" fmla="*/ 560511 h 608137"/>
              <a:gd name="connsiteX83" fmla="*/ 810699 w 1540911"/>
              <a:gd name="connsiteY83" fmla="*/ 558510 h 608137"/>
              <a:gd name="connsiteX84" fmla="*/ 760210 w 1540911"/>
              <a:gd name="connsiteY84" fmla="*/ 543638 h 608137"/>
              <a:gd name="connsiteX85" fmla="*/ 692893 w 1540911"/>
              <a:gd name="connsiteY85" fmla="*/ 555705 h 608137"/>
              <a:gd name="connsiteX86" fmla="*/ 639599 w 1540911"/>
              <a:gd name="connsiteY86" fmla="*/ 586559 h 608137"/>
              <a:gd name="connsiteX87" fmla="*/ 605940 w 1540911"/>
              <a:gd name="connsiteY87" fmla="*/ 603388 h 608137"/>
              <a:gd name="connsiteX88" fmla="*/ 518988 w 1540911"/>
              <a:gd name="connsiteY88" fmla="*/ 606193 h 608137"/>
              <a:gd name="connsiteX89" fmla="*/ 503576 w 1540911"/>
              <a:gd name="connsiteY89" fmla="*/ 577180 h 608137"/>
              <a:gd name="connsiteX90" fmla="*/ 516183 w 1540911"/>
              <a:gd name="connsiteY90" fmla="*/ 544485 h 608137"/>
              <a:gd name="connsiteX91" fmla="*/ 474110 w 1540911"/>
              <a:gd name="connsiteY91" fmla="*/ 538875 h 608137"/>
              <a:gd name="connsiteX92" fmla="*/ 434841 w 1540911"/>
              <a:gd name="connsiteY92" fmla="*/ 513631 h 608137"/>
              <a:gd name="connsiteX93" fmla="*/ 381548 w 1540911"/>
              <a:gd name="connsiteY93" fmla="*/ 508021 h 608137"/>
              <a:gd name="connsiteX94" fmla="*/ 384090 w 1540911"/>
              <a:gd name="connsiteY94" fmla="*/ 481243 h 608137"/>
              <a:gd name="connsiteX95" fmla="*/ 465695 w 1540911"/>
              <a:gd name="connsiteY95" fmla="*/ 432289 h 608137"/>
              <a:gd name="connsiteX96" fmla="*/ 486907 w 1540911"/>
              <a:gd name="connsiteY96" fmla="*/ 436686 h 608137"/>
              <a:gd name="connsiteX97" fmla="*/ 478771 w 1540911"/>
              <a:gd name="connsiteY97" fmla="*/ 426840 h 608137"/>
              <a:gd name="connsiteX98" fmla="*/ 508338 w 1540911"/>
              <a:gd name="connsiteY98" fmla="*/ 415255 h 608137"/>
              <a:gd name="connsiteX99" fmla="*/ 521955 w 1540911"/>
              <a:gd name="connsiteY99" fmla="*/ 410697 h 608137"/>
              <a:gd name="connsiteX100" fmla="*/ 509039 w 1540911"/>
              <a:gd name="connsiteY100" fmla="*/ 397621 h 608137"/>
              <a:gd name="connsiteX101" fmla="*/ 488134 w 1540911"/>
              <a:gd name="connsiteY101" fmla="*/ 398892 h 608137"/>
              <a:gd name="connsiteX102" fmla="*/ 457280 w 1540911"/>
              <a:gd name="connsiteY102" fmla="*/ 384605 h 608137"/>
              <a:gd name="connsiteX103" fmla="*/ 389962 w 1540911"/>
              <a:gd name="connsiteY103" fmla="*/ 395825 h 608137"/>
              <a:gd name="connsiteX104" fmla="*/ 298671 w 1540911"/>
              <a:gd name="connsiteY104" fmla="*/ 360471 h 608137"/>
              <a:gd name="connsiteX105" fmla="*/ 284501 w 1540911"/>
              <a:gd name="connsiteY105" fmla="*/ 331911 h 608137"/>
              <a:gd name="connsiteX106" fmla="*/ 237651 w 1540911"/>
              <a:gd name="connsiteY106" fmla="*/ 309983 h 608137"/>
              <a:gd name="connsiteX107" fmla="*/ 194145 w 1540911"/>
              <a:gd name="connsiteY107" fmla="*/ 314483 h 608137"/>
              <a:gd name="connsiteX108" fmla="*/ 167820 w 1540911"/>
              <a:gd name="connsiteY108" fmla="*/ 350961 h 608137"/>
              <a:gd name="connsiteX109" fmla="*/ 131911 w 1540911"/>
              <a:gd name="connsiteY109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23930 w 1540911"/>
              <a:gd name="connsiteY49" fmla="*/ 407308 h 608137"/>
              <a:gd name="connsiteX50" fmla="*/ 1066428 w 1540911"/>
              <a:gd name="connsiteY50" fmla="*/ 373809 h 608137"/>
              <a:gd name="connsiteX51" fmla="*/ 1032213 w 1540911"/>
              <a:gd name="connsiteY51" fmla="*/ 339054 h 608137"/>
              <a:gd name="connsiteX52" fmla="*/ 1003638 w 1540911"/>
              <a:gd name="connsiteY52" fmla="*/ 298573 h 608137"/>
              <a:gd name="connsiteX53" fmla="*/ 1090503 w 1540911"/>
              <a:gd name="connsiteY53" fmla="*/ 286433 h 608137"/>
              <a:gd name="connsiteX54" fmla="*/ 1087333 w 1540911"/>
              <a:gd name="connsiteY54" fmla="*/ 259128 h 608137"/>
              <a:gd name="connsiteX55" fmla="*/ 1146176 w 1540911"/>
              <a:gd name="connsiteY55" fmla="*/ 253621 h 608137"/>
              <a:gd name="connsiteX56" fmla="*/ 1194868 w 1540911"/>
              <a:gd name="connsiteY56" fmla="*/ 232292 h 608137"/>
              <a:gd name="connsiteX57" fmla="*/ 1169727 w 1540911"/>
              <a:gd name="connsiteY57" fmla="*/ 213506 h 608137"/>
              <a:gd name="connsiteX58" fmla="*/ 1144133 w 1540911"/>
              <a:gd name="connsiteY58" fmla="*/ 231899 h 608137"/>
              <a:gd name="connsiteX59" fmla="*/ 1091189 w 1540911"/>
              <a:gd name="connsiteY59" fmla="*/ 230335 h 608137"/>
              <a:gd name="connsiteX60" fmla="*/ 1058407 w 1540911"/>
              <a:gd name="connsiteY60" fmla="*/ 246186 h 608137"/>
              <a:gd name="connsiteX61" fmla="*/ 1015034 w 1540911"/>
              <a:gd name="connsiteY61" fmla="*/ 240547 h 608137"/>
              <a:gd name="connsiteX62" fmla="*/ 978993 w 1540911"/>
              <a:gd name="connsiteY62" fmla="*/ 265104 h 608137"/>
              <a:gd name="connsiteX63" fmla="*/ 955020 w 1540911"/>
              <a:gd name="connsiteY63" fmla="*/ 259919 h 608137"/>
              <a:gd name="connsiteX64" fmla="*/ 922895 w 1540911"/>
              <a:gd name="connsiteY64" fmla="*/ 294848 h 608137"/>
              <a:gd name="connsiteX65" fmla="*/ 900456 w 1540911"/>
              <a:gd name="connsiteY65" fmla="*/ 300137 h 608137"/>
              <a:gd name="connsiteX66" fmla="*/ 838748 w 1540911"/>
              <a:gd name="connsiteY66" fmla="*/ 314483 h 608137"/>
              <a:gd name="connsiteX67" fmla="*/ 835943 w 1540911"/>
              <a:gd name="connsiteY67" fmla="*/ 315856 h 608137"/>
              <a:gd name="connsiteX68" fmla="*/ 764549 w 1540911"/>
              <a:gd name="connsiteY68" fmla="*/ 330888 h 608137"/>
              <a:gd name="connsiteX69" fmla="*/ 734966 w 1540911"/>
              <a:gd name="connsiteY69" fmla="*/ 342532 h 608137"/>
              <a:gd name="connsiteX70" fmla="*/ 724857 w 1540911"/>
              <a:gd name="connsiteY70" fmla="*/ 359463 h 608137"/>
              <a:gd name="connsiteX71" fmla="*/ 690774 w 1540911"/>
              <a:gd name="connsiteY71" fmla="*/ 367776 h 608137"/>
              <a:gd name="connsiteX72" fmla="*/ 675055 w 1540911"/>
              <a:gd name="connsiteY72" fmla="*/ 382488 h 608137"/>
              <a:gd name="connsiteX73" fmla="*/ 653624 w 1540911"/>
              <a:gd name="connsiteY73" fmla="*/ 401435 h 608137"/>
              <a:gd name="connsiteX74" fmla="*/ 682359 w 1540911"/>
              <a:gd name="connsiteY74" fmla="*/ 437898 h 608137"/>
              <a:gd name="connsiteX75" fmla="*/ 715332 w 1540911"/>
              <a:gd name="connsiteY75" fmla="*/ 457533 h 608137"/>
              <a:gd name="connsiteX76" fmla="*/ 709561 w 1540911"/>
              <a:gd name="connsiteY76" fmla="*/ 490505 h 608137"/>
              <a:gd name="connsiteX77" fmla="*/ 760896 w 1540911"/>
              <a:gd name="connsiteY77" fmla="*/ 495429 h 608137"/>
              <a:gd name="connsiteX78" fmla="*/ 774394 w 1540911"/>
              <a:gd name="connsiteY78" fmla="*/ 471031 h 608137"/>
              <a:gd name="connsiteX79" fmla="*/ 855577 w 1540911"/>
              <a:gd name="connsiteY79" fmla="*/ 479972 h 608137"/>
              <a:gd name="connsiteX80" fmla="*/ 891720 w 1540911"/>
              <a:gd name="connsiteY80" fmla="*/ 479548 h 608137"/>
              <a:gd name="connsiteX81" fmla="*/ 875212 w 1540911"/>
              <a:gd name="connsiteY81" fmla="*/ 533265 h 608137"/>
              <a:gd name="connsiteX82" fmla="*/ 851238 w 1540911"/>
              <a:gd name="connsiteY82" fmla="*/ 560511 h 608137"/>
              <a:gd name="connsiteX83" fmla="*/ 810699 w 1540911"/>
              <a:gd name="connsiteY83" fmla="*/ 558510 h 608137"/>
              <a:gd name="connsiteX84" fmla="*/ 760210 w 1540911"/>
              <a:gd name="connsiteY84" fmla="*/ 543638 h 608137"/>
              <a:gd name="connsiteX85" fmla="*/ 732176 w 1540911"/>
              <a:gd name="connsiteY85" fmla="*/ 560511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23930 w 1540911"/>
              <a:gd name="connsiteY49" fmla="*/ 407308 h 608137"/>
              <a:gd name="connsiteX50" fmla="*/ 1066428 w 1540911"/>
              <a:gd name="connsiteY50" fmla="*/ 373809 h 608137"/>
              <a:gd name="connsiteX51" fmla="*/ 1032213 w 1540911"/>
              <a:gd name="connsiteY51" fmla="*/ 339054 h 608137"/>
              <a:gd name="connsiteX52" fmla="*/ 1003638 w 1540911"/>
              <a:gd name="connsiteY52" fmla="*/ 298573 h 608137"/>
              <a:gd name="connsiteX53" fmla="*/ 1090503 w 1540911"/>
              <a:gd name="connsiteY53" fmla="*/ 286433 h 608137"/>
              <a:gd name="connsiteX54" fmla="*/ 1087333 w 1540911"/>
              <a:gd name="connsiteY54" fmla="*/ 259128 h 608137"/>
              <a:gd name="connsiteX55" fmla="*/ 1146176 w 1540911"/>
              <a:gd name="connsiteY55" fmla="*/ 253621 h 608137"/>
              <a:gd name="connsiteX56" fmla="*/ 1194868 w 1540911"/>
              <a:gd name="connsiteY56" fmla="*/ 232292 h 608137"/>
              <a:gd name="connsiteX57" fmla="*/ 1169727 w 1540911"/>
              <a:gd name="connsiteY57" fmla="*/ 213506 h 608137"/>
              <a:gd name="connsiteX58" fmla="*/ 1144133 w 1540911"/>
              <a:gd name="connsiteY58" fmla="*/ 231899 h 608137"/>
              <a:gd name="connsiteX59" fmla="*/ 1091189 w 1540911"/>
              <a:gd name="connsiteY59" fmla="*/ 230335 h 608137"/>
              <a:gd name="connsiteX60" fmla="*/ 1058407 w 1540911"/>
              <a:gd name="connsiteY60" fmla="*/ 246186 h 608137"/>
              <a:gd name="connsiteX61" fmla="*/ 1015034 w 1540911"/>
              <a:gd name="connsiteY61" fmla="*/ 240547 h 608137"/>
              <a:gd name="connsiteX62" fmla="*/ 978993 w 1540911"/>
              <a:gd name="connsiteY62" fmla="*/ 265104 h 608137"/>
              <a:gd name="connsiteX63" fmla="*/ 955020 w 1540911"/>
              <a:gd name="connsiteY63" fmla="*/ 259919 h 608137"/>
              <a:gd name="connsiteX64" fmla="*/ 922895 w 1540911"/>
              <a:gd name="connsiteY64" fmla="*/ 294848 h 608137"/>
              <a:gd name="connsiteX65" fmla="*/ 900456 w 1540911"/>
              <a:gd name="connsiteY65" fmla="*/ 300137 h 608137"/>
              <a:gd name="connsiteX66" fmla="*/ 838748 w 1540911"/>
              <a:gd name="connsiteY66" fmla="*/ 314483 h 608137"/>
              <a:gd name="connsiteX67" fmla="*/ 835943 w 1540911"/>
              <a:gd name="connsiteY67" fmla="*/ 315856 h 608137"/>
              <a:gd name="connsiteX68" fmla="*/ 764549 w 1540911"/>
              <a:gd name="connsiteY68" fmla="*/ 330888 h 608137"/>
              <a:gd name="connsiteX69" fmla="*/ 734966 w 1540911"/>
              <a:gd name="connsiteY69" fmla="*/ 342532 h 608137"/>
              <a:gd name="connsiteX70" fmla="*/ 724857 w 1540911"/>
              <a:gd name="connsiteY70" fmla="*/ 359463 h 608137"/>
              <a:gd name="connsiteX71" fmla="*/ 690774 w 1540911"/>
              <a:gd name="connsiteY71" fmla="*/ 367776 h 608137"/>
              <a:gd name="connsiteX72" fmla="*/ 675055 w 1540911"/>
              <a:gd name="connsiteY72" fmla="*/ 382488 h 608137"/>
              <a:gd name="connsiteX73" fmla="*/ 653624 w 1540911"/>
              <a:gd name="connsiteY73" fmla="*/ 401435 h 608137"/>
              <a:gd name="connsiteX74" fmla="*/ 682359 w 1540911"/>
              <a:gd name="connsiteY74" fmla="*/ 437898 h 608137"/>
              <a:gd name="connsiteX75" fmla="*/ 715332 w 1540911"/>
              <a:gd name="connsiteY75" fmla="*/ 457533 h 608137"/>
              <a:gd name="connsiteX76" fmla="*/ 709561 w 1540911"/>
              <a:gd name="connsiteY76" fmla="*/ 490505 h 608137"/>
              <a:gd name="connsiteX77" fmla="*/ 760896 w 1540911"/>
              <a:gd name="connsiteY77" fmla="*/ 495429 h 608137"/>
              <a:gd name="connsiteX78" fmla="*/ 774394 w 1540911"/>
              <a:gd name="connsiteY78" fmla="*/ 471031 h 608137"/>
              <a:gd name="connsiteX79" fmla="*/ 855577 w 1540911"/>
              <a:gd name="connsiteY79" fmla="*/ 479972 h 608137"/>
              <a:gd name="connsiteX80" fmla="*/ 891720 w 1540911"/>
              <a:gd name="connsiteY80" fmla="*/ 479548 h 608137"/>
              <a:gd name="connsiteX81" fmla="*/ 875212 w 1540911"/>
              <a:gd name="connsiteY81" fmla="*/ 533265 h 608137"/>
              <a:gd name="connsiteX82" fmla="*/ 851238 w 1540911"/>
              <a:gd name="connsiteY82" fmla="*/ 560511 h 608137"/>
              <a:gd name="connsiteX83" fmla="*/ 810699 w 1540911"/>
              <a:gd name="connsiteY83" fmla="*/ 558510 h 608137"/>
              <a:gd name="connsiteX84" fmla="*/ 776879 w 1540911"/>
              <a:gd name="connsiteY84" fmla="*/ 555544 h 608137"/>
              <a:gd name="connsiteX85" fmla="*/ 732176 w 1540911"/>
              <a:gd name="connsiteY85" fmla="*/ 560511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6467"/>
              <a:gd name="connsiteX1" fmla="*/ 89837 w 1540911"/>
              <a:gd name="connsiteY1" fmla="*/ 353751 h 606467"/>
              <a:gd name="connsiteX2" fmla="*/ 87032 w 1540911"/>
              <a:gd name="connsiteY2" fmla="*/ 320092 h 606467"/>
              <a:gd name="connsiteX3" fmla="*/ 58983 w 1540911"/>
              <a:gd name="connsiteY3" fmla="*/ 266799 h 606467"/>
              <a:gd name="connsiteX4" fmla="*/ 22520 w 1540911"/>
              <a:gd name="connsiteY4" fmla="*/ 266799 h 606467"/>
              <a:gd name="connsiteX5" fmla="*/ 19715 w 1540911"/>
              <a:gd name="connsiteY5" fmla="*/ 227530 h 606467"/>
              <a:gd name="connsiteX6" fmla="*/ 80 w 1540911"/>
              <a:gd name="connsiteY6" fmla="*/ 221921 h 606467"/>
              <a:gd name="connsiteX7" fmla="*/ 28129 w 1540911"/>
              <a:gd name="connsiteY7" fmla="*/ 168627 h 606467"/>
              <a:gd name="connsiteX8" fmla="*/ 44959 w 1540911"/>
              <a:gd name="connsiteY8" fmla="*/ 140578 h 606467"/>
              <a:gd name="connsiteX9" fmla="*/ 56178 w 1540911"/>
              <a:gd name="connsiteY9" fmla="*/ 87285 h 606467"/>
              <a:gd name="connsiteX10" fmla="*/ 112277 w 1540911"/>
              <a:gd name="connsiteY10" fmla="*/ 98505 h 606467"/>
              <a:gd name="connsiteX11" fmla="*/ 168375 w 1540911"/>
              <a:gd name="connsiteY11" fmla="*/ 84480 h 606467"/>
              <a:gd name="connsiteX12" fmla="*/ 188009 w 1540911"/>
              <a:gd name="connsiteY12" fmla="*/ 73260 h 606467"/>
              <a:gd name="connsiteX13" fmla="*/ 255327 w 1540911"/>
              <a:gd name="connsiteY13" fmla="*/ 146188 h 606467"/>
              <a:gd name="connsiteX14" fmla="*/ 319840 w 1540911"/>
              <a:gd name="connsiteY14" fmla="*/ 171432 h 606467"/>
              <a:gd name="connsiteX15" fmla="*/ 353499 w 1540911"/>
              <a:gd name="connsiteY15" fmla="*/ 160213 h 606467"/>
              <a:gd name="connsiteX16" fmla="*/ 403987 w 1540911"/>
              <a:gd name="connsiteY16" fmla="*/ 188262 h 606467"/>
              <a:gd name="connsiteX17" fmla="*/ 462890 w 1540911"/>
              <a:gd name="connsiteY17" fmla="*/ 188262 h 606467"/>
              <a:gd name="connsiteX18" fmla="*/ 510574 w 1540911"/>
              <a:gd name="connsiteY18" fmla="*/ 221921 h 606467"/>
              <a:gd name="connsiteX19" fmla="*/ 539046 w 1540911"/>
              <a:gd name="connsiteY19" fmla="*/ 234835 h 606467"/>
              <a:gd name="connsiteX20" fmla="*/ 575086 w 1540911"/>
              <a:gd name="connsiteY20" fmla="*/ 179847 h 606467"/>
              <a:gd name="connsiteX21" fmla="*/ 678868 w 1540911"/>
              <a:gd name="connsiteY21" fmla="*/ 171432 h 606467"/>
              <a:gd name="connsiteX22" fmla="*/ 793869 w 1540911"/>
              <a:gd name="connsiteY22" fmla="*/ 157408 h 606467"/>
              <a:gd name="connsiteX23" fmla="*/ 863992 w 1540911"/>
              <a:gd name="connsiteY23" fmla="*/ 92895 h 606467"/>
              <a:gd name="connsiteX24" fmla="*/ 869602 w 1540911"/>
              <a:gd name="connsiteY24" fmla="*/ 33992 h 606467"/>
              <a:gd name="connsiteX25" fmla="*/ 950944 w 1540911"/>
              <a:gd name="connsiteY25" fmla="*/ 333 h 606467"/>
              <a:gd name="connsiteX26" fmla="*/ 1007042 w 1540911"/>
              <a:gd name="connsiteY26" fmla="*/ 53626 h 606467"/>
              <a:gd name="connsiteX27" fmla="*/ 1110824 w 1540911"/>
              <a:gd name="connsiteY27" fmla="*/ 76065 h 606467"/>
              <a:gd name="connsiteX28" fmla="*/ 1221910 w 1540911"/>
              <a:gd name="connsiteY28" fmla="*/ 118299 h 606467"/>
              <a:gd name="connsiteX29" fmla="*/ 1265780 w 1540911"/>
              <a:gd name="connsiteY29" fmla="*/ 120899 h 606467"/>
              <a:gd name="connsiteX30" fmla="*/ 1278694 w 1540911"/>
              <a:gd name="connsiteY30" fmla="*/ 156194 h 606467"/>
              <a:gd name="connsiteX31" fmla="*/ 1309972 w 1540911"/>
              <a:gd name="connsiteY31" fmla="*/ 160213 h 606467"/>
              <a:gd name="connsiteX32" fmla="*/ 1450218 w 1540911"/>
              <a:gd name="connsiteY32" fmla="*/ 202286 h 606467"/>
              <a:gd name="connsiteX33" fmla="*/ 1520340 w 1540911"/>
              <a:gd name="connsiteY33" fmla="*/ 269604 h 606467"/>
              <a:gd name="connsiteX34" fmla="*/ 1486681 w 1540911"/>
              <a:gd name="connsiteY34" fmla="*/ 345337 h 606467"/>
              <a:gd name="connsiteX35" fmla="*/ 1461437 w 1540911"/>
              <a:gd name="connsiteY35" fmla="*/ 367776 h 606467"/>
              <a:gd name="connsiteX36" fmla="*/ 1509121 w 1540911"/>
              <a:gd name="connsiteY36" fmla="*/ 393020 h 606467"/>
              <a:gd name="connsiteX37" fmla="*/ 1531560 w 1540911"/>
              <a:gd name="connsiteY37" fmla="*/ 418264 h 606467"/>
              <a:gd name="connsiteX38" fmla="*/ 1503511 w 1540911"/>
              <a:gd name="connsiteY38" fmla="*/ 440703 h 606467"/>
              <a:gd name="connsiteX39" fmla="*/ 1514731 w 1540911"/>
              <a:gd name="connsiteY39" fmla="*/ 482777 h 606467"/>
              <a:gd name="connsiteX40" fmla="*/ 1539975 w 1540911"/>
              <a:gd name="connsiteY40" fmla="*/ 533265 h 606467"/>
              <a:gd name="connsiteX41" fmla="*/ 1478267 w 1540911"/>
              <a:gd name="connsiteY41" fmla="*/ 527656 h 606467"/>
              <a:gd name="connsiteX42" fmla="*/ 1396924 w 1540911"/>
              <a:gd name="connsiteY42" fmla="*/ 451923 h 606467"/>
              <a:gd name="connsiteX43" fmla="*/ 1340826 w 1540911"/>
              <a:gd name="connsiteY43" fmla="*/ 468752 h 606467"/>
              <a:gd name="connsiteX44" fmla="*/ 1267899 w 1540911"/>
              <a:gd name="connsiteY44" fmla="*/ 505216 h 606467"/>
              <a:gd name="connsiteX45" fmla="*/ 1169727 w 1540911"/>
              <a:gd name="connsiteY45" fmla="*/ 533265 h 606467"/>
              <a:gd name="connsiteX46" fmla="*/ 1105214 w 1540911"/>
              <a:gd name="connsiteY46" fmla="*/ 508021 h 606467"/>
              <a:gd name="connsiteX47" fmla="*/ 1063140 w 1540911"/>
              <a:gd name="connsiteY47" fmla="*/ 519241 h 606467"/>
              <a:gd name="connsiteX48" fmla="*/ 1017312 w 1540911"/>
              <a:gd name="connsiteY48" fmla="*/ 455152 h 606467"/>
              <a:gd name="connsiteX49" fmla="*/ 1023930 w 1540911"/>
              <a:gd name="connsiteY49" fmla="*/ 407308 h 606467"/>
              <a:gd name="connsiteX50" fmla="*/ 1066428 w 1540911"/>
              <a:gd name="connsiteY50" fmla="*/ 373809 h 606467"/>
              <a:gd name="connsiteX51" fmla="*/ 1032213 w 1540911"/>
              <a:gd name="connsiteY51" fmla="*/ 339054 h 606467"/>
              <a:gd name="connsiteX52" fmla="*/ 1003638 w 1540911"/>
              <a:gd name="connsiteY52" fmla="*/ 298573 h 606467"/>
              <a:gd name="connsiteX53" fmla="*/ 1090503 w 1540911"/>
              <a:gd name="connsiteY53" fmla="*/ 286433 h 606467"/>
              <a:gd name="connsiteX54" fmla="*/ 1087333 w 1540911"/>
              <a:gd name="connsiteY54" fmla="*/ 259128 h 606467"/>
              <a:gd name="connsiteX55" fmla="*/ 1146176 w 1540911"/>
              <a:gd name="connsiteY55" fmla="*/ 253621 h 606467"/>
              <a:gd name="connsiteX56" fmla="*/ 1194868 w 1540911"/>
              <a:gd name="connsiteY56" fmla="*/ 232292 h 606467"/>
              <a:gd name="connsiteX57" fmla="*/ 1169727 w 1540911"/>
              <a:gd name="connsiteY57" fmla="*/ 213506 h 606467"/>
              <a:gd name="connsiteX58" fmla="*/ 1144133 w 1540911"/>
              <a:gd name="connsiteY58" fmla="*/ 231899 h 606467"/>
              <a:gd name="connsiteX59" fmla="*/ 1091189 w 1540911"/>
              <a:gd name="connsiteY59" fmla="*/ 230335 h 606467"/>
              <a:gd name="connsiteX60" fmla="*/ 1058407 w 1540911"/>
              <a:gd name="connsiteY60" fmla="*/ 246186 h 606467"/>
              <a:gd name="connsiteX61" fmla="*/ 1015034 w 1540911"/>
              <a:gd name="connsiteY61" fmla="*/ 240547 h 606467"/>
              <a:gd name="connsiteX62" fmla="*/ 978993 w 1540911"/>
              <a:gd name="connsiteY62" fmla="*/ 265104 h 606467"/>
              <a:gd name="connsiteX63" fmla="*/ 955020 w 1540911"/>
              <a:gd name="connsiteY63" fmla="*/ 259919 h 606467"/>
              <a:gd name="connsiteX64" fmla="*/ 922895 w 1540911"/>
              <a:gd name="connsiteY64" fmla="*/ 294848 h 606467"/>
              <a:gd name="connsiteX65" fmla="*/ 900456 w 1540911"/>
              <a:gd name="connsiteY65" fmla="*/ 300137 h 606467"/>
              <a:gd name="connsiteX66" fmla="*/ 838748 w 1540911"/>
              <a:gd name="connsiteY66" fmla="*/ 314483 h 606467"/>
              <a:gd name="connsiteX67" fmla="*/ 835943 w 1540911"/>
              <a:gd name="connsiteY67" fmla="*/ 315856 h 606467"/>
              <a:gd name="connsiteX68" fmla="*/ 764549 w 1540911"/>
              <a:gd name="connsiteY68" fmla="*/ 330888 h 606467"/>
              <a:gd name="connsiteX69" fmla="*/ 734966 w 1540911"/>
              <a:gd name="connsiteY69" fmla="*/ 342532 h 606467"/>
              <a:gd name="connsiteX70" fmla="*/ 724857 w 1540911"/>
              <a:gd name="connsiteY70" fmla="*/ 359463 h 606467"/>
              <a:gd name="connsiteX71" fmla="*/ 690774 w 1540911"/>
              <a:gd name="connsiteY71" fmla="*/ 367776 h 606467"/>
              <a:gd name="connsiteX72" fmla="*/ 675055 w 1540911"/>
              <a:gd name="connsiteY72" fmla="*/ 382488 h 606467"/>
              <a:gd name="connsiteX73" fmla="*/ 653624 w 1540911"/>
              <a:gd name="connsiteY73" fmla="*/ 401435 h 606467"/>
              <a:gd name="connsiteX74" fmla="*/ 682359 w 1540911"/>
              <a:gd name="connsiteY74" fmla="*/ 437898 h 606467"/>
              <a:gd name="connsiteX75" fmla="*/ 715332 w 1540911"/>
              <a:gd name="connsiteY75" fmla="*/ 457533 h 606467"/>
              <a:gd name="connsiteX76" fmla="*/ 709561 w 1540911"/>
              <a:gd name="connsiteY76" fmla="*/ 490505 h 606467"/>
              <a:gd name="connsiteX77" fmla="*/ 760896 w 1540911"/>
              <a:gd name="connsiteY77" fmla="*/ 495429 h 606467"/>
              <a:gd name="connsiteX78" fmla="*/ 774394 w 1540911"/>
              <a:gd name="connsiteY78" fmla="*/ 471031 h 606467"/>
              <a:gd name="connsiteX79" fmla="*/ 855577 w 1540911"/>
              <a:gd name="connsiteY79" fmla="*/ 479972 h 606467"/>
              <a:gd name="connsiteX80" fmla="*/ 891720 w 1540911"/>
              <a:gd name="connsiteY80" fmla="*/ 479548 h 606467"/>
              <a:gd name="connsiteX81" fmla="*/ 875212 w 1540911"/>
              <a:gd name="connsiteY81" fmla="*/ 533265 h 606467"/>
              <a:gd name="connsiteX82" fmla="*/ 851238 w 1540911"/>
              <a:gd name="connsiteY82" fmla="*/ 560511 h 606467"/>
              <a:gd name="connsiteX83" fmla="*/ 810699 w 1540911"/>
              <a:gd name="connsiteY83" fmla="*/ 558510 h 606467"/>
              <a:gd name="connsiteX84" fmla="*/ 776879 w 1540911"/>
              <a:gd name="connsiteY84" fmla="*/ 555544 h 606467"/>
              <a:gd name="connsiteX85" fmla="*/ 732176 w 1540911"/>
              <a:gd name="connsiteY85" fmla="*/ 560511 h 606467"/>
              <a:gd name="connsiteX86" fmla="*/ 692893 w 1540911"/>
              <a:gd name="connsiteY86" fmla="*/ 555705 h 606467"/>
              <a:gd name="connsiteX87" fmla="*/ 639599 w 1540911"/>
              <a:gd name="connsiteY87" fmla="*/ 586559 h 606467"/>
              <a:gd name="connsiteX88" fmla="*/ 603559 w 1540911"/>
              <a:gd name="connsiteY88" fmla="*/ 591481 h 606467"/>
              <a:gd name="connsiteX89" fmla="*/ 518988 w 1540911"/>
              <a:gd name="connsiteY89" fmla="*/ 606193 h 606467"/>
              <a:gd name="connsiteX90" fmla="*/ 503576 w 1540911"/>
              <a:gd name="connsiteY90" fmla="*/ 577180 h 606467"/>
              <a:gd name="connsiteX91" fmla="*/ 516183 w 1540911"/>
              <a:gd name="connsiteY91" fmla="*/ 544485 h 606467"/>
              <a:gd name="connsiteX92" fmla="*/ 474110 w 1540911"/>
              <a:gd name="connsiteY92" fmla="*/ 538875 h 606467"/>
              <a:gd name="connsiteX93" fmla="*/ 434841 w 1540911"/>
              <a:gd name="connsiteY93" fmla="*/ 513631 h 606467"/>
              <a:gd name="connsiteX94" fmla="*/ 381548 w 1540911"/>
              <a:gd name="connsiteY94" fmla="*/ 508021 h 606467"/>
              <a:gd name="connsiteX95" fmla="*/ 384090 w 1540911"/>
              <a:gd name="connsiteY95" fmla="*/ 481243 h 606467"/>
              <a:gd name="connsiteX96" fmla="*/ 465695 w 1540911"/>
              <a:gd name="connsiteY96" fmla="*/ 432289 h 606467"/>
              <a:gd name="connsiteX97" fmla="*/ 486907 w 1540911"/>
              <a:gd name="connsiteY97" fmla="*/ 436686 h 606467"/>
              <a:gd name="connsiteX98" fmla="*/ 478771 w 1540911"/>
              <a:gd name="connsiteY98" fmla="*/ 426840 h 606467"/>
              <a:gd name="connsiteX99" fmla="*/ 508338 w 1540911"/>
              <a:gd name="connsiteY99" fmla="*/ 415255 h 606467"/>
              <a:gd name="connsiteX100" fmla="*/ 521955 w 1540911"/>
              <a:gd name="connsiteY100" fmla="*/ 410697 h 606467"/>
              <a:gd name="connsiteX101" fmla="*/ 509039 w 1540911"/>
              <a:gd name="connsiteY101" fmla="*/ 397621 h 606467"/>
              <a:gd name="connsiteX102" fmla="*/ 488134 w 1540911"/>
              <a:gd name="connsiteY102" fmla="*/ 398892 h 606467"/>
              <a:gd name="connsiteX103" fmla="*/ 457280 w 1540911"/>
              <a:gd name="connsiteY103" fmla="*/ 384605 h 606467"/>
              <a:gd name="connsiteX104" fmla="*/ 389962 w 1540911"/>
              <a:gd name="connsiteY104" fmla="*/ 395825 h 606467"/>
              <a:gd name="connsiteX105" fmla="*/ 298671 w 1540911"/>
              <a:gd name="connsiteY105" fmla="*/ 360471 h 606467"/>
              <a:gd name="connsiteX106" fmla="*/ 284501 w 1540911"/>
              <a:gd name="connsiteY106" fmla="*/ 331911 h 606467"/>
              <a:gd name="connsiteX107" fmla="*/ 237651 w 1540911"/>
              <a:gd name="connsiteY107" fmla="*/ 309983 h 606467"/>
              <a:gd name="connsiteX108" fmla="*/ 194145 w 1540911"/>
              <a:gd name="connsiteY108" fmla="*/ 314483 h 606467"/>
              <a:gd name="connsiteX109" fmla="*/ 167820 w 1540911"/>
              <a:gd name="connsiteY109" fmla="*/ 350961 h 606467"/>
              <a:gd name="connsiteX110" fmla="*/ 131911 w 1540911"/>
              <a:gd name="connsiteY110" fmla="*/ 387410 h 606467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91720 w 1540911"/>
              <a:gd name="connsiteY80" fmla="*/ 479548 h 606524"/>
              <a:gd name="connsiteX81" fmla="*/ 875212 w 1540911"/>
              <a:gd name="connsiteY81" fmla="*/ 533265 h 606524"/>
              <a:gd name="connsiteX82" fmla="*/ 851238 w 1540911"/>
              <a:gd name="connsiteY82" fmla="*/ 560511 h 606524"/>
              <a:gd name="connsiteX83" fmla="*/ 810699 w 1540911"/>
              <a:gd name="connsiteY83" fmla="*/ 558510 h 606524"/>
              <a:gd name="connsiteX84" fmla="*/ 776879 w 1540911"/>
              <a:gd name="connsiteY84" fmla="*/ 555544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91720 w 1540911"/>
              <a:gd name="connsiteY80" fmla="*/ 479548 h 606524"/>
              <a:gd name="connsiteX81" fmla="*/ 875212 w 1540911"/>
              <a:gd name="connsiteY81" fmla="*/ 533265 h 606524"/>
              <a:gd name="connsiteX82" fmla="*/ 851238 w 1540911"/>
              <a:gd name="connsiteY82" fmla="*/ 560511 h 606524"/>
              <a:gd name="connsiteX83" fmla="*/ 810699 w 1540911"/>
              <a:gd name="connsiteY83" fmla="*/ 558510 h 606524"/>
              <a:gd name="connsiteX84" fmla="*/ 776879 w 1540911"/>
              <a:gd name="connsiteY84" fmla="*/ 543637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91720 w 1540911"/>
              <a:gd name="connsiteY80" fmla="*/ 479548 h 606524"/>
              <a:gd name="connsiteX81" fmla="*/ 875212 w 1540911"/>
              <a:gd name="connsiteY81" fmla="*/ 533265 h 606524"/>
              <a:gd name="connsiteX82" fmla="*/ 851238 w 1540911"/>
              <a:gd name="connsiteY82" fmla="*/ 560511 h 606524"/>
              <a:gd name="connsiteX83" fmla="*/ 817842 w 1540911"/>
              <a:gd name="connsiteY83" fmla="*/ 548985 h 606524"/>
              <a:gd name="connsiteX84" fmla="*/ 776879 w 1540911"/>
              <a:gd name="connsiteY84" fmla="*/ 543637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91720 w 1540911"/>
              <a:gd name="connsiteY80" fmla="*/ 479548 h 606524"/>
              <a:gd name="connsiteX81" fmla="*/ 875212 w 1540911"/>
              <a:gd name="connsiteY81" fmla="*/ 533265 h 606524"/>
              <a:gd name="connsiteX82" fmla="*/ 851238 w 1540911"/>
              <a:gd name="connsiteY82" fmla="*/ 560511 h 606524"/>
              <a:gd name="connsiteX83" fmla="*/ 817842 w 1540911"/>
              <a:gd name="connsiteY83" fmla="*/ 548985 h 606524"/>
              <a:gd name="connsiteX84" fmla="*/ 781641 w 1540911"/>
              <a:gd name="connsiteY84" fmla="*/ 553162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91720 w 1540911"/>
              <a:gd name="connsiteY80" fmla="*/ 479548 h 606524"/>
              <a:gd name="connsiteX81" fmla="*/ 875212 w 1540911"/>
              <a:gd name="connsiteY81" fmla="*/ 533265 h 606524"/>
              <a:gd name="connsiteX82" fmla="*/ 851238 w 1540911"/>
              <a:gd name="connsiteY82" fmla="*/ 560511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56001 w 1540911"/>
              <a:gd name="connsiteY80" fmla="*/ 500980 h 606524"/>
              <a:gd name="connsiteX81" fmla="*/ 875212 w 1540911"/>
              <a:gd name="connsiteY81" fmla="*/ 533265 h 606524"/>
              <a:gd name="connsiteX82" fmla="*/ 851238 w 1540911"/>
              <a:gd name="connsiteY82" fmla="*/ 560511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56001 w 1540911"/>
              <a:gd name="connsiteY80" fmla="*/ 500980 h 606524"/>
              <a:gd name="connsiteX81" fmla="*/ 863306 w 1540911"/>
              <a:gd name="connsiteY81" fmla="*/ 538027 h 606524"/>
              <a:gd name="connsiteX82" fmla="*/ 851238 w 1540911"/>
              <a:gd name="connsiteY82" fmla="*/ 560511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56001 w 1540911"/>
              <a:gd name="connsiteY80" fmla="*/ 500980 h 606524"/>
              <a:gd name="connsiteX81" fmla="*/ 844256 w 1540911"/>
              <a:gd name="connsiteY81" fmla="*/ 542789 h 606524"/>
              <a:gd name="connsiteX82" fmla="*/ 851238 w 1540911"/>
              <a:gd name="connsiteY82" fmla="*/ 560511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56001 w 1540911"/>
              <a:gd name="connsiteY80" fmla="*/ 500980 h 606524"/>
              <a:gd name="connsiteX81" fmla="*/ 810919 w 1540911"/>
              <a:gd name="connsiteY81" fmla="*/ 538026 h 606524"/>
              <a:gd name="connsiteX82" fmla="*/ 851238 w 1540911"/>
              <a:gd name="connsiteY82" fmla="*/ 560511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67907 w 1540911"/>
              <a:gd name="connsiteY80" fmla="*/ 503361 h 606524"/>
              <a:gd name="connsiteX81" fmla="*/ 810919 w 1540911"/>
              <a:gd name="connsiteY81" fmla="*/ 538026 h 606524"/>
              <a:gd name="connsiteX82" fmla="*/ 851238 w 1540911"/>
              <a:gd name="connsiteY82" fmla="*/ 560511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67907 w 1540911"/>
              <a:gd name="connsiteY80" fmla="*/ 503361 h 606524"/>
              <a:gd name="connsiteX81" fmla="*/ 846637 w 1540911"/>
              <a:gd name="connsiteY81" fmla="*/ 526120 h 606524"/>
              <a:gd name="connsiteX82" fmla="*/ 851238 w 1540911"/>
              <a:gd name="connsiteY82" fmla="*/ 560511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67907 w 1540911"/>
              <a:gd name="connsiteY80" fmla="*/ 503361 h 606524"/>
              <a:gd name="connsiteX81" fmla="*/ 846637 w 1540911"/>
              <a:gd name="connsiteY81" fmla="*/ 526120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67907 w 1540911"/>
              <a:gd name="connsiteY80" fmla="*/ 503361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29757 w 1540911"/>
              <a:gd name="connsiteY96" fmla="*/ 441447 h 606524"/>
              <a:gd name="connsiteX97" fmla="*/ 465695 w 1540911"/>
              <a:gd name="connsiteY97" fmla="*/ 432289 h 606524"/>
              <a:gd name="connsiteX98" fmla="*/ 486907 w 1540911"/>
              <a:gd name="connsiteY98" fmla="*/ 436686 h 606524"/>
              <a:gd name="connsiteX99" fmla="*/ 478771 w 1540911"/>
              <a:gd name="connsiteY99" fmla="*/ 426840 h 606524"/>
              <a:gd name="connsiteX100" fmla="*/ 508338 w 1540911"/>
              <a:gd name="connsiteY100" fmla="*/ 415255 h 606524"/>
              <a:gd name="connsiteX101" fmla="*/ 521955 w 1540911"/>
              <a:gd name="connsiteY101" fmla="*/ 410697 h 606524"/>
              <a:gd name="connsiteX102" fmla="*/ 509039 w 1540911"/>
              <a:gd name="connsiteY102" fmla="*/ 397621 h 606524"/>
              <a:gd name="connsiteX103" fmla="*/ 488134 w 1540911"/>
              <a:gd name="connsiteY103" fmla="*/ 398892 h 606524"/>
              <a:gd name="connsiteX104" fmla="*/ 457280 w 1540911"/>
              <a:gd name="connsiteY104" fmla="*/ 384605 h 606524"/>
              <a:gd name="connsiteX105" fmla="*/ 389962 w 1540911"/>
              <a:gd name="connsiteY105" fmla="*/ 395825 h 606524"/>
              <a:gd name="connsiteX106" fmla="*/ 298671 w 1540911"/>
              <a:gd name="connsiteY106" fmla="*/ 360471 h 606524"/>
              <a:gd name="connsiteX107" fmla="*/ 284501 w 1540911"/>
              <a:gd name="connsiteY107" fmla="*/ 331911 h 606524"/>
              <a:gd name="connsiteX108" fmla="*/ 237651 w 1540911"/>
              <a:gd name="connsiteY108" fmla="*/ 309983 h 606524"/>
              <a:gd name="connsiteX109" fmla="*/ 194145 w 1540911"/>
              <a:gd name="connsiteY109" fmla="*/ 314483 h 606524"/>
              <a:gd name="connsiteX110" fmla="*/ 167820 w 1540911"/>
              <a:gd name="connsiteY110" fmla="*/ 350961 h 606524"/>
              <a:gd name="connsiteX111" fmla="*/ 131911 w 1540911"/>
              <a:gd name="connsiteY111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5695 w 1540911"/>
              <a:gd name="connsiteY97" fmla="*/ 432289 h 606524"/>
              <a:gd name="connsiteX98" fmla="*/ 486907 w 1540911"/>
              <a:gd name="connsiteY98" fmla="*/ 436686 h 606524"/>
              <a:gd name="connsiteX99" fmla="*/ 478771 w 1540911"/>
              <a:gd name="connsiteY99" fmla="*/ 426840 h 606524"/>
              <a:gd name="connsiteX100" fmla="*/ 508338 w 1540911"/>
              <a:gd name="connsiteY100" fmla="*/ 415255 h 606524"/>
              <a:gd name="connsiteX101" fmla="*/ 521955 w 1540911"/>
              <a:gd name="connsiteY101" fmla="*/ 410697 h 606524"/>
              <a:gd name="connsiteX102" fmla="*/ 509039 w 1540911"/>
              <a:gd name="connsiteY102" fmla="*/ 397621 h 606524"/>
              <a:gd name="connsiteX103" fmla="*/ 488134 w 1540911"/>
              <a:gd name="connsiteY103" fmla="*/ 398892 h 606524"/>
              <a:gd name="connsiteX104" fmla="*/ 457280 w 1540911"/>
              <a:gd name="connsiteY104" fmla="*/ 384605 h 606524"/>
              <a:gd name="connsiteX105" fmla="*/ 389962 w 1540911"/>
              <a:gd name="connsiteY105" fmla="*/ 395825 h 606524"/>
              <a:gd name="connsiteX106" fmla="*/ 298671 w 1540911"/>
              <a:gd name="connsiteY106" fmla="*/ 360471 h 606524"/>
              <a:gd name="connsiteX107" fmla="*/ 284501 w 1540911"/>
              <a:gd name="connsiteY107" fmla="*/ 331911 h 606524"/>
              <a:gd name="connsiteX108" fmla="*/ 237651 w 1540911"/>
              <a:gd name="connsiteY108" fmla="*/ 309983 h 606524"/>
              <a:gd name="connsiteX109" fmla="*/ 194145 w 1540911"/>
              <a:gd name="connsiteY109" fmla="*/ 314483 h 606524"/>
              <a:gd name="connsiteX110" fmla="*/ 167820 w 1540911"/>
              <a:gd name="connsiteY110" fmla="*/ 350961 h 606524"/>
              <a:gd name="connsiteX111" fmla="*/ 131911 w 1540911"/>
              <a:gd name="connsiteY111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5695 w 1540911"/>
              <a:gd name="connsiteY97" fmla="*/ 432289 h 606524"/>
              <a:gd name="connsiteX98" fmla="*/ 486907 w 1540911"/>
              <a:gd name="connsiteY98" fmla="*/ 436686 h 606524"/>
              <a:gd name="connsiteX99" fmla="*/ 478771 w 1540911"/>
              <a:gd name="connsiteY99" fmla="*/ 426840 h 606524"/>
              <a:gd name="connsiteX100" fmla="*/ 491669 w 1540911"/>
              <a:gd name="connsiteY100" fmla="*/ 415255 h 606524"/>
              <a:gd name="connsiteX101" fmla="*/ 521955 w 1540911"/>
              <a:gd name="connsiteY101" fmla="*/ 410697 h 606524"/>
              <a:gd name="connsiteX102" fmla="*/ 509039 w 1540911"/>
              <a:gd name="connsiteY102" fmla="*/ 397621 h 606524"/>
              <a:gd name="connsiteX103" fmla="*/ 488134 w 1540911"/>
              <a:gd name="connsiteY103" fmla="*/ 398892 h 606524"/>
              <a:gd name="connsiteX104" fmla="*/ 457280 w 1540911"/>
              <a:gd name="connsiteY104" fmla="*/ 384605 h 606524"/>
              <a:gd name="connsiteX105" fmla="*/ 389962 w 1540911"/>
              <a:gd name="connsiteY105" fmla="*/ 395825 h 606524"/>
              <a:gd name="connsiteX106" fmla="*/ 298671 w 1540911"/>
              <a:gd name="connsiteY106" fmla="*/ 360471 h 606524"/>
              <a:gd name="connsiteX107" fmla="*/ 284501 w 1540911"/>
              <a:gd name="connsiteY107" fmla="*/ 331911 h 606524"/>
              <a:gd name="connsiteX108" fmla="*/ 237651 w 1540911"/>
              <a:gd name="connsiteY108" fmla="*/ 309983 h 606524"/>
              <a:gd name="connsiteX109" fmla="*/ 194145 w 1540911"/>
              <a:gd name="connsiteY109" fmla="*/ 314483 h 606524"/>
              <a:gd name="connsiteX110" fmla="*/ 167820 w 1540911"/>
              <a:gd name="connsiteY110" fmla="*/ 350961 h 606524"/>
              <a:gd name="connsiteX111" fmla="*/ 131911 w 1540911"/>
              <a:gd name="connsiteY111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5695 w 1540911"/>
              <a:gd name="connsiteY97" fmla="*/ 432289 h 606524"/>
              <a:gd name="connsiteX98" fmla="*/ 486907 w 1540911"/>
              <a:gd name="connsiteY98" fmla="*/ 436686 h 606524"/>
              <a:gd name="connsiteX99" fmla="*/ 478771 w 1540911"/>
              <a:gd name="connsiteY99" fmla="*/ 426840 h 606524"/>
              <a:gd name="connsiteX100" fmla="*/ 491669 w 1540911"/>
              <a:gd name="connsiteY100" fmla="*/ 415255 h 606524"/>
              <a:gd name="connsiteX101" fmla="*/ 505286 w 1540911"/>
              <a:gd name="connsiteY101" fmla="*/ 413079 h 606524"/>
              <a:gd name="connsiteX102" fmla="*/ 509039 w 1540911"/>
              <a:gd name="connsiteY102" fmla="*/ 397621 h 606524"/>
              <a:gd name="connsiteX103" fmla="*/ 488134 w 1540911"/>
              <a:gd name="connsiteY103" fmla="*/ 398892 h 606524"/>
              <a:gd name="connsiteX104" fmla="*/ 457280 w 1540911"/>
              <a:gd name="connsiteY104" fmla="*/ 384605 h 606524"/>
              <a:gd name="connsiteX105" fmla="*/ 389962 w 1540911"/>
              <a:gd name="connsiteY105" fmla="*/ 395825 h 606524"/>
              <a:gd name="connsiteX106" fmla="*/ 298671 w 1540911"/>
              <a:gd name="connsiteY106" fmla="*/ 360471 h 606524"/>
              <a:gd name="connsiteX107" fmla="*/ 284501 w 1540911"/>
              <a:gd name="connsiteY107" fmla="*/ 331911 h 606524"/>
              <a:gd name="connsiteX108" fmla="*/ 237651 w 1540911"/>
              <a:gd name="connsiteY108" fmla="*/ 309983 h 606524"/>
              <a:gd name="connsiteX109" fmla="*/ 194145 w 1540911"/>
              <a:gd name="connsiteY109" fmla="*/ 314483 h 606524"/>
              <a:gd name="connsiteX110" fmla="*/ 167820 w 1540911"/>
              <a:gd name="connsiteY110" fmla="*/ 350961 h 606524"/>
              <a:gd name="connsiteX111" fmla="*/ 131911 w 1540911"/>
              <a:gd name="connsiteY111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5695 w 1540911"/>
              <a:gd name="connsiteY97" fmla="*/ 432289 h 606524"/>
              <a:gd name="connsiteX98" fmla="*/ 486907 w 1540911"/>
              <a:gd name="connsiteY98" fmla="*/ 436686 h 606524"/>
              <a:gd name="connsiteX99" fmla="*/ 478771 w 1540911"/>
              <a:gd name="connsiteY99" fmla="*/ 426840 h 606524"/>
              <a:gd name="connsiteX100" fmla="*/ 491669 w 1540911"/>
              <a:gd name="connsiteY100" fmla="*/ 415255 h 606524"/>
              <a:gd name="connsiteX101" fmla="*/ 505286 w 1540911"/>
              <a:gd name="connsiteY101" fmla="*/ 413079 h 606524"/>
              <a:gd name="connsiteX102" fmla="*/ 509039 w 1540911"/>
              <a:gd name="connsiteY102" fmla="*/ 397621 h 606524"/>
              <a:gd name="connsiteX103" fmla="*/ 488134 w 1540911"/>
              <a:gd name="connsiteY103" fmla="*/ 398892 h 606524"/>
              <a:gd name="connsiteX104" fmla="*/ 457280 w 1540911"/>
              <a:gd name="connsiteY104" fmla="*/ 384605 h 606524"/>
              <a:gd name="connsiteX105" fmla="*/ 389962 w 1540911"/>
              <a:gd name="connsiteY105" fmla="*/ 395825 h 606524"/>
              <a:gd name="connsiteX106" fmla="*/ 298671 w 1540911"/>
              <a:gd name="connsiteY106" fmla="*/ 360471 h 606524"/>
              <a:gd name="connsiteX107" fmla="*/ 272594 w 1540911"/>
              <a:gd name="connsiteY107" fmla="*/ 336673 h 606524"/>
              <a:gd name="connsiteX108" fmla="*/ 237651 w 1540911"/>
              <a:gd name="connsiteY108" fmla="*/ 309983 h 606524"/>
              <a:gd name="connsiteX109" fmla="*/ 194145 w 1540911"/>
              <a:gd name="connsiteY109" fmla="*/ 314483 h 606524"/>
              <a:gd name="connsiteX110" fmla="*/ 167820 w 1540911"/>
              <a:gd name="connsiteY110" fmla="*/ 350961 h 606524"/>
              <a:gd name="connsiteX111" fmla="*/ 131911 w 1540911"/>
              <a:gd name="connsiteY111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5695 w 1540911"/>
              <a:gd name="connsiteY97" fmla="*/ 432289 h 606524"/>
              <a:gd name="connsiteX98" fmla="*/ 486907 w 1540911"/>
              <a:gd name="connsiteY98" fmla="*/ 436686 h 606524"/>
              <a:gd name="connsiteX99" fmla="*/ 478771 w 1540911"/>
              <a:gd name="connsiteY99" fmla="*/ 426840 h 606524"/>
              <a:gd name="connsiteX100" fmla="*/ 491669 w 1540911"/>
              <a:gd name="connsiteY100" fmla="*/ 415255 h 606524"/>
              <a:gd name="connsiteX101" fmla="*/ 505286 w 1540911"/>
              <a:gd name="connsiteY101" fmla="*/ 413079 h 606524"/>
              <a:gd name="connsiteX102" fmla="*/ 509039 w 1540911"/>
              <a:gd name="connsiteY102" fmla="*/ 397621 h 606524"/>
              <a:gd name="connsiteX103" fmla="*/ 488134 w 1540911"/>
              <a:gd name="connsiteY103" fmla="*/ 398892 h 606524"/>
              <a:gd name="connsiteX104" fmla="*/ 457280 w 1540911"/>
              <a:gd name="connsiteY104" fmla="*/ 384605 h 606524"/>
              <a:gd name="connsiteX105" fmla="*/ 389962 w 1540911"/>
              <a:gd name="connsiteY105" fmla="*/ 395825 h 606524"/>
              <a:gd name="connsiteX106" fmla="*/ 289146 w 1540911"/>
              <a:gd name="connsiteY106" fmla="*/ 367614 h 606524"/>
              <a:gd name="connsiteX107" fmla="*/ 272594 w 1540911"/>
              <a:gd name="connsiteY107" fmla="*/ 336673 h 606524"/>
              <a:gd name="connsiteX108" fmla="*/ 237651 w 1540911"/>
              <a:gd name="connsiteY108" fmla="*/ 309983 h 606524"/>
              <a:gd name="connsiteX109" fmla="*/ 194145 w 1540911"/>
              <a:gd name="connsiteY109" fmla="*/ 314483 h 606524"/>
              <a:gd name="connsiteX110" fmla="*/ 167820 w 1540911"/>
              <a:gd name="connsiteY110" fmla="*/ 350961 h 606524"/>
              <a:gd name="connsiteX111" fmla="*/ 131911 w 1540911"/>
              <a:gd name="connsiteY111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5695 w 1540911"/>
              <a:gd name="connsiteY97" fmla="*/ 432289 h 606524"/>
              <a:gd name="connsiteX98" fmla="*/ 486907 w 1540911"/>
              <a:gd name="connsiteY98" fmla="*/ 436686 h 606524"/>
              <a:gd name="connsiteX99" fmla="*/ 478771 w 1540911"/>
              <a:gd name="connsiteY99" fmla="*/ 426840 h 606524"/>
              <a:gd name="connsiteX100" fmla="*/ 491669 w 1540911"/>
              <a:gd name="connsiteY100" fmla="*/ 415255 h 606524"/>
              <a:gd name="connsiteX101" fmla="*/ 505286 w 1540911"/>
              <a:gd name="connsiteY101" fmla="*/ 413079 h 606524"/>
              <a:gd name="connsiteX102" fmla="*/ 509039 w 1540911"/>
              <a:gd name="connsiteY102" fmla="*/ 397621 h 606524"/>
              <a:gd name="connsiteX103" fmla="*/ 488134 w 1540911"/>
              <a:gd name="connsiteY103" fmla="*/ 398892 h 606524"/>
              <a:gd name="connsiteX104" fmla="*/ 457280 w 1540911"/>
              <a:gd name="connsiteY104" fmla="*/ 384605 h 606524"/>
              <a:gd name="connsiteX105" fmla="*/ 389962 w 1540911"/>
              <a:gd name="connsiteY105" fmla="*/ 398206 h 606524"/>
              <a:gd name="connsiteX106" fmla="*/ 289146 w 1540911"/>
              <a:gd name="connsiteY106" fmla="*/ 367614 h 606524"/>
              <a:gd name="connsiteX107" fmla="*/ 272594 w 1540911"/>
              <a:gd name="connsiteY107" fmla="*/ 336673 h 606524"/>
              <a:gd name="connsiteX108" fmla="*/ 237651 w 1540911"/>
              <a:gd name="connsiteY108" fmla="*/ 309983 h 606524"/>
              <a:gd name="connsiteX109" fmla="*/ 194145 w 1540911"/>
              <a:gd name="connsiteY109" fmla="*/ 314483 h 606524"/>
              <a:gd name="connsiteX110" fmla="*/ 167820 w 1540911"/>
              <a:gd name="connsiteY110" fmla="*/ 350961 h 606524"/>
              <a:gd name="connsiteX111" fmla="*/ 131911 w 1540911"/>
              <a:gd name="connsiteY111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5695 w 1540911"/>
              <a:gd name="connsiteY97" fmla="*/ 432289 h 606524"/>
              <a:gd name="connsiteX98" fmla="*/ 486907 w 1540911"/>
              <a:gd name="connsiteY98" fmla="*/ 436686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8206 h 606524"/>
              <a:gd name="connsiteX105" fmla="*/ 289146 w 1540911"/>
              <a:gd name="connsiteY105" fmla="*/ 367614 h 606524"/>
              <a:gd name="connsiteX106" fmla="*/ 272594 w 1540911"/>
              <a:gd name="connsiteY106" fmla="*/ 336673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5695 w 1540911"/>
              <a:gd name="connsiteY97" fmla="*/ 432289 h 606524"/>
              <a:gd name="connsiteX98" fmla="*/ 491669 w 1540911"/>
              <a:gd name="connsiteY98" fmla="*/ 415255 h 606524"/>
              <a:gd name="connsiteX99" fmla="*/ 505286 w 1540911"/>
              <a:gd name="connsiteY99" fmla="*/ 413079 h 606524"/>
              <a:gd name="connsiteX100" fmla="*/ 509039 w 1540911"/>
              <a:gd name="connsiteY100" fmla="*/ 397621 h 606524"/>
              <a:gd name="connsiteX101" fmla="*/ 488134 w 1540911"/>
              <a:gd name="connsiteY101" fmla="*/ 398892 h 606524"/>
              <a:gd name="connsiteX102" fmla="*/ 457280 w 1540911"/>
              <a:gd name="connsiteY102" fmla="*/ 384605 h 606524"/>
              <a:gd name="connsiteX103" fmla="*/ 389962 w 1540911"/>
              <a:gd name="connsiteY103" fmla="*/ 398206 h 606524"/>
              <a:gd name="connsiteX104" fmla="*/ 289146 w 1540911"/>
              <a:gd name="connsiteY104" fmla="*/ 367614 h 606524"/>
              <a:gd name="connsiteX105" fmla="*/ 272594 w 1540911"/>
              <a:gd name="connsiteY105" fmla="*/ 336673 h 606524"/>
              <a:gd name="connsiteX106" fmla="*/ 237651 w 1540911"/>
              <a:gd name="connsiteY106" fmla="*/ 309983 h 606524"/>
              <a:gd name="connsiteX107" fmla="*/ 194145 w 1540911"/>
              <a:gd name="connsiteY107" fmla="*/ 314483 h 606524"/>
              <a:gd name="connsiteX108" fmla="*/ 167820 w 1540911"/>
              <a:gd name="connsiteY108" fmla="*/ 350961 h 606524"/>
              <a:gd name="connsiteX109" fmla="*/ 131911 w 1540911"/>
              <a:gd name="connsiteY109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0932 w 1540911"/>
              <a:gd name="connsiteY97" fmla="*/ 427527 h 606524"/>
              <a:gd name="connsiteX98" fmla="*/ 491669 w 1540911"/>
              <a:gd name="connsiteY98" fmla="*/ 415255 h 606524"/>
              <a:gd name="connsiteX99" fmla="*/ 505286 w 1540911"/>
              <a:gd name="connsiteY99" fmla="*/ 413079 h 606524"/>
              <a:gd name="connsiteX100" fmla="*/ 509039 w 1540911"/>
              <a:gd name="connsiteY100" fmla="*/ 397621 h 606524"/>
              <a:gd name="connsiteX101" fmla="*/ 488134 w 1540911"/>
              <a:gd name="connsiteY101" fmla="*/ 398892 h 606524"/>
              <a:gd name="connsiteX102" fmla="*/ 457280 w 1540911"/>
              <a:gd name="connsiteY102" fmla="*/ 384605 h 606524"/>
              <a:gd name="connsiteX103" fmla="*/ 389962 w 1540911"/>
              <a:gd name="connsiteY103" fmla="*/ 398206 h 606524"/>
              <a:gd name="connsiteX104" fmla="*/ 289146 w 1540911"/>
              <a:gd name="connsiteY104" fmla="*/ 367614 h 606524"/>
              <a:gd name="connsiteX105" fmla="*/ 272594 w 1540911"/>
              <a:gd name="connsiteY105" fmla="*/ 336673 h 606524"/>
              <a:gd name="connsiteX106" fmla="*/ 237651 w 1540911"/>
              <a:gd name="connsiteY106" fmla="*/ 309983 h 606524"/>
              <a:gd name="connsiteX107" fmla="*/ 194145 w 1540911"/>
              <a:gd name="connsiteY107" fmla="*/ 314483 h 606524"/>
              <a:gd name="connsiteX108" fmla="*/ 167820 w 1540911"/>
              <a:gd name="connsiteY108" fmla="*/ 350961 h 606524"/>
              <a:gd name="connsiteX109" fmla="*/ 131911 w 1540911"/>
              <a:gd name="connsiteY109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2460 w 1540911"/>
              <a:gd name="connsiteY93" fmla="*/ 518393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0932 w 1540911"/>
              <a:gd name="connsiteY97" fmla="*/ 427527 h 606524"/>
              <a:gd name="connsiteX98" fmla="*/ 491669 w 1540911"/>
              <a:gd name="connsiteY98" fmla="*/ 415255 h 606524"/>
              <a:gd name="connsiteX99" fmla="*/ 505286 w 1540911"/>
              <a:gd name="connsiteY99" fmla="*/ 413079 h 606524"/>
              <a:gd name="connsiteX100" fmla="*/ 509039 w 1540911"/>
              <a:gd name="connsiteY100" fmla="*/ 397621 h 606524"/>
              <a:gd name="connsiteX101" fmla="*/ 488134 w 1540911"/>
              <a:gd name="connsiteY101" fmla="*/ 398892 h 606524"/>
              <a:gd name="connsiteX102" fmla="*/ 457280 w 1540911"/>
              <a:gd name="connsiteY102" fmla="*/ 384605 h 606524"/>
              <a:gd name="connsiteX103" fmla="*/ 389962 w 1540911"/>
              <a:gd name="connsiteY103" fmla="*/ 398206 h 606524"/>
              <a:gd name="connsiteX104" fmla="*/ 289146 w 1540911"/>
              <a:gd name="connsiteY104" fmla="*/ 367614 h 606524"/>
              <a:gd name="connsiteX105" fmla="*/ 272594 w 1540911"/>
              <a:gd name="connsiteY105" fmla="*/ 336673 h 606524"/>
              <a:gd name="connsiteX106" fmla="*/ 237651 w 1540911"/>
              <a:gd name="connsiteY106" fmla="*/ 309983 h 606524"/>
              <a:gd name="connsiteX107" fmla="*/ 194145 w 1540911"/>
              <a:gd name="connsiteY107" fmla="*/ 314483 h 606524"/>
              <a:gd name="connsiteX108" fmla="*/ 167820 w 1540911"/>
              <a:gd name="connsiteY108" fmla="*/ 350961 h 606524"/>
              <a:gd name="connsiteX109" fmla="*/ 131911 w 1540911"/>
              <a:gd name="connsiteY109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2460 w 1540911"/>
              <a:gd name="connsiteY93" fmla="*/ 518393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0932 w 1540911"/>
              <a:gd name="connsiteY97" fmla="*/ 427527 h 606524"/>
              <a:gd name="connsiteX98" fmla="*/ 491669 w 1540911"/>
              <a:gd name="connsiteY98" fmla="*/ 415255 h 606524"/>
              <a:gd name="connsiteX99" fmla="*/ 505286 w 1540911"/>
              <a:gd name="connsiteY99" fmla="*/ 413079 h 606524"/>
              <a:gd name="connsiteX100" fmla="*/ 509039 w 1540911"/>
              <a:gd name="connsiteY100" fmla="*/ 397621 h 606524"/>
              <a:gd name="connsiteX101" fmla="*/ 488134 w 1540911"/>
              <a:gd name="connsiteY101" fmla="*/ 398892 h 606524"/>
              <a:gd name="connsiteX102" fmla="*/ 457280 w 1540911"/>
              <a:gd name="connsiteY102" fmla="*/ 384605 h 606524"/>
              <a:gd name="connsiteX103" fmla="*/ 389962 w 1540911"/>
              <a:gd name="connsiteY103" fmla="*/ 398206 h 606524"/>
              <a:gd name="connsiteX104" fmla="*/ 289146 w 1540911"/>
              <a:gd name="connsiteY104" fmla="*/ 367614 h 606524"/>
              <a:gd name="connsiteX105" fmla="*/ 272594 w 1540911"/>
              <a:gd name="connsiteY105" fmla="*/ 336673 h 606524"/>
              <a:gd name="connsiteX106" fmla="*/ 237651 w 1540911"/>
              <a:gd name="connsiteY106" fmla="*/ 309983 h 606524"/>
              <a:gd name="connsiteX107" fmla="*/ 194145 w 1540911"/>
              <a:gd name="connsiteY107" fmla="*/ 314483 h 606524"/>
              <a:gd name="connsiteX108" fmla="*/ 167820 w 1540911"/>
              <a:gd name="connsiteY108" fmla="*/ 350961 h 606524"/>
              <a:gd name="connsiteX109" fmla="*/ 131911 w 1540911"/>
              <a:gd name="connsiteY109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2460 w 1540911"/>
              <a:gd name="connsiteY93" fmla="*/ 518393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0932 w 1540911"/>
              <a:gd name="connsiteY97" fmla="*/ 427527 h 606524"/>
              <a:gd name="connsiteX98" fmla="*/ 491669 w 1540911"/>
              <a:gd name="connsiteY98" fmla="*/ 415255 h 606524"/>
              <a:gd name="connsiteX99" fmla="*/ 505286 w 1540911"/>
              <a:gd name="connsiteY99" fmla="*/ 413079 h 606524"/>
              <a:gd name="connsiteX100" fmla="*/ 509039 w 1540911"/>
              <a:gd name="connsiteY100" fmla="*/ 397621 h 606524"/>
              <a:gd name="connsiteX101" fmla="*/ 488134 w 1540911"/>
              <a:gd name="connsiteY101" fmla="*/ 398892 h 606524"/>
              <a:gd name="connsiteX102" fmla="*/ 457280 w 1540911"/>
              <a:gd name="connsiteY102" fmla="*/ 384605 h 606524"/>
              <a:gd name="connsiteX103" fmla="*/ 389962 w 1540911"/>
              <a:gd name="connsiteY103" fmla="*/ 400587 h 606524"/>
              <a:gd name="connsiteX104" fmla="*/ 289146 w 1540911"/>
              <a:gd name="connsiteY104" fmla="*/ 367614 h 606524"/>
              <a:gd name="connsiteX105" fmla="*/ 272594 w 1540911"/>
              <a:gd name="connsiteY105" fmla="*/ 336673 h 606524"/>
              <a:gd name="connsiteX106" fmla="*/ 237651 w 1540911"/>
              <a:gd name="connsiteY106" fmla="*/ 309983 h 606524"/>
              <a:gd name="connsiteX107" fmla="*/ 194145 w 1540911"/>
              <a:gd name="connsiteY107" fmla="*/ 314483 h 606524"/>
              <a:gd name="connsiteX108" fmla="*/ 167820 w 1540911"/>
              <a:gd name="connsiteY108" fmla="*/ 350961 h 606524"/>
              <a:gd name="connsiteX109" fmla="*/ 131911 w 1540911"/>
              <a:gd name="connsiteY109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2460 w 1540911"/>
              <a:gd name="connsiteY93" fmla="*/ 518393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0932 w 1540911"/>
              <a:gd name="connsiteY97" fmla="*/ 427527 h 606524"/>
              <a:gd name="connsiteX98" fmla="*/ 491669 w 1540911"/>
              <a:gd name="connsiteY98" fmla="*/ 415255 h 606524"/>
              <a:gd name="connsiteX99" fmla="*/ 505286 w 1540911"/>
              <a:gd name="connsiteY99" fmla="*/ 413079 h 606524"/>
              <a:gd name="connsiteX100" fmla="*/ 509039 w 1540911"/>
              <a:gd name="connsiteY100" fmla="*/ 397621 h 606524"/>
              <a:gd name="connsiteX101" fmla="*/ 488134 w 1540911"/>
              <a:gd name="connsiteY101" fmla="*/ 398892 h 606524"/>
              <a:gd name="connsiteX102" fmla="*/ 457280 w 1540911"/>
              <a:gd name="connsiteY102" fmla="*/ 384605 h 606524"/>
              <a:gd name="connsiteX103" fmla="*/ 389962 w 1540911"/>
              <a:gd name="connsiteY103" fmla="*/ 400587 h 606524"/>
              <a:gd name="connsiteX104" fmla="*/ 282003 w 1540911"/>
              <a:gd name="connsiteY104" fmla="*/ 367614 h 606524"/>
              <a:gd name="connsiteX105" fmla="*/ 272594 w 1540911"/>
              <a:gd name="connsiteY105" fmla="*/ 336673 h 606524"/>
              <a:gd name="connsiteX106" fmla="*/ 237651 w 1540911"/>
              <a:gd name="connsiteY106" fmla="*/ 309983 h 606524"/>
              <a:gd name="connsiteX107" fmla="*/ 194145 w 1540911"/>
              <a:gd name="connsiteY107" fmla="*/ 314483 h 606524"/>
              <a:gd name="connsiteX108" fmla="*/ 167820 w 1540911"/>
              <a:gd name="connsiteY108" fmla="*/ 350961 h 606524"/>
              <a:gd name="connsiteX109" fmla="*/ 131911 w 1540911"/>
              <a:gd name="connsiteY109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2460 w 1540911"/>
              <a:gd name="connsiteY93" fmla="*/ 518393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0932 w 1540911"/>
              <a:gd name="connsiteY97" fmla="*/ 427527 h 606524"/>
              <a:gd name="connsiteX98" fmla="*/ 491669 w 1540911"/>
              <a:gd name="connsiteY98" fmla="*/ 415255 h 606524"/>
              <a:gd name="connsiteX99" fmla="*/ 505286 w 1540911"/>
              <a:gd name="connsiteY99" fmla="*/ 413079 h 606524"/>
              <a:gd name="connsiteX100" fmla="*/ 509039 w 1540911"/>
              <a:gd name="connsiteY100" fmla="*/ 397621 h 606524"/>
              <a:gd name="connsiteX101" fmla="*/ 488134 w 1540911"/>
              <a:gd name="connsiteY101" fmla="*/ 398892 h 606524"/>
              <a:gd name="connsiteX102" fmla="*/ 457280 w 1540911"/>
              <a:gd name="connsiteY102" fmla="*/ 384605 h 606524"/>
              <a:gd name="connsiteX103" fmla="*/ 389962 w 1540911"/>
              <a:gd name="connsiteY103" fmla="*/ 400587 h 606524"/>
              <a:gd name="connsiteX104" fmla="*/ 282003 w 1540911"/>
              <a:gd name="connsiteY104" fmla="*/ 367614 h 606524"/>
              <a:gd name="connsiteX105" fmla="*/ 274975 w 1540911"/>
              <a:gd name="connsiteY105" fmla="*/ 341436 h 606524"/>
              <a:gd name="connsiteX106" fmla="*/ 237651 w 1540911"/>
              <a:gd name="connsiteY106" fmla="*/ 309983 h 606524"/>
              <a:gd name="connsiteX107" fmla="*/ 194145 w 1540911"/>
              <a:gd name="connsiteY107" fmla="*/ 314483 h 606524"/>
              <a:gd name="connsiteX108" fmla="*/ 167820 w 1540911"/>
              <a:gd name="connsiteY108" fmla="*/ 350961 h 606524"/>
              <a:gd name="connsiteX109" fmla="*/ 131911 w 1540911"/>
              <a:gd name="connsiteY109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2460 w 1540911"/>
              <a:gd name="connsiteY93" fmla="*/ 518393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0932 w 1540911"/>
              <a:gd name="connsiteY97" fmla="*/ 427527 h 606524"/>
              <a:gd name="connsiteX98" fmla="*/ 491669 w 1540911"/>
              <a:gd name="connsiteY98" fmla="*/ 415255 h 606524"/>
              <a:gd name="connsiteX99" fmla="*/ 505286 w 1540911"/>
              <a:gd name="connsiteY99" fmla="*/ 413079 h 606524"/>
              <a:gd name="connsiteX100" fmla="*/ 499514 w 1540911"/>
              <a:gd name="connsiteY100" fmla="*/ 397621 h 606524"/>
              <a:gd name="connsiteX101" fmla="*/ 488134 w 1540911"/>
              <a:gd name="connsiteY101" fmla="*/ 398892 h 606524"/>
              <a:gd name="connsiteX102" fmla="*/ 457280 w 1540911"/>
              <a:gd name="connsiteY102" fmla="*/ 384605 h 606524"/>
              <a:gd name="connsiteX103" fmla="*/ 389962 w 1540911"/>
              <a:gd name="connsiteY103" fmla="*/ 400587 h 606524"/>
              <a:gd name="connsiteX104" fmla="*/ 282003 w 1540911"/>
              <a:gd name="connsiteY104" fmla="*/ 367614 h 606524"/>
              <a:gd name="connsiteX105" fmla="*/ 274975 w 1540911"/>
              <a:gd name="connsiteY105" fmla="*/ 341436 h 606524"/>
              <a:gd name="connsiteX106" fmla="*/ 237651 w 1540911"/>
              <a:gd name="connsiteY106" fmla="*/ 309983 h 606524"/>
              <a:gd name="connsiteX107" fmla="*/ 194145 w 1540911"/>
              <a:gd name="connsiteY107" fmla="*/ 314483 h 606524"/>
              <a:gd name="connsiteX108" fmla="*/ 167820 w 1540911"/>
              <a:gd name="connsiteY108" fmla="*/ 350961 h 606524"/>
              <a:gd name="connsiteX109" fmla="*/ 131911 w 1540911"/>
              <a:gd name="connsiteY109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1641 w 1540911"/>
              <a:gd name="connsiteY84" fmla="*/ 543638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2460 w 1540911"/>
              <a:gd name="connsiteY93" fmla="*/ 518393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0932 w 1540911"/>
              <a:gd name="connsiteY97" fmla="*/ 427527 h 606524"/>
              <a:gd name="connsiteX98" fmla="*/ 491669 w 1540911"/>
              <a:gd name="connsiteY98" fmla="*/ 415255 h 606524"/>
              <a:gd name="connsiteX99" fmla="*/ 505286 w 1540911"/>
              <a:gd name="connsiteY99" fmla="*/ 413079 h 606524"/>
              <a:gd name="connsiteX100" fmla="*/ 499514 w 1540911"/>
              <a:gd name="connsiteY100" fmla="*/ 397621 h 606524"/>
              <a:gd name="connsiteX101" fmla="*/ 488134 w 1540911"/>
              <a:gd name="connsiteY101" fmla="*/ 398892 h 606524"/>
              <a:gd name="connsiteX102" fmla="*/ 457280 w 1540911"/>
              <a:gd name="connsiteY102" fmla="*/ 384605 h 606524"/>
              <a:gd name="connsiteX103" fmla="*/ 389962 w 1540911"/>
              <a:gd name="connsiteY103" fmla="*/ 400587 h 606524"/>
              <a:gd name="connsiteX104" fmla="*/ 282003 w 1540911"/>
              <a:gd name="connsiteY104" fmla="*/ 367614 h 606524"/>
              <a:gd name="connsiteX105" fmla="*/ 274975 w 1540911"/>
              <a:gd name="connsiteY105" fmla="*/ 341436 h 606524"/>
              <a:gd name="connsiteX106" fmla="*/ 237651 w 1540911"/>
              <a:gd name="connsiteY106" fmla="*/ 309983 h 606524"/>
              <a:gd name="connsiteX107" fmla="*/ 194145 w 1540911"/>
              <a:gd name="connsiteY107" fmla="*/ 314483 h 606524"/>
              <a:gd name="connsiteX108" fmla="*/ 167820 w 1540911"/>
              <a:gd name="connsiteY108" fmla="*/ 350961 h 606524"/>
              <a:gd name="connsiteX109" fmla="*/ 131911 w 1540911"/>
              <a:gd name="connsiteY109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1641 w 1540911"/>
              <a:gd name="connsiteY84" fmla="*/ 543638 h 606524"/>
              <a:gd name="connsiteX85" fmla="*/ 741701 w 1540911"/>
              <a:gd name="connsiteY85" fmla="*/ 546222 h 606524"/>
              <a:gd name="connsiteX86" fmla="*/ 732176 w 1540911"/>
              <a:gd name="connsiteY86" fmla="*/ 560511 h 606524"/>
              <a:gd name="connsiteX87" fmla="*/ 692893 w 1540911"/>
              <a:gd name="connsiteY87" fmla="*/ 555705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1641 w 1540911"/>
              <a:gd name="connsiteY84" fmla="*/ 543638 h 606524"/>
              <a:gd name="connsiteX85" fmla="*/ 741701 w 1540911"/>
              <a:gd name="connsiteY85" fmla="*/ 546222 h 606524"/>
              <a:gd name="connsiteX86" fmla="*/ 717889 w 1540911"/>
              <a:gd name="connsiteY86" fmla="*/ 550986 h 606524"/>
              <a:gd name="connsiteX87" fmla="*/ 692893 w 1540911"/>
              <a:gd name="connsiteY87" fmla="*/ 555705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1641 w 1540911"/>
              <a:gd name="connsiteY84" fmla="*/ 543638 h 606524"/>
              <a:gd name="connsiteX85" fmla="*/ 734557 w 1540911"/>
              <a:gd name="connsiteY85" fmla="*/ 529553 h 606524"/>
              <a:gd name="connsiteX86" fmla="*/ 717889 w 1540911"/>
              <a:gd name="connsiteY86" fmla="*/ 550986 h 606524"/>
              <a:gd name="connsiteX87" fmla="*/ 692893 w 1540911"/>
              <a:gd name="connsiteY87" fmla="*/ 555705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1641 w 1540911"/>
              <a:gd name="connsiteY84" fmla="*/ 550782 h 606524"/>
              <a:gd name="connsiteX85" fmla="*/ 734557 w 1540911"/>
              <a:gd name="connsiteY85" fmla="*/ 529553 h 606524"/>
              <a:gd name="connsiteX86" fmla="*/ 717889 w 1540911"/>
              <a:gd name="connsiteY86" fmla="*/ 550986 h 606524"/>
              <a:gd name="connsiteX87" fmla="*/ 692893 w 1540911"/>
              <a:gd name="connsiteY87" fmla="*/ 555705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1641 w 1540911"/>
              <a:gd name="connsiteY84" fmla="*/ 550782 h 606524"/>
              <a:gd name="connsiteX85" fmla="*/ 741701 w 1540911"/>
              <a:gd name="connsiteY85" fmla="*/ 534315 h 606524"/>
              <a:gd name="connsiteX86" fmla="*/ 717889 w 1540911"/>
              <a:gd name="connsiteY86" fmla="*/ 550986 h 606524"/>
              <a:gd name="connsiteX87" fmla="*/ 692893 w 1540911"/>
              <a:gd name="connsiteY87" fmla="*/ 555705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1641 w 1540911"/>
              <a:gd name="connsiteY84" fmla="*/ 550782 h 606524"/>
              <a:gd name="connsiteX85" fmla="*/ 741701 w 1540911"/>
              <a:gd name="connsiteY85" fmla="*/ 534315 h 606524"/>
              <a:gd name="connsiteX86" fmla="*/ 732177 w 1540911"/>
              <a:gd name="connsiteY86" fmla="*/ 560511 h 606524"/>
              <a:gd name="connsiteX87" fmla="*/ 692893 w 1540911"/>
              <a:gd name="connsiteY87" fmla="*/ 555705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1641 w 1540911"/>
              <a:gd name="connsiteY84" fmla="*/ 555545 h 606524"/>
              <a:gd name="connsiteX85" fmla="*/ 741701 w 1540911"/>
              <a:gd name="connsiteY85" fmla="*/ 534315 h 606524"/>
              <a:gd name="connsiteX86" fmla="*/ 732177 w 1540911"/>
              <a:gd name="connsiteY86" fmla="*/ 560511 h 606524"/>
              <a:gd name="connsiteX87" fmla="*/ 692893 w 1540911"/>
              <a:gd name="connsiteY87" fmla="*/ 555705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56129 h 606524"/>
              <a:gd name="connsiteX84" fmla="*/ 781641 w 1540911"/>
              <a:gd name="connsiteY84" fmla="*/ 555545 h 606524"/>
              <a:gd name="connsiteX85" fmla="*/ 741701 w 1540911"/>
              <a:gd name="connsiteY85" fmla="*/ 534315 h 606524"/>
              <a:gd name="connsiteX86" fmla="*/ 732177 w 1540911"/>
              <a:gd name="connsiteY86" fmla="*/ 560511 h 606524"/>
              <a:gd name="connsiteX87" fmla="*/ 692893 w 1540911"/>
              <a:gd name="connsiteY87" fmla="*/ 555705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56129 h 606524"/>
              <a:gd name="connsiteX84" fmla="*/ 781641 w 1540911"/>
              <a:gd name="connsiteY84" fmla="*/ 555545 h 606524"/>
              <a:gd name="connsiteX85" fmla="*/ 741701 w 1540911"/>
              <a:gd name="connsiteY85" fmla="*/ 534315 h 606524"/>
              <a:gd name="connsiteX86" fmla="*/ 725034 w 1540911"/>
              <a:gd name="connsiteY86" fmla="*/ 555749 h 606524"/>
              <a:gd name="connsiteX87" fmla="*/ 692893 w 1540911"/>
              <a:gd name="connsiteY87" fmla="*/ 555705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56129 h 606524"/>
              <a:gd name="connsiteX84" fmla="*/ 781641 w 1540911"/>
              <a:gd name="connsiteY84" fmla="*/ 555545 h 606524"/>
              <a:gd name="connsiteX85" fmla="*/ 741701 w 1540911"/>
              <a:gd name="connsiteY85" fmla="*/ 534315 h 606524"/>
              <a:gd name="connsiteX86" fmla="*/ 725034 w 1540911"/>
              <a:gd name="connsiteY86" fmla="*/ 555749 h 606524"/>
              <a:gd name="connsiteX87" fmla="*/ 695274 w 1540911"/>
              <a:gd name="connsiteY87" fmla="*/ 562849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56129 h 606524"/>
              <a:gd name="connsiteX84" fmla="*/ 774497 w 1540911"/>
              <a:gd name="connsiteY84" fmla="*/ 560307 h 606524"/>
              <a:gd name="connsiteX85" fmla="*/ 741701 w 1540911"/>
              <a:gd name="connsiteY85" fmla="*/ 534315 h 606524"/>
              <a:gd name="connsiteX86" fmla="*/ 725034 w 1540911"/>
              <a:gd name="connsiteY86" fmla="*/ 555749 h 606524"/>
              <a:gd name="connsiteX87" fmla="*/ 695274 w 1540911"/>
              <a:gd name="connsiteY87" fmla="*/ 562849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53752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56129 h 606524"/>
              <a:gd name="connsiteX84" fmla="*/ 774497 w 1540911"/>
              <a:gd name="connsiteY84" fmla="*/ 560307 h 606524"/>
              <a:gd name="connsiteX85" fmla="*/ 741701 w 1540911"/>
              <a:gd name="connsiteY85" fmla="*/ 534315 h 606524"/>
              <a:gd name="connsiteX86" fmla="*/ 725034 w 1540911"/>
              <a:gd name="connsiteY86" fmla="*/ 555749 h 606524"/>
              <a:gd name="connsiteX87" fmla="*/ 695274 w 1540911"/>
              <a:gd name="connsiteY87" fmla="*/ 562849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53752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56129 h 606524"/>
              <a:gd name="connsiteX84" fmla="*/ 774497 w 1540911"/>
              <a:gd name="connsiteY84" fmla="*/ 560307 h 606524"/>
              <a:gd name="connsiteX85" fmla="*/ 746464 w 1540911"/>
              <a:gd name="connsiteY85" fmla="*/ 534315 h 606524"/>
              <a:gd name="connsiteX86" fmla="*/ 725034 w 1540911"/>
              <a:gd name="connsiteY86" fmla="*/ 555749 h 606524"/>
              <a:gd name="connsiteX87" fmla="*/ 695274 w 1540911"/>
              <a:gd name="connsiteY87" fmla="*/ 562849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53752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56129 h 606524"/>
              <a:gd name="connsiteX84" fmla="*/ 774497 w 1540911"/>
              <a:gd name="connsiteY84" fmla="*/ 560307 h 606524"/>
              <a:gd name="connsiteX85" fmla="*/ 741702 w 1540911"/>
              <a:gd name="connsiteY85" fmla="*/ 536696 h 606524"/>
              <a:gd name="connsiteX86" fmla="*/ 725034 w 1540911"/>
              <a:gd name="connsiteY86" fmla="*/ 555749 h 606524"/>
              <a:gd name="connsiteX87" fmla="*/ 695274 w 1540911"/>
              <a:gd name="connsiteY87" fmla="*/ 562849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1540911" h="606524">
                <a:moveTo>
                  <a:pt x="131911" y="387410"/>
                </a:moveTo>
                <a:cubicBezTo>
                  <a:pt x="118914" y="387875"/>
                  <a:pt x="97317" y="364971"/>
                  <a:pt x="89837" y="353751"/>
                </a:cubicBezTo>
                <a:cubicBezTo>
                  <a:pt x="82357" y="342531"/>
                  <a:pt x="92174" y="334584"/>
                  <a:pt x="87032" y="320092"/>
                </a:cubicBezTo>
                <a:cubicBezTo>
                  <a:pt x="81890" y="305600"/>
                  <a:pt x="69735" y="275681"/>
                  <a:pt x="58983" y="266799"/>
                </a:cubicBezTo>
                <a:cubicBezTo>
                  <a:pt x="48231" y="257917"/>
                  <a:pt x="29065" y="273344"/>
                  <a:pt x="22520" y="266799"/>
                </a:cubicBezTo>
                <a:cubicBezTo>
                  <a:pt x="15975" y="260254"/>
                  <a:pt x="23455" y="235010"/>
                  <a:pt x="19715" y="227530"/>
                </a:cubicBezTo>
                <a:cubicBezTo>
                  <a:pt x="15975" y="220050"/>
                  <a:pt x="-1322" y="231738"/>
                  <a:pt x="80" y="221921"/>
                </a:cubicBezTo>
                <a:cubicBezTo>
                  <a:pt x="1482" y="212104"/>
                  <a:pt x="20649" y="182184"/>
                  <a:pt x="28129" y="168627"/>
                </a:cubicBezTo>
                <a:cubicBezTo>
                  <a:pt x="35609" y="155070"/>
                  <a:pt x="40284" y="154135"/>
                  <a:pt x="44959" y="140578"/>
                </a:cubicBezTo>
                <a:cubicBezTo>
                  <a:pt x="49634" y="127021"/>
                  <a:pt x="44958" y="94297"/>
                  <a:pt x="56178" y="87285"/>
                </a:cubicBezTo>
                <a:cubicBezTo>
                  <a:pt x="67398" y="80273"/>
                  <a:pt x="93578" y="98972"/>
                  <a:pt x="112277" y="98505"/>
                </a:cubicBezTo>
                <a:cubicBezTo>
                  <a:pt x="130976" y="98038"/>
                  <a:pt x="155753" y="88687"/>
                  <a:pt x="168375" y="84480"/>
                </a:cubicBezTo>
                <a:cubicBezTo>
                  <a:pt x="180997" y="80273"/>
                  <a:pt x="173517" y="62975"/>
                  <a:pt x="188009" y="73260"/>
                </a:cubicBezTo>
                <a:cubicBezTo>
                  <a:pt x="202501" y="83545"/>
                  <a:pt x="233355" y="129826"/>
                  <a:pt x="255327" y="146188"/>
                </a:cubicBezTo>
                <a:cubicBezTo>
                  <a:pt x="277299" y="162550"/>
                  <a:pt x="303478" y="169094"/>
                  <a:pt x="319840" y="171432"/>
                </a:cubicBezTo>
                <a:cubicBezTo>
                  <a:pt x="336202" y="173769"/>
                  <a:pt x="339475" y="157408"/>
                  <a:pt x="353499" y="160213"/>
                </a:cubicBezTo>
                <a:cubicBezTo>
                  <a:pt x="367523" y="163018"/>
                  <a:pt x="385755" y="183587"/>
                  <a:pt x="403987" y="188262"/>
                </a:cubicBezTo>
                <a:cubicBezTo>
                  <a:pt x="422219" y="192937"/>
                  <a:pt x="445126" y="182652"/>
                  <a:pt x="462890" y="188262"/>
                </a:cubicBezTo>
                <a:cubicBezTo>
                  <a:pt x="480655" y="193872"/>
                  <a:pt x="497881" y="214159"/>
                  <a:pt x="510574" y="221921"/>
                </a:cubicBezTo>
                <a:cubicBezTo>
                  <a:pt x="523267" y="229683"/>
                  <a:pt x="528294" y="241847"/>
                  <a:pt x="539046" y="234835"/>
                </a:cubicBezTo>
                <a:cubicBezTo>
                  <a:pt x="549798" y="227823"/>
                  <a:pt x="551782" y="190414"/>
                  <a:pt x="575086" y="179847"/>
                </a:cubicBezTo>
                <a:cubicBezTo>
                  <a:pt x="598390" y="169280"/>
                  <a:pt x="642404" y="175172"/>
                  <a:pt x="678868" y="171432"/>
                </a:cubicBezTo>
                <a:cubicBezTo>
                  <a:pt x="715332" y="167692"/>
                  <a:pt x="763015" y="170497"/>
                  <a:pt x="793869" y="157408"/>
                </a:cubicBezTo>
                <a:cubicBezTo>
                  <a:pt x="824723" y="144319"/>
                  <a:pt x="851370" y="113464"/>
                  <a:pt x="863992" y="92895"/>
                </a:cubicBezTo>
                <a:cubicBezTo>
                  <a:pt x="876614" y="72326"/>
                  <a:pt x="855110" y="49419"/>
                  <a:pt x="869602" y="33992"/>
                </a:cubicBezTo>
                <a:cubicBezTo>
                  <a:pt x="884094" y="18565"/>
                  <a:pt x="928037" y="-2939"/>
                  <a:pt x="950944" y="333"/>
                </a:cubicBezTo>
                <a:cubicBezTo>
                  <a:pt x="973851" y="3605"/>
                  <a:pt x="980395" y="41004"/>
                  <a:pt x="1007042" y="53626"/>
                </a:cubicBezTo>
                <a:cubicBezTo>
                  <a:pt x="1033689" y="66248"/>
                  <a:pt x="1075013" y="65286"/>
                  <a:pt x="1110824" y="76065"/>
                </a:cubicBezTo>
                <a:cubicBezTo>
                  <a:pt x="1146635" y="86844"/>
                  <a:pt x="1196084" y="110827"/>
                  <a:pt x="1221910" y="118299"/>
                </a:cubicBezTo>
                <a:cubicBezTo>
                  <a:pt x="1247736" y="125771"/>
                  <a:pt x="1256316" y="114583"/>
                  <a:pt x="1265780" y="120899"/>
                </a:cubicBezTo>
                <a:cubicBezTo>
                  <a:pt x="1275244" y="127215"/>
                  <a:pt x="1271329" y="149642"/>
                  <a:pt x="1278694" y="156194"/>
                </a:cubicBezTo>
                <a:cubicBezTo>
                  <a:pt x="1286059" y="162746"/>
                  <a:pt x="1281385" y="152531"/>
                  <a:pt x="1309972" y="160213"/>
                </a:cubicBezTo>
                <a:cubicBezTo>
                  <a:pt x="1338559" y="167895"/>
                  <a:pt x="1415157" y="184054"/>
                  <a:pt x="1450218" y="202286"/>
                </a:cubicBezTo>
                <a:cubicBezTo>
                  <a:pt x="1485279" y="220518"/>
                  <a:pt x="1514263" y="245762"/>
                  <a:pt x="1520340" y="269604"/>
                </a:cubicBezTo>
                <a:cubicBezTo>
                  <a:pt x="1526417" y="293446"/>
                  <a:pt x="1496498" y="328975"/>
                  <a:pt x="1486681" y="345337"/>
                </a:cubicBezTo>
                <a:cubicBezTo>
                  <a:pt x="1476864" y="361699"/>
                  <a:pt x="1457697" y="359829"/>
                  <a:pt x="1461437" y="367776"/>
                </a:cubicBezTo>
                <a:cubicBezTo>
                  <a:pt x="1465177" y="375723"/>
                  <a:pt x="1497434" y="384605"/>
                  <a:pt x="1509121" y="393020"/>
                </a:cubicBezTo>
                <a:cubicBezTo>
                  <a:pt x="1520808" y="401435"/>
                  <a:pt x="1532495" y="410317"/>
                  <a:pt x="1531560" y="418264"/>
                </a:cubicBezTo>
                <a:cubicBezTo>
                  <a:pt x="1530625" y="426211"/>
                  <a:pt x="1506316" y="429951"/>
                  <a:pt x="1503511" y="440703"/>
                </a:cubicBezTo>
                <a:cubicBezTo>
                  <a:pt x="1500706" y="451455"/>
                  <a:pt x="1508654" y="467350"/>
                  <a:pt x="1514731" y="482777"/>
                </a:cubicBezTo>
                <a:cubicBezTo>
                  <a:pt x="1520808" y="498204"/>
                  <a:pt x="1546052" y="525785"/>
                  <a:pt x="1539975" y="533265"/>
                </a:cubicBezTo>
                <a:cubicBezTo>
                  <a:pt x="1533898" y="540745"/>
                  <a:pt x="1502109" y="541213"/>
                  <a:pt x="1478267" y="527656"/>
                </a:cubicBezTo>
                <a:cubicBezTo>
                  <a:pt x="1454425" y="514099"/>
                  <a:pt x="1419831" y="461740"/>
                  <a:pt x="1396924" y="451923"/>
                </a:cubicBezTo>
                <a:cubicBezTo>
                  <a:pt x="1374017" y="442106"/>
                  <a:pt x="1362330" y="459870"/>
                  <a:pt x="1340826" y="468752"/>
                </a:cubicBezTo>
                <a:cubicBezTo>
                  <a:pt x="1319322" y="477634"/>
                  <a:pt x="1296415" y="494464"/>
                  <a:pt x="1267899" y="505216"/>
                </a:cubicBezTo>
                <a:cubicBezTo>
                  <a:pt x="1239383" y="515968"/>
                  <a:pt x="1196841" y="532798"/>
                  <a:pt x="1169727" y="533265"/>
                </a:cubicBezTo>
                <a:cubicBezTo>
                  <a:pt x="1142613" y="533732"/>
                  <a:pt x="1122979" y="510358"/>
                  <a:pt x="1105214" y="508021"/>
                </a:cubicBezTo>
                <a:cubicBezTo>
                  <a:pt x="1087450" y="505684"/>
                  <a:pt x="1077790" y="528052"/>
                  <a:pt x="1063140" y="519241"/>
                </a:cubicBezTo>
                <a:cubicBezTo>
                  <a:pt x="1048490" y="510430"/>
                  <a:pt x="1023847" y="473807"/>
                  <a:pt x="1017312" y="455152"/>
                </a:cubicBezTo>
                <a:cubicBezTo>
                  <a:pt x="1010777" y="436497"/>
                  <a:pt x="1015744" y="420865"/>
                  <a:pt x="1023930" y="407308"/>
                </a:cubicBezTo>
                <a:cubicBezTo>
                  <a:pt x="1032116" y="393751"/>
                  <a:pt x="1065047" y="385185"/>
                  <a:pt x="1066428" y="373809"/>
                </a:cubicBezTo>
                <a:cubicBezTo>
                  <a:pt x="1067809" y="362433"/>
                  <a:pt x="1042678" y="351593"/>
                  <a:pt x="1032213" y="339054"/>
                </a:cubicBezTo>
                <a:cubicBezTo>
                  <a:pt x="1021748" y="326515"/>
                  <a:pt x="991939" y="305359"/>
                  <a:pt x="1003638" y="298573"/>
                </a:cubicBezTo>
                <a:cubicBezTo>
                  <a:pt x="1015337" y="291787"/>
                  <a:pt x="1076554" y="293007"/>
                  <a:pt x="1090503" y="286433"/>
                </a:cubicBezTo>
                <a:cubicBezTo>
                  <a:pt x="1104452" y="279859"/>
                  <a:pt x="1078054" y="264596"/>
                  <a:pt x="1087333" y="259128"/>
                </a:cubicBezTo>
                <a:cubicBezTo>
                  <a:pt x="1096612" y="253660"/>
                  <a:pt x="1128254" y="258094"/>
                  <a:pt x="1146176" y="253621"/>
                </a:cubicBezTo>
                <a:cubicBezTo>
                  <a:pt x="1164098" y="249148"/>
                  <a:pt x="1190943" y="238978"/>
                  <a:pt x="1194868" y="232292"/>
                </a:cubicBezTo>
                <a:cubicBezTo>
                  <a:pt x="1198793" y="225606"/>
                  <a:pt x="1178183" y="213571"/>
                  <a:pt x="1169727" y="213506"/>
                </a:cubicBezTo>
                <a:cubicBezTo>
                  <a:pt x="1161271" y="213441"/>
                  <a:pt x="1157222" y="229094"/>
                  <a:pt x="1144133" y="231899"/>
                </a:cubicBezTo>
                <a:cubicBezTo>
                  <a:pt x="1131044" y="234704"/>
                  <a:pt x="1105477" y="227954"/>
                  <a:pt x="1091189" y="230335"/>
                </a:cubicBezTo>
                <a:cubicBezTo>
                  <a:pt x="1076901" y="232716"/>
                  <a:pt x="1071100" y="244484"/>
                  <a:pt x="1058407" y="246186"/>
                </a:cubicBezTo>
                <a:cubicBezTo>
                  <a:pt x="1045715" y="247888"/>
                  <a:pt x="1028270" y="237394"/>
                  <a:pt x="1015034" y="240547"/>
                </a:cubicBezTo>
                <a:cubicBezTo>
                  <a:pt x="1001798" y="243700"/>
                  <a:pt x="988995" y="261082"/>
                  <a:pt x="978993" y="265104"/>
                </a:cubicBezTo>
                <a:cubicBezTo>
                  <a:pt x="968991" y="269126"/>
                  <a:pt x="964370" y="259725"/>
                  <a:pt x="955020" y="264682"/>
                </a:cubicBezTo>
                <a:cubicBezTo>
                  <a:pt x="945670" y="269639"/>
                  <a:pt x="931989" y="288939"/>
                  <a:pt x="922895" y="294848"/>
                </a:cubicBezTo>
                <a:cubicBezTo>
                  <a:pt x="913801" y="300757"/>
                  <a:pt x="914481" y="296864"/>
                  <a:pt x="900456" y="300137"/>
                </a:cubicBezTo>
                <a:lnTo>
                  <a:pt x="838748" y="314483"/>
                </a:lnTo>
                <a:cubicBezTo>
                  <a:pt x="827996" y="317103"/>
                  <a:pt x="848309" y="313122"/>
                  <a:pt x="835943" y="315856"/>
                </a:cubicBezTo>
                <a:cubicBezTo>
                  <a:pt x="823577" y="318590"/>
                  <a:pt x="781379" y="326442"/>
                  <a:pt x="764549" y="330888"/>
                </a:cubicBezTo>
                <a:cubicBezTo>
                  <a:pt x="747719" y="335334"/>
                  <a:pt x="741581" y="337770"/>
                  <a:pt x="734966" y="342532"/>
                </a:cubicBezTo>
                <a:cubicBezTo>
                  <a:pt x="728351" y="347295"/>
                  <a:pt x="732222" y="355256"/>
                  <a:pt x="724857" y="359463"/>
                </a:cubicBezTo>
                <a:cubicBezTo>
                  <a:pt x="717492" y="363670"/>
                  <a:pt x="699074" y="363939"/>
                  <a:pt x="690774" y="367776"/>
                </a:cubicBezTo>
                <a:cubicBezTo>
                  <a:pt x="682474" y="371614"/>
                  <a:pt x="681247" y="376878"/>
                  <a:pt x="675055" y="382488"/>
                </a:cubicBezTo>
                <a:cubicBezTo>
                  <a:pt x="668863" y="388098"/>
                  <a:pt x="652407" y="392200"/>
                  <a:pt x="653624" y="401435"/>
                </a:cubicBezTo>
                <a:cubicBezTo>
                  <a:pt x="654841" y="410670"/>
                  <a:pt x="672074" y="428548"/>
                  <a:pt x="682359" y="437898"/>
                </a:cubicBezTo>
                <a:cubicBezTo>
                  <a:pt x="692644" y="447248"/>
                  <a:pt x="710798" y="448765"/>
                  <a:pt x="715332" y="457533"/>
                </a:cubicBezTo>
                <a:cubicBezTo>
                  <a:pt x="719866" y="466301"/>
                  <a:pt x="703158" y="484189"/>
                  <a:pt x="709561" y="490505"/>
                </a:cubicBezTo>
                <a:cubicBezTo>
                  <a:pt x="715964" y="496821"/>
                  <a:pt x="742947" y="498675"/>
                  <a:pt x="753752" y="495429"/>
                </a:cubicBezTo>
                <a:cubicBezTo>
                  <a:pt x="764558" y="492183"/>
                  <a:pt x="755042" y="473607"/>
                  <a:pt x="774394" y="471031"/>
                </a:cubicBezTo>
                <a:cubicBezTo>
                  <a:pt x="793746" y="468455"/>
                  <a:pt x="852295" y="475774"/>
                  <a:pt x="869865" y="479972"/>
                </a:cubicBezTo>
                <a:cubicBezTo>
                  <a:pt x="887435" y="484170"/>
                  <a:pt x="882891" y="489320"/>
                  <a:pt x="879814" y="496217"/>
                </a:cubicBezTo>
                <a:cubicBezTo>
                  <a:pt x="876737" y="503114"/>
                  <a:pt x="854972" y="513023"/>
                  <a:pt x="851400" y="521357"/>
                </a:cubicBezTo>
                <a:cubicBezTo>
                  <a:pt x="847828" y="529692"/>
                  <a:pt x="863975" y="540429"/>
                  <a:pt x="858382" y="546224"/>
                </a:cubicBezTo>
                <a:cubicBezTo>
                  <a:pt x="852789" y="552019"/>
                  <a:pt x="831823" y="553782"/>
                  <a:pt x="817842" y="556129"/>
                </a:cubicBezTo>
                <a:cubicBezTo>
                  <a:pt x="803861" y="558476"/>
                  <a:pt x="787187" y="563546"/>
                  <a:pt x="774497" y="560307"/>
                </a:cubicBezTo>
                <a:cubicBezTo>
                  <a:pt x="761807" y="557068"/>
                  <a:pt x="749946" y="533884"/>
                  <a:pt x="741702" y="536696"/>
                </a:cubicBezTo>
                <a:cubicBezTo>
                  <a:pt x="733458" y="539508"/>
                  <a:pt x="734359" y="555756"/>
                  <a:pt x="725034" y="555749"/>
                </a:cubicBezTo>
                <a:cubicBezTo>
                  <a:pt x="715709" y="555742"/>
                  <a:pt x="709513" y="560492"/>
                  <a:pt x="695274" y="562849"/>
                </a:cubicBezTo>
                <a:cubicBezTo>
                  <a:pt x="681035" y="565206"/>
                  <a:pt x="654885" y="565119"/>
                  <a:pt x="639599" y="569891"/>
                </a:cubicBezTo>
                <a:cubicBezTo>
                  <a:pt x="624313" y="574663"/>
                  <a:pt x="623661" y="585431"/>
                  <a:pt x="603559" y="591481"/>
                </a:cubicBezTo>
                <a:cubicBezTo>
                  <a:pt x="583457" y="597531"/>
                  <a:pt x="535652" y="608576"/>
                  <a:pt x="518988" y="606193"/>
                </a:cubicBezTo>
                <a:cubicBezTo>
                  <a:pt x="502324" y="603810"/>
                  <a:pt x="504044" y="587465"/>
                  <a:pt x="503576" y="577180"/>
                </a:cubicBezTo>
                <a:cubicBezTo>
                  <a:pt x="503109" y="566895"/>
                  <a:pt x="521094" y="550869"/>
                  <a:pt x="516183" y="544485"/>
                </a:cubicBezTo>
                <a:cubicBezTo>
                  <a:pt x="511272" y="538101"/>
                  <a:pt x="488064" y="543224"/>
                  <a:pt x="474110" y="538875"/>
                </a:cubicBezTo>
                <a:cubicBezTo>
                  <a:pt x="460156" y="534526"/>
                  <a:pt x="447887" y="523535"/>
                  <a:pt x="432460" y="518393"/>
                </a:cubicBezTo>
                <a:cubicBezTo>
                  <a:pt x="417033" y="513251"/>
                  <a:pt x="392785" y="513816"/>
                  <a:pt x="381548" y="508021"/>
                </a:cubicBezTo>
                <a:cubicBezTo>
                  <a:pt x="370311" y="502226"/>
                  <a:pt x="357005" y="494721"/>
                  <a:pt x="365040" y="483625"/>
                </a:cubicBezTo>
                <a:cubicBezTo>
                  <a:pt x="373075" y="472529"/>
                  <a:pt x="416156" y="449606"/>
                  <a:pt x="429757" y="441447"/>
                </a:cubicBezTo>
                <a:cubicBezTo>
                  <a:pt x="443358" y="433288"/>
                  <a:pt x="450613" y="431892"/>
                  <a:pt x="460932" y="427527"/>
                </a:cubicBezTo>
                <a:cubicBezTo>
                  <a:pt x="471251" y="423162"/>
                  <a:pt x="484277" y="417663"/>
                  <a:pt x="491669" y="415255"/>
                </a:cubicBezTo>
                <a:cubicBezTo>
                  <a:pt x="499061" y="412847"/>
                  <a:pt x="503979" y="416018"/>
                  <a:pt x="505286" y="413079"/>
                </a:cubicBezTo>
                <a:cubicBezTo>
                  <a:pt x="506593" y="410140"/>
                  <a:pt x="502373" y="399986"/>
                  <a:pt x="499514" y="397621"/>
                </a:cubicBezTo>
                <a:cubicBezTo>
                  <a:pt x="496655" y="395257"/>
                  <a:pt x="495173" y="401061"/>
                  <a:pt x="488134" y="398892"/>
                </a:cubicBezTo>
                <a:cubicBezTo>
                  <a:pt x="481095" y="396723"/>
                  <a:pt x="473642" y="384323"/>
                  <a:pt x="457280" y="384605"/>
                </a:cubicBezTo>
                <a:cubicBezTo>
                  <a:pt x="440918" y="384888"/>
                  <a:pt x="419175" y="403419"/>
                  <a:pt x="389962" y="400587"/>
                </a:cubicBezTo>
                <a:cubicBezTo>
                  <a:pt x="360749" y="397755"/>
                  <a:pt x="301168" y="377473"/>
                  <a:pt x="282003" y="367614"/>
                </a:cubicBezTo>
                <a:cubicBezTo>
                  <a:pt x="262839" y="357756"/>
                  <a:pt x="286336" y="348263"/>
                  <a:pt x="274975" y="341436"/>
                </a:cubicBezTo>
                <a:cubicBezTo>
                  <a:pt x="258613" y="334424"/>
                  <a:pt x="253107" y="310506"/>
                  <a:pt x="237651" y="309983"/>
                </a:cubicBezTo>
                <a:cubicBezTo>
                  <a:pt x="218017" y="312788"/>
                  <a:pt x="205783" y="307653"/>
                  <a:pt x="194145" y="314483"/>
                </a:cubicBezTo>
                <a:cubicBezTo>
                  <a:pt x="182507" y="321313"/>
                  <a:pt x="173430" y="338807"/>
                  <a:pt x="167820" y="350961"/>
                </a:cubicBezTo>
                <a:cubicBezTo>
                  <a:pt x="162210" y="363116"/>
                  <a:pt x="144908" y="386945"/>
                  <a:pt x="131911" y="387410"/>
                </a:cubicBezTo>
                <a:close/>
              </a:path>
            </a:pathLst>
          </a:custGeom>
          <a:solidFill>
            <a:srgbClr val="DD49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Блок-схема: узел 12"/>
          <p:cNvSpPr/>
          <p:nvPr/>
        </p:nvSpPr>
        <p:spPr>
          <a:xfrm>
            <a:off x="3466039" y="2669296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1974960" y="1327620"/>
            <a:ext cx="1042725" cy="427009"/>
          </a:xfrm>
          <a:prstGeom prst="wedgeRectCallout">
            <a:avLst>
              <a:gd name="adj1" fmla="val 98850"/>
              <a:gd name="adj2" fmla="val 276339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400" dirty="0" smtClean="0">
                <a:solidFill>
                  <a:srgbClr val="4E361E"/>
                </a:solidFill>
              </a:rPr>
              <a:t>Крепость </a:t>
            </a:r>
            <a:r>
              <a:rPr lang="ru-RU" sz="1400" dirty="0" err="1" smtClean="0">
                <a:solidFill>
                  <a:srgbClr val="4E361E"/>
                </a:solidFill>
              </a:rPr>
              <a:t>Арабат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2145675" y="589114"/>
            <a:ext cx="1541125" cy="579488"/>
          </a:xfrm>
          <a:prstGeom prst="wedgeRectCallout">
            <a:avLst>
              <a:gd name="adj1" fmla="val 51135"/>
              <a:gd name="adj2" fmla="val 272397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867" dirty="0" smtClean="0">
                <a:solidFill>
                  <a:srgbClr val="4E361E"/>
                </a:solidFill>
              </a:rPr>
              <a:t>Крымское ханство</a:t>
            </a:r>
            <a:endParaRPr lang="ru-RU" sz="1867" dirty="0">
              <a:solidFill>
                <a:srgbClr val="4E361E"/>
              </a:solidFill>
            </a:endParaRPr>
          </a:p>
        </p:txBody>
      </p:sp>
      <p:pic>
        <p:nvPicPr>
          <p:cNvPr id="14" name="Picture 4" descr="Похожее изображение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4" t="8532" r="10251" b="6458"/>
          <a:stretch/>
        </p:blipFill>
        <p:spPr bwMode="auto">
          <a:xfrm>
            <a:off x="5867400" y="412148"/>
            <a:ext cx="3034844" cy="216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Блок-схема: узел 9"/>
          <p:cNvSpPr/>
          <p:nvPr/>
        </p:nvSpPr>
        <p:spPr>
          <a:xfrm>
            <a:off x="3590307" y="2689866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3928837" y="1327619"/>
            <a:ext cx="1042725" cy="427009"/>
          </a:xfrm>
          <a:prstGeom prst="wedgeRectCallout">
            <a:avLst>
              <a:gd name="adj1" fmla="val -76668"/>
              <a:gd name="adj2" fmla="val 281642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400" dirty="0" smtClean="0">
                <a:solidFill>
                  <a:srgbClr val="4E361E"/>
                </a:solidFill>
              </a:rPr>
              <a:t>Крепость Керчь</a:t>
            </a:r>
            <a:endParaRPr lang="ru-RU" sz="1400" dirty="0">
              <a:solidFill>
                <a:srgbClr val="4E3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35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lackSea1600 ru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132" y="1981200"/>
            <a:ext cx="2496321" cy="161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54" r="27468"/>
          <a:stretch/>
        </p:blipFill>
        <p:spPr>
          <a:xfrm>
            <a:off x="1" y="-19878"/>
            <a:ext cx="9144000" cy="5163378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Полилиния 5"/>
          <p:cNvSpPr/>
          <p:nvPr/>
        </p:nvSpPr>
        <p:spPr>
          <a:xfrm>
            <a:off x="2799218" y="2266034"/>
            <a:ext cx="1540911" cy="606524"/>
          </a:xfrm>
          <a:custGeom>
            <a:avLst/>
            <a:gdLst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28630 w 1540911"/>
              <a:gd name="connsiteY30" fmla="*/ 199481 h 610557"/>
              <a:gd name="connsiteX31" fmla="*/ 1253874 w 1540911"/>
              <a:gd name="connsiteY31" fmla="*/ 199481 h 610557"/>
              <a:gd name="connsiteX32" fmla="*/ 1276313 w 1540911"/>
              <a:gd name="connsiteY32" fmla="*/ 196676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39850 w 1540911"/>
              <a:gd name="connsiteY61" fmla="*/ 196676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28630 w 1540911"/>
              <a:gd name="connsiteY30" fmla="*/ 199481 h 610557"/>
              <a:gd name="connsiteX31" fmla="*/ 1253874 w 1540911"/>
              <a:gd name="connsiteY31" fmla="*/ 199481 h 610557"/>
              <a:gd name="connsiteX32" fmla="*/ 1276313 w 1540911"/>
              <a:gd name="connsiteY32" fmla="*/ 196676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56519 w 1540911"/>
              <a:gd name="connsiteY61" fmla="*/ 156195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04817 w 1540911"/>
              <a:gd name="connsiteY30" fmla="*/ 204243 h 610557"/>
              <a:gd name="connsiteX31" fmla="*/ 1253874 w 1540911"/>
              <a:gd name="connsiteY31" fmla="*/ 199481 h 610557"/>
              <a:gd name="connsiteX32" fmla="*/ 1276313 w 1540911"/>
              <a:gd name="connsiteY32" fmla="*/ 196676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56519 w 1540911"/>
              <a:gd name="connsiteY61" fmla="*/ 156195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04817 w 1540911"/>
              <a:gd name="connsiteY30" fmla="*/ 204243 h 610557"/>
              <a:gd name="connsiteX31" fmla="*/ 1253874 w 1540911"/>
              <a:gd name="connsiteY31" fmla="*/ 199481 h 610557"/>
              <a:gd name="connsiteX32" fmla="*/ 1276313 w 1540911"/>
              <a:gd name="connsiteY32" fmla="*/ 196676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20800 w 1540911"/>
              <a:gd name="connsiteY61" fmla="*/ 199057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04817 w 1540911"/>
              <a:gd name="connsiteY30" fmla="*/ 204243 h 610557"/>
              <a:gd name="connsiteX31" fmla="*/ 1253874 w 1540911"/>
              <a:gd name="connsiteY31" fmla="*/ 149474 h 610557"/>
              <a:gd name="connsiteX32" fmla="*/ 1276313 w 1540911"/>
              <a:gd name="connsiteY32" fmla="*/ 196676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20800 w 1540911"/>
              <a:gd name="connsiteY61" fmla="*/ 199057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04817 w 1540911"/>
              <a:gd name="connsiteY30" fmla="*/ 204243 h 610557"/>
              <a:gd name="connsiteX31" fmla="*/ 1253874 w 1540911"/>
              <a:gd name="connsiteY31" fmla="*/ 149474 h 610557"/>
              <a:gd name="connsiteX32" fmla="*/ 1278694 w 1540911"/>
              <a:gd name="connsiteY32" fmla="*/ 156194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20800 w 1540911"/>
              <a:gd name="connsiteY61" fmla="*/ 199057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04817 w 1540911"/>
              <a:gd name="connsiteY30" fmla="*/ 204243 h 610557"/>
              <a:gd name="connsiteX31" fmla="*/ 1253874 w 1540911"/>
              <a:gd name="connsiteY31" fmla="*/ 149474 h 610557"/>
              <a:gd name="connsiteX32" fmla="*/ 1278694 w 1540911"/>
              <a:gd name="connsiteY32" fmla="*/ 156194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39850 w 1540911"/>
              <a:gd name="connsiteY61" fmla="*/ 168101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04817 w 1540911"/>
              <a:gd name="connsiteY30" fmla="*/ 204243 h 610557"/>
              <a:gd name="connsiteX31" fmla="*/ 1253874 w 1540911"/>
              <a:gd name="connsiteY31" fmla="*/ 149474 h 610557"/>
              <a:gd name="connsiteX32" fmla="*/ 1278694 w 1540911"/>
              <a:gd name="connsiteY32" fmla="*/ 156194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13656 w 1540911"/>
              <a:gd name="connsiteY61" fmla="*/ 201439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04817 w 1540911"/>
              <a:gd name="connsiteY30" fmla="*/ 204243 h 610557"/>
              <a:gd name="connsiteX31" fmla="*/ 1253874 w 1540911"/>
              <a:gd name="connsiteY31" fmla="*/ 149474 h 610557"/>
              <a:gd name="connsiteX32" fmla="*/ 1278694 w 1540911"/>
              <a:gd name="connsiteY32" fmla="*/ 156194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00581 w 1540911"/>
              <a:gd name="connsiteY61" fmla="*/ 188262 h 610557"/>
              <a:gd name="connsiteX62" fmla="*/ 1169727 w 1540911"/>
              <a:gd name="connsiteY62" fmla="*/ 213506 h 610557"/>
              <a:gd name="connsiteX63" fmla="*/ 1091189 w 1540911"/>
              <a:gd name="connsiteY63" fmla="*/ 230335 h 610557"/>
              <a:gd name="connsiteX64" fmla="*/ 1012652 w 1540911"/>
              <a:gd name="connsiteY64" fmla="*/ 219116 h 610557"/>
              <a:gd name="connsiteX65" fmla="*/ 978993 w 1540911"/>
              <a:gd name="connsiteY65" fmla="*/ 255579 h 610557"/>
              <a:gd name="connsiteX66" fmla="*/ 962164 w 1540911"/>
              <a:gd name="connsiteY66" fmla="*/ 252775 h 610557"/>
              <a:gd name="connsiteX67" fmla="*/ 922895 w 1540911"/>
              <a:gd name="connsiteY67" fmla="*/ 294848 h 610557"/>
              <a:gd name="connsiteX68" fmla="*/ 900456 w 1540911"/>
              <a:gd name="connsiteY68" fmla="*/ 266799 h 610557"/>
              <a:gd name="connsiteX69" fmla="*/ 838748 w 1540911"/>
              <a:gd name="connsiteY69" fmla="*/ 314483 h 610557"/>
              <a:gd name="connsiteX70" fmla="*/ 835943 w 1540911"/>
              <a:gd name="connsiteY70" fmla="*/ 292043 h 610557"/>
              <a:gd name="connsiteX71" fmla="*/ 757405 w 1540911"/>
              <a:gd name="connsiteY71" fmla="*/ 328507 h 610557"/>
              <a:gd name="connsiteX72" fmla="*/ 734966 w 1540911"/>
              <a:gd name="connsiteY72" fmla="*/ 342532 h 610557"/>
              <a:gd name="connsiteX73" fmla="*/ 715332 w 1540911"/>
              <a:gd name="connsiteY73" fmla="*/ 328507 h 610557"/>
              <a:gd name="connsiteX74" fmla="*/ 678868 w 1540911"/>
              <a:gd name="connsiteY74" fmla="*/ 367776 h 610557"/>
              <a:gd name="connsiteX75" fmla="*/ 653624 w 1540911"/>
              <a:gd name="connsiteY75" fmla="*/ 370581 h 610557"/>
              <a:gd name="connsiteX76" fmla="*/ 653624 w 1540911"/>
              <a:gd name="connsiteY76" fmla="*/ 401435 h 610557"/>
              <a:gd name="connsiteX77" fmla="*/ 670453 w 1540911"/>
              <a:gd name="connsiteY77" fmla="*/ 437898 h 610557"/>
              <a:gd name="connsiteX78" fmla="*/ 715332 w 1540911"/>
              <a:gd name="connsiteY78" fmla="*/ 457533 h 610557"/>
              <a:gd name="connsiteX79" fmla="*/ 692893 w 1540911"/>
              <a:gd name="connsiteY79" fmla="*/ 502411 h 610557"/>
              <a:gd name="connsiteX80" fmla="*/ 748991 w 1540911"/>
              <a:gd name="connsiteY80" fmla="*/ 519241 h 610557"/>
              <a:gd name="connsiteX81" fmla="*/ 791064 w 1540911"/>
              <a:gd name="connsiteY81" fmla="*/ 499606 h 610557"/>
              <a:gd name="connsiteX82" fmla="*/ 855577 w 1540911"/>
              <a:gd name="connsiteY82" fmla="*/ 479972 h 610557"/>
              <a:gd name="connsiteX83" fmla="*/ 875212 w 1540911"/>
              <a:gd name="connsiteY83" fmla="*/ 533265 h 610557"/>
              <a:gd name="connsiteX84" fmla="*/ 810699 w 1540911"/>
              <a:gd name="connsiteY84" fmla="*/ 558510 h 610557"/>
              <a:gd name="connsiteX85" fmla="*/ 760210 w 1540911"/>
              <a:gd name="connsiteY85" fmla="*/ 538875 h 610557"/>
              <a:gd name="connsiteX86" fmla="*/ 692893 w 1540911"/>
              <a:gd name="connsiteY86" fmla="*/ 555705 h 610557"/>
              <a:gd name="connsiteX87" fmla="*/ 639599 w 1540911"/>
              <a:gd name="connsiteY87" fmla="*/ 586559 h 610557"/>
              <a:gd name="connsiteX88" fmla="*/ 605940 w 1540911"/>
              <a:gd name="connsiteY88" fmla="*/ 603388 h 610557"/>
              <a:gd name="connsiteX89" fmla="*/ 518988 w 1540911"/>
              <a:gd name="connsiteY89" fmla="*/ 606193 h 610557"/>
              <a:gd name="connsiteX90" fmla="*/ 516183 w 1540911"/>
              <a:gd name="connsiteY90" fmla="*/ 544485 h 610557"/>
              <a:gd name="connsiteX91" fmla="*/ 474110 w 1540911"/>
              <a:gd name="connsiteY91" fmla="*/ 538875 h 610557"/>
              <a:gd name="connsiteX92" fmla="*/ 434841 w 1540911"/>
              <a:gd name="connsiteY92" fmla="*/ 513631 h 610557"/>
              <a:gd name="connsiteX93" fmla="*/ 381548 w 1540911"/>
              <a:gd name="connsiteY93" fmla="*/ 508021 h 610557"/>
              <a:gd name="connsiteX94" fmla="*/ 398377 w 1540911"/>
              <a:gd name="connsiteY94" fmla="*/ 488387 h 610557"/>
              <a:gd name="connsiteX95" fmla="*/ 465695 w 1540911"/>
              <a:gd name="connsiteY95" fmla="*/ 432289 h 610557"/>
              <a:gd name="connsiteX96" fmla="*/ 504964 w 1540911"/>
              <a:gd name="connsiteY96" fmla="*/ 443508 h 610557"/>
              <a:gd name="connsiteX97" fmla="*/ 538623 w 1540911"/>
              <a:gd name="connsiteY97" fmla="*/ 415459 h 610557"/>
              <a:gd name="connsiteX98" fmla="*/ 516183 w 1540911"/>
              <a:gd name="connsiteY98" fmla="*/ 376190 h 610557"/>
              <a:gd name="connsiteX99" fmla="*/ 488134 w 1540911"/>
              <a:gd name="connsiteY99" fmla="*/ 384605 h 610557"/>
              <a:gd name="connsiteX100" fmla="*/ 457280 w 1540911"/>
              <a:gd name="connsiteY100" fmla="*/ 384605 h 610557"/>
              <a:gd name="connsiteX101" fmla="*/ 389962 w 1540911"/>
              <a:gd name="connsiteY101" fmla="*/ 395825 h 610557"/>
              <a:gd name="connsiteX102" fmla="*/ 305815 w 1540911"/>
              <a:gd name="connsiteY102" fmla="*/ 350946 h 610557"/>
              <a:gd name="connsiteX103" fmla="*/ 331059 w 1540911"/>
              <a:gd name="connsiteY103" fmla="*/ 342532 h 610557"/>
              <a:gd name="connsiteX104" fmla="*/ 258132 w 1540911"/>
              <a:gd name="connsiteY104" fmla="*/ 320092 h 610557"/>
              <a:gd name="connsiteX105" fmla="*/ 370328 w 1540911"/>
              <a:gd name="connsiteY105" fmla="*/ 322897 h 610557"/>
              <a:gd name="connsiteX106" fmla="*/ 328254 w 1540911"/>
              <a:gd name="connsiteY106" fmla="*/ 297653 h 610557"/>
              <a:gd name="connsiteX107" fmla="*/ 283376 w 1540911"/>
              <a:gd name="connsiteY107" fmla="*/ 297653 h 610557"/>
              <a:gd name="connsiteX108" fmla="*/ 232888 w 1540911"/>
              <a:gd name="connsiteY108" fmla="*/ 300458 h 610557"/>
              <a:gd name="connsiteX109" fmla="*/ 165570 w 1540911"/>
              <a:gd name="connsiteY109" fmla="*/ 314483 h 610557"/>
              <a:gd name="connsiteX110" fmla="*/ 131911 w 1540911"/>
              <a:gd name="connsiteY110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13188 w 1540911"/>
              <a:gd name="connsiteY30" fmla="*/ 189036 h 610557"/>
              <a:gd name="connsiteX31" fmla="*/ 1204817 w 1540911"/>
              <a:gd name="connsiteY31" fmla="*/ 204243 h 610557"/>
              <a:gd name="connsiteX32" fmla="*/ 1253874 w 1540911"/>
              <a:gd name="connsiteY32" fmla="*/ 149474 h 610557"/>
              <a:gd name="connsiteX33" fmla="*/ 1278694 w 1540911"/>
              <a:gd name="connsiteY33" fmla="*/ 156194 h 610557"/>
              <a:gd name="connsiteX34" fmla="*/ 1309972 w 1540911"/>
              <a:gd name="connsiteY34" fmla="*/ 160213 h 610557"/>
              <a:gd name="connsiteX35" fmla="*/ 1450218 w 1540911"/>
              <a:gd name="connsiteY35" fmla="*/ 202286 h 610557"/>
              <a:gd name="connsiteX36" fmla="*/ 1520340 w 1540911"/>
              <a:gd name="connsiteY36" fmla="*/ 269604 h 610557"/>
              <a:gd name="connsiteX37" fmla="*/ 1486681 w 1540911"/>
              <a:gd name="connsiteY37" fmla="*/ 345337 h 610557"/>
              <a:gd name="connsiteX38" fmla="*/ 1461437 w 1540911"/>
              <a:gd name="connsiteY38" fmla="*/ 367776 h 610557"/>
              <a:gd name="connsiteX39" fmla="*/ 1509121 w 1540911"/>
              <a:gd name="connsiteY39" fmla="*/ 393020 h 610557"/>
              <a:gd name="connsiteX40" fmla="*/ 1531560 w 1540911"/>
              <a:gd name="connsiteY40" fmla="*/ 418264 h 610557"/>
              <a:gd name="connsiteX41" fmla="*/ 1503511 w 1540911"/>
              <a:gd name="connsiteY41" fmla="*/ 440703 h 610557"/>
              <a:gd name="connsiteX42" fmla="*/ 1514731 w 1540911"/>
              <a:gd name="connsiteY42" fmla="*/ 482777 h 610557"/>
              <a:gd name="connsiteX43" fmla="*/ 1539975 w 1540911"/>
              <a:gd name="connsiteY43" fmla="*/ 533265 h 610557"/>
              <a:gd name="connsiteX44" fmla="*/ 1478267 w 1540911"/>
              <a:gd name="connsiteY44" fmla="*/ 527656 h 610557"/>
              <a:gd name="connsiteX45" fmla="*/ 1396924 w 1540911"/>
              <a:gd name="connsiteY45" fmla="*/ 451923 h 610557"/>
              <a:gd name="connsiteX46" fmla="*/ 1340826 w 1540911"/>
              <a:gd name="connsiteY46" fmla="*/ 468752 h 610557"/>
              <a:gd name="connsiteX47" fmla="*/ 1267899 w 1540911"/>
              <a:gd name="connsiteY47" fmla="*/ 505216 h 610557"/>
              <a:gd name="connsiteX48" fmla="*/ 1169727 w 1540911"/>
              <a:gd name="connsiteY48" fmla="*/ 533265 h 610557"/>
              <a:gd name="connsiteX49" fmla="*/ 1105214 w 1540911"/>
              <a:gd name="connsiteY49" fmla="*/ 508021 h 610557"/>
              <a:gd name="connsiteX50" fmla="*/ 1063140 w 1540911"/>
              <a:gd name="connsiteY50" fmla="*/ 519241 h 610557"/>
              <a:gd name="connsiteX51" fmla="*/ 1043506 w 1540911"/>
              <a:gd name="connsiteY51" fmla="*/ 457533 h 610557"/>
              <a:gd name="connsiteX52" fmla="*/ 1071555 w 1540911"/>
              <a:gd name="connsiteY52" fmla="*/ 393020 h 610557"/>
              <a:gd name="connsiteX53" fmla="*/ 1088385 w 1540911"/>
              <a:gd name="connsiteY53" fmla="*/ 395825 h 610557"/>
              <a:gd name="connsiteX54" fmla="*/ 1116434 w 1540911"/>
              <a:gd name="connsiteY54" fmla="*/ 376190 h 610557"/>
              <a:gd name="connsiteX55" fmla="*/ 1150093 w 1540911"/>
              <a:gd name="connsiteY55" fmla="*/ 395825 h 610557"/>
              <a:gd name="connsiteX56" fmla="*/ 1085580 w 1540911"/>
              <a:gd name="connsiteY56" fmla="*/ 342532 h 610557"/>
              <a:gd name="connsiteX57" fmla="*/ 1040701 w 1540911"/>
              <a:gd name="connsiteY57" fmla="*/ 280824 h 610557"/>
              <a:gd name="connsiteX58" fmla="*/ 1102409 w 1540911"/>
              <a:gd name="connsiteY58" fmla="*/ 286433 h 610557"/>
              <a:gd name="connsiteX59" fmla="*/ 1144483 w 1540911"/>
              <a:gd name="connsiteY59" fmla="*/ 294848 h 610557"/>
              <a:gd name="connsiteX60" fmla="*/ 1155702 w 1540911"/>
              <a:gd name="connsiteY60" fmla="*/ 258384 h 610557"/>
              <a:gd name="connsiteX61" fmla="*/ 1225825 w 1540911"/>
              <a:gd name="connsiteY61" fmla="*/ 227530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04817 w 1540911"/>
              <a:gd name="connsiteY30" fmla="*/ 204243 h 610557"/>
              <a:gd name="connsiteX31" fmla="*/ 1253874 w 1540911"/>
              <a:gd name="connsiteY31" fmla="*/ 149474 h 610557"/>
              <a:gd name="connsiteX32" fmla="*/ 1278694 w 1540911"/>
              <a:gd name="connsiteY32" fmla="*/ 156194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00581 w 1540911"/>
              <a:gd name="connsiteY61" fmla="*/ 188262 h 610557"/>
              <a:gd name="connsiteX62" fmla="*/ 1169727 w 1540911"/>
              <a:gd name="connsiteY62" fmla="*/ 213506 h 610557"/>
              <a:gd name="connsiteX63" fmla="*/ 1091189 w 1540911"/>
              <a:gd name="connsiteY63" fmla="*/ 230335 h 610557"/>
              <a:gd name="connsiteX64" fmla="*/ 1012652 w 1540911"/>
              <a:gd name="connsiteY64" fmla="*/ 219116 h 610557"/>
              <a:gd name="connsiteX65" fmla="*/ 978993 w 1540911"/>
              <a:gd name="connsiteY65" fmla="*/ 255579 h 610557"/>
              <a:gd name="connsiteX66" fmla="*/ 962164 w 1540911"/>
              <a:gd name="connsiteY66" fmla="*/ 252775 h 610557"/>
              <a:gd name="connsiteX67" fmla="*/ 922895 w 1540911"/>
              <a:gd name="connsiteY67" fmla="*/ 294848 h 610557"/>
              <a:gd name="connsiteX68" fmla="*/ 900456 w 1540911"/>
              <a:gd name="connsiteY68" fmla="*/ 266799 h 610557"/>
              <a:gd name="connsiteX69" fmla="*/ 838748 w 1540911"/>
              <a:gd name="connsiteY69" fmla="*/ 314483 h 610557"/>
              <a:gd name="connsiteX70" fmla="*/ 835943 w 1540911"/>
              <a:gd name="connsiteY70" fmla="*/ 292043 h 610557"/>
              <a:gd name="connsiteX71" fmla="*/ 757405 w 1540911"/>
              <a:gd name="connsiteY71" fmla="*/ 328507 h 610557"/>
              <a:gd name="connsiteX72" fmla="*/ 734966 w 1540911"/>
              <a:gd name="connsiteY72" fmla="*/ 342532 h 610557"/>
              <a:gd name="connsiteX73" fmla="*/ 715332 w 1540911"/>
              <a:gd name="connsiteY73" fmla="*/ 328507 h 610557"/>
              <a:gd name="connsiteX74" fmla="*/ 678868 w 1540911"/>
              <a:gd name="connsiteY74" fmla="*/ 367776 h 610557"/>
              <a:gd name="connsiteX75" fmla="*/ 653624 w 1540911"/>
              <a:gd name="connsiteY75" fmla="*/ 370581 h 610557"/>
              <a:gd name="connsiteX76" fmla="*/ 653624 w 1540911"/>
              <a:gd name="connsiteY76" fmla="*/ 401435 h 610557"/>
              <a:gd name="connsiteX77" fmla="*/ 670453 w 1540911"/>
              <a:gd name="connsiteY77" fmla="*/ 437898 h 610557"/>
              <a:gd name="connsiteX78" fmla="*/ 715332 w 1540911"/>
              <a:gd name="connsiteY78" fmla="*/ 457533 h 610557"/>
              <a:gd name="connsiteX79" fmla="*/ 692893 w 1540911"/>
              <a:gd name="connsiteY79" fmla="*/ 502411 h 610557"/>
              <a:gd name="connsiteX80" fmla="*/ 748991 w 1540911"/>
              <a:gd name="connsiteY80" fmla="*/ 519241 h 610557"/>
              <a:gd name="connsiteX81" fmla="*/ 791064 w 1540911"/>
              <a:gd name="connsiteY81" fmla="*/ 499606 h 610557"/>
              <a:gd name="connsiteX82" fmla="*/ 855577 w 1540911"/>
              <a:gd name="connsiteY82" fmla="*/ 479972 h 610557"/>
              <a:gd name="connsiteX83" fmla="*/ 875212 w 1540911"/>
              <a:gd name="connsiteY83" fmla="*/ 533265 h 610557"/>
              <a:gd name="connsiteX84" fmla="*/ 810699 w 1540911"/>
              <a:gd name="connsiteY84" fmla="*/ 558510 h 610557"/>
              <a:gd name="connsiteX85" fmla="*/ 760210 w 1540911"/>
              <a:gd name="connsiteY85" fmla="*/ 538875 h 610557"/>
              <a:gd name="connsiteX86" fmla="*/ 692893 w 1540911"/>
              <a:gd name="connsiteY86" fmla="*/ 555705 h 610557"/>
              <a:gd name="connsiteX87" fmla="*/ 639599 w 1540911"/>
              <a:gd name="connsiteY87" fmla="*/ 586559 h 610557"/>
              <a:gd name="connsiteX88" fmla="*/ 605940 w 1540911"/>
              <a:gd name="connsiteY88" fmla="*/ 603388 h 610557"/>
              <a:gd name="connsiteX89" fmla="*/ 518988 w 1540911"/>
              <a:gd name="connsiteY89" fmla="*/ 606193 h 610557"/>
              <a:gd name="connsiteX90" fmla="*/ 516183 w 1540911"/>
              <a:gd name="connsiteY90" fmla="*/ 544485 h 610557"/>
              <a:gd name="connsiteX91" fmla="*/ 474110 w 1540911"/>
              <a:gd name="connsiteY91" fmla="*/ 538875 h 610557"/>
              <a:gd name="connsiteX92" fmla="*/ 434841 w 1540911"/>
              <a:gd name="connsiteY92" fmla="*/ 513631 h 610557"/>
              <a:gd name="connsiteX93" fmla="*/ 381548 w 1540911"/>
              <a:gd name="connsiteY93" fmla="*/ 508021 h 610557"/>
              <a:gd name="connsiteX94" fmla="*/ 398377 w 1540911"/>
              <a:gd name="connsiteY94" fmla="*/ 488387 h 610557"/>
              <a:gd name="connsiteX95" fmla="*/ 465695 w 1540911"/>
              <a:gd name="connsiteY95" fmla="*/ 432289 h 610557"/>
              <a:gd name="connsiteX96" fmla="*/ 504964 w 1540911"/>
              <a:gd name="connsiteY96" fmla="*/ 443508 h 610557"/>
              <a:gd name="connsiteX97" fmla="*/ 538623 w 1540911"/>
              <a:gd name="connsiteY97" fmla="*/ 415459 h 610557"/>
              <a:gd name="connsiteX98" fmla="*/ 516183 w 1540911"/>
              <a:gd name="connsiteY98" fmla="*/ 376190 h 610557"/>
              <a:gd name="connsiteX99" fmla="*/ 488134 w 1540911"/>
              <a:gd name="connsiteY99" fmla="*/ 384605 h 610557"/>
              <a:gd name="connsiteX100" fmla="*/ 457280 w 1540911"/>
              <a:gd name="connsiteY100" fmla="*/ 384605 h 610557"/>
              <a:gd name="connsiteX101" fmla="*/ 389962 w 1540911"/>
              <a:gd name="connsiteY101" fmla="*/ 395825 h 610557"/>
              <a:gd name="connsiteX102" fmla="*/ 305815 w 1540911"/>
              <a:gd name="connsiteY102" fmla="*/ 350946 h 610557"/>
              <a:gd name="connsiteX103" fmla="*/ 331059 w 1540911"/>
              <a:gd name="connsiteY103" fmla="*/ 342532 h 610557"/>
              <a:gd name="connsiteX104" fmla="*/ 258132 w 1540911"/>
              <a:gd name="connsiteY104" fmla="*/ 320092 h 610557"/>
              <a:gd name="connsiteX105" fmla="*/ 370328 w 1540911"/>
              <a:gd name="connsiteY105" fmla="*/ 322897 h 610557"/>
              <a:gd name="connsiteX106" fmla="*/ 328254 w 1540911"/>
              <a:gd name="connsiteY106" fmla="*/ 297653 h 610557"/>
              <a:gd name="connsiteX107" fmla="*/ 283376 w 1540911"/>
              <a:gd name="connsiteY107" fmla="*/ 297653 h 610557"/>
              <a:gd name="connsiteX108" fmla="*/ 232888 w 1540911"/>
              <a:gd name="connsiteY108" fmla="*/ 300458 h 610557"/>
              <a:gd name="connsiteX109" fmla="*/ 165570 w 1540911"/>
              <a:gd name="connsiteY109" fmla="*/ 314483 h 610557"/>
              <a:gd name="connsiteX110" fmla="*/ 131911 w 1540911"/>
              <a:gd name="connsiteY110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04817 w 1540911"/>
              <a:gd name="connsiteY30" fmla="*/ 204243 h 610557"/>
              <a:gd name="connsiteX31" fmla="*/ 1253874 w 1540911"/>
              <a:gd name="connsiteY31" fmla="*/ 149474 h 610557"/>
              <a:gd name="connsiteX32" fmla="*/ 1278694 w 1540911"/>
              <a:gd name="connsiteY32" fmla="*/ 156194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00581 w 1540911"/>
              <a:gd name="connsiteY61" fmla="*/ 188262 h 610557"/>
              <a:gd name="connsiteX62" fmla="*/ 1169727 w 1540911"/>
              <a:gd name="connsiteY62" fmla="*/ 213506 h 610557"/>
              <a:gd name="connsiteX63" fmla="*/ 1091189 w 1540911"/>
              <a:gd name="connsiteY63" fmla="*/ 230335 h 610557"/>
              <a:gd name="connsiteX64" fmla="*/ 1012652 w 1540911"/>
              <a:gd name="connsiteY64" fmla="*/ 219116 h 610557"/>
              <a:gd name="connsiteX65" fmla="*/ 978993 w 1540911"/>
              <a:gd name="connsiteY65" fmla="*/ 255579 h 610557"/>
              <a:gd name="connsiteX66" fmla="*/ 962164 w 1540911"/>
              <a:gd name="connsiteY66" fmla="*/ 252775 h 610557"/>
              <a:gd name="connsiteX67" fmla="*/ 922895 w 1540911"/>
              <a:gd name="connsiteY67" fmla="*/ 294848 h 610557"/>
              <a:gd name="connsiteX68" fmla="*/ 900456 w 1540911"/>
              <a:gd name="connsiteY68" fmla="*/ 266799 h 610557"/>
              <a:gd name="connsiteX69" fmla="*/ 838748 w 1540911"/>
              <a:gd name="connsiteY69" fmla="*/ 314483 h 610557"/>
              <a:gd name="connsiteX70" fmla="*/ 835943 w 1540911"/>
              <a:gd name="connsiteY70" fmla="*/ 292043 h 610557"/>
              <a:gd name="connsiteX71" fmla="*/ 757405 w 1540911"/>
              <a:gd name="connsiteY71" fmla="*/ 328507 h 610557"/>
              <a:gd name="connsiteX72" fmla="*/ 734966 w 1540911"/>
              <a:gd name="connsiteY72" fmla="*/ 342532 h 610557"/>
              <a:gd name="connsiteX73" fmla="*/ 715332 w 1540911"/>
              <a:gd name="connsiteY73" fmla="*/ 328507 h 610557"/>
              <a:gd name="connsiteX74" fmla="*/ 678868 w 1540911"/>
              <a:gd name="connsiteY74" fmla="*/ 367776 h 610557"/>
              <a:gd name="connsiteX75" fmla="*/ 653624 w 1540911"/>
              <a:gd name="connsiteY75" fmla="*/ 370581 h 610557"/>
              <a:gd name="connsiteX76" fmla="*/ 653624 w 1540911"/>
              <a:gd name="connsiteY76" fmla="*/ 401435 h 610557"/>
              <a:gd name="connsiteX77" fmla="*/ 670453 w 1540911"/>
              <a:gd name="connsiteY77" fmla="*/ 437898 h 610557"/>
              <a:gd name="connsiteX78" fmla="*/ 715332 w 1540911"/>
              <a:gd name="connsiteY78" fmla="*/ 457533 h 610557"/>
              <a:gd name="connsiteX79" fmla="*/ 692893 w 1540911"/>
              <a:gd name="connsiteY79" fmla="*/ 502411 h 610557"/>
              <a:gd name="connsiteX80" fmla="*/ 748991 w 1540911"/>
              <a:gd name="connsiteY80" fmla="*/ 519241 h 610557"/>
              <a:gd name="connsiteX81" fmla="*/ 791064 w 1540911"/>
              <a:gd name="connsiteY81" fmla="*/ 499606 h 610557"/>
              <a:gd name="connsiteX82" fmla="*/ 855577 w 1540911"/>
              <a:gd name="connsiteY82" fmla="*/ 479972 h 610557"/>
              <a:gd name="connsiteX83" fmla="*/ 875212 w 1540911"/>
              <a:gd name="connsiteY83" fmla="*/ 533265 h 610557"/>
              <a:gd name="connsiteX84" fmla="*/ 810699 w 1540911"/>
              <a:gd name="connsiteY84" fmla="*/ 558510 h 610557"/>
              <a:gd name="connsiteX85" fmla="*/ 760210 w 1540911"/>
              <a:gd name="connsiteY85" fmla="*/ 538875 h 610557"/>
              <a:gd name="connsiteX86" fmla="*/ 692893 w 1540911"/>
              <a:gd name="connsiteY86" fmla="*/ 555705 h 610557"/>
              <a:gd name="connsiteX87" fmla="*/ 639599 w 1540911"/>
              <a:gd name="connsiteY87" fmla="*/ 586559 h 610557"/>
              <a:gd name="connsiteX88" fmla="*/ 605940 w 1540911"/>
              <a:gd name="connsiteY88" fmla="*/ 603388 h 610557"/>
              <a:gd name="connsiteX89" fmla="*/ 518988 w 1540911"/>
              <a:gd name="connsiteY89" fmla="*/ 606193 h 610557"/>
              <a:gd name="connsiteX90" fmla="*/ 516183 w 1540911"/>
              <a:gd name="connsiteY90" fmla="*/ 544485 h 610557"/>
              <a:gd name="connsiteX91" fmla="*/ 474110 w 1540911"/>
              <a:gd name="connsiteY91" fmla="*/ 538875 h 610557"/>
              <a:gd name="connsiteX92" fmla="*/ 434841 w 1540911"/>
              <a:gd name="connsiteY92" fmla="*/ 513631 h 610557"/>
              <a:gd name="connsiteX93" fmla="*/ 381548 w 1540911"/>
              <a:gd name="connsiteY93" fmla="*/ 508021 h 610557"/>
              <a:gd name="connsiteX94" fmla="*/ 398377 w 1540911"/>
              <a:gd name="connsiteY94" fmla="*/ 488387 h 610557"/>
              <a:gd name="connsiteX95" fmla="*/ 465695 w 1540911"/>
              <a:gd name="connsiteY95" fmla="*/ 432289 h 610557"/>
              <a:gd name="connsiteX96" fmla="*/ 504964 w 1540911"/>
              <a:gd name="connsiteY96" fmla="*/ 443508 h 610557"/>
              <a:gd name="connsiteX97" fmla="*/ 538623 w 1540911"/>
              <a:gd name="connsiteY97" fmla="*/ 415459 h 610557"/>
              <a:gd name="connsiteX98" fmla="*/ 516183 w 1540911"/>
              <a:gd name="connsiteY98" fmla="*/ 376190 h 610557"/>
              <a:gd name="connsiteX99" fmla="*/ 488134 w 1540911"/>
              <a:gd name="connsiteY99" fmla="*/ 384605 h 610557"/>
              <a:gd name="connsiteX100" fmla="*/ 457280 w 1540911"/>
              <a:gd name="connsiteY100" fmla="*/ 384605 h 610557"/>
              <a:gd name="connsiteX101" fmla="*/ 389962 w 1540911"/>
              <a:gd name="connsiteY101" fmla="*/ 395825 h 610557"/>
              <a:gd name="connsiteX102" fmla="*/ 305815 w 1540911"/>
              <a:gd name="connsiteY102" fmla="*/ 350946 h 610557"/>
              <a:gd name="connsiteX103" fmla="*/ 331059 w 1540911"/>
              <a:gd name="connsiteY103" fmla="*/ 342532 h 610557"/>
              <a:gd name="connsiteX104" fmla="*/ 258132 w 1540911"/>
              <a:gd name="connsiteY104" fmla="*/ 320092 h 610557"/>
              <a:gd name="connsiteX105" fmla="*/ 370328 w 1540911"/>
              <a:gd name="connsiteY105" fmla="*/ 322897 h 610557"/>
              <a:gd name="connsiteX106" fmla="*/ 328254 w 1540911"/>
              <a:gd name="connsiteY106" fmla="*/ 297653 h 610557"/>
              <a:gd name="connsiteX107" fmla="*/ 283376 w 1540911"/>
              <a:gd name="connsiteY107" fmla="*/ 297653 h 610557"/>
              <a:gd name="connsiteX108" fmla="*/ 232888 w 1540911"/>
              <a:gd name="connsiteY108" fmla="*/ 300458 h 610557"/>
              <a:gd name="connsiteX109" fmla="*/ 165570 w 1540911"/>
              <a:gd name="connsiteY109" fmla="*/ 314483 h 610557"/>
              <a:gd name="connsiteX110" fmla="*/ 131911 w 1540911"/>
              <a:gd name="connsiteY110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04817 w 1540911"/>
              <a:gd name="connsiteY30" fmla="*/ 204243 h 610557"/>
              <a:gd name="connsiteX31" fmla="*/ 1253874 w 1540911"/>
              <a:gd name="connsiteY31" fmla="*/ 149474 h 610557"/>
              <a:gd name="connsiteX32" fmla="*/ 1278694 w 1540911"/>
              <a:gd name="connsiteY32" fmla="*/ 156194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169727 w 1540911"/>
              <a:gd name="connsiteY61" fmla="*/ 21350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692893 w 1540911"/>
              <a:gd name="connsiteY78" fmla="*/ 502411 h 610557"/>
              <a:gd name="connsiteX79" fmla="*/ 748991 w 1540911"/>
              <a:gd name="connsiteY79" fmla="*/ 519241 h 610557"/>
              <a:gd name="connsiteX80" fmla="*/ 791064 w 1540911"/>
              <a:gd name="connsiteY80" fmla="*/ 49960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8385 w 1540911"/>
              <a:gd name="connsiteY51" fmla="*/ 395825 h 610557"/>
              <a:gd name="connsiteX52" fmla="*/ 1116434 w 1540911"/>
              <a:gd name="connsiteY52" fmla="*/ 376190 h 610557"/>
              <a:gd name="connsiteX53" fmla="*/ 1150093 w 1540911"/>
              <a:gd name="connsiteY53" fmla="*/ 395825 h 610557"/>
              <a:gd name="connsiteX54" fmla="*/ 1085580 w 1540911"/>
              <a:gd name="connsiteY54" fmla="*/ 342532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44483 w 1540911"/>
              <a:gd name="connsiteY57" fmla="*/ 294848 h 610557"/>
              <a:gd name="connsiteX58" fmla="*/ 1155702 w 1540911"/>
              <a:gd name="connsiteY58" fmla="*/ 258384 h 610557"/>
              <a:gd name="connsiteX59" fmla="*/ 1225825 w 1540911"/>
              <a:gd name="connsiteY59" fmla="*/ 227530 h 610557"/>
              <a:gd name="connsiteX60" fmla="*/ 1169727 w 1540911"/>
              <a:gd name="connsiteY60" fmla="*/ 213506 h 610557"/>
              <a:gd name="connsiteX61" fmla="*/ 1091189 w 1540911"/>
              <a:gd name="connsiteY61" fmla="*/ 230335 h 610557"/>
              <a:gd name="connsiteX62" fmla="*/ 1012652 w 1540911"/>
              <a:gd name="connsiteY62" fmla="*/ 219116 h 610557"/>
              <a:gd name="connsiteX63" fmla="*/ 978993 w 1540911"/>
              <a:gd name="connsiteY63" fmla="*/ 255579 h 610557"/>
              <a:gd name="connsiteX64" fmla="*/ 962164 w 1540911"/>
              <a:gd name="connsiteY64" fmla="*/ 252775 h 610557"/>
              <a:gd name="connsiteX65" fmla="*/ 922895 w 1540911"/>
              <a:gd name="connsiteY65" fmla="*/ 294848 h 610557"/>
              <a:gd name="connsiteX66" fmla="*/ 900456 w 1540911"/>
              <a:gd name="connsiteY66" fmla="*/ 266799 h 610557"/>
              <a:gd name="connsiteX67" fmla="*/ 838748 w 1540911"/>
              <a:gd name="connsiteY67" fmla="*/ 314483 h 610557"/>
              <a:gd name="connsiteX68" fmla="*/ 835943 w 1540911"/>
              <a:gd name="connsiteY68" fmla="*/ 292043 h 610557"/>
              <a:gd name="connsiteX69" fmla="*/ 757405 w 1540911"/>
              <a:gd name="connsiteY69" fmla="*/ 328507 h 610557"/>
              <a:gd name="connsiteX70" fmla="*/ 734966 w 1540911"/>
              <a:gd name="connsiteY70" fmla="*/ 342532 h 610557"/>
              <a:gd name="connsiteX71" fmla="*/ 715332 w 1540911"/>
              <a:gd name="connsiteY71" fmla="*/ 328507 h 610557"/>
              <a:gd name="connsiteX72" fmla="*/ 678868 w 1540911"/>
              <a:gd name="connsiteY72" fmla="*/ 367776 h 610557"/>
              <a:gd name="connsiteX73" fmla="*/ 653624 w 1540911"/>
              <a:gd name="connsiteY73" fmla="*/ 370581 h 610557"/>
              <a:gd name="connsiteX74" fmla="*/ 653624 w 1540911"/>
              <a:gd name="connsiteY74" fmla="*/ 401435 h 610557"/>
              <a:gd name="connsiteX75" fmla="*/ 670453 w 1540911"/>
              <a:gd name="connsiteY75" fmla="*/ 437898 h 610557"/>
              <a:gd name="connsiteX76" fmla="*/ 715332 w 1540911"/>
              <a:gd name="connsiteY76" fmla="*/ 457533 h 610557"/>
              <a:gd name="connsiteX77" fmla="*/ 692893 w 1540911"/>
              <a:gd name="connsiteY77" fmla="*/ 502411 h 610557"/>
              <a:gd name="connsiteX78" fmla="*/ 748991 w 1540911"/>
              <a:gd name="connsiteY78" fmla="*/ 519241 h 610557"/>
              <a:gd name="connsiteX79" fmla="*/ 791064 w 1540911"/>
              <a:gd name="connsiteY79" fmla="*/ 499606 h 610557"/>
              <a:gd name="connsiteX80" fmla="*/ 855577 w 1540911"/>
              <a:gd name="connsiteY80" fmla="*/ 479972 h 610557"/>
              <a:gd name="connsiteX81" fmla="*/ 875212 w 1540911"/>
              <a:gd name="connsiteY81" fmla="*/ 533265 h 610557"/>
              <a:gd name="connsiteX82" fmla="*/ 810699 w 1540911"/>
              <a:gd name="connsiteY82" fmla="*/ 558510 h 610557"/>
              <a:gd name="connsiteX83" fmla="*/ 760210 w 1540911"/>
              <a:gd name="connsiteY83" fmla="*/ 538875 h 610557"/>
              <a:gd name="connsiteX84" fmla="*/ 692893 w 1540911"/>
              <a:gd name="connsiteY84" fmla="*/ 555705 h 610557"/>
              <a:gd name="connsiteX85" fmla="*/ 639599 w 1540911"/>
              <a:gd name="connsiteY85" fmla="*/ 586559 h 610557"/>
              <a:gd name="connsiteX86" fmla="*/ 605940 w 1540911"/>
              <a:gd name="connsiteY86" fmla="*/ 603388 h 610557"/>
              <a:gd name="connsiteX87" fmla="*/ 518988 w 1540911"/>
              <a:gd name="connsiteY87" fmla="*/ 606193 h 610557"/>
              <a:gd name="connsiteX88" fmla="*/ 516183 w 1540911"/>
              <a:gd name="connsiteY88" fmla="*/ 544485 h 610557"/>
              <a:gd name="connsiteX89" fmla="*/ 474110 w 1540911"/>
              <a:gd name="connsiteY89" fmla="*/ 538875 h 610557"/>
              <a:gd name="connsiteX90" fmla="*/ 434841 w 1540911"/>
              <a:gd name="connsiteY90" fmla="*/ 513631 h 610557"/>
              <a:gd name="connsiteX91" fmla="*/ 381548 w 1540911"/>
              <a:gd name="connsiteY91" fmla="*/ 508021 h 610557"/>
              <a:gd name="connsiteX92" fmla="*/ 398377 w 1540911"/>
              <a:gd name="connsiteY92" fmla="*/ 488387 h 610557"/>
              <a:gd name="connsiteX93" fmla="*/ 465695 w 1540911"/>
              <a:gd name="connsiteY93" fmla="*/ 432289 h 610557"/>
              <a:gd name="connsiteX94" fmla="*/ 504964 w 1540911"/>
              <a:gd name="connsiteY94" fmla="*/ 443508 h 610557"/>
              <a:gd name="connsiteX95" fmla="*/ 538623 w 1540911"/>
              <a:gd name="connsiteY95" fmla="*/ 415459 h 610557"/>
              <a:gd name="connsiteX96" fmla="*/ 516183 w 1540911"/>
              <a:gd name="connsiteY96" fmla="*/ 376190 h 610557"/>
              <a:gd name="connsiteX97" fmla="*/ 488134 w 1540911"/>
              <a:gd name="connsiteY97" fmla="*/ 384605 h 610557"/>
              <a:gd name="connsiteX98" fmla="*/ 457280 w 1540911"/>
              <a:gd name="connsiteY98" fmla="*/ 384605 h 610557"/>
              <a:gd name="connsiteX99" fmla="*/ 389962 w 1540911"/>
              <a:gd name="connsiteY99" fmla="*/ 395825 h 610557"/>
              <a:gd name="connsiteX100" fmla="*/ 305815 w 1540911"/>
              <a:gd name="connsiteY100" fmla="*/ 350946 h 610557"/>
              <a:gd name="connsiteX101" fmla="*/ 331059 w 1540911"/>
              <a:gd name="connsiteY101" fmla="*/ 342532 h 610557"/>
              <a:gd name="connsiteX102" fmla="*/ 258132 w 1540911"/>
              <a:gd name="connsiteY102" fmla="*/ 320092 h 610557"/>
              <a:gd name="connsiteX103" fmla="*/ 370328 w 1540911"/>
              <a:gd name="connsiteY103" fmla="*/ 322897 h 610557"/>
              <a:gd name="connsiteX104" fmla="*/ 328254 w 1540911"/>
              <a:gd name="connsiteY104" fmla="*/ 297653 h 610557"/>
              <a:gd name="connsiteX105" fmla="*/ 283376 w 1540911"/>
              <a:gd name="connsiteY105" fmla="*/ 297653 h 610557"/>
              <a:gd name="connsiteX106" fmla="*/ 232888 w 1540911"/>
              <a:gd name="connsiteY106" fmla="*/ 300458 h 610557"/>
              <a:gd name="connsiteX107" fmla="*/ 165570 w 1540911"/>
              <a:gd name="connsiteY107" fmla="*/ 314483 h 610557"/>
              <a:gd name="connsiteX108" fmla="*/ 131911 w 1540911"/>
              <a:gd name="connsiteY108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8385 w 1540911"/>
              <a:gd name="connsiteY51" fmla="*/ 395825 h 610557"/>
              <a:gd name="connsiteX52" fmla="*/ 1116434 w 1540911"/>
              <a:gd name="connsiteY52" fmla="*/ 376190 h 610557"/>
              <a:gd name="connsiteX53" fmla="*/ 1150093 w 1540911"/>
              <a:gd name="connsiteY53" fmla="*/ 395825 h 610557"/>
              <a:gd name="connsiteX54" fmla="*/ 1085580 w 1540911"/>
              <a:gd name="connsiteY54" fmla="*/ 342532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44483 w 1540911"/>
              <a:gd name="connsiteY57" fmla="*/ 294848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091189 w 1540911"/>
              <a:gd name="connsiteY61" fmla="*/ 230335 h 610557"/>
              <a:gd name="connsiteX62" fmla="*/ 1012652 w 1540911"/>
              <a:gd name="connsiteY62" fmla="*/ 219116 h 610557"/>
              <a:gd name="connsiteX63" fmla="*/ 978993 w 1540911"/>
              <a:gd name="connsiteY63" fmla="*/ 255579 h 610557"/>
              <a:gd name="connsiteX64" fmla="*/ 962164 w 1540911"/>
              <a:gd name="connsiteY64" fmla="*/ 252775 h 610557"/>
              <a:gd name="connsiteX65" fmla="*/ 922895 w 1540911"/>
              <a:gd name="connsiteY65" fmla="*/ 294848 h 610557"/>
              <a:gd name="connsiteX66" fmla="*/ 900456 w 1540911"/>
              <a:gd name="connsiteY66" fmla="*/ 266799 h 610557"/>
              <a:gd name="connsiteX67" fmla="*/ 838748 w 1540911"/>
              <a:gd name="connsiteY67" fmla="*/ 314483 h 610557"/>
              <a:gd name="connsiteX68" fmla="*/ 835943 w 1540911"/>
              <a:gd name="connsiteY68" fmla="*/ 292043 h 610557"/>
              <a:gd name="connsiteX69" fmla="*/ 757405 w 1540911"/>
              <a:gd name="connsiteY69" fmla="*/ 328507 h 610557"/>
              <a:gd name="connsiteX70" fmla="*/ 734966 w 1540911"/>
              <a:gd name="connsiteY70" fmla="*/ 342532 h 610557"/>
              <a:gd name="connsiteX71" fmla="*/ 715332 w 1540911"/>
              <a:gd name="connsiteY71" fmla="*/ 328507 h 610557"/>
              <a:gd name="connsiteX72" fmla="*/ 678868 w 1540911"/>
              <a:gd name="connsiteY72" fmla="*/ 367776 h 610557"/>
              <a:gd name="connsiteX73" fmla="*/ 653624 w 1540911"/>
              <a:gd name="connsiteY73" fmla="*/ 370581 h 610557"/>
              <a:gd name="connsiteX74" fmla="*/ 653624 w 1540911"/>
              <a:gd name="connsiteY74" fmla="*/ 401435 h 610557"/>
              <a:gd name="connsiteX75" fmla="*/ 670453 w 1540911"/>
              <a:gd name="connsiteY75" fmla="*/ 437898 h 610557"/>
              <a:gd name="connsiteX76" fmla="*/ 715332 w 1540911"/>
              <a:gd name="connsiteY76" fmla="*/ 457533 h 610557"/>
              <a:gd name="connsiteX77" fmla="*/ 692893 w 1540911"/>
              <a:gd name="connsiteY77" fmla="*/ 502411 h 610557"/>
              <a:gd name="connsiteX78" fmla="*/ 748991 w 1540911"/>
              <a:gd name="connsiteY78" fmla="*/ 519241 h 610557"/>
              <a:gd name="connsiteX79" fmla="*/ 791064 w 1540911"/>
              <a:gd name="connsiteY79" fmla="*/ 499606 h 610557"/>
              <a:gd name="connsiteX80" fmla="*/ 855577 w 1540911"/>
              <a:gd name="connsiteY80" fmla="*/ 479972 h 610557"/>
              <a:gd name="connsiteX81" fmla="*/ 875212 w 1540911"/>
              <a:gd name="connsiteY81" fmla="*/ 533265 h 610557"/>
              <a:gd name="connsiteX82" fmla="*/ 810699 w 1540911"/>
              <a:gd name="connsiteY82" fmla="*/ 558510 h 610557"/>
              <a:gd name="connsiteX83" fmla="*/ 760210 w 1540911"/>
              <a:gd name="connsiteY83" fmla="*/ 538875 h 610557"/>
              <a:gd name="connsiteX84" fmla="*/ 692893 w 1540911"/>
              <a:gd name="connsiteY84" fmla="*/ 555705 h 610557"/>
              <a:gd name="connsiteX85" fmla="*/ 639599 w 1540911"/>
              <a:gd name="connsiteY85" fmla="*/ 586559 h 610557"/>
              <a:gd name="connsiteX86" fmla="*/ 605940 w 1540911"/>
              <a:gd name="connsiteY86" fmla="*/ 603388 h 610557"/>
              <a:gd name="connsiteX87" fmla="*/ 518988 w 1540911"/>
              <a:gd name="connsiteY87" fmla="*/ 606193 h 610557"/>
              <a:gd name="connsiteX88" fmla="*/ 516183 w 1540911"/>
              <a:gd name="connsiteY88" fmla="*/ 544485 h 610557"/>
              <a:gd name="connsiteX89" fmla="*/ 474110 w 1540911"/>
              <a:gd name="connsiteY89" fmla="*/ 538875 h 610557"/>
              <a:gd name="connsiteX90" fmla="*/ 434841 w 1540911"/>
              <a:gd name="connsiteY90" fmla="*/ 513631 h 610557"/>
              <a:gd name="connsiteX91" fmla="*/ 381548 w 1540911"/>
              <a:gd name="connsiteY91" fmla="*/ 508021 h 610557"/>
              <a:gd name="connsiteX92" fmla="*/ 398377 w 1540911"/>
              <a:gd name="connsiteY92" fmla="*/ 488387 h 610557"/>
              <a:gd name="connsiteX93" fmla="*/ 465695 w 1540911"/>
              <a:gd name="connsiteY93" fmla="*/ 432289 h 610557"/>
              <a:gd name="connsiteX94" fmla="*/ 504964 w 1540911"/>
              <a:gd name="connsiteY94" fmla="*/ 443508 h 610557"/>
              <a:gd name="connsiteX95" fmla="*/ 538623 w 1540911"/>
              <a:gd name="connsiteY95" fmla="*/ 415459 h 610557"/>
              <a:gd name="connsiteX96" fmla="*/ 516183 w 1540911"/>
              <a:gd name="connsiteY96" fmla="*/ 376190 h 610557"/>
              <a:gd name="connsiteX97" fmla="*/ 488134 w 1540911"/>
              <a:gd name="connsiteY97" fmla="*/ 384605 h 610557"/>
              <a:gd name="connsiteX98" fmla="*/ 457280 w 1540911"/>
              <a:gd name="connsiteY98" fmla="*/ 384605 h 610557"/>
              <a:gd name="connsiteX99" fmla="*/ 389962 w 1540911"/>
              <a:gd name="connsiteY99" fmla="*/ 395825 h 610557"/>
              <a:gd name="connsiteX100" fmla="*/ 305815 w 1540911"/>
              <a:gd name="connsiteY100" fmla="*/ 350946 h 610557"/>
              <a:gd name="connsiteX101" fmla="*/ 331059 w 1540911"/>
              <a:gd name="connsiteY101" fmla="*/ 342532 h 610557"/>
              <a:gd name="connsiteX102" fmla="*/ 258132 w 1540911"/>
              <a:gd name="connsiteY102" fmla="*/ 320092 h 610557"/>
              <a:gd name="connsiteX103" fmla="*/ 370328 w 1540911"/>
              <a:gd name="connsiteY103" fmla="*/ 322897 h 610557"/>
              <a:gd name="connsiteX104" fmla="*/ 328254 w 1540911"/>
              <a:gd name="connsiteY104" fmla="*/ 297653 h 610557"/>
              <a:gd name="connsiteX105" fmla="*/ 283376 w 1540911"/>
              <a:gd name="connsiteY105" fmla="*/ 297653 h 610557"/>
              <a:gd name="connsiteX106" fmla="*/ 232888 w 1540911"/>
              <a:gd name="connsiteY106" fmla="*/ 300458 h 610557"/>
              <a:gd name="connsiteX107" fmla="*/ 165570 w 1540911"/>
              <a:gd name="connsiteY107" fmla="*/ 314483 h 610557"/>
              <a:gd name="connsiteX108" fmla="*/ 131911 w 1540911"/>
              <a:gd name="connsiteY108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8385 w 1540911"/>
              <a:gd name="connsiteY51" fmla="*/ 395825 h 610557"/>
              <a:gd name="connsiteX52" fmla="*/ 1116434 w 1540911"/>
              <a:gd name="connsiteY52" fmla="*/ 376190 h 610557"/>
              <a:gd name="connsiteX53" fmla="*/ 1150093 w 1540911"/>
              <a:gd name="connsiteY53" fmla="*/ 395825 h 610557"/>
              <a:gd name="connsiteX54" fmla="*/ 1085580 w 1540911"/>
              <a:gd name="connsiteY54" fmla="*/ 342532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44483 w 1540911"/>
              <a:gd name="connsiteY57" fmla="*/ 294848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692893 w 1540911"/>
              <a:gd name="connsiteY78" fmla="*/ 502411 h 610557"/>
              <a:gd name="connsiteX79" fmla="*/ 748991 w 1540911"/>
              <a:gd name="connsiteY79" fmla="*/ 519241 h 610557"/>
              <a:gd name="connsiteX80" fmla="*/ 791064 w 1540911"/>
              <a:gd name="connsiteY80" fmla="*/ 49960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8385 w 1540911"/>
              <a:gd name="connsiteY51" fmla="*/ 395825 h 610557"/>
              <a:gd name="connsiteX52" fmla="*/ 1116434 w 1540911"/>
              <a:gd name="connsiteY52" fmla="*/ 376190 h 610557"/>
              <a:gd name="connsiteX53" fmla="*/ 1150093 w 1540911"/>
              <a:gd name="connsiteY53" fmla="*/ 395825 h 610557"/>
              <a:gd name="connsiteX54" fmla="*/ 1085580 w 1540911"/>
              <a:gd name="connsiteY54" fmla="*/ 342532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692893 w 1540911"/>
              <a:gd name="connsiteY78" fmla="*/ 502411 h 610557"/>
              <a:gd name="connsiteX79" fmla="*/ 748991 w 1540911"/>
              <a:gd name="connsiteY79" fmla="*/ 519241 h 610557"/>
              <a:gd name="connsiteX80" fmla="*/ 791064 w 1540911"/>
              <a:gd name="connsiteY80" fmla="*/ 49960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8385 w 1540911"/>
              <a:gd name="connsiteY51" fmla="*/ 395825 h 610557"/>
              <a:gd name="connsiteX52" fmla="*/ 1116434 w 1540911"/>
              <a:gd name="connsiteY52" fmla="*/ 376190 h 610557"/>
              <a:gd name="connsiteX53" fmla="*/ 1150093 w 1540911"/>
              <a:gd name="connsiteY53" fmla="*/ 395825 h 610557"/>
              <a:gd name="connsiteX54" fmla="*/ 1085580 w 1540911"/>
              <a:gd name="connsiteY54" fmla="*/ 342532 h 610557"/>
              <a:gd name="connsiteX55" fmla="*/ 1046501 w 1540911"/>
              <a:gd name="connsiteY55" fmla="*/ 324767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27814 w 1540911"/>
              <a:gd name="connsiteY58" fmla="*/ 268654 h 610557"/>
              <a:gd name="connsiteX59" fmla="*/ 1155702 w 1540911"/>
              <a:gd name="connsiteY59" fmla="*/ 258384 h 610557"/>
              <a:gd name="connsiteX60" fmla="*/ 1206775 w 1540911"/>
              <a:gd name="connsiteY60" fmla="*/ 232292 h 610557"/>
              <a:gd name="connsiteX61" fmla="*/ 1169727 w 1540911"/>
              <a:gd name="connsiteY61" fmla="*/ 213506 h 610557"/>
              <a:gd name="connsiteX62" fmla="*/ 1141751 w 1540911"/>
              <a:gd name="connsiteY62" fmla="*/ 227136 h 610557"/>
              <a:gd name="connsiteX63" fmla="*/ 1091189 w 1540911"/>
              <a:gd name="connsiteY63" fmla="*/ 230335 h 610557"/>
              <a:gd name="connsiteX64" fmla="*/ 1012652 w 1540911"/>
              <a:gd name="connsiteY64" fmla="*/ 219116 h 610557"/>
              <a:gd name="connsiteX65" fmla="*/ 978993 w 1540911"/>
              <a:gd name="connsiteY65" fmla="*/ 255579 h 610557"/>
              <a:gd name="connsiteX66" fmla="*/ 962164 w 1540911"/>
              <a:gd name="connsiteY66" fmla="*/ 252775 h 610557"/>
              <a:gd name="connsiteX67" fmla="*/ 922895 w 1540911"/>
              <a:gd name="connsiteY67" fmla="*/ 294848 h 610557"/>
              <a:gd name="connsiteX68" fmla="*/ 900456 w 1540911"/>
              <a:gd name="connsiteY68" fmla="*/ 266799 h 610557"/>
              <a:gd name="connsiteX69" fmla="*/ 838748 w 1540911"/>
              <a:gd name="connsiteY69" fmla="*/ 314483 h 610557"/>
              <a:gd name="connsiteX70" fmla="*/ 835943 w 1540911"/>
              <a:gd name="connsiteY70" fmla="*/ 292043 h 610557"/>
              <a:gd name="connsiteX71" fmla="*/ 757405 w 1540911"/>
              <a:gd name="connsiteY71" fmla="*/ 328507 h 610557"/>
              <a:gd name="connsiteX72" fmla="*/ 734966 w 1540911"/>
              <a:gd name="connsiteY72" fmla="*/ 342532 h 610557"/>
              <a:gd name="connsiteX73" fmla="*/ 715332 w 1540911"/>
              <a:gd name="connsiteY73" fmla="*/ 328507 h 610557"/>
              <a:gd name="connsiteX74" fmla="*/ 678868 w 1540911"/>
              <a:gd name="connsiteY74" fmla="*/ 367776 h 610557"/>
              <a:gd name="connsiteX75" fmla="*/ 653624 w 1540911"/>
              <a:gd name="connsiteY75" fmla="*/ 370581 h 610557"/>
              <a:gd name="connsiteX76" fmla="*/ 653624 w 1540911"/>
              <a:gd name="connsiteY76" fmla="*/ 401435 h 610557"/>
              <a:gd name="connsiteX77" fmla="*/ 670453 w 1540911"/>
              <a:gd name="connsiteY77" fmla="*/ 437898 h 610557"/>
              <a:gd name="connsiteX78" fmla="*/ 715332 w 1540911"/>
              <a:gd name="connsiteY78" fmla="*/ 457533 h 610557"/>
              <a:gd name="connsiteX79" fmla="*/ 692893 w 1540911"/>
              <a:gd name="connsiteY79" fmla="*/ 502411 h 610557"/>
              <a:gd name="connsiteX80" fmla="*/ 748991 w 1540911"/>
              <a:gd name="connsiteY80" fmla="*/ 519241 h 610557"/>
              <a:gd name="connsiteX81" fmla="*/ 791064 w 1540911"/>
              <a:gd name="connsiteY81" fmla="*/ 499606 h 610557"/>
              <a:gd name="connsiteX82" fmla="*/ 855577 w 1540911"/>
              <a:gd name="connsiteY82" fmla="*/ 479972 h 610557"/>
              <a:gd name="connsiteX83" fmla="*/ 875212 w 1540911"/>
              <a:gd name="connsiteY83" fmla="*/ 533265 h 610557"/>
              <a:gd name="connsiteX84" fmla="*/ 810699 w 1540911"/>
              <a:gd name="connsiteY84" fmla="*/ 558510 h 610557"/>
              <a:gd name="connsiteX85" fmla="*/ 760210 w 1540911"/>
              <a:gd name="connsiteY85" fmla="*/ 538875 h 610557"/>
              <a:gd name="connsiteX86" fmla="*/ 692893 w 1540911"/>
              <a:gd name="connsiteY86" fmla="*/ 555705 h 610557"/>
              <a:gd name="connsiteX87" fmla="*/ 639599 w 1540911"/>
              <a:gd name="connsiteY87" fmla="*/ 586559 h 610557"/>
              <a:gd name="connsiteX88" fmla="*/ 605940 w 1540911"/>
              <a:gd name="connsiteY88" fmla="*/ 603388 h 610557"/>
              <a:gd name="connsiteX89" fmla="*/ 518988 w 1540911"/>
              <a:gd name="connsiteY89" fmla="*/ 606193 h 610557"/>
              <a:gd name="connsiteX90" fmla="*/ 516183 w 1540911"/>
              <a:gd name="connsiteY90" fmla="*/ 544485 h 610557"/>
              <a:gd name="connsiteX91" fmla="*/ 474110 w 1540911"/>
              <a:gd name="connsiteY91" fmla="*/ 538875 h 610557"/>
              <a:gd name="connsiteX92" fmla="*/ 434841 w 1540911"/>
              <a:gd name="connsiteY92" fmla="*/ 513631 h 610557"/>
              <a:gd name="connsiteX93" fmla="*/ 381548 w 1540911"/>
              <a:gd name="connsiteY93" fmla="*/ 508021 h 610557"/>
              <a:gd name="connsiteX94" fmla="*/ 398377 w 1540911"/>
              <a:gd name="connsiteY94" fmla="*/ 488387 h 610557"/>
              <a:gd name="connsiteX95" fmla="*/ 465695 w 1540911"/>
              <a:gd name="connsiteY95" fmla="*/ 432289 h 610557"/>
              <a:gd name="connsiteX96" fmla="*/ 504964 w 1540911"/>
              <a:gd name="connsiteY96" fmla="*/ 443508 h 610557"/>
              <a:gd name="connsiteX97" fmla="*/ 538623 w 1540911"/>
              <a:gd name="connsiteY97" fmla="*/ 415459 h 610557"/>
              <a:gd name="connsiteX98" fmla="*/ 516183 w 1540911"/>
              <a:gd name="connsiteY98" fmla="*/ 376190 h 610557"/>
              <a:gd name="connsiteX99" fmla="*/ 488134 w 1540911"/>
              <a:gd name="connsiteY99" fmla="*/ 384605 h 610557"/>
              <a:gd name="connsiteX100" fmla="*/ 457280 w 1540911"/>
              <a:gd name="connsiteY100" fmla="*/ 384605 h 610557"/>
              <a:gd name="connsiteX101" fmla="*/ 389962 w 1540911"/>
              <a:gd name="connsiteY101" fmla="*/ 395825 h 610557"/>
              <a:gd name="connsiteX102" fmla="*/ 305815 w 1540911"/>
              <a:gd name="connsiteY102" fmla="*/ 350946 h 610557"/>
              <a:gd name="connsiteX103" fmla="*/ 331059 w 1540911"/>
              <a:gd name="connsiteY103" fmla="*/ 342532 h 610557"/>
              <a:gd name="connsiteX104" fmla="*/ 258132 w 1540911"/>
              <a:gd name="connsiteY104" fmla="*/ 320092 h 610557"/>
              <a:gd name="connsiteX105" fmla="*/ 370328 w 1540911"/>
              <a:gd name="connsiteY105" fmla="*/ 322897 h 610557"/>
              <a:gd name="connsiteX106" fmla="*/ 328254 w 1540911"/>
              <a:gd name="connsiteY106" fmla="*/ 297653 h 610557"/>
              <a:gd name="connsiteX107" fmla="*/ 283376 w 1540911"/>
              <a:gd name="connsiteY107" fmla="*/ 297653 h 610557"/>
              <a:gd name="connsiteX108" fmla="*/ 232888 w 1540911"/>
              <a:gd name="connsiteY108" fmla="*/ 300458 h 610557"/>
              <a:gd name="connsiteX109" fmla="*/ 165570 w 1540911"/>
              <a:gd name="connsiteY109" fmla="*/ 314483 h 610557"/>
              <a:gd name="connsiteX110" fmla="*/ 131911 w 1540911"/>
              <a:gd name="connsiteY110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8385 w 1540911"/>
              <a:gd name="connsiteY51" fmla="*/ 395825 h 610557"/>
              <a:gd name="connsiteX52" fmla="*/ 1116434 w 1540911"/>
              <a:gd name="connsiteY52" fmla="*/ 376190 h 610557"/>
              <a:gd name="connsiteX53" fmla="*/ 1150093 w 1540911"/>
              <a:gd name="connsiteY53" fmla="*/ 395825 h 610557"/>
              <a:gd name="connsiteX54" fmla="*/ 1085580 w 1540911"/>
              <a:gd name="connsiteY54" fmla="*/ 342532 h 610557"/>
              <a:gd name="connsiteX55" fmla="*/ 1046501 w 1540911"/>
              <a:gd name="connsiteY55" fmla="*/ 324767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27814 w 1540911"/>
              <a:gd name="connsiteY58" fmla="*/ 268654 h 610557"/>
              <a:gd name="connsiteX59" fmla="*/ 1155702 w 1540911"/>
              <a:gd name="connsiteY59" fmla="*/ 258384 h 610557"/>
              <a:gd name="connsiteX60" fmla="*/ 1206775 w 1540911"/>
              <a:gd name="connsiteY60" fmla="*/ 232292 h 610557"/>
              <a:gd name="connsiteX61" fmla="*/ 1169727 w 1540911"/>
              <a:gd name="connsiteY61" fmla="*/ 213506 h 610557"/>
              <a:gd name="connsiteX62" fmla="*/ 1141751 w 1540911"/>
              <a:gd name="connsiteY62" fmla="*/ 227136 h 610557"/>
              <a:gd name="connsiteX63" fmla="*/ 1091189 w 1540911"/>
              <a:gd name="connsiteY63" fmla="*/ 230335 h 610557"/>
              <a:gd name="connsiteX64" fmla="*/ 1012652 w 1540911"/>
              <a:gd name="connsiteY64" fmla="*/ 219116 h 610557"/>
              <a:gd name="connsiteX65" fmla="*/ 978993 w 1540911"/>
              <a:gd name="connsiteY65" fmla="*/ 255579 h 610557"/>
              <a:gd name="connsiteX66" fmla="*/ 962164 w 1540911"/>
              <a:gd name="connsiteY66" fmla="*/ 252775 h 610557"/>
              <a:gd name="connsiteX67" fmla="*/ 922895 w 1540911"/>
              <a:gd name="connsiteY67" fmla="*/ 294848 h 610557"/>
              <a:gd name="connsiteX68" fmla="*/ 900456 w 1540911"/>
              <a:gd name="connsiteY68" fmla="*/ 266799 h 610557"/>
              <a:gd name="connsiteX69" fmla="*/ 838748 w 1540911"/>
              <a:gd name="connsiteY69" fmla="*/ 314483 h 610557"/>
              <a:gd name="connsiteX70" fmla="*/ 835943 w 1540911"/>
              <a:gd name="connsiteY70" fmla="*/ 292043 h 610557"/>
              <a:gd name="connsiteX71" fmla="*/ 757405 w 1540911"/>
              <a:gd name="connsiteY71" fmla="*/ 328507 h 610557"/>
              <a:gd name="connsiteX72" fmla="*/ 734966 w 1540911"/>
              <a:gd name="connsiteY72" fmla="*/ 342532 h 610557"/>
              <a:gd name="connsiteX73" fmla="*/ 715332 w 1540911"/>
              <a:gd name="connsiteY73" fmla="*/ 328507 h 610557"/>
              <a:gd name="connsiteX74" fmla="*/ 678868 w 1540911"/>
              <a:gd name="connsiteY74" fmla="*/ 367776 h 610557"/>
              <a:gd name="connsiteX75" fmla="*/ 653624 w 1540911"/>
              <a:gd name="connsiteY75" fmla="*/ 370581 h 610557"/>
              <a:gd name="connsiteX76" fmla="*/ 653624 w 1540911"/>
              <a:gd name="connsiteY76" fmla="*/ 401435 h 610557"/>
              <a:gd name="connsiteX77" fmla="*/ 670453 w 1540911"/>
              <a:gd name="connsiteY77" fmla="*/ 437898 h 610557"/>
              <a:gd name="connsiteX78" fmla="*/ 715332 w 1540911"/>
              <a:gd name="connsiteY78" fmla="*/ 457533 h 610557"/>
              <a:gd name="connsiteX79" fmla="*/ 692893 w 1540911"/>
              <a:gd name="connsiteY79" fmla="*/ 502411 h 610557"/>
              <a:gd name="connsiteX80" fmla="*/ 748991 w 1540911"/>
              <a:gd name="connsiteY80" fmla="*/ 519241 h 610557"/>
              <a:gd name="connsiteX81" fmla="*/ 791064 w 1540911"/>
              <a:gd name="connsiteY81" fmla="*/ 499606 h 610557"/>
              <a:gd name="connsiteX82" fmla="*/ 855577 w 1540911"/>
              <a:gd name="connsiteY82" fmla="*/ 479972 h 610557"/>
              <a:gd name="connsiteX83" fmla="*/ 875212 w 1540911"/>
              <a:gd name="connsiteY83" fmla="*/ 533265 h 610557"/>
              <a:gd name="connsiteX84" fmla="*/ 810699 w 1540911"/>
              <a:gd name="connsiteY84" fmla="*/ 558510 h 610557"/>
              <a:gd name="connsiteX85" fmla="*/ 760210 w 1540911"/>
              <a:gd name="connsiteY85" fmla="*/ 538875 h 610557"/>
              <a:gd name="connsiteX86" fmla="*/ 692893 w 1540911"/>
              <a:gd name="connsiteY86" fmla="*/ 555705 h 610557"/>
              <a:gd name="connsiteX87" fmla="*/ 639599 w 1540911"/>
              <a:gd name="connsiteY87" fmla="*/ 586559 h 610557"/>
              <a:gd name="connsiteX88" fmla="*/ 605940 w 1540911"/>
              <a:gd name="connsiteY88" fmla="*/ 603388 h 610557"/>
              <a:gd name="connsiteX89" fmla="*/ 518988 w 1540911"/>
              <a:gd name="connsiteY89" fmla="*/ 606193 h 610557"/>
              <a:gd name="connsiteX90" fmla="*/ 516183 w 1540911"/>
              <a:gd name="connsiteY90" fmla="*/ 544485 h 610557"/>
              <a:gd name="connsiteX91" fmla="*/ 474110 w 1540911"/>
              <a:gd name="connsiteY91" fmla="*/ 538875 h 610557"/>
              <a:gd name="connsiteX92" fmla="*/ 434841 w 1540911"/>
              <a:gd name="connsiteY92" fmla="*/ 513631 h 610557"/>
              <a:gd name="connsiteX93" fmla="*/ 381548 w 1540911"/>
              <a:gd name="connsiteY93" fmla="*/ 508021 h 610557"/>
              <a:gd name="connsiteX94" fmla="*/ 398377 w 1540911"/>
              <a:gd name="connsiteY94" fmla="*/ 488387 h 610557"/>
              <a:gd name="connsiteX95" fmla="*/ 465695 w 1540911"/>
              <a:gd name="connsiteY95" fmla="*/ 432289 h 610557"/>
              <a:gd name="connsiteX96" fmla="*/ 504964 w 1540911"/>
              <a:gd name="connsiteY96" fmla="*/ 443508 h 610557"/>
              <a:gd name="connsiteX97" fmla="*/ 538623 w 1540911"/>
              <a:gd name="connsiteY97" fmla="*/ 415459 h 610557"/>
              <a:gd name="connsiteX98" fmla="*/ 516183 w 1540911"/>
              <a:gd name="connsiteY98" fmla="*/ 376190 h 610557"/>
              <a:gd name="connsiteX99" fmla="*/ 488134 w 1540911"/>
              <a:gd name="connsiteY99" fmla="*/ 384605 h 610557"/>
              <a:gd name="connsiteX100" fmla="*/ 457280 w 1540911"/>
              <a:gd name="connsiteY100" fmla="*/ 384605 h 610557"/>
              <a:gd name="connsiteX101" fmla="*/ 389962 w 1540911"/>
              <a:gd name="connsiteY101" fmla="*/ 395825 h 610557"/>
              <a:gd name="connsiteX102" fmla="*/ 305815 w 1540911"/>
              <a:gd name="connsiteY102" fmla="*/ 350946 h 610557"/>
              <a:gd name="connsiteX103" fmla="*/ 331059 w 1540911"/>
              <a:gd name="connsiteY103" fmla="*/ 342532 h 610557"/>
              <a:gd name="connsiteX104" fmla="*/ 258132 w 1540911"/>
              <a:gd name="connsiteY104" fmla="*/ 320092 h 610557"/>
              <a:gd name="connsiteX105" fmla="*/ 370328 w 1540911"/>
              <a:gd name="connsiteY105" fmla="*/ 322897 h 610557"/>
              <a:gd name="connsiteX106" fmla="*/ 328254 w 1540911"/>
              <a:gd name="connsiteY106" fmla="*/ 297653 h 610557"/>
              <a:gd name="connsiteX107" fmla="*/ 283376 w 1540911"/>
              <a:gd name="connsiteY107" fmla="*/ 297653 h 610557"/>
              <a:gd name="connsiteX108" fmla="*/ 232888 w 1540911"/>
              <a:gd name="connsiteY108" fmla="*/ 300458 h 610557"/>
              <a:gd name="connsiteX109" fmla="*/ 165570 w 1540911"/>
              <a:gd name="connsiteY109" fmla="*/ 314483 h 610557"/>
              <a:gd name="connsiteX110" fmla="*/ 131911 w 1540911"/>
              <a:gd name="connsiteY110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8385 w 1540911"/>
              <a:gd name="connsiteY51" fmla="*/ 395825 h 610557"/>
              <a:gd name="connsiteX52" fmla="*/ 1085478 w 1540911"/>
              <a:gd name="connsiteY52" fmla="*/ 371427 h 610557"/>
              <a:gd name="connsiteX53" fmla="*/ 1150093 w 1540911"/>
              <a:gd name="connsiteY53" fmla="*/ 395825 h 610557"/>
              <a:gd name="connsiteX54" fmla="*/ 1085580 w 1540911"/>
              <a:gd name="connsiteY54" fmla="*/ 342532 h 610557"/>
              <a:gd name="connsiteX55" fmla="*/ 1046501 w 1540911"/>
              <a:gd name="connsiteY55" fmla="*/ 324767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27814 w 1540911"/>
              <a:gd name="connsiteY58" fmla="*/ 268654 h 610557"/>
              <a:gd name="connsiteX59" fmla="*/ 1155702 w 1540911"/>
              <a:gd name="connsiteY59" fmla="*/ 258384 h 610557"/>
              <a:gd name="connsiteX60" fmla="*/ 1206775 w 1540911"/>
              <a:gd name="connsiteY60" fmla="*/ 232292 h 610557"/>
              <a:gd name="connsiteX61" fmla="*/ 1169727 w 1540911"/>
              <a:gd name="connsiteY61" fmla="*/ 213506 h 610557"/>
              <a:gd name="connsiteX62" fmla="*/ 1141751 w 1540911"/>
              <a:gd name="connsiteY62" fmla="*/ 227136 h 610557"/>
              <a:gd name="connsiteX63" fmla="*/ 1091189 w 1540911"/>
              <a:gd name="connsiteY63" fmla="*/ 230335 h 610557"/>
              <a:gd name="connsiteX64" fmla="*/ 1012652 w 1540911"/>
              <a:gd name="connsiteY64" fmla="*/ 219116 h 610557"/>
              <a:gd name="connsiteX65" fmla="*/ 978993 w 1540911"/>
              <a:gd name="connsiteY65" fmla="*/ 255579 h 610557"/>
              <a:gd name="connsiteX66" fmla="*/ 962164 w 1540911"/>
              <a:gd name="connsiteY66" fmla="*/ 252775 h 610557"/>
              <a:gd name="connsiteX67" fmla="*/ 922895 w 1540911"/>
              <a:gd name="connsiteY67" fmla="*/ 294848 h 610557"/>
              <a:gd name="connsiteX68" fmla="*/ 900456 w 1540911"/>
              <a:gd name="connsiteY68" fmla="*/ 266799 h 610557"/>
              <a:gd name="connsiteX69" fmla="*/ 838748 w 1540911"/>
              <a:gd name="connsiteY69" fmla="*/ 314483 h 610557"/>
              <a:gd name="connsiteX70" fmla="*/ 835943 w 1540911"/>
              <a:gd name="connsiteY70" fmla="*/ 292043 h 610557"/>
              <a:gd name="connsiteX71" fmla="*/ 757405 w 1540911"/>
              <a:gd name="connsiteY71" fmla="*/ 328507 h 610557"/>
              <a:gd name="connsiteX72" fmla="*/ 734966 w 1540911"/>
              <a:gd name="connsiteY72" fmla="*/ 342532 h 610557"/>
              <a:gd name="connsiteX73" fmla="*/ 715332 w 1540911"/>
              <a:gd name="connsiteY73" fmla="*/ 328507 h 610557"/>
              <a:gd name="connsiteX74" fmla="*/ 678868 w 1540911"/>
              <a:gd name="connsiteY74" fmla="*/ 367776 h 610557"/>
              <a:gd name="connsiteX75" fmla="*/ 653624 w 1540911"/>
              <a:gd name="connsiteY75" fmla="*/ 370581 h 610557"/>
              <a:gd name="connsiteX76" fmla="*/ 653624 w 1540911"/>
              <a:gd name="connsiteY76" fmla="*/ 401435 h 610557"/>
              <a:gd name="connsiteX77" fmla="*/ 670453 w 1540911"/>
              <a:gd name="connsiteY77" fmla="*/ 437898 h 610557"/>
              <a:gd name="connsiteX78" fmla="*/ 715332 w 1540911"/>
              <a:gd name="connsiteY78" fmla="*/ 457533 h 610557"/>
              <a:gd name="connsiteX79" fmla="*/ 692893 w 1540911"/>
              <a:gd name="connsiteY79" fmla="*/ 502411 h 610557"/>
              <a:gd name="connsiteX80" fmla="*/ 748991 w 1540911"/>
              <a:gd name="connsiteY80" fmla="*/ 519241 h 610557"/>
              <a:gd name="connsiteX81" fmla="*/ 791064 w 1540911"/>
              <a:gd name="connsiteY81" fmla="*/ 499606 h 610557"/>
              <a:gd name="connsiteX82" fmla="*/ 855577 w 1540911"/>
              <a:gd name="connsiteY82" fmla="*/ 479972 h 610557"/>
              <a:gd name="connsiteX83" fmla="*/ 875212 w 1540911"/>
              <a:gd name="connsiteY83" fmla="*/ 533265 h 610557"/>
              <a:gd name="connsiteX84" fmla="*/ 810699 w 1540911"/>
              <a:gd name="connsiteY84" fmla="*/ 558510 h 610557"/>
              <a:gd name="connsiteX85" fmla="*/ 760210 w 1540911"/>
              <a:gd name="connsiteY85" fmla="*/ 538875 h 610557"/>
              <a:gd name="connsiteX86" fmla="*/ 692893 w 1540911"/>
              <a:gd name="connsiteY86" fmla="*/ 555705 h 610557"/>
              <a:gd name="connsiteX87" fmla="*/ 639599 w 1540911"/>
              <a:gd name="connsiteY87" fmla="*/ 586559 h 610557"/>
              <a:gd name="connsiteX88" fmla="*/ 605940 w 1540911"/>
              <a:gd name="connsiteY88" fmla="*/ 603388 h 610557"/>
              <a:gd name="connsiteX89" fmla="*/ 518988 w 1540911"/>
              <a:gd name="connsiteY89" fmla="*/ 606193 h 610557"/>
              <a:gd name="connsiteX90" fmla="*/ 516183 w 1540911"/>
              <a:gd name="connsiteY90" fmla="*/ 544485 h 610557"/>
              <a:gd name="connsiteX91" fmla="*/ 474110 w 1540911"/>
              <a:gd name="connsiteY91" fmla="*/ 538875 h 610557"/>
              <a:gd name="connsiteX92" fmla="*/ 434841 w 1540911"/>
              <a:gd name="connsiteY92" fmla="*/ 513631 h 610557"/>
              <a:gd name="connsiteX93" fmla="*/ 381548 w 1540911"/>
              <a:gd name="connsiteY93" fmla="*/ 508021 h 610557"/>
              <a:gd name="connsiteX94" fmla="*/ 398377 w 1540911"/>
              <a:gd name="connsiteY94" fmla="*/ 488387 h 610557"/>
              <a:gd name="connsiteX95" fmla="*/ 465695 w 1540911"/>
              <a:gd name="connsiteY95" fmla="*/ 432289 h 610557"/>
              <a:gd name="connsiteX96" fmla="*/ 504964 w 1540911"/>
              <a:gd name="connsiteY96" fmla="*/ 443508 h 610557"/>
              <a:gd name="connsiteX97" fmla="*/ 538623 w 1540911"/>
              <a:gd name="connsiteY97" fmla="*/ 415459 h 610557"/>
              <a:gd name="connsiteX98" fmla="*/ 516183 w 1540911"/>
              <a:gd name="connsiteY98" fmla="*/ 376190 h 610557"/>
              <a:gd name="connsiteX99" fmla="*/ 488134 w 1540911"/>
              <a:gd name="connsiteY99" fmla="*/ 384605 h 610557"/>
              <a:gd name="connsiteX100" fmla="*/ 457280 w 1540911"/>
              <a:gd name="connsiteY100" fmla="*/ 384605 h 610557"/>
              <a:gd name="connsiteX101" fmla="*/ 389962 w 1540911"/>
              <a:gd name="connsiteY101" fmla="*/ 395825 h 610557"/>
              <a:gd name="connsiteX102" fmla="*/ 305815 w 1540911"/>
              <a:gd name="connsiteY102" fmla="*/ 350946 h 610557"/>
              <a:gd name="connsiteX103" fmla="*/ 331059 w 1540911"/>
              <a:gd name="connsiteY103" fmla="*/ 342532 h 610557"/>
              <a:gd name="connsiteX104" fmla="*/ 258132 w 1540911"/>
              <a:gd name="connsiteY104" fmla="*/ 320092 h 610557"/>
              <a:gd name="connsiteX105" fmla="*/ 370328 w 1540911"/>
              <a:gd name="connsiteY105" fmla="*/ 322897 h 610557"/>
              <a:gd name="connsiteX106" fmla="*/ 328254 w 1540911"/>
              <a:gd name="connsiteY106" fmla="*/ 297653 h 610557"/>
              <a:gd name="connsiteX107" fmla="*/ 283376 w 1540911"/>
              <a:gd name="connsiteY107" fmla="*/ 297653 h 610557"/>
              <a:gd name="connsiteX108" fmla="*/ 232888 w 1540911"/>
              <a:gd name="connsiteY108" fmla="*/ 300458 h 610557"/>
              <a:gd name="connsiteX109" fmla="*/ 165570 w 1540911"/>
              <a:gd name="connsiteY109" fmla="*/ 314483 h 610557"/>
              <a:gd name="connsiteX110" fmla="*/ 131911 w 1540911"/>
              <a:gd name="connsiteY110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8385 w 1540911"/>
              <a:gd name="connsiteY51" fmla="*/ 395825 h 610557"/>
              <a:gd name="connsiteX52" fmla="*/ 1085478 w 1540911"/>
              <a:gd name="connsiteY52" fmla="*/ 371427 h 610557"/>
              <a:gd name="connsiteX53" fmla="*/ 1088180 w 1540911"/>
              <a:gd name="connsiteY53" fmla="*/ 360106 h 610557"/>
              <a:gd name="connsiteX54" fmla="*/ 1085580 w 1540911"/>
              <a:gd name="connsiteY54" fmla="*/ 342532 h 610557"/>
              <a:gd name="connsiteX55" fmla="*/ 1046501 w 1540911"/>
              <a:gd name="connsiteY55" fmla="*/ 324767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27814 w 1540911"/>
              <a:gd name="connsiteY58" fmla="*/ 268654 h 610557"/>
              <a:gd name="connsiteX59" fmla="*/ 1155702 w 1540911"/>
              <a:gd name="connsiteY59" fmla="*/ 258384 h 610557"/>
              <a:gd name="connsiteX60" fmla="*/ 1206775 w 1540911"/>
              <a:gd name="connsiteY60" fmla="*/ 232292 h 610557"/>
              <a:gd name="connsiteX61" fmla="*/ 1169727 w 1540911"/>
              <a:gd name="connsiteY61" fmla="*/ 213506 h 610557"/>
              <a:gd name="connsiteX62" fmla="*/ 1141751 w 1540911"/>
              <a:gd name="connsiteY62" fmla="*/ 227136 h 610557"/>
              <a:gd name="connsiteX63" fmla="*/ 1091189 w 1540911"/>
              <a:gd name="connsiteY63" fmla="*/ 230335 h 610557"/>
              <a:gd name="connsiteX64" fmla="*/ 1012652 w 1540911"/>
              <a:gd name="connsiteY64" fmla="*/ 219116 h 610557"/>
              <a:gd name="connsiteX65" fmla="*/ 978993 w 1540911"/>
              <a:gd name="connsiteY65" fmla="*/ 255579 h 610557"/>
              <a:gd name="connsiteX66" fmla="*/ 962164 w 1540911"/>
              <a:gd name="connsiteY66" fmla="*/ 252775 h 610557"/>
              <a:gd name="connsiteX67" fmla="*/ 922895 w 1540911"/>
              <a:gd name="connsiteY67" fmla="*/ 294848 h 610557"/>
              <a:gd name="connsiteX68" fmla="*/ 900456 w 1540911"/>
              <a:gd name="connsiteY68" fmla="*/ 266799 h 610557"/>
              <a:gd name="connsiteX69" fmla="*/ 838748 w 1540911"/>
              <a:gd name="connsiteY69" fmla="*/ 314483 h 610557"/>
              <a:gd name="connsiteX70" fmla="*/ 835943 w 1540911"/>
              <a:gd name="connsiteY70" fmla="*/ 292043 h 610557"/>
              <a:gd name="connsiteX71" fmla="*/ 757405 w 1540911"/>
              <a:gd name="connsiteY71" fmla="*/ 328507 h 610557"/>
              <a:gd name="connsiteX72" fmla="*/ 734966 w 1540911"/>
              <a:gd name="connsiteY72" fmla="*/ 342532 h 610557"/>
              <a:gd name="connsiteX73" fmla="*/ 715332 w 1540911"/>
              <a:gd name="connsiteY73" fmla="*/ 328507 h 610557"/>
              <a:gd name="connsiteX74" fmla="*/ 678868 w 1540911"/>
              <a:gd name="connsiteY74" fmla="*/ 367776 h 610557"/>
              <a:gd name="connsiteX75" fmla="*/ 653624 w 1540911"/>
              <a:gd name="connsiteY75" fmla="*/ 370581 h 610557"/>
              <a:gd name="connsiteX76" fmla="*/ 653624 w 1540911"/>
              <a:gd name="connsiteY76" fmla="*/ 401435 h 610557"/>
              <a:gd name="connsiteX77" fmla="*/ 670453 w 1540911"/>
              <a:gd name="connsiteY77" fmla="*/ 437898 h 610557"/>
              <a:gd name="connsiteX78" fmla="*/ 715332 w 1540911"/>
              <a:gd name="connsiteY78" fmla="*/ 457533 h 610557"/>
              <a:gd name="connsiteX79" fmla="*/ 692893 w 1540911"/>
              <a:gd name="connsiteY79" fmla="*/ 502411 h 610557"/>
              <a:gd name="connsiteX80" fmla="*/ 748991 w 1540911"/>
              <a:gd name="connsiteY80" fmla="*/ 519241 h 610557"/>
              <a:gd name="connsiteX81" fmla="*/ 791064 w 1540911"/>
              <a:gd name="connsiteY81" fmla="*/ 499606 h 610557"/>
              <a:gd name="connsiteX82" fmla="*/ 855577 w 1540911"/>
              <a:gd name="connsiteY82" fmla="*/ 479972 h 610557"/>
              <a:gd name="connsiteX83" fmla="*/ 875212 w 1540911"/>
              <a:gd name="connsiteY83" fmla="*/ 533265 h 610557"/>
              <a:gd name="connsiteX84" fmla="*/ 810699 w 1540911"/>
              <a:gd name="connsiteY84" fmla="*/ 558510 h 610557"/>
              <a:gd name="connsiteX85" fmla="*/ 760210 w 1540911"/>
              <a:gd name="connsiteY85" fmla="*/ 538875 h 610557"/>
              <a:gd name="connsiteX86" fmla="*/ 692893 w 1540911"/>
              <a:gd name="connsiteY86" fmla="*/ 555705 h 610557"/>
              <a:gd name="connsiteX87" fmla="*/ 639599 w 1540911"/>
              <a:gd name="connsiteY87" fmla="*/ 586559 h 610557"/>
              <a:gd name="connsiteX88" fmla="*/ 605940 w 1540911"/>
              <a:gd name="connsiteY88" fmla="*/ 603388 h 610557"/>
              <a:gd name="connsiteX89" fmla="*/ 518988 w 1540911"/>
              <a:gd name="connsiteY89" fmla="*/ 606193 h 610557"/>
              <a:gd name="connsiteX90" fmla="*/ 516183 w 1540911"/>
              <a:gd name="connsiteY90" fmla="*/ 544485 h 610557"/>
              <a:gd name="connsiteX91" fmla="*/ 474110 w 1540911"/>
              <a:gd name="connsiteY91" fmla="*/ 538875 h 610557"/>
              <a:gd name="connsiteX92" fmla="*/ 434841 w 1540911"/>
              <a:gd name="connsiteY92" fmla="*/ 513631 h 610557"/>
              <a:gd name="connsiteX93" fmla="*/ 381548 w 1540911"/>
              <a:gd name="connsiteY93" fmla="*/ 508021 h 610557"/>
              <a:gd name="connsiteX94" fmla="*/ 398377 w 1540911"/>
              <a:gd name="connsiteY94" fmla="*/ 488387 h 610557"/>
              <a:gd name="connsiteX95" fmla="*/ 465695 w 1540911"/>
              <a:gd name="connsiteY95" fmla="*/ 432289 h 610557"/>
              <a:gd name="connsiteX96" fmla="*/ 504964 w 1540911"/>
              <a:gd name="connsiteY96" fmla="*/ 443508 h 610557"/>
              <a:gd name="connsiteX97" fmla="*/ 538623 w 1540911"/>
              <a:gd name="connsiteY97" fmla="*/ 415459 h 610557"/>
              <a:gd name="connsiteX98" fmla="*/ 516183 w 1540911"/>
              <a:gd name="connsiteY98" fmla="*/ 376190 h 610557"/>
              <a:gd name="connsiteX99" fmla="*/ 488134 w 1540911"/>
              <a:gd name="connsiteY99" fmla="*/ 384605 h 610557"/>
              <a:gd name="connsiteX100" fmla="*/ 457280 w 1540911"/>
              <a:gd name="connsiteY100" fmla="*/ 384605 h 610557"/>
              <a:gd name="connsiteX101" fmla="*/ 389962 w 1540911"/>
              <a:gd name="connsiteY101" fmla="*/ 395825 h 610557"/>
              <a:gd name="connsiteX102" fmla="*/ 305815 w 1540911"/>
              <a:gd name="connsiteY102" fmla="*/ 350946 h 610557"/>
              <a:gd name="connsiteX103" fmla="*/ 331059 w 1540911"/>
              <a:gd name="connsiteY103" fmla="*/ 342532 h 610557"/>
              <a:gd name="connsiteX104" fmla="*/ 258132 w 1540911"/>
              <a:gd name="connsiteY104" fmla="*/ 320092 h 610557"/>
              <a:gd name="connsiteX105" fmla="*/ 370328 w 1540911"/>
              <a:gd name="connsiteY105" fmla="*/ 322897 h 610557"/>
              <a:gd name="connsiteX106" fmla="*/ 328254 w 1540911"/>
              <a:gd name="connsiteY106" fmla="*/ 297653 h 610557"/>
              <a:gd name="connsiteX107" fmla="*/ 283376 w 1540911"/>
              <a:gd name="connsiteY107" fmla="*/ 297653 h 610557"/>
              <a:gd name="connsiteX108" fmla="*/ 232888 w 1540911"/>
              <a:gd name="connsiteY108" fmla="*/ 300458 h 610557"/>
              <a:gd name="connsiteX109" fmla="*/ 165570 w 1540911"/>
              <a:gd name="connsiteY109" fmla="*/ 314483 h 610557"/>
              <a:gd name="connsiteX110" fmla="*/ 131911 w 1540911"/>
              <a:gd name="connsiteY110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5478 w 1540911"/>
              <a:gd name="connsiteY51" fmla="*/ 371427 h 610557"/>
              <a:gd name="connsiteX52" fmla="*/ 1088180 w 1540911"/>
              <a:gd name="connsiteY52" fmla="*/ 360106 h 610557"/>
              <a:gd name="connsiteX53" fmla="*/ 1085580 w 1540911"/>
              <a:gd name="connsiteY53" fmla="*/ 342532 h 610557"/>
              <a:gd name="connsiteX54" fmla="*/ 1046501 w 1540911"/>
              <a:gd name="connsiteY54" fmla="*/ 324767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692893 w 1540911"/>
              <a:gd name="connsiteY78" fmla="*/ 502411 h 610557"/>
              <a:gd name="connsiteX79" fmla="*/ 748991 w 1540911"/>
              <a:gd name="connsiteY79" fmla="*/ 519241 h 610557"/>
              <a:gd name="connsiteX80" fmla="*/ 791064 w 1540911"/>
              <a:gd name="connsiteY80" fmla="*/ 49960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57268 w 1540911"/>
              <a:gd name="connsiteY50" fmla="*/ 404926 h 610557"/>
              <a:gd name="connsiteX51" fmla="*/ 1085478 w 1540911"/>
              <a:gd name="connsiteY51" fmla="*/ 371427 h 610557"/>
              <a:gd name="connsiteX52" fmla="*/ 1088180 w 1540911"/>
              <a:gd name="connsiteY52" fmla="*/ 360106 h 610557"/>
              <a:gd name="connsiteX53" fmla="*/ 1085580 w 1540911"/>
              <a:gd name="connsiteY53" fmla="*/ 342532 h 610557"/>
              <a:gd name="connsiteX54" fmla="*/ 1046501 w 1540911"/>
              <a:gd name="connsiteY54" fmla="*/ 324767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692893 w 1540911"/>
              <a:gd name="connsiteY78" fmla="*/ 502411 h 610557"/>
              <a:gd name="connsiteX79" fmla="*/ 748991 w 1540911"/>
              <a:gd name="connsiteY79" fmla="*/ 519241 h 610557"/>
              <a:gd name="connsiteX80" fmla="*/ 791064 w 1540911"/>
              <a:gd name="connsiteY80" fmla="*/ 49960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17312 w 1540911"/>
              <a:gd name="connsiteY49" fmla="*/ 455152 h 610557"/>
              <a:gd name="connsiteX50" fmla="*/ 1057268 w 1540911"/>
              <a:gd name="connsiteY50" fmla="*/ 404926 h 610557"/>
              <a:gd name="connsiteX51" fmla="*/ 1085478 w 1540911"/>
              <a:gd name="connsiteY51" fmla="*/ 371427 h 610557"/>
              <a:gd name="connsiteX52" fmla="*/ 1088180 w 1540911"/>
              <a:gd name="connsiteY52" fmla="*/ 360106 h 610557"/>
              <a:gd name="connsiteX53" fmla="*/ 1085580 w 1540911"/>
              <a:gd name="connsiteY53" fmla="*/ 342532 h 610557"/>
              <a:gd name="connsiteX54" fmla="*/ 1046501 w 1540911"/>
              <a:gd name="connsiteY54" fmla="*/ 324767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692893 w 1540911"/>
              <a:gd name="connsiteY78" fmla="*/ 502411 h 610557"/>
              <a:gd name="connsiteX79" fmla="*/ 748991 w 1540911"/>
              <a:gd name="connsiteY79" fmla="*/ 519241 h 610557"/>
              <a:gd name="connsiteX80" fmla="*/ 791064 w 1540911"/>
              <a:gd name="connsiteY80" fmla="*/ 49960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17312 w 1540911"/>
              <a:gd name="connsiteY49" fmla="*/ 455152 h 610557"/>
              <a:gd name="connsiteX50" fmla="*/ 1057268 w 1540911"/>
              <a:gd name="connsiteY50" fmla="*/ 404926 h 610557"/>
              <a:gd name="connsiteX51" fmla="*/ 1085478 w 1540911"/>
              <a:gd name="connsiteY51" fmla="*/ 371427 h 610557"/>
              <a:gd name="connsiteX52" fmla="*/ 1088180 w 1540911"/>
              <a:gd name="connsiteY52" fmla="*/ 360106 h 610557"/>
              <a:gd name="connsiteX53" fmla="*/ 1085580 w 1540911"/>
              <a:gd name="connsiteY53" fmla="*/ 342532 h 610557"/>
              <a:gd name="connsiteX54" fmla="*/ 1046501 w 1540911"/>
              <a:gd name="connsiteY54" fmla="*/ 324767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692893 w 1540911"/>
              <a:gd name="connsiteY78" fmla="*/ 502411 h 610557"/>
              <a:gd name="connsiteX79" fmla="*/ 765659 w 1540911"/>
              <a:gd name="connsiteY79" fmla="*/ 500191 h 610557"/>
              <a:gd name="connsiteX80" fmla="*/ 791064 w 1540911"/>
              <a:gd name="connsiteY80" fmla="*/ 49960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17312 w 1540911"/>
              <a:gd name="connsiteY49" fmla="*/ 455152 h 610557"/>
              <a:gd name="connsiteX50" fmla="*/ 1057268 w 1540911"/>
              <a:gd name="connsiteY50" fmla="*/ 404926 h 610557"/>
              <a:gd name="connsiteX51" fmla="*/ 1085478 w 1540911"/>
              <a:gd name="connsiteY51" fmla="*/ 371427 h 610557"/>
              <a:gd name="connsiteX52" fmla="*/ 1088180 w 1540911"/>
              <a:gd name="connsiteY52" fmla="*/ 360106 h 610557"/>
              <a:gd name="connsiteX53" fmla="*/ 1085580 w 1540911"/>
              <a:gd name="connsiteY53" fmla="*/ 342532 h 610557"/>
              <a:gd name="connsiteX54" fmla="*/ 1046501 w 1540911"/>
              <a:gd name="connsiteY54" fmla="*/ 324767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709561 w 1540911"/>
              <a:gd name="connsiteY78" fmla="*/ 490505 h 610557"/>
              <a:gd name="connsiteX79" fmla="*/ 765659 w 1540911"/>
              <a:gd name="connsiteY79" fmla="*/ 500191 h 610557"/>
              <a:gd name="connsiteX80" fmla="*/ 791064 w 1540911"/>
              <a:gd name="connsiteY80" fmla="*/ 49960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17312 w 1540911"/>
              <a:gd name="connsiteY49" fmla="*/ 455152 h 610557"/>
              <a:gd name="connsiteX50" fmla="*/ 1057268 w 1540911"/>
              <a:gd name="connsiteY50" fmla="*/ 404926 h 610557"/>
              <a:gd name="connsiteX51" fmla="*/ 1085478 w 1540911"/>
              <a:gd name="connsiteY51" fmla="*/ 371427 h 610557"/>
              <a:gd name="connsiteX52" fmla="*/ 1088180 w 1540911"/>
              <a:gd name="connsiteY52" fmla="*/ 360106 h 610557"/>
              <a:gd name="connsiteX53" fmla="*/ 1085580 w 1540911"/>
              <a:gd name="connsiteY53" fmla="*/ 342532 h 610557"/>
              <a:gd name="connsiteX54" fmla="*/ 1046501 w 1540911"/>
              <a:gd name="connsiteY54" fmla="*/ 324767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709561 w 1540911"/>
              <a:gd name="connsiteY78" fmla="*/ 490505 h 610557"/>
              <a:gd name="connsiteX79" fmla="*/ 765659 w 1540911"/>
              <a:gd name="connsiteY79" fmla="*/ 500191 h 610557"/>
              <a:gd name="connsiteX80" fmla="*/ 786301 w 1540911"/>
              <a:gd name="connsiteY80" fmla="*/ 48055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17312 w 1540911"/>
              <a:gd name="connsiteY49" fmla="*/ 455152 h 610557"/>
              <a:gd name="connsiteX50" fmla="*/ 1057268 w 1540911"/>
              <a:gd name="connsiteY50" fmla="*/ 404926 h 610557"/>
              <a:gd name="connsiteX51" fmla="*/ 1085478 w 1540911"/>
              <a:gd name="connsiteY51" fmla="*/ 371427 h 610557"/>
              <a:gd name="connsiteX52" fmla="*/ 1088180 w 1540911"/>
              <a:gd name="connsiteY52" fmla="*/ 360106 h 610557"/>
              <a:gd name="connsiteX53" fmla="*/ 1085580 w 1540911"/>
              <a:gd name="connsiteY53" fmla="*/ 342532 h 610557"/>
              <a:gd name="connsiteX54" fmla="*/ 1046501 w 1540911"/>
              <a:gd name="connsiteY54" fmla="*/ 324767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709561 w 1540911"/>
              <a:gd name="connsiteY78" fmla="*/ 490505 h 610557"/>
              <a:gd name="connsiteX79" fmla="*/ 765659 w 1540911"/>
              <a:gd name="connsiteY79" fmla="*/ 500191 h 610557"/>
              <a:gd name="connsiteX80" fmla="*/ 786301 w 1540911"/>
              <a:gd name="connsiteY80" fmla="*/ 480556 h 610557"/>
              <a:gd name="connsiteX81" fmla="*/ 855577 w 1540911"/>
              <a:gd name="connsiteY81" fmla="*/ 479972 h 610557"/>
              <a:gd name="connsiteX82" fmla="*/ 891720 w 1540911"/>
              <a:gd name="connsiteY82" fmla="*/ 489073 h 610557"/>
              <a:gd name="connsiteX83" fmla="*/ 875212 w 1540911"/>
              <a:gd name="connsiteY83" fmla="*/ 533265 h 610557"/>
              <a:gd name="connsiteX84" fmla="*/ 810699 w 1540911"/>
              <a:gd name="connsiteY84" fmla="*/ 558510 h 610557"/>
              <a:gd name="connsiteX85" fmla="*/ 760210 w 1540911"/>
              <a:gd name="connsiteY85" fmla="*/ 538875 h 610557"/>
              <a:gd name="connsiteX86" fmla="*/ 692893 w 1540911"/>
              <a:gd name="connsiteY86" fmla="*/ 555705 h 610557"/>
              <a:gd name="connsiteX87" fmla="*/ 639599 w 1540911"/>
              <a:gd name="connsiteY87" fmla="*/ 586559 h 610557"/>
              <a:gd name="connsiteX88" fmla="*/ 605940 w 1540911"/>
              <a:gd name="connsiteY88" fmla="*/ 603388 h 610557"/>
              <a:gd name="connsiteX89" fmla="*/ 518988 w 1540911"/>
              <a:gd name="connsiteY89" fmla="*/ 606193 h 610557"/>
              <a:gd name="connsiteX90" fmla="*/ 516183 w 1540911"/>
              <a:gd name="connsiteY90" fmla="*/ 544485 h 610557"/>
              <a:gd name="connsiteX91" fmla="*/ 474110 w 1540911"/>
              <a:gd name="connsiteY91" fmla="*/ 538875 h 610557"/>
              <a:gd name="connsiteX92" fmla="*/ 434841 w 1540911"/>
              <a:gd name="connsiteY92" fmla="*/ 513631 h 610557"/>
              <a:gd name="connsiteX93" fmla="*/ 381548 w 1540911"/>
              <a:gd name="connsiteY93" fmla="*/ 508021 h 610557"/>
              <a:gd name="connsiteX94" fmla="*/ 398377 w 1540911"/>
              <a:gd name="connsiteY94" fmla="*/ 488387 h 610557"/>
              <a:gd name="connsiteX95" fmla="*/ 465695 w 1540911"/>
              <a:gd name="connsiteY95" fmla="*/ 432289 h 610557"/>
              <a:gd name="connsiteX96" fmla="*/ 504964 w 1540911"/>
              <a:gd name="connsiteY96" fmla="*/ 443508 h 610557"/>
              <a:gd name="connsiteX97" fmla="*/ 538623 w 1540911"/>
              <a:gd name="connsiteY97" fmla="*/ 415459 h 610557"/>
              <a:gd name="connsiteX98" fmla="*/ 516183 w 1540911"/>
              <a:gd name="connsiteY98" fmla="*/ 376190 h 610557"/>
              <a:gd name="connsiteX99" fmla="*/ 488134 w 1540911"/>
              <a:gd name="connsiteY99" fmla="*/ 384605 h 610557"/>
              <a:gd name="connsiteX100" fmla="*/ 457280 w 1540911"/>
              <a:gd name="connsiteY100" fmla="*/ 384605 h 610557"/>
              <a:gd name="connsiteX101" fmla="*/ 389962 w 1540911"/>
              <a:gd name="connsiteY101" fmla="*/ 395825 h 610557"/>
              <a:gd name="connsiteX102" fmla="*/ 305815 w 1540911"/>
              <a:gd name="connsiteY102" fmla="*/ 350946 h 610557"/>
              <a:gd name="connsiteX103" fmla="*/ 331059 w 1540911"/>
              <a:gd name="connsiteY103" fmla="*/ 342532 h 610557"/>
              <a:gd name="connsiteX104" fmla="*/ 258132 w 1540911"/>
              <a:gd name="connsiteY104" fmla="*/ 320092 h 610557"/>
              <a:gd name="connsiteX105" fmla="*/ 370328 w 1540911"/>
              <a:gd name="connsiteY105" fmla="*/ 322897 h 610557"/>
              <a:gd name="connsiteX106" fmla="*/ 328254 w 1540911"/>
              <a:gd name="connsiteY106" fmla="*/ 297653 h 610557"/>
              <a:gd name="connsiteX107" fmla="*/ 283376 w 1540911"/>
              <a:gd name="connsiteY107" fmla="*/ 297653 h 610557"/>
              <a:gd name="connsiteX108" fmla="*/ 232888 w 1540911"/>
              <a:gd name="connsiteY108" fmla="*/ 300458 h 610557"/>
              <a:gd name="connsiteX109" fmla="*/ 165570 w 1540911"/>
              <a:gd name="connsiteY109" fmla="*/ 314483 h 610557"/>
              <a:gd name="connsiteX110" fmla="*/ 131911 w 1540911"/>
              <a:gd name="connsiteY110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17312 w 1540911"/>
              <a:gd name="connsiteY49" fmla="*/ 455152 h 610557"/>
              <a:gd name="connsiteX50" fmla="*/ 1057268 w 1540911"/>
              <a:gd name="connsiteY50" fmla="*/ 404926 h 610557"/>
              <a:gd name="connsiteX51" fmla="*/ 1085478 w 1540911"/>
              <a:gd name="connsiteY51" fmla="*/ 371427 h 610557"/>
              <a:gd name="connsiteX52" fmla="*/ 1088180 w 1540911"/>
              <a:gd name="connsiteY52" fmla="*/ 360106 h 610557"/>
              <a:gd name="connsiteX53" fmla="*/ 1085580 w 1540911"/>
              <a:gd name="connsiteY53" fmla="*/ 342532 h 610557"/>
              <a:gd name="connsiteX54" fmla="*/ 1046501 w 1540911"/>
              <a:gd name="connsiteY54" fmla="*/ 324767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709561 w 1540911"/>
              <a:gd name="connsiteY78" fmla="*/ 490505 h 610557"/>
              <a:gd name="connsiteX79" fmla="*/ 765659 w 1540911"/>
              <a:gd name="connsiteY79" fmla="*/ 500191 h 610557"/>
              <a:gd name="connsiteX80" fmla="*/ 786301 w 1540911"/>
              <a:gd name="connsiteY80" fmla="*/ 480556 h 610557"/>
              <a:gd name="connsiteX81" fmla="*/ 855577 w 1540911"/>
              <a:gd name="connsiteY81" fmla="*/ 479972 h 610557"/>
              <a:gd name="connsiteX82" fmla="*/ 891720 w 1540911"/>
              <a:gd name="connsiteY82" fmla="*/ 489073 h 610557"/>
              <a:gd name="connsiteX83" fmla="*/ 875212 w 1540911"/>
              <a:gd name="connsiteY83" fmla="*/ 533265 h 610557"/>
              <a:gd name="connsiteX84" fmla="*/ 851238 w 1540911"/>
              <a:gd name="connsiteY84" fmla="*/ 560511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266799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28507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98377 w 1540911"/>
              <a:gd name="connsiteY96" fmla="*/ 488387 h 608137"/>
              <a:gd name="connsiteX97" fmla="*/ 465695 w 1540911"/>
              <a:gd name="connsiteY97" fmla="*/ 432289 h 608137"/>
              <a:gd name="connsiteX98" fmla="*/ 504964 w 1540911"/>
              <a:gd name="connsiteY98" fmla="*/ 443508 h 608137"/>
              <a:gd name="connsiteX99" fmla="*/ 538623 w 1540911"/>
              <a:gd name="connsiteY99" fmla="*/ 415459 h 608137"/>
              <a:gd name="connsiteX100" fmla="*/ 516183 w 1540911"/>
              <a:gd name="connsiteY100" fmla="*/ 376190 h 608137"/>
              <a:gd name="connsiteX101" fmla="*/ 488134 w 1540911"/>
              <a:gd name="connsiteY101" fmla="*/ 384605 h 608137"/>
              <a:gd name="connsiteX102" fmla="*/ 457280 w 1540911"/>
              <a:gd name="connsiteY102" fmla="*/ 384605 h 608137"/>
              <a:gd name="connsiteX103" fmla="*/ 389962 w 1540911"/>
              <a:gd name="connsiteY103" fmla="*/ 395825 h 608137"/>
              <a:gd name="connsiteX104" fmla="*/ 305815 w 1540911"/>
              <a:gd name="connsiteY104" fmla="*/ 350946 h 608137"/>
              <a:gd name="connsiteX105" fmla="*/ 331059 w 1540911"/>
              <a:gd name="connsiteY105" fmla="*/ 342532 h 608137"/>
              <a:gd name="connsiteX106" fmla="*/ 258132 w 1540911"/>
              <a:gd name="connsiteY106" fmla="*/ 320092 h 608137"/>
              <a:gd name="connsiteX107" fmla="*/ 370328 w 1540911"/>
              <a:gd name="connsiteY107" fmla="*/ 322897 h 608137"/>
              <a:gd name="connsiteX108" fmla="*/ 328254 w 1540911"/>
              <a:gd name="connsiteY108" fmla="*/ 297653 h 608137"/>
              <a:gd name="connsiteX109" fmla="*/ 283376 w 1540911"/>
              <a:gd name="connsiteY109" fmla="*/ 297653 h 608137"/>
              <a:gd name="connsiteX110" fmla="*/ 232888 w 1540911"/>
              <a:gd name="connsiteY110" fmla="*/ 300458 h 608137"/>
              <a:gd name="connsiteX111" fmla="*/ 165570 w 1540911"/>
              <a:gd name="connsiteY111" fmla="*/ 314483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266799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28507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98377 w 1540911"/>
              <a:gd name="connsiteY96" fmla="*/ 488387 h 608137"/>
              <a:gd name="connsiteX97" fmla="*/ 465695 w 1540911"/>
              <a:gd name="connsiteY97" fmla="*/ 432289 h 608137"/>
              <a:gd name="connsiteX98" fmla="*/ 504964 w 1540911"/>
              <a:gd name="connsiteY98" fmla="*/ 443508 h 608137"/>
              <a:gd name="connsiteX99" fmla="*/ 508338 w 1540911"/>
              <a:gd name="connsiteY99" fmla="*/ 415255 h 608137"/>
              <a:gd name="connsiteX100" fmla="*/ 538623 w 1540911"/>
              <a:gd name="connsiteY100" fmla="*/ 415459 h 608137"/>
              <a:gd name="connsiteX101" fmla="*/ 516183 w 1540911"/>
              <a:gd name="connsiteY101" fmla="*/ 376190 h 608137"/>
              <a:gd name="connsiteX102" fmla="*/ 488134 w 1540911"/>
              <a:gd name="connsiteY102" fmla="*/ 384605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305815 w 1540911"/>
              <a:gd name="connsiteY105" fmla="*/ 350946 h 608137"/>
              <a:gd name="connsiteX106" fmla="*/ 331059 w 1540911"/>
              <a:gd name="connsiteY106" fmla="*/ 342532 h 608137"/>
              <a:gd name="connsiteX107" fmla="*/ 258132 w 1540911"/>
              <a:gd name="connsiteY107" fmla="*/ 320092 h 608137"/>
              <a:gd name="connsiteX108" fmla="*/ 370328 w 1540911"/>
              <a:gd name="connsiteY108" fmla="*/ 322897 h 608137"/>
              <a:gd name="connsiteX109" fmla="*/ 328254 w 1540911"/>
              <a:gd name="connsiteY109" fmla="*/ 297653 h 608137"/>
              <a:gd name="connsiteX110" fmla="*/ 283376 w 1540911"/>
              <a:gd name="connsiteY110" fmla="*/ 297653 h 608137"/>
              <a:gd name="connsiteX111" fmla="*/ 232888 w 1540911"/>
              <a:gd name="connsiteY111" fmla="*/ 300458 h 608137"/>
              <a:gd name="connsiteX112" fmla="*/ 165570 w 1540911"/>
              <a:gd name="connsiteY112" fmla="*/ 314483 h 608137"/>
              <a:gd name="connsiteX113" fmla="*/ 131911 w 1540911"/>
              <a:gd name="connsiteY113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266799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28507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98377 w 1540911"/>
              <a:gd name="connsiteY96" fmla="*/ 488387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504964 w 1540911"/>
              <a:gd name="connsiteY99" fmla="*/ 443508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16183 w 1540911"/>
              <a:gd name="connsiteY102" fmla="*/ 376190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266799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28507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98377 w 1540911"/>
              <a:gd name="connsiteY96" fmla="*/ 488387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16183 w 1540911"/>
              <a:gd name="connsiteY102" fmla="*/ 376190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266799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28507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98377 w 1540911"/>
              <a:gd name="connsiteY96" fmla="*/ 488387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16183 w 1540911"/>
              <a:gd name="connsiteY102" fmla="*/ 376190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266799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28507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16183 w 1540911"/>
              <a:gd name="connsiteY102" fmla="*/ 376190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266799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28507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266799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67820 w 1540911"/>
              <a:gd name="connsiteY114" fmla="*/ 350961 h 608137"/>
              <a:gd name="connsiteX115" fmla="*/ 131911 w 1540911"/>
              <a:gd name="connsiteY115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94145 w 1540911"/>
              <a:gd name="connsiteY113" fmla="*/ 314483 h 608137"/>
              <a:gd name="connsiteX114" fmla="*/ 167820 w 1540911"/>
              <a:gd name="connsiteY114" fmla="*/ 350961 h 608137"/>
              <a:gd name="connsiteX115" fmla="*/ 131911 w 1540911"/>
              <a:gd name="connsiteY115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27465 w 1540911"/>
              <a:gd name="connsiteY109" fmla="*/ 315753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94145 w 1540911"/>
              <a:gd name="connsiteY113" fmla="*/ 314483 h 608137"/>
              <a:gd name="connsiteX114" fmla="*/ 167820 w 1540911"/>
              <a:gd name="connsiteY114" fmla="*/ 350961 h 608137"/>
              <a:gd name="connsiteX115" fmla="*/ 131911 w 1540911"/>
              <a:gd name="connsiteY115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27465 w 1540911"/>
              <a:gd name="connsiteY109" fmla="*/ 315753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94145 w 1540911"/>
              <a:gd name="connsiteY113" fmla="*/ 314483 h 608137"/>
              <a:gd name="connsiteX114" fmla="*/ 167820 w 1540911"/>
              <a:gd name="connsiteY114" fmla="*/ 350961 h 608137"/>
              <a:gd name="connsiteX115" fmla="*/ 131911 w 1540911"/>
              <a:gd name="connsiteY115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28254 w 1540911"/>
              <a:gd name="connsiteY109" fmla="*/ 297653 h 608137"/>
              <a:gd name="connsiteX110" fmla="*/ 283376 w 1540911"/>
              <a:gd name="connsiteY110" fmla="*/ 297653 h 608137"/>
              <a:gd name="connsiteX111" fmla="*/ 232888 w 1540911"/>
              <a:gd name="connsiteY111" fmla="*/ 300458 h 608137"/>
              <a:gd name="connsiteX112" fmla="*/ 194145 w 1540911"/>
              <a:gd name="connsiteY112" fmla="*/ 314483 h 608137"/>
              <a:gd name="connsiteX113" fmla="*/ 167820 w 1540911"/>
              <a:gd name="connsiteY113" fmla="*/ 350961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283376 w 1540911"/>
              <a:gd name="connsiteY109" fmla="*/ 297653 h 608137"/>
              <a:gd name="connsiteX110" fmla="*/ 232888 w 1540911"/>
              <a:gd name="connsiteY110" fmla="*/ 300458 h 608137"/>
              <a:gd name="connsiteX111" fmla="*/ 194145 w 1540911"/>
              <a:gd name="connsiteY111" fmla="*/ 314483 h 608137"/>
              <a:gd name="connsiteX112" fmla="*/ 167820 w 1540911"/>
              <a:gd name="connsiteY112" fmla="*/ 350961 h 608137"/>
              <a:gd name="connsiteX113" fmla="*/ 131911 w 1540911"/>
              <a:gd name="connsiteY113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232888 w 1540911"/>
              <a:gd name="connsiteY109" fmla="*/ 300458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32888 w 1540911"/>
              <a:gd name="connsiteY108" fmla="*/ 300458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84501 w 1540911"/>
              <a:gd name="connsiteY108" fmla="*/ 331911 h 608137"/>
              <a:gd name="connsiteX109" fmla="*/ 232888 w 1540911"/>
              <a:gd name="connsiteY109" fmla="*/ 300458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84501 w 1540911"/>
              <a:gd name="connsiteY108" fmla="*/ 331911 h 608137"/>
              <a:gd name="connsiteX109" fmla="*/ 237651 w 1540911"/>
              <a:gd name="connsiteY109" fmla="*/ 309983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84501 w 1540911"/>
              <a:gd name="connsiteY108" fmla="*/ 331911 h 608137"/>
              <a:gd name="connsiteX109" fmla="*/ 237651 w 1540911"/>
              <a:gd name="connsiteY109" fmla="*/ 309983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3562 w 1540911"/>
              <a:gd name="connsiteY69" fmla="*/ 31109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84501 w 1540911"/>
              <a:gd name="connsiteY108" fmla="*/ 331911 h 608137"/>
              <a:gd name="connsiteX109" fmla="*/ 237651 w 1540911"/>
              <a:gd name="connsiteY109" fmla="*/ 309983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65780 w 1540911"/>
              <a:gd name="connsiteY30" fmla="*/ 120899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3562 w 1540911"/>
              <a:gd name="connsiteY69" fmla="*/ 31109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84501 w 1540911"/>
              <a:gd name="connsiteY108" fmla="*/ 331911 h 608137"/>
              <a:gd name="connsiteX109" fmla="*/ 237651 w 1540911"/>
              <a:gd name="connsiteY109" fmla="*/ 309983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5986 w 1540911"/>
              <a:gd name="connsiteY29" fmla="*/ 117670 h 608137"/>
              <a:gd name="connsiteX30" fmla="*/ 1265780 w 1540911"/>
              <a:gd name="connsiteY30" fmla="*/ 120899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3562 w 1540911"/>
              <a:gd name="connsiteY69" fmla="*/ 31109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84501 w 1540911"/>
              <a:gd name="connsiteY108" fmla="*/ 331911 h 608137"/>
              <a:gd name="connsiteX109" fmla="*/ 237651 w 1540911"/>
              <a:gd name="connsiteY109" fmla="*/ 309983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45986 w 1540911"/>
              <a:gd name="connsiteY29" fmla="*/ 117670 h 608137"/>
              <a:gd name="connsiteX30" fmla="*/ 1265780 w 1540911"/>
              <a:gd name="connsiteY30" fmla="*/ 120899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3562 w 1540911"/>
              <a:gd name="connsiteY69" fmla="*/ 31109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84501 w 1540911"/>
              <a:gd name="connsiteY108" fmla="*/ 331911 h 608137"/>
              <a:gd name="connsiteX109" fmla="*/ 237651 w 1540911"/>
              <a:gd name="connsiteY109" fmla="*/ 309983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55579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3562 w 1540911"/>
              <a:gd name="connsiteY68" fmla="*/ 311093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78868 w 1540911"/>
              <a:gd name="connsiteY72" fmla="*/ 367776 h 608137"/>
              <a:gd name="connsiteX73" fmla="*/ 653624 w 1540911"/>
              <a:gd name="connsiteY73" fmla="*/ 370581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38623 w 1540911"/>
              <a:gd name="connsiteY100" fmla="*/ 415459 h 608137"/>
              <a:gd name="connsiteX101" fmla="*/ 509039 w 1540911"/>
              <a:gd name="connsiteY101" fmla="*/ 397621 h 608137"/>
              <a:gd name="connsiteX102" fmla="*/ 488134 w 1540911"/>
              <a:gd name="connsiteY102" fmla="*/ 384605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305815 w 1540911"/>
              <a:gd name="connsiteY105" fmla="*/ 350946 h 608137"/>
              <a:gd name="connsiteX106" fmla="*/ 331059 w 1540911"/>
              <a:gd name="connsiteY106" fmla="*/ 342532 h 608137"/>
              <a:gd name="connsiteX107" fmla="*/ 284501 w 1540911"/>
              <a:gd name="connsiteY107" fmla="*/ 331911 h 608137"/>
              <a:gd name="connsiteX108" fmla="*/ 237651 w 1540911"/>
              <a:gd name="connsiteY108" fmla="*/ 309983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55579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3562 w 1540911"/>
              <a:gd name="connsiteY68" fmla="*/ 311093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78868 w 1540911"/>
              <a:gd name="connsiteY72" fmla="*/ 367776 h 608137"/>
              <a:gd name="connsiteX73" fmla="*/ 653624 w 1540911"/>
              <a:gd name="connsiteY73" fmla="*/ 370581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38623 w 1540911"/>
              <a:gd name="connsiteY100" fmla="*/ 415459 h 608137"/>
              <a:gd name="connsiteX101" fmla="*/ 509039 w 1540911"/>
              <a:gd name="connsiteY101" fmla="*/ 397621 h 608137"/>
              <a:gd name="connsiteX102" fmla="*/ 488134 w 1540911"/>
              <a:gd name="connsiteY102" fmla="*/ 384605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305815 w 1540911"/>
              <a:gd name="connsiteY105" fmla="*/ 350946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55579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3562 w 1540911"/>
              <a:gd name="connsiteY68" fmla="*/ 311093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78868 w 1540911"/>
              <a:gd name="connsiteY72" fmla="*/ 367776 h 608137"/>
              <a:gd name="connsiteX73" fmla="*/ 653624 w 1540911"/>
              <a:gd name="connsiteY73" fmla="*/ 370581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38623 w 1540911"/>
              <a:gd name="connsiteY100" fmla="*/ 415459 h 608137"/>
              <a:gd name="connsiteX101" fmla="*/ 509039 w 1540911"/>
              <a:gd name="connsiteY101" fmla="*/ 397621 h 608137"/>
              <a:gd name="connsiteX102" fmla="*/ 488134 w 1540911"/>
              <a:gd name="connsiteY102" fmla="*/ 384605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55579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3562 w 1540911"/>
              <a:gd name="connsiteY68" fmla="*/ 311093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78868 w 1540911"/>
              <a:gd name="connsiteY72" fmla="*/ 367776 h 608137"/>
              <a:gd name="connsiteX73" fmla="*/ 653624 w 1540911"/>
              <a:gd name="connsiteY73" fmla="*/ 370581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38623 w 1540911"/>
              <a:gd name="connsiteY100" fmla="*/ 415459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55579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3562 w 1540911"/>
              <a:gd name="connsiteY68" fmla="*/ 311093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78868 w 1540911"/>
              <a:gd name="connsiteY72" fmla="*/ 367776 h 608137"/>
              <a:gd name="connsiteX73" fmla="*/ 665530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38623 w 1540911"/>
              <a:gd name="connsiteY100" fmla="*/ 415459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55579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3562 w 1540911"/>
              <a:gd name="connsiteY68" fmla="*/ 311093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90774 w 1540911"/>
              <a:gd name="connsiteY72" fmla="*/ 367776 h 608137"/>
              <a:gd name="connsiteX73" fmla="*/ 665530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38623 w 1540911"/>
              <a:gd name="connsiteY100" fmla="*/ 415459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3562 w 1540911"/>
              <a:gd name="connsiteY68" fmla="*/ 311093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90774 w 1540911"/>
              <a:gd name="connsiteY72" fmla="*/ 367776 h 608137"/>
              <a:gd name="connsiteX73" fmla="*/ 665530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38623 w 1540911"/>
              <a:gd name="connsiteY100" fmla="*/ 415459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3562 w 1540911"/>
              <a:gd name="connsiteY68" fmla="*/ 311093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90774 w 1540911"/>
              <a:gd name="connsiteY72" fmla="*/ 367776 h 608137"/>
              <a:gd name="connsiteX73" fmla="*/ 665530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90774 w 1540911"/>
              <a:gd name="connsiteY72" fmla="*/ 367776 h 608137"/>
              <a:gd name="connsiteX73" fmla="*/ 665530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90774 w 1540911"/>
              <a:gd name="connsiteY72" fmla="*/ 367776 h 608137"/>
              <a:gd name="connsiteX73" fmla="*/ 665530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65530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3051 w 1540911"/>
              <a:gd name="connsiteY56" fmla="*/ 263891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3051 w 1540911"/>
              <a:gd name="connsiteY56" fmla="*/ 263891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3051 w 1540911"/>
              <a:gd name="connsiteY56" fmla="*/ 263891 h 608137"/>
              <a:gd name="connsiteX57" fmla="*/ 1155702 w 1540911"/>
              <a:gd name="connsiteY57" fmla="*/ 258384 h 608137"/>
              <a:gd name="connsiteX58" fmla="*/ 1194868 w 1540911"/>
              <a:gd name="connsiteY58" fmla="*/ 232292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3051 w 1540911"/>
              <a:gd name="connsiteY56" fmla="*/ 263891 h 608137"/>
              <a:gd name="connsiteX57" fmla="*/ 1155702 w 1540911"/>
              <a:gd name="connsiteY57" fmla="*/ 258384 h 608137"/>
              <a:gd name="connsiteX58" fmla="*/ 1194868 w 1540911"/>
              <a:gd name="connsiteY58" fmla="*/ 232292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58407 w 1540911"/>
              <a:gd name="connsiteY62" fmla="*/ 246186 h 608137"/>
              <a:gd name="connsiteX63" fmla="*/ 1015034 w 1540911"/>
              <a:gd name="connsiteY63" fmla="*/ 240547 h 608137"/>
              <a:gd name="connsiteX64" fmla="*/ 978993 w 1540911"/>
              <a:gd name="connsiteY64" fmla="*/ 265104 h 608137"/>
              <a:gd name="connsiteX65" fmla="*/ 955020 w 1540911"/>
              <a:gd name="connsiteY65" fmla="*/ 259919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315856 h 608137"/>
              <a:gd name="connsiteX70" fmla="*/ 764549 w 1540911"/>
              <a:gd name="connsiteY70" fmla="*/ 330888 h 608137"/>
              <a:gd name="connsiteX71" fmla="*/ 734966 w 1540911"/>
              <a:gd name="connsiteY71" fmla="*/ 342532 h 608137"/>
              <a:gd name="connsiteX72" fmla="*/ 724857 w 1540911"/>
              <a:gd name="connsiteY72" fmla="*/ 359463 h 608137"/>
              <a:gd name="connsiteX73" fmla="*/ 690774 w 1540911"/>
              <a:gd name="connsiteY73" fmla="*/ 367776 h 608137"/>
              <a:gd name="connsiteX74" fmla="*/ 675055 w 1540911"/>
              <a:gd name="connsiteY74" fmla="*/ 382488 h 608137"/>
              <a:gd name="connsiteX75" fmla="*/ 653624 w 1540911"/>
              <a:gd name="connsiteY75" fmla="*/ 401435 h 608137"/>
              <a:gd name="connsiteX76" fmla="*/ 682359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0896 w 1540911"/>
              <a:gd name="connsiteY79" fmla="*/ 495429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79548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21955 w 1540911"/>
              <a:gd name="connsiteY101" fmla="*/ 410697 h 608137"/>
              <a:gd name="connsiteX102" fmla="*/ 509039 w 1540911"/>
              <a:gd name="connsiteY102" fmla="*/ 397621 h 608137"/>
              <a:gd name="connsiteX103" fmla="*/ 488134 w 1540911"/>
              <a:gd name="connsiteY103" fmla="*/ 398892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298671 w 1540911"/>
              <a:gd name="connsiteY106" fmla="*/ 360471 h 608137"/>
              <a:gd name="connsiteX107" fmla="*/ 284501 w 1540911"/>
              <a:gd name="connsiteY107" fmla="*/ 331911 h 608137"/>
              <a:gd name="connsiteX108" fmla="*/ 237651 w 1540911"/>
              <a:gd name="connsiteY108" fmla="*/ 309983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04001 w 1540911"/>
              <a:gd name="connsiteY56" fmla="*/ 263891 h 608137"/>
              <a:gd name="connsiteX57" fmla="*/ 1155702 w 1540911"/>
              <a:gd name="connsiteY57" fmla="*/ 258384 h 608137"/>
              <a:gd name="connsiteX58" fmla="*/ 1194868 w 1540911"/>
              <a:gd name="connsiteY58" fmla="*/ 232292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58407 w 1540911"/>
              <a:gd name="connsiteY62" fmla="*/ 246186 h 608137"/>
              <a:gd name="connsiteX63" fmla="*/ 1015034 w 1540911"/>
              <a:gd name="connsiteY63" fmla="*/ 240547 h 608137"/>
              <a:gd name="connsiteX64" fmla="*/ 978993 w 1540911"/>
              <a:gd name="connsiteY64" fmla="*/ 265104 h 608137"/>
              <a:gd name="connsiteX65" fmla="*/ 955020 w 1540911"/>
              <a:gd name="connsiteY65" fmla="*/ 259919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315856 h 608137"/>
              <a:gd name="connsiteX70" fmla="*/ 764549 w 1540911"/>
              <a:gd name="connsiteY70" fmla="*/ 330888 h 608137"/>
              <a:gd name="connsiteX71" fmla="*/ 734966 w 1540911"/>
              <a:gd name="connsiteY71" fmla="*/ 342532 h 608137"/>
              <a:gd name="connsiteX72" fmla="*/ 724857 w 1540911"/>
              <a:gd name="connsiteY72" fmla="*/ 359463 h 608137"/>
              <a:gd name="connsiteX73" fmla="*/ 690774 w 1540911"/>
              <a:gd name="connsiteY73" fmla="*/ 367776 h 608137"/>
              <a:gd name="connsiteX74" fmla="*/ 675055 w 1540911"/>
              <a:gd name="connsiteY74" fmla="*/ 382488 h 608137"/>
              <a:gd name="connsiteX75" fmla="*/ 653624 w 1540911"/>
              <a:gd name="connsiteY75" fmla="*/ 401435 h 608137"/>
              <a:gd name="connsiteX76" fmla="*/ 682359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0896 w 1540911"/>
              <a:gd name="connsiteY79" fmla="*/ 495429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79548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21955 w 1540911"/>
              <a:gd name="connsiteY101" fmla="*/ 410697 h 608137"/>
              <a:gd name="connsiteX102" fmla="*/ 509039 w 1540911"/>
              <a:gd name="connsiteY102" fmla="*/ 397621 h 608137"/>
              <a:gd name="connsiteX103" fmla="*/ 488134 w 1540911"/>
              <a:gd name="connsiteY103" fmla="*/ 398892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298671 w 1540911"/>
              <a:gd name="connsiteY106" fmla="*/ 360471 h 608137"/>
              <a:gd name="connsiteX107" fmla="*/ 284501 w 1540911"/>
              <a:gd name="connsiteY107" fmla="*/ 331911 h 608137"/>
              <a:gd name="connsiteX108" fmla="*/ 237651 w 1540911"/>
              <a:gd name="connsiteY108" fmla="*/ 309983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04001 w 1540911"/>
              <a:gd name="connsiteY56" fmla="*/ 263891 h 608137"/>
              <a:gd name="connsiteX57" fmla="*/ 1153320 w 1540911"/>
              <a:gd name="connsiteY57" fmla="*/ 253621 h 608137"/>
              <a:gd name="connsiteX58" fmla="*/ 1194868 w 1540911"/>
              <a:gd name="connsiteY58" fmla="*/ 232292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58407 w 1540911"/>
              <a:gd name="connsiteY62" fmla="*/ 246186 h 608137"/>
              <a:gd name="connsiteX63" fmla="*/ 1015034 w 1540911"/>
              <a:gd name="connsiteY63" fmla="*/ 240547 h 608137"/>
              <a:gd name="connsiteX64" fmla="*/ 978993 w 1540911"/>
              <a:gd name="connsiteY64" fmla="*/ 265104 h 608137"/>
              <a:gd name="connsiteX65" fmla="*/ 955020 w 1540911"/>
              <a:gd name="connsiteY65" fmla="*/ 259919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315856 h 608137"/>
              <a:gd name="connsiteX70" fmla="*/ 764549 w 1540911"/>
              <a:gd name="connsiteY70" fmla="*/ 330888 h 608137"/>
              <a:gd name="connsiteX71" fmla="*/ 734966 w 1540911"/>
              <a:gd name="connsiteY71" fmla="*/ 342532 h 608137"/>
              <a:gd name="connsiteX72" fmla="*/ 724857 w 1540911"/>
              <a:gd name="connsiteY72" fmla="*/ 359463 h 608137"/>
              <a:gd name="connsiteX73" fmla="*/ 690774 w 1540911"/>
              <a:gd name="connsiteY73" fmla="*/ 367776 h 608137"/>
              <a:gd name="connsiteX74" fmla="*/ 675055 w 1540911"/>
              <a:gd name="connsiteY74" fmla="*/ 382488 h 608137"/>
              <a:gd name="connsiteX75" fmla="*/ 653624 w 1540911"/>
              <a:gd name="connsiteY75" fmla="*/ 401435 h 608137"/>
              <a:gd name="connsiteX76" fmla="*/ 682359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0896 w 1540911"/>
              <a:gd name="connsiteY79" fmla="*/ 495429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79548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21955 w 1540911"/>
              <a:gd name="connsiteY101" fmla="*/ 410697 h 608137"/>
              <a:gd name="connsiteX102" fmla="*/ 509039 w 1540911"/>
              <a:gd name="connsiteY102" fmla="*/ 397621 h 608137"/>
              <a:gd name="connsiteX103" fmla="*/ 488134 w 1540911"/>
              <a:gd name="connsiteY103" fmla="*/ 398892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298671 w 1540911"/>
              <a:gd name="connsiteY106" fmla="*/ 360471 h 608137"/>
              <a:gd name="connsiteX107" fmla="*/ 284501 w 1540911"/>
              <a:gd name="connsiteY107" fmla="*/ 331911 h 608137"/>
              <a:gd name="connsiteX108" fmla="*/ 237651 w 1540911"/>
              <a:gd name="connsiteY108" fmla="*/ 309983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03638 w 1540911"/>
              <a:gd name="connsiteY54" fmla="*/ 298573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04001 w 1540911"/>
              <a:gd name="connsiteY57" fmla="*/ 263891 h 608137"/>
              <a:gd name="connsiteX58" fmla="*/ 1153320 w 1540911"/>
              <a:gd name="connsiteY58" fmla="*/ 253621 h 608137"/>
              <a:gd name="connsiteX59" fmla="*/ 1194868 w 1540911"/>
              <a:gd name="connsiteY59" fmla="*/ 232292 h 608137"/>
              <a:gd name="connsiteX60" fmla="*/ 1169727 w 1540911"/>
              <a:gd name="connsiteY60" fmla="*/ 213506 h 608137"/>
              <a:gd name="connsiteX61" fmla="*/ 1144133 w 1540911"/>
              <a:gd name="connsiteY61" fmla="*/ 231899 h 608137"/>
              <a:gd name="connsiteX62" fmla="*/ 1091189 w 1540911"/>
              <a:gd name="connsiteY62" fmla="*/ 230335 h 608137"/>
              <a:gd name="connsiteX63" fmla="*/ 1058407 w 1540911"/>
              <a:gd name="connsiteY63" fmla="*/ 246186 h 608137"/>
              <a:gd name="connsiteX64" fmla="*/ 1015034 w 1540911"/>
              <a:gd name="connsiteY64" fmla="*/ 240547 h 608137"/>
              <a:gd name="connsiteX65" fmla="*/ 978993 w 1540911"/>
              <a:gd name="connsiteY65" fmla="*/ 265104 h 608137"/>
              <a:gd name="connsiteX66" fmla="*/ 955020 w 1540911"/>
              <a:gd name="connsiteY66" fmla="*/ 259919 h 608137"/>
              <a:gd name="connsiteX67" fmla="*/ 922895 w 1540911"/>
              <a:gd name="connsiteY67" fmla="*/ 294848 h 608137"/>
              <a:gd name="connsiteX68" fmla="*/ 900456 w 1540911"/>
              <a:gd name="connsiteY68" fmla="*/ 300137 h 608137"/>
              <a:gd name="connsiteX69" fmla="*/ 838748 w 1540911"/>
              <a:gd name="connsiteY69" fmla="*/ 314483 h 608137"/>
              <a:gd name="connsiteX70" fmla="*/ 835943 w 1540911"/>
              <a:gd name="connsiteY70" fmla="*/ 315856 h 608137"/>
              <a:gd name="connsiteX71" fmla="*/ 764549 w 1540911"/>
              <a:gd name="connsiteY71" fmla="*/ 330888 h 608137"/>
              <a:gd name="connsiteX72" fmla="*/ 734966 w 1540911"/>
              <a:gd name="connsiteY72" fmla="*/ 342532 h 608137"/>
              <a:gd name="connsiteX73" fmla="*/ 724857 w 1540911"/>
              <a:gd name="connsiteY73" fmla="*/ 359463 h 608137"/>
              <a:gd name="connsiteX74" fmla="*/ 690774 w 1540911"/>
              <a:gd name="connsiteY74" fmla="*/ 367776 h 608137"/>
              <a:gd name="connsiteX75" fmla="*/ 675055 w 1540911"/>
              <a:gd name="connsiteY75" fmla="*/ 382488 h 608137"/>
              <a:gd name="connsiteX76" fmla="*/ 653624 w 1540911"/>
              <a:gd name="connsiteY76" fmla="*/ 401435 h 608137"/>
              <a:gd name="connsiteX77" fmla="*/ 682359 w 1540911"/>
              <a:gd name="connsiteY77" fmla="*/ 437898 h 608137"/>
              <a:gd name="connsiteX78" fmla="*/ 715332 w 1540911"/>
              <a:gd name="connsiteY78" fmla="*/ 457533 h 608137"/>
              <a:gd name="connsiteX79" fmla="*/ 709561 w 1540911"/>
              <a:gd name="connsiteY79" fmla="*/ 490505 h 608137"/>
              <a:gd name="connsiteX80" fmla="*/ 760896 w 1540911"/>
              <a:gd name="connsiteY80" fmla="*/ 495429 h 608137"/>
              <a:gd name="connsiteX81" fmla="*/ 786301 w 1540911"/>
              <a:gd name="connsiteY81" fmla="*/ 480556 h 608137"/>
              <a:gd name="connsiteX82" fmla="*/ 855577 w 1540911"/>
              <a:gd name="connsiteY82" fmla="*/ 479972 h 608137"/>
              <a:gd name="connsiteX83" fmla="*/ 891720 w 1540911"/>
              <a:gd name="connsiteY83" fmla="*/ 479548 h 608137"/>
              <a:gd name="connsiteX84" fmla="*/ 875212 w 1540911"/>
              <a:gd name="connsiteY84" fmla="*/ 533265 h 608137"/>
              <a:gd name="connsiteX85" fmla="*/ 851238 w 1540911"/>
              <a:gd name="connsiteY85" fmla="*/ 560511 h 608137"/>
              <a:gd name="connsiteX86" fmla="*/ 810699 w 1540911"/>
              <a:gd name="connsiteY86" fmla="*/ 558510 h 608137"/>
              <a:gd name="connsiteX87" fmla="*/ 760210 w 1540911"/>
              <a:gd name="connsiteY87" fmla="*/ 538875 h 608137"/>
              <a:gd name="connsiteX88" fmla="*/ 692893 w 1540911"/>
              <a:gd name="connsiteY88" fmla="*/ 555705 h 608137"/>
              <a:gd name="connsiteX89" fmla="*/ 639599 w 1540911"/>
              <a:gd name="connsiteY89" fmla="*/ 586559 h 608137"/>
              <a:gd name="connsiteX90" fmla="*/ 605940 w 1540911"/>
              <a:gd name="connsiteY90" fmla="*/ 603388 h 608137"/>
              <a:gd name="connsiteX91" fmla="*/ 518988 w 1540911"/>
              <a:gd name="connsiteY91" fmla="*/ 606193 h 608137"/>
              <a:gd name="connsiteX92" fmla="*/ 503576 w 1540911"/>
              <a:gd name="connsiteY92" fmla="*/ 577180 h 608137"/>
              <a:gd name="connsiteX93" fmla="*/ 516183 w 1540911"/>
              <a:gd name="connsiteY93" fmla="*/ 544485 h 608137"/>
              <a:gd name="connsiteX94" fmla="*/ 474110 w 1540911"/>
              <a:gd name="connsiteY94" fmla="*/ 538875 h 608137"/>
              <a:gd name="connsiteX95" fmla="*/ 434841 w 1540911"/>
              <a:gd name="connsiteY95" fmla="*/ 513631 h 608137"/>
              <a:gd name="connsiteX96" fmla="*/ 381548 w 1540911"/>
              <a:gd name="connsiteY96" fmla="*/ 508021 h 608137"/>
              <a:gd name="connsiteX97" fmla="*/ 384090 w 1540911"/>
              <a:gd name="connsiteY97" fmla="*/ 481243 h 608137"/>
              <a:gd name="connsiteX98" fmla="*/ 465695 w 1540911"/>
              <a:gd name="connsiteY98" fmla="*/ 432289 h 608137"/>
              <a:gd name="connsiteX99" fmla="*/ 486907 w 1540911"/>
              <a:gd name="connsiteY99" fmla="*/ 436686 h 608137"/>
              <a:gd name="connsiteX100" fmla="*/ 478771 w 1540911"/>
              <a:gd name="connsiteY100" fmla="*/ 426840 h 608137"/>
              <a:gd name="connsiteX101" fmla="*/ 508338 w 1540911"/>
              <a:gd name="connsiteY101" fmla="*/ 415255 h 608137"/>
              <a:gd name="connsiteX102" fmla="*/ 521955 w 1540911"/>
              <a:gd name="connsiteY102" fmla="*/ 410697 h 608137"/>
              <a:gd name="connsiteX103" fmla="*/ 509039 w 1540911"/>
              <a:gd name="connsiteY103" fmla="*/ 397621 h 608137"/>
              <a:gd name="connsiteX104" fmla="*/ 488134 w 1540911"/>
              <a:gd name="connsiteY104" fmla="*/ 398892 h 608137"/>
              <a:gd name="connsiteX105" fmla="*/ 457280 w 1540911"/>
              <a:gd name="connsiteY105" fmla="*/ 384605 h 608137"/>
              <a:gd name="connsiteX106" fmla="*/ 389962 w 1540911"/>
              <a:gd name="connsiteY106" fmla="*/ 395825 h 608137"/>
              <a:gd name="connsiteX107" fmla="*/ 298671 w 1540911"/>
              <a:gd name="connsiteY107" fmla="*/ 360471 h 608137"/>
              <a:gd name="connsiteX108" fmla="*/ 284501 w 1540911"/>
              <a:gd name="connsiteY108" fmla="*/ 331911 h 608137"/>
              <a:gd name="connsiteX109" fmla="*/ 237651 w 1540911"/>
              <a:gd name="connsiteY109" fmla="*/ 309983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03638 w 1540911"/>
              <a:gd name="connsiteY54" fmla="*/ 298573 h 608137"/>
              <a:gd name="connsiteX55" fmla="*/ 1102409 w 1540911"/>
              <a:gd name="connsiteY55" fmla="*/ 286433 h 608137"/>
              <a:gd name="connsiteX56" fmla="*/ 1104001 w 1540911"/>
              <a:gd name="connsiteY56" fmla="*/ 263891 h 608137"/>
              <a:gd name="connsiteX57" fmla="*/ 1153320 w 1540911"/>
              <a:gd name="connsiteY57" fmla="*/ 253621 h 608137"/>
              <a:gd name="connsiteX58" fmla="*/ 1194868 w 1540911"/>
              <a:gd name="connsiteY58" fmla="*/ 232292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58407 w 1540911"/>
              <a:gd name="connsiteY62" fmla="*/ 246186 h 608137"/>
              <a:gd name="connsiteX63" fmla="*/ 1015034 w 1540911"/>
              <a:gd name="connsiteY63" fmla="*/ 240547 h 608137"/>
              <a:gd name="connsiteX64" fmla="*/ 978993 w 1540911"/>
              <a:gd name="connsiteY64" fmla="*/ 265104 h 608137"/>
              <a:gd name="connsiteX65" fmla="*/ 955020 w 1540911"/>
              <a:gd name="connsiteY65" fmla="*/ 259919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315856 h 608137"/>
              <a:gd name="connsiteX70" fmla="*/ 764549 w 1540911"/>
              <a:gd name="connsiteY70" fmla="*/ 330888 h 608137"/>
              <a:gd name="connsiteX71" fmla="*/ 734966 w 1540911"/>
              <a:gd name="connsiteY71" fmla="*/ 342532 h 608137"/>
              <a:gd name="connsiteX72" fmla="*/ 724857 w 1540911"/>
              <a:gd name="connsiteY72" fmla="*/ 359463 h 608137"/>
              <a:gd name="connsiteX73" fmla="*/ 690774 w 1540911"/>
              <a:gd name="connsiteY73" fmla="*/ 367776 h 608137"/>
              <a:gd name="connsiteX74" fmla="*/ 675055 w 1540911"/>
              <a:gd name="connsiteY74" fmla="*/ 382488 h 608137"/>
              <a:gd name="connsiteX75" fmla="*/ 653624 w 1540911"/>
              <a:gd name="connsiteY75" fmla="*/ 401435 h 608137"/>
              <a:gd name="connsiteX76" fmla="*/ 682359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0896 w 1540911"/>
              <a:gd name="connsiteY79" fmla="*/ 495429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79548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21955 w 1540911"/>
              <a:gd name="connsiteY101" fmla="*/ 410697 h 608137"/>
              <a:gd name="connsiteX102" fmla="*/ 509039 w 1540911"/>
              <a:gd name="connsiteY102" fmla="*/ 397621 h 608137"/>
              <a:gd name="connsiteX103" fmla="*/ 488134 w 1540911"/>
              <a:gd name="connsiteY103" fmla="*/ 398892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298671 w 1540911"/>
              <a:gd name="connsiteY106" fmla="*/ 360471 h 608137"/>
              <a:gd name="connsiteX107" fmla="*/ 284501 w 1540911"/>
              <a:gd name="connsiteY107" fmla="*/ 331911 h 608137"/>
              <a:gd name="connsiteX108" fmla="*/ 237651 w 1540911"/>
              <a:gd name="connsiteY108" fmla="*/ 309983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35836 w 1540911"/>
              <a:gd name="connsiteY49" fmla="*/ 407308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03638 w 1540911"/>
              <a:gd name="connsiteY54" fmla="*/ 298573 h 608137"/>
              <a:gd name="connsiteX55" fmla="*/ 1102409 w 1540911"/>
              <a:gd name="connsiteY55" fmla="*/ 286433 h 608137"/>
              <a:gd name="connsiteX56" fmla="*/ 1104001 w 1540911"/>
              <a:gd name="connsiteY56" fmla="*/ 263891 h 608137"/>
              <a:gd name="connsiteX57" fmla="*/ 1153320 w 1540911"/>
              <a:gd name="connsiteY57" fmla="*/ 253621 h 608137"/>
              <a:gd name="connsiteX58" fmla="*/ 1194868 w 1540911"/>
              <a:gd name="connsiteY58" fmla="*/ 232292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58407 w 1540911"/>
              <a:gd name="connsiteY62" fmla="*/ 246186 h 608137"/>
              <a:gd name="connsiteX63" fmla="*/ 1015034 w 1540911"/>
              <a:gd name="connsiteY63" fmla="*/ 240547 h 608137"/>
              <a:gd name="connsiteX64" fmla="*/ 978993 w 1540911"/>
              <a:gd name="connsiteY64" fmla="*/ 265104 h 608137"/>
              <a:gd name="connsiteX65" fmla="*/ 955020 w 1540911"/>
              <a:gd name="connsiteY65" fmla="*/ 259919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315856 h 608137"/>
              <a:gd name="connsiteX70" fmla="*/ 764549 w 1540911"/>
              <a:gd name="connsiteY70" fmla="*/ 330888 h 608137"/>
              <a:gd name="connsiteX71" fmla="*/ 734966 w 1540911"/>
              <a:gd name="connsiteY71" fmla="*/ 342532 h 608137"/>
              <a:gd name="connsiteX72" fmla="*/ 724857 w 1540911"/>
              <a:gd name="connsiteY72" fmla="*/ 359463 h 608137"/>
              <a:gd name="connsiteX73" fmla="*/ 690774 w 1540911"/>
              <a:gd name="connsiteY73" fmla="*/ 367776 h 608137"/>
              <a:gd name="connsiteX74" fmla="*/ 675055 w 1540911"/>
              <a:gd name="connsiteY74" fmla="*/ 382488 h 608137"/>
              <a:gd name="connsiteX75" fmla="*/ 653624 w 1540911"/>
              <a:gd name="connsiteY75" fmla="*/ 401435 h 608137"/>
              <a:gd name="connsiteX76" fmla="*/ 682359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0896 w 1540911"/>
              <a:gd name="connsiteY79" fmla="*/ 495429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79548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21955 w 1540911"/>
              <a:gd name="connsiteY101" fmla="*/ 410697 h 608137"/>
              <a:gd name="connsiteX102" fmla="*/ 509039 w 1540911"/>
              <a:gd name="connsiteY102" fmla="*/ 397621 h 608137"/>
              <a:gd name="connsiteX103" fmla="*/ 488134 w 1540911"/>
              <a:gd name="connsiteY103" fmla="*/ 398892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298671 w 1540911"/>
              <a:gd name="connsiteY106" fmla="*/ 360471 h 608137"/>
              <a:gd name="connsiteX107" fmla="*/ 284501 w 1540911"/>
              <a:gd name="connsiteY107" fmla="*/ 331911 h 608137"/>
              <a:gd name="connsiteX108" fmla="*/ 237651 w 1540911"/>
              <a:gd name="connsiteY108" fmla="*/ 309983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35836 w 1540911"/>
              <a:gd name="connsiteY49" fmla="*/ 407308 h 608137"/>
              <a:gd name="connsiteX50" fmla="*/ 1085478 w 1540911"/>
              <a:gd name="connsiteY50" fmla="*/ 371427 h 608137"/>
              <a:gd name="connsiteX51" fmla="*/ 1069130 w 1540911"/>
              <a:gd name="connsiteY51" fmla="*/ 369631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03638 w 1540911"/>
              <a:gd name="connsiteY54" fmla="*/ 298573 h 608137"/>
              <a:gd name="connsiteX55" fmla="*/ 1102409 w 1540911"/>
              <a:gd name="connsiteY55" fmla="*/ 286433 h 608137"/>
              <a:gd name="connsiteX56" fmla="*/ 1104001 w 1540911"/>
              <a:gd name="connsiteY56" fmla="*/ 263891 h 608137"/>
              <a:gd name="connsiteX57" fmla="*/ 1153320 w 1540911"/>
              <a:gd name="connsiteY57" fmla="*/ 253621 h 608137"/>
              <a:gd name="connsiteX58" fmla="*/ 1194868 w 1540911"/>
              <a:gd name="connsiteY58" fmla="*/ 232292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58407 w 1540911"/>
              <a:gd name="connsiteY62" fmla="*/ 246186 h 608137"/>
              <a:gd name="connsiteX63" fmla="*/ 1015034 w 1540911"/>
              <a:gd name="connsiteY63" fmla="*/ 240547 h 608137"/>
              <a:gd name="connsiteX64" fmla="*/ 978993 w 1540911"/>
              <a:gd name="connsiteY64" fmla="*/ 265104 h 608137"/>
              <a:gd name="connsiteX65" fmla="*/ 955020 w 1540911"/>
              <a:gd name="connsiteY65" fmla="*/ 259919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315856 h 608137"/>
              <a:gd name="connsiteX70" fmla="*/ 764549 w 1540911"/>
              <a:gd name="connsiteY70" fmla="*/ 330888 h 608137"/>
              <a:gd name="connsiteX71" fmla="*/ 734966 w 1540911"/>
              <a:gd name="connsiteY71" fmla="*/ 342532 h 608137"/>
              <a:gd name="connsiteX72" fmla="*/ 724857 w 1540911"/>
              <a:gd name="connsiteY72" fmla="*/ 359463 h 608137"/>
              <a:gd name="connsiteX73" fmla="*/ 690774 w 1540911"/>
              <a:gd name="connsiteY73" fmla="*/ 367776 h 608137"/>
              <a:gd name="connsiteX74" fmla="*/ 675055 w 1540911"/>
              <a:gd name="connsiteY74" fmla="*/ 382488 h 608137"/>
              <a:gd name="connsiteX75" fmla="*/ 653624 w 1540911"/>
              <a:gd name="connsiteY75" fmla="*/ 401435 h 608137"/>
              <a:gd name="connsiteX76" fmla="*/ 682359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0896 w 1540911"/>
              <a:gd name="connsiteY79" fmla="*/ 495429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79548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21955 w 1540911"/>
              <a:gd name="connsiteY101" fmla="*/ 410697 h 608137"/>
              <a:gd name="connsiteX102" fmla="*/ 509039 w 1540911"/>
              <a:gd name="connsiteY102" fmla="*/ 397621 h 608137"/>
              <a:gd name="connsiteX103" fmla="*/ 488134 w 1540911"/>
              <a:gd name="connsiteY103" fmla="*/ 398892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298671 w 1540911"/>
              <a:gd name="connsiteY106" fmla="*/ 360471 h 608137"/>
              <a:gd name="connsiteX107" fmla="*/ 284501 w 1540911"/>
              <a:gd name="connsiteY107" fmla="*/ 331911 h 608137"/>
              <a:gd name="connsiteX108" fmla="*/ 237651 w 1540911"/>
              <a:gd name="connsiteY108" fmla="*/ 309983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35836 w 1540911"/>
              <a:gd name="connsiteY49" fmla="*/ 407308 h 608137"/>
              <a:gd name="connsiteX50" fmla="*/ 1085478 w 1540911"/>
              <a:gd name="connsiteY50" fmla="*/ 371427 h 608137"/>
              <a:gd name="connsiteX51" fmla="*/ 1069130 w 1540911"/>
              <a:gd name="connsiteY51" fmla="*/ 369631 h 608137"/>
              <a:gd name="connsiteX52" fmla="*/ 1080817 w 1540911"/>
              <a:gd name="connsiteY52" fmla="*/ 354439 h 608137"/>
              <a:gd name="connsiteX53" fmla="*/ 1032213 w 1540911"/>
              <a:gd name="connsiteY53" fmla="*/ 339054 h 608137"/>
              <a:gd name="connsiteX54" fmla="*/ 1003638 w 1540911"/>
              <a:gd name="connsiteY54" fmla="*/ 298573 h 608137"/>
              <a:gd name="connsiteX55" fmla="*/ 1102409 w 1540911"/>
              <a:gd name="connsiteY55" fmla="*/ 286433 h 608137"/>
              <a:gd name="connsiteX56" fmla="*/ 1104001 w 1540911"/>
              <a:gd name="connsiteY56" fmla="*/ 263891 h 608137"/>
              <a:gd name="connsiteX57" fmla="*/ 1153320 w 1540911"/>
              <a:gd name="connsiteY57" fmla="*/ 253621 h 608137"/>
              <a:gd name="connsiteX58" fmla="*/ 1194868 w 1540911"/>
              <a:gd name="connsiteY58" fmla="*/ 232292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58407 w 1540911"/>
              <a:gd name="connsiteY62" fmla="*/ 246186 h 608137"/>
              <a:gd name="connsiteX63" fmla="*/ 1015034 w 1540911"/>
              <a:gd name="connsiteY63" fmla="*/ 240547 h 608137"/>
              <a:gd name="connsiteX64" fmla="*/ 978993 w 1540911"/>
              <a:gd name="connsiteY64" fmla="*/ 265104 h 608137"/>
              <a:gd name="connsiteX65" fmla="*/ 955020 w 1540911"/>
              <a:gd name="connsiteY65" fmla="*/ 259919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315856 h 608137"/>
              <a:gd name="connsiteX70" fmla="*/ 764549 w 1540911"/>
              <a:gd name="connsiteY70" fmla="*/ 330888 h 608137"/>
              <a:gd name="connsiteX71" fmla="*/ 734966 w 1540911"/>
              <a:gd name="connsiteY71" fmla="*/ 342532 h 608137"/>
              <a:gd name="connsiteX72" fmla="*/ 724857 w 1540911"/>
              <a:gd name="connsiteY72" fmla="*/ 359463 h 608137"/>
              <a:gd name="connsiteX73" fmla="*/ 690774 w 1540911"/>
              <a:gd name="connsiteY73" fmla="*/ 367776 h 608137"/>
              <a:gd name="connsiteX74" fmla="*/ 675055 w 1540911"/>
              <a:gd name="connsiteY74" fmla="*/ 382488 h 608137"/>
              <a:gd name="connsiteX75" fmla="*/ 653624 w 1540911"/>
              <a:gd name="connsiteY75" fmla="*/ 401435 h 608137"/>
              <a:gd name="connsiteX76" fmla="*/ 682359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0896 w 1540911"/>
              <a:gd name="connsiteY79" fmla="*/ 495429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79548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21955 w 1540911"/>
              <a:gd name="connsiteY101" fmla="*/ 410697 h 608137"/>
              <a:gd name="connsiteX102" fmla="*/ 509039 w 1540911"/>
              <a:gd name="connsiteY102" fmla="*/ 397621 h 608137"/>
              <a:gd name="connsiteX103" fmla="*/ 488134 w 1540911"/>
              <a:gd name="connsiteY103" fmla="*/ 398892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298671 w 1540911"/>
              <a:gd name="connsiteY106" fmla="*/ 360471 h 608137"/>
              <a:gd name="connsiteX107" fmla="*/ 284501 w 1540911"/>
              <a:gd name="connsiteY107" fmla="*/ 331911 h 608137"/>
              <a:gd name="connsiteX108" fmla="*/ 237651 w 1540911"/>
              <a:gd name="connsiteY108" fmla="*/ 309983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35836 w 1540911"/>
              <a:gd name="connsiteY49" fmla="*/ 407308 h 608137"/>
              <a:gd name="connsiteX50" fmla="*/ 1085478 w 1540911"/>
              <a:gd name="connsiteY50" fmla="*/ 371427 h 608137"/>
              <a:gd name="connsiteX51" fmla="*/ 1080817 w 1540911"/>
              <a:gd name="connsiteY51" fmla="*/ 354439 h 608137"/>
              <a:gd name="connsiteX52" fmla="*/ 1032213 w 1540911"/>
              <a:gd name="connsiteY52" fmla="*/ 339054 h 608137"/>
              <a:gd name="connsiteX53" fmla="*/ 1003638 w 1540911"/>
              <a:gd name="connsiteY53" fmla="*/ 298573 h 608137"/>
              <a:gd name="connsiteX54" fmla="*/ 1102409 w 1540911"/>
              <a:gd name="connsiteY54" fmla="*/ 286433 h 608137"/>
              <a:gd name="connsiteX55" fmla="*/ 1104001 w 1540911"/>
              <a:gd name="connsiteY55" fmla="*/ 263891 h 608137"/>
              <a:gd name="connsiteX56" fmla="*/ 1153320 w 1540911"/>
              <a:gd name="connsiteY56" fmla="*/ 253621 h 608137"/>
              <a:gd name="connsiteX57" fmla="*/ 1194868 w 1540911"/>
              <a:gd name="connsiteY57" fmla="*/ 232292 h 608137"/>
              <a:gd name="connsiteX58" fmla="*/ 1169727 w 1540911"/>
              <a:gd name="connsiteY58" fmla="*/ 213506 h 608137"/>
              <a:gd name="connsiteX59" fmla="*/ 1144133 w 1540911"/>
              <a:gd name="connsiteY59" fmla="*/ 231899 h 608137"/>
              <a:gd name="connsiteX60" fmla="*/ 1091189 w 1540911"/>
              <a:gd name="connsiteY60" fmla="*/ 230335 h 608137"/>
              <a:gd name="connsiteX61" fmla="*/ 1058407 w 1540911"/>
              <a:gd name="connsiteY61" fmla="*/ 246186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35836 w 1540911"/>
              <a:gd name="connsiteY49" fmla="*/ 407308 h 608137"/>
              <a:gd name="connsiteX50" fmla="*/ 1066428 w 1540911"/>
              <a:gd name="connsiteY50" fmla="*/ 373809 h 608137"/>
              <a:gd name="connsiteX51" fmla="*/ 1080817 w 1540911"/>
              <a:gd name="connsiteY51" fmla="*/ 354439 h 608137"/>
              <a:gd name="connsiteX52" fmla="*/ 1032213 w 1540911"/>
              <a:gd name="connsiteY52" fmla="*/ 339054 h 608137"/>
              <a:gd name="connsiteX53" fmla="*/ 1003638 w 1540911"/>
              <a:gd name="connsiteY53" fmla="*/ 298573 h 608137"/>
              <a:gd name="connsiteX54" fmla="*/ 1102409 w 1540911"/>
              <a:gd name="connsiteY54" fmla="*/ 286433 h 608137"/>
              <a:gd name="connsiteX55" fmla="*/ 1104001 w 1540911"/>
              <a:gd name="connsiteY55" fmla="*/ 263891 h 608137"/>
              <a:gd name="connsiteX56" fmla="*/ 1153320 w 1540911"/>
              <a:gd name="connsiteY56" fmla="*/ 253621 h 608137"/>
              <a:gd name="connsiteX57" fmla="*/ 1194868 w 1540911"/>
              <a:gd name="connsiteY57" fmla="*/ 232292 h 608137"/>
              <a:gd name="connsiteX58" fmla="*/ 1169727 w 1540911"/>
              <a:gd name="connsiteY58" fmla="*/ 213506 h 608137"/>
              <a:gd name="connsiteX59" fmla="*/ 1144133 w 1540911"/>
              <a:gd name="connsiteY59" fmla="*/ 231899 h 608137"/>
              <a:gd name="connsiteX60" fmla="*/ 1091189 w 1540911"/>
              <a:gd name="connsiteY60" fmla="*/ 230335 h 608137"/>
              <a:gd name="connsiteX61" fmla="*/ 1058407 w 1540911"/>
              <a:gd name="connsiteY61" fmla="*/ 246186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35836 w 1540911"/>
              <a:gd name="connsiteY49" fmla="*/ 407308 h 608137"/>
              <a:gd name="connsiteX50" fmla="*/ 1066428 w 1540911"/>
              <a:gd name="connsiteY50" fmla="*/ 373809 h 608137"/>
              <a:gd name="connsiteX51" fmla="*/ 1080817 w 1540911"/>
              <a:gd name="connsiteY51" fmla="*/ 354439 h 608137"/>
              <a:gd name="connsiteX52" fmla="*/ 1032213 w 1540911"/>
              <a:gd name="connsiteY52" fmla="*/ 339054 h 608137"/>
              <a:gd name="connsiteX53" fmla="*/ 1003638 w 1540911"/>
              <a:gd name="connsiteY53" fmla="*/ 298573 h 608137"/>
              <a:gd name="connsiteX54" fmla="*/ 1090503 w 1540911"/>
              <a:gd name="connsiteY54" fmla="*/ 286433 h 608137"/>
              <a:gd name="connsiteX55" fmla="*/ 1104001 w 1540911"/>
              <a:gd name="connsiteY55" fmla="*/ 263891 h 608137"/>
              <a:gd name="connsiteX56" fmla="*/ 1153320 w 1540911"/>
              <a:gd name="connsiteY56" fmla="*/ 253621 h 608137"/>
              <a:gd name="connsiteX57" fmla="*/ 1194868 w 1540911"/>
              <a:gd name="connsiteY57" fmla="*/ 232292 h 608137"/>
              <a:gd name="connsiteX58" fmla="*/ 1169727 w 1540911"/>
              <a:gd name="connsiteY58" fmla="*/ 213506 h 608137"/>
              <a:gd name="connsiteX59" fmla="*/ 1144133 w 1540911"/>
              <a:gd name="connsiteY59" fmla="*/ 231899 h 608137"/>
              <a:gd name="connsiteX60" fmla="*/ 1091189 w 1540911"/>
              <a:gd name="connsiteY60" fmla="*/ 230335 h 608137"/>
              <a:gd name="connsiteX61" fmla="*/ 1058407 w 1540911"/>
              <a:gd name="connsiteY61" fmla="*/ 246186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35836 w 1540911"/>
              <a:gd name="connsiteY49" fmla="*/ 407308 h 608137"/>
              <a:gd name="connsiteX50" fmla="*/ 1066428 w 1540911"/>
              <a:gd name="connsiteY50" fmla="*/ 373809 h 608137"/>
              <a:gd name="connsiteX51" fmla="*/ 1080817 w 1540911"/>
              <a:gd name="connsiteY51" fmla="*/ 354439 h 608137"/>
              <a:gd name="connsiteX52" fmla="*/ 1032213 w 1540911"/>
              <a:gd name="connsiteY52" fmla="*/ 339054 h 608137"/>
              <a:gd name="connsiteX53" fmla="*/ 1003638 w 1540911"/>
              <a:gd name="connsiteY53" fmla="*/ 298573 h 608137"/>
              <a:gd name="connsiteX54" fmla="*/ 1090503 w 1540911"/>
              <a:gd name="connsiteY54" fmla="*/ 286433 h 608137"/>
              <a:gd name="connsiteX55" fmla="*/ 1104001 w 1540911"/>
              <a:gd name="connsiteY55" fmla="*/ 263891 h 608137"/>
              <a:gd name="connsiteX56" fmla="*/ 1146176 w 1540911"/>
              <a:gd name="connsiteY56" fmla="*/ 253621 h 608137"/>
              <a:gd name="connsiteX57" fmla="*/ 1194868 w 1540911"/>
              <a:gd name="connsiteY57" fmla="*/ 232292 h 608137"/>
              <a:gd name="connsiteX58" fmla="*/ 1169727 w 1540911"/>
              <a:gd name="connsiteY58" fmla="*/ 213506 h 608137"/>
              <a:gd name="connsiteX59" fmla="*/ 1144133 w 1540911"/>
              <a:gd name="connsiteY59" fmla="*/ 231899 h 608137"/>
              <a:gd name="connsiteX60" fmla="*/ 1091189 w 1540911"/>
              <a:gd name="connsiteY60" fmla="*/ 230335 h 608137"/>
              <a:gd name="connsiteX61" fmla="*/ 1058407 w 1540911"/>
              <a:gd name="connsiteY61" fmla="*/ 246186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35836 w 1540911"/>
              <a:gd name="connsiteY49" fmla="*/ 407308 h 608137"/>
              <a:gd name="connsiteX50" fmla="*/ 1066428 w 1540911"/>
              <a:gd name="connsiteY50" fmla="*/ 373809 h 608137"/>
              <a:gd name="connsiteX51" fmla="*/ 1068911 w 1540911"/>
              <a:gd name="connsiteY51" fmla="*/ 361583 h 608137"/>
              <a:gd name="connsiteX52" fmla="*/ 1032213 w 1540911"/>
              <a:gd name="connsiteY52" fmla="*/ 339054 h 608137"/>
              <a:gd name="connsiteX53" fmla="*/ 1003638 w 1540911"/>
              <a:gd name="connsiteY53" fmla="*/ 298573 h 608137"/>
              <a:gd name="connsiteX54" fmla="*/ 1090503 w 1540911"/>
              <a:gd name="connsiteY54" fmla="*/ 286433 h 608137"/>
              <a:gd name="connsiteX55" fmla="*/ 1104001 w 1540911"/>
              <a:gd name="connsiteY55" fmla="*/ 263891 h 608137"/>
              <a:gd name="connsiteX56" fmla="*/ 1146176 w 1540911"/>
              <a:gd name="connsiteY56" fmla="*/ 253621 h 608137"/>
              <a:gd name="connsiteX57" fmla="*/ 1194868 w 1540911"/>
              <a:gd name="connsiteY57" fmla="*/ 232292 h 608137"/>
              <a:gd name="connsiteX58" fmla="*/ 1169727 w 1540911"/>
              <a:gd name="connsiteY58" fmla="*/ 213506 h 608137"/>
              <a:gd name="connsiteX59" fmla="*/ 1144133 w 1540911"/>
              <a:gd name="connsiteY59" fmla="*/ 231899 h 608137"/>
              <a:gd name="connsiteX60" fmla="*/ 1091189 w 1540911"/>
              <a:gd name="connsiteY60" fmla="*/ 230335 h 608137"/>
              <a:gd name="connsiteX61" fmla="*/ 1058407 w 1540911"/>
              <a:gd name="connsiteY61" fmla="*/ 246186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35836 w 1540911"/>
              <a:gd name="connsiteY49" fmla="*/ 407308 h 608137"/>
              <a:gd name="connsiteX50" fmla="*/ 1066428 w 1540911"/>
              <a:gd name="connsiteY50" fmla="*/ 373809 h 608137"/>
              <a:gd name="connsiteX51" fmla="*/ 1068911 w 1540911"/>
              <a:gd name="connsiteY51" fmla="*/ 361583 h 608137"/>
              <a:gd name="connsiteX52" fmla="*/ 1032213 w 1540911"/>
              <a:gd name="connsiteY52" fmla="*/ 339054 h 608137"/>
              <a:gd name="connsiteX53" fmla="*/ 1003638 w 1540911"/>
              <a:gd name="connsiteY53" fmla="*/ 298573 h 608137"/>
              <a:gd name="connsiteX54" fmla="*/ 1090503 w 1540911"/>
              <a:gd name="connsiteY54" fmla="*/ 286433 h 608137"/>
              <a:gd name="connsiteX55" fmla="*/ 1087333 w 1540911"/>
              <a:gd name="connsiteY55" fmla="*/ 259128 h 608137"/>
              <a:gd name="connsiteX56" fmla="*/ 1146176 w 1540911"/>
              <a:gd name="connsiteY56" fmla="*/ 253621 h 608137"/>
              <a:gd name="connsiteX57" fmla="*/ 1194868 w 1540911"/>
              <a:gd name="connsiteY57" fmla="*/ 232292 h 608137"/>
              <a:gd name="connsiteX58" fmla="*/ 1169727 w 1540911"/>
              <a:gd name="connsiteY58" fmla="*/ 213506 h 608137"/>
              <a:gd name="connsiteX59" fmla="*/ 1144133 w 1540911"/>
              <a:gd name="connsiteY59" fmla="*/ 231899 h 608137"/>
              <a:gd name="connsiteX60" fmla="*/ 1091189 w 1540911"/>
              <a:gd name="connsiteY60" fmla="*/ 230335 h 608137"/>
              <a:gd name="connsiteX61" fmla="*/ 1058407 w 1540911"/>
              <a:gd name="connsiteY61" fmla="*/ 246186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35836 w 1540911"/>
              <a:gd name="connsiteY49" fmla="*/ 407308 h 608137"/>
              <a:gd name="connsiteX50" fmla="*/ 1066428 w 1540911"/>
              <a:gd name="connsiteY50" fmla="*/ 373809 h 608137"/>
              <a:gd name="connsiteX51" fmla="*/ 1054624 w 1540911"/>
              <a:gd name="connsiteY51" fmla="*/ 371108 h 608137"/>
              <a:gd name="connsiteX52" fmla="*/ 1032213 w 1540911"/>
              <a:gd name="connsiteY52" fmla="*/ 339054 h 608137"/>
              <a:gd name="connsiteX53" fmla="*/ 1003638 w 1540911"/>
              <a:gd name="connsiteY53" fmla="*/ 298573 h 608137"/>
              <a:gd name="connsiteX54" fmla="*/ 1090503 w 1540911"/>
              <a:gd name="connsiteY54" fmla="*/ 286433 h 608137"/>
              <a:gd name="connsiteX55" fmla="*/ 1087333 w 1540911"/>
              <a:gd name="connsiteY55" fmla="*/ 259128 h 608137"/>
              <a:gd name="connsiteX56" fmla="*/ 1146176 w 1540911"/>
              <a:gd name="connsiteY56" fmla="*/ 253621 h 608137"/>
              <a:gd name="connsiteX57" fmla="*/ 1194868 w 1540911"/>
              <a:gd name="connsiteY57" fmla="*/ 232292 h 608137"/>
              <a:gd name="connsiteX58" fmla="*/ 1169727 w 1540911"/>
              <a:gd name="connsiteY58" fmla="*/ 213506 h 608137"/>
              <a:gd name="connsiteX59" fmla="*/ 1144133 w 1540911"/>
              <a:gd name="connsiteY59" fmla="*/ 231899 h 608137"/>
              <a:gd name="connsiteX60" fmla="*/ 1091189 w 1540911"/>
              <a:gd name="connsiteY60" fmla="*/ 230335 h 608137"/>
              <a:gd name="connsiteX61" fmla="*/ 1058407 w 1540911"/>
              <a:gd name="connsiteY61" fmla="*/ 246186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23930 w 1540911"/>
              <a:gd name="connsiteY49" fmla="*/ 407308 h 608137"/>
              <a:gd name="connsiteX50" fmla="*/ 1066428 w 1540911"/>
              <a:gd name="connsiteY50" fmla="*/ 373809 h 608137"/>
              <a:gd name="connsiteX51" fmla="*/ 1054624 w 1540911"/>
              <a:gd name="connsiteY51" fmla="*/ 371108 h 608137"/>
              <a:gd name="connsiteX52" fmla="*/ 1032213 w 1540911"/>
              <a:gd name="connsiteY52" fmla="*/ 339054 h 608137"/>
              <a:gd name="connsiteX53" fmla="*/ 1003638 w 1540911"/>
              <a:gd name="connsiteY53" fmla="*/ 298573 h 608137"/>
              <a:gd name="connsiteX54" fmla="*/ 1090503 w 1540911"/>
              <a:gd name="connsiteY54" fmla="*/ 286433 h 608137"/>
              <a:gd name="connsiteX55" fmla="*/ 1087333 w 1540911"/>
              <a:gd name="connsiteY55" fmla="*/ 259128 h 608137"/>
              <a:gd name="connsiteX56" fmla="*/ 1146176 w 1540911"/>
              <a:gd name="connsiteY56" fmla="*/ 253621 h 608137"/>
              <a:gd name="connsiteX57" fmla="*/ 1194868 w 1540911"/>
              <a:gd name="connsiteY57" fmla="*/ 232292 h 608137"/>
              <a:gd name="connsiteX58" fmla="*/ 1169727 w 1540911"/>
              <a:gd name="connsiteY58" fmla="*/ 213506 h 608137"/>
              <a:gd name="connsiteX59" fmla="*/ 1144133 w 1540911"/>
              <a:gd name="connsiteY59" fmla="*/ 231899 h 608137"/>
              <a:gd name="connsiteX60" fmla="*/ 1091189 w 1540911"/>
              <a:gd name="connsiteY60" fmla="*/ 230335 h 608137"/>
              <a:gd name="connsiteX61" fmla="*/ 1058407 w 1540911"/>
              <a:gd name="connsiteY61" fmla="*/ 246186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23930 w 1540911"/>
              <a:gd name="connsiteY49" fmla="*/ 407308 h 608137"/>
              <a:gd name="connsiteX50" fmla="*/ 1066428 w 1540911"/>
              <a:gd name="connsiteY50" fmla="*/ 373809 h 608137"/>
              <a:gd name="connsiteX51" fmla="*/ 1032213 w 1540911"/>
              <a:gd name="connsiteY51" fmla="*/ 339054 h 608137"/>
              <a:gd name="connsiteX52" fmla="*/ 1003638 w 1540911"/>
              <a:gd name="connsiteY52" fmla="*/ 298573 h 608137"/>
              <a:gd name="connsiteX53" fmla="*/ 1090503 w 1540911"/>
              <a:gd name="connsiteY53" fmla="*/ 286433 h 608137"/>
              <a:gd name="connsiteX54" fmla="*/ 1087333 w 1540911"/>
              <a:gd name="connsiteY54" fmla="*/ 259128 h 608137"/>
              <a:gd name="connsiteX55" fmla="*/ 1146176 w 1540911"/>
              <a:gd name="connsiteY55" fmla="*/ 253621 h 608137"/>
              <a:gd name="connsiteX56" fmla="*/ 1194868 w 1540911"/>
              <a:gd name="connsiteY56" fmla="*/ 232292 h 608137"/>
              <a:gd name="connsiteX57" fmla="*/ 1169727 w 1540911"/>
              <a:gd name="connsiteY57" fmla="*/ 213506 h 608137"/>
              <a:gd name="connsiteX58" fmla="*/ 1144133 w 1540911"/>
              <a:gd name="connsiteY58" fmla="*/ 231899 h 608137"/>
              <a:gd name="connsiteX59" fmla="*/ 1091189 w 1540911"/>
              <a:gd name="connsiteY59" fmla="*/ 230335 h 608137"/>
              <a:gd name="connsiteX60" fmla="*/ 1058407 w 1540911"/>
              <a:gd name="connsiteY60" fmla="*/ 246186 h 608137"/>
              <a:gd name="connsiteX61" fmla="*/ 1015034 w 1540911"/>
              <a:gd name="connsiteY61" fmla="*/ 240547 h 608137"/>
              <a:gd name="connsiteX62" fmla="*/ 978993 w 1540911"/>
              <a:gd name="connsiteY62" fmla="*/ 265104 h 608137"/>
              <a:gd name="connsiteX63" fmla="*/ 955020 w 1540911"/>
              <a:gd name="connsiteY63" fmla="*/ 259919 h 608137"/>
              <a:gd name="connsiteX64" fmla="*/ 922895 w 1540911"/>
              <a:gd name="connsiteY64" fmla="*/ 294848 h 608137"/>
              <a:gd name="connsiteX65" fmla="*/ 900456 w 1540911"/>
              <a:gd name="connsiteY65" fmla="*/ 300137 h 608137"/>
              <a:gd name="connsiteX66" fmla="*/ 838748 w 1540911"/>
              <a:gd name="connsiteY66" fmla="*/ 314483 h 608137"/>
              <a:gd name="connsiteX67" fmla="*/ 835943 w 1540911"/>
              <a:gd name="connsiteY67" fmla="*/ 315856 h 608137"/>
              <a:gd name="connsiteX68" fmla="*/ 764549 w 1540911"/>
              <a:gd name="connsiteY68" fmla="*/ 330888 h 608137"/>
              <a:gd name="connsiteX69" fmla="*/ 734966 w 1540911"/>
              <a:gd name="connsiteY69" fmla="*/ 342532 h 608137"/>
              <a:gd name="connsiteX70" fmla="*/ 724857 w 1540911"/>
              <a:gd name="connsiteY70" fmla="*/ 359463 h 608137"/>
              <a:gd name="connsiteX71" fmla="*/ 690774 w 1540911"/>
              <a:gd name="connsiteY71" fmla="*/ 367776 h 608137"/>
              <a:gd name="connsiteX72" fmla="*/ 675055 w 1540911"/>
              <a:gd name="connsiteY72" fmla="*/ 382488 h 608137"/>
              <a:gd name="connsiteX73" fmla="*/ 653624 w 1540911"/>
              <a:gd name="connsiteY73" fmla="*/ 401435 h 608137"/>
              <a:gd name="connsiteX74" fmla="*/ 682359 w 1540911"/>
              <a:gd name="connsiteY74" fmla="*/ 437898 h 608137"/>
              <a:gd name="connsiteX75" fmla="*/ 715332 w 1540911"/>
              <a:gd name="connsiteY75" fmla="*/ 457533 h 608137"/>
              <a:gd name="connsiteX76" fmla="*/ 709561 w 1540911"/>
              <a:gd name="connsiteY76" fmla="*/ 490505 h 608137"/>
              <a:gd name="connsiteX77" fmla="*/ 760896 w 1540911"/>
              <a:gd name="connsiteY77" fmla="*/ 495429 h 608137"/>
              <a:gd name="connsiteX78" fmla="*/ 786301 w 1540911"/>
              <a:gd name="connsiteY78" fmla="*/ 480556 h 608137"/>
              <a:gd name="connsiteX79" fmla="*/ 855577 w 1540911"/>
              <a:gd name="connsiteY79" fmla="*/ 479972 h 608137"/>
              <a:gd name="connsiteX80" fmla="*/ 891720 w 1540911"/>
              <a:gd name="connsiteY80" fmla="*/ 479548 h 608137"/>
              <a:gd name="connsiteX81" fmla="*/ 875212 w 1540911"/>
              <a:gd name="connsiteY81" fmla="*/ 533265 h 608137"/>
              <a:gd name="connsiteX82" fmla="*/ 851238 w 1540911"/>
              <a:gd name="connsiteY82" fmla="*/ 560511 h 608137"/>
              <a:gd name="connsiteX83" fmla="*/ 810699 w 1540911"/>
              <a:gd name="connsiteY83" fmla="*/ 558510 h 608137"/>
              <a:gd name="connsiteX84" fmla="*/ 760210 w 1540911"/>
              <a:gd name="connsiteY84" fmla="*/ 538875 h 608137"/>
              <a:gd name="connsiteX85" fmla="*/ 692893 w 1540911"/>
              <a:gd name="connsiteY85" fmla="*/ 555705 h 608137"/>
              <a:gd name="connsiteX86" fmla="*/ 639599 w 1540911"/>
              <a:gd name="connsiteY86" fmla="*/ 586559 h 608137"/>
              <a:gd name="connsiteX87" fmla="*/ 605940 w 1540911"/>
              <a:gd name="connsiteY87" fmla="*/ 603388 h 608137"/>
              <a:gd name="connsiteX88" fmla="*/ 518988 w 1540911"/>
              <a:gd name="connsiteY88" fmla="*/ 606193 h 608137"/>
              <a:gd name="connsiteX89" fmla="*/ 503576 w 1540911"/>
              <a:gd name="connsiteY89" fmla="*/ 577180 h 608137"/>
              <a:gd name="connsiteX90" fmla="*/ 516183 w 1540911"/>
              <a:gd name="connsiteY90" fmla="*/ 544485 h 608137"/>
              <a:gd name="connsiteX91" fmla="*/ 474110 w 1540911"/>
              <a:gd name="connsiteY91" fmla="*/ 538875 h 608137"/>
              <a:gd name="connsiteX92" fmla="*/ 434841 w 1540911"/>
              <a:gd name="connsiteY92" fmla="*/ 513631 h 608137"/>
              <a:gd name="connsiteX93" fmla="*/ 381548 w 1540911"/>
              <a:gd name="connsiteY93" fmla="*/ 508021 h 608137"/>
              <a:gd name="connsiteX94" fmla="*/ 384090 w 1540911"/>
              <a:gd name="connsiteY94" fmla="*/ 481243 h 608137"/>
              <a:gd name="connsiteX95" fmla="*/ 465695 w 1540911"/>
              <a:gd name="connsiteY95" fmla="*/ 432289 h 608137"/>
              <a:gd name="connsiteX96" fmla="*/ 486907 w 1540911"/>
              <a:gd name="connsiteY96" fmla="*/ 436686 h 608137"/>
              <a:gd name="connsiteX97" fmla="*/ 478771 w 1540911"/>
              <a:gd name="connsiteY97" fmla="*/ 426840 h 608137"/>
              <a:gd name="connsiteX98" fmla="*/ 508338 w 1540911"/>
              <a:gd name="connsiteY98" fmla="*/ 415255 h 608137"/>
              <a:gd name="connsiteX99" fmla="*/ 521955 w 1540911"/>
              <a:gd name="connsiteY99" fmla="*/ 410697 h 608137"/>
              <a:gd name="connsiteX100" fmla="*/ 509039 w 1540911"/>
              <a:gd name="connsiteY100" fmla="*/ 397621 h 608137"/>
              <a:gd name="connsiteX101" fmla="*/ 488134 w 1540911"/>
              <a:gd name="connsiteY101" fmla="*/ 398892 h 608137"/>
              <a:gd name="connsiteX102" fmla="*/ 457280 w 1540911"/>
              <a:gd name="connsiteY102" fmla="*/ 384605 h 608137"/>
              <a:gd name="connsiteX103" fmla="*/ 389962 w 1540911"/>
              <a:gd name="connsiteY103" fmla="*/ 395825 h 608137"/>
              <a:gd name="connsiteX104" fmla="*/ 298671 w 1540911"/>
              <a:gd name="connsiteY104" fmla="*/ 360471 h 608137"/>
              <a:gd name="connsiteX105" fmla="*/ 284501 w 1540911"/>
              <a:gd name="connsiteY105" fmla="*/ 331911 h 608137"/>
              <a:gd name="connsiteX106" fmla="*/ 237651 w 1540911"/>
              <a:gd name="connsiteY106" fmla="*/ 309983 h 608137"/>
              <a:gd name="connsiteX107" fmla="*/ 194145 w 1540911"/>
              <a:gd name="connsiteY107" fmla="*/ 314483 h 608137"/>
              <a:gd name="connsiteX108" fmla="*/ 167820 w 1540911"/>
              <a:gd name="connsiteY108" fmla="*/ 350961 h 608137"/>
              <a:gd name="connsiteX109" fmla="*/ 131911 w 1540911"/>
              <a:gd name="connsiteY109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23930 w 1540911"/>
              <a:gd name="connsiteY49" fmla="*/ 407308 h 608137"/>
              <a:gd name="connsiteX50" fmla="*/ 1066428 w 1540911"/>
              <a:gd name="connsiteY50" fmla="*/ 373809 h 608137"/>
              <a:gd name="connsiteX51" fmla="*/ 1032213 w 1540911"/>
              <a:gd name="connsiteY51" fmla="*/ 339054 h 608137"/>
              <a:gd name="connsiteX52" fmla="*/ 1003638 w 1540911"/>
              <a:gd name="connsiteY52" fmla="*/ 298573 h 608137"/>
              <a:gd name="connsiteX53" fmla="*/ 1090503 w 1540911"/>
              <a:gd name="connsiteY53" fmla="*/ 286433 h 608137"/>
              <a:gd name="connsiteX54" fmla="*/ 1087333 w 1540911"/>
              <a:gd name="connsiteY54" fmla="*/ 259128 h 608137"/>
              <a:gd name="connsiteX55" fmla="*/ 1146176 w 1540911"/>
              <a:gd name="connsiteY55" fmla="*/ 253621 h 608137"/>
              <a:gd name="connsiteX56" fmla="*/ 1194868 w 1540911"/>
              <a:gd name="connsiteY56" fmla="*/ 232292 h 608137"/>
              <a:gd name="connsiteX57" fmla="*/ 1169727 w 1540911"/>
              <a:gd name="connsiteY57" fmla="*/ 213506 h 608137"/>
              <a:gd name="connsiteX58" fmla="*/ 1144133 w 1540911"/>
              <a:gd name="connsiteY58" fmla="*/ 231899 h 608137"/>
              <a:gd name="connsiteX59" fmla="*/ 1091189 w 1540911"/>
              <a:gd name="connsiteY59" fmla="*/ 230335 h 608137"/>
              <a:gd name="connsiteX60" fmla="*/ 1058407 w 1540911"/>
              <a:gd name="connsiteY60" fmla="*/ 246186 h 608137"/>
              <a:gd name="connsiteX61" fmla="*/ 1015034 w 1540911"/>
              <a:gd name="connsiteY61" fmla="*/ 240547 h 608137"/>
              <a:gd name="connsiteX62" fmla="*/ 978993 w 1540911"/>
              <a:gd name="connsiteY62" fmla="*/ 265104 h 608137"/>
              <a:gd name="connsiteX63" fmla="*/ 955020 w 1540911"/>
              <a:gd name="connsiteY63" fmla="*/ 259919 h 608137"/>
              <a:gd name="connsiteX64" fmla="*/ 922895 w 1540911"/>
              <a:gd name="connsiteY64" fmla="*/ 294848 h 608137"/>
              <a:gd name="connsiteX65" fmla="*/ 900456 w 1540911"/>
              <a:gd name="connsiteY65" fmla="*/ 300137 h 608137"/>
              <a:gd name="connsiteX66" fmla="*/ 838748 w 1540911"/>
              <a:gd name="connsiteY66" fmla="*/ 314483 h 608137"/>
              <a:gd name="connsiteX67" fmla="*/ 835943 w 1540911"/>
              <a:gd name="connsiteY67" fmla="*/ 315856 h 608137"/>
              <a:gd name="connsiteX68" fmla="*/ 764549 w 1540911"/>
              <a:gd name="connsiteY68" fmla="*/ 330888 h 608137"/>
              <a:gd name="connsiteX69" fmla="*/ 734966 w 1540911"/>
              <a:gd name="connsiteY69" fmla="*/ 342532 h 608137"/>
              <a:gd name="connsiteX70" fmla="*/ 724857 w 1540911"/>
              <a:gd name="connsiteY70" fmla="*/ 359463 h 608137"/>
              <a:gd name="connsiteX71" fmla="*/ 690774 w 1540911"/>
              <a:gd name="connsiteY71" fmla="*/ 367776 h 608137"/>
              <a:gd name="connsiteX72" fmla="*/ 675055 w 1540911"/>
              <a:gd name="connsiteY72" fmla="*/ 382488 h 608137"/>
              <a:gd name="connsiteX73" fmla="*/ 653624 w 1540911"/>
              <a:gd name="connsiteY73" fmla="*/ 401435 h 608137"/>
              <a:gd name="connsiteX74" fmla="*/ 682359 w 1540911"/>
              <a:gd name="connsiteY74" fmla="*/ 437898 h 608137"/>
              <a:gd name="connsiteX75" fmla="*/ 715332 w 1540911"/>
              <a:gd name="connsiteY75" fmla="*/ 457533 h 608137"/>
              <a:gd name="connsiteX76" fmla="*/ 709561 w 1540911"/>
              <a:gd name="connsiteY76" fmla="*/ 490505 h 608137"/>
              <a:gd name="connsiteX77" fmla="*/ 760896 w 1540911"/>
              <a:gd name="connsiteY77" fmla="*/ 495429 h 608137"/>
              <a:gd name="connsiteX78" fmla="*/ 774394 w 1540911"/>
              <a:gd name="connsiteY78" fmla="*/ 471031 h 608137"/>
              <a:gd name="connsiteX79" fmla="*/ 855577 w 1540911"/>
              <a:gd name="connsiteY79" fmla="*/ 479972 h 608137"/>
              <a:gd name="connsiteX80" fmla="*/ 891720 w 1540911"/>
              <a:gd name="connsiteY80" fmla="*/ 479548 h 608137"/>
              <a:gd name="connsiteX81" fmla="*/ 875212 w 1540911"/>
              <a:gd name="connsiteY81" fmla="*/ 533265 h 608137"/>
              <a:gd name="connsiteX82" fmla="*/ 851238 w 1540911"/>
              <a:gd name="connsiteY82" fmla="*/ 560511 h 608137"/>
              <a:gd name="connsiteX83" fmla="*/ 810699 w 1540911"/>
              <a:gd name="connsiteY83" fmla="*/ 558510 h 608137"/>
              <a:gd name="connsiteX84" fmla="*/ 760210 w 1540911"/>
              <a:gd name="connsiteY84" fmla="*/ 538875 h 608137"/>
              <a:gd name="connsiteX85" fmla="*/ 692893 w 1540911"/>
              <a:gd name="connsiteY85" fmla="*/ 555705 h 608137"/>
              <a:gd name="connsiteX86" fmla="*/ 639599 w 1540911"/>
              <a:gd name="connsiteY86" fmla="*/ 586559 h 608137"/>
              <a:gd name="connsiteX87" fmla="*/ 605940 w 1540911"/>
              <a:gd name="connsiteY87" fmla="*/ 603388 h 608137"/>
              <a:gd name="connsiteX88" fmla="*/ 518988 w 1540911"/>
              <a:gd name="connsiteY88" fmla="*/ 606193 h 608137"/>
              <a:gd name="connsiteX89" fmla="*/ 503576 w 1540911"/>
              <a:gd name="connsiteY89" fmla="*/ 577180 h 608137"/>
              <a:gd name="connsiteX90" fmla="*/ 516183 w 1540911"/>
              <a:gd name="connsiteY90" fmla="*/ 544485 h 608137"/>
              <a:gd name="connsiteX91" fmla="*/ 474110 w 1540911"/>
              <a:gd name="connsiteY91" fmla="*/ 538875 h 608137"/>
              <a:gd name="connsiteX92" fmla="*/ 434841 w 1540911"/>
              <a:gd name="connsiteY92" fmla="*/ 513631 h 608137"/>
              <a:gd name="connsiteX93" fmla="*/ 381548 w 1540911"/>
              <a:gd name="connsiteY93" fmla="*/ 508021 h 608137"/>
              <a:gd name="connsiteX94" fmla="*/ 384090 w 1540911"/>
              <a:gd name="connsiteY94" fmla="*/ 481243 h 608137"/>
              <a:gd name="connsiteX95" fmla="*/ 465695 w 1540911"/>
              <a:gd name="connsiteY95" fmla="*/ 432289 h 608137"/>
              <a:gd name="connsiteX96" fmla="*/ 486907 w 1540911"/>
              <a:gd name="connsiteY96" fmla="*/ 436686 h 608137"/>
              <a:gd name="connsiteX97" fmla="*/ 478771 w 1540911"/>
              <a:gd name="connsiteY97" fmla="*/ 426840 h 608137"/>
              <a:gd name="connsiteX98" fmla="*/ 508338 w 1540911"/>
              <a:gd name="connsiteY98" fmla="*/ 415255 h 608137"/>
              <a:gd name="connsiteX99" fmla="*/ 521955 w 1540911"/>
              <a:gd name="connsiteY99" fmla="*/ 410697 h 608137"/>
              <a:gd name="connsiteX100" fmla="*/ 509039 w 1540911"/>
              <a:gd name="connsiteY100" fmla="*/ 397621 h 608137"/>
              <a:gd name="connsiteX101" fmla="*/ 488134 w 1540911"/>
              <a:gd name="connsiteY101" fmla="*/ 398892 h 608137"/>
              <a:gd name="connsiteX102" fmla="*/ 457280 w 1540911"/>
              <a:gd name="connsiteY102" fmla="*/ 384605 h 608137"/>
              <a:gd name="connsiteX103" fmla="*/ 389962 w 1540911"/>
              <a:gd name="connsiteY103" fmla="*/ 395825 h 608137"/>
              <a:gd name="connsiteX104" fmla="*/ 298671 w 1540911"/>
              <a:gd name="connsiteY104" fmla="*/ 360471 h 608137"/>
              <a:gd name="connsiteX105" fmla="*/ 284501 w 1540911"/>
              <a:gd name="connsiteY105" fmla="*/ 331911 h 608137"/>
              <a:gd name="connsiteX106" fmla="*/ 237651 w 1540911"/>
              <a:gd name="connsiteY106" fmla="*/ 309983 h 608137"/>
              <a:gd name="connsiteX107" fmla="*/ 194145 w 1540911"/>
              <a:gd name="connsiteY107" fmla="*/ 314483 h 608137"/>
              <a:gd name="connsiteX108" fmla="*/ 167820 w 1540911"/>
              <a:gd name="connsiteY108" fmla="*/ 350961 h 608137"/>
              <a:gd name="connsiteX109" fmla="*/ 131911 w 1540911"/>
              <a:gd name="connsiteY109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23930 w 1540911"/>
              <a:gd name="connsiteY49" fmla="*/ 407308 h 608137"/>
              <a:gd name="connsiteX50" fmla="*/ 1066428 w 1540911"/>
              <a:gd name="connsiteY50" fmla="*/ 373809 h 608137"/>
              <a:gd name="connsiteX51" fmla="*/ 1032213 w 1540911"/>
              <a:gd name="connsiteY51" fmla="*/ 339054 h 608137"/>
              <a:gd name="connsiteX52" fmla="*/ 1003638 w 1540911"/>
              <a:gd name="connsiteY52" fmla="*/ 298573 h 608137"/>
              <a:gd name="connsiteX53" fmla="*/ 1090503 w 1540911"/>
              <a:gd name="connsiteY53" fmla="*/ 286433 h 608137"/>
              <a:gd name="connsiteX54" fmla="*/ 1087333 w 1540911"/>
              <a:gd name="connsiteY54" fmla="*/ 259128 h 608137"/>
              <a:gd name="connsiteX55" fmla="*/ 1146176 w 1540911"/>
              <a:gd name="connsiteY55" fmla="*/ 253621 h 608137"/>
              <a:gd name="connsiteX56" fmla="*/ 1194868 w 1540911"/>
              <a:gd name="connsiteY56" fmla="*/ 232292 h 608137"/>
              <a:gd name="connsiteX57" fmla="*/ 1169727 w 1540911"/>
              <a:gd name="connsiteY57" fmla="*/ 213506 h 608137"/>
              <a:gd name="connsiteX58" fmla="*/ 1144133 w 1540911"/>
              <a:gd name="connsiteY58" fmla="*/ 231899 h 608137"/>
              <a:gd name="connsiteX59" fmla="*/ 1091189 w 1540911"/>
              <a:gd name="connsiteY59" fmla="*/ 230335 h 608137"/>
              <a:gd name="connsiteX60" fmla="*/ 1058407 w 1540911"/>
              <a:gd name="connsiteY60" fmla="*/ 246186 h 608137"/>
              <a:gd name="connsiteX61" fmla="*/ 1015034 w 1540911"/>
              <a:gd name="connsiteY61" fmla="*/ 240547 h 608137"/>
              <a:gd name="connsiteX62" fmla="*/ 978993 w 1540911"/>
              <a:gd name="connsiteY62" fmla="*/ 265104 h 608137"/>
              <a:gd name="connsiteX63" fmla="*/ 955020 w 1540911"/>
              <a:gd name="connsiteY63" fmla="*/ 259919 h 608137"/>
              <a:gd name="connsiteX64" fmla="*/ 922895 w 1540911"/>
              <a:gd name="connsiteY64" fmla="*/ 294848 h 608137"/>
              <a:gd name="connsiteX65" fmla="*/ 900456 w 1540911"/>
              <a:gd name="connsiteY65" fmla="*/ 300137 h 608137"/>
              <a:gd name="connsiteX66" fmla="*/ 838748 w 1540911"/>
              <a:gd name="connsiteY66" fmla="*/ 314483 h 608137"/>
              <a:gd name="connsiteX67" fmla="*/ 835943 w 1540911"/>
              <a:gd name="connsiteY67" fmla="*/ 315856 h 608137"/>
              <a:gd name="connsiteX68" fmla="*/ 764549 w 1540911"/>
              <a:gd name="connsiteY68" fmla="*/ 330888 h 608137"/>
              <a:gd name="connsiteX69" fmla="*/ 734966 w 1540911"/>
              <a:gd name="connsiteY69" fmla="*/ 342532 h 608137"/>
              <a:gd name="connsiteX70" fmla="*/ 724857 w 1540911"/>
              <a:gd name="connsiteY70" fmla="*/ 359463 h 608137"/>
              <a:gd name="connsiteX71" fmla="*/ 690774 w 1540911"/>
              <a:gd name="connsiteY71" fmla="*/ 367776 h 608137"/>
              <a:gd name="connsiteX72" fmla="*/ 675055 w 1540911"/>
              <a:gd name="connsiteY72" fmla="*/ 382488 h 608137"/>
              <a:gd name="connsiteX73" fmla="*/ 653624 w 1540911"/>
              <a:gd name="connsiteY73" fmla="*/ 401435 h 608137"/>
              <a:gd name="connsiteX74" fmla="*/ 682359 w 1540911"/>
              <a:gd name="connsiteY74" fmla="*/ 437898 h 608137"/>
              <a:gd name="connsiteX75" fmla="*/ 715332 w 1540911"/>
              <a:gd name="connsiteY75" fmla="*/ 457533 h 608137"/>
              <a:gd name="connsiteX76" fmla="*/ 709561 w 1540911"/>
              <a:gd name="connsiteY76" fmla="*/ 490505 h 608137"/>
              <a:gd name="connsiteX77" fmla="*/ 760896 w 1540911"/>
              <a:gd name="connsiteY77" fmla="*/ 495429 h 608137"/>
              <a:gd name="connsiteX78" fmla="*/ 774394 w 1540911"/>
              <a:gd name="connsiteY78" fmla="*/ 471031 h 608137"/>
              <a:gd name="connsiteX79" fmla="*/ 855577 w 1540911"/>
              <a:gd name="connsiteY79" fmla="*/ 479972 h 608137"/>
              <a:gd name="connsiteX80" fmla="*/ 891720 w 1540911"/>
              <a:gd name="connsiteY80" fmla="*/ 479548 h 608137"/>
              <a:gd name="connsiteX81" fmla="*/ 875212 w 1540911"/>
              <a:gd name="connsiteY81" fmla="*/ 533265 h 608137"/>
              <a:gd name="connsiteX82" fmla="*/ 851238 w 1540911"/>
              <a:gd name="connsiteY82" fmla="*/ 560511 h 608137"/>
              <a:gd name="connsiteX83" fmla="*/ 810699 w 1540911"/>
              <a:gd name="connsiteY83" fmla="*/ 558510 h 608137"/>
              <a:gd name="connsiteX84" fmla="*/ 760210 w 1540911"/>
              <a:gd name="connsiteY84" fmla="*/ 543638 h 608137"/>
              <a:gd name="connsiteX85" fmla="*/ 692893 w 1540911"/>
              <a:gd name="connsiteY85" fmla="*/ 555705 h 608137"/>
              <a:gd name="connsiteX86" fmla="*/ 639599 w 1540911"/>
              <a:gd name="connsiteY86" fmla="*/ 586559 h 608137"/>
              <a:gd name="connsiteX87" fmla="*/ 605940 w 1540911"/>
              <a:gd name="connsiteY87" fmla="*/ 603388 h 608137"/>
              <a:gd name="connsiteX88" fmla="*/ 518988 w 1540911"/>
              <a:gd name="connsiteY88" fmla="*/ 606193 h 608137"/>
              <a:gd name="connsiteX89" fmla="*/ 503576 w 1540911"/>
              <a:gd name="connsiteY89" fmla="*/ 577180 h 608137"/>
              <a:gd name="connsiteX90" fmla="*/ 516183 w 1540911"/>
              <a:gd name="connsiteY90" fmla="*/ 544485 h 608137"/>
              <a:gd name="connsiteX91" fmla="*/ 474110 w 1540911"/>
              <a:gd name="connsiteY91" fmla="*/ 538875 h 608137"/>
              <a:gd name="connsiteX92" fmla="*/ 434841 w 1540911"/>
              <a:gd name="connsiteY92" fmla="*/ 513631 h 608137"/>
              <a:gd name="connsiteX93" fmla="*/ 381548 w 1540911"/>
              <a:gd name="connsiteY93" fmla="*/ 508021 h 608137"/>
              <a:gd name="connsiteX94" fmla="*/ 384090 w 1540911"/>
              <a:gd name="connsiteY94" fmla="*/ 481243 h 608137"/>
              <a:gd name="connsiteX95" fmla="*/ 465695 w 1540911"/>
              <a:gd name="connsiteY95" fmla="*/ 432289 h 608137"/>
              <a:gd name="connsiteX96" fmla="*/ 486907 w 1540911"/>
              <a:gd name="connsiteY96" fmla="*/ 436686 h 608137"/>
              <a:gd name="connsiteX97" fmla="*/ 478771 w 1540911"/>
              <a:gd name="connsiteY97" fmla="*/ 426840 h 608137"/>
              <a:gd name="connsiteX98" fmla="*/ 508338 w 1540911"/>
              <a:gd name="connsiteY98" fmla="*/ 415255 h 608137"/>
              <a:gd name="connsiteX99" fmla="*/ 521955 w 1540911"/>
              <a:gd name="connsiteY99" fmla="*/ 410697 h 608137"/>
              <a:gd name="connsiteX100" fmla="*/ 509039 w 1540911"/>
              <a:gd name="connsiteY100" fmla="*/ 397621 h 608137"/>
              <a:gd name="connsiteX101" fmla="*/ 488134 w 1540911"/>
              <a:gd name="connsiteY101" fmla="*/ 398892 h 608137"/>
              <a:gd name="connsiteX102" fmla="*/ 457280 w 1540911"/>
              <a:gd name="connsiteY102" fmla="*/ 384605 h 608137"/>
              <a:gd name="connsiteX103" fmla="*/ 389962 w 1540911"/>
              <a:gd name="connsiteY103" fmla="*/ 395825 h 608137"/>
              <a:gd name="connsiteX104" fmla="*/ 298671 w 1540911"/>
              <a:gd name="connsiteY104" fmla="*/ 360471 h 608137"/>
              <a:gd name="connsiteX105" fmla="*/ 284501 w 1540911"/>
              <a:gd name="connsiteY105" fmla="*/ 331911 h 608137"/>
              <a:gd name="connsiteX106" fmla="*/ 237651 w 1540911"/>
              <a:gd name="connsiteY106" fmla="*/ 309983 h 608137"/>
              <a:gd name="connsiteX107" fmla="*/ 194145 w 1540911"/>
              <a:gd name="connsiteY107" fmla="*/ 314483 h 608137"/>
              <a:gd name="connsiteX108" fmla="*/ 167820 w 1540911"/>
              <a:gd name="connsiteY108" fmla="*/ 350961 h 608137"/>
              <a:gd name="connsiteX109" fmla="*/ 131911 w 1540911"/>
              <a:gd name="connsiteY109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23930 w 1540911"/>
              <a:gd name="connsiteY49" fmla="*/ 407308 h 608137"/>
              <a:gd name="connsiteX50" fmla="*/ 1066428 w 1540911"/>
              <a:gd name="connsiteY50" fmla="*/ 373809 h 608137"/>
              <a:gd name="connsiteX51" fmla="*/ 1032213 w 1540911"/>
              <a:gd name="connsiteY51" fmla="*/ 339054 h 608137"/>
              <a:gd name="connsiteX52" fmla="*/ 1003638 w 1540911"/>
              <a:gd name="connsiteY52" fmla="*/ 298573 h 608137"/>
              <a:gd name="connsiteX53" fmla="*/ 1090503 w 1540911"/>
              <a:gd name="connsiteY53" fmla="*/ 286433 h 608137"/>
              <a:gd name="connsiteX54" fmla="*/ 1087333 w 1540911"/>
              <a:gd name="connsiteY54" fmla="*/ 259128 h 608137"/>
              <a:gd name="connsiteX55" fmla="*/ 1146176 w 1540911"/>
              <a:gd name="connsiteY55" fmla="*/ 253621 h 608137"/>
              <a:gd name="connsiteX56" fmla="*/ 1194868 w 1540911"/>
              <a:gd name="connsiteY56" fmla="*/ 232292 h 608137"/>
              <a:gd name="connsiteX57" fmla="*/ 1169727 w 1540911"/>
              <a:gd name="connsiteY57" fmla="*/ 213506 h 608137"/>
              <a:gd name="connsiteX58" fmla="*/ 1144133 w 1540911"/>
              <a:gd name="connsiteY58" fmla="*/ 231899 h 608137"/>
              <a:gd name="connsiteX59" fmla="*/ 1091189 w 1540911"/>
              <a:gd name="connsiteY59" fmla="*/ 230335 h 608137"/>
              <a:gd name="connsiteX60" fmla="*/ 1058407 w 1540911"/>
              <a:gd name="connsiteY60" fmla="*/ 246186 h 608137"/>
              <a:gd name="connsiteX61" fmla="*/ 1015034 w 1540911"/>
              <a:gd name="connsiteY61" fmla="*/ 240547 h 608137"/>
              <a:gd name="connsiteX62" fmla="*/ 978993 w 1540911"/>
              <a:gd name="connsiteY62" fmla="*/ 265104 h 608137"/>
              <a:gd name="connsiteX63" fmla="*/ 955020 w 1540911"/>
              <a:gd name="connsiteY63" fmla="*/ 259919 h 608137"/>
              <a:gd name="connsiteX64" fmla="*/ 922895 w 1540911"/>
              <a:gd name="connsiteY64" fmla="*/ 294848 h 608137"/>
              <a:gd name="connsiteX65" fmla="*/ 900456 w 1540911"/>
              <a:gd name="connsiteY65" fmla="*/ 300137 h 608137"/>
              <a:gd name="connsiteX66" fmla="*/ 838748 w 1540911"/>
              <a:gd name="connsiteY66" fmla="*/ 314483 h 608137"/>
              <a:gd name="connsiteX67" fmla="*/ 835943 w 1540911"/>
              <a:gd name="connsiteY67" fmla="*/ 315856 h 608137"/>
              <a:gd name="connsiteX68" fmla="*/ 764549 w 1540911"/>
              <a:gd name="connsiteY68" fmla="*/ 330888 h 608137"/>
              <a:gd name="connsiteX69" fmla="*/ 734966 w 1540911"/>
              <a:gd name="connsiteY69" fmla="*/ 342532 h 608137"/>
              <a:gd name="connsiteX70" fmla="*/ 724857 w 1540911"/>
              <a:gd name="connsiteY70" fmla="*/ 359463 h 608137"/>
              <a:gd name="connsiteX71" fmla="*/ 690774 w 1540911"/>
              <a:gd name="connsiteY71" fmla="*/ 367776 h 608137"/>
              <a:gd name="connsiteX72" fmla="*/ 675055 w 1540911"/>
              <a:gd name="connsiteY72" fmla="*/ 382488 h 608137"/>
              <a:gd name="connsiteX73" fmla="*/ 653624 w 1540911"/>
              <a:gd name="connsiteY73" fmla="*/ 401435 h 608137"/>
              <a:gd name="connsiteX74" fmla="*/ 682359 w 1540911"/>
              <a:gd name="connsiteY74" fmla="*/ 437898 h 608137"/>
              <a:gd name="connsiteX75" fmla="*/ 715332 w 1540911"/>
              <a:gd name="connsiteY75" fmla="*/ 457533 h 608137"/>
              <a:gd name="connsiteX76" fmla="*/ 709561 w 1540911"/>
              <a:gd name="connsiteY76" fmla="*/ 490505 h 608137"/>
              <a:gd name="connsiteX77" fmla="*/ 760896 w 1540911"/>
              <a:gd name="connsiteY77" fmla="*/ 495429 h 608137"/>
              <a:gd name="connsiteX78" fmla="*/ 774394 w 1540911"/>
              <a:gd name="connsiteY78" fmla="*/ 471031 h 608137"/>
              <a:gd name="connsiteX79" fmla="*/ 855577 w 1540911"/>
              <a:gd name="connsiteY79" fmla="*/ 479972 h 608137"/>
              <a:gd name="connsiteX80" fmla="*/ 891720 w 1540911"/>
              <a:gd name="connsiteY80" fmla="*/ 479548 h 608137"/>
              <a:gd name="connsiteX81" fmla="*/ 875212 w 1540911"/>
              <a:gd name="connsiteY81" fmla="*/ 533265 h 608137"/>
              <a:gd name="connsiteX82" fmla="*/ 851238 w 1540911"/>
              <a:gd name="connsiteY82" fmla="*/ 560511 h 608137"/>
              <a:gd name="connsiteX83" fmla="*/ 810699 w 1540911"/>
              <a:gd name="connsiteY83" fmla="*/ 558510 h 608137"/>
              <a:gd name="connsiteX84" fmla="*/ 760210 w 1540911"/>
              <a:gd name="connsiteY84" fmla="*/ 543638 h 608137"/>
              <a:gd name="connsiteX85" fmla="*/ 692893 w 1540911"/>
              <a:gd name="connsiteY85" fmla="*/ 555705 h 608137"/>
              <a:gd name="connsiteX86" fmla="*/ 639599 w 1540911"/>
              <a:gd name="connsiteY86" fmla="*/ 586559 h 608137"/>
              <a:gd name="connsiteX87" fmla="*/ 605940 w 1540911"/>
              <a:gd name="connsiteY87" fmla="*/ 603388 h 608137"/>
              <a:gd name="connsiteX88" fmla="*/ 518988 w 1540911"/>
              <a:gd name="connsiteY88" fmla="*/ 606193 h 608137"/>
              <a:gd name="connsiteX89" fmla="*/ 503576 w 1540911"/>
              <a:gd name="connsiteY89" fmla="*/ 577180 h 608137"/>
              <a:gd name="connsiteX90" fmla="*/ 516183 w 1540911"/>
              <a:gd name="connsiteY90" fmla="*/ 544485 h 608137"/>
              <a:gd name="connsiteX91" fmla="*/ 474110 w 1540911"/>
              <a:gd name="connsiteY91" fmla="*/ 538875 h 608137"/>
              <a:gd name="connsiteX92" fmla="*/ 434841 w 1540911"/>
              <a:gd name="connsiteY92" fmla="*/ 513631 h 608137"/>
              <a:gd name="connsiteX93" fmla="*/ 381548 w 1540911"/>
              <a:gd name="connsiteY93" fmla="*/ 508021 h 608137"/>
              <a:gd name="connsiteX94" fmla="*/ 384090 w 1540911"/>
              <a:gd name="connsiteY94" fmla="*/ 481243 h 608137"/>
              <a:gd name="connsiteX95" fmla="*/ 465695 w 1540911"/>
              <a:gd name="connsiteY95" fmla="*/ 432289 h 608137"/>
              <a:gd name="connsiteX96" fmla="*/ 486907 w 1540911"/>
              <a:gd name="connsiteY96" fmla="*/ 436686 h 608137"/>
              <a:gd name="connsiteX97" fmla="*/ 478771 w 1540911"/>
              <a:gd name="connsiteY97" fmla="*/ 426840 h 608137"/>
              <a:gd name="connsiteX98" fmla="*/ 508338 w 1540911"/>
              <a:gd name="connsiteY98" fmla="*/ 415255 h 608137"/>
              <a:gd name="connsiteX99" fmla="*/ 521955 w 1540911"/>
              <a:gd name="connsiteY99" fmla="*/ 410697 h 608137"/>
              <a:gd name="connsiteX100" fmla="*/ 509039 w 1540911"/>
              <a:gd name="connsiteY100" fmla="*/ 397621 h 608137"/>
              <a:gd name="connsiteX101" fmla="*/ 488134 w 1540911"/>
              <a:gd name="connsiteY101" fmla="*/ 398892 h 608137"/>
              <a:gd name="connsiteX102" fmla="*/ 457280 w 1540911"/>
              <a:gd name="connsiteY102" fmla="*/ 384605 h 608137"/>
              <a:gd name="connsiteX103" fmla="*/ 389962 w 1540911"/>
              <a:gd name="connsiteY103" fmla="*/ 395825 h 608137"/>
              <a:gd name="connsiteX104" fmla="*/ 298671 w 1540911"/>
              <a:gd name="connsiteY104" fmla="*/ 360471 h 608137"/>
              <a:gd name="connsiteX105" fmla="*/ 284501 w 1540911"/>
              <a:gd name="connsiteY105" fmla="*/ 331911 h 608137"/>
              <a:gd name="connsiteX106" fmla="*/ 237651 w 1540911"/>
              <a:gd name="connsiteY106" fmla="*/ 309983 h 608137"/>
              <a:gd name="connsiteX107" fmla="*/ 194145 w 1540911"/>
              <a:gd name="connsiteY107" fmla="*/ 314483 h 608137"/>
              <a:gd name="connsiteX108" fmla="*/ 167820 w 1540911"/>
              <a:gd name="connsiteY108" fmla="*/ 350961 h 608137"/>
              <a:gd name="connsiteX109" fmla="*/ 131911 w 1540911"/>
              <a:gd name="connsiteY109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23930 w 1540911"/>
              <a:gd name="connsiteY49" fmla="*/ 407308 h 608137"/>
              <a:gd name="connsiteX50" fmla="*/ 1066428 w 1540911"/>
              <a:gd name="connsiteY50" fmla="*/ 373809 h 608137"/>
              <a:gd name="connsiteX51" fmla="*/ 1032213 w 1540911"/>
              <a:gd name="connsiteY51" fmla="*/ 339054 h 608137"/>
              <a:gd name="connsiteX52" fmla="*/ 1003638 w 1540911"/>
              <a:gd name="connsiteY52" fmla="*/ 298573 h 608137"/>
              <a:gd name="connsiteX53" fmla="*/ 1090503 w 1540911"/>
              <a:gd name="connsiteY53" fmla="*/ 286433 h 608137"/>
              <a:gd name="connsiteX54" fmla="*/ 1087333 w 1540911"/>
              <a:gd name="connsiteY54" fmla="*/ 259128 h 608137"/>
              <a:gd name="connsiteX55" fmla="*/ 1146176 w 1540911"/>
              <a:gd name="connsiteY55" fmla="*/ 253621 h 608137"/>
              <a:gd name="connsiteX56" fmla="*/ 1194868 w 1540911"/>
              <a:gd name="connsiteY56" fmla="*/ 232292 h 608137"/>
              <a:gd name="connsiteX57" fmla="*/ 1169727 w 1540911"/>
              <a:gd name="connsiteY57" fmla="*/ 213506 h 608137"/>
              <a:gd name="connsiteX58" fmla="*/ 1144133 w 1540911"/>
              <a:gd name="connsiteY58" fmla="*/ 231899 h 608137"/>
              <a:gd name="connsiteX59" fmla="*/ 1091189 w 1540911"/>
              <a:gd name="connsiteY59" fmla="*/ 230335 h 608137"/>
              <a:gd name="connsiteX60" fmla="*/ 1058407 w 1540911"/>
              <a:gd name="connsiteY60" fmla="*/ 246186 h 608137"/>
              <a:gd name="connsiteX61" fmla="*/ 1015034 w 1540911"/>
              <a:gd name="connsiteY61" fmla="*/ 240547 h 608137"/>
              <a:gd name="connsiteX62" fmla="*/ 978993 w 1540911"/>
              <a:gd name="connsiteY62" fmla="*/ 265104 h 608137"/>
              <a:gd name="connsiteX63" fmla="*/ 955020 w 1540911"/>
              <a:gd name="connsiteY63" fmla="*/ 259919 h 608137"/>
              <a:gd name="connsiteX64" fmla="*/ 922895 w 1540911"/>
              <a:gd name="connsiteY64" fmla="*/ 294848 h 608137"/>
              <a:gd name="connsiteX65" fmla="*/ 900456 w 1540911"/>
              <a:gd name="connsiteY65" fmla="*/ 300137 h 608137"/>
              <a:gd name="connsiteX66" fmla="*/ 838748 w 1540911"/>
              <a:gd name="connsiteY66" fmla="*/ 314483 h 608137"/>
              <a:gd name="connsiteX67" fmla="*/ 835943 w 1540911"/>
              <a:gd name="connsiteY67" fmla="*/ 315856 h 608137"/>
              <a:gd name="connsiteX68" fmla="*/ 764549 w 1540911"/>
              <a:gd name="connsiteY68" fmla="*/ 330888 h 608137"/>
              <a:gd name="connsiteX69" fmla="*/ 734966 w 1540911"/>
              <a:gd name="connsiteY69" fmla="*/ 342532 h 608137"/>
              <a:gd name="connsiteX70" fmla="*/ 724857 w 1540911"/>
              <a:gd name="connsiteY70" fmla="*/ 359463 h 608137"/>
              <a:gd name="connsiteX71" fmla="*/ 690774 w 1540911"/>
              <a:gd name="connsiteY71" fmla="*/ 367776 h 608137"/>
              <a:gd name="connsiteX72" fmla="*/ 675055 w 1540911"/>
              <a:gd name="connsiteY72" fmla="*/ 382488 h 608137"/>
              <a:gd name="connsiteX73" fmla="*/ 653624 w 1540911"/>
              <a:gd name="connsiteY73" fmla="*/ 401435 h 608137"/>
              <a:gd name="connsiteX74" fmla="*/ 682359 w 1540911"/>
              <a:gd name="connsiteY74" fmla="*/ 437898 h 608137"/>
              <a:gd name="connsiteX75" fmla="*/ 715332 w 1540911"/>
              <a:gd name="connsiteY75" fmla="*/ 457533 h 608137"/>
              <a:gd name="connsiteX76" fmla="*/ 709561 w 1540911"/>
              <a:gd name="connsiteY76" fmla="*/ 490505 h 608137"/>
              <a:gd name="connsiteX77" fmla="*/ 760896 w 1540911"/>
              <a:gd name="connsiteY77" fmla="*/ 495429 h 608137"/>
              <a:gd name="connsiteX78" fmla="*/ 774394 w 1540911"/>
              <a:gd name="connsiteY78" fmla="*/ 471031 h 608137"/>
              <a:gd name="connsiteX79" fmla="*/ 855577 w 1540911"/>
              <a:gd name="connsiteY79" fmla="*/ 479972 h 608137"/>
              <a:gd name="connsiteX80" fmla="*/ 891720 w 1540911"/>
              <a:gd name="connsiteY80" fmla="*/ 479548 h 608137"/>
              <a:gd name="connsiteX81" fmla="*/ 875212 w 1540911"/>
              <a:gd name="connsiteY81" fmla="*/ 533265 h 608137"/>
              <a:gd name="connsiteX82" fmla="*/ 851238 w 1540911"/>
              <a:gd name="connsiteY82" fmla="*/ 560511 h 608137"/>
              <a:gd name="connsiteX83" fmla="*/ 810699 w 1540911"/>
              <a:gd name="connsiteY83" fmla="*/ 558510 h 608137"/>
              <a:gd name="connsiteX84" fmla="*/ 760210 w 1540911"/>
              <a:gd name="connsiteY84" fmla="*/ 543638 h 608137"/>
              <a:gd name="connsiteX85" fmla="*/ 732176 w 1540911"/>
              <a:gd name="connsiteY85" fmla="*/ 560511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23930 w 1540911"/>
              <a:gd name="connsiteY49" fmla="*/ 407308 h 608137"/>
              <a:gd name="connsiteX50" fmla="*/ 1066428 w 1540911"/>
              <a:gd name="connsiteY50" fmla="*/ 373809 h 608137"/>
              <a:gd name="connsiteX51" fmla="*/ 1032213 w 1540911"/>
              <a:gd name="connsiteY51" fmla="*/ 339054 h 608137"/>
              <a:gd name="connsiteX52" fmla="*/ 1003638 w 1540911"/>
              <a:gd name="connsiteY52" fmla="*/ 298573 h 608137"/>
              <a:gd name="connsiteX53" fmla="*/ 1090503 w 1540911"/>
              <a:gd name="connsiteY53" fmla="*/ 286433 h 608137"/>
              <a:gd name="connsiteX54" fmla="*/ 1087333 w 1540911"/>
              <a:gd name="connsiteY54" fmla="*/ 259128 h 608137"/>
              <a:gd name="connsiteX55" fmla="*/ 1146176 w 1540911"/>
              <a:gd name="connsiteY55" fmla="*/ 253621 h 608137"/>
              <a:gd name="connsiteX56" fmla="*/ 1194868 w 1540911"/>
              <a:gd name="connsiteY56" fmla="*/ 232292 h 608137"/>
              <a:gd name="connsiteX57" fmla="*/ 1169727 w 1540911"/>
              <a:gd name="connsiteY57" fmla="*/ 213506 h 608137"/>
              <a:gd name="connsiteX58" fmla="*/ 1144133 w 1540911"/>
              <a:gd name="connsiteY58" fmla="*/ 231899 h 608137"/>
              <a:gd name="connsiteX59" fmla="*/ 1091189 w 1540911"/>
              <a:gd name="connsiteY59" fmla="*/ 230335 h 608137"/>
              <a:gd name="connsiteX60" fmla="*/ 1058407 w 1540911"/>
              <a:gd name="connsiteY60" fmla="*/ 246186 h 608137"/>
              <a:gd name="connsiteX61" fmla="*/ 1015034 w 1540911"/>
              <a:gd name="connsiteY61" fmla="*/ 240547 h 608137"/>
              <a:gd name="connsiteX62" fmla="*/ 978993 w 1540911"/>
              <a:gd name="connsiteY62" fmla="*/ 265104 h 608137"/>
              <a:gd name="connsiteX63" fmla="*/ 955020 w 1540911"/>
              <a:gd name="connsiteY63" fmla="*/ 259919 h 608137"/>
              <a:gd name="connsiteX64" fmla="*/ 922895 w 1540911"/>
              <a:gd name="connsiteY64" fmla="*/ 294848 h 608137"/>
              <a:gd name="connsiteX65" fmla="*/ 900456 w 1540911"/>
              <a:gd name="connsiteY65" fmla="*/ 300137 h 608137"/>
              <a:gd name="connsiteX66" fmla="*/ 838748 w 1540911"/>
              <a:gd name="connsiteY66" fmla="*/ 314483 h 608137"/>
              <a:gd name="connsiteX67" fmla="*/ 835943 w 1540911"/>
              <a:gd name="connsiteY67" fmla="*/ 315856 h 608137"/>
              <a:gd name="connsiteX68" fmla="*/ 764549 w 1540911"/>
              <a:gd name="connsiteY68" fmla="*/ 330888 h 608137"/>
              <a:gd name="connsiteX69" fmla="*/ 734966 w 1540911"/>
              <a:gd name="connsiteY69" fmla="*/ 342532 h 608137"/>
              <a:gd name="connsiteX70" fmla="*/ 724857 w 1540911"/>
              <a:gd name="connsiteY70" fmla="*/ 359463 h 608137"/>
              <a:gd name="connsiteX71" fmla="*/ 690774 w 1540911"/>
              <a:gd name="connsiteY71" fmla="*/ 367776 h 608137"/>
              <a:gd name="connsiteX72" fmla="*/ 675055 w 1540911"/>
              <a:gd name="connsiteY72" fmla="*/ 382488 h 608137"/>
              <a:gd name="connsiteX73" fmla="*/ 653624 w 1540911"/>
              <a:gd name="connsiteY73" fmla="*/ 401435 h 608137"/>
              <a:gd name="connsiteX74" fmla="*/ 682359 w 1540911"/>
              <a:gd name="connsiteY74" fmla="*/ 437898 h 608137"/>
              <a:gd name="connsiteX75" fmla="*/ 715332 w 1540911"/>
              <a:gd name="connsiteY75" fmla="*/ 457533 h 608137"/>
              <a:gd name="connsiteX76" fmla="*/ 709561 w 1540911"/>
              <a:gd name="connsiteY76" fmla="*/ 490505 h 608137"/>
              <a:gd name="connsiteX77" fmla="*/ 760896 w 1540911"/>
              <a:gd name="connsiteY77" fmla="*/ 495429 h 608137"/>
              <a:gd name="connsiteX78" fmla="*/ 774394 w 1540911"/>
              <a:gd name="connsiteY78" fmla="*/ 471031 h 608137"/>
              <a:gd name="connsiteX79" fmla="*/ 855577 w 1540911"/>
              <a:gd name="connsiteY79" fmla="*/ 479972 h 608137"/>
              <a:gd name="connsiteX80" fmla="*/ 891720 w 1540911"/>
              <a:gd name="connsiteY80" fmla="*/ 479548 h 608137"/>
              <a:gd name="connsiteX81" fmla="*/ 875212 w 1540911"/>
              <a:gd name="connsiteY81" fmla="*/ 533265 h 608137"/>
              <a:gd name="connsiteX82" fmla="*/ 851238 w 1540911"/>
              <a:gd name="connsiteY82" fmla="*/ 560511 h 608137"/>
              <a:gd name="connsiteX83" fmla="*/ 810699 w 1540911"/>
              <a:gd name="connsiteY83" fmla="*/ 558510 h 608137"/>
              <a:gd name="connsiteX84" fmla="*/ 776879 w 1540911"/>
              <a:gd name="connsiteY84" fmla="*/ 555544 h 608137"/>
              <a:gd name="connsiteX85" fmla="*/ 732176 w 1540911"/>
              <a:gd name="connsiteY85" fmla="*/ 560511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6467"/>
              <a:gd name="connsiteX1" fmla="*/ 89837 w 1540911"/>
              <a:gd name="connsiteY1" fmla="*/ 353751 h 606467"/>
              <a:gd name="connsiteX2" fmla="*/ 87032 w 1540911"/>
              <a:gd name="connsiteY2" fmla="*/ 320092 h 606467"/>
              <a:gd name="connsiteX3" fmla="*/ 58983 w 1540911"/>
              <a:gd name="connsiteY3" fmla="*/ 266799 h 606467"/>
              <a:gd name="connsiteX4" fmla="*/ 22520 w 1540911"/>
              <a:gd name="connsiteY4" fmla="*/ 266799 h 606467"/>
              <a:gd name="connsiteX5" fmla="*/ 19715 w 1540911"/>
              <a:gd name="connsiteY5" fmla="*/ 227530 h 606467"/>
              <a:gd name="connsiteX6" fmla="*/ 80 w 1540911"/>
              <a:gd name="connsiteY6" fmla="*/ 221921 h 606467"/>
              <a:gd name="connsiteX7" fmla="*/ 28129 w 1540911"/>
              <a:gd name="connsiteY7" fmla="*/ 168627 h 606467"/>
              <a:gd name="connsiteX8" fmla="*/ 44959 w 1540911"/>
              <a:gd name="connsiteY8" fmla="*/ 140578 h 606467"/>
              <a:gd name="connsiteX9" fmla="*/ 56178 w 1540911"/>
              <a:gd name="connsiteY9" fmla="*/ 87285 h 606467"/>
              <a:gd name="connsiteX10" fmla="*/ 112277 w 1540911"/>
              <a:gd name="connsiteY10" fmla="*/ 98505 h 606467"/>
              <a:gd name="connsiteX11" fmla="*/ 168375 w 1540911"/>
              <a:gd name="connsiteY11" fmla="*/ 84480 h 606467"/>
              <a:gd name="connsiteX12" fmla="*/ 188009 w 1540911"/>
              <a:gd name="connsiteY12" fmla="*/ 73260 h 606467"/>
              <a:gd name="connsiteX13" fmla="*/ 255327 w 1540911"/>
              <a:gd name="connsiteY13" fmla="*/ 146188 h 606467"/>
              <a:gd name="connsiteX14" fmla="*/ 319840 w 1540911"/>
              <a:gd name="connsiteY14" fmla="*/ 171432 h 606467"/>
              <a:gd name="connsiteX15" fmla="*/ 353499 w 1540911"/>
              <a:gd name="connsiteY15" fmla="*/ 160213 h 606467"/>
              <a:gd name="connsiteX16" fmla="*/ 403987 w 1540911"/>
              <a:gd name="connsiteY16" fmla="*/ 188262 h 606467"/>
              <a:gd name="connsiteX17" fmla="*/ 462890 w 1540911"/>
              <a:gd name="connsiteY17" fmla="*/ 188262 h 606467"/>
              <a:gd name="connsiteX18" fmla="*/ 510574 w 1540911"/>
              <a:gd name="connsiteY18" fmla="*/ 221921 h 606467"/>
              <a:gd name="connsiteX19" fmla="*/ 539046 w 1540911"/>
              <a:gd name="connsiteY19" fmla="*/ 234835 h 606467"/>
              <a:gd name="connsiteX20" fmla="*/ 575086 w 1540911"/>
              <a:gd name="connsiteY20" fmla="*/ 179847 h 606467"/>
              <a:gd name="connsiteX21" fmla="*/ 678868 w 1540911"/>
              <a:gd name="connsiteY21" fmla="*/ 171432 h 606467"/>
              <a:gd name="connsiteX22" fmla="*/ 793869 w 1540911"/>
              <a:gd name="connsiteY22" fmla="*/ 157408 h 606467"/>
              <a:gd name="connsiteX23" fmla="*/ 863992 w 1540911"/>
              <a:gd name="connsiteY23" fmla="*/ 92895 h 606467"/>
              <a:gd name="connsiteX24" fmla="*/ 869602 w 1540911"/>
              <a:gd name="connsiteY24" fmla="*/ 33992 h 606467"/>
              <a:gd name="connsiteX25" fmla="*/ 950944 w 1540911"/>
              <a:gd name="connsiteY25" fmla="*/ 333 h 606467"/>
              <a:gd name="connsiteX26" fmla="*/ 1007042 w 1540911"/>
              <a:gd name="connsiteY26" fmla="*/ 53626 h 606467"/>
              <a:gd name="connsiteX27" fmla="*/ 1110824 w 1540911"/>
              <a:gd name="connsiteY27" fmla="*/ 76065 h 606467"/>
              <a:gd name="connsiteX28" fmla="*/ 1221910 w 1540911"/>
              <a:gd name="connsiteY28" fmla="*/ 118299 h 606467"/>
              <a:gd name="connsiteX29" fmla="*/ 1265780 w 1540911"/>
              <a:gd name="connsiteY29" fmla="*/ 120899 h 606467"/>
              <a:gd name="connsiteX30" fmla="*/ 1278694 w 1540911"/>
              <a:gd name="connsiteY30" fmla="*/ 156194 h 606467"/>
              <a:gd name="connsiteX31" fmla="*/ 1309972 w 1540911"/>
              <a:gd name="connsiteY31" fmla="*/ 160213 h 606467"/>
              <a:gd name="connsiteX32" fmla="*/ 1450218 w 1540911"/>
              <a:gd name="connsiteY32" fmla="*/ 202286 h 606467"/>
              <a:gd name="connsiteX33" fmla="*/ 1520340 w 1540911"/>
              <a:gd name="connsiteY33" fmla="*/ 269604 h 606467"/>
              <a:gd name="connsiteX34" fmla="*/ 1486681 w 1540911"/>
              <a:gd name="connsiteY34" fmla="*/ 345337 h 606467"/>
              <a:gd name="connsiteX35" fmla="*/ 1461437 w 1540911"/>
              <a:gd name="connsiteY35" fmla="*/ 367776 h 606467"/>
              <a:gd name="connsiteX36" fmla="*/ 1509121 w 1540911"/>
              <a:gd name="connsiteY36" fmla="*/ 393020 h 606467"/>
              <a:gd name="connsiteX37" fmla="*/ 1531560 w 1540911"/>
              <a:gd name="connsiteY37" fmla="*/ 418264 h 606467"/>
              <a:gd name="connsiteX38" fmla="*/ 1503511 w 1540911"/>
              <a:gd name="connsiteY38" fmla="*/ 440703 h 606467"/>
              <a:gd name="connsiteX39" fmla="*/ 1514731 w 1540911"/>
              <a:gd name="connsiteY39" fmla="*/ 482777 h 606467"/>
              <a:gd name="connsiteX40" fmla="*/ 1539975 w 1540911"/>
              <a:gd name="connsiteY40" fmla="*/ 533265 h 606467"/>
              <a:gd name="connsiteX41" fmla="*/ 1478267 w 1540911"/>
              <a:gd name="connsiteY41" fmla="*/ 527656 h 606467"/>
              <a:gd name="connsiteX42" fmla="*/ 1396924 w 1540911"/>
              <a:gd name="connsiteY42" fmla="*/ 451923 h 606467"/>
              <a:gd name="connsiteX43" fmla="*/ 1340826 w 1540911"/>
              <a:gd name="connsiteY43" fmla="*/ 468752 h 606467"/>
              <a:gd name="connsiteX44" fmla="*/ 1267899 w 1540911"/>
              <a:gd name="connsiteY44" fmla="*/ 505216 h 606467"/>
              <a:gd name="connsiteX45" fmla="*/ 1169727 w 1540911"/>
              <a:gd name="connsiteY45" fmla="*/ 533265 h 606467"/>
              <a:gd name="connsiteX46" fmla="*/ 1105214 w 1540911"/>
              <a:gd name="connsiteY46" fmla="*/ 508021 h 606467"/>
              <a:gd name="connsiteX47" fmla="*/ 1063140 w 1540911"/>
              <a:gd name="connsiteY47" fmla="*/ 519241 h 606467"/>
              <a:gd name="connsiteX48" fmla="*/ 1017312 w 1540911"/>
              <a:gd name="connsiteY48" fmla="*/ 455152 h 606467"/>
              <a:gd name="connsiteX49" fmla="*/ 1023930 w 1540911"/>
              <a:gd name="connsiteY49" fmla="*/ 407308 h 606467"/>
              <a:gd name="connsiteX50" fmla="*/ 1066428 w 1540911"/>
              <a:gd name="connsiteY50" fmla="*/ 373809 h 606467"/>
              <a:gd name="connsiteX51" fmla="*/ 1032213 w 1540911"/>
              <a:gd name="connsiteY51" fmla="*/ 339054 h 606467"/>
              <a:gd name="connsiteX52" fmla="*/ 1003638 w 1540911"/>
              <a:gd name="connsiteY52" fmla="*/ 298573 h 606467"/>
              <a:gd name="connsiteX53" fmla="*/ 1090503 w 1540911"/>
              <a:gd name="connsiteY53" fmla="*/ 286433 h 606467"/>
              <a:gd name="connsiteX54" fmla="*/ 1087333 w 1540911"/>
              <a:gd name="connsiteY54" fmla="*/ 259128 h 606467"/>
              <a:gd name="connsiteX55" fmla="*/ 1146176 w 1540911"/>
              <a:gd name="connsiteY55" fmla="*/ 253621 h 606467"/>
              <a:gd name="connsiteX56" fmla="*/ 1194868 w 1540911"/>
              <a:gd name="connsiteY56" fmla="*/ 232292 h 606467"/>
              <a:gd name="connsiteX57" fmla="*/ 1169727 w 1540911"/>
              <a:gd name="connsiteY57" fmla="*/ 213506 h 606467"/>
              <a:gd name="connsiteX58" fmla="*/ 1144133 w 1540911"/>
              <a:gd name="connsiteY58" fmla="*/ 231899 h 606467"/>
              <a:gd name="connsiteX59" fmla="*/ 1091189 w 1540911"/>
              <a:gd name="connsiteY59" fmla="*/ 230335 h 606467"/>
              <a:gd name="connsiteX60" fmla="*/ 1058407 w 1540911"/>
              <a:gd name="connsiteY60" fmla="*/ 246186 h 606467"/>
              <a:gd name="connsiteX61" fmla="*/ 1015034 w 1540911"/>
              <a:gd name="connsiteY61" fmla="*/ 240547 h 606467"/>
              <a:gd name="connsiteX62" fmla="*/ 978993 w 1540911"/>
              <a:gd name="connsiteY62" fmla="*/ 265104 h 606467"/>
              <a:gd name="connsiteX63" fmla="*/ 955020 w 1540911"/>
              <a:gd name="connsiteY63" fmla="*/ 259919 h 606467"/>
              <a:gd name="connsiteX64" fmla="*/ 922895 w 1540911"/>
              <a:gd name="connsiteY64" fmla="*/ 294848 h 606467"/>
              <a:gd name="connsiteX65" fmla="*/ 900456 w 1540911"/>
              <a:gd name="connsiteY65" fmla="*/ 300137 h 606467"/>
              <a:gd name="connsiteX66" fmla="*/ 838748 w 1540911"/>
              <a:gd name="connsiteY66" fmla="*/ 314483 h 606467"/>
              <a:gd name="connsiteX67" fmla="*/ 835943 w 1540911"/>
              <a:gd name="connsiteY67" fmla="*/ 315856 h 606467"/>
              <a:gd name="connsiteX68" fmla="*/ 764549 w 1540911"/>
              <a:gd name="connsiteY68" fmla="*/ 330888 h 606467"/>
              <a:gd name="connsiteX69" fmla="*/ 734966 w 1540911"/>
              <a:gd name="connsiteY69" fmla="*/ 342532 h 606467"/>
              <a:gd name="connsiteX70" fmla="*/ 724857 w 1540911"/>
              <a:gd name="connsiteY70" fmla="*/ 359463 h 606467"/>
              <a:gd name="connsiteX71" fmla="*/ 690774 w 1540911"/>
              <a:gd name="connsiteY71" fmla="*/ 367776 h 606467"/>
              <a:gd name="connsiteX72" fmla="*/ 675055 w 1540911"/>
              <a:gd name="connsiteY72" fmla="*/ 382488 h 606467"/>
              <a:gd name="connsiteX73" fmla="*/ 653624 w 1540911"/>
              <a:gd name="connsiteY73" fmla="*/ 401435 h 606467"/>
              <a:gd name="connsiteX74" fmla="*/ 682359 w 1540911"/>
              <a:gd name="connsiteY74" fmla="*/ 437898 h 606467"/>
              <a:gd name="connsiteX75" fmla="*/ 715332 w 1540911"/>
              <a:gd name="connsiteY75" fmla="*/ 457533 h 606467"/>
              <a:gd name="connsiteX76" fmla="*/ 709561 w 1540911"/>
              <a:gd name="connsiteY76" fmla="*/ 490505 h 606467"/>
              <a:gd name="connsiteX77" fmla="*/ 760896 w 1540911"/>
              <a:gd name="connsiteY77" fmla="*/ 495429 h 606467"/>
              <a:gd name="connsiteX78" fmla="*/ 774394 w 1540911"/>
              <a:gd name="connsiteY78" fmla="*/ 471031 h 606467"/>
              <a:gd name="connsiteX79" fmla="*/ 855577 w 1540911"/>
              <a:gd name="connsiteY79" fmla="*/ 479972 h 606467"/>
              <a:gd name="connsiteX80" fmla="*/ 891720 w 1540911"/>
              <a:gd name="connsiteY80" fmla="*/ 479548 h 606467"/>
              <a:gd name="connsiteX81" fmla="*/ 875212 w 1540911"/>
              <a:gd name="connsiteY81" fmla="*/ 533265 h 606467"/>
              <a:gd name="connsiteX82" fmla="*/ 851238 w 1540911"/>
              <a:gd name="connsiteY82" fmla="*/ 560511 h 606467"/>
              <a:gd name="connsiteX83" fmla="*/ 810699 w 1540911"/>
              <a:gd name="connsiteY83" fmla="*/ 558510 h 606467"/>
              <a:gd name="connsiteX84" fmla="*/ 776879 w 1540911"/>
              <a:gd name="connsiteY84" fmla="*/ 555544 h 606467"/>
              <a:gd name="connsiteX85" fmla="*/ 732176 w 1540911"/>
              <a:gd name="connsiteY85" fmla="*/ 560511 h 606467"/>
              <a:gd name="connsiteX86" fmla="*/ 692893 w 1540911"/>
              <a:gd name="connsiteY86" fmla="*/ 555705 h 606467"/>
              <a:gd name="connsiteX87" fmla="*/ 639599 w 1540911"/>
              <a:gd name="connsiteY87" fmla="*/ 586559 h 606467"/>
              <a:gd name="connsiteX88" fmla="*/ 603559 w 1540911"/>
              <a:gd name="connsiteY88" fmla="*/ 591481 h 606467"/>
              <a:gd name="connsiteX89" fmla="*/ 518988 w 1540911"/>
              <a:gd name="connsiteY89" fmla="*/ 606193 h 606467"/>
              <a:gd name="connsiteX90" fmla="*/ 503576 w 1540911"/>
              <a:gd name="connsiteY90" fmla="*/ 577180 h 606467"/>
              <a:gd name="connsiteX91" fmla="*/ 516183 w 1540911"/>
              <a:gd name="connsiteY91" fmla="*/ 544485 h 606467"/>
              <a:gd name="connsiteX92" fmla="*/ 474110 w 1540911"/>
              <a:gd name="connsiteY92" fmla="*/ 538875 h 606467"/>
              <a:gd name="connsiteX93" fmla="*/ 434841 w 1540911"/>
              <a:gd name="connsiteY93" fmla="*/ 513631 h 606467"/>
              <a:gd name="connsiteX94" fmla="*/ 381548 w 1540911"/>
              <a:gd name="connsiteY94" fmla="*/ 508021 h 606467"/>
              <a:gd name="connsiteX95" fmla="*/ 384090 w 1540911"/>
              <a:gd name="connsiteY95" fmla="*/ 481243 h 606467"/>
              <a:gd name="connsiteX96" fmla="*/ 465695 w 1540911"/>
              <a:gd name="connsiteY96" fmla="*/ 432289 h 606467"/>
              <a:gd name="connsiteX97" fmla="*/ 486907 w 1540911"/>
              <a:gd name="connsiteY97" fmla="*/ 436686 h 606467"/>
              <a:gd name="connsiteX98" fmla="*/ 478771 w 1540911"/>
              <a:gd name="connsiteY98" fmla="*/ 426840 h 606467"/>
              <a:gd name="connsiteX99" fmla="*/ 508338 w 1540911"/>
              <a:gd name="connsiteY99" fmla="*/ 415255 h 606467"/>
              <a:gd name="connsiteX100" fmla="*/ 521955 w 1540911"/>
              <a:gd name="connsiteY100" fmla="*/ 410697 h 606467"/>
              <a:gd name="connsiteX101" fmla="*/ 509039 w 1540911"/>
              <a:gd name="connsiteY101" fmla="*/ 397621 h 606467"/>
              <a:gd name="connsiteX102" fmla="*/ 488134 w 1540911"/>
              <a:gd name="connsiteY102" fmla="*/ 398892 h 606467"/>
              <a:gd name="connsiteX103" fmla="*/ 457280 w 1540911"/>
              <a:gd name="connsiteY103" fmla="*/ 384605 h 606467"/>
              <a:gd name="connsiteX104" fmla="*/ 389962 w 1540911"/>
              <a:gd name="connsiteY104" fmla="*/ 395825 h 606467"/>
              <a:gd name="connsiteX105" fmla="*/ 298671 w 1540911"/>
              <a:gd name="connsiteY105" fmla="*/ 360471 h 606467"/>
              <a:gd name="connsiteX106" fmla="*/ 284501 w 1540911"/>
              <a:gd name="connsiteY106" fmla="*/ 331911 h 606467"/>
              <a:gd name="connsiteX107" fmla="*/ 237651 w 1540911"/>
              <a:gd name="connsiteY107" fmla="*/ 309983 h 606467"/>
              <a:gd name="connsiteX108" fmla="*/ 194145 w 1540911"/>
              <a:gd name="connsiteY108" fmla="*/ 314483 h 606467"/>
              <a:gd name="connsiteX109" fmla="*/ 167820 w 1540911"/>
              <a:gd name="connsiteY109" fmla="*/ 350961 h 606467"/>
              <a:gd name="connsiteX110" fmla="*/ 131911 w 1540911"/>
              <a:gd name="connsiteY110" fmla="*/ 387410 h 606467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91720 w 1540911"/>
              <a:gd name="connsiteY80" fmla="*/ 479548 h 606524"/>
              <a:gd name="connsiteX81" fmla="*/ 875212 w 1540911"/>
              <a:gd name="connsiteY81" fmla="*/ 533265 h 606524"/>
              <a:gd name="connsiteX82" fmla="*/ 851238 w 1540911"/>
              <a:gd name="connsiteY82" fmla="*/ 560511 h 606524"/>
              <a:gd name="connsiteX83" fmla="*/ 810699 w 1540911"/>
              <a:gd name="connsiteY83" fmla="*/ 558510 h 606524"/>
              <a:gd name="connsiteX84" fmla="*/ 776879 w 1540911"/>
              <a:gd name="connsiteY84" fmla="*/ 555544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91720 w 1540911"/>
              <a:gd name="connsiteY80" fmla="*/ 479548 h 606524"/>
              <a:gd name="connsiteX81" fmla="*/ 875212 w 1540911"/>
              <a:gd name="connsiteY81" fmla="*/ 533265 h 606524"/>
              <a:gd name="connsiteX82" fmla="*/ 851238 w 1540911"/>
              <a:gd name="connsiteY82" fmla="*/ 560511 h 606524"/>
              <a:gd name="connsiteX83" fmla="*/ 810699 w 1540911"/>
              <a:gd name="connsiteY83" fmla="*/ 558510 h 606524"/>
              <a:gd name="connsiteX84" fmla="*/ 776879 w 1540911"/>
              <a:gd name="connsiteY84" fmla="*/ 543637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91720 w 1540911"/>
              <a:gd name="connsiteY80" fmla="*/ 479548 h 606524"/>
              <a:gd name="connsiteX81" fmla="*/ 875212 w 1540911"/>
              <a:gd name="connsiteY81" fmla="*/ 533265 h 606524"/>
              <a:gd name="connsiteX82" fmla="*/ 851238 w 1540911"/>
              <a:gd name="connsiteY82" fmla="*/ 560511 h 606524"/>
              <a:gd name="connsiteX83" fmla="*/ 817842 w 1540911"/>
              <a:gd name="connsiteY83" fmla="*/ 548985 h 606524"/>
              <a:gd name="connsiteX84" fmla="*/ 776879 w 1540911"/>
              <a:gd name="connsiteY84" fmla="*/ 543637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91720 w 1540911"/>
              <a:gd name="connsiteY80" fmla="*/ 479548 h 606524"/>
              <a:gd name="connsiteX81" fmla="*/ 875212 w 1540911"/>
              <a:gd name="connsiteY81" fmla="*/ 533265 h 606524"/>
              <a:gd name="connsiteX82" fmla="*/ 851238 w 1540911"/>
              <a:gd name="connsiteY82" fmla="*/ 560511 h 606524"/>
              <a:gd name="connsiteX83" fmla="*/ 817842 w 1540911"/>
              <a:gd name="connsiteY83" fmla="*/ 548985 h 606524"/>
              <a:gd name="connsiteX84" fmla="*/ 781641 w 1540911"/>
              <a:gd name="connsiteY84" fmla="*/ 553162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91720 w 1540911"/>
              <a:gd name="connsiteY80" fmla="*/ 479548 h 606524"/>
              <a:gd name="connsiteX81" fmla="*/ 875212 w 1540911"/>
              <a:gd name="connsiteY81" fmla="*/ 533265 h 606524"/>
              <a:gd name="connsiteX82" fmla="*/ 851238 w 1540911"/>
              <a:gd name="connsiteY82" fmla="*/ 560511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56001 w 1540911"/>
              <a:gd name="connsiteY80" fmla="*/ 500980 h 606524"/>
              <a:gd name="connsiteX81" fmla="*/ 875212 w 1540911"/>
              <a:gd name="connsiteY81" fmla="*/ 533265 h 606524"/>
              <a:gd name="connsiteX82" fmla="*/ 851238 w 1540911"/>
              <a:gd name="connsiteY82" fmla="*/ 560511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56001 w 1540911"/>
              <a:gd name="connsiteY80" fmla="*/ 500980 h 606524"/>
              <a:gd name="connsiteX81" fmla="*/ 863306 w 1540911"/>
              <a:gd name="connsiteY81" fmla="*/ 538027 h 606524"/>
              <a:gd name="connsiteX82" fmla="*/ 851238 w 1540911"/>
              <a:gd name="connsiteY82" fmla="*/ 560511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56001 w 1540911"/>
              <a:gd name="connsiteY80" fmla="*/ 500980 h 606524"/>
              <a:gd name="connsiteX81" fmla="*/ 844256 w 1540911"/>
              <a:gd name="connsiteY81" fmla="*/ 542789 h 606524"/>
              <a:gd name="connsiteX82" fmla="*/ 851238 w 1540911"/>
              <a:gd name="connsiteY82" fmla="*/ 560511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56001 w 1540911"/>
              <a:gd name="connsiteY80" fmla="*/ 500980 h 606524"/>
              <a:gd name="connsiteX81" fmla="*/ 810919 w 1540911"/>
              <a:gd name="connsiteY81" fmla="*/ 538026 h 606524"/>
              <a:gd name="connsiteX82" fmla="*/ 851238 w 1540911"/>
              <a:gd name="connsiteY82" fmla="*/ 560511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67907 w 1540911"/>
              <a:gd name="connsiteY80" fmla="*/ 503361 h 606524"/>
              <a:gd name="connsiteX81" fmla="*/ 810919 w 1540911"/>
              <a:gd name="connsiteY81" fmla="*/ 538026 h 606524"/>
              <a:gd name="connsiteX82" fmla="*/ 851238 w 1540911"/>
              <a:gd name="connsiteY82" fmla="*/ 560511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67907 w 1540911"/>
              <a:gd name="connsiteY80" fmla="*/ 503361 h 606524"/>
              <a:gd name="connsiteX81" fmla="*/ 846637 w 1540911"/>
              <a:gd name="connsiteY81" fmla="*/ 526120 h 606524"/>
              <a:gd name="connsiteX82" fmla="*/ 851238 w 1540911"/>
              <a:gd name="connsiteY82" fmla="*/ 560511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67907 w 1540911"/>
              <a:gd name="connsiteY80" fmla="*/ 503361 h 606524"/>
              <a:gd name="connsiteX81" fmla="*/ 846637 w 1540911"/>
              <a:gd name="connsiteY81" fmla="*/ 526120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67907 w 1540911"/>
              <a:gd name="connsiteY80" fmla="*/ 503361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55577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59919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65695 w 1540911"/>
              <a:gd name="connsiteY96" fmla="*/ 432289 h 606524"/>
              <a:gd name="connsiteX97" fmla="*/ 486907 w 1540911"/>
              <a:gd name="connsiteY97" fmla="*/ 436686 h 606524"/>
              <a:gd name="connsiteX98" fmla="*/ 478771 w 1540911"/>
              <a:gd name="connsiteY98" fmla="*/ 426840 h 606524"/>
              <a:gd name="connsiteX99" fmla="*/ 508338 w 1540911"/>
              <a:gd name="connsiteY99" fmla="*/ 415255 h 606524"/>
              <a:gd name="connsiteX100" fmla="*/ 521955 w 1540911"/>
              <a:gd name="connsiteY100" fmla="*/ 410697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5825 h 606524"/>
              <a:gd name="connsiteX105" fmla="*/ 298671 w 1540911"/>
              <a:gd name="connsiteY105" fmla="*/ 360471 h 606524"/>
              <a:gd name="connsiteX106" fmla="*/ 284501 w 1540911"/>
              <a:gd name="connsiteY106" fmla="*/ 331911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84090 w 1540911"/>
              <a:gd name="connsiteY95" fmla="*/ 481243 h 606524"/>
              <a:gd name="connsiteX96" fmla="*/ 429757 w 1540911"/>
              <a:gd name="connsiteY96" fmla="*/ 441447 h 606524"/>
              <a:gd name="connsiteX97" fmla="*/ 465695 w 1540911"/>
              <a:gd name="connsiteY97" fmla="*/ 432289 h 606524"/>
              <a:gd name="connsiteX98" fmla="*/ 486907 w 1540911"/>
              <a:gd name="connsiteY98" fmla="*/ 436686 h 606524"/>
              <a:gd name="connsiteX99" fmla="*/ 478771 w 1540911"/>
              <a:gd name="connsiteY99" fmla="*/ 426840 h 606524"/>
              <a:gd name="connsiteX100" fmla="*/ 508338 w 1540911"/>
              <a:gd name="connsiteY100" fmla="*/ 415255 h 606524"/>
              <a:gd name="connsiteX101" fmla="*/ 521955 w 1540911"/>
              <a:gd name="connsiteY101" fmla="*/ 410697 h 606524"/>
              <a:gd name="connsiteX102" fmla="*/ 509039 w 1540911"/>
              <a:gd name="connsiteY102" fmla="*/ 397621 h 606524"/>
              <a:gd name="connsiteX103" fmla="*/ 488134 w 1540911"/>
              <a:gd name="connsiteY103" fmla="*/ 398892 h 606524"/>
              <a:gd name="connsiteX104" fmla="*/ 457280 w 1540911"/>
              <a:gd name="connsiteY104" fmla="*/ 384605 h 606524"/>
              <a:gd name="connsiteX105" fmla="*/ 389962 w 1540911"/>
              <a:gd name="connsiteY105" fmla="*/ 395825 h 606524"/>
              <a:gd name="connsiteX106" fmla="*/ 298671 w 1540911"/>
              <a:gd name="connsiteY106" fmla="*/ 360471 h 606524"/>
              <a:gd name="connsiteX107" fmla="*/ 284501 w 1540911"/>
              <a:gd name="connsiteY107" fmla="*/ 331911 h 606524"/>
              <a:gd name="connsiteX108" fmla="*/ 237651 w 1540911"/>
              <a:gd name="connsiteY108" fmla="*/ 309983 h 606524"/>
              <a:gd name="connsiteX109" fmla="*/ 194145 w 1540911"/>
              <a:gd name="connsiteY109" fmla="*/ 314483 h 606524"/>
              <a:gd name="connsiteX110" fmla="*/ 167820 w 1540911"/>
              <a:gd name="connsiteY110" fmla="*/ 350961 h 606524"/>
              <a:gd name="connsiteX111" fmla="*/ 131911 w 1540911"/>
              <a:gd name="connsiteY111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5695 w 1540911"/>
              <a:gd name="connsiteY97" fmla="*/ 432289 h 606524"/>
              <a:gd name="connsiteX98" fmla="*/ 486907 w 1540911"/>
              <a:gd name="connsiteY98" fmla="*/ 436686 h 606524"/>
              <a:gd name="connsiteX99" fmla="*/ 478771 w 1540911"/>
              <a:gd name="connsiteY99" fmla="*/ 426840 h 606524"/>
              <a:gd name="connsiteX100" fmla="*/ 508338 w 1540911"/>
              <a:gd name="connsiteY100" fmla="*/ 415255 h 606524"/>
              <a:gd name="connsiteX101" fmla="*/ 521955 w 1540911"/>
              <a:gd name="connsiteY101" fmla="*/ 410697 h 606524"/>
              <a:gd name="connsiteX102" fmla="*/ 509039 w 1540911"/>
              <a:gd name="connsiteY102" fmla="*/ 397621 h 606524"/>
              <a:gd name="connsiteX103" fmla="*/ 488134 w 1540911"/>
              <a:gd name="connsiteY103" fmla="*/ 398892 h 606524"/>
              <a:gd name="connsiteX104" fmla="*/ 457280 w 1540911"/>
              <a:gd name="connsiteY104" fmla="*/ 384605 h 606524"/>
              <a:gd name="connsiteX105" fmla="*/ 389962 w 1540911"/>
              <a:gd name="connsiteY105" fmla="*/ 395825 h 606524"/>
              <a:gd name="connsiteX106" fmla="*/ 298671 w 1540911"/>
              <a:gd name="connsiteY106" fmla="*/ 360471 h 606524"/>
              <a:gd name="connsiteX107" fmla="*/ 284501 w 1540911"/>
              <a:gd name="connsiteY107" fmla="*/ 331911 h 606524"/>
              <a:gd name="connsiteX108" fmla="*/ 237651 w 1540911"/>
              <a:gd name="connsiteY108" fmla="*/ 309983 h 606524"/>
              <a:gd name="connsiteX109" fmla="*/ 194145 w 1540911"/>
              <a:gd name="connsiteY109" fmla="*/ 314483 h 606524"/>
              <a:gd name="connsiteX110" fmla="*/ 167820 w 1540911"/>
              <a:gd name="connsiteY110" fmla="*/ 350961 h 606524"/>
              <a:gd name="connsiteX111" fmla="*/ 131911 w 1540911"/>
              <a:gd name="connsiteY111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5695 w 1540911"/>
              <a:gd name="connsiteY97" fmla="*/ 432289 h 606524"/>
              <a:gd name="connsiteX98" fmla="*/ 486907 w 1540911"/>
              <a:gd name="connsiteY98" fmla="*/ 436686 h 606524"/>
              <a:gd name="connsiteX99" fmla="*/ 478771 w 1540911"/>
              <a:gd name="connsiteY99" fmla="*/ 426840 h 606524"/>
              <a:gd name="connsiteX100" fmla="*/ 491669 w 1540911"/>
              <a:gd name="connsiteY100" fmla="*/ 415255 h 606524"/>
              <a:gd name="connsiteX101" fmla="*/ 521955 w 1540911"/>
              <a:gd name="connsiteY101" fmla="*/ 410697 h 606524"/>
              <a:gd name="connsiteX102" fmla="*/ 509039 w 1540911"/>
              <a:gd name="connsiteY102" fmla="*/ 397621 h 606524"/>
              <a:gd name="connsiteX103" fmla="*/ 488134 w 1540911"/>
              <a:gd name="connsiteY103" fmla="*/ 398892 h 606524"/>
              <a:gd name="connsiteX104" fmla="*/ 457280 w 1540911"/>
              <a:gd name="connsiteY104" fmla="*/ 384605 h 606524"/>
              <a:gd name="connsiteX105" fmla="*/ 389962 w 1540911"/>
              <a:gd name="connsiteY105" fmla="*/ 395825 h 606524"/>
              <a:gd name="connsiteX106" fmla="*/ 298671 w 1540911"/>
              <a:gd name="connsiteY106" fmla="*/ 360471 h 606524"/>
              <a:gd name="connsiteX107" fmla="*/ 284501 w 1540911"/>
              <a:gd name="connsiteY107" fmla="*/ 331911 h 606524"/>
              <a:gd name="connsiteX108" fmla="*/ 237651 w 1540911"/>
              <a:gd name="connsiteY108" fmla="*/ 309983 h 606524"/>
              <a:gd name="connsiteX109" fmla="*/ 194145 w 1540911"/>
              <a:gd name="connsiteY109" fmla="*/ 314483 h 606524"/>
              <a:gd name="connsiteX110" fmla="*/ 167820 w 1540911"/>
              <a:gd name="connsiteY110" fmla="*/ 350961 h 606524"/>
              <a:gd name="connsiteX111" fmla="*/ 131911 w 1540911"/>
              <a:gd name="connsiteY111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5695 w 1540911"/>
              <a:gd name="connsiteY97" fmla="*/ 432289 h 606524"/>
              <a:gd name="connsiteX98" fmla="*/ 486907 w 1540911"/>
              <a:gd name="connsiteY98" fmla="*/ 436686 h 606524"/>
              <a:gd name="connsiteX99" fmla="*/ 478771 w 1540911"/>
              <a:gd name="connsiteY99" fmla="*/ 426840 h 606524"/>
              <a:gd name="connsiteX100" fmla="*/ 491669 w 1540911"/>
              <a:gd name="connsiteY100" fmla="*/ 415255 h 606524"/>
              <a:gd name="connsiteX101" fmla="*/ 505286 w 1540911"/>
              <a:gd name="connsiteY101" fmla="*/ 413079 h 606524"/>
              <a:gd name="connsiteX102" fmla="*/ 509039 w 1540911"/>
              <a:gd name="connsiteY102" fmla="*/ 397621 h 606524"/>
              <a:gd name="connsiteX103" fmla="*/ 488134 w 1540911"/>
              <a:gd name="connsiteY103" fmla="*/ 398892 h 606524"/>
              <a:gd name="connsiteX104" fmla="*/ 457280 w 1540911"/>
              <a:gd name="connsiteY104" fmla="*/ 384605 h 606524"/>
              <a:gd name="connsiteX105" fmla="*/ 389962 w 1540911"/>
              <a:gd name="connsiteY105" fmla="*/ 395825 h 606524"/>
              <a:gd name="connsiteX106" fmla="*/ 298671 w 1540911"/>
              <a:gd name="connsiteY106" fmla="*/ 360471 h 606524"/>
              <a:gd name="connsiteX107" fmla="*/ 284501 w 1540911"/>
              <a:gd name="connsiteY107" fmla="*/ 331911 h 606524"/>
              <a:gd name="connsiteX108" fmla="*/ 237651 w 1540911"/>
              <a:gd name="connsiteY108" fmla="*/ 309983 h 606524"/>
              <a:gd name="connsiteX109" fmla="*/ 194145 w 1540911"/>
              <a:gd name="connsiteY109" fmla="*/ 314483 h 606524"/>
              <a:gd name="connsiteX110" fmla="*/ 167820 w 1540911"/>
              <a:gd name="connsiteY110" fmla="*/ 350961 h 606524"/>
              <a:gd name="connsiteX111" fmla="*/ 131911 w 1540911"/>
              <a:gd name="connsiteY111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5695 w 1540911"/>
              <a:gd name="connsiteY97" fmla="*/ 432289 h 606524"/>
              <a:gd name="connsiteX98" fmla="*/ 486907 w 1540911"/>
              <a:gd name="connsiteY98" fmla="*/ 436686 h 606524"/>
              <a:gd name="connsiteX99" fmla="*/ 478771 w 1540911"/>
              <a:gd name="connsiteY99" fmla="*/ 426840 h 606524"/>
              <a:gd name="connsiteX100" fmla="*/ 491669 w 1540911"/>
              <a:gd name="connsiteY100" fmla="*/ 415255 h 606524"/>
              <a:gd name="connsiteX101" fmla="*/ 505286 w 1540911"/>
              <a:gd name="connsiteY101" fmla="*/ 413079 h 606524"/>
              <a:gd name="connsiteX102" fmla="*/ 509039 w 1540911"/>
              <a:gd name="connsiteY102" fmla="*/ 397621 h 606524"/>
              <a:gd name="connsiteX103" fmla="*/ 488134 w 1540911"/>
              <a:gd name="connsiteY103" fmla="*/ 398892 h 606524"/>
              <a:gd name="connsiteX104" fmla="*/ 457280 w 1540911"/>
              <a:gd name="connsiteY104" fmla="*/ 384605 h 606524"/>
              <a:gd name="connsiteX105" fmla="*/ 389962 w 1540911"/>
              <a:gd name="connsiteY105" fmla="*/ 395825 h 606524"/>
              <a:gd name="connsiteX106" fmla="*/ 298671 w 1540911"/>
              <a:gd name="connsiteY106" fmla="*/ 360471 h 606524"/>
              <a:gd name="connsiteX107" fmla="*/ 272594 w 1540911"/>
              <a:gd name="connsiteY107" fmla="*/ 336673 h 606524"/>
              <a:gd name="connsiteX108" fmla="*/ 237651 w 1540911"/>
              <a:gd name="connsiteY108" fmla="*/ 309983 h 606524"/>
              <a:gd name="connsiteX109" fmla="*/ 194145 w 1540911"/>
              <a:gd name="connsiteY109" fmla="*/ 314483 h 606524"/>
              <a:gd name="connsiteX110" fmla="*/ 167820 w 1540911"/>
              <a:gd name="connsiteY110" fmla="*/ 350961 h 606524"/>
              <a:gd name="connsiteX111" fmla="*/ 131911 w 1540911"/>
              <a:gd name="connsiteY111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5695 w 1540911"/>
              <a:gd name="connsiteY97" fmla="*/ 432289 h 606524"/>
              <a:gd name="connsiteX98" fmla="*/ 486907 w 1540911"/>
              <a:gd name="connsiteY98" fmla="*/ 436686 h 606524"/>
              <a:gd name="connsiteX99" fmla="*/ 478771 w 1540911"/>
              <a:gd name="connsiteY99" fmla="*/ 426840 h 606524"/>
              <a:gd name="connsiteX100" fmla="*/ 491669 w 1540911"/>
              <a:gd name="connsiteY100" fmla="*/ 415255 h 606524"/>
              <a:gd name="connsiteX101" fmla="*/ 505286 w 1540911"/>
              <a:gd name="connsiteY101" fmla="*/ 413079 h 606524"/>
              <a:gd name="connsiteX102" fmla="*/ 509039 w 1540911"/>
              <a:gd name="connsiteY102" fmla="*/ 397621 h 606524"/>
              <a:gd name="connsiteX103" fmla="*/ 488134 w 1540911"/>
              <a:gd name="connsiteY103" fmla="*/ 398892 h 606524"/>
              <a:gd name="connsiteX104" fmla="*/ 457280 w 1540911"/>
              <a:gd name="connsiteY104" fmla="*/ 384605 h 606524"/>
              <a:gd name="connsiteX105" fmla="*/ 389962 w 1540911"/>
              <a:gd name="connsiteY105" fmla="*/ 395825 h 606524"/>
              <a:gd name="connsiteX106" fmla="*/ 289146 w 1540911"/>
              <a:gd name="connsiteY106" fmla="*/ 367614 h 606524"/>
              <a:gd name="connsiteX107" fmla="*/ 272594 w 1540911"/>
              <a:gd name="connsiteY107" fmla="*/ 336673 h 606524"/>
              <a:gd name="connsiteX108" fmla="*/ 237651 w 1540911"/>
              <a:gd name="connsiteY108" fmla="*/ 309983 h 606524"/>
              <a:gd name="connsiteX109" fmla="*/ 194145 w 1540911"/>
              <a:gd name="connsiteY109" fmla="*/ 314483 h 606524"/>
              <a:gd name="connsiteX110" fmla="*/ 167820 w 1540911"/>
              <a:gd name="connsiteY110" fmla="*/ 350961 h 606524"/>
              <a:gd name="connsiteX111" fmla="*/ 131911 w 1540911"/>
              <a:gd name="connsiteY111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5695 w 1540911"/>
              <a:gd name="connsiteY97" fmla="*/ 432289 h 606524"/>
              <a:gd name="connsiteX98" fmla="*/ 486907 w 1540911"/>
              <a:gd name="connsiteY98" fmla="*/ 436686 h 606524"/>
              <a:gd name="connsiteX99" fmla="*/ 478771 w 1540911"/>
              <a:gd name="connsiteY99" fmla="*/ 426840 h 606524"/>
              <a:gd name="connsiteX100" fmla="*/ 491669 w 1540911"/>
              <a:gd name="connsiteY100" fmla="*/ 415255 h 606524"/>
              <a:gd name="connsiteX101" fmla="*/ 505286 w 1540911"/>
              <a:gd name="connsiteY101" fmla="*/ 413079 h 606524"/>
              <a:gd name="connsiteX102" fmla="*/ 509039 w 1540911"/>
              <a:gd name="connsiteY102" fmla="*/ 397621 h 606524"/>
              <a:gd name="connsiteX103" fmla="*/ 488134 w 1540911"/>
              <a:gd name="connsiteY103" fmla="*/ 398892 h 606524"/>
              <a:gd name="connsiteX104" fmla="*/ 457280 w 1540911"/>
              <a:gd name="connsiteY104" fmla="*/ 384605 h 606524"/>
              <a:gd name="connsiteX105" fmla="*/ 389962 w 1540911"/>
              <a:gd name="connsiteY105" fmla="*/ 398206 h 606524"/>
              <a:gd name="connsiteX106" fmla="*/ 289146 w 1540911"/>
              <a:gd name="connsiteY106" fmla="*/ 367614 h 606524"/>
              <a:gd name="connsiteX107" fmla="*/ 272594 w 1540911"/>
              <a:gd name="connsiteY107" fmla="*/ 336673 h 606524"/>
              <a:gd name="connsiteX108" fmla="*/ 237651 w 1540911"/>
              <a:gd name="connsiteY108" fmla="*/ 309983 h 606524"/>
              <a:gd name="connsiteX109" fmla="*/ 194145 w 1540911"/>
              <a:gd name="connsiteY109" fmla="*/ 314483 h 606524"/>
              <a:gd name="connsiteX110" fmla="*/ 167820 w 1540911"/>
              <a:gd name="connsiteY110" fmla="*/ 350961 h 606524"/>
              <a:gd name="connsiteX111" fmla="*/ 131911 w 1540911"/>
              <a:gd name="connsiteY111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5695 w 1540911"/>
              <a:gd name="connsiteY97" fmla="*/ 432289 h 606524"/>
              <a:gd name="connsiteX98" fmla="*/ 486907 w 1540911"/>
              <a:gd name="connsiteY98" fmla="*/ 436686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509039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398206 h 606524"/>
              <a:gd name="connsiteX105" fmla="*/ 289146 w 1540911"/>
              <a:gd name="connsiteY105" fmla="*/ 367614 h 606524"/>
              <a:gd name="connsiteX106" fmla="*/ 272594 w 1540911"/>
              <a:gd name="connsiteY106" fmla="*/ 336673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5695 w 1540911"/>
              <a:gd name="connsiteY97" fmla="*/ 432289 h 606524"/>
              <a:gd name="connsiteX98" fmla="*/ 491669 w 1540911"/>
              <a:gd name="connsiteY98" fmla="*/ 415255 h 606524"/>
              <a:gd name="connsiteX99" fmla="*/ 505286 w 1540911"/>
              <a:gd name="connsiteY99" fmla="*/ 413079 h 606524"/>
              <a:gd name="connsiteX100" fmla="*/ 509039 w 1540911"/>
              <a:gd name="connsiteY100" fmla="*/ 397621 h 606524"/>
              <a:gd name="connsiteX101" fmla="*/ 488134 w 1540911"/>
              <a:gd name="connsiteY101" fmla="*/ 398892 h 606524"/>
              <a:gd name="connsiteX102" fmla="*/ 457280 w 1540911"/>
              <a:gd name="connsiteY102" fmla="*/ 384605 h 606524"/>
              <a:gd name="connsiteX103" fmla="*/ 389962 w 1540911"/>
              <a:gd name="connsiteY103" fmla="*/ 398206 h 606524"/>
              <a:gd name="connsiteX104" fmla="*/ 289146 w 1540911"/>
              <a:gd name="connsiteY104" fmla="*/ 367614 h 606524"/>
              <a:gd name="connsiteX105" fmla="*/ 272594 w 1540911"/>
              <a:gd name="connsiteY105" fmla="*/ 336673 h 606524"/>
              <a:gd name="connsiteX106" fmla="*/ 237651 w 1540911"/>
              <a:gd name="connsiteY106" fmla="*/ 309983 h 606524"/>
              <a:gd name="connsiteX107" fmla="*/ 194145 w 1540911"/>
              <a:gd name="connsiteY107" fmla="*/ 314483 h 606524"/>
              <a:gd name="connsiteX108" fmla="*/ 167820 w 1540911"/>
              <a:gd name="connsiteY108" fmla="*/ 350961 h 606524"/>
              <a:gd name="connsiteX109" fmla="*/ 131911 w 1540911"/>
              <a:gd name="connsiteY109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4841 w 1540911"/>
              <a:gd name="connsiteY93" fmla="*/ 513631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0932 w 1540911"/>
              <a:gd name="connsiteY97" fmla="*/ 427527 h 606524"/>
              <a:gd name="connsiteX98" fmla="*/ 491669 w 1540911"/>
              <a:gd name="connsiteY98" fmla="*/ 415255 h 606524"/>
              <a:gd name="connsiteX99" fmla="*/ 505286 w 1540911"/>
              <a:gd name="connsiteY99" fmla="*/ 413079 h 606524"/>
              <a:gd name="connsiteX100" fmla="*/ 509039 w 1540911"/>
              <a:gd name="connsiteY100" fmla="*/ 397621 h 606524"/>
              <a:gd name="connsiteX101" fmla="*/ 488134 w 1540911"/>
              <a:gd name="connsiteY101" fmla="*/ 398892 h 606524"/>
              <a:gd name="connsiteX102" fmla="*/ 457280 w 1540911"/>
              <a:gd name="connsiteY102" fmla="*/ 384605 h 606524"/>
              <a:gd name="connsiteX103" fmla="*/ 389962 w 1540911"/>
              <a:gd name="connsiteY103" fmla="*/ 398206 h 606524"/>
              <a:gd name="connsiteX104" fmla="*/ 289146 w 1540911"/>
              <a:gd name="connsiteY104" fmla="*/ 367614 h 606524"/>
              <a:gd name="connsiteX105" fmla="*/ 272594 w 1540911"/>
              <a:gd name="connsiteY105" fmla="*/ 336673 h 606524"/>
              <a:gd name="connsiteX106" fmla="*/ 237651 w 1540911"/>
              <a:gd name="connsiteY106" fmla="*/ 309983 h 606524"/>
              <a:gd name="connsiteX107" fmla="*/ 194145 w 1540911"/>
              <a:gd name="connsiteY107" fmla="*/ 314483 h 606524"/>
              <a:gd name="connsiteX108" fmla="*/ 167820 w 1540911"/>
              <a:gd name="connsiteY108" fmla="*/ 350961 h 606524"/>
              <a:gd name="connsiteX109" fmla="*/ 131911 w 1540911"/>
              <a:gd name="connsiteY109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2460 w 1540911"/>
              <a:gd name="connsiteY93" fmla="*/ 518393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0932 w 1540911"/>
              <a:gd name="connsiteY97" fmla="*/ 427527 h 606524"/>
              <a:gd name="connsiteX98" fmla="*/ 491669 w 1540911"/>
              <a:gd name="connsiteY98" fmla="*/ 415255 h 606524"/>
              <a:gd name="connsiteX99" fmla="*/ 505286 w 1540911"/>
              <a:gd name="connsiteY99" fmla="*/ 413079 h 606524"/>
              <a:gd name="connsiteX100" fmla="*/ 509039 w 1540911"/>
              <a:gd name="connsiteY100" fmla="*/ 397621 h 606524"/>
              <a:gd name="connsiteX101" fmla="*/ 488134 w 1540911"/>
              <a:gd name="connsiteY101" fmla="*/ 398892 h 606524"/>
              <a:gd name="connsiteX102" fmla="*/ 457280 w 1540911"/>
              <a:gd name="connsiteY102" fmla="*/ 384605 h 606524"/>
              <a:gd name="connsiteX103" fmla="*/ 389962 w 1540911"/>
              <a:gd name="connsiteY103" fmla="*/ 398206 h 606524"/>
              <a:gd name="connsiteX104" fmla="*/ 289146 w 1540911"/>
              <a:gd name="connsiteY104" fmla="*/ 367614 h 606524"/>
              <a:gd name="connsiteX105" fmla="*/ 272594 w 1540911"/>
              <a:gd name="connsiteY105" fmla="*/ 336673 h 606524"/>
              <a:gd name="connsiteX106" fmla="*/ 237651 w 1540911"/>
              <a:gd name="connsiteY106" fmla="*/ 309983 h 606524"/>
              <a:gd name="connsiteX107" fmla="*/ 194145 w 1540911"/>
              <a:gd name="connsiteY107" fmla="*/ 314483 h 606524"/>
              <a:gd name="connsiteX108" fmla="*/ 167820 w 1540911"/>
              <a:gd name="connsiteY108" fmla="*/ 350961 h 606524"/>
              <a:gd name="connsiteX109" fmla="*/ 131911 w 1540911"/>
              <a:gd name="connsiteY109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2460 w 1540911"/>
              <a:gd name="connsiteY93" fmla="*/ 518393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0932 w 1540911"/>
              <a:gd name="connsiteY97" fmla="*/ 427527 h 606524"/>
              <a:gd name="connsiteX98" fmla="*/ 491669 w 1540911"/>
              <a:gd name="connsiteY98" fmla="*/ 415255 h 606524"/>
              <a:gd name="connsiteX99" fmla="*/ 505286 w 1540911"/>
              <a:gd name="connsiteY99" fmla="*/ 413079 h 606524"/>
              <a:gd name="connsiteX100" fmla="*/ 509039 w 1540911"/>
              <a:gd name="connsiteY100" fmla="*/ 397621 h 606524"/>
              <a:gd name="connsiteX101" fmla="*/ 488134 w 1540911"/>
              <a:gd name="connsiteY101" fmla="*/ 398892 h 606524"/>
              <a:gd name="connsiteX102" fmla="*/ 457280 w 1540911"/>
              <a:gd name="connsiteY102" fmla="*/ 384605 h 606524"/>
              <a:gd name="connsiteX103" fmla="*/ 389962 w 1540911"/>
              <a:gd name="connsiteY103" fmla="*/ 398206 h 606524"/>
              <a:gd name="connsiteX104" fmla="*/ 289146 w 1540911"/>
              <a:gd name="connsiteY104" fmla="*/ 367614 h 606524"/>
              <a:gd name="connsiteX105" fmla="*/ 272594 w 1540911"/>
              <a:gd name="connsiteY105" fmla="*/ 336673 h 606524"/>
              <a:gd name="connsiteX106" fmla="*/ 237651 w 1540911"/>
              <a:gd name="connsiteY106" fmla="*/ 309983 h 606524"/>
              <a:gd name="connsiteX107" fmla="*/ 194145 w 1540911"/>
              <a:gd name="connsiteY107" fmla="*/ 314483 h 606524"/>
              <a:gd name="connsiteX108" fmla="*/ 167820 w 1540911"/>
              <a:gd name="connsiteY108" fmla="*/ 350961 h 606524"/>
              <a:gd name="connsiteX109" fmla="*/ 131911 w 1540911"/>
              <a:gd name="connsiteY109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2460 w 1540911"/>
              <a:gd name="connsiteY93" fmla="*/ 518393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0932 w 1540911"/>
              <a:gd name="connsiteY97" fmla="*/ 427527 h 606524"/>
              <a:gd name="connsiteX98" fmla="*/ 491669 w 1540911"/>
              <a:gd name="connsiteY98" fmla="*/ 415255 h 606524"/>
              <a:gd name="connsiteX99" fmla="*/ 505286 w 1540911"/>
              <a:gd name="connsiteY99" fmla="*/ 413079 h 606524"/>
              <a:gd name="connsiteX100" fmla="*/ 509039 w 1540911"/>
              <a:gd name="connsiteY100" fmla="*/ 397621 h 606524"/>
              <a:gd name="connsiteX101" fmla="*/ 488134 w 1540911"/>
              <a:gd name="connsiteY101" fmla="*/ 398892 h 606524"/>
              <a:gd name="connsiteX102" fmla="*/ 457280 w 1540911"/>
              <a:gd name="connsiteY102" fmla="*/ 384605 h 606524"/>
              <a:gd name="connsiteX103" fmla="*/ 389962 w 1540911"/>
              <a:gd name="connsiteY103" fmla="*/ 400587 h 606524"/>
              <a:gd name="connsiteX104" fmla="*/ 289146 w 1540911"/>
              <a:gd name="connsiteY104" fmla="*/ 367614 h 606524"/>
              <a:gd name="connsiteX105" fmla="*/ 272594 w 1540911"/>
              <a:gd name="connsiteY105" fmla="*/ 336673 h 606524"/>
              <a:gd name="connsiteX106" fmla="*/ 237651 w 1540911"/>
              <a:gd name="connsiteY106" fmla="*/ 309983 h 606524"/>
              <a:gd name="connsiteX107" fmla="*/ 194145 w 1540911"/>
              <a:gd name="connsiteY107" fmla="*/ 314483 h 606524"/>
              <a:gd name="connsiteX108" fmla="*/ 167820 w 1540911"/>
              <a:gd name="connsiteY108" fmla="*/ 350961 h 606524"/>
              <a:gd name="connsiteX109" fmla="*/ 131911 w 1540911"/>
              <a:gd name="connsiteY109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2460 w 1540911"/>
              <a:gd name="connsiteY93" fmla="*/ 518393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0932 w 1540911"/>
              <a:gd name="connsiteY97" fmla="*/ 427527 h 606524"/>
              <a:gd name="connsiteX98" fmla="*/ 491669 w 1540911"/>
              <a:gd name="connsiteY98" fmla="*/ 415255 h 606524"/>
              <a:gd name="connsiteX99" fmla="*/ 505286 w 1540911"/>
              <a:gd name="connsiteY99" fmla="*/ 413079 h 606524"/>
              <a:gd name="connsiteX100" fmla="*/ 509039 w 1540911"/>
              <a:gd name="connsiteY100" fmla="*/ 397621 h 606524"/>
              <a:gd name="connsiteX101" fmla="*/ 488134 w 1540911"/>
              <a:gd name="connsiteY101" fmla="*/ 398892 h 606524"/>
              <a:gd name="connsiteX102" fmla="*/ 457280 w 1540911"/>
              <a:gd name="connsiteY102" fmla="*/ 384605 h 606524"/>
              <a:gd name="connsiteX103" fmla="*/ 389962 w 1540911"/>
              <a:gd name="connsiteY103" fmla="*/ 400587 h 606524"/>
              <a:gd name="connsiteX104" fmla="*/ 282003 w 1540911"/>
              <a:gd name="connsiteY104" fmla="*/ 367614 h 606524"/>
              <a:gd name="connsiteX105" fmla="*/ 272594 w 1540911"/>
              <a:gd name="connsiteY105" fmla="*/ 336673 h 606524"/>
              <a:gd name="connsiteX106" fmla="*/ 237651 w 1540911"/>
              <a:gd name="connsiteY106" fmla="*/ 309983 h 606524"/>
              <a:gd name="connsiteX107" fmla="*/ 194145 w 1540911"/>
              <a:gd name="connsiteY107" fmla="*/ 314483 h 606524"/>
              <a:gd name="connsiteX108" fmla="*/ 167820 w 1540911"/>
              <a:gd name="connsiteY108" fmla="*/ 350961 h 606524"/>
              <a:gd name="connsiteX109" fmla="*/ 131911 w 1540911"/>
              <a:gd name="connsiteY109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2460 w 1540911"/>
              <a:gd name="connsiteY93" fmla="*/ 518393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0932 w 1540911"/>
              <a:gd name="connsiteY97" fmla="*/ 427527 h 606524"/>
              <a:gd name="connsiteX98" fmla="*/ 491669 w 1540911"/>
              <a:gd name="connsiteY98" fmla="*/ 415255 h 606524"/>
              <a:gd name="connsiteX99" fmla="*/ 505286 w 1540911"/>
              <a:gd name="connsiteY99" fmla="*/ 413079 h 606524"/>
              <a:gd name="connsiteX100" fmla="*/ 509039 w 1540911"/>
              <a:gd name="connsiteY100" fmla="*/ 397621 h 606524"/>
              <a:gd name="connsiteX101" fmla="*/ 488134 w 1540911"/>
              <a:gd name="connsiteY101" fmla="*/ 398892 h 606524"/>
              <a:gd name="connsiteX102" fmla="*/ 457280 w 1540911"/>
              <a:gd name="connsiteY102" fmla="*/ 384605 h 606524"/>
              <a:gd name="connsiteX103" fmla="*/ 389962 w 1540911"/>
              <a:gd name="connsiteY103" fmla="*/ 400587 h 606524"/>
              <a:gd name="connsiteX104" fmla="*/ 282003 w 1540911"/>
              <a:gd name="connsiteY104" fmla="*/ 367614 h 606524"/>
              <a:gd name="connsiteX105" fmla="*/ 274975 w 1540911"/>
              <a:gd name="connsiteY105" fmla="*/ 341436 h 606524"/>
              <a:gd name="connsiteX106" fmla="*/ 237651 w 1540911"/>
              <a:gd name="connsiteY106" fmla="*/ 309983 h 606524"/>
              <a:gd name="connsiteX107" fmla="*/ 194145 w 1540911"/>
              <a:gd name="connsiteY107" fmla="*/ 314483 h 606524"/>
              <a:gd name="connsiteX108" fmla="*/ 167820 w 1540911"/>
              <a:gd name="connsiteY108" fmla="*/ 350961 h 606524"/>
              <a:gd name="connsiteX109" fmla="*/ 131911 w 1540911"/>
              <a:gd name="connsiteY109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4022 w 1540911"/>
              <a:gd name="connsiteY84" fmla="*/ 560306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2460 w 1540911"/>
              <a:gd name="connsiteY93" fmla="*/ 518393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0932 w 1540911"/>
              <a:gd name="connsiteY97" fmla="*/ 427527 h 606524"/>
              <a:gd name="connsiteX98" fmla="*/ 491669 w 1540911"/>
              <a:gd name="connsiteY98" fmla="*/ 415255 h 606524"/>
              <a:gd name="connsiteX99" fmla="*/ 505286 w 1540911"/>
              <a:gd name="connsiteY99" fmla="*/ 413079 h 606524"/>
              <a:gd name="connsiteX100" fmla="*/ 499514 w 1540911"/>
              <a:gd name="connsiteY100" fmla="*/ 397621 h 606524"/>
              <a:gd name="connsiteX101" fmla="*/ 488134 w 1540911"/>
              <a:gd name="connsiteY101" fmla="*/ 398892 h 606524"/>
              <a:gd name="connsiteX102" fmla="*/ 457280 w 1540911"/>
              <a:gd name="connsiteY102" fmla="*/ 384605 h 606524"/>
              <a:gd name="connsiteX103" fmla="*/ 389962 w 1540911"/>
              <a:gd name="connsiteY103" fmla="*/ 400587 h 606524"/>
              <a:gd name="connsiteX104" fmla="*/ 282003 w 1540911"/>
              <a:gd name="connsiteY104" fmla="*/ 367614 h 606524"/>
              <a:gd name="connsiteX105" fmla="*/ 274975 w 1540911"/>
              <a:gd name="connsiteY105" fmla="*/ 341436 h 606524"/>
              <a:gd name="connsiteX106" fmla="*/ 237651 w 1540911"/>
              <a:gd name="connsiteY106" fmla="*/ 309983 h 606524"/>
              <a:gd name="connsiteX107" fmla="*/ 194145 w 1540911"/>
              <a:gd name="connsiteY107" fmla="*/ 314483 h 606524"/>
              <a:gd name="connsiteX108" fmla="*/ 167820 w 1540911"/>
              <a:gd name="connsiteY108" fmla="*/ 350961 h 606524"/>
              <a:gd name="connsiteX109" fmla="*/ 131911 w 1540911"/>
              <a:gd name="connsiteY109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1641 w 1540911"/>
              <a:gd name="connsiteY84" fmla="*/ 543638 h 606524"/>
              <a:gd name="connsiteX85" fmla="*/ 732176 w 1540911"/>
              <a:gd name="connsiteY85" fmla="*/ 560511 h 606524"/>
              <a:gd name="connsiteX86" fmla="*/ 692893 w 1540911"/>
              <a:gd name="connsiteY86" fmla="*/ 555705 h 606524"/>
              <a:gd name="connsiteX87" fmla="*/ 639599 w 1540911"/>
              <a:gd name="connsiteY87" fmla="*/ 569891 h 606524"/>
              <a:gd name="connsiteX88" fmla="*/ 603559 w 1540911"/>
              <a:gd name="connsiteY88" fmla="*/ 591481 h 606524"/>
              <a:gd name="connsiteX89" fmla="*/ 518988 w 1540911"/>
              <a:gd name="connsiteY89" fmla="*/ 606193 h 606524"/>
              <a:gd name="connsiteX90" fmla="*/ 503576 w 1540911"/>
              <a:gd name="connsiteY90" fmla="*/ 577180 h 606524"/>
              <a:gd name="connsiteX91" fmla="*/ 516183 w 1540911"/>
              <a:gd name="connsiteY91" fmla="*/ 544485 h 606524"/>
              <a:gd name="connsiteX92" fmla="*/ 474110 w 1540911"/>
              <a:gd name="connsiteY92" fmla="*/ 538875 h 606524"/>
              <a:gd name="connsiteX93" fmla="*/ 432460 w 1540911"/>
              <a:gd name="connsiteY93" fmla="*/ 518393 h 606524"/>
              <a:gd name="connsiteX94" fmla="*/ 381548 w 1540911"/>
              <a:gd name="connsiteY94" fmla="*/ 508021 h 606524"/>
              <a:gd name="connsiteX95" fmla="*/ 365040 w 1540911"/>
              <a:gd name="connsiteY95" fmla="*/ 483625 h 606524"/>
              <a:gd name="connsiteX96" fmla="*/ 429757 w 1540911"/>
              <a:gd name="connsiteY96" fmla="*/ 441447 h 606524"/>
              <a:gd name="connsiteX97" fmla="*/ 460932 w 1540911"/>
              <a:gd name="connsiteY97" fmla="*/ 427527 h 606524"/>
              <a:gd name="connsiteX98" fmla="*/ 491669 w 1540911"/>
              <a:gd name="connsiteY98" fmla="*/ 415255 h 606524"/>
              <a:gd name="connsiteX99" fmla="*/ 505286 w 1540911"/>
              <a:gd name="connsiteY99" fmla="*/ 413079 h 606524"/>
              <a:gd name="connsiteX100" fmla="*/ 499514 w 1540911"/>
              <a:gd name="connsiteY100" fmla="*/ 397621 h 606524"/>
              <a:gd name="connsiteX101" fmla="*/ 488134 w 1540911"/>
              <a:gd name="connsiteY101" fmla="*/ 398892 h 606524"/>
              <a:gd name="connsiteX102" fmla="*/ 457280 w 1540911"/>
              <a:gd name="connsiteY102" fmla="*/ 384605 h 606524"/>
              <a:gd name="connsiteX103" fmla="*/ 389962 w 1540911"/>
              <a:gd name="connsiteY103" fmla="*/ 400587 h 606524"/>
              <a:gd name="connsiteX104" fmla="*/ 282003 w 1540911"/>
              <a:gd name="connsiteY104" fmla="*/ 367614 h 606524"/>
              <a:gd name="connsiteX105" fmla="*/ 274975 w 1540911"/>
              <a:gd name="connsiteY105" fmla="*/ 341436 h 606524"/>
              <a:gd name="connsiteX106" fmla="*/ 237651 w 1540911"/>
              <a:gd name="connsiteY106" fmla="*/ 309983 h 606524"/>
              <a:gd name="connsiteX107" fmla="*/ 194145 w 1540911"/>
              <a:gd name="connsiteY107" fmla="*/ 314483 h 606524"/>
              <a:gd name="connsiteX108" fmla="*/ 167820 w 1540911"/>
              <a:gd name="connsiteY108" fmla="*/ 350961 h 606524"/>
              <a:gd name="connsiteX109" fmla="*/ 131911 w 1540911"/>
              <a:gd name="connsiteY109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1641 w 1540911"/>
              <a:gd name="connsiteY84" fmla="*/ 543638 h 606524"/>
              <a:gd name="connsiteX85" fmla="*/ 741701 w 1540911"/>
              <a:gd name="connsiteY85" fmla="*/ 546222 h 606524"/>
              <a:gd name="connsiteX86" fmla="*/ 732176 w 1540911"/>
              <a:gd name="connsiteY86" fmla="*/ 560511 h 606524"/>
              <a:gd name="connsiteX87" fmla="*/ 692893 w 1540911"/>
              <a:gd name="connsiteY87" fmla="*/ 555705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1641 w 1540911"/>
              <a:gd name="connsiteY84" fmla="*/ 543638 h 606524"/>
              <a:gd name="connsiteX85" fmla="*/ 741701 w 1540911"/>
              <a:gd name="connsiteY85" fmla="*/ 546222 h 606524"/>
              <a:gd name="connsiteX86" fmla="*/ 717889 w 1540911"/>
              <a:gd name="connsiteY86" fmla="*/ 550986 h 606524"/>
              <a:gd name="connsiteX87" fmla="*/ 692893 w 1540911"/>
              <a:gd name="connsiteY87" fmla="*/ 555705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1641 w 1540911"/>
              <a:gd name="connsiteY84" fmla="*/ 543638 h 606524"/>
              <a:gd name="connsiteX85" fmla="*/ 734557 w 1540911"/>
              <a:gd name="connsiteY85" fmla="*/ 529553 h 606524"/>
              <a:gd name="connsiteX86" fmla="*/ 717889 w 1540911"/>
              <a:gd name="connsiteY86" fmla="*/ 550986 h 606524"/>
              <a:gd name="connsiteX87" fmla="*/ 692893 w 1540911"/>
              <a:gd name="connsiteY87" fmla="*/ 555705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1641 w 1540911"/>
              <a:gd name="connsiteY84" fmla="*/ 550782 h 606524"/>
              <a:gd name="connsiteX85" fmla="*/ 734557 w 1540911"/>
              <a:gd name="connsiteY85" fmla="*/ 529553 h 606524"/>
              <a:gd name="connsiteX86" fmla="*/ 717889 w 1540911"/>
              <a:gd name="connsiteY86" fmla="*/ 550986 h 606524"/>
              <a:gd name="connsiteX87" fmla="*/ 692893 w 1540911"/>
              <a:gd name="connsiteY87" fmla="*/ 555705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1641 w 1540911"/>
              <a:gd name="connsiteY84" fmla="*/ 550782 h 606524"/>
              <a:gd name="connsiteX85" fmla="*/ 741701 w 1540911"/>
              <a:gd name="connsiteY85" fmla="*/ 534315 h 606524"/>
              <a:gd name="connsiteX86" fmla="*/ 717889 w 1540911"/>
              <a:gd name="connsiteY86" fmla="*/ 550986 h 606524"/>
              <a:gd name="connsiteX87" fmla="*/ 692893 w 1540911"/>
              <a:gd name="connsiteY87" fmla="*/ 555705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1641 w 1540911"/>
              <a:gd name="connsiteY84" fmla="*/ 550782 h 606524"/>
              <a:gd name="connsiteX85" fmla="*/ 741701 w 1540911"/>
              <a:gd name="connsiteY85" fmla="*/ 534315 h 606524"/>
              <a:gd name="connsiteX86" fmla="*/ 732177 w 1540911"/>
              <a:gd name="connsiteY86" fmla="*/ 560511 h 606524"/>
              <a:gd name="connsiteX87" fmla="*/ 692893 w 1540911"/>
              <a:gd name="connsiteY87" fmla="*/ 555705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48985 h 606524"/>
              <a:gd name="connsiteX84" fmla="*/ 781641 w 1540911"/>
              <a:gd name="connsiteY84" fmla="*/ 555545 h 606524"/>
              <a:gd name="connsiteX85" fmla="*/ 741701 w 1540911"/>
              <a:gd name="connsiteY85" fmla="*/ 534315 h 606524"/>
              <a:gd name="connsiteX86" fmla="*/ 732177 w 1540911"/>
              <a:gd name="connsiteY86" fmla="*/ 560511 h 606524"/>
              <a:gd name="connsiteX87" fmla="*/ 692893 w 1540911"/>
              <a:gd name="connsiteY87" fmla="*/ 555705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56129 h 606524"/>
              <a:gd name="connsiteX84" fmla="*/ 781641 w 1540911"/>
              <a:gd name="connsiteY84" fmla="*/ 555545 h 606524"/>
              <a:gd name="connsiteX85" fmla="*/ 741701 w 1540911"/>
              <a:gd name="connsiteY85" fmla="*/ 534315 h 606524"/>
              <a:gd name="connsiteX86" fmla="*/ 732177 w 1540911"/>
              <a:gd name="connsiteY86" fmla="*/ 560511 h 606524"/>
              <a:gd name="connsiteX87" fmla="*/ 692893 w 1540911"/>
              <a:gd name="connsiteY87" fmla="*/ 555705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56129 h 606524"/>
              <a:gd name="connsiteX84" fmla="*/ 781641 w 1540911"/>
              <a:gd name="connsiteY84" fmla="*/ 555545 h 606524"/>
              <a:gd name="connsiteX85" fmla="*/ 741701 w 1540911"/>
              <a:gd name="connsiteY85" fmla="*/ 534315 h 606524"/>
              <a:gd name="connsiteX86" fmla="*/ 725034 w 1540911"/>
              <a:gd name="connsiteY86" fmla="*/ 555749 h 606524"/>
              <a:gd name="connsiteX87" fmla="*/ 692893 w 1540911"/>
              <a:gd name="connsiteY87" fmla="*/ 555705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56129 h 606524"/>
              <a:gd name="connsiteX84" fmla="*/ 781641 w 1540911"/>
              <a:gd name="connsiteY84" fmla="*/ 555545 h 606524"/>
              <a:gd name="connsiteX85" fmla="*/ 741701 w 1540911"/>
              <a:gd name="connsiteY85" fmla="*/ 534315 h 606524"/>
              <a:gd name="connsiteX86" fmla="*/ 725034 w 1540911"/>
              <a:gd name="connsiteY86" fmla="*/ 555749 h 606524"/>
              <a:gd name="connsiteX87" fmla="*/ 695274 w 1540911"/>
              <a:gd name="connsiteY87" fmla="*/ 562849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60896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56129 h 606524"/>
              <a:gd name="connsiteX84" fmla="*/ 774497 w 1540911"/>
              <a:gd name="connsiteY84" fmla="*/ 560307 h 606524"/>
              <a:gd name="connsiteX85" fmla="*/ 741701 w 1540911"/>
              <a:gd name="connsiteY85" fmla="*/ 534315 h 606524"/>
              <a:gd name="connsiteX86" fmla="*/ 725034 w 1540911"/>
              <a:gd name="connsiteY86" fmla="*/ 555749 h 606524"/>
              <a:gd name="connsiteX87" fmla="*/ 695274 w 1540911"/>
              <a:gd name="connsiteY87" fmla="*/ 562849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53752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56129 h 606524"/>
              <a:gd name="connsiteX84" fmla="*/ 774497 w 1540911"/>
              <a:gd name="connsiteY84" fmla="*/ 560307 h 606524"/>
              <a:gd name="connsiteX85" fmla="*/ 741701 w 1540911"/>
              <a:gd name="connsiteY85" fmla="*/ 534315 h 606524"/>
              <a:gd name="connsiteX86" fmla="*/ 725034 w 1540911"/>
              <a:gd name="connsiteY86" fmla="*/ 555749 h 606524"/>
              <a:gd name="connsiteX87" fmla="*/ 695274 w 1540911"/>
              <a:gd name="connsiteY87" fmla="*/ 562849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53752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56129 h 606524"/>
              <a:gd name="connsiteX84" fmla="*/ 774497 w 1540911"/>
              <a:gd name="connsiteY84" fmla="*/ 560307 h 606524"/>
              <a:gd name="connsiteX85" fmla="*/ 746464 w 1540911"/>
              <a:gd name="connsiteY85" fmla="*/ 534315 h 606524"/>
              <a:gd name="connsiteX86" fmla="*/ 725034 w 1540911"/>
              <a:gd name="connsiteY86" fmla="*/ 555749 h 606524"/>
              <a:gd name="connsiteX87" fmla="*/ 695274 w 1540911"/>
              <a:gd name="connsiteY87" fmla="*/ 562849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  <a:gd name="connsiteX0" fmla="*/ 131911 w 1540911"/>
              <a:gd name="connsiteY0" fmla="*/ 387410 h 606524"/>
              <a:gd name="connsiteX1" fmla="*/ 89837 w 1540911"/>
              <a:gd name="connsiteY1" fmla="*/ 353751 h 606524"/>
              <a:gd name="connsiteX2" fmla="*/ 87032 w 1540911"/>
              <a:gd name="connsiteY2" fmla="*/ 320092 h 606524"/>
              <a:gd name="connsiteX3" fmla="*/ 58983 w 1540911"/>
              <a:gd name="connsiteY3" fmla="*/ 266799 h 606524"/>
              <a:gd name="connsiteX4" fmla="*/ 22520 w 1540911"/>
              <a:gd name="connsiteY4" fmla="*/ 266799 h 606524"/>
              <a:gd name="connsiteX5" fmla="*/ 19715 w 1540911"/>
              <a:gd name="connsiteY5" fmla="*/ 227530 h 606524"/>
              <a:gd name="connsiteX6" fmla="*/ 80 w 1540911"/>
              <a:gd name="connsiteY6" fmla="*/ 221921 h 606524"/>
              <a:gd name="connsiteX7" fmla="*/ 28129 w 1540911"/>
              <a:gd name="connsiteY7" fmla="*/ 168627 h 606524"/>
              <a:gd name="connsiteX8" fmla="*/ 44959 w 1540911"/>
              <a:gd name="connsiteY8" fmla="*/ 140578 h 606524"/>
              <a:gd name="connsiteX9" fmla="*/ 56178 w 1540911"/>
              <a:gd name="connsiteY9" fmla="*/ 87285 h 606524"/>
              <a:gd name="connsiteX10" fmla="*/ 112277 w 1540911"/>
              <a:gd name="connsiteY10" fmla="*/ 98505 h 606524"/>
              <a:gd name="connsiteX11" fmla="*/ 168375 w 1540911"/>
              <a:gd name="connsiteY11" fmla="*/ 84480 h 606524"/>
              <a:gd name="connsiteX12" fmla="*/ 188009 w 1540911"/>
              <a:gd name="connsiteY12" fmla="*/ 73260 h 606524"/>
              <a:gd name="connsiteX13" fmla="*/ 255327 w 1540911"/>
              <a:gd name="connsiteY13" fmla="*/ 146188 h 606524"/>
              <a:gd name="connsiteX14" fmla="*/ 319840 w 1540911"/>
              <a:gd name="connsiteY14" fmla="*/ 171432 h 606524"/>
              <a:gd name="connsiteX15" fmla="*/ 353499 w 1540911"/>
              <a:gd name="connsiteY15" fmla="*/ 160213 h 606524"/>
              <a:gd name="connsiteX16" fmla="*/ 403987 w 1540911"/>
              <a:gd name="connsiteY16" fmla="*/ 188262 h 606524"/>
              <a:gd name="connsiteX17" fmla="*/ 462890 w 1540911"/>
              <a:gd name="connsiteY17" fmla="*/ 188262 h 606524"/>
              <a:gd name="connsiteX18" fmla="*/ 510574 w 1540911"/>
              <a:gd name="connsiteY18" fmla="*/ 221921 h 606524"/>
              <a:gd name="connsiteX19" fmla="*/ 539046 w 1540911"/>
              <a:gd name="connsiteY19" fmla="*/ 234835 h 606524"/>
              <a:gd name="connsiteX20" fmla="*/ 575086 w 1540911"/>
              <a:gd name="connsiteY20" fmla="*/ 179847 h 606524"/>
              <a:gd name="connsiteX21" fmla="*/ 678868 w 1540911"/>
              <a:gd name="connsiteY21" fmla="*/ 171432 h 606524"/>
              <a:gd name="connsiteX22" fmla="*/ 793869 w 1540911"/>
              <a:gd name="connsiteY22" fmla="*/ 157408 h 606524"/>
              <a:gd name="connsiteX23" fmla="*/ 863992 w 1540911"/>
              <a:gd name="connsiteY23" fmla="*/ 92895 h 606524"/>
              <a:gd name="connsiteX24" fmla="*/ 869602 w 1540911"/>
              <a:gd name="connsiteY24" fmla="*/ 33992 h 606524"/>
              <a:gd name="connsiteX25" fmla="*/ 950944 w 1540911"/>
              <a:gd name="connsiteY25" fmla="*/ 333 h 606524"/>
              <a:gd name="connsiteX26" fmla="*/ 1007042 w 1540911"/>
              <a:gd name="connsiteY26" fmla="*/ 53626 h 606524"/>
              <a:gd name="connsiteX27" fmla="*/ 1110824 w 1540911"/>
              <a:gd name="connsiteY27" fmla="*/ 76065 h 606524"/>
              <a:gd name="connsiteX28" fmla="*/ 1221910 w 1540911"/>
              <a:gd name="connsiteY28" fmla="*/ 118299 h 606524"/>
              <a:gd name="connsiteX29" fmla="*/ 1265780 w 1540911"/>
              <a:gd name="connsiteY29" fmla="*/ 120899 h 606524"/>
              <a:gd name="connsiteX30" fmla="*/ 1278694 w 1540911"/>
              <a:gd name="connsiteY30" fmla="*/ 156194 h 606524"/>
              <a:gd name="connsiteX31" fmla="*/ 1309972 w 1540911"/>
              <a:gd name="connsiteY31" fmla="*/ 160213 h 606524"/>
              <a:gd name="connsiteX32" fmla="*/ 1450218 w 1540911"/>
              <a:gd name="connsiteY32" fmla="*/ 202286 h 606524"/>
              <a:gd name="connsiteX33" fmla="*/ 1520340 w 1540911"/>
              <a:gd name="connsiteY33" fmla="*/ 269604 h 606524"/>
              <a:gd name="connsiteX34" fmla="*/ 1486681 w 1540911"/>
              <a:gd name="connsiteY34" fmla="*/ 345337 h 606524"/>
              <a:gd name="connsiteX35" fmla="*/ 1461437 w 1540911"/>
              <a:gd name="connsiteY35" fmla="*/ 367776 h 606524"/>
              <a:gd name="connsiteX36" fmla="*/ 1509121 w 1540911"/>
              <a:gd name="connsiteY36" fmla="*/ 393020 h 606524"/>
              <a:gd name="connsiteX37" fmla="*/ 1531560 w 1540911"/>
              <a:gd name="connsiteY37" fmla="*/ 418264 h 606524"/>
              <a:gd name="connsiteX38" fmla="*/ 1503511 w 1540911"/>
              <a:gd name="connsiteY38" fmla="*/ 440703 h 606524"/>
              <a:gd name="connsiteX39" fmla="*/ 1514731 w 1540911"/>
              <a:gd name="connsiteY39" fmla="*/ 482777 h 606524"/>
              <a:gd name="connsiteX40" fmla="*/ 1539975 w 1540911"/>
              <a:gd name="connsiteY40" fmla="*/ 533265 h 606524"/>
              <a:gd name="connsiteX41" fmla="*/ 1478267 w 1540911"/>
              <a:gd name="connsiteY41" fmla="*/ 527656 h 606524"/>
              <a:gd name="connsiteX42" fmla="*/ 1396924 w 1540911"/>
              <a:gd name="connsiteY42" fmla="*/ 451923 h 606524"/>
              <a:gd name="connsiteX43" fmla="*/ 1340826 w 1540911"/>
              <a:gd name="connsiteY43" fmla="*/ 468752 h 606524"/>
              <a:gd name="connsiteX44" fmla="*/ 1267899 w 1540911"/>
              <a:gd name="connsiteY44" fmla="*/ 505216 h 606524"/>
              <a:gd name="connsiteX45" fmla="*/ 1169727 w 1540911"/>
              <a:gd name="connsiteY45" fmla="*/ 533265 h 606524"/>
              <a:gd name="connsiteX46" fmla="*/ 1105214 w 1540911"/>
              <a:gd name="connsiteY46" fmla="*/ 508021 h 606524"/>
              <a:gd name="connsiteX47" fmla="*/ 1063140 w 1540911"/>
              <a:gd name="connsiteY47" fmla="*/ 519241 h 606524"/>
              <a:gd name="connsiteX48" fmla="*/ 1017312 w 1540911"/>
              <a:gd name="connsiteY48" fmla="*/ 455152 h 606524"/>
              <a:gd name="connsiteX49" fmla="*/ 1023930 w 1540911"/>
              <a:gd name="connsiteY49" fmla="*/ 407308 h 606524"/>
              <a:gd name="connsiteX50" fmla="*/ 1066428 w 1540911"/>
              <a:gd name="connsiteY50" fmla="*/ 373809 h 606524"/>
              <a:gd name="connsiteX51" fmla="*/ 1032213 w 1540911"/>
              <a:gd name="connsiteY51" fmla="*/ 339054 h 606524"/>
              <a:gd name="connsiteX52" fmla="*/ 1003638 w 1540911"/>
              <a:gd name="connsiteY52" fmla="*/ 298573 h 606524"/>
              <a:gd name="connsiteX53" fmla="*/ 1090503 w 1540911"/>
              <a:gd name="connsiteY53" fmla="*/ 286433 h 606524"/>
              <a:gd name="connsiteX54" fmla="*/ 1087333 w 1540911"/>
              <a:gd name="connsiteY54" fmla="*/ 259128 h 606524"/>
              <a:gd name="connsiteX55" fmla="*/ 1146176 w 1540911"/>
              <a:gd name="connsiteY55" fmla="*/ 253621 h 606524"/>
              <a:gd name="connsiteX56" fmla="*/ 1194868 w 1540911"/>
              <a:gd name="connsiteY56" fmla="*/ 232292 h 606524"/>
              <a:gd name="connsiteX57" fmla="*/ 1169727 w 1540911"/>
              <a:gd name="connsiteY57" fmla="*/ 213506 h 606524"/>
              <a:gd name="connsiteX58" fmla="*/ 1144133 w 1540911"/>
              <a:gd name="connsiteY58" fmla="*/ 231899 h 606524"/>
              <a:gd name="connsiteX59" fmla="*/ 1091189 w 1540911"/>
              <a:gd name="connsiteY59" fmla="*/ 230335 h 606524"/>
              <a:gd name="connsiteX60" fmla="*/ 1058407 w 1540911"/>
              <a:gd name="connsiteY60" fmla="*/ 246186 h 606524"/>
              <a:gd name="connsiteX61" fmla="*/ 1015034 w 1540911"/>
              <a:gd name="connsiteY61" fmla="*/ 240547 h 606524"/>
              <a:gd name="connsiteX62" fmla="*/ 978993 w 1540911"/>
              <a:gd name="connsiteY62" fmla="*/ 265104 h 606524"/>
              <a:gd name="connsiteX63" fmla="*/ 955020 w 1540911"/>
              <a:gd name="connsiteY63" fmla="*/ 264682 h 606524"/>
              <a:gd name="connsiteX64" fmla="*/ 922895 w 1540911"/>
              <a:gd name="connsiteY64" fmla="*/ 294848 h 606524"/>
              <a:gd name="connsiteX65" fmla="*/ 900456 w 1540911"/>
              <a:gd name="connsiteY65" fmla="*/ 300137 h 606524"/>
              <a:gd name="connsiteX66" fmla="*/ 838748 w 1540911"/>
              <a:gd name="connsiteY66" fmla="*/ 314483 h 606524"/>
              <a:gd name="connsiteX67" fmla="*/ 835943 w 1540911"/>
              <a:gd name="connsiteY67" fmla="*/ 315856 h 606524"/>
              <a:gd name="connsiteX68" fmla="*/ 764549 w 1540911"/>
              <a:gd name="connsiteY68" fmla="*/ 330888 h 606524"/>
              <a:gd name="connsiteX69" fmla="*/ 734966 w 1540911"/>
              <a:gd name="connsiteY69" fmla="*/ 342532 h 606524"/>
              <a:gd name="connsiteX70" fmla="*/ 724857 w 1540911"/>
              <a:gd name="connsiteY70" fmla="*/ 359463 h 606524"/>
              <a:gd name="connsiteX71" fmla="*/ 690774 w 1540911"/>
              <a:gd name="connsiteY71" fmla="*/ 367776 h 606524"/>
              <a:gd name="connsiteX72" fmla="*/ 675055 w 1540911"/>
              <a:gd name="connsiteY72" fmla="*/ 382488 h 606524"/>
              <a:gd name="connsiteX73" fmla="*/ 653624 w 1540911"/>
              <a:gd name="connsiteY73" fmla="*/ 401435 h 606524"/>
              <a:gd name="connsiteX74" fmla="*/ 682359 w 1540911"/>
              <a:gd name="connsiteY74" fmla="*/ 437898 h 606524"/>
              <a:gd name="connsiteX75" fmla="*/ 715332 w 1540911"/>
              <a:gd name="connsiteY75" fmla="*/ 457533 h 606524"/>
              <a:gd name="connsiteX76" fmla="*/ 709561 w 1540911"/>
              <a:gd name="connsiteY76" fmla="*/ 490505 h 606524"/>
              <a:gd name="connsiteX77" fmla="*/ 753752 w 1540911"/>
              <a:gd name="connsiteY77" fmla="*/ 495429 h 606524"/>
              <a:gd name="connsiteX78" fmla="*/ 774394 w 1540911"/>
              <a:gd name="connsiteY78" fmla="*/ 471031 h 606524"/>
              <a:gd name="connsiteX79" fmla="*/ 869865 w 1540911"/>
              <a:gd name="connsiteY79" fmla="*/ 479972 h 606524"/>
              <a:gd name="connsiteX80" fmla="*/ 879814 w 1540911"/>
              <a:gd name="connsiteY80" fmla="*/ 496217 h 606524"/>
              <a:gd name="connsiteX81" fmla="*/ 851400 w 1540911"/>
              <a:gd name="connsiteY81" fmla="*/ 521357 h 606524"/>
              <a:gd name="connsiteX82" fmla="*/ 858382 w 1540911"/>
              <a:gd name="connsiteY82" fmla="*/ 546224 h 606524"/>
              <a:gd name="connsiteX83" fmla="*/ 817842 w 1540911"/>
              <a:gd name="connsiteY83" fmla="*/ 556129 h 606524"/>
              <a:gd name="connsiteX84" fmla="*/ 774497 w 1540911"/>
              <a:gd name="connsiteY84" fmla="*/ 560307 h 606524"/>
              <a:gd name="connsiteX85" fmla="*/ 741702 w 1540911"/>
              <a:gd name="connsiteY85" fmla="*/ 536696 h 606524"/>
              <a:gd name="connsiteX86" fmla="*/ 725034 w 1540911"/>
              <a:gd name="connsiteY86" fmla="*/ 555749 h 606524"/>
              <a:gd name="connsiteX87" fmla="*/ 695274 w 1540911"/>
              <a:gd name="connsiteY87" fmla="*/ 562849 h 606524"/>
              <a:gd name="connsiteX88" fmla="*/ 639599 w 1540911"/>
              <a:gd name="connsiteY88" fmla="*/ 569891 h 606524"/>
              <a:gd name="connsiteX89" fmla="*/ 603559 w 1540911"/>
              <a:gd name="connsiteY89" fmla="*/ 591481 h 606524"/>
              <a:gd name="connsiteX90" fmla="*/ 518988 w 1540911"/>
              <a:gd name="connsiteY90" fmla="*/ 606193 h 606524"/>
              <a:gd name="connsiteX91" fmla="*/ 503576 w 1540911"/>
              <a:gd name="connsiteY91" fmla="*/ 577180 h 606524"/>
              <a:gd name="connsiteX92" fmla="*/ 516183 w 1540911"/>
              <a:gd name="connsiteY92" fmla="*/ 544485 h 606524"/>
              <a:gd name="connsiteX93" fmla="*/ 474110 w 1540911"/>
              <a:gd name="connsiteY93" fmla="*/ 538875 h 606524"/>
              <a:gd name="connsiteX94" fmla="*/ 432460 w 1540911"/>
              <a:gd name="connsiteY94" fmla="*/ 518393 h 606524"/>
              <a:gd name="connsiteX95" fmla="*/ 381548 w 1540911"/>
              <a:gd name="connsiteY95" fmla="*/ 508021 h 606524"/>
              <a:gd name="connsiteX96" fmla="*/ 365040 w 1540911"/>
              <a:gd name="connsiteY96" fmla="*/ 483625 h 606524"/>
              <a:gd name="connsiteX97" fmla="*/ 429757 w 1540911"/>
              <a:gd name="connsiteY97" fmla="*/ 441447 h 606524"/>
              <a:gd name="connsiteX98" fmla="*/ 460932 w 1540911"/>
              <a:gd name="connsiteY98" fmla="*/ 427527 h 606524"/>
              <a:gd name="connsiteX99" fmla="*/ 491669 w 1540911"/>
              <a:gd name="connsiteY99" fmla="*/ 415255 h 606524"/>
              <a:gd name="connsiteX100" fmla="*/ 505286 w 1540911"/>
              <a:gd name="connsiteY100" fmla="*/ 413079 h 606524"/>
              <a:gd name="connsiteX101" fmla="*/ 499514 w 1540911"/>
              <a:gd name="connsiteY101" fmla="*/ 397621 h 606524"/>
              <a:gd name="connsiteX102" fmla="*/ 488134 w 1540911"/>
              <a:gd name="connsiteY102" fmla="*/ 398892 h 606524"/>
              <a:gd name="connsiteX103" fmla="*/ 457280 w 1540911"/>
              <a:gd name="connsiteY103" fmla="*/ 384605 h 606524"/>
              <a:gd name="connsiteX104" fmla="*/ 389962 w 1540911"/>
              <a:gd name="connsiteY104" fmla="*/ 400587 h 606524"/>
              <a:gd name="connsiteX105" fmla="*/ 282003 w 1540911"/>
              <a:gd name="connsiteY105" fmla="*/ 367614 h 606524"/>
              <a:gd name="connsiteX106" fmla="*/ 274975 w 1540911"/>
              <a:gd name="connsiteY106" fmla="*/ 341436 h 606524"/>
              <a:gd name="connsiteX107" fmla="*/ 237651 w 1540911"/>
              <a:gd name="connsiteY107" fmla="*/ 309983 h 606524"/>
              <a:gd name="connsiteX108" fmla="*/ 194145 w 1540911"/>
              <a:gd name="connsiteY108" fmla="*/ 314483 h 606524"/>
              <a:gd name="connsiteX109" fmla="*/ 167820 w 1540911"/>
              <a:gd name="connsiteY109" fmla="*/ 350961 h 606524"/>
              <a:gd name="connsiteX110" fmla="*/ 131911 w 1540911"/>
              <a:gd name="connsiteY110" fmla="*/ 387410 h 606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1540911" h="606524">
                <a:moveTo>
                  <a:pt x="131911" y="387410"/>
                </a:moveTo>
                <a:cubicBezTo>
                  <a:pt x="118914" y="387875"/>
                  <a:pt x="97317" y="364971"/>
                  <a:pt x="89837" y="353751"/>
                </a:cubicBezTo>
                <a:cubicBezTo>
                  <a:pt x="82357" y="342531"/>
                  <a:pt x="92174" y="334584"/>
                  <a:pt x="87032" y="320092"/>
                </a:cubicBezTo>
                <a:cubicBezTo>
                  <a:pt x="81890" y="305600"/>
                  <a:pt x="69735" y="275681"/>
                  <a:pt x="58983" y="266799"/>
                </a:cubicBezTo>
                <a:cubicBezTo>
                  <a:pt x="48231" y="257917"/>
                  <a:pt x="29065" y="273344"/>
                  <a:pt x="22520" y="266799"/>
                </a:cubicBezTo>
                <a:cubicBezTo>
                  <a:pt x="15975" y="260254"/>
                  <a:pt x="23455" y="235010"/>
                  <a:pt x="19715" y="227530"/>
                </a:cubicBezTo>
                <a:cubicBezTo>
                  <a:pt x="15975" y="220050"/>
                  <a:pt x="-1322" y="231738"/>
                  <a:pt x="80" y="221921"/>
                </a:cubicBezTo>
                <a:cubicBezTo>
                  <a:pt x="1482" y="212104"/>
                  <a:pt x="20649" y="182184"/>
                  <a:pt x="28129" y="168627"/>
                </a:cubicBezTo>
                <a:cubicBezTo>
                  <a:pt x="35609" y="155070"/>
                  <a:pt x="40284" y="154135"/>
                  <a:pt x="44959" y="140578"/>
                </a:cubicBezTo>
                <a:cubicBezTo>
                  <a:pt x="49634" y="127021"/>
                  <a:pt x="44958" y="94297"/>
                  <a:pt x="56178" y="87285"/>
                </a:cubicBezTo>
                <a:cubicBezTo>
                  <a:pt x="67398" y="80273"/>
                  <a:pt x="93578" y="98972"/>
                  <a:pt x="112277" y="98505"/>
                </a:cubicBezTo>
                <a:cubicBezTo>
                  <a:pt x="130976" y="98038"/>
                  <a:pt x="155753" y="88687"/>
                  <a:pt x="168375" y="84480"/>
                </a:cubicBezTo>
                <a:cubicBezTo>
                  <a:pt x="180997" y="80273"/>
                  <a:pt x="173517" y="62975"/>
                  <a:pt x="188009" y="73260"/>
                </a:cubicBezTo>
                <a:cubicBezTo>
                  <a:pt x="202501" y="83545"/>
                  <a:pt x="233355" y="129826"/>
                  <a:pt x="255327" y="146188"/>
                </a:cubicBezTo>
                <a:cubicBezTo>
                  <a:pt x="277299" y="162550"/>
                  <a:pt x="303478" y="169094"/>
                  <a:pt x="319840" y="171432"/>
                </a:cubicBezTo>
                <a:cubicBezTo>
                  <a:pt x="336202" y="173769"/>
                  <a:pt x="339475" y="157408"/>
                  <a:pt x="353499" y="160213"/>
                </a:cubicBezTo>
                <a:cubicBezTo>
                  <a:pt x="367523" y="163018"/>
                  <a:pt x="385755" y="183587"/>
                  <a:pt x="403987" y="188262"/>
                </a:cubicBezTo>
                <a:cubicBezTo>
                  <a:pt x="422219" y="192937"/>
                  <a:pt x="445126" y="182652"/>
                  <a:pt x="462890" y="188262"/>
                </a:cubicBezTo>
                <a:cubicBezTo>
                  <a:pt x="480655" y="193872"/>
                  <a:pt x="497881" y="214159"/>
                  <a:pt x="510574" y="221921"/>
                </a:cubicBezTo>
                <a:cubicBezTo>
                  <a:pt x="523267" y="229683"/>
                  <a:pt x="528294" y="241847"/>
                  <a:pt x="539046" y="234835"/>
                </a:cubicBezTo>
                <a:cubicBezTo>
                  <a:pt x="549798" y="227823"/>
                  <a:pt x="551782" y="190414"/>
                  <a:pt x="575086" y="179847"/>
                </a:cubicBezTo>
                <a:cubicBezTo>
                  <a:pt x="598390" y="169280"/>
                  <a:pt x="642404" y="175172"/>
                  <a:pt x="678868" y="171432"/>
                </a:cubicBezTo>
                <a:cubicBezTo>
                  <a:pt x="715332" y="167692"/>
                  <a:pt x="763015" y="170497"/>
                  <a:pt x="793869" y="157408"/>
                </a:cubicBezTo>
                <a:cubicBezTo>
                  <a:pt x="824723" y="144319"/>
                  <a:pt x="851370" y="113464"/>
                  <a:pt x="863992" y="92895"/>
                </a:cubicBezTo>
                <a:cubicBezTo>
                  <a:pt x="876614" y="72326"/>
                  <a:pt x="855110" y="49419"/>
                  <a:pt x="869602" y="33992"/>
                </a:cubicBezTo>
                <a:cubicBezTo>
                  <a:pt x="884094" y="18565"/>
                  <a:pt x="928037" y="-2939"/>
                  <a:pt x="950944" y="333"/>
                </a:cubicBezTo>
                <a:cubicBezTo>
                  <a:pt x="973851" y="3605"/>
                  <a:pt x="980395" y="41004"/>
                  <a:pt x="1007042" y="53626"/>
                </a:cubicBezTo>
                <a:cubicBezTo>
                  <a:pt x="1033689" y="66248"/>
                  <a:pt x="1075013" y="65286"/>
                  <a:pt x="1110824" y="76065"/>
                </a:cubicBezTo>
                <a:cubicBezTo>
                  <a:pt x="1146635" y="86844"/>
                  <a:pt x="1196084" y="110827"/>
                  <a:pt x="1221910" y="118299"/>
                </a:cubicBezTo>
                <a:cubicBezTo>
                  <a:pt x="1247736" y="125771"/>
                  <a:pt x="1256316" y="114583"/>
                  <a:pt x="1265780" y="120899"/>
                </a:cubicBezTo>
                <a:cubicBezTo>
                  <a:pt x="1275244" y="127215"/>
                  <a:pt x="1271329" y="149642"/>
                  <a:pt x="1278694" y="156194"/>
                </a:cubicBezTo>
                <a:cubicBezTo>
                  <a:pt x="1286059" y="162746"/>
                  <a:pt x="1281385" y="152531"/>
                  <a:pt x="1309972" y="160213"/>
                </a:cubicBezTo>
                <a:cubicBezTo>
                  <a:pt x="1338559" y="167895"/>
                  <a:pt x="1415157" y="184054"/>
                  <a:pt x="1450218" y="202286"/>
                </a:cubicBezTo>
                <a:cubicBezTo>
                  <a:pt x="1485279" y="220518"/>
                  <a:pt x="1514263" y="245762"/>
                  <a:pt x="1520340" y="269604"/>
                </a:cubicBezTo>
                <a:cubicBezTo>
                  <a:pt x="1526417" y="293446"/>
                  <a:pt x="1496498" y="328975"/>
                  <a:pt x="1486681" y="345337"/>
                </a:cubicBezTo>
                <a:cubicBezTo>
                  <a:pt x="1476864" y="361699"/>
                  <a:pt x="1457697" y="359829"/>
                  <a:pt x="1461437" y="367776"/>
                </a:cubicBezTo>
                <a:cubicBezTo>
                  <a:pt x="1465177" y="375723"/>
                  <a:pt x="1497434" y="384605"/>
                  <a:pt x="1509121" y="393020"/>
                </a:cubicBezTo>
                <a:cubicBezTo>
                  <a:pt x="1520808" y="401435"/>
                  <a:pt x="1532495" y="410317"/>
                  <a:pt x="1531560" y="418264"/>
                </a:cubicBezTo>
                <a:cubicBezTo>
                  <a:pt x="1530625" y="426211"/>
                  <a:pt x="1506316" y="429951"/>
                  <a:pt x="1503511" y="440703"/>
                </a:cubicBezTo>
                <a:cubicBezTo>
                  <a:pt x="1500706" y="451455"/>
                  <a:pt x="1508654" y="467350"/>
                  <a:pt x="1514731" y="482777"/>
                </a:cubicBezTo>
                <a:cubicBezTo>
                  <a:pt x="1520808" y="498204"/>
                  <a:pt x="1546052" y="525785"/>
                  <a:pt x="1539975" y="533265"/>
                </a:cubicBezTo>
                <a:cubicBezTo>
                  <a:pt x="1533898" y="540745"/>
                  <a:pt x="1502109" y="541213"/>
                  <a:pt x="1478267" y="527656"/>
                </a:cubicBezTo>
                <a:cubicBezTo>
                  <a:pt x="1454425" y="514099"/>
                  <a:pt x="1419831" y="461740"/>
                  <a:pt x="1396924" y="451923"/>
                </a:cubicBezTo>
                <a:cubicBezTo>
                  <a:pt x="1374017" y="442106"/>
                  <a:pt x="1362330" y="459870"/>
                  <a:pt x="1340826" y="468752"/>
                </a:cubicBezTo>
                <a:cubicBezTo>
                  <a:pt x="1319322" y="477634"/>
                  <a:pt x="1296415" y="494464"/>
                  <a:pt x="1267899" y="505216"/>
                </a:cubicBezTo>
                <a:cubicBezTo>
                  <a:pt x="1239383" y="515968"/>
                  <a:pt x="1196841" y="532798"/>
                  <a:pt x="1169727" y="533265"/>
                </a:cubicBezTo>
                <a:cubicBezTo>
                  <a:pt x="1142613" y="533732"/>
                  <a:pt x="1122979" y="510358"/>
                  <a:pt x="1105214" y="508021"/>
                </a:cubicBezTo>
                <a:cubicBezTo>
                  <a:pt x="1087450" y="505684"/>
                  <a:pt x="1077790" y="528052"/>
                  <a:pt x="1063140" y="519241"/>
                </a:cubicBezTo>
                <a:cubicBezTo>
                  <a:pt x="1048490" y="510430"/>
                  <a:pt x="1023847" y="473807"/>
                  <a:pt x="1017312" y="455152"/>
                </a:cubicBezTo>
                <a:cubicBezTo>
                  <a:pt x="1010777" y="436497"/>
                  <a:pt x="1015744" y="420865"/>
                  <a:pt x="1023930" y="407308"/>
                </a:cubicBezTo>
                <a:cubicBezTo>
                  <a:pt x="1032116" y="393751"/>
                  <a:pt x="1065047" y="385185"/>
                  <a:pt x="1066428" y="373809"/>
                </a:cubicBezTo>
                <a:cubicBezTo>
                  <a:pt x="1067809" y="362433"/>
                  <a:pt x="1042678" y="351593"/>
                  <a:pt x="1032213" y="339054"/>
                </a:cubicBezTo>
                <a:cubicBezTo>
                  <a:pt x="1021748" y="326515"/>
                  <a:pt x="991939" y="305359"/>
                  <a:pt x="1003638" y="298573"/>
                </a:cubicBezTo>
                <a:cubicBezTo>
                  <a:pt x="1015337" y="291787"/>
                  <a:pt x="1076554" y="293007"/>
                  <a:pt x="1090503" y="286433"/>
                </a:cubicBezTo>
                <a:cubicBezTo>
                  <a:pt x="1104452" y="279859"/>
                  <a:pt x="1078054" y="264596"/>
                  <a:pt x="1087333" y="259128"/>
                </a:cubicBezTo>
                <a:cubicBezTo>
                  <a:pt x="1096612" y="253660"/>
                  <a:pt x="1128254" y="258094"/>
                  <a:pt x="1146176" y="253621"/>
                </a:cubicBezTo>
                <a:cubicBezTo>
                  <a:pt x="1164098" y="249148"/>
                  <a:pt x="1190943" y="238978"/>
                  <a:pt x="1194868" y="232292"/>
                </a:cubicBezTo>
                <a:cubicBezTo>
                  <a:pt x="1198793" y="225606"/>
                  <a:pt x="1178183" y="213571"/>
                  <a:pt x="1169727" y="213506"/>
                </a:cubicBezTo>
                <a:cubicBezTo>
                  <a:pt x="1161271" y="213441"/>
                  <a:pt x="1157222" y="229094"/>
                  <a:pt x="1144133" y="231899"/>
                </a:cubicBezTo>
                <a:cubicBezTo>
                  <a:pt x="1131044" y="234704"/>
                  <a:pt x="1105477" y="227954"/>
                  <a:pt x="1091189" y="230335"/>
                </a:cubicBezTo>
                <a:cubicBezTo>
                  <a:pt x="1076901" y="232716"/>
                  <a:pt x="1071100" y="244484"/>
                  <a:pt x="1058407" y="246186"/>
                </a:cubicBezTo>
                <a:cubicBezTo>
                  <a:pt x="1045715" y="247888"/>
                  <a:pt x="1028270" y="237394"/>
                  <a:pt x="1015034" y="240547"/>
                </a:cubicBezTo>
                <a:cubicBezTo>
                  <a:pt x="1001798" y="243700"/>
                  <a:pt x="988995" y="261082"/>
                  <a:pt x="978993" y="265104"/>
                </a:cubicBezTo>
                <a:cubicBezTo>
                  <a:pt x="968991" y="269126"/>
                  <a:pt x="964370" y="259725"/>
                  <a:pt x="955020" y="264682"/>
                </a:cubicBezTo>
                <a:cubicBezTo>
                  <a:pt x="945670" y="269639"/>
                  <a:pt x="931989" y="288939"/>
                  <a:pt x="922895" y="294848"/>
                </a:cubicBezTo>
                <a:cubicBezTo>
                  <a:pt x="913801" y="300757"/>
                  <a:pt x="914481" y="296864"/>
                  <a:pt x="900456" y="300137"/>
                </a:cubicBezTo>
                <a:lnTo>
                  <a:pt x="838748" y="314483"/>
                </a:lnTo>
                <a:cubicBezTo>
                  <a:pt x="827996" y="317103"/>
                  <a:pt x="848309" y="313122"/>
                  <a:pt x="835943" y="315856"/>
                </a:cubicBezTo>
                <a:cubicBezTo>
                  <a:pt x="823577" y="318590"/>
                  <a:pt x="781379" y="326442"/>
                  <a:pt x="764549" y="330888"/>
                </a:cubicBezTo>
                <a:cubicBezTo>
                  <a:pt x="747719" y="335334"/>
                  <a:pt x="741581" y="337770"/>
                  <a:pt x="734966" y="342532"/>
                </a:cubicBezTo>
                <a:cubicBezTo>
                  <a:pt x="728351" y="347295"/>
                  <a:pt x="732222" y="355256"/>
                  <a:pt x="724857" y="359463"/>
                </a:cubicBezTo>
                <a:cubicBezTo>
                  <a:pt x="717492" y="363670"/>
                  <a:pt x="699074" y="363939"/>
                  <a:pt x="690774" y="367776"/>
                </a:cubicBezTo>
                <a:cubicBezTo>
                  <a:pt x="682474" y="371614"/>
                  <a:pt x="681247" y="376878"/>
                  <a:pt x="675055" y="382488"/>
                </a:cubicBezTo>
                <a:cubicBezTo>
                  <a:pt x="668863" y="388098"/>
                  <a:pt x="652407" y="392200"/>
                  <a:pt x="653624" y="401435"/>
                </a:cubicBezTo>
                <a:cubicBezTo>
                  <a:pt x="654841" y="410670"/>
                  <a:pt x="672074" y="428548"/>
                  <a:pt x="682359" y="437898"/>
                </a:cubicBezTo>
                <a:cubicBezTo>
                  <a:pt x="692644" y="447248"/>
                  <a:pt x="710798" y="448765"/>
                  <a:pt x="715332" y="457533"/>
                </a:cubicBezTo>
                <a:cubicBezTo>
                  <a:pt x="719866" y="466301"/>
                  <a:pt x="703158" y="484189"/>
                  <a:pt x="709561" y="490505"/>
                </a:cubicBezTo>
                <a:cubicBezTo>
                  <a:pt x="715964" y="496821"/>
                  <a:pt x="742947" y="498675"/>
                  <a:pt x="753752" y="495429"/>
                </a:cubicBezTo>
                <a:cubicBezTo>
                  <a:pt x="764558" y="492183"/>
                  <a:pt x="755042" y="473607"/>
                  <a:pt x="774394" y="471031"/>
                </a:cubicBezTo>
                <a:cubicBezTo>
                  <a:pt x="793746" y="468455"/>
                  <a:pt x="852295" y="475774"/>
                  <a:pt x="869865" y="479972"/>
                </a:cubicBezTo>
                <a:cubicBezTo>
                  <a:pt x="887435" y="484170"/>
                  <a:pt x="882891" y="489320"/>
                  <a:pt x="879814" y="496217"/>
                </a:cubicBezTo>
                <a:cubicBezTo>
                  <a:pt x="876737" y="503114"/>
                  <a:pt x="854972" y="513023"/>
                  <a:pt x="851400" y="521357"/>
                </a:cubicBezTo>
                <a:cubicBezTo>
                  <a:pt x="847828" y="529692"/>
                  <a:pt x="863975" y="540429"/>
                  <a:pt x="858382" y="546224"/>
                </a:cubicBezTo>
                <a:cubicBezTo>
                  <a:pt x="852789" y="552019"/>
                  <a:pt x="831823" y="553782"/>
                  <a:pt x="817842" y="556129"/>
                </a:cubicBezTo>
                <a:cubicBezTo>
                  <a:pt x="803861" y="558476"/>
                  <a:pt x="787187" y="563546"/>
                  <a:pt x="774497" y="560307"/>
                </a:cubicBezTo>
                <a:cubicBezTo>
                  <a:pt x="761807" y="557068"/>
                  <a:pt x="749946" y="533884"/>
                  <a:pt x="741702" y="536696"/>
                </a:cubicBezTo>
                <a:cubicBezTo>
                  <a:pt x="733458" y="539508"/>
                  <a:pt x="734359" y="555756"/>
                  <a:pt x="725034" y="555749"/>
                </a:cubicBezTo>
                <a:cubicBezTo>
                  <a:pt x="715709" y="555742"/>
                  <a:pt x="709513" y="560492"/>
                  <a:pt x="695274" y="562849"/>
                </a:cubicBezTo>
                <a:cubicBezTo>
                  <a:pt x="681035" y="565206"/>
                  <a:pt x="654885" y="565119"/>
                  <a:pt x="639599" y="569891"/>
                </a:cubicBezTo>
                <a:cubicBezTo>
                  <a:pt x="624313" y="574663"/>
                  <a:pt x="623661" y="585431"/>
                  <a:pt x="603559" y="591481"/>
                </a:cubicBezTo>
                <a:cubicBezTo>
                  <a:pt x="583457" y="597531"/>
                  <a:pt x="535652" y="608576"/>
                  <a:pt x="518988" y="606193"/>
                </a:cubicBezTo>
                <a:cubicBezTo>
                  <a:pt x="502324" y="603810"/>
                  <a:pt x="504044" y="587465"/>
                  <a:pt x="503576" y="577180"/>
                </a:cubicBezTo>
                <a:cubicBezTo>
                  <a:pt x="503109" y="566895"/>
                  <a:pt x="521094" y="550869"/>
                  <a:pt x="516183" y="544485"/>
                </a:cubicBezTo>
                <a:cubicBezTo>
                  <a:pt x="511272" y="538101"/>
                  <a:pt x="488064" y="543224"/>
                  <a:pt x="474110" y="538875"/>
                </a:cubicBezTo>
                <a:cubicBezTo>
                  <a:pt x="460156" y="534526"/>
                  <a:pt x="447887" y="523535"/>
                  <a:pt x="432460" y="518393"/>
                </a:cubicBezTo>
                <a:cubicBezTo>
                  <a:pt x="417033" y="513251"/>
                  <a:pt x="392785" y="513816"/>
                  <a:pt x="381548" y="508021"/>
                </a:cubicBezTo>
                <a:cubicBezTo>
                  <a:pt x="370311" y="502226"/>
                  <a:pt x="357005" y="494721"/>
                  <a:pt x="365040" y="483625"/>
                </a:cubicBezTo>
                <a:cubicBezTo>
                  <a:pt x="373075" y="472529"/>
                  <a:pt x="416156" y="449606"/>
                  <a:pt x="429757" y="441447"/>
                </a:cubicBezTo>
                <a:cubicBezTo>
                  <a:pt x="443358" y="433288"/>
                  <a:pt x="450613" y="431892"/>
                  <a:pt x="460932" y="427527"/>
                </a:cubicBezTo>
                <a:cubicBezTo>
                  <a:pt x="471251" y="423162"/>
                  <a:pt x="484277" y="417663"/>
                  <a:pt x="491669" y="415255"/>
                </a:cubicBezTo>
                <a:cubicBezTo>
                  <a:pt x="499061" y="412847"/>
                  <a:pt x="503979" y="416018"/>
                  <a:pt x="505286" y="413079"/>
                </a:cubicBezTo>
                <a:cubicBezTo>
                  <a:pt x="506593" y="410140"/>
                  <a:pt x="502373" y="399986"/>
                  <a:pt x="499514" y="397621"/>
                </a:cubicBezTo>
                <a:cubicBezTo>
                  <a:pt x="496655" y="395257"/>
                  <a:pt x="495173" y="401061"/>
                  <a:pt x="488134" y="398892"/>
                </a:cubicBezTo>
                <a:cubicBezTo>
                  <a:pt x="481095" y="396723"/>
                  <a:pt x="473642" y="384323"/>
                  <a:pt x="457280" y="384605"/>
                </a:cubicBezTo>
                <a:cubicBezTo>
                  <a:pt x="440918" y="384888"/>
                  <a:pt x="419175" y="403419"/>
                  <a:pt x="389962" y="400587"/>
                </a:cubicBezTo>
                <a:cubicBezTo>
                  <a:pt x="360749" y="397755"/>
                  <a:pt x="301168" y="377473"/>
                  <a:pt x="282003" y="367614"/>
                </a:cubicBezTo>
                <a:cubicBezTo>
                  <a:pt x="262839" y="357756"/>
                  <a:pt x="286336" y="348263"/>
                  <a:pt x="274975" y="341436"/>
                </a:cubicBezTo>
                <a:cubicBezTo>
                  <a:pt x="258613" y="334424"/>
                  <a:pt x="253107" y="310506"/>
                  <a:pt x="237651" y="309983"/>
                </a:cubicBezTo>
                <a:cubicBezTo>
                  <a:pt x="218017" y="312788"/>
                  <a:pt x="205783" y="307653"/>
                  <a:pt x="194145" y="314483"/>
                </a:cubicBezTo>
                <a:cubicBezTo>
                  <a:pt x="182507" y="321313"/>
                  <a:pt x="173430" y="338807"/>
                  <a:pt x="167820" y="350961"/>
                </a:cubicBezTo>
                <a:cubicBezTo>
                  <a:pt x="162210" y="363116"/>
                  <a:pt x="144908" y="386945"/>
                  <a:pt x="131911" y="387410"/>
                </a:cubicBezTo>
                <a:close/>
              </a:path>
            </a:pathLst>
          </a:custGeom>
          <a:solidFill>
            <a:srgbClr val="DD49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Блок-схема: узел 12"/>
          <p:cNvSpPr/>
          <p:nvPr/>
        </p:nvSpPr>
        <p:spPr>
          <a:xfrm>
            <a:off x="3413794" y="2752520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Блок-схема: узел 15"/>
          <p:cNvSpPr/>
          <p:nvPr/>
        </p:nvSpPr>
        <p:spPr>
          <a:xfrm>
            <a:off x="3251629" y="2752521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2145675" y="589114"/>
            <a:ext cx="1541125" cy="579488"/>
          </a:xfrm>
          <a:prstGeom prst="wedgeRectCallout">
            <a:avLst>
              <a:gd name="adj1" fmla="val 51135"/>
              <a:gd name="adj2" fmla="val 272397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867" dirty="0" smtClean="0">
                <a:solidFill>
                  <a:srgbClr val="4E361E"/>
                </a:solidFill>
              </a:rPr>
              <a:t>Крымское ханство</a:t>
            </a:r>
            <a:endParaRPr lang="ru-RU" sz="1867" dirty="0">
              <a:solidFill>
                <a:srgbClr val="4E361E"/>
              </a:solidFill>
            </a:endParaRPr>
          </a:p>
        </p:txBody>
      </p:sp>
      <p:pic>
        <p:nvPicPr>
          <p:cNvPr id="31746" name="Picture 2" descr="Картинки по запросу судак крепость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399" y="411164"/>
            <a:ext cx="3028755" cy="217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ая выноска 14"/>
          <p:cNvSpPr/>
          <p:nvPr/>
        </p:nvSpPr>
        <p:spPr>
          <a:xfrm>
            <a:off x="1924716" y="1512276"/>
            <a:ext cx="1092969" cy="290945"/>
          </a:xfrm>
          <a:prstGeom prst="wedgeRectCallout">
            <a:avLst>
              <a:gd name="adj1" fmla="val 78410"/>
              <a:gd name="adj2" fmla="val 406440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400" dirty="0" smtClean="0">
                <a:solidFill>
                  <a:srgbClr val="4E361E"/>
                </a:solidFill>
              </a:rPr>
              <a:t>Балаклава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3638607" y="3628774"/>
            <a:ext cx="701521" cy="363363"/>
          </a:xfrm>
          <a:prstGeom prst="wedgeRectCallout">
            <a:avLst>
              <a:gd name="adj1" fmla="val -75707"/>
              <a:gd name="adj2" fmla="val -279525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400" dirty="0" smtClean="0">
                <a:solidFill>
                  <a:srgbClr val="4E361E"/>
                </a:solidFill>
              </a:rPr>
              <a:t>Судак</a:t>
            </a:r>
            <a:endParaRPr lang="ru-RU" sz="1400" dirty="0">
              <a:solidFill>
                <a:srgbClr val="4E3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15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0" y="0"/>
            <a:ext cx="2916238" cy="51435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76600" y="1723281"/>
            <a:ext cx="3560270" cy="6463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685783"/>
            <a:r>
              <a:rPr lang="ru-RU" sz="4200" dirty="0">
                <a:solidFill>
                  <a:prstClr val="white"/>
                </a:solidFill>
                <a:latin typeface="Merriweather"/>
              </a:rPr>
              <a:t>Гарнизон </a:t>
            </a:r>
            <a:r>
              <a:rPr lang="ru-RU" sz="4200" dirty="0" smtClean="0">
                <a:solidFill>
                  <a:prstClr val="white"/>
                </a:solidFill>
                <a:latin typeface="Merriweather"/>
              </a:rPr>
              <a:t>—</a:t>
            </a:r>
            <a:endParaRPr lang="ru-RU" sz="42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76600" y="2491503"/>
            <a:ext cx="4857750" cy="9473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4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это военные части и учреждения, которые расположены в городе либо крепости.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2050" name="Picture 2" descr="Картинки по запросу крепость пнг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75" y="1857005"/>
            <a:ext cx="2585487" cy="142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79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33794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" t="16539" r="7183" b="18565"/>
          <a:stretch/>
        </p:blipFill>
        <p:spPr bwMode="auto">
          <a:xfrm>
            <a:off x="2304508" y="0"/>
            <a:ext cx="4534983" cy="515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>
            <a:off x="6985225" y="4111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Крымские татары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82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33796" name="Picture 4" descr="Похожее изображени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" t="11506" r="17698" b="21178"/>
          <a:stretch/>
        </p:blipFill>
        <p:spPr bwMode="auto">
          <a:xfrm>
            <a:off x="2304972" y="0"/>
            <a:ext cx="453405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6985225" y="4111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Крымские татары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54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3033026" y="3454298"/>
            <a:ext cx="3097625" cy="943544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600" dirty="0" smtClean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Выплачивали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специальный налог в ханскую казну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728070" y="2061039"/>
            <a:ext cx="3121572" cy="943543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Жители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горных районов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и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торговых городов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не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принимали участия в походах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29915" y="2061038"/>
            <a:ext cx="3097623" cy="943544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Участвовали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все мужчины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из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предгорных и степных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районов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789482" y="386413"/>
            <a:ext cx="356507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Крымское ханство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29915" y="1146106"/>
            <a:ext cx="6479784" cy="465218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>
              <a:defRPr/>
            </a:pPr>
            <a:r>
              <a:rPr lang="ru-RU" sz="1400" dirty="0" smtClean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Военные походы</a:t>
            </a:r>
            <a:endParaRPr lang="ru-RU" sz="1400" dirty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45" name="Соединительная линия уступом 44"/>
          <p:cNvCxnSpPr>
            <a:stCxn id="32" idx="1"/>
            <a:endCxn id="27" idx="1"/>
          </p:cNvCxnSpPr>
          <p:nvPr/>
        </p:nvCxnSpPr>
        <p:spPr>
          <a:xfrm rot="10800000" flipV="1">
            <a:off x="1329915" y="1378714"/>
            <a:ext cx="12700" cy="1154095"/>
          </a:xfrm>
          <a:prstGeom prst="bentConnector3">
            <a:avLst>
              <a:gd name="adj1" fmla="val 1800000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Рисунок 7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918"/>
            <a:ext cx="1316571" cy="288000"/>
          </a:xfrm>
          <a:prstGeom prst="rect">
            <a:avLst/>
          </a:prstGeom>
        </p:spPr>
      </p:pic>
      <p:cxnSp>
        <p:nvCxnSpPr>
          <p:cNvPr id="38" name="Соединительная линия уступом 37"/>
          <p:cNvCxnSpPr>
            <a:stCxn id="40" idx="3"/>
            <a:endCxn id="36" idx="3"/>
          </p:cNvCxnSpPr>
          <p:nvPr/>
        </p:nvCxnSpPr>
        <p:spPr>
          <a:xfrm flipH="1">
            <a:off x="6130651" y="2532811"/>
            <a:ext cx="1718991" cy="1393259"/>
          </a:xfrm>
          <a:prstGeom prst="bentConnector3">
            <a:avLst>
              <a:gd name="adj1" fmla="val -13298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Соединительная линия уступом 45"/>
          <p:cNvCxnSpPr>
            <a:stCxn id="32" idx="3"/>
            <a:endCxn id="40" idx="3"/>
          </p:cNvCxnSpPr>
          <p:nvPr/>
        </p:nvCxnSpPr>
        <p:spPr>
          <a:xfrm>
            <a:off x="7809699" y="1378715"/>
            <a:ext cx="39943" cy="1154096"/>
          </a:xfrm>
          <a:prstGeom prst="bentConnector3">
            <a:avLst>
              <a:gd name="adj1" fmla="val 672316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210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0" grpId="0" animBg="1"/>
      <p:bldP spid="27" grpId="0" animBg="1"/>
      <p:bldP spid="3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81"/>
          <a:stretch/>
        </p:blipFill>
        <p:spPr>
          <a:xfrm>
            <a:off x="-171610" y="1"/>
            <a:ext cx="9315609" cy="515276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71610" y="3972860"/>
            <a:ext cx="5101956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Крымские татары </a:t>
            </a:r>
            <a:r>
              <a:rPr lang="ru-RU" sz="1400" dirty="0" smtClean="0">
                <a:solidFill>
                  <a:schemeClr val="bg1"/>
                </a:solidFill>
              </a:rPr>
              <a:t>сражались на </a:t>
            </a:r>
            <a:r>
              <a:rPr lang="ru-RU" sz="1400" dirty="0">
                <a:solidFill>
                  <a:schemeClr val="bg1"/>
                </a:solidFill>
              </a:rPr>
              <a:t>открытой </a:t>
            </a:r>
            <a:r>
              <a:rPr lang="ru-RU" sz="1400" dirty="0" smtClean="0">
                <a:solidFill>
                  <a:schemeClr val="bg1"/>
                </a:solidFill>
              </a:rPr>
              <a:t>местности </a:t>
            </a:r>
            <a:r>
              <a:rPr lang="ru-RU" sz="1400" dirty="0">
                <a:solidFill>
                  <a:schemeClr val="bg1"/>
                </a:solidFill>
              </a:rPr>
              <a:t>и не брали в осаду крепости или города.</a:t>
            </a:r>
          </a:p>
        </p:txBody>
      </p:sp>
      <p:sp>
        <p:nvSpPr>
          <p:cNvPr id="9" name="Овал 8"/>
          <p:cNvSpPr/>
          <p:nvPr/>
        </p:nvSpPr>
        <p:spPr>
          <a:xfrm>
            <a:off x="371132" y="42352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Вооружённые 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силы </a:t>
            </a:r>
            <a:endParaRPr lang="ru-RU" sz="1200" dirty="0" smtClean="0">
              <a:solidFill>
                <a:prstClr val="black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Крымского 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ханства</a:t>
            </a:r>
          </a:p>
        </p:txBody>
      </p:sp>
    </p:spTree>
    <p:extLst>
      <p:ext uri="{BB962C8B-B14F-4D97-AF65-F5344CB8AC3E}">
        <p14:creationId xmlns:p14="http://schemas.microsoft.com/office/powerpoint/2010/main" val="104573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58775" y="1686893"/>
            <a:ext cx="3051690" cy="18959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Для захвата людей в плен </a:t>
            </a:r>
            <a:r>
              <a:rPr lang="ru-RU" sz="1400" dirty="0" smtClean="0">
                <a:solidFill>
                  <a:prstClr val="white"/>
                </a:solidFill>
              </a:rPr>
              <a:t>организовывались </a:t>
            </a:r>
            <a:r>
              <a:rPr lang="ru-RU" sz="1400" dirty="0">
                <a:solidFill>
                  <a:prstClr val="white"/>
                </a:solidFill>
              </a:rPr>
              <a:t>набеги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мелкими </a:t>
            </a:r>
            <a:r>
              <a:rPr lang="ru-RU" sz="1400" dirty="0">
                <a:solidFill>
                  <a:prstClr val="white"/>
                </a:solidFill>
              </a:rPr>
              <a:t>отрядами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на соседние территории. </a:t>
            </a:r>
            <a:endParaRPr lang="ru-RU" sz="1400" dirty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endParaRPr lang="ru-RU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endParaRPr lang="ru-RU" sz="1400" dirty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Такие набеги назывались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r>
              <a:rPr lang="ru-RU" sz="1400" dirty="0" err="1" smtClean="0">
                <a:solidFill>
                  <a:prstClr val="white"/>
                </a:solidFill>
              </a:rPr>
              <a:t>беш</a:t>
            </a:r>
            <a:r>
              <a:rPr lang="ru-RU" sz="1400" dirty="0" smtClean="0">
                <a:solidFill>
                  <a:prstClr val="white"/>
                </a:solidFill>
              </a:rPr>
              <a:t>-баш</a:t>
            </a:r>
            <a:r>
              <a:rPr lang="ru-RU" sz="1400" b="1" dirty="0">
                <a:solidFill>
                  <a:prstClr val="white"/>
                </a:solidFill>
              </a:rPr>
              <a:t>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" t="8753" r="-255" b="11039"/>
          <a:stretch/>
        </p:blipFill>
        <p:spPr>
          <a:xfrm>
            <a:off x="4030578" y="596308"/>
            <a:ext cx="5125454" cy="394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20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114" y="2230499"/>
            <a:ext cx="3632886" cy="29130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1"/>
          <a:stretch/>
        </p:blipFill>
        <p:spPr>
          <a:xfrm>
            <a:off x="1" y="0"/>
            <a:ext cx="5511114" cy="5143500"/>
          </a:xfrm>
          <a:prstGeom prst="rect">
            <a:avLst/>
          </a:prstGeom>
        </p:spPr>
      </p:pic>
      <p:pic>
        <p:nvPicPr>
          <p:cNvPr id="1032" name="Picture 8" descr="Похожее изображени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" t="19482" r="343" b="1478"/>
          <a:stretch/>
        </p:blipFill>
        <p:spPr bwMode="auto">
          <a:xfrm>
            <a:off x="5511114" y="-10758"/>
            <a:ext cx="3632886" cy="226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2" name="Овал 11"/>
          <p:cNvSpPr/>
          <p:nvPr/>
        </p:nvSpPr>
        <p:spPr>
          <a:xfrm>
            <a:off x="4610939" y="1366532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Оружие крымских татар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1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775" y="2104954"/>
            <a:ext cx="2917825" cy="9335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Искали мамонтовую кость </a:t>
            </a:r>
            <a:r>
              <a:rPr lang="ru-RU" sz="1400" dirty="0" smtClean="0">
                <a:solidFill>
                  <a:prstClr val="white"/>
                </a:solidFill>
              </a:rPr>
              <a:t>весной, </a:t>
            </a:r>
            <a:r>
              <a:rPr lang="ru-RU" sz="1400" dirty="0">
                <a:solidFill>
                  <a:prstClr val="white"/>
                </a:solidFill>
              </a:rPr>
              <a:t>после спада </a:t>
            </a:r>
            <a:r>
              <a:rPr lang="ru-RU" sz="1400" dirty="0" smtClean="0">
                <a:solidFill>
                  <a:prstClr val="white"/>
                </a:solidFill>
              </a:rPr>
              <a:t>воды,</a:t>
            </a:r>
          </a:p>
          <a:p>
            <a:pPr defTabSz="685783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по </a:t>
            </a:r>
            <a:r>
              <a:rPr lang="ru-RU" sz="1400" dirty="0">
                <a:solidFill>
                  <a:prstClr val="white"/>
                </a:solidFill>
              </a:rPr>
              <a:t>обрывам, руслам </a:t>
            </a:r>
            <a:r>
              <a:rPr lang="ru-RU" sz="1400" dirty="0" smtClean="0">
                <a:solidFill>
                  <a:prstClr val="white"/>
                </a:solidFill>
              </a:rPr>
              <a:t>рек</a:t>
            </a:r>
          </a:p>
          <a:p>
            <a:pPr defTabSz="685783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и </a:t>
            </a:r>
            <a:r>
              <a:rPr lang="ru-RU" sz="1400" dirty="0">
                <a:solidFill>
                  <a:prstClr val="white"/>
                </a:solidFill>
              </a:rPr>
              <a:t>оврагам. </a:t>
            </a:r>
          </a:p>
        </p:txBody>
      </p:sp>
      <p:pic>
        <p:nvPicPr>
          <p:cNvPr id="3074" name="Picture 2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645" y="810049"/>
            <a:ext cx="5089356" cy="352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92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58775" y="2223448"/>
            <a:ext cx="3051690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результате </a:t>
            </a:r>
            <a:r>
              <a:rPr lang="ru-RU" sz="1400" dirty="0" smtClean="0">
                <a:solidFill>
                  <a:prstClr val="white"/>
                </a:solidFill>
              </a:rPr>
              <a:t>грабительских </a:t>
            </a:r>
            <a:r>
              <a:rPr lang="ru-RU" sz="1400" dirty="0">
                <a:solidFill>
                  <a:prstClr val="white"/>
                </a:solidFill>
              </a:rPr>
              <a:t>походов хан получал пятую часть всей добычи.</a:t>
            </a:r>
          </a:p>
        </p:txBody>
      </p:sp>
      <p:pic>
        <p:nvPicPr>
          <p:cNvPr id="7" name="Picture 2" descr="Картинки по запросу добыча в набегах у татар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" t="3595" r="20339" b="7520"/>
          <a:stretch/>
        </p:blipFill>
        <p:spPr bwMode="auto">
          <a:xfrm>
            <a:off x="4032517" y="635768"/>
            <a:ext cx="5111483" cy="387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33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73550" y="1687702"/>
            <a:ext cx="2917825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/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Сибирское </a:t>
            </a:r>
            <a:r>
              <a:rPr lang="ru-RU" sz="2800" dirty="0">
                <a:solidFill>
                  <a:srgbClr val="FFDC5A"/>
                </a:solidFill>
                <a:latin typeface="Merriweather"/>
              </a:rPr>
              <a:t>ханство</a:t>
            </a:r>
            <a:endParaRPr lang="ru-RU" sz="2800" dirty="0" smtClean="0">
              <a:solidFill>
                <a:srgbClr val="FFDC5A"/>
              </a:solidFill>
              <a:latin typeface="Merriweather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73550" y="2713170"/>
            <a:ext cx="2917825" cy="696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конце </a:t>
            </a:r>
            <a:r>
              <a:rPr lang="en-US" sz="1400" dirty="0" smtClean="0">
                <a:solidFill>
                  <a:prstClr val="white"/>
                </a:solidFill>
              </a:rPr>
              <a:t>XV</a:t>
            </a:r>
            <a:r>
              <a:rPr lang="ru-RU" sz="1400" dirty="0" smtClean="0">
                <a:solidFill>
                  <a:prstClr val="white"/>
                </a:solidFill>
              </a:rPr>
              <a:t> </a:t>
            </a:r>
            <a:r>
              <a:rPr lang="ru-RU" sz="1400" dirty="0">
                <a:solidFill>
                  <a:prstClr val="white"/>
                </a:solidFill>
              </a:rPr>
              <a:t>века на осколках Золотой Орды образовалось Сибирское ханство.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517" y="635768"/>
            <a:ext cx="5111483" cy="387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52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5/53/Siberian_Khanate_map_Russian.svg/800px-Siberian_Khanate_map_Russian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593" y="1099679"/>
            <a:ext cx="3146683" cy="230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29770">
            <a:off x="4345696" y="1868306"/>
            <a:ext cx="1965925" cy="1837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5639">
            <a:off x="1237447" y="1642602"/>
            <a:ext cx="3380106" cy="2152962"/>
          </a:xfrm>
          <a:prstGeom prst="rect">
            <a:avLst/>
          </a:prstGeom>
        </p:spPr>
      </p:pic>
      <p:pic>
        <p:nvPicPr>
          <p:cNvPr id="44034" name="Picture 2" descr="Astrakhan Khanate-ru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293">
            <a:off x="2906851" y="3833324"/>
            <a:ext cx="446608" cy="61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3"/>
          <a:stretch/>
        </p:blipFill>
        <p:spPr>
          <a:xfrm>
            <a:off x="-6402" y="-241"/>
            <a:ext cx="9153054" cy="5143741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олилиния 1"/>
          <p:cNvSpPr/>
          <p:nvPr/>
        </p:nvSpPr>
        <p:spPr>
          <a:xfrm>
            <a:off x="4017856" y="931108"/>
            <a:ext cx="2683464" cy="2461234"/>
          </a:xfrm>
          <a:custGeom>
            <a:avLst/>
            <a:gdLst>
              <a:gd name="connsiteX0" fmla="*/ 369972 w 2960775"/>
              <a:gd name="connsiteY0" fmla="*/ 359830 h 2579373"/>
              <a:gd name="connsiteX1" fmla="*/ 503322 w 2960775"/>
              <a:gd name="connsiteY1" fmla="*/ 486830 h 2579373"/>
              <a:gd name="connsiteX2" fmla="*/ 573172 w 2960775"/>
              <a:gd name="connsiteY2" fmla="*/ 543980 h 2579373"/>
              <a:gd name="connsiteX3" fmla="*/ 585872 w 2960775"/>
              <a:gd name="connsiteY3" fmla="*/ 670980 h 2579373"/>
              <a:gd name="connsiteX4" fmla="*/ 541422 w 2960775"/>
              <a:gd name="connsiteY4" fmla="*/ 721780 h 2579373"/>
              <a:gd name="connsiteX5" fmla="*/ 477922 w 2960775"/>
              <a:gd name="connsiteY5" fmla="*/ 785280 h 2579373"/>
              <a:gd name="connsiteX6" fmla="*/ 433472 w 2960775"/>
              <a:gd name="connsiteY6" fmla="*/ 994830 h 2579373"/>
              <a:gd name="connsiteX7" fmla="*/ 446172 w 2960775"/>
              <a:gd name="connsiteY7" fmla="*/ 1159930 h 2579373"/>
              <a:gd name="connsiteX8" fmla="*/ 598572 w 2960775"/>
              <a:gd name="connsiteY8" fmla="*/ 1318680 h 2579373"/>
              <a:gd name="connsiteX9" fmla="*/ 471572 w 2960775"/>
              <a:gd name="connsiteY9" fmla="*/ 1420280 h 2579373"/>
              <a:gd name="connsiteX10" fmla="*/ 185822 w 2960775"/>
              <a:gd name="connsiteY10" fmla="*/ 1458380 h 2579373"/>
              <a:gd name="connsiteX11" fmla="*/ 46122 w 2960775"/>
              <a:gd name="connsiteY11" fmla="*/ 1566330 h 2579373"/>
              <a:gd name="connsiteX12" fmla="*/ 14372 w 2960775"/>
              <a:gd name="connsiteY12" fmla="*/ 1617130 h 2579373"/>
              <a:gd name="connsiteX13" fmla="*/ 1672 w 2960775"/>
              <a:gd name="connsiteY13" fmla="*/ 1718730 h 2579373"/>
              <a:gd name="connsiteX14" fmla="*/ 14372 w 2960775"/>
              <a:gd name="connsiteY14" fmla="*/ 1782230 h 2579373"/>
              <a:gd name="connsiteX15" fmla="*/ 128672 w 2960775"/>
              <a:gd name="connsiteY15" fmla="*/ 1845730 h 2579373"/>
              <a:gd name="connsiteX16" fmla="*/ 262022 w 2960775"/>
              <a:gd name="connsiteY16" fmla="*/ 1890180 h 2579373"/>
              <a:gd name="connsiteX17" fmla="*/ 236622 w 2960775"/>
              <a:gd name="connsiteY17" fmla="*/ 2055280 h 2579373"/>
              <a:gd name="connsiteX18" fmla="*/ 262022 w 2960775"/>
              <a:gd name="connsiteY18" fmla="*/ 2137830 h 2579373"/>
              <a:gd name="connsiteX19" fmla="*/ 274722 w 2960775"/>
              <a:gd name="connsiteY19" fmla="*/ 2385480 h 2579373"/>
              <a:gd name="connsiteX20" fmla="*/ 509672 w 2960775"/>
              <a:gd name="connsiteY20" fmla="*/ 2442630 h 2579373"/>
              <a:gd name="connsiteX21" fmla="*/ 1043072 w 2960775"/>
              <a:gd name="connsiteY21" fmla="*/ 2575980 h 2579373"/>
              <a:gd name="connsiteX22" fmla="*/ 1532022 w 2960775"/>
              <a:gd name="connsiteY22" fmla="*/ 2537880 h 2579373"/>
              <a:gd name="connsiteX23" fmla="*/ 1982872 w 2960775"/>
              <a:gd name="connsiteY23" fmla="*/ 2518830 h 2579373"/>
              <a:gd name="connsiteX24" fmla="*/ 2255922 w 2960775"/>
              <a:gd name="connsiteY24" fmla="*/ 2525180 h 2579373"/>
              <a:gd name="connsiteX25" fmla="*/ 2579772 w 2960775"/>
              <a:gd name="connsiteY25" fmla="*/ 2283880 h 2579373"/>
              <a:gd name="connsiteX26" fmla="*/ 2541672 w 2960775"/>
              <a:gd name="connsiteY26" fmla="*/ 2112430 h 2579373"/>
              <a:gd name="connsiteX27" fmla="*/ 2655972 w 2960775"/>
              <a:gd name="connsiteY27" fmla="*/ 1883830 h 2579373"/>
              <a:gd name="connsiteX28" fmla="*/ 2960772 w 2960775"/>
              <a:gd name="connsiteY28" fmla="*/ 1629830 h 2579373"/>
              <a:gd name="connsiteX29" fmla="*/ 2649622 w 2960775"/>
              <a:gd name="connsiteY29" fmla="*/ 1312330 h 2579373"/>
              <a:gd name="connsiteX30" fmla="*/ 2440072 w 2960775"/>
              <a:gd name="connsiteY30" fmla="*/ 1128180 h 2579373"/>
              <a:gd name="connsiteX31" fmla="*/ 2325772 w 2960775"/>
              <a:gd name="connsiteY31" fmla="*/ 772580 h 2579373"/>
              <a:gd name="connsiteX32" fmla="*/ 2040022 w 2960775"/>
              <a:gd name="connsiteY32" fmla="*/ 486830 h 2579373"/>
              <a:gd name="connsiteX33" fmla="*/ 1982872 w 2960775"/>
              <a:gd name="connsiteY33" fmla="*/ 372530 h 2579373"/>
              <a:gd name="connsiteX34" fmla="*/ 1855872 w 2960775"/>
              <a:gd name="connsiteY34" fmla="*/ 220130 h 2579373"/>
              <a:gd name="connsiteX35" fmla="*/ 1684422 w 2960775"/>
              <a:gd name="connsiteY35" fmla="*/ 35980 h 2579373"/>
              <a:gd name="connsiteX36" fmla="*/ 1576472 w 2960775"/>
              <a:gd name="connsiteY36" fmla="*/ 251880 h 2579373"/>
              <a:gd name="connsiteX37" fmla="*/ 1246272 w 2960775"/>
              <a:gd name="connsiteY37" fmla="*/ 118530 h 2579373"/>
              <a:gd name="connsiteX38" fmla="*/ 1252622 w 2960775"/>
              <a:gd name="connsiteY38" fmla="*/ 302680 h 2579373"/>
              <a:gd name="connsiteX39" fmla="*/ 1246272 w 2960775"/>
              <a:gd name="connsiteY39" fmla="*/ 340780 h 2579373"/>
              <a:gd name="connsiteX40" fmla="*/ 1258972 w 2960775"/>
              <a:gd name="connsiteY40" fmla="*/ 391580 h 2579373"/>
              <a:gd name="connsiteX41" fmla="*/ 1557422 w 2960775"/>
              <a:gd name="connsiteY41" fmla="*/ 480480 h 2579373"/>
              <a:gd name="connsiteX42" fmla="*/ 1614572 w 2960775"/>
              <a:gd name="connsiteY42" fmla="*/ 721780 h 2579373"/>
              <a:gd name="connsiteX43" fmla="*/ 1354222 w 2960775"/>
              <a:gd name="connsiteY43" fmla="*/ 537630 h 2579373"/>
              <a:gd name="connsiteX44" fmla="*/ 1271672 w 2960775"/>
              <a:gd name="connsiteY44" fmla="*/ 709080 h 2579373"/>
              <a:gd name="connsiteX45" fmla="*/ 820822 w 2960775"/>
              <a:gd name="connsiteY45" fmla="*/ 804330 h 2579373"/>
              <a:gd name="connsiteX46" fmla="*/ 954172 w 2960775"/>
              <a:gd name="connsiteY46" fmla="*/ 651930 h 2579373"/>
              <a:gd name="connsiteX47" fmla="*/ 1081172 w 2960775"/>
              <a:gd name="connsiteY47" fmla="*/ 505880 h 2579373"/>
              <a:gd name="connsiteX48" fmla="*/ 1030372 w 2960775"/>
              <a:gd name="connsiteY48" fmla="*/ 366180 h 2579373"/>
              <a:gd name="connsiteX49" fmla="*/ 731922 w 2960775"/>
              <a:gd name="connsiteY49" fmla="*/ 277280 h 2579373"/>
              <a:gd name="connsiteX50" fmla="*/ 833522 w 2960775"/>
              <a:gd name="connsiteY50" fmla="*/ 10580 h 2579373"/>
              <a:gd name="connsiteX51" fmla="*/ 592222 w 2960775"/>
              <a:gd name="connsiteY51" fmla="*/ 61380 h 2579373"/>
              <a:gd name="connsiteX52" fmla="*/ 122322 w 2960775"/>
              <a:gd name="connsiteY52" fmla="*/ 137580 h 2579373"/>
              <a:gd name="connsiteX53" fmla="*/ 401722 w 2960775"/>
              <a:gd name="connsiteY53" fmla="*/ 436030 h 2579373"/>
              <a:gd name="connsiteX0" fmla="*/ 369972 w 2960775"/>
              <a:gd name="connsiteY0" fmla="*/ 359830 h 2579373"/>
              <a:gd name="connsiteX1" fmla="*/ 503322 w 2960775"/>
              <a:gd name="connsiteY1" fmla="*/ 486830 h 2579373"/>
              <a:gd name="connsiteX2" fmla="*/ 573172 w 2960775"/>
              <a:gd name="connsiteY2" fmla="*/ 543980 h 2579373"/>
              <a:gd name="connsiteX3" fmla="*/ 585872 w 2960775"/>
              <a:gd name="connsiteY3" fmla="*/ 670980 h 2579373"/>
              <a:gd name="connsiteX4" fmla="*/ 541422 w 2960775"/>
              <a:gd name="connsiteY4" fmla="*/ 721780 h 2579373"/>
              <a:gd name="connsiteX5" fmla="*/ 477922 w 2960775"/>
              <a:gd name="connsiteY5" fmla="*/ 785280 h 2579373"/>
              <a:gd name="connsiteX6" fmla="*/ 433472 w 2960775"/>
              <a:gd name="connsiteY6" fmla="*/ 994830 h 2579373"/>
              <a:gd name="connsiteX7" fmla="*/ 446172 w 2960775"/>
              <a:gd name="connsiteY7" fmla="*/ 1159930 h 2579373"/>
              <a:gd name="connsiteX8" fmla="*/ 598572 w 2960775"/>
              <a:gd name="connsiteY8" fmla="*/ 1318680 h 2579373"/>
              <a:gd name="connsiteX9" fmla="*/ 471572 w 2960775"/>
              <a:gd name="connsiteY9" fmla="*/ 1420280 h 2579373"/>
              <a:gd name="connsiteX10" fmla="*/ 185822 w 2960775"/>
              <a:gd name="connsiteY10" fmla="*/ 1458380 h 2579373"/>
              <a:gd name="connsiteX11" fmla="*/ 46122 w 2960775"/>
              <a:gd name="connsiteY11" fmla="*/ 1566330 h 2579373"/>
              <a:gd name="connsiteX12" fmla="*/ 14372 w 2960775"/>
              <a:gd name="connsiteY12" fmla="*/ 1617130 h 2579373"/>
              <a:gd name="connsiteX13" fmla="*/ 1672 w 2960775"/>
              <a:gd name="connsiteY13" fmla="*/ 1718730 h 2579373"/>
              <a:gd name="connsiteX14" fmla="*/ 14372 w 2960775"/>
              <a:gd name="connsiteY14" fmla="*/ 1782230 h 2579373"/>
              <a:gd name="connsiteX15" fmla="*/ 128672 w 2960775"/>
              <a:gd name="connsiteY15" fmla="*/ 1845730 h 2579373"/>
              <a:gd name="connsiteX16" fmla="*/ 262022 w 2960775"/>
              <a:gd name="connsiteY16" fmla="*/ 1890180 h 2579373"/>
              <a:gd name="connsiteX17" fmla="*/ 236622 w 2960775"/>
              <a:gd name="connsiteY17" fmla="*/ 2055280 h 2579373"/>
              <a:gd name="connsiteX18" fmla="*/ 262022 w 2960775"/>
              <a:gd name="connsiteY18" fmla="*/ 2137830 h 2579373"/>
              <a:gd name="connsiteX19" fmla="*/ 274722 w 2960775"/>
              <a:gd name="connsiteY19" fmla="*/ 2385480 h 2579373"/>
              <a:gd name="connsiteX20" fmla="*/ 509672 w 2960775"/>
              <a:gd name="connsiteY20" fmla="*/ 2442630 h 2579373"/>
              <a:gd name="connsiteX21" fmla="*/ 1043072 w 2960775"/>
              <a:gd name="connsiteY21" fmla="*/ 2575980 h 2579373"/>
              <a:gd name="connsiteX22" fmla="*/ 1532022 w 2960775"/>
              <a:gd name="connsiteY22" fmla="*/ 2537880 h 2579373"/>
              <a:gd name="connsiteX23" fmla="*/ 1982872 w 2960775"/>
              <a:gd name="connsiteY23" fmla="*/ 2518830 h 2579373"/>
              <a:gd name="connsiteX24" fmla="*/ 2255922 w 2960775"/>
              <a:gd name="connsiteY24" fmla="*/ 2525180 h 2579373"/>
              <a:gd name="connsiteX25" fmla="*/ 2579772 w 2960775"/>
              <a:gd name="connsiteY25" fmla="*/ 2283880 h 2579373"/>
              <a:gd name="connsiteX26" fmla="*/ 2541672 w 2960775"/>
              <a:gd name="connsiteY26" fmla="*/ 2112430 h 2579373"/>
              <a:gd name="connsiteX27" fmla="*/ 2655972 w 2960775"/>
              <a:gd name="connsiteY27" fmla="*/ 1883830 h 2579373"/>
              <a:gd name="connsiteX28" fmla="*/ 2960772 w 2960775"/>
              <a:gd name="connsiteY28" fmla="*/ 1629830 h 2579373"/>
              <a:gd name="connsiteX29" fmla="*/ 2649622 w 2960775"/>
              <a:gd name="connsiteY29" fmla="*/ 1312330 h 2579373"/>
              <a:gd name="connsiteX30" fmla="*/ 2440072 w 2960775"/>
              <a:gd name="connsiteY30" fmla="*/ 1128180 h 2579373"/>
              <a:gd name="connsiteX31" fmla="*/ 2325772 w 2960775"/>
              <a:gd name="connsiteY31" fmla="*/ 772580 h 2579373"/>
              <a:gd name="connsiteX32" fmla="*/ 2040022 w 2960775"/>
              <a:gd name="connsiteY32" fmla="*/ 486830 h 2579373"/>
              <a:gd name="connsiteX33" fmla="*/ 1982872 w 2960775"/>
              <a:gd name="connsiteY33" fmla="*/ 372530 h 2579373"/>
              <a:gd name="connsiteX34" fmla="*/ 1855872 w 2960775"/>
              <a:gd name="connsiteY34" fmla="*/ 220130 h 2579373"/>
              <a:gd name="connsiteX35" fmla="*/ 1684422 w 2960775"/>
              <a:gd name="connsiteY35" fmla="*/ 35980 h 2579373"/>
              <a:gd name="connsiteX36" fmla="*/ 1576472 w 2960775"/>
              <a:gd name="connsiteY36" fmla="*/ 251880 h 2579373"/>
              <a:gd name="connsiteX37" fmla="*/ 1246272 w 2960775"/>
              <a:gd name="connsiteY37" fmla="*/ 118530 h 2579373"/>
              <a:gd name="connsiteX38" fmla="*/ 1252622 w 2960775"/>
              <a:gd name="connsiteY38" fmla="*/ 302680 h 2579373"/>
              <a:gd name="connsiteX39" fmla="*/ 1246272 w 2960775"/>
              <a:gd name="connsiteY39" fmla="*/ 340780 h 2579373"/>
              <a:gd name="connsiteX40" fmla="*/ 1258972 w 2960775"/>
              <a:gd name="connsiteY40" fmla="*/ 391580 h 2579373"/>
              <a:gd name="connsiteX41" fmla="*/ 1557422 w 2960775"/>
              <a:gd name="connsiteY41" fmla="*/ 480480 h 2579373"/>
              <a:gd name="connsiteX42" fmla="*/ 1614572 w 2960775"/>
              <a:gd name="connsiteY42" fmla="*/ 721780 h 2579373"/>
              <a:gd name="connsiteX43" fmla="*/ 1354222 w 2960775"/>
              <a:gd name="connsiteY43" fmla="*/ 537630 h 2579373"/>
              <a:gd name="connsiteX44" fmla="*/ 1271672 w 2960775"/>
              <a:gd name="connsiteY44" fmla="*/ 709080 h 2579373"/>
              <a:gd name="connsiteX45" fmla="*/ 820822 w 2960775"/>
              <a:gd name="connsiteY45" fmla="*/ 804330 h 2579373"/>
              <a:gd name="connsiteX46" fmla="*/ 954172 w 2960775"/>
              <a:gd name="connsiteY46" fmla="*/ 651930 h 2579373"/>
              <a:gd name="connsiteX47" fmla="*/ 1081172 w 2960775"/>
              <a:gd name="connsiteY47" fmla="*/ 505880 h 2579373"/>
              <a:gd name="connsiteX48" fmla="*/ 1030372 w 2960775"/>
              <a:gd name="connsiteY48" fmla="*/ 366180 h 2579373"/>
              <a:gd name="connsiteX49" fmla="*/ 731922 w 2960775"/>
              <a:gd name="connsiteY49" fmla="*/ 277280 h 2579373"/>
              <a:gd name="connsiteX50" fmla="*/ 833522 w 2960775"/>
              <a:gd name="connsiteY50" fmla="*/ 10580 h 2579373"/>
              <a:gd name="connsiteX51" fmla="*/ 592222 w 2960775"/>
              <a:gd name="connsiteY51" fmla="*/ 61380 h 2579373"/>
              <a:gd name="connsiteX52" fmla="*/ 122322 w 2960775"/>
              <a:gd name="connsiteY52" fmla="*/ 137580 h 2579373"/>
              <a:gd name="connsiteX53" fmla="*/ 363622 w 2960775"/>
              <a:gd name="connsiteY53" fmla="*/ 347130 h 2579373"/>
              <a:gd name="connsiteX0" fmla="*/ 369972 w 2960775"/>
              <a:gd name="connsiteY0" fmla="*/ 359830 h 2579373"/>
              <a:gd name="connsiteX1" fmla="*/ 503322 w 2960775"/>
              <a:gd name="connsiteY1" fmla="*/ 486830 h 2579373"/>
              <a:gd name="connsiteX2" fmla="*/ 573172 w 2960775"/>
              <a:gd name="connsiteY2" fmla="*/ 543980 h 2579373"/>
              <a:gd name="connsiteX3" fmla="*/ 585872 w 2960775"/>
              <a:gd name="connsiteY3" fmla="*/ 670980 h 2579373"/>
              <a:gd name="connsiteX4" fmla="*/ 541422 w 2960775"/>
              <a:gd name="connsiteY4" fmla="*/ 721780 h 2579373"/>
              <a:gd name="connsiteX5" fmla="*/ 477922 w 2960775"/>
              <a:gd name="connsiteY5" fmla="*/ 785280 h 2579373"/>
              <a:gd name="connsiteX6" fmla="*/ 433472 w 2960775"/>
              <a:gd name="connsiteY6" fmla="*/ 994830 h 2579373"/>
              <a:gd name="connsiteX7" fmla="*/ 446172 w 2960775"/>
              <a:gd name="connsiteY7" fmla="*/ 1159930 h 2579373"/>
              <a:gd name="connsiteX8" fmla="*/ 598572 w 2960775"/>
              <a:gd name="connsiteY8" fmla="*/ 1318680 h 2579373"/>
              <a:gd name="connsiteX9" fmla="*/ 471572 w 2960775"/>
              <a:gd name="connsiteY9" fmla="*/ 1420280 h 2579373"/>
              <a:gd name="connsiteX10" fmla="*/ 185822 w 2960775"/>
              <a:gd name="connsiteY10" fmla="*/ 1458380 h 2579373"/>
              <a:gd name="connsiteX11" fmla="*/ 46122 w 2960775"/>
              <a:gd name="connsiteY11" fmla="*/ 1566330 h 2579373"/>
              <a:gd name="connsiteX12" fmla="*/ 14372 w 2960775"/>
              <a:gd name="connsiteY12" fmla="*/ 1617130 h 2579373"/>
              <a:gd name="connsiteX13" fmla="*/ 1672 w 2960775"/>
              <a:gd name="connsiteY13" fmla="*/ 1718730 h 2579373"/>
              <a:gd name="connsiteX14" fmla="*/ 14372 w 2960775"/>
              <a:gd name="connsiteY14" fmla="*/ 1782230 h 2579373"/>
              <a:gd name="connsiteX15" fmla="*/ 128672 w 2960775"/>
              <a:gd name="connsiteY15" fmla="*/ 1845730 h 2579373"/>
              <a:gd name="connsiteX16" fmla="*/ 262022 w 2960775"/>
              <a:gd name="connsiteY16" fmla="*/ 1890180 h 2579373"/>
              <a:gd name="connsiteX17" fmla="*/ 236622 w 2960775"/>
              <a:gd name="connsiteY17" fmla="*/ 2055280 h 2579373"/>
              <a:gd name="connsiteX18" fmla="*/ 262022 w 2960775"/>
              <a:gd name="connsiteY18" fmla="*/ 2137830 h 2579373"/>
              <a:gd name="connsiteX19" fmla="*/ 274722 w 2960775"/>
              <a:gd name="connsiteY19" fmla="*/ 2385480 h 2579373"/>
              <a:gd name="connsiteX20" fmla="*/ 509672 w 2960775"/>
              <a:gd name="connsiteY20" fmla="*/ 2442630 h 2579373"/>
              <a:gd name="connsiteX21" fmla="*/ 1043072 w 2960775"/>
              <a:gd name="connsiteY21" fmla="*/ 2575980 h 2579373"/>
              <a:gd name="connsiteX22" fmla="*/ 1532022 w 2960775"/>
              <a:gd name="connsiteY22" fmla="*/ 2537880 h 2579373"/>
              <a:gd name="connsiteX23" fmla="*/ 1982872 w 2960775"/>
              <a:gd name="connsiteY23" fmla="*/ 2518830 h 2579373"/>
              <a:gd name="connsiteX24" fmla="*/ 2255922 w 2960775"/>
              <a:gd name="connsiteY24" fmla="*/ 2525180 h 2579373"/>
              <a:gd name="connsiteX25" fmla="*/ 2579772 w 2960775"/>
              <a:gd name="connsiteY25" fmla="*/ 2283880 h 2579373"/>
              <a:gd name="connsiteX26" fmla="*/ 2541672 w 2960775"/>
              <a:gd name="connsiteY26" fmla="*/ 2112430 h 2579373"/>
              <a:gd name="connsiteX27" fmla="*/ 2655972 w 2960775"/>
              <a:gd name="connsiteY27" fmla="*/ 1883830 h 2579373"/>
              <a:gd name="connsiteX28" fmla="*/ 2960772 w 2960775"/>
              <a:gd name="connsiteY28" fmla="*/ 1629830 h 2579373"/>
              <a:gd name="connsiteX29" fmla="*/ 2649622 w 2960775"/>
              <a:gd name="connsiteY29" fmla="*/ 1312330 h 2579373"/>
              <a:gd name="connsiteX30" fmla="*/ 2440072 w 2960775"/>
              <a:gd name="connsiteY30" fmla="*/ 1128180 h 2579373"/>
              <a:gd name="connsiteX31" fmla="*/ 2325772 w 2960775"/>
              <a:gd name="connsiteY31" fmla="*/ 772580 h 2579373"/>
              <a:gd name="connsiteX32" fmla="*/ 2040022 w 2960775"/>
              <a:gd name="connsiteY32" fmla="*/ 486830 h 2579373"/>
              <a:gd name="connsiteX33" fmla="*/ 1982872 w 2960775"/>
              <a:gd name="connsiteY33" fmla="*/ 372530 h 2579373"/>
              <a:gd name="connsiteX34" fmla="*/ 1855872 w 2960775"/>
              <a:gd name="connsiteY34" fmla="*/ 220130 h 2579373"/>
              <a:gd name="connsiteX35" fmla="*/ 1684422 w 2960775"/>
              <a:gd name="connsiteY35" fmla="*/ 35980 h 2579373"/>
              <a:gd name="connsiteX36" fmla="*/ 1576472 w 2960775"/>
              <a:gd name="connsiteY36" fmla="*/ 251880 h 2579373"/>
              <a:gd name="connsiteX37" fmla="*/ 1246272 w 2960775"/>
              <a:gd name="connsiteY37" fmla="*/ 118530 h 2579373"/>
              <a:gd name="connsiteX38" fmla="*/ 1252622 w 2960775"/>
              <a:gd name="connsiteY38" fmla="*/ 302680 h 2579373"/>
              <a:gd name="connsiteX39" fmla="*/ 1246272 w 2960775"/>
              <a:gd name="connsiteY39" fmla="*/ 340780 h 2579373"/>
              <a:gd name="connsiteX40" fmla="*/ 1258972 w 2960775"/>
              <a:gd name="connsiteY40" fmla="*/ 391580 h 2579373"/>
              <a:gd name="connsiteX41" fmla="*/ 1557422 w 2960775"/>
              <a:gd name="connsiteY41" fmla="*/ 480480 h 2579373"/>
              <a:gd name="connsiteX42" fmla="*/ 1614572 w 2960775"/>
              <a:gd name="connsiteY42" fmla="*/ 721780 h 2579373"/>
              <a:gd name="connsiteX43" fmla="*/ 1354222 w 2960775"/>
              <a:gd name="connsiteY43" fmla="*/ 537630 h 2579373"/>
              <a:gd name="connsiteX44" fmla="*/ 1271672 w 2960775"/>
              <a:gd name="connsiteY44" fmla="*/ 709080 h 2579373"/>
              <a:gd name="connsiteX45" fmla="*/ 820822 w 2960775"/>
              <a:gd name="connsiteY45" fmla="*/ 804330 h 2579373"/>
              <a:gd name="connsiteX46" fmla="*/ 954172 w 2960775"/>
              <a:gd name="connsiteY46" fmla="*/ 651930 h 2579373"/>
              <a:gd name="connsiteX47" fmla="*/ 1081172 w 2960775"/>
              <a:gd name="connsiteY47" fmla="*/ 505880 h 2579373"/>
              <a:gd name="connsiteX48" fmla="*/ 1030372 w 2960775"/>
              <a:gd name="connsiteY48" fmla="*/ 366180 h 2579373"/>
              <a:gd name="connsiteX49" fmla="*/ 731922 w 2960775"/>
              <a:gd name="connsiteY49" fmla="*/ 277280 h 2579373"/>
              <a:gd name="connsiteX50" fmla="*/ 833522 w 2960775"/>
              <a:gd name="connsiteY50" fmla="*/ 10580 h 2579373"/>
              <a:gd name="connsiteX51" fmla="*/ 592222 w 2960775"/>
              <a:gd name="connsiteY51" fmla="*/ 61380 h 2579373"/>
              <a:gd name="connsiteX52" fmla="*/ 122322 w 2960775"/>
              <a:gd name="connsiteY52" fmla="*/ 137580 h 2579373"/>
              <a:gd name="connsiteX53" fmla="*/ 406076 w 2960775"/>
              <a:gd name="connsiteY53" fmla="*/ 392850 h 2579373"/>
              <a:gd name="connsiteX0" fmla="*/ 665194 w 3255997"/>
              <a:gd name="connsiteY0" fmla="*/ 359830 h 2579373"/>
              <a:gd name="connsiteX1" fmla="*/ 798544 w 3255997"/>
              <a:gd name="connsiteY1" fmla="*/ 486830 h 2579373"/>
              <a:gd name="connsiteX2" fmla="*/ 868394 w 3255997"/>
              <a:gd name="connsiteY2" fmla="*/ 543980 h 2579373"/>
              <a:gd name="connsiteX3" fmla="*/ 881094 w 3255997"/>
              <a:gd name="connsiteY3" fmla="*/ 670980 h 2579373"/>
              <a:gd name="connsiteX4" fmla="*/ 836644 w 3255997"/>
              <a:gd name="connsiteY4" fmla="*/ 721780 h 2579373"/>
              <a:gd name="connsiteX5" fmla="*/ 773144 w 3255997"/>
              <a:gd name="connsiteY5" fmla="*/ 785280 h 2579373"/>
              <a:gd name="connsiteX6" fmla="*/ 728694 w 3255997"/>
              <a:gd name="connsiteY6" fmla="*/ 994830 h 2579373"/>
              <a:gd name="connsiteX7" fmla="*/ 741394 w 3255997"/>
              <a:gd name="connsiteY7" fmla="*/ 1159930 h 2579373"/>
              <a:gd name="connsiteX8" fmla="*/ 893794 w 3255997"/>
              <a:gd name="connsiteY8" fmla="*/ 1318680 h 2579373"/>
              <a:gd name="connsiteX9" fmla="*/ 766794 w 3255997"/>
              <a:gd name="connsiteY9" fmla="*/ 1420280 h 2579373"/>
              <a:gd name="connsiteX10" fmla="*/ 481044 w 3255997"/>
              <a:gd name="connsiteY10" fmla="*/ 1458380 h 2579373"/>
              <a:gd name="connsiteX11" fmla="*/ 341344 w 3255997"/>
              <a:gd name="connsiteY11" fmla="*/ 1566330 h 2579373"/>
              <a:gd name="connsiteX12" fmla="*/ 309594 w 3255997"/>
              <a:gd name="connsiteY12" fmla="*/ 1617130 h 2579373"/>
              <a:gd name="connsiteX13" fmla="*/ 296894 w 3255997"/>
              <a:gd name="connsiteY13" fmla="*/ 1718730 h 2579373"/>
              <a:gd name="connsiteX14" fmla="*/ 309594 w 3255997"/>
              <a:gd name="connsiteY14" fmla="*/ 1782230 h 2579373"/>
              <a:gd name="connsiteX15" fmla="*/ 3908 w 3255997"/>
              <a:gd name="connsiteY15" fmla="*/ 2132809 h 2579373"/>
              <a:gd name="connsiteX16" fmla="*/ 557244 w 3255997"/>
              <a:gd name="connsiteY16" fmla="*/ 1890180 h 2579373"/>
              <a:gd name="connsiteX17" fmla="*/ 531844 w 3255997"/>
              <a:gd name="connsiteY17" fmla="*/ 2055280 h 2579373"/>
              <a:gd name="connsiteX18" fmla="*/ 557244 w 3255997"/>
              <a:gd name="connsiteY18" fmla="*/ 2137830 h 2579373"/>
              <a:gd name="connsiteX19" fmla="*/ 569944 w 3255997"/>
              <a:gd name="connsiteY19" fmla="*/ 2385480 h 2579373"/>
              <a:gd name="connsiteX20" fmla="*/ 804894 w 3255997"/>
              <a:gd name="connsiteY20" fmla="*/ 2442630 h 2579373"/>
              <a:gd name="connsiteX21" fmla="*/ 1338294 w 3255997"/>
              <a:gd name="connsiteY21" fmla="*/ 2575980 h 2579373"/>
              <a:gd name="connsiteX22" fmla="*/ 1827244 w 3255997"/>
              <a:gd name="connsiteY22" fmla="*/ 2537880 h 2579373"/>
              <a:gd name="connsiteX23" fmla="*/ 2278094 w 3255997"/>
              <a:gd name="connsiteY23" fmla="*/ 2518830 h 2579373"/>
              <a:gd name="connsiteX24" fmla="*/ 2551144 w 3255997"/>
              <a:gd name="connsiteY24" fmla="*/ 2525180 h 2579373"/>
              <a:gd name="connsiteX25" fmla="*/ 2874994 w 3255997"/>
              <a:gd name="connsiteY25" fmla="*/ 2283880 h 2579373"/>
              <a:gd name="connsiteX26" fmla="*/ 2836894 w 3255997"/>
              <a:gd name="connsiteY26" fmla="*/ 2112430 h 2579373"/>
              <a:gd name="connsiteX27" fmla="*/ 2951194 w 3255997"/>
              <a:gd name="connsiteY27" fmla="*/ 1883830 h 2579373"/>
              <a:gd name="connsiteX28" fmla="*/ 3255994 w 3255997"/>
              <a:gd name="connsiteY28" fmla="*/ 1629830 h 2579373"/>
              <a:gd name="connsiteX29" fmla="*/ 2944844 w 3255997"/>
              <a:gd name="connsiteY29" fmla="*/ 1312330 h 2579373"/>
              <a:gd name="connsiteX30" fmla="*/ 2735294 w 3255997"/>
              <a:gd name="connsiteY30" fmla="*/ 1128180 h 2579373"/>
              <a:gd name="connsiteX31" fmla="*/ 2620994 w 3255997"/>
              <a:gd name="connsiteY31" fmla="*/ 772580 h 2579373"/>
              <a:gd name="connsiteX32" fmla="*/ 2335244 w 3255997"/>
              <a:gd name="connsiteY32" fmla="*/ 486830 h 2579373"/>
              <a:gd name="connsiteX33" fmla="*/ 2278094 w 3255997"/>
              <a:gd name="connsiteY33" fmla="*/ 372530 h 2579373"/>
              <a:gd name="connsiteX34" fmla="*/ 2151094 w 3255997"/>
              <a:gd name="connsiteY34" fmla="*/ 220130 h 2579373"/>
              <a:gd name="connsiteX35" fmla="*/ 1979644 w 3255997"/>
              <a:gd name="connsiteY35" fmla="*/ 35980 h 2579373"/>
              <a:gd name="connsiteX36" fmla="*/ 1871694 w 3255997"/>
              <a:gd name="connsiteY36" fmla="*/ 251880 h 2579373"/>
              <a:gd name="connsiteX37" fmla="*/ 1541494 w 3255997"/>
              <a:gd name="connsiteY37" fmla="*/ 118530 h 2579373"/>
              <a:gd name="connsiteX38" fmla="*/ 1547844 w 3255997"/>
              <a:gd name="connsiteY38" fmla="*/ 302680 h 2579373"/>
              <a:gd name="connsiteX39" fmla="*/ 1541494 w 3255997"/>
              <a:gd name="connsiteY39" fmla="*/ 340780 h 2579373"/>
              <a:gd name="connsiteX40" fmla="*/ 1554194 w 3255997"/>
              <a:gd name="connsiteY40" fmla="*/ 391580 h 2579373"/>
              <a:gd name="connsiteX41" fmla="*/ 1852644 w 3255997"/>
              <a:gd name="connsiteY41" fmla="*/ 480480 h 2579373"/>
              <a:gd name="connsiteX42" fmla="*/ 1909794 w 3255997"/>
              <a:gd name="connsiteY42" fmla="*/ 721780 h 2579373"/>
              <a:gd name="connsiteX43" fmla="*/ 1649444 w 3255997"/>
              <a:gd name="connsiteY43" fmla="*/ 537630 h 2579373"/>
              <a:gd name="connsiteX44" fmla="*/ 1566894 w 3255997"/>
              <a:gd name="connsiteY44" fmla="*/ 709080 h 2579373"/>
              <a:gd name="connsiteX45" fmla="*/ 1116044 w 3255997"/>
              <a:gd name="connsiteY45" fmla="*/ 804330 h 2579373"/>
              <a:gd name="connsiteX46" fmla="*/ 1249394 w 3255997"/>
              <a:gd name="connsiteY46" fmla="*/ 651930 h 2579373"/>
              <a:gd name="connsiteX47" fmla="*/ 1376394 w 3255997"/>
              <a:gd name="connsiteY47" fmla="*/ 505880 h 2579373"/>
              <a:gd name="connsiteX48" fmla="*/ 1325594 w 3255997"/>
              <a:gd name="connsiteY48" fmla="*/ 366180 h 2579373"/>
              <a:gd name="connsiteX49" fmla="*/ 1027144 w 3255997"/>
              <a:gd name="connsiteY49" fmla="*/ 277280 h 2579373"/>
              <a:gd name="connsiteX50" fmla="*/ 1128744 w 3255997"/>
              <a:gd name="connsiteY50" fmla="*/ 10580 h 2579373"/>
              <a:gd name="connsiteX51" fmla="*/ 887444 w 3255997"/>
              <a:gd name="connsiteY51" fmla="*/ 61380 h 2579373"/>
              <a:gd name="connsiteX52" fmla="*/ 417544 w 3255997"/>
              <a:gd name="connsiteY52" fmla="*/ 137580 h 2579373"/>
              <a:gd name="connsiteX53" fmla="*/ 701298 w 3255997"/>
              <a:gd name="connsiteY53" fmla="*/ 392850 h 2579373"/>
              <a:gd name="connsiteX0" fmla="*/ 662303 w 3253106"/>
              <a:gd name="connsiteY0" fmla="*/ 359830 h 2579373"/>
              <a:gd name="connsiteX1" fmla="*/ 795653 w 3253106"/>
              <a:gd name="connsiteY1" fmla="*/ 486830 h 2579373"/>
              <a:gd name="connsiteX2" fmla="*/ 865503 w 3253106"/>
              <a:gd name="connsiteY2" fmla="*/ 543980 h 2579373"/>
              <a:gd name="connsiteX3" fmla="*/ 878203 w 3253106"/>
              <a:gd name="connsiteY3" fmla="*/ 670980 h 2579373"/>
              <a:gd name="connsiteX4" fmla="*/ 833753 w 3253106"/>
              <a:gd name="connsiteY4" fmla="*/ 721780 h 2579373"/>
              <a:gd name="connsiteX5" fmla="*/ 770253 w 3253106"/>
              <a:gd name="connsiteY5" fmla="*/ 785280 h 2579373"/>
              <a:gd name="connsiteX6" fmla="*/ 725803 w 3253106"/>
              <a:gd name="connsiteY6" fmla="*/ 994830 h 2579373"/>
              <a:gd name="connsiteX7" fmla="*/ 738503 w 3253106"/>
              <a:gd name="connsiteY7" fmla="*/ 1159930 h 2579373"/>
              <a:gd name="connsiteX8" fmla="*/ 890903 w 3253106"/>
              <a:gd name="connsiteY8" fmla="*/ 1318680 h 2579373"/>
              <a:gd name="connsiteX9" fmla="*/ 763903 w 3253106"/>
              <a:gd name="connsiteY9" fmla="*/ 1420280 h 2579373"/>
              <a:gd name="connsiteX10" fmla="*/ 478153 w 3253106"/>
              <a:gd name="connsiteY10" fmla="*/ 1458380 h 2579373"/>
              <a:gd name="connsiteX11" fmla="*/ 338453 w 3253106"/>
              <a:gd name="connsiteY11" fmla="*/ 1566330 h 2579373"/>
              <a:gd name="connsiteX12" fmla="*/ 306703 w 3253106"/>
              <a:gd name="connsiteY12" fmla="*/ 1617130 h 2579373"/>
              <a:gd name="connsiteX13" fmla="*/ 294003 w 3253106"/>
              <a:gd name="connsiteY13" fmla="*/ 1718730 h 2579373"/>
              <a:gd name="connsiteX14" fmla="*/ 306703 w 3253106"/>
              <a:gd name="connsiteY14" fmla="*/ 1782230 h 2579373"/>
              <a:gd name="connsiteX15" fmla="*/ 1017 w 3253106"/>
              <a:gd name="connsiteY15" fmla="*/ 2132809 h 2579373"/>
              <a:gd name="connsiteX16" fmla="*/ 219427 w 3253106"/>
              <a:gd name="connsiteY16" fmla="*/ 2272953 h 2579373"/>
              <a:gd name="connsiteX17" fmla="*/ 528953 w 3253106"/>
              <a:gd name="connsiteY17" fmla="*/ 2055280 h 2579373"/>
              <a:gd name="connsiteX18" fmla="*/ 554353 w 3253106"/>
              <a:gd name="connsiteY18" fmla="*/ 2137830 h 2579373"/>
              <a:gd name="connsiteX19" fmla="*/ 567053 w 3253106"/>
              <a:gd name="connsiteY19" fmla="*/ 2385480 h 2579373"/>
              <a:gd name="connsiteX20" fmla="*/ 802003 w 3253106"/>
              <a:gd name="connsiteY20" fmla="*/ 2442630 h 2579373"/>
              <a:gd name="connsiteX21" fmla="*/ 1335403 w 3253106"/>
              <a:gd name="connsiteY21" fmla="*/ 2575980 h 2579373"/>
              <a:gd name="connsiteX22" fmla="*/ 1824353 w 3253106"/>
              <a:gd name="connsiteY22" fmla="*/ 2537880 h 2579373"/>
              <a:gd name="connsiteX23" fmla="*/ 2275203 w 3253106"/>
              <a:gd name="connsiteY23" fmla="*/ 2518830 h 2579373"/>
              <a:gd name="connsiteX24" fmla="*/ 2548253 w 3253106"/>
              <a:gd name="connsiteY24" fmla="*/ 2525180 h 2579373"/>
              <a:gd name="connsiteX25" fmla="*/ 2872103 w 3253106"/>
              <a:gd name="connsiteY25" fmla="*/ 2283880 h 2579373"/>
              <a:gd name="connsiteX26" fmla="*/ 2834003 w 3253106"/>
              <a:gd name="connsiteY26" fmla="*/ 2112430 h 2579373"/>
              <a:gd name="connsiteX27" fmla="*/ 2948303 w 3253106"/>
              <a:gd name="connsiteY27" fmla="*/ 1883830 h 2579373"/>
              <a:gd name="connsiteX28" fmla="*/ 3253103 w 3253106"/>
              <a:gd name="connsiteY28" fmla="*/ 1629830 h 2579373"/>
              <a:gd name="connsiteX29" fmla="*/ 2941953 w 3253106"/>
              <a:gd name="connsiteY29" fmla="*/ 1312330 h 2579373"/>
              <a:gd name="connsiteX30" fmla="*/ 2732403 w 3253106"/>
              <a:gd name="connsiteY30" fmla="*/ 1128180 h 2579373"/>
              <a:gd name="connsiteX31" fmla="*/ 2618103 w 3253106"/>
              <a:gd name="connsiteY31" fmla="*/ 772580 h 2579373"/>
              <a:gd name="connsiteX32" fmla="*/ 2332353 w 3253106"/>
              <a:gd name="connsiteY32" fmla="*/ 486830 h 2579373"/>
              <a:gd name="connsiteX33" fmla="*/ 2275203 w 3253106"/>
              <a:gd name="connsiteY33" fmla="*/ 372530 h 2579373"/>
              <a:gd name="connsiteX34" fmla="*/ 2148203 w 3253106"/>
              <a:gd name="connsiteY34" fmla="*/ 220130 h 2579373"/>
              <a:gd name="connsiteX35" fmla="*/ 1976753 w 3253106"/>
              <a:gd name="connsiteY35" fmla="*/ 35980 h 2579373"/>
              <a:gd name="connsiteX36" fmla="*/ 1868803 w 3253106"/>
              <a:gd name="connsiteY36" fmla="*/ 251880 h 2579373"/>
              <a:gd name="connsiteX37" fmla="*/ 1538603 w 3253106"/>
              <a:gd name="connsiteY37" fmla="*/ 118530 h 2579373"/>
              <a:gd name="connsiteX38" fmla="*/ 1544953 w 3253106"/>
              <a:gd name="connsiteY38" fmla="*/ 302680 h 2579373"/>
              <a:gd name="connsiteX39" fmla="*/ 1538603 w 3253106"/>
              <a:gd name="connsiteY39" fmla="*/ 340780 h 2579373"/>
              <a:gd name="connsiteX40" fmla="*/ 1551303 w 3253106"/>
              <a:gd name="connsiteY40" fmla="*/ 391580 h 2579373"/>
              <a:gd name="connsiteX41" fmla="*/ 1849753 w 3253106"/>
              <a:gd name="connsiteY41" fmla="*/ 480480 h 2579373"/>
              <a:gd name="connsiteX42" fmla="*/ 1906903 w 3253106"/>
              <a:gd name="connsiteY42" fmla="*/ 721780 h 2579373"/>
              <a:gd name="connsiteX43" fmla="*/ 1646553 w 3253106"/>
              <a:gd name="connsiteY43" fmla="*/ 537630 h 2579373"/>
              <a:gd name="connsiteX44" fmla="*/ 1564003 w 3253106"/>
              <a:gd name="connsiteY44" fmla="*/ 709080 h 2579373"/>
              <a:gd name="connsiteX45" fmla="*/ 1113153 w 3253106"/>
              <a:gd name="connsiteY45" fmla="*/ 804330 h 2579373"/>
              <a:gd name="connsiteX46" fmla="*/ 1246503 w 3253106"/>
              <a:gd name="connsiteY46" fmla="*/ 651930 h 2579373"/>
              <a:gd name="connsiteX47" fmla="*/ 1373503 w 3253106"/>
              <a:gd name="connsiteY47" fmla="*/ 505880 h 2579373"/>
              <a:gd name="connsiteX48" fmla="*/ 1322703 w 3253106"/>
              <a:gd name="connsiteY48" fmla="*/ 366180 h 2579373"/>
              <a:gd name="connsiteX49" fmla="*/ 1024253 w 3253106"/>
              <a:gd name="connsiteY49" fmla="*/ 277280 h 2579373"/>
              <a:gd name="connsiteX50" fmla="*/ 1125853 w 3253106"/>
              <a:gd name="connsiteY50" fmla="*/ 10580 h 2579373"/>
              <a:gd name="connsiteX51" fmla="*/ 884553 w 3253106"/>
              <a:gd name="connsiteY51" fmla="*/ 61380 h 2579373"/>
              <a:gd name="connsiteX52" fmla="*/ 414653 w 3253106"/>
              <a:gd name="connsiteY52" fmla="*/ 137580 h 2579373"/>
              <a:gd name="connsiteX53" fmla="*/ 698407 w 3253106"/>
              <a:gd name="connsiteY53" fmla="*/ 392850 h 2579373"/>
              <a:gd name="connsiteX0" fmla="*/ 662096 w 3252899"/>
              <a:gd name="connsiteY0" fmla="*/ 359830 h 2579373"/>
              <a:gd name="connsiteX1" fmla="*/ 795446 w 3252899"/>
              <a:gd name="connsiteY1" fmla="*/ 486830 h 2579373"/>
              <a:gd name="connsiteX2" fmla="*/ 865296 w 3252899"/>
              <a:gd name="connsiteY2" fmla="*/ 543980 h 2579373"/>
              <a:gd name="connsiteX3" fmla="*/ 877996 w 3252899"/>
              <a:gd name="connsiteY3" fmla="*/ 670980 h 2579373"/>
              <a:gd name="connsiteX4" fmla="*/ 833546 w 3252899"/>
              <a:gd name="connsiteY4" fmla="*/ 721780 h 2579373"/>
              <a:gd name="connsiteX5" fmla="*/ 770046 w 3252899"/>
              <a:gd name="connsiteY5" fmla="*/ 785280 h 2579373"/>
              <a:gd name="connsiteX6" fmla="*/ 725596 w 3252899"/>
              <a:gd name="connsiteY6" fmla="*/ 994830 h 2579373"/>
              <a:gd name="connsiteX7" fmla="*/ 738296 w 3252899"/>
              <a:gd name="connsiteY7" fmla="*/ 1159930 h 2579373"/>
              <a:gd name="connsiteX8" fmla="*/ 890696 w 3252899"/>
              <a:gd name="connsiteY8" fmla="*/ 1318680 h 2579373"/>
              <a:gd name="connsiteX9" fmla="*/ 763696 w 3252899"/>
              <a:gd name="connsiteY9" fmla="*/ 1420280 h 2579373"/>
              <a:gd name="connsiteX10" fmla="*/ 477946 w 3252899"/>
              <a:gd name="connsiteY10" fmla="*/ 1458380 h 2579373"/>
              <a:gd name="connsiteX11" fmla="*/ 338246 w 3252899"/>
              <a:gd name="connsiteY11" fmla="*/ 1566330 h 2579373"/>
              <a:gd name="connsiteX12" fmla="*/ 306496 w 3252899"/>
              <a:gd name="connsiteY12" fmla="*/ 1617130 h 2579373"/>
              <a:gd name="connsiteX13" fmla="*/ 293796 w 3252899"/>
              <a:gd name="connsiteY13" fmla="*/ 1718730 h 2579373"/>
              <a:gd name="connsiteX14" fmla="*/ 306496 w 3252899"/>
              <a:gd name="connsiteY14" fmla="*/ 1782230 h 2579373"/>
              <a:gd name="connsiteX15" fmla="*/ 810 w 3252899"/>
              <a:gd name="connsiteY15" fmla="*/ 2132809 h 2579373"/>
              <a:gd name="connsiteX16" fmla="*/ 219220 w 3252899"/>
              <a:gd name="connsiteY16" fmla="*/ 2272953 h 2579373"/>
              <a:gd name="connsiteX17" fmla="*/ 284197 w 3252899"/>
              <a:gd name="connsiteY17" fmla="*/ 2347675 h 2579373"/>
              <a:gd name="connsiteX18" fmla="*/ 554146 w 3252899"/>
              <a:gd name="connsiteY18" fmla="*/ 2137830 h 2579373"/>
              <a:gd name="connsiteX19" fmla="*/ 566846 w 3252899"/>
              <a:gd name="connsiteY19" fmla="*/ 2385480 h 2579373"/>
              <a:gd name="connsiteX20" fmla="*/ 801796 w 3252899"/>
              <a:gd name="connsiteY20" fmla="*/ 2442630 h 2579373"/>
              <a:gd name="connsiteX21" fmla="*/ 1335196 w 3252899"/>
              <a:gd name="connsiteY21" fmla="*/ 2575980 h 2579373"/>
              <a:gd name="connsiteX22" fmla="*/ 1824146 w 3252899"/>
              <a:gd name="connsiteY22" fmla="*/ 2537880 h 2579373"/>
              <a:gd name="connsiteX23" fmla="*/ 2274996 w 3252899"/>
              <a:gd name="connsiteY23" fmla="*/ 2518830 h 2579373"/>
              <a:gd name="connsiteX24" fmla="*/ 2548046 w 3252899"/>
              <a:gd name="connsiteY24" fmla="*/ 2525180 h 2579373"/>
              <a:gd name="connsiteX25" fmla="*/ 2871896 w 3252899"/>
              <a:gd name="connsiteY25" fmla="*/ 2283880 h 2579373"/>
              <a:gd name="connsiteX26" fmla="*/ 2833796 w 3252899"/>
              <a:gd name="connsiteY26" fmla="*/ 2112430 h 2579373"/>
              <a:gd name="connsiteX27" fmla="*/ 2948096 w 3252899"/>
              <a:gd name="connsiteY27" fmla="*/ 1883830 h 2579373"/>
              <a:gd name="connsiteX28" fmla="*/ 3252896 w 3252899"/>
              <a:gd name="connsiteY28" fmla="*/ 1629830 h 2579373"/>
              <a:gd name="connsiteX29" fmla="*/ 2941746 w 3252899"/>
              <a:gd name="connsiteY29" fmla="*/ 1312330 h 2579373"/>
              <a:gd name="connsiteX30" fmla="*/ 2732196 w 3252899"/>
              <a:gd name="connsiteY30" fmla="*/ 1128180 h 2579373"/>
              <a:gd name="connsiteX31" fmla="*/ 2617896 w 3252899"/>
              <a:gd name="connsiteY31" fmla="*/ 772580 h 2579373"/>
              <a:gd name="connsiteX32" fmla="*/ 2332146 w 3252899"/>
              <a:gd name="connsiteY32" fmla="*/ 486830 h 2579373"/>
              <a:gd name="connsiteX33" fmla="*/ 2274996 w 3252899"/>
              <a:gd name="connsiteY33" fmla="*/ 372530 h 2579373"/>
              <a:gd name="connsiteX34" fmla="*/ 2147996 w 3252899"/>
              <a:gd name="connsiteY34" fmla="*/ 220130 h 2579373"/>
              <a:gd name="connsiteX35" fmla="*/ 1976546 w 3252899"/>
              <a:gd name="connsiteY35" fmla="*/ 35980 h 2579373"/>
              <a:gd name="connsiteX36" fmla="*/ 1868596 w 3252899"/>
              <a:gd name="connsiteY36" fmla="*/ 251880 h 2579373"/>
              <a:gd name="connsiteX37" fmla="*/ 1538396 w 3252899"/>
              <a:gd name="connsiteY37" fmla="*/ 118530 h 2579373"/>
              <a:gd name="connsiteX38" fmla="*/ 1544746 w 3252899"/>
              <a:gd name="connsiteY38" fmla="*/ 302680 h 2579373"/>
              <a:gd name="connsiteX39" fmla="*/ 1538396 w 3252899"/>
              <a:gd name="connsiteY39" fmla="*/ 340780 h 2579373"/>
              <a:gd name="connsiteX40" fmla="*/ 1551096 w 3252899"/>
              <a:gd name="connsiteY40" fmla="*/ 391580 h 2579373"/>
              <a:gd name="connsiteX41" fmla="*/ 1849546 w 3252899"/>
              <a:gd name="connsiteY41" fmla="*/ 480480 h 2579373"/>
              <a:gd name="connsiteX42" fmla="*/ 1906696 w 3252899"/>
              <a:gd name="connsiteY42" fmla="*/ 721780 h 2579373"/>
              <a:gd name="connsiteX43" fmla="*/ 1646346 w 3252899"/>
              <a:gd name="connsiteY43" fmla="*/ 537630 h 2579373"/>
              <a:gd name="connsiteX44" fmla="*/ 1563796 w 3252899"/>
              <a:gd name="connsiteY44" fmla="*/ 709080 h 2579373"/>
              <a:gd name="connsiteX45" fmla="*/ 1112946 w 3252899"/>
              <a:gd name="connsiteY45" fmla="*/ 804330 h 2579373"/>
              <a:gd name="connsiteX46" fmla="*/ 1246296 w 3252899"/>
              <a:gd name="connsiteY46" fmla="*/ 651930 h 2579373"/>
              <a:gd name="connsiteX47" fmla="*/ 1373296 w 3252899"/>
              <a:gd name="connsiteY47" fmla="*/ 505880 h 2579373"/>
              <a:gd name="connsiteX48" fmla="*/ 1322496 w 3252899"/>
              <a:gd name="connsiteY48" fmla="*/ 366180 h 2579373"/>
              <a:gd name="connsiteX49" fmla="*/ 1024046 w 3252899"/>
              <a:gd name="connsiteY49" fmla="*/ 277280 h 2579373"/>
              <a:gd name="connsiteX50" fmla="*/ 1125646 w 3252899"/>
              <a:gd name="connsiteY50" fmla="*/ 10580 h 2579373"/>
              <a:gd name="connsiteX51" fmla="*/ 884346 w 3252899"/>
              <a:gd name="connsiteY51" fmla="*/ 61380 h 2579373"/>
              <a:gd name="connsiteX52" fmla="*/ 414446 w 3252899"/>
              <a:gd name="connsiteY52" fmla="*/ 137580 h 2579373"/>
              <a:gd name="connsiteX53" fmla="*/ 698200 w 3252899"/>
              <a:gd name="connsiteY53" fmla="*/ 392850 h 2579373"/>
              <a:gd name="connsiteX0" fmla="*/ 662096 w 3252899"/>
              <a:gd name="connsiteY0" fmla="*/ 359830 h 2579373"/>
              <a:gd name="connsiteX1" fmla="*/ 795446 w 3252899"/>
              <a:gd name="connsiteY1" fmla="*/ 486830 h 2579373"/>
              <a:gd name="connsiteX2" fmla="*/ 865296 w 3252899"/>
              <a:gd name="connsiteY2" fmla="*/ 543980 h 2579373"/>
              <a:gd name="connsiteX3" fmla="*/ 877996 w 3252899"/>
              <a:gd name="connsiteY3" fmla="*/ 670980 h 2579373"/>
              <a:gd name="connsiteX4" fmla="*/ 833546 w 3252899"/>
              <a:gd name="connsiteY4" fmla="*/ 721780 h 2579373"/>
              <a:gd name="connsiteX5" fmla="*/ 770046 w 3252899"/>
              <a:gd name="connsiteY5" fmla="*/ 785280 h 2579373"/>
              <a:gd name="connsiteX6" fmla="*/ 725596 w 3252899"/>
              <a:gd name="connsiteY6" fmla="*/ 994830 h 2579373"/>
              <a:gd name="connsiteX7" fmla="*/ 738296 w 3252899"/>
              <a:gd name="connsiteY7" fmla="*/ 1159930 h 2579373"/>
              <a:gd name="connsiteX8" fmla="*/ 890696 w 3252899"/>
              <a:gd name="connsiteY8" fmla="*/ 1318680 h 2579373"/>
              <a:gd name="connsiteX9" fmla="*/ 763696 w 3252899"/>
              <a:gd name="connsiteY9" fmla="*/ 1420280 h 2579373"/>
              <a:gd name="connsiteX10" fmla="*/ 477946 w 3252899"/>
              <a:gd name="connsiteY10" fmla="*/ 1458380 h 2579373"/>
              <a:gd name="connsiteX11" fmla="*/ 338246 w 3252899"/>
              <a:gd name="connsiteY11" fmla="*/ 1566330 h 2579373"/>
              <a:gd name="connsiteX12" fmla="*/ 306496 w 3252899"/>
              <a:gd name="connsiteY12" fmla="*/ 1617130 h 2579373"/>
              <a:gd name="connsiteX13" fmla="*/ 293796 w 3252899"/>
              <a:gd name="connsiteY13" fmla="*/ 1718730 h 2579373"/>
              <a:gd name="connsiteX14" fmla="*/ 306496 w 3252899"/>
              <a:gd name="connsiteY14" fmla="*/ 1782230 h 2579373"/>
              <a:gd name="connsiteX15" fmla="*/ 810 w 3252899"/>
              <a:gd name="connsiteY15" fmla="*/ 2132809 h 2579373"/>
              <a:gd name="connsiteX16" fmla="*/ 219220 w 3252899"/>
              <a:gd name="connsiteY16" fmla="*/ 2272953 h 2579373"/>
              <a:gd name="connsiteX17" fmla="*/ 284197 w 3252899"/>
              <a:gd name="connsiteY17" fmla="*/ 2347675 h 2579373"/>
              <a:gd name="connsiteX18" fmla="*/ 261750 w 3252899"/>
              <a:gd name="connsiteY18" fmla="*/ 2446174 h 2579373"/>
              <a:gd name="connsiteX19" fmla="*/ 566846 w 3252899"/>
              <a:gd name="connsiteY19" fmla="*/ 2385480 h 2579373"/>
              <a:gd name="connsiteX20" fmla="*/ 801796 w 3252899"/>
              <a:gd name="connsiteY20" fmla="*/ 2442630 h 2579373"/>
              <a:gd name="connsiteX21" fmla="*/ 1335196 w 3252899"/>
              <a:gd name="connsiteY21" fmla="*/ 2575980 h 2579373"/>
              <a:gd name="connsiteX22" fmla="*/ 1824146 w 3252899"/>
              <a:gd name="connsiteY22" fmla="*/ 2537880 h 2579373"/>
              <a:gd name="connsiteX23" fmla="*/ 2274996 w 3252899"/>
              <a:gd name="connsiteY23" fmla="*/ 2518830 h 2579373"/>
              <a:gd name="connsiteX24" fmla="*/ 2548046 w 3252899"/>
              <a:gd name="connsiteY24" fmla="*/ 2525180 h 2579373"/>
              <a:gd name="connsiteX25" fmla="*/ 2871896 w 3252899"/>
              <a:gd name="connsiteY25" fmla="*/ 2283880 h 2579373"/>
              <a:gd name="connsiteX26" fmla="*/ 2833796 w 3252899"/>
              <a:gd name="connsiteY26" fmla="*/ 2112430 h 2579373"/>
              <a:gd name="connsiteX27" fmla="*/ 2948096 w 3252899"/>
              <a:gd name="connsiteY27" fmla="*/ 1883830 h 2579373"/>
              <a:gd name="connsiteX28" fmla="*/ 3252896 w 3252899"/>
              <a:gd name="connsiteY28" fmla="*/ 1629830 h 2579373"/>
              <a:gd name="connsiteX29" fmla="*/ 2941746 w 3252899"/>
              <a:gd name="connsiteY29" fmla="*/ 1312330 h 2579373"/>
              <a:gd name="connsiteX30" fmla="*/ 2732196 w 3252899"/>
              <a:gd name="connsiteY30" fmla="*/ 1128180 h 2579373"/>
              <a:gd name="connsiteX31" fmla="*/ 2617896 w 3252899"/>
              <a:gd name="connsiteY31" fmla="*/ 772580 h 2579373"/>
              <a:gd name="connsiteX32" fmla="*/ 2332146 w 3252899"/>
              <a:gd name="connsiteY32" fmla="*/ 486830 h 2579373"/>
              <a:gd name="connsiteX33" fmla="*/ 2274996 w 3252899"/>
              <a:gd name="connsiteY33" fmla="*/ 372530 h 2579373"/>
              <a:gd name="connsiteX34" fmla="*/ 2147996 w 3252899"/>
              <a:gd name="connsiteY34" fmla="*/ 220130 h 2579373"/>
              <a:gd name="connsiteX35" fmla="*/ 1976546 w 3252899"/>
              <a:gd name="connsiteY35" fmla="*/ 35980 h 2579373"/>
              <a:gd name="connsiteX36" fmla="*/ 1868596 w 3252899"/>
              <a:gd name="connsiteY36" fmla="*/ 251880 h 2579373"/>
              <a:gd name="connsiteX37" fmla="*/ 1538396 w 3252899"/>
              <a:gd name="connsiteY37" fmla="*/ 118530 h 2579373"/>
              <a:gd name="connsiteX38" fmla="*/ 1544746 w 3252899"/>
              <a:gd name="connsiteY38" fmla="*/ 302680 h 2579373"/>
              <a:gd name="connsiteX39" fmla="*/ 1538396 w 3252899"/>
              <a:gd name="connsiteY39" fmla="*/ 340780 h 2579373"/>
              <a:gd name="connsiteX40" fmla="*/ 1551096 w 3252899"/>
              <a:gd name="connsiteY40" fmla="*/ 391580 h 2579373"/>
              <a:gd name="connsiteX41" fmla="*/ 1849546 w 3252899"/>
              <a:gd name="connsiteY41" fmla="*/ 480480 h 2579373"/>
              <a:gd name="connsiteX42" fmla="*/ 1906696 w 3252899"/>
              <a:gd name="connsiteY42" fmla="*/ 721780 h 2579373"/>
              <a:gd name="connsiteX43" fmla="*/ 1646346 w 3252899"/>
              <a:gd name="connsiteY43" fmla="*/ 537630 h 2579373"/>
              <a:gd name="connsiteX44" fmla="*/ 1563796 w 3252899"/>
              <a:gd name="connsiteY44" fmla="*/ 709080 h 2579373"/>
              <a:gd name="connsiteX45" fmla="*/ 1112946 w 3252899"/>
              <a:gd name="connsiteY45" fmla="*/ 804330 h 2579373"/>
              <a:gd name="connsiteX46" fmla="*/ 1246296 w 3252899"/>
              <a:gd name="connsiteY46" fmla="*/ 651930 h 2579373"/>
              <a:gd name="connsiteX47" fmla="*/ 1373296 w 3252899"/>
              <a:gd name="connsiteY47" fmla="*/ 505880 h 2579373"/>
              <a:gd name="connsiteX48" fmla="*/ 1322496 w 3252899"/>
              <a:gd name="connsiteY48" fmla="*/ 366180 h 2579373"/>
              <a:gd name="connsiteX49" fmla="*/ 1024046 w 3252899"/>
              <a:gd name="connsiteY49" fmla="*/ 277280 h 2579373"/>
              <a:gd name="connsiteX50" fmla="*/ 1125646 w 3252899"/>
              <a:gd name="connsiteY50" fmla="*/ 10580 h 2579373"/>
              <a:gd name="connsiteX51" fmla="*/ 884346 w 3252899"/>
              <a:gd name="connsiteY51" fmla="*/ 61380 h 2579373"/>
              <a:gd name="connsiteX52" fmla="*/ 414446 w 3252899"/>
              <a:gd name="connsiteY52" fmla="*/ 137580 h 2579373"/>
              <a:gd name="connsiteX53" fmla="*/ 698200 w 3252899"/>
              <a:gd name="connsiteY53" fmla="*/ 392850 h 2579373"/>
              <a:gd name="connsiteX0" fmla="*/ 662096 w 3252899"/>
              <a:gd name="connsiteY0" fmla="*/ 364042 h 2583585"/>
              <a:gd name="connsiteX1" fmla="*/ 795446 w 3252899"/>
              <a:gd name="connsiteY1" fmla="*/ 491042 h 2583585"/>
              <a:gd name="connsiteX2" fmla="*/ 865296 w 3252899"/>
              <a:gd name="connsiteY2" fmla="*/ 548192 h 2583585"/>
              <a:gd name="connsiteX3" fmla="*/ 877996 w 3252899"/>
              <a:gd name="connsiteY3" fmla="*/ 675192 h 2583585"/>
              <a:gd name="connsiteX4" fmla="*/ 833546 w 3252899"/>
              <a:gd name="connsiteY4" fmla="*/ 725992 h 2583585"/>
              <a:gd name="connsiteX5" fmla="*/ 770046 w 3252899"/>
              <a:gd name="connsiteY5" fmla="*/ 789492 h 2583585"/>
              <a:gd name="connsiteX6" fmla="*/ 725596 w 3252899"/>
              <a:gd name="connsiteY6" fmla="*/ 999042 h 2583585"/>
              <a:gd name="connsiteX7" fmla="*/ 738296 w 3252899"/>
              <a:gd name="connsiteY7" fmla="*/ 1164142 h 2583585"/>
              <a:gd name="connsiteX8" fmla="*/ 890696 w 3252899"/>
              <a:gd name="connsiteY8" fmla="*/ 1322892 h 2583585"/>
              <a:gd name="connsiteX9" fmla="*/ 763696 w 3252899"/>
              <a:gd name="connsiteY9" fmla="*/ 1424492 h 2583585"/>
              <a:gd name="connsiteX10" fmla="*/ 477946 w 3252899"/>
              <a:gd name="connsiteY10" fmla="*/ 1462592 h 2583585"/>
              <a:gd name="connsiteX11" fmla="*/ 338246 w 3252899"/>
              <a:gd name="connsiteY11" fmla="*/ 1570542 h 2583585"/>
              <a:gd name="connsiteX12" fmla="*/ 306496 w 3252899"/>
              <a:gd name="connsiteY12" fmla="*/ 1621342 h 2583585"/>
              <a:gd name="connsiteX13" fmla="*/ 293796 w 3252899"/>
              <a:gd name="connsiteY13" fmla="*/ 1722942 h 2583585"/>
              <a:gd name="connsiteX14" fmla="*/ 306496 w 3252899"/>
              <a:gd name="connsiteY14" fmla="*/ 1786442 h 2583585"/>
              <a:gd name="connsiteX15" fmla="*/ 810 w 3252899"/>
              <a:gd name="connsiteY15" fmla="*/ 2137021 h 2583585"/>
              <a:gd name="connsiteX16" fmla="*/ 219220 w 3252899"/>
              <a:gd name="connsiteY16" fmla="*/ 2277165 h 2583585"/>
              <a:gd name="connsiteX17" fmla="*/ 284197 w 3252899"/>
              <a:gd name="connsiteY17" fmla="*/ 2351887 h 2583585"/>
              <a:gd name="connsiteX18" fmla="*/ 261750 w 3252899"/>
              <a:gd name="connsiteY18" fmla="*/ 2450386 h 2583585"/>
              <a:gd name="connsiteX19" fmla="*/ 566846 w 3252899"/>
              <a:gd name="connsiteY19" fmla="*/ 2389692 h 2583585"/>
              <a:gd name="connsiteX20" fmla="*/ 801796 w 3252899"/>
              <a:gd name="connsiteY20" fmla="*/ 2446842 h 2583585"/>
              <a:gd name="connsiteX21" fmla="*/ 1335196 w 3252899"/>
              <a:gd name="connsiteY21" fmla="*/ 2580192 h 2583585"/>
              <a:gd name="connsiteX22" fmla="*/ 1824146 w 3252899"/>
              <a:gd name="connsiteY22" fmla="*/ 2542092 h 2583585"/>
              <a:gd name="connsiteX23" fmla="*/ 2274996 w 3252899"/>
              <a:gd name="connsiteY23" fmla="*/ 2523042 h 2583585"/>
              <a:gd name="connsiteX24" fmla="*/ 2548046 w 3252899"/>
              <a:gd name="connsiteY24" fmla="*/ 2529392 h 2583585"/>
              <a:gd name="connsiteX25" fmla="*/ 2871896 w 3252899"/>
              <a:gd name="connsiteY25" fmla="*/ 2288092 h 2583585"/>
              <a:gd name="connsiteX26" fmla="*/ 2833796 w 3252899"/>
              <a:gd name="connsiteY26" fmla="*/ 2116642 h 2583585"/>
              <a:gd name="connsiteX27" fmla="*/ 2948096 w 3252899"/>
              <a:gd name="connsiteY27" fmla="*/ 1888042 h 2583585"/>
              <a:gd name="connsiteX28" fmla="*/ 3252896 w 3252899"/>
              <a:gd name="connsiteY28" fmla="*/ 1634042 h 2583585"/>
              <a:gd name="connsiteX29" fmla="*/ 2941746 w 3252899"/>
              <a:gd name="connsiteY29" fmla="*/ 1316542 h 2583585"/>
              <a:gd name="connsiteX30" fmla="*/ 2732196 w 3252899"/>
              <a:gd name="connsiteY30" fmla="*/ 1132392 h 2583585"/>
              <a:gd name="connsiteX31" fmla="*/ 2617896 w 3252899"/>
              <a:gd name="connsiteY31" fmla="*/ 776792 h 2583585"/>
              <a:gd name="connsiteX32" fmla="*/ 2332146 w 3252899"/>
              <a:gd name="connsiteY32" fmla="*/ 491042 h 2583585"/>
              <a:gd name="connsiteX33" fmla="*/ 2274996 w 3252899"/>
              <a:gd name="connsiteY33" fmla="*/ 376742 h 2583585"/>
              <a:gd name="connsiteX34" fmla="*/ 2147996 w 3252899"/>
              <a:gd name="connsiteY34" fmla="*/ 224342 h 2583585"/>
              <a:gd name="connsiteX35" fmla="*/ 1976546 w 3252899"/>
              <a:gd name="connsiteY35" fmla="*/ 40192 h 2583585"/>
              <a:gd name="connsiteX36" fmla="*/ 1868596 w 3252899"/>
              <a:gd name="connsiteY36" fmla="*/ 256092 h 2583585"/>
              <a:gd name="connsiteX37" fmla="*/ 1538396 w 3252899"/>
              <a:gd name="connsiteY37" fmla="*/ 122742 h 2583585"/>
              <a:gd name="connsiteX38" fmla="*/ 1544746 w 3252899"/>
              <a:gd name="connsiteY38" fmla="*/ 306892 h 2583585"/>
              <a:gd name="connsiteX39" fmla="*/ 1538396 w 3252899"/>
              <a:gd name="connsiteY39" fmla="*/ 344992 h 2583585"/>
              <a:gd name="connsiteX40" fmla="*/ 1551096 w 3252899"/>
              <a:gd name="connsiteY40" fmla="*/ 395792 h 2583585"/>
              <a:gd name="connsiteX41" fmla="*/ 1849546 w 3252899"/>
              <a:gd name="connsiteY41" fmla="*/ 484692 h 2583585"/>
              <a:gd name="connsiteX42" fmla="*/ 1906696 w 3252899"/>
              <a:gd name="connsiteY42" fmla="*/ 725992 h 2583585"/>
              <a:gd name="connsiteX43" fmla="*/ 1646346 w 3252899"/>
              <a:gd name="connsiteY43" fmla="*/ 541842 h 2583585"/>
              <a:gd name="connsiteX44" fmla="*/ 1563796 w 3252899"/>
              <a:gd name="connsiteY44" fmla="*/ 713292 h 2583585"/>
              <a:gd name="connsiteX45" fmla="*/ 1112946 w 3252899"/>
              <a:gd name="connsiteY45" fmla="*/ 808542 h 2583585"/>
              <a:gd name="connsiteX46" fmla="*/ 1246296 w 3252899"/>
              <a:gd name="connsiteY46" fmla="*/ 656142 h 2583585"/>
              <a:gd name="connsiteX47" fmla="*/ 1373296 w 3252899"/>
              <a:gd name="connsiteY47" fmla="*/ 510092 h 2583585"/>
              <a:gd name="connsiteX48" fmla="*/ 1322496 w 3252899"/>
              <a:gd name="connsiteY48" fmla="*/ 370392 h 2583585"/>
              <a:gd name="connsiteX49" fmla="*/ 1024046 w 3252899"/>
              <a:gd name="connsiteY49" fmla="*/ 281492 h 2583585"/>
              <a:gd name="connsiteX50" fmla="*/ 1125646 w 3252899"/>
              <a:gd name="connsiteY50" fmla="*/ 14792 h 2583585"/>
              <a:gd name="connsiteX51" fmla="*/ 884346 w 3252899"/>
              <a:gd name="connsiteY51" fmla="*/ 65592 h 2583585"/>
              <a:gd name="connsiteX52" fmla="*/ 605833 w 3252899"/>
              <a:gd name="connsiteY52" fmla="*/ 327862 h 2583585"/>
              <a:gd name="connsiteX53" fmla="*/ 698200 w 3252899"/>
              <a:gd name="connsiteY53" fmla="*/ 397062 h 2583585"/>
              <a:gd name="connsiteX0" fmla="*/ 662096 w 3252899"/>
              <a:gd name="connsiteY0" fmla="*/ 364808 h 2584351"/>
              <a:gd name="connsiteX1" fmla="*/ 795446 w 3252899"/>
              <a:gd name="connsiteY1" fmla="*/ 491808 h 2584351"/>
              <a:gd name="connsiteX2" fmla="*/ 865296 w 3252899"/>
              <a:gd name="connsiteY2" fmla="*/ 548958 h 2584351"/>
              <a:gd name="connsiteX3" fmla="*/ 877996 w 3252899"/>
              <a:gd name="connsiteY3" fmla="*/ 675958 h 2584351"/>
              <a:gd name="connsiteX4" fmla="*/ 833546 w 3252899"/>
              <a:gd name="connsiteY4" fmla="*/ 726758 h 2584351"/>
              <a:gd name="connsiteX5" fmla="*/ 770046 w 3252899"/>
              <a:gd name="connsiteY5" fmla="*/ 790258 h 2584351"/>
              <a:gd name="connsiteX6" fmla="*/ 725596 w 3252899"/>
              <a:gd name="connsiteY6" fmla="*/ 999808 h 2584351"/>
              <a:gd name="connsiteX7" fmla="*/ 738296 w 3252899"/>
              <a:gd name="connsiteY7" fmla="*/ 1164908 h 2584351"/>
              <a:gd name="connsiteX8" fmla="*/ 890696 w 3252899"/>
              <a:gd name="connsiteY8" fmla="*/ 1323658 h 2584351"/>
              <a:gd name="connsiteX9" fmla="*/ 763696 w 3252899"/>
              <a:gd name="connsiteY9" fmla="*/ 1425258 h 2584351"/>
              <a:gd name="connsiteX10" fmla="*/ 477946 w 3252899"/>
              <a:gd name="connsiteY10" fmla="*/ 1463358 h 2584351"/>
              <a:gd name="connsiteX11" fmla="*/ 338246 w 3252899"/>
              <a:gd name="connsiteY11" fmla="*/ 1571308 h 2584351"/>
              <a:gd name="connsiteX12" fmla="*/ 306496 w 3252899"/>
              <a:gd name="connsiteY12" fmla="*/ 1622108 h 2584351"/>
              <a:gd name="connsiteX13" fmla="*/ 293796 w 3252899"/>
              <a:gd name="connsiteY13" fmla="*/ 1723708 h 2584351"/>
              <a:gd name="connsiteX14" fmla="*/ 306496 w 3252899"/>
              <a:gd name="connsiteY14" fmla="*/ 1787208 h 2584351"/>
              <a:gd name="connsiteX15" fmla="*/ 810 w 3252899"/>
              <a:gd name="connsiteY15" fmla="*/ 2137787 h 2584351"/>
              <a:gd name="connsiteX16" fmla="*/ 219220 w 3252899"/>
              <a:gd name="connsiteY16" fmla="*/ 2277931 h 2584351"/>
              <a:gd name="connsiteX17" fmla="*/ 284197 w 3252899"/>
              <a:gd name="connsiteY17" fmla="*/ 2352653 h 2584351"/>
              <a:gd name="connsiteX18" fmla="*/ 261750 w 3252899"/>
              <a:gd name="connsiteY18" fmla="*/ 2451152 h 2584351"/>
              <a:gd name="connsiteX19" fmla="*/ 566846 w 3252899"/>
              <a:gd name="connsiteY19" fmla="*/ 2390458 h 2584351"/>
              <a:gd name="connsiteX20" fmla="*/ 801796 w 3252899"/>
              <a:gd name="connsiteY20" fmla="*/ 2447608 h 2584351"/>
              <a:gd name="connsiteX21" fmla="*/ 1335196 w 3252899"/>
              <a:gd name="connsiteY21" fmla="*/ 2580958 h 2584351"/>
              <a:gd name="connsiteX22" fmla="*/ 1824146 w 3252899"/>
              <a:gd name="connsiteY22" fmla="*/ 2542858 h 2584351"/>
              <a:gd name="connsiteX23" fmla="*/ 2274996 w 3252899"/>
              <a:gd name="connsiteY23" fmla="*/ 2523808 h 2584351"/>
              <a:gd name="connsiteX24" fmla="*/ 2548046 w 3252899"/>
              <a:gd name="connsiteY24" fmla="*/ 2530158 h 2584351"/>
              <a:gd name="connsiteX25" fmla="*/ 2871896 w 3252899"/>
              <a:gd name="connsiteY25" fmla="*/ 2288858 h 2584351"/>
              <a:gd name="connsiteX26" fmla="*/ 2833796 w 3252899"/>
              <a:gd name="connsiteY26" fmla="*/ 2117408 h 2584351"/>
              <a:gd name="connsiteX27" fmla="*/ 2948096 w 3252899"/>
              <a:gd name="connsiteY27" fmla="*/ 1888808 h 2584351"/>
              <a:gd name="connsiteX28" fmla="*/ 3252896 w 3252899"/>
              <a:gd name="connsiteY28" fmla="*/ 1634808 h 2584351"/>
              <a:gd name="connsiteX29" fmla="*/ 2941746 w 3252899"/>
              <a:gd name="connsiteY29" fmla="*/ 1317308 h 2584351"/>
              <a:gd name="connsiteX30" fmla="*/ 2732196 w 3252899"/>
              <a:gd name="connsiteY30" fmla="*/ 1133158 h 2584351"/>
              <a:gd name="connsiteX31" fmla="*/ 2617896 w 3252899"/>
              <a:gd name="connsiteY31" fmla="*/ 777558 h 2584351"/>
              <a:gd name="connsiteX32" fmla="*/ 2332146 w 3252899"/>
              <a:gd name="connsiteY32" fmla="*/ 491808 h 2584351"/>
              <a:gd name="connsiteX33" fmla="*/ 2274996 w 3252899"/>
              <a:gd name="connsiteY33" fmla="*/ 377508 h 2584351"/>
              <a:gd name="connsiteX34" fmla="*/ 2147996 w 3252899"/>
              <a:gd name="connsiteY34" fmla="*/ 225108 h 2584351"/>
              <a:gd name="connsiteX35" fmla="*/ 1976546 w 3252899"/>
              <a:gd name="connsiteY35" fmla="*/ 40958 h 2584351"/>
              <a:gd name="connsiteX36" fmla="*/ 1868596 w 3252899"/>
              <a:gd name="connsiteY36" fmla="*/ 256858 h 2584351"/>
              <a:gd name="connsiteX37" fmla="*/ 1538396 w 3252899"/>
              <a:gd name="connsiteY37" fmla="*/ 123508 h 2584351"/>
              <a:gd name="connsiteX38" fmla="*/ 1544746 w 3252899"/>
              <a:gd name="connsiteY38" fmla="*/ 307658 h 2584351"/>
              <a:gd name="connsiteX39" fmla="*/ 1538396 w 3252899"/>
              <a:gd name="connsiteY39" fmla="*/ 345758 h 2584351"/>
              <a:gd name="connsiteX40" fmla="*/ 1551096 w 3252899"/>
              <a:gd name="connsiteY40" fmla="*/ 396558 h 2584351"/>
              <a:gd name="connsiteX41" fmla="*/ 1849546 w 3252899"/>
              <a:gd name="connsiteY41" fmla="*/ 485458 h 2584351"/>
              <a:gd name="connsiteX42" fmla="*/ 1906696 w 3252899"/>
              <a:gd name="connsiteY42" fmla="*/ 726758 h 2584351"/>
              <a:gd name="connsiteX43" fmla="*/ 1646346 w 3252899"/>
              <a:gd name="connsiteY43" fmla="*/ 542608 h 2584351"/>
              <a:gd name="connsiteX44" fmla="*/ 1563796 w 3252899"/>
              <a:gd name="connsiteY44" fmla="*/ 714058 h 2584351"/>
              <a:gd name="connsiteX45" fmla="*/ 1112946 w 3252899"/>
              <a:gd name="connsiteY45" fmla="*/ 809308 h 2584351"/>
              <a:gd name="connsiteX46" fmla="*/ 1246296 w 3252899"/>
              <a:gd name="connsiteY46" fmla="*/ 656908 h 2584351"/>
              <a:gd name="connsiteX47" fmla="*/ 1373296 w 3252899"/>
              <a:gd name="connsiteY47" fmla="*/ 510858 h 2584351"/>
              <a:gd name="connsiteX48" fmla="*/ 1322496 w 3252899"/>
              <a:gd name="connsiteY48" fmla="*/ 371158 h 2584351"/>
              <a:gd name="connsiteX49" fmla="*/ 1024046 w 3252899"/>
              <a:gd name="connsiteY49" fmla="*/ 282258 h 2584351"/>
              <a:gd name="connsiteX50" fmla="*/ 1125646 w 3252899"/>
              <a:gd name="connsiteY50" fmla="*/ 15558 h 2584351"/>
              <a:gd name="connsiteX51" fmla="*/ 884346 w 3252899"/>
              <a:gd name="connsiteY51" fmla="*/ 66358 h 2584351"/>
              <a:gd name="connsiteX52" fmla="*/ 830592 w 3252899"/>
              <a:gd name="connsiteY52" fmla="*/ 354028 h 2584351"/>
              <a:gd name="connsiteX53" fmla="*/ 605833 w 3252899"/>
              <a:gd name="connsiteY53" fmla="*/ 328628 h 2584351"/>
              <a:gd name="connsiteX54" fmla="*/ 698200 w 3252899"/>
              <a:gd name="connsiteY54" fmla="*/ 397828 h 2584351"/>
              <a:gd name="connsiteX0" fmla="*/ 662096 w 3252899"/>
              <a:gd name="connsiteY0" fmla="*/ 349728 h 2569271"/>
              <a:gd name="connsiteX1" fmla="*/ 795446 w 3252899"/>
              <a:gd name="connsiteY1" fmla="*/ 476728 h 2569271"/>
              <a:gd name="connsiteX2" fmla="*/ 865296 w 3252899"/>
              <a:gd name="connsiteY2" fmla="*/ 533878 h 2569271"/>
              <a:gd name="connsiteX3" fmla="*/ 877996 w 3252899"/>
              <a:gd name="connsiteY3" fmla="*/ 660878 h 2569271"/>
              <a:gd name="connsiteX4" fmla="*/ 833546 w 3252899"/>
              <a:gd name="connsiteY4" fmla="*/ 711678 h 2569271"/>
              <a:gd name="connsiteX5" fmla="*/ 770046 w 3252899"/>
              <a:gd name="connsiteY5" fmla="*/ 775178 h 2569271"/>
              <a:gd name="connsiteX6" fmla="*/ 725596 w 3252899"/>
              <a:gd name="connsiteY6" fmla="*/ 984728 h 2569271"/>
              <a:gd name="connsiteX7" fmla="*/ 738296 w 3252899"/>
              <a:gd name="connsiteY7" fmla="*/ 1149828 h 2569271"/>
              <a:gd name="connsiteX8" fmla="*/ 890696 w 3252899"/>
              <a:gd name="connsiteY8" fmla="*/ 1308578 h 2569271"/>
              <a:gd name="connsiteX9" fmla="*/ 763696 w 3252899"/>
              <a:gd name="connsiteY9" fmla="*/ 1410178 h 2569271"/>
              <a:gd name="connsiteX10" fmla="*/ 477946 w 3252899"/>
              <a:gd name="connsiteY10" fmla="*/ 1448278 h 2569271"/>
              <a:gd name="connsiteX11" fmla="*/ 338246 w 3252899"/>
              <a:gd name="connsiteY11" fmla="*/ 1556228 h 2569271"/>
              <a:gd name="connsiteX12" fmla="*/ 306496 w 3252899"/>
              <a:gd name="connsiteY12" fmla="*/ 1607028 h 2569271"/>
              <a:gd name="connsiteX13" fmla="*/ 293796 w 3252899"/>
              <a:gd name="connsiteY13" fmla="*/ 1708628 h 2569271"/>
              <a:gd name="connsiteX14" fmla="*/ 306496 w 3252899"/>
              <a:gd name="connsiteY14" fmla="*/ 1772128 h 2569271"/>
              <a:gd name="connsiteX15" fmla="*/ 810 w 3252899"/>
              <a:gd name="connsiteY15" fmla="*/ 2122707 h 2569271"/>
              <a:gd name="connsiteX16" fmla="*/ 219220 w 3252899"/>
              <a:gd name="connsiteY16" fmla="*/ 2262851 h 2569271"/>
              <a:gd name="connsiteX17" fmla="*/ 284197 w 3252899"/>
              <a:gd name="connsiteY17" fmla="*/ 2337573 h 2569271"/>
              <a:gd name="connsiteX18" fmla="*/ 261750 w 3252899"/>
              <a:gd name="connsiteY18" fmla="*/ 2436072 h 2569271"/>
              <a:gd name="connsiteX19" fmla="*/ 566846 w 3252899"/>
              <a:gd name="connsiteY19" fmla="*/ 2375378 h 2569271"/>
              <a:gd name="connsiteX20" fmla="*/ 801796 w 3252899"/>
              <a:gd name="connsiteY20" fmla="*/ 2432528 h 2569271"/>
              <a:gd name="connsiteX21" fmla="*/ 1335196 w 3252899"/>
              <a:gd name="connsiteY21" fmla="*/ 2565878 h 2569271"/>
              <a:gd name="connsiteX22" fmla="*/ 1824146 w 3252899"/>
              <a:gd name="connsiteY22" fmla="*/ 2527778 h 2569271"/>
              <a:gd name="connsiteX23" fmla="*/ 2274996 w 3252899"/>
              <a:gd name="connsiteY23" fmla="*/ 2508728 h 2569271"/>
              <a:gd name="connsiteX24" fmla="*/ 2548046 w 3252899"/>
              <a:gd name="connsiteY24" fmla="*/ 2515078 h 2569271"/>
              <a:gd name="connsiteX25" fmla="*/ 2871896 w 3252899"/>
              <a:gd name="connsiteY25" fmla="*/ 2273778 h 2569271"/>
              <a:gd name="connsiteX26" fmla="*/ 2833796 w 3252899"/>
              <a:gd name="connsiteY26" fmla="*/ 2102328 h 2569271"/>
              <a:gd name="connsiteX27" fmla="*/ 2948096 w 3252899"/>
              <a:gd name="connsiteY27" fmla="*/ 1873728 h 2569271"/>
              <a:gd name="connsiteX28" fmla="*/ 3252896 w 3252899"/>
              <a:gd name="connsiteY28" fmla="*/ 1619728 h 2569271"/>
              <a:gd name="connsiteX29" fmla="*/ 2941746 w 3252899"/>
              <a:gd name="connsiteY29" fmla="*/ 1302228 h 2569271"/>
              <a:gd name="connsiteX30" fmla="*/ 2732196 w 3252899"/>
              <a:gd name="connsiteY30" fmla="*/ 1118078 h 2569271"/>
              <a:gd name="connsiteX31" fmla="*/ 2617896 w 3252899"/>
              <a:gd name="connsiteY31" fmla="*/ 762478 h 2569271"/>
              <a:gd name="connsiteX32" fmla="*/ 2332146 w 3252899"/>
              <a:gd name="connsiteY32" fmla="*/ 476728 h 2569271"/>
              <a:gd name="connsiteX33" fmla="*/ 2274996 w 3252899"/>
              <a:gd name="connsiteY33" fmla="*/ 362428 h 2569271"/>
              <a:gd name="connsiteX34" fmla="*/ 2147996 w 3252899"/>
              <a:gd name="connsiteY34" fmla="*/ 210028 h 2569271"/>
              <a:gd name="connsiteX35" fmla="*/ 1976546 w 3252899"/>
              <a:gd name="connsiteY35" fmla="*/ 25878 h 2569271"/>
              <a:gd name="connsiteX36" fmla="*/ 1868596 w 3252899"/>
              <a:gd name="connsiteY36" fmla="*/ 241778 h 2569271"/>
              <a:gd name="connsiteX37" fmla="*/ 1538396 w 3252899"/>
              <a:gd name="connsiteY37" fmla="*/ 108428 h 2569271"/>
              <a:gd name="connsiteX38" fmla="*/ 1544746 w 3252899"/>
              <a:gd name="connsiteY38" fmla="*/ 292578 h 2569271"/>
              <a:gd name="connsiteX39" fmla="*/ 1538396 w 3252899"/>
              <a:gd name="connsiteY39" fmla="*/ 330678 h 2569271"/>
              <a:gd name="connsiteX40" fmla="*/ 1551096 w 3252899"/>
              <a:gd name="connsiteY40" fmla="*/ 381478 h 2569271"/>
              <a:gd name="connsiteX41" fmla="*/ 1849546 w 3252899"/>
              <a:gd name="connsiteY41" fmla="*/ 470378 h 2569271"/>
              <a:gd name="connsiteX42" fmla="*/ 1906696 w 3252899"/>
              <a:gd name="connsiteY42" fmla="*/ 711678 h 2569271"/>
              <a:gd name="connsiteX43" fmla="*/ 1646346 w 3252899"/>
              <a:gd name="connsiteY43" fmla="*/ 527528 h 2569271"/>
              <a:gd name="connsiteX44" fmla="*/ 1563796 w 3252899"/>
              <a:gd name="connsiteY44" fmla="*/ 698978 h 2569271"/>
              <a:gd name="connsiteX45" fmla="*/ 1112946 w 3252899"/>
              <a:gd name="connsiteY45" fmla="*/ 794228 h 2569271"/>
              <a:gd name="connsiteX46" fmla="*/ 1246296 w 3252899"/>
              <a:gd name="connsiteY46" fmla="*/ 641828 h 2569271"/>
              <a:gd name="connsiteX47" fmla="*/ 1373296 w 3252899"/>
              <a:gd name="connsiteY47" fmla="*/ 495778 h 2569271"/>
              <a:gd name="connsiteX48" fmla="*/ 1322496 w 3252899"/>
              <a:gd name="connsiteY48" fmla="*/ 356078 h 2569271"/>
              <a:gd name="connsiteX49" fmla="*/ 1024046 w 3252899"/>
              <a:gd name="connsiteY49" fmla="*/ 267178 h 2569271"/>
              <a:gd name="connsiteX50" fmla="*/ 1125646 w 3252899"/>
              <a:gd name="connsiteY50" fmla="*/ 478 h 2569271"/>
              <a:gd name="connsiteX51" fmla="*/ 953458 w 3252899"/>
              <a:gd name="connsiteY51" fmla="*/ 205450 h 2569271"/>
              <a:gd name="connsiteX52" fmla="*/ 830592 w 3252899"/>
              <a:gd name="connsiteY52" fmla="*/ 338948 h 2569271"/>
              <a:gd name="connsiteX53" fmla="*/ 605833 w 3252899"/>
              <a:gd name="connsiteY53" fmla="*/ 313548 h 2569271"/>
              <a:gd name="connsiteX54" fmla="*/ 698200 w 3252899"/>
              <a:gd name="connsiteY54" fmla="*/ 382748 h 2569271"/>
              <a:gd name="connsiteX0" fmla="*/ 662096 w 3252899"/>
              <a:gd name="connsiteY0" fmla="*/ 349780 h 2569323"/>
              <a:gd name="connsiteX1" fmla="*/ 795446 w 3252899"/>
              <a:gd name="connsiteY1" fmla="*/ 476780 h 2569323"/>
              <a:gd name="connsiteX2" fmla="*/ 865296 w 3252899"/>
              <a:gd name="connsiteY2" fmla="*/ 533930 h 2569323"/>
              <a:gd name="connsiteX3" fmla="*/ 877996 w 3252899"/>
              <a:gd name="connsiteY3" fmla="*/ 660930 h 2569323"/>
              <a:gd name="connsiteX4" fmla="*/ 833546 w 3252899"/>
              <a:gd name="connsiteY4" fmla="*/ 711730 h 2569323"/>
              <a:gd name="connsiteX5" fmla="*/ 770046 w 3252899"/>
              <a:gd name="connsiteY5" fmla="*/ 775230 h 2569323"/>
              <a:gd name="connsiteX6" fmla="*/ 725596 w 3252899"/>
              <a:gd name="connsiteY6" fmla="*/ 984780 h 2569323"/>
              <a:gd name="connsiteX7" fmla="*/ 738296 w 3252899"/>
              <a:gd name="connsiteY7" fmla="*/ 1149880 h 2569323"/>
              <a:gd name="connsiteX8" fmla="*/ 890696 w 3252899"/>
              <a:gd name="connsiteY8" fmla="*/ 1308630 h 2569323"/>
              <a:gd name="connsiteX9" fmla="*/ 763696 w 3252899"/>
              <a:gd name="connsiteY9" fmla="*/ 1410230 h 2569323"/>
              <a:gd name="connsiteX10" fmla="*/ 477946 w 3252899"/>
              <a:gd name="connsiteY10" fmla="*/ 1448330 h 2569323"/>
              <a:gd name="connsiteX11" fmla="*/ 338246 w 3252899"/>
              <a:gd name="connsiteY11" fmla="*/ 1556280 h 2569323"/>
              <a:gd name="connsiteX12" fmla="*/ 306496 w 3252899"/>
              <a:gd name="connsiteY12" fmla="*/ 1607080 h 2569323"/>
              <a:gd name="connsiteX13" fmla="*/ 293796 w 3252899"/>
              <a:gd name="connsiteY13" fmla="*/ 1708680 h 2569323"/>
              <a:gd name="connsiteX14" fmla="*/ 306496 w 3252899"/>
              <a:gd name="connsiteY14" fmla="*/ 1772180 h 2569323"/>
              <a:gd name="connsiteX15" fmla="*/ 810 w 3252899"/>
              <a:gd name="connsiteY15" fmla="*/ 2122759 h 2569323"/>
              <a:gd name="connsiteX16" fmla="*/ 219220 w 3252899"/>
              <a:gd name="connsiteY16" fmla="*/ 2262903 h 2569323"/>
              <a:gd name="connsiteX17" fmla="*/ 284197 w 3252899"/>
              <a:gd name="connsiteY17" fmla="*/ 2337625 h 2569323"/>
              <a:gd name="connsiteX18" fmla="*/ 261750 w 3252899"/>
              <a:gd name="connsiteY18" fmla="*/ 2436124 h 2569323"/>
              <a:gd name="connsiteX19" fmla="*/ 566846 w 3252899"/>
              <a:gd name="connsiteY19" fmla="*/ 2375430 h 2569323"/>
              <a:gd name="connsiteX20" fmla="*/ 801796 w 3252899"/>
              <a:gd name="connsiteY20" fmla="*/ 2432580 h 2569323"/>
              <a:gd name="connsiteX21" fmla="*/ 1335196 w 3252899"/>
              <a:gd name="connsiteY21" fmla="*/ 2565930 h 2569323"/>
              <a:gd name="connsiteX22" fmla="*/ 1824146 w 3252899"/>
              <a:gd name="connsiteY22" fmla="*/ 2527830 h 2569323"/>
              <a:gd name="connsiteX23" fmla="*/ 2274996 w 3252899"/>
              <a:gd name="connsiteY23" fmla="*/ 2508780 h 2569323"/>
              <a:gd name="connsiteX24" fmla="*/ 2548046 w 3252899"/>
              <a:gd name="connsiteY24" fmla="*/ 2515130 h 2569323"/>
              <a:gd name="connsiteX25" fmla="*/ 2871896 w 3252899"/>
              <a:gd name="connsiteY25" fmla="*/ 2273830 h 2569323"/>
              <a:gd name="connsiteX26" fmla="*/ 2833796 w 3252899"/>
              <a:gd name="connsiteY26" fmla="*/ 2102380 h 2569323"/>
              <a:gd name="connsiteX27" fmla="*/ 2948096 w 3252899"/>
              <a:gd name="connsiteY27" fmla="*/ 1873780 h 2569323"/>
              <a:gd name="connsiteX28" fmla="*/ 3252896 w 3252899"/>
              <a:gd name="connsiteY28" fmla="*/ 1619780 h 2569323"/>
              <a:gd name="connsiteX29" fmla="*/ 2941746 w 3252899"/>
              <a:gd name="connsiteY29" fmla="*/ 1302280 h 2569323"/>
              <a:gd name="connsiteX30" fmla="*/ 2732196 w 3252899"/>
              <a:gd name="connsiteY30" fmla="*/ 1118130 h 2569323"/>
              <a:gd name="connsiteX31" fmla="*/ 2617896 w 3252899"/>
              <a:gd name="connsiteY31" fmla="*/ 762530 h 2569323"/>
              <a:gd name="connsiteX32" fmla="*/ 2332146 w 3252899"/>
              <a:gd name="connsiteY32" fmla="*/ 476780 h 2569323"/>
              <a:gd name="connsiteX33" fmla="*/ 2274996 w 3252899"/>
              <a:gd name="connsiteY33" fmla="*/ 362480 h 2569323"/>
              <a:gd name="connsiteX34" fmla="*/ 2147996 w 3252899"/>
              <a:gd name="connsiteY34" fmla="*/ 210080 h 2569323"/>
              <a:gd name="connsiteX35" fmla="*/ 1976546 w 3252899"/>
              <a:gd name="connsiteY35" fmla="*/ 25930 h 2569323"/>
              <a:gd name="connsiteX36" fmla="*/ 1868596 w 3252899"/>
              <a:gd name="connsiteY36" fmla="*/ 241830 h 2569323"/>
              <a:gd name="connsiteX37" fmla="*/ 1538396 w 3252899"/>
              <a:gd name="connsiteY37" fmla="*/ 108480 h 2569323"/>
              <a:gd name="connsiteX38" fmla="*/ 1544746 w 3252899"/>
              <a:gd name="connsiteY38" fmla="*/ 292630 h 2569323"/>
              <a:gd name="connsiteX39" fmla="*/ 1538396 w 3252899"/>
              <a:gd name="connsiteY39" fmla="*/ 330730 h 2569323"/>
              <a:gd name="connsiteX40" fmla="*/ 1551096 w 3252899"/>
              <a:gd name="connsiteY40" fmla="*/ 381530 h 2569323"/>
              <a:gd name="connsiteX41" fmla="*/ 1849546 w 3252899"/>
              <a:gd name="connsiteY41" fmla="*/ 470430 h 2569323"/>
              <a:gd name="connsiteX42" fmla="*/ 1906696 w 3252899"/>
              <a:gd name="connsiteY42" fmla="*/ 711730 h 2569323"/>
              <a:gd name="connsiteX43" fmla="*/ 1646346 w 3252899"/>
              <a:gd name="connsiteY43" fmla="*/ 527580 h 2569323"/>
              <a:gd name="connsiteX44" fmla="*/ 1563796 w 3252899"/>
              <a:gd name="connsiteY44" fmla="*/ 699030 h 2569323"/>
              <a:gd name="connsiteX45" fmla="*/ 1112946 w 3252899"/>
              <a:gd name="connsiteY45" fmla="*/ 794280 h 2569323"/>
              <a:gd name="connsiteX46" fmla="*/ 1246296 w 3252899"/>
              <a:gd name="connsiteY46" fmla="*/ 641880 h 2569323"/>
              <a:gd name="connsiteX47" fmla="*/ 1373296 w 3252899"/>
              <a:gd name="connsiteY47" fmla="*/ 495830 h 2569323"/>
              <a:gd name="connsiteX48" fmla="*/ 1322496 w 3252899"/>
              <a:gd name="connsiteY48" fmla="*/ 356130 h 2569323"/>
              <a:gd name="connsiteX49" fmla="*/ 1024046 w 3252899"/>
              <a:gd name="connsiteY49" fmla="*/ 267230 h 2569323"/>
              <a:gd name="connsiteX50" fmla="*/ 1125646 w 3252899"/>
              <a:gd name="connsiteY50" fmla="*/ 530 h 2569323"/>
              <a:gd name="connsiteX51" fmla="*/ 953458 w 3252899"/>
              <a:gd name="connsiteY51" fmla="*/ 205502 h 2569323"/>
              <a:gd name="connsiteX52" fmla="*/ 910336 w 3252899"/>
              <a:gd name="connsiteY52" fmla="*/ 440009 h 2569323"/>
              <a:gd name="connsiteX53" fmla="*/ 605833 w 3252899"/>
              <a:gd name="connsiteY53" fmla="*/ 313600 h 2569323"/>
              <a:gd name="connsiteX54" fmla="*/ 698200 w 3252899"/>
              <a:gd name="connsiteY54" fmla="*/ 382800 h 2569323"/>
              <a:gd name="connsiteX0" fmla="*/ 662096 w 3252899"/>
              <a:gd name="connsiteY0" fmla="*/ 349780 h 2569323"/>
              <a:gd name="connsiteX1" fmla="*/ 795446 w 3252899"/>
              <a:gd name="connsiteY1" fmla="*/ 476780 h 2569323"/>
              <a:gd name="connsiteX2" fmla="*/ 865296 w 3252899"/>
              <a:gd name="connsiteY2" fmla="*/ 533930 h 2569323"/>
              <a:gd name="connsiteX3" fmla="*/ 877996 w 3252899"/>
              <a:gd name="connsiteY3" fmla="*/ 660930 h 2569323"/>
              <a:gd name="connsiteX4" fmla="*/ 833546 w 3252899"/>
              <a:gd name="connsiteY4" fmla="*/ 711730 h 2569323"/>
              <a:gd name="connsiteX5" fmla="*/ 770046 w 3252899"/>
              <a:gd name="connsiteY5" fmla="*/ 775230 h 2569323"/>
              <a:gd name="connsiteX6" fmla="*/ 725596 w 3252899"/>
              <a:gd name="connsiteY6" fmla="*/ 984780 h 2569323"/>
              <a:gd name="connsiteX7" fmla="*/ 738296 w 3252899"/>
              <a:gd name="connsiteY7" fmla="*/ 1149880 h 2569323"/>
              <a:gd name="connsiteX8" fmla="*/ 890696 w 3252899"/>
              <a:gd name="connsiteY8" fmla="*/ 1308630 h 2569323"/>
              <a:gd name="connsiteX9" fmla="*/ 763696 w 3252899"/>
              <a:gd name="connsiteY9" fmla="*/ 1410230 h 2569323"/>
              <a:gd name="connsiteX10" fmla="*/ 477946 w 3252899"/>
              <a:gd name="connsiteY10" fmla="*/ 1448330 h 2569323"/>
              <a:gd name="connsiteX11" fmla="*/ 338246 w 3252899"/>
              <a:gd name="connsiteY11" fmla="*/ 1556280 h 2569323"/>
              <a:gd name="connsiteX12" fmla="*/ 306496 w 3252899"/>
              <a:gd name="connsiteY12" fmla="*/ 1607080 h 2569323"/>
              <a:gd name="connsiteX13" fmla="*/ 293796 w 3252899"/>
              <a:gd name="connsiteY13" fmla="*/ 1708680 h 2569323"/>
              <a:gd name="connsiteX14" fmla="*/ 306496 w 3252899"/>
              <a:gd name="connsiteY14" fmla="*/ 1772180 h 2569323"/>
              <a:gd name="connsiteX15" fmla="*/ 810 w 3252899"/>
              <a:gd name="connsiteY15" fmla="*/ 2122759 h 2569323"/>
              <a:gd name="connsiteX16" fmla="*/ 219220 w 3252899"/>
              <a:gd name="connsiteY16" fmla="*/ 2262903 h 2569323"/>
              <a:gd name="connsiteX17" fmla="*/ 284197 w 3252899"/>
              <a:gd name="connsiteY17" fmla="*/ 2337625 h 2569323"/>
              <a:gd name="connsiteX18" fmla="*/ 261750 w 3252899"/>
              <a:gd name="connsiteY18" fmla="*/ 2436124 h 2569323"/>
              <a:gd name="connsiteX19" fmla="*/ 566846 w 3252899"/>
              <a:gd name="connsiteY19" fmla="*/ 2375430 h 2569323"/>
              <a:gd name="connsiteX20" fmla="*/ 801796 w 3252899"/>
              <a:gd name="connsiteY20" fmla="*/ 2432580 h 2569323"/>
              <a:gd name="connsiteX21" fmla="*/ 1335196 w 3252899"/>
              <a:gd name="connsiteY21" fmla="*/ 2565930 h 2569323"/>
              <a:gd name="connsiteX22" fmla="*/ 1824146 w 3252899"/>
              <a:gd name="connsiteY22" fmla="*/ 2527830 h 2569323"/>
              <a:gd name="connsiteX23" fmla="*/ 2274996 w 3252899"/>
              <a:gd name="connsiteY23" fmla="*/ 2508780 h 2569323"/>
              <a:gd name="connsiteX24" fmla="*/ 2548046 w 3252899"/>
              <a:gd name="connsiteY24" fmla="*/ 2515130 h 2569323"/>
              <a:gd name="connsiteX25" fmla="*/ 2871896 w 3252899"/>
              <a:gd name="connsiteY25" fmla="*/ 2273830 h 2569323"/>
              <a:gd name="connsiteX26" fmla="*/ 2833796 w 3252899"/>
              <a:gd name="connsiteY26" fmla="*/ 2102380 h 2569323"/>
              <a:gd name="connsiteX27" fmla="*/ 2948096 w 3252899"/>
              <a:gd name="connsiteY27" fmla="*/ 1873780 h 2569323"/>
              <a:gd name="connsiteX28" fmla="*/ 3252896 w 3252899"/>
              <a:gd name="connsiteY28" fmla="*/ 1619780 h 2569323"/>
              <a:gd name="connsiteX29" fmla="*/ 2941746 w 3252899"/>
              <a:gd name="connsiteY29" fmla="*/ 1302280 h 2569323"/>
              <a:gd name="connsiteX30" fmla="*/ 2732196 w 3252899"/>
              <a:gd name="connsiteY30" fmla="*/ 1118130 h 2569323"/>
              <a:gd name="connsiteX31" fmla="*/ 2617896 w 3252899"/>
              <a:gd name="connsiteY31" fmla="*/ 762530 h 2569323"/>
              <a:gd name="connsiteX32" fmla="*/ 2332146 w 3252899"/>
              <a:gd name="connsiteY32" fmla="*/ 476780 h 2569323"/>
              <a:gd name="connsiteX33" fmla="*/ 2274996 w 3252899"/>
              <a:gd name="connsiteY33" fmla="*/ 362480 h 2569323"/>
              <a:gd name="connsiteX34" fmla="*/ 2147996 w 3252899"/>
              <a:gd name="connsiteY34" fmla="*/ 210080 h 2569323"/>
              <a:gd name="connsiteX35" fmla="*/ 1976546 w 3252899"/>
              <a:gd name="connsiteY35" fmla="*/ 25930 h 2569323"/>
              <a:gd name="connsiteX36" fmla="*/ 1868596 w 3252899"/>
              <a:gd name="connsiteY36" fmla="*/ 241830 h 2569323"/>
              <a:gd name="connsiteX37" fmla="*/ 1538396 w 3252899"/>
              <a:gd name="connsiteY37" fmla="*/ 108480 h 2569323"/>
              <a:gd name="connsiteX38" fmla="*/ 1544746 w 3252899"/>
              <a:gd name="connsiteY38" fmla="*/ 292630 h 2569323"/>
              <a:gd name="connsiteX39" fmla="*/ 1538396 w 3252899"/>
              <a:gd name="connsiteY39" fmla="*/ 330730 h 2569323"/>
              <a:gd name="connsiteX40" fmla="*/ 1551096 w 3252899"/>
              <a:gd name="connsiteY40" fmla="*/ 381530 h 2569323"/>
              <a:gd name="connsiteX41" fmla="*/ 1849546 w 3252899"/>
              <a:gd name="connsiteY41" fmla="*/ 470430 h 2569323"/>
              <a:gd name="connsiteX42" fmla="*/ 1906696 w 3252899"/>
              <a:gd name="connsiteY42" fmla="*/ 711730 h 2569323"/>
              <a:gd name="connsiteX43" fmla="*/ 1646346 w 3252899"/>
              <a:gd name="connsiteY43" fmla="*/ 527580 h 2569323"/>
              <a:gd name="connsiteX44" fmla="*/ 1563796 w 3252899"/>
              <a:gd name="connsiteY44" fmla="*/ 699030 h 2569323"/>
              <a:gd name="connsiteX45" fmla="*/ 1112946 w 3252899"/>
              <a:gd name="connsiteY45" fmla="*/ 794280 h 2569323"/>
              <a:gd name="connsiteX46" fmla="*/ 1246296 w 3252899"/>
              <a:gd name="connsiteY46" fmla="*/ 641880 h 2569323"/>
              <a:gd name="connsiteX47" fmla="*/ 1373296 w 3252899"/>
              <a:gd name="connsiteY47" fmla="*/ 495830 h 2569323"/>
              <a:gd name="connsiteX48" fmla="*/ 1322496 w 3252899"/>
              <a:gd name="connsiteY48" fmla="*/ 356130 h 2569323"/>
              <a:gd name="connsiteX49" fmla="*/ 1024046 w 3252899"/>
              <a:gd name="connsiteY49" fmla="*/ 267230 h 2569323"/>
              <a:gd name="connsiteX50" fmla="*/ 1125646 w 3252899"/>
              <a:gd name="connsiteY50" fmla="*/ 530 h 2569323"/>
              <a:gd name="connsiteX51" fmla="*/ 953458 w 3252899"/>
              <a:gd name="connsiteY51" fmla="*/ 205502 h 2569323"/>
              <a:gd name="connsiteX52" fmla="*/ 910336 w 3252899"/>
              <a:gd name="connsiteY52" fmla="*/ 440009 h 2569323"/>
              <a:gd name="connsiteX53" fmla="*/ 632414 w 3252899"/>
              <a:gd name="connsiteY53" fmla="*/ 377396 h 2569323"/>
              <a:gd name="connsiteX54" fmla="*/ 698200 w 3252899"/>
              <a:gd name="connsiteY54" fmla="*/ 382800 h 2569323"/>
              <a:gd name="connsiteX0" fmla="*/ 662096 w 3252899"/>
              <a:gd name="connsiteY0" fmla="*/ 349780 h 2569323"/>
              <a:gd name="connsiteX1" fmla="*/ 795446 w 3252899"/>
              <a:gd name="connsiteY1" fmla="*/ 476780 h 2569323"/>
              <a:gd name="connsiteX2" fmla="*/ 865296 w 3252899"/>
              <a:gd name="connsiteY2" fmla="*/ 533930 h 2569323"/>
              <a:gd name="connsiteX3" fmla="*/ 877996 w 3252899"/>
              <a:gd name="connsiteY3" fmla="*/ 660930 h 2569323"/>
              <a:gd name="connsiteX4" fmla="*/ 833546 w 3252899"/>
              <a:gd name="connsiteY4" fmla="*/ 711730 h 2569323"/>
              <a:gd name="connsiteX5" fmla="*/ 770046 w 3252899"/>
              <a:gd name="connsiteY5" fmla="*/ 775230 h 2569323"/>
              <a:gd name="connsiteX6" fmla="*/ 725596 w 3252899"/>
              <a:gd name="connsiteY6" fmla="*/ 984780 h 2569323"/>
              <a:gd name="connsiteX7" fmla="*/ 738296 w 3252899"/>
              <a:gd name="connsiteY7" fmla="*/ 1149880 h 2569323"/>
              <a:gd name="connsiteX8" fmla="*/ 890696 w 3252899"/>
              <a:gd name="connsiteY8" fmla="*/ 1308630 h 2569323"/>
              <a:gd name="connsiteX9" fmla="*/ 763696 w 3252899"/>
              <a:gd name="connsiteY9" fmla="*/ 1410230 h 2569323"/>
              <a:gd name="connsiteX10" fmla="*/ 477946 w 3252899"/>
              <a:gd name="connsiteY10" fmla="*/ 1448330 h 2569323"/>
              <a:gd name="connsiteX11" fmla="*/ 338246 w 3252899"/>
              <a:gd name="connsiteY11" fmla="*/ 1556280 h 2569323"/>
              <a:gd name="connsiteX12" fmla="*/ 306496 w 3252899"/>
              <a:gd name="connsiteY12" fmla="*/ 1607080 h 2569323"/>
              <a:gd name="connsiteX13" fmla="*/ 293796 w 3252899"/>
              <a:gd name="connsiteY13" fmla="*/ 1708680 h 2569323"/>
              <a:gd name="connsiteX14" fmla="*/ 306496 w 3252899"/>
              <a:gd name="connsiteY14" fmla="*/ 1772180 h 2569323"/>
              <a:gd name="connsiteX15" fmla="*/ 810 w 3252899"/>
              <a:gd name="connsiteY15" fmla="*/ 2122759 h 2569323"/>
              <a:gd name="connsiteX16" fmla="*/ 219220 w 3252899"/>
              <a:gd name="connsiteY16" fmla="*/ 2262903 h 2569323"/>
              <a:gd name="connsiteX17" fmla="*/ 284197 w 3252899"/>
              <a:gd name="connsiteY17" fmla="*/ 2337625 h 2569323"/>
              <a:gd name="connsiteX18" fmla="*/ 261750 w 3252899"/>
              <a:gd name="connsiteY18" fmla="*/ 2436124 h 2569323"/>
              <a:gd name="connsiteX19" fmla="*/ 566846 w 3252899"/>
              <a:gd name="connsiteY19" fmla="*/ 2375430 h 2569323"/>
              <a:gd name="connsiteX20" fmla="*/ 801796 w 3252899"/>
              <a:gd name="connsiteY20" fmla="*/ 2432580 h 2569323"/>
              <a:gd name="connsiteX21" fmla="*/ 1335196 w 3252899"/>
              <a:gd name="connsiteY21" fmla="*/ 2565930 h 2569323"/>
              <a:gd name="connsiteX22" fmla="*/ 1824146 w 3252899"/>
              <a:gd name="connsiteY22" fmla="*/ 2527830 h 2569323"/>
              <a:gd name="connsiteX23" fmla="*/ 2274996 w 3252899"/>
              <a:gd name="connsiteY23" fmla="*/ 2508780 h 2569323"/>
              <a:gd name="connsiteX24" fmla="*/ 2548046 w 3252899"/>
              <a:gd name="connsiteY24" fmla="*/ 2515130 h 2569323"/>
              <a:gd name="connsiteX25" fmla="*/ 2871896 w 3252899"/>
              <a:gd name="connsiteY25" fmla="*/ 2273830 h 2569323"/>
              <a:gd name="connsiteX26" fmla="*/ 2833796 w 3252899"/>
              <a:gd name="connsiteY26" fmla="*/ 2102380 h 2569323"/>
              <a:gd name="connsiteX27" fmla="*/ 2948096 w 3252899"/>
              <a:gd name="connsiteY27" fmla="*/ 1873780 h 2569323"/>
              <a:gd name="connsiteX28" fmla="*/ 3252896 w 3252899"/>
              <a:gd name="connsiteY28" fmla="*/ 1619780 h 2569323"/>
              <a:gd name="connsiteX29" fmla="*/ 2941746 w 3252899"/>
              <a:gd name="connsiteY29" fmla="*/ 1302280 h 2569323"/>
              <a:gd name="connsiteX30" fmla="*/ 2732196 w 3252899"/>
              <a:gd name="connsiteY30" fmla="*/ 1118130 h 2569323"/>
              <a:gd name="connsiteX31" fmla="*/ 2617896 w 3252899"/>
              <a:gd name="connsiteY31" fmla="*/ 762530 h 2569323"/>
              <a:gd name="connsiteX32" fmla="*/ 2332146 w 3252899"/>
              <a:gd name="connsiteY32" fmla="*/ 476780 h 2569323"/>
              <a:gd name="connsiteX33" fmla="*/ 2274996 w 3252899"/>
              <a:gd name="connsiteY33" fmla="*/ 362480 h 2569323"/>
              <a:gd name="connsiteX34" fmla="*/ 2147996 w 3252899"/>
              <a:gd name="connsiteY34" fmla="*/ 210080 h 2569323"/>
              <a:gd name="connsiteX35" fmla="*/ 1976546 w 3252899"/>
              <a:gd name="connsiteY35" fmla="*/ 25930 h 2569323"/>
              <a:gd name="connsiteX36" fmla="*/ 1868596 w 3252899"/>
              <a:gd name="connsiteY36" fmla="*/ 241830 h 2569323"/>
              <a:gd name="connsiteX37" fmla="*/ 1538396 w 3252899"/>
              <a:gd name="connsiteY37" fmla="*/ 108480 h 2569323"/>
              <a:gd name="connsiteX38" fmla="*/ 1544746 w 3252899"/>
              <a:gd name="connsiteY38" fmla="*/ 292630 h 2569323"/>
              <a:gd name="connsiteX39" fmla="*/ 1538396 w 3252899"/>
              <a:gd name="connsiteY39" fmla="*/ 330730 h 2569323"/>
              <a:gd name="connsiteX40" fmla="*/ 1551096 w 3252899"/>
              <a:gd name="connsiteY40" fmla="*/ 381530 h 2569323"/>
              <a:gd name="connsiteX41" fmla="*/ 1849546 w 3252899"/>
              <a:gd name="connsiteY41" fmla="*/ 470430 h 2569323"/>
              <a:gd name="connsiteX42" fmla="*/ 1906696 w 3252899"/>
              <a:gd name="connsiteY42" fmla="*/ 711730 h 2569323"/>
              <a:gd name="connsiteX43" fmla="*/ 1646346 w 3252899"/>
              <a:gd name="connsiteY43" fmla="*/ 527580 h 2569323"/>
              <a:gd name="connsiteX44" fmla="*/ 1563796 w 3252899"/>
              <a:gd name="connsiteY44" fmla="*/ 699030 h 2569323"/>
              <a:gd name="connsiteX45" fmla="*/ 1112946 w 3252899"/>
              <a:gd name="connsiteY45" fmla="*/ 794280 h 2569323"/>
              <a:gd name="connsiteX46" fmla="*/ 1246296 w 3252899"/>
              <a:gd name="connsiteY46" fmla="*/ 641880 h 2569323"/>
              <a:gd name="connsiteX47" fmla="*/ 1373296 w 3252899"/>
              <a:gd name="connsiteY47" fmla="*/ 495830 h 2569323"/>
              <a:gd name="connsiteX48" fmla="*/ 1322496 w 3252899"/>
              <a:gd name="connsiteY48" fmla="*/ 356130 h 2569323"/>
              <a:gd name="connsiteX49" fmla="*/ 1024046 w 3252899"/>
              <a:gd name="connsiteY49" fmla="*/ 267230 h 2569323"/>
              <a:gd name="connsiteX50" fmla="*/ 1125646 w 3252899"/>
              <a:gd name="connsiteY50" fmla="*/ 530 h 2569323"/>
              <a:gd name="connsiteX51" fmla="*/ 953458 w 3252899"/>
              <a:gd name="connsiteY51" fmla="*/ 205502 h 2569323"/>
              <a:gd name="connsiteX52" fmla="*/ 910336 w 3252899"/>
              <a:gd name="connsiteY52" fmla="*/ 440009 h 2569323"/>
              <a:gd name="connsiteX53" fmla="*/ 698200 w 3252899"/>
              <a:gd name="connsiteY53" fmla="*/ 382800 h 2569323"/>
              <a:gd name="connsiteX0" fmla="*/ 662096 w 3252899"/>
              <a:gd name="connsiteY0" fmla="*/ 349802 h 2569345"/>
              <a:gd name="connsiteX1" fmla="*/ 795446 w 3252899"/>
              <a:gd name="connsiteY1" fmla="*/ 476802 h 2569345"/>
              <a:gd name="connsiteX2" fmla="*/ 865296 w 3252899"/>
              <a:gd name="connsiteY2" fmla="*/ 533952 h 2569345"/>
              <a:gd name="connsiteX3" fmla="*/ 877996 w 3252899"/>
              <a:gd name="connsiteY3" fmla="*/ 660952 h 2569345"/>
              <a:gd name="connsiteX4" fmla="*/ 833546 w 3252899"/>
              <a:gd name="connsiteY4" fmla="*/ 711752 h 2569345"/>
              <a:gd name="connsiteX5" fmla="*/ 770046 w 3252899"/>
              <a:gd name="connsiteY5" fmla="*/ 775252 h 2569345"/>
              <a:gd name="connsiteX6" fmla="*/ 725596 w 3252899"/>
              <a:gd name="connsiteY6" fmla="*/ 984802 h 2569345"/>
              <a:gd name="connsiteX7" fmla="*/ 738296 w 3252899"/>
              <a:gd name="connsiteY7" fmla="*/ 1149902 h 2569345"/>
              <a:gd name="connsiteX8" fmla="*/ 890696 w 3252899"/>
              <a:gd name="connsiteY8" fmla="*/ 1308652 h 2569345"/>
              <a:gd name="connsiteX9" fmla="*/ 763696 w 3252899"/>
              <a:gd name="connsiteY9" fmla="*/ 1410252 h 2569345"/>
              <a:gd name="connsiteX10" fmla="*/ 477946 w 3252899"/>
              <a:gd name="connsiteY10" fmla="*/ 1448352 h 2569345"/>
              <a:gd name="connsiteX11" fmla="*/ 338246 w 3252899"/>
              <a:gd name="connsiteY11" fmla="*/ 1556302 h 2569345"/>
              <a:gd name="connsiteX12" fmla="*/ 306496 w 3252899"/>
              <a:gd name="connsiteY12" fmla="*/ 1607102 h 2569345"/>
              <a:gd name="connsiteX13" fmla="*/ 293796 w 3252899"/>
              <a:gd name="connsiteY13" fmla="*/ 1708702 h 2569345"/>
              <a:gd name="connsiteX14" fmla="*/ 306496 w 3252899"/>
              <a:gd name="connsiteY14" fmla="*/ 1772202 h 2569345"/>
              <a:gd name="connsiteX15" fmla="*/ 810 w 3252899"/>
              <a:gd name="connsiteY15" fmla="*/ 2122781 h 2569345"/>
              <a:gd name="connsiteX16" fmla="*/ 219220 w 3252899"/>
              <a:gd name="connsiteY16" fmla="*/ 2262925 h 2569345"/>
              <a:gd name="connsiteX17" fmla="*/ 284197 w 3252899"/>
              <a:gd name="connsiteY17" fmla="*/ 2337647 h 2569345"/>
              <a:gd name="connsiteX18" fmla="*/ 261750 w 3252899"/>
              <a:gd name="connsiteY18" fmla="*/ 2436146 h 2569345"/>
              <a:gd name="connsiteX19" fmla="*/ 566846 w 3252899"/>
              <a:gd name="connsiteY19" fmla="*/ 2375452 h 2569345"/>
              <a:gd name="connsiteX20" fmla="*/ 801796 w 3252899"/>
              <a:gd name="connsiteY20" fmla="*/ 2432602 h 2569345"/>
              <a:gd name="connsiteX21" fmla="*/ 1335196 w 3252899"/>
              <a:gd name="connsiteY21" fmla="*/ 2565952 h 2569345"/>
              <a:gd name="connsiteX22" fmla="*/ 1824146 w 3252899"/>
              <a:gd name="connsiteY22" fmla="*/ 2527852 h 2569345"/>
              <a:gd name="connsiteX23" fmla="*/ 2274996 w 3252899"/>
              <a:gd name="connsiteY23" fmla="*/ 2508802 h 2569345"/>
              <a:gd name="connsiteX24" fmla="*/ 2548046 w 3252899"/>
              <a:gd name="connsiteY24" fmla="*/ 2515152 h 2569345"/>
              <a:gd name="connsiteX25" fmla="*/ 2871896 w 3252899"/>
              <a:gd name="connsiteY25" fmla="*/ 2273852 h 2569345"/>
              <a:gd name="connsiteX26" fmla="*/ 2833796 w 3252899"/>
              <a:gd name="connsiteY26" fmla="*/ 2102402 h 2569345"/>
              <a:gd name="connsiteX27" fmla="*/ 2948096 w 3252899"/>
              <a:gd name="connsiteY27" fmla="*/ 1873802 h 2569345"/>
              <a:gd name="connsiteX28" fmla="*/ 3252896 w 3252899"/>
              <a:gd name="connsiteY28" fmla="*/ 1619802 h 2569345"/>
              <a:gd name="connsiteX29" fmla="*/ 2941746 w 3252899"/>
              <a:gd name="connsiteY29" fmla="*/ 1302302 h 2569345"/>
              <a:gd name="connsiteX30" fmla="*/ 2732196 w 3252899"/>
              <a:gd name="connsiteY30" fmla="*/ 1118152 h 2569345"/>
              <a:gd name="connsiteX31" fmla="*/ 2617896 w 3252899"/>
              <a:gd name="connsiteY31" fmla="*/ 762552 h 2569345"/>
              <a:gd name="connsiteX32" fmla="*/ 2332146 w 3252899"/>
              <a:gd name="connsiteY32" fmla="*/ 476802 h 2569345"/>
              <a:gd name="connsiteX33" fmla="*/ 2274996 w 3252899"/>
              <a:gd name="connsiteY33" fmla="*/ 362502 h 2569345"/>
              <a:gd name="connsiteX34" fmla="*/ 2147996 w 3252899"/>
              <a:gd name="connsiteY34" fmla="*/ 210102 h 2569345"/>
              <a:gd name="connsiteX35" fmla="*/ 1976546 w 3252899"/>
              <a:gd name="connsiteY35" fmla="*/ 25952 h 2569345"/>
              <a:gd name="connsiteX36" fmla="*/ 1868596 w 3252899"/>
              <a:gd name="connsiteY36" fmla="*/ 241852 h 2569345"/>
              <a:gd name="connsiteX37" fmla="*/ 1538396 w 3252899"/>
              <a:gd name="connsiteY37" fmla="*/ 108502 h 2569345"/>
              <a:gd name="connsiteX38" fmla="*/ 1544746 w 3252899"/>
              <a:gd name="connsiteY38" fmla="*/ 292652 h 2569345"/>
              <a:gd name="connsiteX39" fmla="*/ 1538396 w 3252899"/>
              <a:gd name="connsiteY39" fmla="*/ 330752 h 2569345"/>
              <a:gd name="connsiteX40" fmla="*/ 1551096 w 3252899"/>
              <a:gd name="connsiteY40" fmla="*/ 381552 h 2569345"/>
              <a:gd name="connsiteX41" fmla="*/ 1849546 w 3252899"/>
              <a:gd name="connsiteY41" fmla="*/ 470452 h 2569345"/>
              <a:gd name="connsiteX42" fmla="*/ 1906696 w 3252899"/>
              <a:gd name="connsiteY42" fmla="*/ 711752 h 2569345"/>
              <a:gd name="connsiteX43" fmla="*/ 1646346 w 3252899"/>
              <a:gd name="connsiteY43" fmla="*/ 527602 h 2569345"/>
              <a:gd name="connsiteX44" fmla="*/ 1563796 w 3252899"/>
              <a:gd name="connsiteY44" fmla="*/ 699052 h 2569345"/>
              <a:gd name="connsiteX45" fmla="*/ 1112946 w 3252899"/>
              <a:gd name="connsiteY45" fmla="*/ 794302 h 2569345"/>
              <a:gd name="connsiteX46" fmla="*/ 1246296 w 3252899"/>
              <a:gd name="connsiteY46" fmla="*/ 641902 h 2569345"/>
              <a:gd name="connsiteX47" fmla="*/ 1373296 w 3252899"/>
              <a:gd name="connsiteY47" fmla="*/ 495852 h 2569345"/>
              <a:gd name="connsiteX48" fmla="*/ 1322496 w 3252899"/>
              <a:gd name="connsiteY48" fmla="*/ 356152 h 2569345"/>
              <a:gd name="connsiteX49" fmla="*/ 1024046 w 3252899"/>
              <a:gd name="connsiteY49" fmla="*/ 267252 h 2569345"/>
              <a:gd name="connsiteX50" fmla="*/ 1125646 w 3252899"/>
              <a:gd name="connsiteY50" fmla="*/ 552 h 2569345"/>
              <a:gd name="connsiteX51" fmla="*/ 953458 w 3252899"/>
              <a:gd name="connsiteY51" fmla="*/ 205524 h 2569345"/>
              <a:gd name="connsiteX52" fmla="*/ 1016662 w 3252899"/>
              <a:gd name="connsiteY52" fmla="*/ 477245 h 2569345"/>
              <a:gd name="connsiteX53" fmla="*/ 698200 w 3252899"/>
              <a:gd name="connsiteY53" fmla="*/ 382822 h 2569345"/>
              <a:gd name="connsiteX0" fmla="*/ 662096 w 3252899"/>
              <a:gd name="connsiteY0" fmla="*/ 349845 h 2569388"/>
              <a:gd name="connsiteX1" fmla="*/ 795446 w 3252899"/>
              <a:gd name="connsiteY1" fmla="*/ 476845 h 2569388"/>
              <a:gd name="connsiteX2" fmla="*/ 865296 w 3252899"/>
              <a:gd name="connsiteY2" fmla="*/ 533995 h 2569388"/>
              <a:gd name="connsiteX3" fmla="*/ 877996 w 3252899"/>
              <a:gd name="connsiteY3" fmla="*/ 660995 h 2569388"/>
              <a:gd name="connsiteX4" fmla="*/ 833546 w 3252899"/>
              <a:gd name="connsiteY4" fmla="*/ 711795 h 2569388"/>
              <a:gd name="connsiteX5" fmla="*/ 770046 w 3252899"/>
              <a:gd name="connsiteY5" fmla="*/ 775295 h 2569388"/>
              <a:gd name="connsiteX6" fmla="*/ 725596 w 3252899"/>
              <a:gd name="connsiteY6" fmla="*/ 984845 h 2569388"/>
              <a:gd name="connsiteX7" fmla="*/ 738296 w 3252899"/>
              <a:gd name="connsiteY7" fmla="*/ 1149945 h 2569388"/>
              <a:gd name="connsiteX8" fmla="*/ 890696 w 3252899"/>
              <a:gd name="connsiteY8" fmla="*/ 1308695 h 2569388"/>
              <a:gd name="connsiteX9" fmla="*/ 763696 w 3252899"/>
              <a:gd name="connsiteY9" fmla="*/ 1410295 h 2569388"/>
              <a:gd name="connsiteX10" fmla="*/ 477946 w 3252899"/>
              <a:gd name="connsiteY10" fmla="*/ 1448395 h 2569388"/>
              <a:gd name="connsiteX11" fmla="*/ 338246 w 3252899"/>
              <a:gd name="connsiteY11" fmla="*/ 1556345 h 2569388"/>
              <a:gd name="connsiteX12" fmla="*/ 306496 w 3252899"/>
              <a:gd name="connsiteY12" fmla="*/ 1607145 h 2569388"/>
              <a:gd name="connsiteX13" fmla="*/ 293796 w 3252899"/>
              <a:gd name="connsiteY13" fmla="*/ 1708745 h 2569388"/>
              <a:gd name="connsiteX14" fmla="*/ 306496 w 3252899"/>
              <a:gd name="connsiteY14" fmla="*/ 1772245 h 2569388"/>
              <a:gd name="connsiteX15" fmla="*/ 810 w 3252899"/>
              <a:gd name="connsiteY15" fmla="*/ 2122824 h 2569388"/>
              <a:gd name="connsiteX16" fmla="*/ 219220 w 3252899"/>
              <a:gd name="connsiteY16" fmla="*/ 2262968 h 2569388"/>
              <a:gd name="connsiteX17" fmla="*/ 284197 w 3252899"/>
              <a:gd name="connsiteY17" fmla="*/ 2337690 h 2569388"/>
              <a:gd name="connsiteX18" fmla="*/ 261750 w 3252899"/>
              <a:gd name="connsiteY18" fmla="*/ 2436189 h 2569388"/>
              <a:gd name="connsiteX19" fmla="*/ 566846 w 3252899"/>
              <a:gd name="connsiteY19" fmla="*/ 2375495 h 2569388"/>
              <a:gd name="connsiteX20" fmla="*/ 801796 w 3252899"/>
              <a:gd name="connsiteY20" fmla="*/ 2432645 h 2569388"/>
              <a:gd name="connsiteX21" fmla="*/ 1335196 w 3252899"/>
              <a:gd name="connsiteY21" fmla="*/ 2565995 h 2569388"/>
              <a:gd name="connsiteX22" fmla="*/ 1824146 w 3252899"/>
              <a:gd name="connsiteY22" fmla="*/ 2527895 h 2569388"/>
              <a:gd name="connsiteX23" fmla="*/ 2274996 w 3252899"/>
              <a:gd name="connsiteY23" fmla="*/ 2508845 h 2569388"/>
              <a:gd name="connsiteX24" fmla="*/ 2548046 w 3252899"/>
              <a:gd name="connsiteY24" fmla="*/ 2515195 h 2569388"/>
              <a:gd name="connsiteX25" fmla="*/ 2871896 w 3252899"/>
              <a:gd name="connsiteY25" fmla="*/ 2273895 h 2569388"/>
              <a:gd name="connsiteX26" fmla="*/ 2833796 w 3252899"/>
              <a:gd name="connsiteY26" fmla="*/ 2102445 h 2569388"/>
              <a:gd name="connsiteX27" fmla="*/ 2948096 w 3252899"/>
              <a:gd name="connsiteY27" fmla="*/ 1873845 h 2569388"/>
              <a:gd name="connsiteX28" fmla="*/ 3252896 w 3252899"/>
              <a:gd name="connsiteY28" fmla="*/ 1619845 h 2569388"/>
              <a:gd name="connsiteX29" fmla="*/ 2941746 w 3252899"/>
              <a:gd name="connsiteY29" fmla="*/ 1302345 h 2569388"/>
              <a:gd name="connsiteX30" fmla="*/ 2732196 w 3252899"/>
              <a:gd name="connsiteY30" fmla="*/ 1118195 h 2569388"/>
              <a:gd name="connsiteX31" fmla="*/ 2617896 w 3252899"/>
              <a:gd name="connsiteY31" fmla="*/ 762595 h 2569388"/>
              <a:gd name="connsiteX32" fmla="*/ 2332146 w 3252899"/>
              <a:gd name="connsiteY32" fmla="*/ 476845 h 2569388"/>
              <a:gd name="connsiteX33" fmla="*/ 2274996 w 3252899"/>
              <a:gd name="connsiteY33" fmla="*/ 362545 h 2569388"/>
              <a:gd name="connsiteX34" fmla="*/ 2147996 w 3252899"/>
              <a:gd name="connsiteY34" fmla="*/ 210145 h 2569388"/>
              <a:gd name="connsiteX35" fmla="*/ 1976546 w 3252899"/>
              <a:gd name="connsiteY35" fmla="*/ 25995 h 2569388"/>
              <a:gd name="connsiteX36" fmla="*/ 1868596 w 3252899"/>
              <a:gd name="connsiteY36" fmla="*/ 241895 h 2569388"/>
              <a:gd name="connsiteX37" fmla="*/ 1538396 w 3252899"/>
              <a:gd name="connsiteY37" fmla="*/ 108545 h 2569388"/>
              <a:gd name="connsiteX38" fmla="*/ 1544746 w 3252899"/>
              <a:gd name="connsiteY38" fmla="*/ 292695 h 2569388"/>
              <a:gd name="connsiteX39" fmla="*/ 1538396 w 3252899"/>
              <a:gd name="connsiteY39" fmla="*/ 330795 h 2569388"/>
              <a:gd name="connsiteX40" fmla="*/ 1551096 w 3252899"/>
              <a:gd name="connsiteY40" fmla="*/ 381595 h 2569388"/>
              <a:gd name="connsiteX41" fmla="*/ 1849546 w 3252899"/>
              <a:gd name="connsiteY41" fmla="*/ 470495 h 2569388"/>
              <a:gd name="connsiteX42" fmla="*/ 1906696 w 3252899"/>
              <a:gd name="connsiteY42" fmla="*/ 711795 h 2569388"/>
              <a:gd name="connsiteX43" fmla="*/ 1646346 w 3252899"/>
              <a:gd name="connsiteY43" fmla="*/ 527645 h 2569388"/>
              <a:gd name="connsiteX44" fmla="*/ 1563796 w 3252899"/>
              <a:gd name="connsiteY44" fmla="*/ 699095 h 2569388"/>
              <a:gd name="connsiteX45" fmla="*/ 1112946 w 3252899"/>
              <a:gd name="connsiteY45" fmla="*/ 794345 h 2569388"/>
              <a:gd name="connsiteX46" fmla="*/ 1246296 w 3252899"/>
              <a:gd name="connsiteY46" fmla="*/ 641945 h 2569388"/>
              <a:gd name="connsiteX47" fmla="*/ 1373296 w 3252899"/>
              <a:gd name="connsiteY47" fmla="*/ 495895 h 2569388"/>
              <a:gd name="connsiteX48" fmla="*/ 1322496 w 3252899"/>
              <a:gd name="connsiteY48" fmla="*/ 356195 h 2569388"/>
              <a:gd name="connsiteX49" fmla="*/ 1024046 w 3252899"/>
              <a:gd name="connsiteY49" fmla="*/ 267295 h 2569388"/>
              <a:gd name="connsiteX50" fmla="*/ 1125646 w 3252899"/>
              <a:gd name="connsiteY50" fmla="*/ 595 h 2569388"/>
              <a:gd name="connsiteX51" fmla="*/ 953458 w 3252899"/>
              <a:gd name="connsiteY51" fmla="*/ 205567 h 2569388"/>
              <a:gd name="connsiteX52" fmla="*/ 1101722 w 3252899"/>
              <a:gd name="connsiteY52" fmla="*/ 541083 h 2569388"/>
              <a:gd name="connsiteX53" fmla="*/ 698200 w 3252899"/>
              <a:gd name="connsiteY53" fmla="*/ 382865 h 2569388"/>
              <a:gd name="connsiteX0" fmla="*/ 662096 w 3252899"/>
              <a:gd name="connsiteY0" fmla="*/ 349845 h 2569388"/>
              <a:gd name="connsiteX1" fmla="*/ 795446 w 3252899"/>
              <a:gd name="connsiteY1" fmla="*/ 476845 h 2569388"/>
              <a:gd name="connsiteX2" fmla="*/ 865296 w 3252899"/>
              <a:gd name="connsiteY2" fmla="*/ 533995 h 2569388"/>
              <a:gd name="connsiteX3" fmla="*/ 877996 w 3252899"/>
              <a:gd name="connsiteY3" fmla="*/ 660995 h 2569388"/>
              <a:gd name="connsiteX4" fmla="*/ 833546 w 3252899"/>
              <a:gd name="connsiteY4" fmla="*/ 711795 h 2569388"/>
              <a:gd name="connsiteX5" fmla="*/ 770046 w 3252899"/>
              <a:gd name="connsiteY5" fmla="*/ 775295 h 2569388"/>
              <a:gd name="connsiteX6" fmla="*/ 725596 w 3252899"/>
              <a:gd name="connsiteY6" fmla="*/ 984845 h 2569388"/>
              <a:gd name="connsiteX7" fmla="*/ 738296 w 3252899"/>
              <a:gd name="connsiteY7" fmla="*/ 1149945 h 2569388"/>
              <a:gd name="connsiteX8" fmla="*/ 890696 w 3252899"/>
              <a:gd name="connsiteY8" fmla="*/ 1308695 h 2569388"/>
              <a:gd name="connsiteX9" fmla="*/ 763696 w 3252899"/>
              <a:gd name="connsiteY9" fmla="*/ 1410295 h 2569388"/>
              <a:gd name="connsiteX10" fmla="*/ 477946 w 3252899"/>
              <a:gd name="connsiteY10" fmla="*/ 1448395 h 2569388"/>
              <a:gd name="connsiteX11" fmla="*/ 338246 w 3252899"/>
              <a:gd name="connsiteY11" fmla="*/ 1556345 h 2569388"/>
              <a:gd name="connsiteX12" fmla="*/ 306496 w 3252899"/>
              <a:gd name="connsiteY12" fmla="*/ 1607145 h 2569388"/>
              <a:gd name="connsiteX13" fmla="*/ 293796 w 3252899"/>
              <a:gd name="connsiteY13" fmla="*/ 1708745 h 2569388"/>
              <a:gd name="connsiteX14" fmla="*/ 306496 w 3252899"/>
              <a:gd name="connsiteY14" fmla="*/ 1772245 h 2569388"/>
              <a:gd name="connsiteX15" fmla="*/ 810 w 3252899"/>
              <a:gd name="connsiteY15" fmla="*/ 2122824 h 2569388"/>
              <a:gd name="connsiteX16" fmla="*/ 219220 w 3252899"/>
              <a:gd name="connsiteY16" fmla="*/ 2262968 h 2569388"/>
              <a:gd name="connsiteX17" fmla="*/ 284197 w 3252899"/>
              <a:gd name="connsiteY17" fmla="*/ 2337690 h 2569388"/>
              <a:gd name="connsiteX18" fmla="*/ 261750 w 3252899"/>
              <a:gd name="connsiteY18" fmla="*/ 2436189 h 2569388"/>
              <a:gd name="connsiteX19" fmla="*/ 566846 w 3252899"/>
              <a:gd name="connsiteY19" fmla="*/ 2375495 h 2569388"/>
              <a:gd name="connsiteX20" fmla="*/ 801796 w 3252899"/>
              <a:gd name="connsiteY20" fmla="*/ 2432645 h 2569388"/>
              <a:gd name="connsiteX21" fmla="*/ 1335196 w 3252899"/>
              <a:gd name="connsiteY21" fmla="*/ 2565995 h 2569388"/>
              <a:gd name="connsiteX22" fmla="*/ 1824146 w 3252899"/>
              <a:gd name="connsiteY22" fmla="*/ 2527895 h 2569388"/>
              <a:gd name="connsiteX23" fmla="*/ 2274996 w 3252899"/>
              <a:gd name="connsiteY23" fmla="*/ 2508845 h 2569388"/>
              <a:gd name="connsiteX24" fmla="*/ 2548046 w 3252899"/>
              <a:gd name="connsiteY24" fmla="*/ 2515195 h 2569388"/>
              <a:gd name="connsiteX25" fmla="*/ 2871896 w 3252899"/>
              <a:gd name="connsiteY25" fmla="*/ 2273895 h 2569388"/>
              <a:gd name="connsiteX26" fmla="*/ 2833796 w 3252899"/>
              <a:gd name="connsiteY26" fmla="*/ 2102445 h 2569388"/>
              <a:gd name="connsiteX27" fmla="*/ 2948096 w 3252899"/>
              <a:gd name="connsiteY27" fmla="*/ 1873845 h 2569388"/>
              <a:gd name="connsiteX28" fmla="*/ 3252896 w 3252899"/>
              <a:gd name="connsiteY28" fmla="*/ 1619845 h 2569388"/>
              <a:gd name="connsiteX29" fmla="*/ 2941746 w 3252899"/>
              <a:gd name="connsiteY29" fmla="*/ 1302345 h 2569388"/>
              <a:gd name="connsiteX30" fmla="*/ 2732196 w 3252899"/>
              <a:gd name="connsiteY30" fmla="*/ 1118195 h 2569388"/>
              <a:gd name="connsiteX31" fmla="*/ 2617896 w 3252899"/>
              <a:gd name="connsiteY31" fmla="*/ 762595 h 2569388"/>
              <a:gd name="connsiteX32" fmla="*/ 2332146 w 3252899"/>
              <a:gd name="connsiteY32" fmla="*/ 476845 h 2569388"/>
              <a:gd name="connsiteX33" fmla="*/ 2274996 w 3252899"/>
              <a:gd name="connsiteY33" fmla="*/ 362545 h 2569388"/>
              <a:gd name="connsiteX34" fmla="*/ 2147996 w 3252899"/>
              <a:gd name="connsiteY34" fmla="*/ 210145 h 2569388"/>
              <a:gd name="connsiteX35" fmla="*/ 1976546 w 3252899"/>
              <a:gd name="connsiteY35" fmla="*/ 25995 h 2569388"/>
              <a:gd name="connsiteX36" fmla="*/ 1868596 w 3252899"/>
              <a:gd name="connsiteY36" fmla="*/ 241895 h 2569388"/>
              <a:gd name="connsiteX37" fmla="*/ 1538396 w 3252899"/>
              <a:gd name="connsiteY37" fmla="*/ 108545 h 2569388"/>
              <a:gd name="connsiteX38" fmla="*/ 1544746 w 3252899"/>
              <a:gd name="connsiteY38" fmla="*/ 292695 h 2569388"/>
              <a:gd name="connsiteX39" fmla="*/ 1538396 w 3252899"/>
              <a:gd name="connsiteY39" fmla="*/ 330795 h 2569388"/>
              <a:gd name="connsiteX40" fmla="*/ 1551096 w 3252899"/>
              <a:gd name="connsiteY40" fmla="*/ 381595 h 2569388"/>
              <a:gd name="connsiteX41" fmla="*/ 1849546 w 3252899"/>
              <a:gd name="connsiteY41" fmla="*/ 470495 h 2569388"/>
              <a:gd name="connsiteX42" fmla="*/ 1906696 w 3252899"/>
              <a:gd name="connsiteY42" fmla="*/ 711795 h 2569388"/>
              <a:gd name="connsiteX43" fmla="*/ 1646346 w 3252899"/>
              <a:gd name="connsiteY43" fmla="*/ 527645 h 2569388"/>
              <a:gd name="connsiteX44" fmla="*/ 1563796 w 3252899"/>
              <a:gd name="connsiteY44" fmla="*/ 699095 h 2569388"/>
              <a:gd name="connsiteX45" fmla="*/ 1112946 w 3252899"/>
              <a:gd name="connsiteY45" fmla="*/ 794345 h 2569388"/>
              <a:gd name="connsiteX46" fmla="*/ 1246296 w 3252899"/>
              <a:gd name="connsiteY46" fmla="*/ 641945 h 2569388"/>
              <a:gd name="connsiteX47" fmla="*/ 1373296 w 3252899"/>
              <a:gd name="connsiteY47" fmla="*/ 495895 h 2569388"/>
              <a:gd name="connsiteX48" fmla="*/ 1322496 w 3252899"/>
              <a:gd name="connsiteY48" fmla="*/ 356195 h 2569388"/>
              <a:gd name="connsiteX49" fmla="*/ 1024046 w 3252899"/>
              <a:gd name="connsiteY49" fmla="*/ 267295 h 2569388"/>
              <a:gd name="connsiteX50" fmla="*/ 1125646 w 3252899"/>
              <a:gd name="connsiteY50" fmla="*/ 595 h 2569388"/>
              <a:gd name="connsiteX51" fmla="*/ 953458 w 3252899"/>
              <a:gd name="connsiteY51" fmla="*/ 205567 h 2569388"/>
              <a:gd name="connsiteX52" fmla="*/ 1101722 w 3252899"/>
              <a:gd name="connsiteY52" fmla="*/ 541083 h 2569388"/>
              <a:gd name="connsiteX53" fmla="*/ 968815 w 3252899"/>
              <a:gd name="connsiteY53" fmla="*/ 551716 h 2569388"/>
              <a:gd name="connsiteX54" fmla="*/ 698200 w 3252899"/>
              <a:gd name="connsiteY54" fmla="*/ 382865 h 2569388"/>
              <a:gd name="connsiteX0" fmla="*/ 662096 w 3252899"/>
              <a:gd name="connsiteY0" fmla="*/ 349845 h 2569388"/>
              <a:gd name="connsiteX1" fmla="*/ 795446 w 3252899"/>
              <a:gd name="connsiteY1" fmla="*/ 476845 h 2569388"/>
              <a:gd name="connsiteX2" fmla="*/ 865296 w 3252899"/>
              <a:gd name="connsiteY2" fmla="*/ 533995 h 2569388"/>
              <a:gd name="connsiteX3" fmla="*/ 877996 w 3252899"/>
              <a:gd name="connsiteY3" fmla="*/ 660995 h 2569388"/>
              <a:gd name="connsiteX4" fmla="*/ 833546 w 3252899"/>
              <a:gd name="connsiteY4" fmla="*/ 711795 h 2569388"/>
              <a:gd name="connsiteX5" fmla="*/ 770046 w 3252899"/>
              <a:gd name="connsiteY5" fmla="*/ 775295 h 2569388"/>
              <a:gd name="connsiteX6" fmla="*/ 725596 w 3252899"/>
              <a:gd name="connsiteY6" fmla="*/ 984845 h 2569388"/>
              <a:gd name="connsiteX7" fmla="*/ 738296 w 3252899"/>
              <a:gd name="connsiteY7" fmla="*/ 1149945 h 2569388"/>
              <a:gd name="connsiteX8" fmla="*/ 890696 w 3252899"/>
              <a:gd name="connsiteY8" fmla="*/ 1308695 h 2569388"/>
              <a:gd name="connsiteX9" fmla="*/ 763696 w 3252899"/>
              <a:gd name="connsiteY9" fmla="*/ 1410295 h 2569388"/>
              <a:gd name="connsiteX10" fmla="*/ 477946 w 3252899"/>
              <a:gd name="connsiteY10" fmla="*/ 1448395 h 2569388"/>
              <a:gd name="connsiteX11" fmla="*/ 338246 w 3252899"/>
              <a:gd name="connsiteY11" fmla="*/ 1556345 h 2569388"/>
              <a:gd name="connsiteX12" fmla="*/ 306496 w 3252899"/>
              <a:gd name="connsiteY12" fmla="*/ 1607145 h 2569388"/>
              <a:gd name="connsiteX13" fmla="*/ 293796 w 3252899"/>
              <a:gd name="connsiteY13" fmla="*/ 1708745 h 2569388"/>
              <a:gd name="connsiteX14" fmla="*/ 306496 w 3252899"/>
              <a:gd name="connsiteY14" fmla="*/ 1772245 h 2569388"/>
              <a:gd name="connsiteX15" fmla="*/ 810 w 3252899"/>
              <a:gd name="connsiteY15" fmla="*/ 2122824 h 2569388"/>
              <a:gd name="connsiteX16" fmla="*/ 219220 w 3252899"/>
              <a:gd name="connsiteY16" fmla="*/ 2262968 h 2569388"/>
              <a:gd name="connsiteX17" fmla="*/ 284197 w 3252899"/>
              <a:gd name="connsiteY17" fmla="*/ 2337690 h 2569388"/>
              <a:gd name="connsiteX18" fmla="*/ 261750 w 3252899"/>
              <a:gd name="connsiteY18" fmla="*/ 2436189 h 2569388"/>
              <a:gd name="connsiteX19" fmla="*/ 566846 w 3252899"/>
              <a:gd name="connsiteY19" fmla="*/ 2375495 h 2569388"/>
              <a:gd name="connsiteX20" fmla="*/ 801796 w 3252899"/>
              <a:gd name="connsiteY20" fmla="*/ 2432645 h 2569388"/>
              <a:gd name="connsiteX21" fmla="*/ 1335196 w 3252899"/>
              <a:gd name="connsiteY21" fmla="*/ 2565995 h 2569388"/>
              <a:gd name="connsiteX22" fmla="*/ 1824146 w 3252899"/>
              <a:gd name="connsiteY22" fmla="*/ 2527895 h 2569388"/>
              <a:gd name="connsiteX23" fmla="*/ 2274996 w 3252899"/>
              <a:gd name="connsiteY23" fmla="*/ 2508845 h 2569388"/>
              <a:gd name="connsiteX24" fmla="*/ 2548046 w 3252899"/>
              <a:gd name="connsiteY24" fmla="*/ 2515195 h 2569388"/>
              <a:gd name="connsiteX25" fmla="*/ 2871896 w 3252899"/>
              <a:gd name="connsiteY25" fmla="*/ 2273895 h 2569388"/>
              <a:gd name="connsiteX26" fmla="*/ 2833796 w 3252899"/>
              <a:gd name="connsiteY26" fmla="*/ 2102445 h 2569388"/>
              <a:gd name="connsiteX27" fmla="*/ 2948096 w 3252899"/>
              <a:gd name="connsiteY27" fmla="*/ 1873845 h 2569388"/>
              <a:gd name="connsiteX28" fmla="*/ 3252896 w 3252899"/>
              <a:gd name="connsiteY28" fmla="*/ 1619845 h 2569388"/>
              <a:gd name="connsiteX29" fmla="*/ 2941746 w 3252899"/>
              <a:gd name="connsiteY29" fmla="*/ 1302345 h 2569388"/>
              <a:gd name="connsiteX30" fmla="*/ 2732196 w 3252899"/>
              <a:gd name="connsiteY30" fmla="*/ 1118195 h 2569388"/>
              <a:gd name="connsiteX31" fmla="*/ 2617896 w 3252899"/>
              <a:gd name="connsiteY31" fmla="*/ 762595 h 2569388"/>
              <a:gd name="connsiteX32" fmla="*/ 2332146 w 3252899"/>
              <a:gd name="connsiteY32" fmla="*/ 476845 h 2569388"/>
              <a:gd name="connsiteX33" fmla="*/ 2274996 w 3252899"/>
              <a:gd name="connsiteY33" fmla="*/ 362545 h 2569388"/>
              <a:gd name="connsiteX34" fmla="*/ 2147996 w 3252899"/>
              <a:gd name="connsiteY34" fmla="*/ 210145 h 2569388"/>
              <a:gd name="connsiteX35" fmla="*/ 1976546 w 3252899"/>
              <a:gd name="connsiteY35" fmla="*/ 25995 h 2569388"/>
              <a:gd name="connsiteX36" fmla="*/ 1868596 w 3252899"/>
              <a:gd name="connsiteY36" fmla="*/ 241895 h 2569388"/>
              <a:gd name="connsiteX37" fmla="*/ 1538396 w 3252899"/>
              <a:gd name="connsiteY37" fmla="*/ 108545 h 2569388"/>
              <a:gd name="connsiteX38" fmla="*/ 1544746 w 3252899"/>
              <a:gd name="connsiteY38" fmla="*/ 292695 h 2569388"/>
              <a:gd name="connsiteX39" fmla="*/ 1538396 w 3252899"/>
              <a:gd name="connsiteY39" fmla="*/ 330795 h 2569388"/>
              <a:gd name="connsiteX40" fmla="*/ 1551096 w 3252899"/>
              <a:gd name="connsiteY40" fmla="*/ 381595 h 2569388"/>
              <a:gd name="connsiteX41" fmla="*/ 1849546 w 3252899"/>
              <a:gd name="connsiteY41" fmla="*/ 470495 h 2569388"/>
              <a:gd name="connsiteX42" fmla="*/ 1906696 w 3252899"/>
              <a:gd name="connsiteY42" fmla="*/ 711795 h 2569388"/>
              <a:gd name="connsiteX43" fmla="*/ 1646346 w 3252899"/>
              <a:gd name="connsiteY43" fmla="*/ 527645 h 2569388"/>
              <a:gd name="connsiteX44" fmla="*/ 1563796 w 3252899"/>
              <a:gd name="connsiteY44" fmla="*/ 699095 h 2569388"/>
              <a:gd name="connsiteX45" fmla="*/ 1112946 w 3252899"/>
              <a:gd name="connsiteY45" fmla="*/ 794345 h 2569388"/>
              <a:gd name="connsiteX46" fmla="*/ 1246296 w 3252899"/>
              <a:gd name="connsiteY46" fmla="*/ 641945 h 2569388"/>
              <a:gd name="connsiteX47" fmla="*/ 1373296 w 3252899"/>
              <a:gd name="connsiteY47" fmla="*/ 495895 h 2569388"/>
              <a:gd name="connsiteX48" fmla="*/ 1322496 w 3252899"/>
              <a:gd name="connsiteY48" fmla="*/ 356195 h 2569388"/>
              <a:gd name="connsiteX49" fmla="*/ 1024046 w 3252899"/>
              <a:gd name="connsiteY49" fmla="*/ 267295 h 2569388"/>
              <a:gd name="connsiteX50" fmla="*/ 1125646 w 3252899"/>
              <a:gd name="connsiteY50" fmla="*/ 595 h 2569388"/>
              <a:gd name="connsiteX51" fmla="*/ 953458 w 3252899"/>
              <a:gd name="connsiteY51" fmla="*/ 205567 h 2569388"/>
              <a:gd name="connsiteX52" fmla="*/ 1101722 w 3252899"/>
              <a:gd name="connsiteY52" fmla="*/ 541083 h 2569388"/>
              <a:gd name="connsiteX53" fmla="*/ 968815 w 3252899"/>
              <a:gd name="connsiteY53" fmla="*/ 551716 h 2569388"/>
              <a:gd name="connsiteX54" fmla="*/ 793893 w 3252899"/>
              <a:gd name="connsiteY54" fmla="*/ 420079 h 2569388"/>
              <a:gd name="connsiteX0" fmla="*/ 715259 w 3252899"/>
              <a:gd name="connsiteY0" fmla="*/ 387059 h 2569388"/>
              <a:gd name="connsiteX1" fmla="*/ 795446 w 3252899"/>
              <a:gd name="connsiteY1" fmla="*/ 476845 h 2569388"/>
              <a:gd name="connsiteX2" fmla="*/ 865296 w 3252899"/>
              <a:gd name="connsiteY2" fmla="*/ 533995 h 2569388"/>
              <a:gd name="connsiteX3" fmla="*/ 877996 w 3252899"/>
              <a:gd name="connsiteY3" fmla="*/ 660995 h 2569388"/>
              <a:gd name="connsiteX4" fmla="*/ 833546 w 3252899"/>
              <a:gd name="connsiteY4" fmla="*/ 711795 h 2569388"/>
              <a:gd name="connsiteX5" fmla="*/ 770046 w 3252899"/>
              <a:gd name="connsiteY5" fmla="*/ 775295 h 2569388"/>
              <a:gd name="connsiteX6" fmla="*/ 725596 w 3252899"/>
              <a:gd name="connsiteY6" fmla="*/ 984845 h 2569388"/>
              <a:gd name="connsiteX7" fmla="*/ 738296 w 3252899"/>
              <a:gd name="connsiteY7" fmla="*/ 1149945 h 2569388"/>
              <a:gd name="connsiteX8" fmla="*/ 890696 w 3252899"/>
              <a:gd name="connsiteY8" fmla="*/ 1308695 h 2569388"/>
              <a:gd name="connsiteX9" fmla="*/ 763696 w 3252899"/>
              <a:gd name="connsiteY9" fmla="*/ 1410295 h 2569388"/>
              <a:gd name="connsiteX10" fmla="*/ 477946 w 3252899"/>
              <a:gd name="connsiteY10" fmla="*/ 1448395 h 2569388"/>
              <a:gd name="connsiteX11" fmla="*/ 338246 w 3252899"/>
              <a:gd name="connsiteY11" fmla="*/ 1556345 h 2569388"/>
              <a:gd name="connsiteX12" fmla="*/ 306496 w 3252899"/>
              <a:gd name="connsiteY12" fmla="*/ 1607145 h 2569388"/>
              <a:gd name="connsiteX13" fmla="*/ 293796 w 3252899"/>
              <a:gd name="connsiteY13" fmla="*/ 1708745 h 2569388"/>
              <a:gd name="connsiteX14" fmla="*/ 306496 w 3252899"/>
              <a:gd name="connsiteY14" fmla="*/ 1772245 h 2569388"/>
              <a:gd name="connsiteX15" fmla="*/ 810 w 3252899"/>
              <a:gd name="connsiteY15" fmla="*/ 2122824 h 2569388"/>
              <a:gd name="connsiteX16" fmla="*/ 219220 w 3252899"/>
              <a:gd name="connsiteY16" fmla="*/ 2262968 h 2569388"/>
              <a:gd name="connsiteX17" fmla="*/ 284197 w 3252899"/>
              <a:gd name="connsiteY17" fmla="*/ 2337690 h 2569388"/>
              <a:gd name="connsiteX18" fmla="*/ 261750 w 3252899"/>
              <a:gd name="connsiteY18" fmla="*/ 2436189 h 2569388"/>
              <a:gd name="connsiteX19" fmla="*/ 566846 w 3252899"/>
              <a:gd name="connsiteY19" fmla="*/ 2375495 h 2569388"/>
              <a:gd name="connsiteX20" fmla="*/ 801796 w 3252899"/>
              <a:gd name="connsiteY20" fmla="*/ 2432645 h 2569388"/>
              <a:gd name="connsiteX21" fmla="*/ 1335196 w 3252899"/>
              <a:gd name="connsiteY21" fmla="*/ 2565995 h 2569388"/>
              <a:gd name="connsiteX22" fmla="*/ 1824146 w 3252899"/>
              <a:gd name="connsiteY22" fmla="*/ 2527895 h 2569388"/>
              <a:gd name="connsiteX23" fmla="*/ 2274996 w 3252899"/>
              <a:gd name="connsiteY23" fmla="*/ 2508845 h 2569388"/>
              <a:gd name="connsiteX24" fmla="*/ 2548046 w 3252899"/>
              <a:gd name="connsiteY24" fmla="*/ 2515195 h 2569388"/>
              <a:gd name="connsiteX25" fmla="*/ 2871896 w 3252899"/>
              <a:gd name="connsiteY25" fmla="*/ 2273895 h 2569388"/>
              <a:gd name="connsiteX26" fmla="*/ 2833796 w 3252899"/>
              <a:gd name="connsiteY26" fmla="*/ 2102445 h 2569388"/>
              <a:gd name="connsiteX27" fmla="*/ 2948096 w 3252899"/>
              <a:gd name="connsiteY27" fmla="*/ 1873845 h 2569388"/>
              <a:gd name="connsiteX28" fmla="*/ 3252896 w 3252899"/>
              <a:gd name="connsiteY28" fmla="*/ 1619845 h 2569388"/>
              <a:gd name="connsiteX29" fmla="*/ 2941746 w 3252899"/>
              <a:gd name="connsiteY29" fmla="*/ 1302345 h 2569388"/>
              <a:gd name="connsiteX30" fmla="*/ 2732196 w 3252899"/>
              <a:gd name="connsiteY30" fmla="*/ 1118195 h 2569388"/>
              <a:gd name="connsiteX31" fmla="*/ 2617896 w 3252899"/>
              <a:gd name="connsiteY31" fmla="*/ 762595 h 2569388"/>
              <a:gd name="connsiteX32" fmla="*/ 2332146 w 3252899"/>
              <a:gd name="connsiteY32" fmla="*/ 476845 h 2569388"/>
              <a:gd name="connsiteX33" fmla="*/ 2274996 w 3252899"/>
              <a:gd name="connsiteY33" fmla="*/ 362545 h 2569388"/>
              <a:gd name="connsiteX34" fmla="*/ 2147996 w 3252899"/>
              <a:gd name="connsiteY34" fmla="*/ 210145 h 2569388"/>
              <a:gd name="connsiteX35" fmla="*/ 1976546 w 3252899"/>
              <a:gd name="connsiteY35" fmla="*/ 25995 h 2569388"/>
              <a:gd name="connsiteX36" fmla="*/ 1868596 w 3252899"/>
              <a:gd name="connsiteY36" fmla="*/ 241895 h 2569388"/>
              <a:gd name="connsiteX37" fmla="*/ 1538396 w 3252899"/>
              <a:gd name="connsiteY37" fmla="*/ 108545 h 2569388"/>
              <a:gd name="connsiteX38" fmla="*/ 1544746 w 3252899"/>
              <a:gd name="connsiteY38" fmla="*/ 292695 h 2569388"/>
              <a:gd name="connsiteX39" fmla="*/ 1538396 w 3252899"/>
              <a:gd name="connsiteY39" fmla="*/ 330795 h 2569388"/>
              <a:gd name="connsiteX40" fmla="*/ 1551096 w 3252899"/>
              <a:gd name="connsiteY40" fmla="*/ 381595 h 2569388"/>
              <a:gd name="connsiteX41" fmla="*/ 1849546 w 3252899"/>
              <a:gd name="connsiteY41" fmla="*/ 470495 h 2569388"/>
              <a:gd name="connsiteX42" fmla="*/ 1906696 w 3252899"/>
              <a:gd name="connsiteY42" fmla="*/ 711795 h 2569388"/>
              <a:gd name="connsiteX43" fmla="*/ 1646346 w 3252899"/>
              <a:gd name="connsiteY43" fmla="*/ 527645 h 2569388"/>
              <a:gd name="connsiteX44" fmla="*/ 1563796 w 3252899"/>
              <a:gd name="connsiteY44" fmla="*/ 699095 h 2569388"/>
              <a:gd name="connsiteX45" fmla="*/ 1112946 w 3252899"/>
              <a:gd name="connsiteY45" fmla="*/ 794345 h 2569388"/>
              <a:gd name="connsiteX46" fmla="*/ 1246296 w 3252899"/>
              <a:gd name="connsiteY46" fmla="*/ 641945 h 2569388"/>
              <a:gd name="connsiteX47" fmla="*/ 1373296 w 3252899"/>
              <a:gd name="connsiteY47" fmla="*/ 495895 h 2569388"/>
              <a:gd name="connsiteX48" fmla="*/ 1322496 w 3252899"/>
              <a:gd name="connsiteY48" fmla="*/ 356195 h 2569388"/>
              <a:gd name="connsiteX49" fmla="*/ 1024046 w 3252899"/>
              <a:gd name="connsiteY49" fmla="*/ 267295 h 2569388"/>
              <a:gd name="connsiteX50" fmla="*/ 1125646 w 3252899"/>
              <a:gd name="connsiteY50" fmla="*/ 595 h 2569388"/>
              <a:gd name="connsiteX51" fmla="*/ 953458 w 3252899"/>
              <a:gd name="connsiteY51" fmla="*/ 205567 h 2569388"/>
              <a:gd name="connsiteX52" fmla="*/ 1101722 w 3252899"/>
              <a:gd name="connsiteY52" fmla="*/ 541083 h 2569388"/>
              <a:gd name="connsiteX53" fmla="*/ 968815 w 3252899"/>
              <a:gd name="connsiteY53" fmla="*/ 551716 h 2569388"/>
              <a:gd name="connsiteX54" fmla="*/ 793893 w 3252899"/>
              <a:gd name="connsiteY54" fmla="*/ 420079 h 2569388"/>
              <a:gd name="connsiteX0" fmla="*/ 731208 w 3252899"/>
              <a:gd name="connsiteY0" fmla="*/ 355161 h 2569388"/>
              <a:gd name="connsiteX1" fmla="*/ 795446 w 3252899"/>
              <a:gd name="connsiteY1" fmla="*/ 476845 h 2569388"/>
              <a:gd name="connsiteX2" fmla="*/ 865296 w 3252899"/>
              <a:gd name="connsiteY2" fmla="*/ 533995 h 2569388"/>
              <a:gd name="connsiteX3" fmla="*/ 877996 w 3252899"/>
              <a:gd name="connsiteY3" fmla="*/ 660995 h 2569388"/>
              <a:gd name="connsiteX4" fmla="*/ 833546 w 3252899"/>
              <a:gd name="connsiteY4" fmla="*/ 711795 h 2569388"/>
              <a:gd name="connsiteX5" fmla="*/ 770046 w 3252899"/>
              <a:gd name="connsiteY5" fmla="*/ 775295 h 2569388"/>
              <a:gd name="connsiteX6" fmla="*/ 725596 w 3252899"/>
              <a:gd name="connsiteY6" fmla="*/ 984845 h 2569388"/>
              <a:gd name="connsiteX7" fmla="*/ 738296 w 3252899"/>
              <a:gd name="connsiteY7" fmla="*/ 1149945 h 2569388"/>
              <a:gd name="connsiteX8" fmla="*/ 890696 w 3252899"/>
              <a:gd name="connsiteY8" fmla="*/ 1308695 h 2569388"/>
              <a:gd name="connsiteX9" fmla="*/ 763696 w 3252899"/>
              <a:gd name="connsiteY9" fmla="*/ 1410295 h 2569388"/>
              <a:gd name="connsiteX10" fmla="*/ 477946 w 3252899"/>
              <a:gd name="connsiteY10" fmla="*/ 1448395 h 2569388"/>
              <a:gd name="connsiteX11" fmla="*/ 338246 w 3252899"/>
              <a:gd name="connsiteY11" fmla="*/ 1556345 h 2569388"/>
              <a:gd name="connsiteX12" fmla="*/ 306496 w 3252899"/>
              <a:gd name="connsiteY12" fmla="*/ 1607145 h 2569388"/>
              <a:gd name="connsiteX13" fmla="*/ 293796 w 3252899"/>
              <a:gd name="connsiteY13" fmla="*/ 1708745 h 2569388"/>
              <a:gd name="connsiteX14" fmla="*/ 306496 w 3252899"/>
              <a:gd name="connsiteY14" fmla="*/ 1772245 h 2569388"/>
              <a:gd name="connsiteX15" fmla="*/ 810 w 3252899"/>
              <a:gd name="connsiteY15" fmla="*/ 2122824 h 2569388"/>
              <a:gd name="connsiteX16" fmla="*/ 219220 w 3252899"/>
              <a:gd name="connsiteY16" fmla="*/ 2262968 h 2569388"/>
              <a:gd name="connsiteX17" fmla="*/ 284197 w 3252899"/>
              <a:gd name="connsiteY17" fmla="*/ 2337690 h 2569388"/>
              <a:gd name="connsiteX18" fmla="*/ 261750 w 3252899"/>
              <a:gd name="connsiteY18" fmla="*/ 2436189 h 2569388"/>
              <a:gd name="connsiteX19" fmla="*/ 566846 w 3252899"/>
              <a:gd name="connsiteY19" fmla="*/ 2375495 h 2569388"/>
              <a:gd name="connsiteX20" fmla="*/ 801796 w 3252899"/>
              <a:gd name="connsiteY20" fmla="*/ 2432645 h 2569388"/>
              <a:gd name="connsiteX21" fmla="*/ 1335196 w 3252899"/>
              <a:gd name="connsiteY21" fmla="*/ 2565995 h 2569388"/>
              <a:gd name="connsiteX22" fmla="*/ 1824146 w 3252899"/>
              <a:gd name="connsiteY22" fmla="*/ 2527895 h 2569388"/>
              <a:gd name="connsiteX23" fmla="*/ 2274996 w 3252899"/>
              <a:gd name="connsiteY23" fmla="*/ 2508845 h 2569388"/>
              <a:gd name="connsiteX24" fmla="*/ 2548046 w 3252899"/>
              <a:gd name="connsiteY24" fmla="*/ 2515195 h 2569388"/>
              <a:gd name="connsiteX25" fmla="*/ 2871896 w 3252899"/>
              <a:gd name="connsiteY25" fmla="*/ 2273895 h 2569388"/>
              <a:gd name="connsiteX26" fmla="*/ 2833796 w 3252899"/>
              <a:gd name="connsiteY26" fmla="*/ 2102445 h 2569388"/>
              <a:gd name="connsiteX27" fmla="*/ 2948096 w 3252899"/>
              <a:gd name="connsiteY27" fmla="*/ 1873845 h 2569388"/>
              <a:gd name="connsiteX28" fmla="*/ 3252896 w 3252899"/>
              <a:gd name="connsiteY28" fmla="*/ 1619845 h 2569388"/>
              <a:gd name="connsiteX29" fmla="*/ 2941746 w 3252899"/>
              <a:gd name="connsiteY29" fmla="*/ 1302345 h 2569388"/>
              <a:gd name="connsiteX30" fmla="*/ 2732196 w 3252899"/>
              <a:gd name="connsiteY30" fmla="*/ 1118195 h 2569388"/>
              <a:gd name="connsiteX31" fmla="*/ 2617896 w 3252899"/>
              <a:gd name="connsiteY31" fmla="*/ 762595 h 2569388"/>
              <a:gd name="connsiteX32" fmla="*/ 2332146 w 3252899"/>
              <a:gd name="connsiteY32" fmla="*/ 476845 h 2569388"/>
              <a:gd name="connsiteX33" fmla="*/ 2274996 w 3252899"/>
              <a:gd name="connsiteY33" fmla="*/ 362545 h 2569388"/>
              <a:gd name="connsiteX34" fmla="*/ 2147996 w 3252899"/>
              <a:gd name="connsiteY34" fmla="*/ 210145 h 2569388"/>
              <a:gd name="connsiteX35" fmla="*/ 1976546 w 3252899"/>
              <a:gd name="connsiteY35" fmla="*/ 25995 h 2569388"/>
              <a:gd name="connsiteX36" fmla="*/ 1868596 w 3252899"/>
              <a:gd name="connsiteY36" fmla="*/ 241895 h 2569388"/>
              <a:gd name="connsiteX37" fmla="*/ 1538396 w 3252899"/>
              <a:gd name="connsiteY37" fmla="*/ 108545 h 2569388"/>
              <a:gd name="connsiteX38" fmla="*/ 1544746 w 3252899"/>
              <a:gd name="connsiteY38" fmla="*/ 292695 h 2569388"/>
              <a:gd name="connsiteX39" fmla="*/ 1538396 w 3252899"/>
              <a:gd name="connsiteY39" fmla="*/ 330795 h 2569388"/>
              <a:gd name="connsiteX40" fmla="*/ 1551096 w 3252899"/>
              <a:gd name="connsiteY40" fmla="*/ 381595 h 2569388"/>
              <a:gd name="connsiteX41" fmla="*/ 1849546 w 3252899"/>
              <a:gd name="connsiteY41" fmla="*/ 470495 h 2569388"/>
              <a:gd name="connsiteX42" fmla="*/ 1906696 w 3252899"/>
              <a:gd name="connsiteY42" fmla="*/ 711795 h 2569388"/>
              <a:gd name="connsiteX43" fmla="*/ 1646346 w 3252899"/>
              <a:gd name="connsiteY43" fmla="*/ 527645 h 2569388"/>
              <a:gd name="connsiteX44" fmla="*/ 1563796 w 3252899"/>
              <a:gd name="connsiteY44" fmla="*/ 699095 h 2569388"/>
              <a:gd name="connsiteX45" fmla="*/ 1112946 w 3252899"/>
              <a:gd name="connsiteY45" fmla="*/ 794345 h 2569388"/>
              <a:gd name="connsiteX46" fmla="*/ 1246296 w 3252899"/>
              <a:gd name="connsiteY46" fmla="*/ 641945 h 2569388"/>
              <a:gd name="connsiteX47" fmla="*/ 1373296 w 3252899"/>
              <a:gd name="connsiteY47" fmla="*/ 495895 h 2569388"/>
              <a:gd name="connsiteX48" fmla="*/ 1322496 w 3252899"/>
              <a:gd name="connsiteY48" fmla="*/ 356195 h 2569388"/>
              <a:gd name="connsiteX49" fmla="*/ 1024046 w 3252899"/>
              <a:gd name="connsiteY49" fmla="*/ 267295 h 2569388"/>
              <a:gd name="connsiteX50" fmla="*/ 1125646 w 3252899"/>
              <a:gd name="connsiteY50" fmla="*/ 595 h 2569388"/>
              <a:gd name="connsiteX51" fmla="*/ 953458 w 3252899"/>
              <a:gd name="connsiteY51" fmla="*/ 205567 h 2569388"/>
              <a:gd name="connsiteX52" fmla="*/ 1101722 w 3252899"/>
              <a:gd name="connsiteY52" fmla="*/ 541083 h 2569388"/>
              <a:gd name="connsiteX53" fmla="*/ 968815 w 3252899"/>
              <a:gd name="connsiteY53" fmla="*/ 551716 h 2569388"/>
              <a:gd name="connsiteX54" fmla="*/ 793893 w 3252899"/>
              <a:gd name="connsiteY54" fmla="*/ 420079 h 2569388"/>
              <a:gd name="connsiteX0" fmla="*/ 795446 w 3252899"/>
              <a:gd name="connsiteY0" fmla="*/ 476845 h 2569388"/>
              <a:gd name="connsiteX1" fmla="*/ 865296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68815 w 3252899"/>
              <a:gd name="connsiteY52" fmla="*/ 551716 h 2569388"/>
              <a:gd name="connsiteX53" fmla="*/ 793893 w 3252899"/>
              <a:gd name="connsiteY53" fmla="*/ 420079 h 2569388"/>
              <a:gd name="connsiteX0" fmla="*/ 795446 w 3252899"/>
              <a:gd name="connsiteY0" fmla="*/ 476845 h 2569388"/>
              <a:gd name="connsiteX1" fmla="*/ 865296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68815 w 3252899"/>
              <a:gd name="connsiteY52" fmla="*/ 551716 h 2569388"/>
              <a:gd name="connsiteX53" fmla="*/ 783260 w 3252899"/>
              <a:gd name="connsiteY53" fmla="*/ 393497 h 2569388"/>
              <a:gd name="connsiteX0" fmla="*/ 795446 w 3252899"/>
              <a:gd name="connsiteY0" fmla="*/ 476845 h 2569388"/>
              <a:gd name="connsiteX1" fmla="*/ 854663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68815 w 3252899"/>
              <a:gd name="connsiteY52" fmla="*/ 551716 h 2569388"/>
              <a:gd name="connsiteX53" fmla="*/ 783260 w 3252899"/>
              <a:gd name="connsiteY53" fmla="*/ 393497 h 2569388"/>
              <a:gd name="connsiteX0" fmla="*/ 795446 w 3252899"/>
              <a:gd name="connsiteY0" fmla="*/ 476845 h 2569388"/>
              <a:gd name="connsiteX1" fmla="*/ 854663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68815 w 3252899"/>
              <a:gd name="connsiteY52" fmla="*/ 551716 h 2569388"/>
              <a:gd name="connsiteX53" fmla="*/ 889071 w 3252899"/>
              <a:gd name="connsiteY53" fmla="*/ 429442 h 2569388"/>
              <a:gd name="connsiteX54" fmla="*/ 783260 w 3252899"/>
              <a:gd name="connsiteY54" fmla="*/ 393497 h 2569388"/>
              <a:gd name="connsiteX0" fmla="*/ 795446 w 3252899"/>
              <a:gd name="connsiteY0" fmla="*/ 476845 h 2569388"/>
              <a:gd name="connsiteX1" fmla="*/ 854663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68815 w 3252899"/>
              <a:gd name="connsiteY52" fmla="*/ 551716 h 2569388"/>
              <a:gd name="connsiteX53" fmla="*/ 899374 w 3252899"/>
              <a:gd name="connsiteY53" fmla="*/ 424290 h 2569388"/>
              <a:gd name="connsiteX54" fmla="*/ 783260 w 3252899"/>
              <a:gd name="connsiteY54" fmla="*/ 393497 h 2569388"/>
              <a:gd name="connsiteX0" fmla="*/ 795446 w 3252899"/>
              <a:gd name="connsiteY0" fmla="*/ 476845 h 2569388"/>
              <a:gd name="connsiteX1" fmla="*/ 854663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68815 w 3252899"/>
              <a:gd name="connsiteY52" fmla="*/ 551716 h 2569388"/>
              <a:gd name="connsiteX53" fmla="*/ 953390 w 3252899"/>
              <a:gd name="connsiteY53" fmla="*/ 501488 h 2569388"/>
              <a:gd name="connsiteX54" fmla="*/ 899374 w 3252899"/>
              <a:gd name="connsiteY54" fmla="*/ 424290 h 2569388"/>
              <a:gd name="connsiteX55" fmla="*/ 783260 w 3252899"/>
              <a:gd name="connsiteY55" fmla="*/ 393497 h 2569388"/>
              <a:gd name="connsiteX0" fmla="*/ 795446 w 3252899"/>
              <a:gd name="connsiteY0" fmla="*/ 476845 h 2569388"/>
              <a:gd name="connsiteX1" fmla="*/ 854663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91997 w 3252899"/>
              <a:gd name="connsiteY52" fmla="*/ 520807 h 2569388"/>
              <a:gd name="connsiteX53" fmla="*/ 953390 w 3252899"/>
              <a:gd name="connsiteY53" fmla="*/ 501488 h 2569388"/>
              <a:gd name="connsiteX54" fmla="*/ 899374 w 3252899"/>
              <a:gd name="connsiteY54" fmla="*/ 424290 h 2569388"/>
              <a:gd name="connsiteX55" fmla="*/ 783260 w 3252899"/>
              <a:gd name="connsiteY55" fmla="*/ 393497 h 2569388"/>
              <a:gd name="connsiteX0" fmla="*/ 795446 w 3252899"/>
              <a:gd name="connsiteY0" fmla="*/ 476845 h 2569388"/>
              <a:gd name="connsiteX1" fmla="*/ 854663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91997 w 3252899"/>
              <a:gd name="connsiteY52" fmla="*/ 520807 h 2569388"/>
              <a:gd name="connsiteX53" fmla="*/ 958542 w 3252899"/>
              <a:gd name="connsiteY53" fmla="*/ 504064 h 2569388"/>
              <a:gd name="connsiteX54" fmla="*/ 899374 w 3252899"/>
              <a:gd name="connsiteY54" fmla="*/ 424290 h 2569388"/>
              <a:gd name="connsiteX55" fmla="*/ 783260 w 3252899"/>
              <a:gd name="connsiteY55" fmla="*/ 393497 h 2569388"/>
              <a:gd name="connsiteX0" fmla="*/ 795446 w 3252899"/>
              <a:gd name="connsiteY0" fmla="*/ 476845 h 2569388"/>
              <a:gd name="connsiteX1" fmla="*/ 854663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81694 w 3252899"/>
              <a:gd name="connsiteY52" fmla="*/ 497625 h 2569388"/>
              <a:gd name="connsiteX53" fmla="*/ 958542 w 3252899"/>
              <a:gd name="connsiteY53" fmla="*/ 504064 h 2569388"/>
              <a:gd name="connsiteX54" fmla="*/ 899374 w 3252899"/>
              <a:gd name="connsiteY54" fmla="*/ 424290 h 2569388"/>
              <a:gd name="connsiteX55" fmla="*/ 783260 w 3252899"/>
              <a:gd name="connsiteY55" fmla="*/ 393497 h 2569388"/>
              <a:gd name="connsiteX0" fmla="*/ 795446 w 3252899"/>
              <a:gd name="connsiteY0" fmla="*/ 476808 h 2569351"/>
              <a:gd name="connsiteX1" fmla="*/ 854663 w 3252899"/>
              <a:gd name="connsiteY1" fmla="*/ 533958 h 2569351"/>
              <a:gd name="connsiteX2" fmla="*/ 877996 w 3252899"/>
              <a:gd name="connsiteY2" fmla="*/ 660958 h 2569351"/>
              <a:gd name="connsiteX3" fmla="*/ 833546 w 3252899"/>
              <a:gd name="connsiteY3" fmla="*/ 711758 h 2569351"/>
              <a:gd name="connsiteX4" fmla="*/ 770046 w 3252899"/>
              <a:gd name="connsiteY4" fmla="*/ 775258 h 2569351"/>
              <a:gd name="connsiteX5" fmla="*/ 725596 w 3252899"/>
              <a:gd name="connsiteY5" fmla="*/ 984808 h 2569351"/>
              <a:gd name="connsiteX6" fmla="*/ 738296 w 3252899"/>
              <a:gd name="connsiteY6" fmla="*/ 1149908 h 2569351"/>
              <a:gd name="connsiteX7" fmla="*/ 890696 w 3252899"/>
              <a:gd name="connsiteY7" fmla="*/ 1308658 h 2569351"/>
              <a:gd name="connsiteX8" fmla="*/ 763696 w 3252899"/>
              <a:gd name="connsiteY8" fmla="*/ 1410258 h 2569351"/>
              <a:gd name="connsiteX9" fmla="*/ 477946 w 3252899"/>
              <a:gd name="connsiteY9" fmla="*/ 1448358 h 2569351"/>
              <a:gd name="connsiteX10" fmla="*/ 338246 w 3252899"/>
              <a:gd name="connsiteY10" fmla="*/ 1556308 h 2569351"/>
              <a:gd name="connsiteX11" fmla="*/ 306496 w 3252899"/>
              <a:gd name="connsiteY11" fmla="*/ 1607108 h 2569351"/>
              <a:gd name="connsiteX12" fmla="*/ 293796 w 3252899"/>
              <a:gd name="connsiteY12" fmla="*/ 1708708 h 2569351"/>
              <a:gd name="connsiteX13" fmla="*/ 306496 w 3252899"/>
              <a:gd name="connsiteY13" fmla="*/ 1772208 h 2569351"/>
              <a:gd name="connsiteX14" fmla="*/ 810 w 3252899"/>
              <a:gd name="connsiteY14" fmla="*/ 2122787 h 2569351"/>
              <a:gd name="connsiteX15" fmla="*/ 219220 w 3252899"/>
              <a:gd name="connsiteY15" fmla="*/ 2262931 h 2569351"/>
              <a:gd name="connsiteX16" fmla="*/ 284197 w 3252899"/>
              <a:gd name="connsiteY16" fmla="*/ 2337653 h 2569351"/>
              <a:gd name="connsiteX17" fmla="*/ 261750 w 3252899"/>
              <a:gd name="connsiteY17" fmla="*/ 2436152 h 2569351"/>
              <a:gd name="connsiteX18" fmla="*/ 566846 w 3252899"/>
              <a:gd name="connsiteY18" fmla="*/ 2375458 h 2569351"/>
              <a:gd name="connsiteX19" fmla="*/ 801796 w 3252899"/>
              <a:gd name="connsiteY19" fmla="*/ 2432608 h 2569351"/>
              <a:gd name="connsiteX20" fmla="*/ 1335196 w 3252899"/>
              <a:gd name="connsiteY20" fmla="*/ 2565958 h 2569351"/>
              <a:gd name="connsiteX21" fmla="*/ 1824146 w 3252899"/>
              <a:gd name="connsiteY21" fmla="*/ 2527858 h 2569351"/>
              <a:gd name="connsiteX22" fmla="*/ 2274996 w 3252899"/>
              <a:gd name="connsiteY22" fmla="*/ 2508808 h 2569351"/>
              <a:gd name="connsiteX23" fmla="*/ 2548046 w 3252899"/>
              <a:gd name="connsiteY23" fmla="*/ 2515158 h 2569351"/>
              <a:gd name="connsiteX24" fmla="*/ 2871896 w 3252899"/>
              <a:gd name="connsiteY24" fmla="*/ 2273858 h 2569351"/>
              <a:gd name="connsiteX25" fmla="*/ 2833796 w 3252899"/>
              <a:gd name="connsiteY25" fmla="*/ 2102408 h 2569351"/>
              <a:gd name="connsiteX26" fmla="*/ 2948096 w 3252899"/>
              <a:gd name="connsiteY26" fmla="*/ 1873808 h 2569351"/>
              <a:gd name="connsiteX27" fmla="*/ 3252896 w 3252899"/>
              <a:gd name="connsiteY27" fmla="*/ 1619808 h 2569351"/>
              <a:gd name="connsiteX28" fmla="*/ 2941746 w 3252899"/>
              <a:gd name="connsiteY28" fmla="*/ 1302308 h 2569351"/>
              <a:gd name="connsiteX29" fmla="*/ 2732196 w 3252899"/>
              <a:gd name="connsiteY29" fmla="*/ 1118158 h 2569351"/>
              <a:gd name="connsiteX30" fmla="*/ 2617896 w 3252899"/>
              <a:gd name="connsiteY30" fmla="*/ 762558 h 2569351"/>
              <a:gd name="connsiteX31" fmla="*/ 2332146 w 3252899"/>
              <a:gd name="connsiteY31" fmla="*/ 476808 h 2569351"/>
              <a:gd name="connsiteX32" fmla="*/ 2274996 w 3252899"/>
              <a:gd name="connsiteY32" fmla="*/ 362508 h 2569351"/>
              <a:gd name="connsiteX33" fmla="*/ 2147996 w 3252899"/>
              <a:gd name="connsiteY33" fmla="*/ 210108 h 2569351"/>
              <a:gd name="connsiteX34" fmla="*/ 1976546 w 3252899"/>
              <a:gd name="connsiteY34" fmla="*/ 25958 h 2569351"/>
              <a:gd name="connsiteX35" fmla="*/ 1868596 w 3252899"/>
              <a:gd name="connsiteY35" fmla="*/ 241858 h 2569351"/>
              <a:gd name="connsiteX36" fmla="*/ 1538396 w 3252899"/>
              <a:gd name="connsiteY36" fmla="*/ 108508 h 2569351"/>
              <a:gd name="connsiteX37" fmla="*/ 1544746 w 3252899"/>
              <a:gd name="connsiteY37" fmla="*/ 292658 h 2569351"/>
              <a:gd name="connsiteX38" fmla="*/ 1538396 w 3252899"/>
              <a:gd name="connsiteY38" fmla="*/ 330758 h 2569351"/>
              <a:gd name="connsiteX39" fmla="*/ 1551096 w 3252899"/>
              <a:gd name="connsiteY39" fmla="*/ 381558 h 2569351"/>
              <a:gd name="connsiteX40" fmla="*/ 1849546 w 3252899"/>
              <a:gd name="connsiteY40" fmla="*/ 470458 h 2569351"/>
              <a:gd name="connsiteX41" fmla="*/ 1906696 w 3252899"/>
              <a:gd name="connsiteY41" fmla="*/ 711758 h 2569351"/>
              <a:gd name="connsiteX42" fmla="*/ 1646346 w 3252899"/>
              <a:gd name="connsiteY42" fmla="*/ 527608 h 2569351"/>
              <a:gd name="connsiteX43" fmla="*/ 1563796 w 3252899"/>
              <a:gd name="connsiteY43" fmla="*/ 699058 h 2569351"/>
              <a:gd name="connsiteX44" fmla="*/ 1112946 w 3252899"/>
              <a:gd name="connsiteY44" fmla="*/ 794308 h 2569351"/>
              <a:gd name="connsiteX45" fmla="*/ 1246296 w 3252899"/>
              <a:gd name="connsiteY45" fmla="*/ 641908 h 2569351"/>
              <a:gd name="connsiteX46" fmla="*/ 1373296 w 3252899"/>
              <a:gd name="connsiteY46" fmla="*/ 495858 h 2569351"/>
              <a:gd name="connsiteX47" fmla="*/ 1322496 w 3252899"/>
              <a:gd name="connsiteY47" fmla="*/ 356158 h 2569351"/>
              <a:gd name="connsiteX48" fmla="*/ 1024046 w 3252899"/>
              <a:gd name="connsiteY48" fmla="*/ 267258 h 2569351"/>
              <a:gd name="connsiteX49" fmla="*/ 1125646 w 3252899"/>
              <a:gd name="connsiteY49" fmla="*/ 558 h 2569351"/>
              <a:gd name="connsiteX50" fmla="*/ 953458 w 3252899"/>
              <a:gd name="connsiteY50" fmla="*/ 205530 h 2569351"/>
              <a:gd name="connsiteX51" fmla="*/ 1027025 w 3252899"/>
              <a:gd name="connsiteY51" fmla="*/ 484379 h 2569351"/>
              <a:gd name="connsiteX52" fmla="*/ 981694 w 3252899"/>
              <a:gd name="connsiteY52" fmla="*/ 497588 h 2569351"/>
              <a:gd name="connsiteX53" fmla="*/ 958542 w 3252899"/>
              <a:gd name="connsiteY53" fmla="*/ 504027 h 2569351"/>
              <a:gd name="connsiteX54" fmla="*/ 899374 w 3252899"/>
              <a:gd name="connsiteY54" fmla="*/ 424253 h 2569351"/>
              <a:gd name="connsiteX55" fmla="*/ 783260 w 3252899"/>
              <a:gd name="connsiteY55" fmla="*/ 393460 h 2569351"/>
              <a:gd name="connsiteX0" fmla="*/ 795446 w 3252899"/>
              <a:gd name="connsiteY0" fmla="*/ 476777 h 2569320"/>
              <a:gd name="connsiteX1" fmla="*/ 854663 w 3252899"/>
              <a:gd name="connsiteY1" fmla="*/ 533927 h 2569320"/>
              <a:gd name="connsiteX2" fmla="*/ 877996 w 3252899"/>
              <a:gd name="connsiteY2" fmla="*/ 660927 h 2569320"/>
              <a:gd name="connsiteX3" fmla="*/ 833546 w 3252899"/>
              <a:gd name="connsiteY3" fmla="*/ 711727 h 2569320"/>
              <a:gd name="connsiteX4" fmla="*/ 770046 w 3252899"/>
              <a:gd name="connsiteY4" fmla="*/ 775227 h 2569320"/>
              <a:gd name="connsiteX5" fmla="*/ 725596 w 3252899"/>
              <a:gd name="connsiteY5" fmla="*/ 984777 h 2569320"/>
              <a:gd name="connsiteX6" fmla="*/ 738296 w 3252899"/>
              <a:gd name="connsiteY6" fmla="*/ 1149877 h 2569320"/>
              <a:gd name="connsiteX7" fmla="*/ 890696 w 3252899"/>
              <a:gd name="connsiteY7" fmla="*/ 1308627 h 2569320"/>
              <a:gd name="connsiteX8" fmla="*/ 763696 w 3252899"/>
              <a:gd name="connsiteY8" fmla="*/ 1410227 h 2569320"/>
              <a:gd name="connsiteX9" fmla="*/ 477946 w 3252899"/>
              <a:gd name="connsiteY9" fmla="*/ 1448327 h 2569320"/>
              <a:gd name="connsiteX10" fmla="*/ 338246 w 3252899"/>
              <a:gd name="connsiteY10" fmla="*/ 1556277 h 2569320"/>
              <a:gd name="connsiteX11" fmla="*/ 306496 w 3252899"/>
              <a:gd name="connsiteY11" fmla="*/ 1607077 h 2569320"/>
              <a:gd name="connsiteX12" fmla="*/ 293796 w 3252899"/>
              <a:gd name="connsiteY12" fmla="*/ 1708677 h 2569320"/>
              <a:gd name="connsiteX13" fmla="*/ 306496 w 3252899"/>
              <a:gd name="connsiteY13" fmla="*/ 1772177 h 2569320"/>
              <a:gd name="connsiteX14" fmla="*/ 810 w 3252899"/>
              <a:gd name="connsiteY14" fmla="*/ 2122756 h 2569320"/>
              <a:gd name="connsiteX15" fmla="*/ 219220 w 3252899"/>
              <a:gd name="connsiteY15" fmla="*/ 2262900 h 2569320"/>
              <a:gd name="connsiteX16" fmla="*/ 284197 w 3252899"/>
              <a:gd name="connsiteY16" fmla="*/ 2337622 h 2569320"/>
              <a:gd name="connsiteX17" fmla="*/ 261750 w 3252899"/>
              <a:gd name="connsiteY17" fmla="*/ 2436121 h 2569320"/>
              <a:gd name="connsiteX18" fmla="*/ 566846 w 3252899"/>
              <a:gd name="connsiteY18" fmla="*/ 2375427 h 2569320"/>
              <a:gd name="connsiteX19" fmla="*/ 801796 w 3252899"/>
              <a:gd name="connsiteY19" fmla="*/ 2432577 h 2569320"/>
              <a:gd name="connsiteX20" fmla="*/ 1335196 w 3252899"/>
              <a:gd name="connsiteY20" fmla="*/ 2565927 h 2569320"/>
              <a:gd name="connsiteX21" fmla="*/ 1824146 w 3252899"/>
              <a:gd name="connsiteY21" fmla="*/ 2527827 h 2569320"/>
              <a:gd name="connsiteX22" fmla="*/ 2274996 w 3252899"/>
              <a:gd name="connsiteY22" fmla="*/ 2508777 h 2569320"/>
              <a:gd name="connsiteX23" fmla="*/ 2548046 w 3252899"/>
              <a:gd name="connsiteY23" fmla="*/ 2515127 h 2569320"/>
              <a:gd name="connsiteX24" fmla="*/ 2871896 w 3252899"/>
              <a:gd name="connsiteY24" fmla="*/ 2273827 h 2569320"/>
              <a:gd name="connsiteX25" fmla="*/ 2833796 w 3252899"/>
              <a:gd name="connsiteY25" fmla="*/ 2102377 h 2569320"/>
              <a:gd name="connsiteX26" fmla="*/ 2948096 w 3252899"/>
              <a:gd name="connsiteY26" fmla="*/ 1873777 h 2569320"/>
              <a:gd name="connsiteX27" fmla="*/ 3252896 w 3252899"/>
              <a:gd name="connsiteY27" fmla="*/ 1619777 h 2569320"/>
              <a:gd name="connsiteX28" fmla="*/ 2941746 w 3252899"/>
              <a:gd name="connsiteY28" fmla="*/ 1302277 h 2569320"/>
              <a:gd name="connsiteX29" fmla="*/ 2732196 w 3252899"/>
              <a:gd name="connsiteY29" fmla="*/ 1118127 h 2569320"/>
              <a:gd name="connsiteX30" fmla="*/ 2617896 w 3252899"/>
              <a:gd name="connsiteY30" fmla="*/ 762527 h 2569320"/>
              <a:gd name="connsiteX31" fmla="*/ 2332146 w 3252899"/>
              <a:gd name="connsiteY31" fmla="*/ 476777 h 2569320"/>
              <a:gd name="connsiteX32" fmla="*/ 2274996 w 3252899"/>
              <a:gd name="connsiteY32" fmla="*/ 362477 h 2569320"/>
              <a:gd name="connsiteX33" fmla="*/ 2147996 w 3252899"/>
              <a:gd name="connsiteY33" fmla="*/ 210077 h 2569320"/>
              <a:gd name="connsiteX34" fmla="*/ 1976546 w 3252899"/>
              <a:gd name="connsiteY34" fmla="*/ 25927 h 2569320"/>
              <a:gd name="connsiteX35" fmla="*/ 1868596 w 3252899"/>
              <a:gd name="connsiteY35" fmla="*/ 241827 h 2569320"/>
              <a:gd name="connsiteX36" fmla="*/ 1538396 w 3252899"/>
              <a:gd name="connsiteY36" fmla="*/ 108477 h 2569320"/>
              <a:gd name="connsiteX37" fmla="*/ 1544746 w 3252899"/>
              <a:gd name="connsiteY37" fmla="*/ 292627 h 2569320"/>
              <a:gd name="connsiteX38" fmla="*/ 1538396 w 3252899"/>
              <a:gd name="connsiteY38" fmla="*/ 330727 h 2569320"/>
              <a:gd name="connsiteX39" fmla="*/ 1551096 w 3252899"/>
              <a:gd name="connsiteY39" fmla="*/ 381527 h 2569320"/>
              <a:gd name="connsiteX40" fmla="*/ 1849546 w 3252899"/>
              <a:gd name="connsiteY40" fmla="*/ 470427 h 2569320"/>
              <a:gd name="connsiteX41" fmla="*/ 1906696 w 3252899"/>
              <a:gd name="connsiteY41" fmla="*/ 711727 h 2569320"/>
              <a:gd name="connsiteX42" fmla="*/ 1646346 w 3252899"/>
              <a:gd name="connsiteY42" fmla="*/ 527577 h 2569320"/>
              <a:gd name="connsiteX43" fmla="*/ 1563796 w 3252899"/>
              <a:gd name="connsiteY43" fmla="*/ 699027 h 2569320"/>
              <a:gd name="connsiteX44" fmla="*/ 1112946 w 3252899"/>
              <a:gd name="connsiteY44" fmla="*/ 794277 h 2569320"/>
              <a:gd name="connsiteX45" fmla="*/ 1246296 w 3252899"/>
              <a:gd name="connsiteY45" fmla="*/ 641877 h 2569320"/>
              <a:gd name="connsiteX46" fmla="*/ 1373296 w 3252899"/>
              <a:gd name="connsiteY46" fmla="*/ 495827 h 2569320"/>
              <a:gd name="connsiteX47" fmla="*/ 1322496 w 3252899"/>
              <a:gd name="connsiteY47" fmla="*/ 356127 h 2569320"/>
              <a:gd name="connsiteX48" fmla="*/ 1024046 w 3252899"/>
              <a:gd name="connsiteY48" fmla="*/ 267227 h 2569320"/>
              <a:gd name="connsiteX49" fmla="*/ 1125646 w 3252899"/>
              <a:gd name="connsiteY49" fmla="*/ 527 h 2569320"/>
              <a:gd name="connsiteX50" fmla="*/ 953458 w 3252899"/>
              <a:gd name="connsiteY50" fmla="*/ 205499 h 2569320"/>
              <a:gd name="connsiteX51" fmla="*/ 1043542 w 3252899"/>
              <a:gd name="connsiteY51" fmla="*/ 434450 h 2569320"/>
              <a:gd name="connsiteX52" fmla="*/ 1027025 w 3252899"/>
              <a:gd name="connsiteY52" fmla="*/ 484348 h 2569320"/>
              <a:gd name="connsiteX53" fmla="*/ 981694 w 3252899"/>
              <a:gd name="connsiteY53" fmla="*/ 497557 h 2569320"/>
              <a:gd name="connsiteX54" fmla="*/ 958542 w 3252899"/>
              <a:gd name="connsiteY54" fmla="*/ 503996 h 2569320"/>
              <a:gd name="connsiteX55" fmla="*/ 899374 w 3252899"/>
              <a:gd name="connsiteY55" fmla="*/ 424222 h 2569320"/>
              <a:gd name="connsiteX56" fmla="*/ 783260 w 3252899"/>
              <a:gd name="connsiteY56" fmla="*/ 393429 h 2569320"/>
              <a:gd name="connsiteX0" fmla="*/ 795446 w 3252899"/>
              <a:gd name="connsiteY0" fmla="*/ 476747 h 2569290"/>
              <a:gd name="connsiteX1" fmla="*/ 854663 w 3252899"/>
              <a:gd name="connsiteY1" fmla="*/ 533897 h 2569290"/>
              <a:gd name="connsiteX2" fmla="*/ 877996 w 3252899"/>
              <a:gd name="connsiteY2" fmla="*/ 660897 h 2569290"/>
              <a:gd name="connsiteX3" fmla="*/ 833546 w 3252899"/>
              <a:gd name="connsiteY3" fmla="*/ 711697 h 2569290"/>
              <a:gd name="connsiteX4" fmla="*/ 770046 w 3252899"/>
              <a:gd name="connsiteY4" fmla="*/ 775197 h 2569290"/>
              <a:gd name="connsiteX5" fmla="*/ 725596 w 3252899"/>
              <a:gd name="connsiteY5" fmla="*/ 984747 h 2569290"/>
              <a:gd name="connsiteX6" fmla="*/ 738296 w 3252899"/>
              <a:gd name="connsiteY6" fmla="*/ 1149847 h 2569290"/>
              <a:gd name="connsiteX7" fmla="*/ 890696 w 3252899"/>
              <a:gd name="connsiteY7" fmla="*/ 1308597 h 2569290"/>
              <a:gd name="connsiteX8" fmla="*/ 763696 w 3252899"/>
              <a:gd name="connsiteY8" fmla="*/ 1410197 h 2569290"/>
              <a:gd name="connsiteX9" fmla="*/ 477946 w 3252899"/>
              <a:gd name="connsiteY9" fmla="*/ 1448297 h 2569290"/>
              <a:gd name="connsiteX10" fmla="*/ 338246 w 3252899"/>
              <a:gd name="connsiteY10" fmla="*/ 1556247 h 2569290"/>
              <a:gd name="connsiteX11" fmla="*/ 306496 w 3252899"/>
              <a:gd name="connsiteY11" fmla="*/ 1607047 h 2569290"/>
              <a:gd name="connsiteX12" fmla="*/ 293796 w 3252899"/>
              <a:gd name="connsiteY12" fmla="*/ 1708647 h 2569290"/>
              <a:gd name="connsiteX13" fmla="*/ 306496 w 3252899"/>
              <a:gd name="connsiteY13" fmla="*/ 1772147 h 2569290"/>
              <a:gd name="connsiteX14" fmla="*/ 810 w 3252899"/>
              <a:gd name="connsiteY14" fmla="*/ 2122726 h 2569290"/>
              <a:gd name="connsiteX15" fmla="*/ 219220 w 3252899"/>
              <a:gd name="connsiteY15" fmla="*/ 2262870 h 2569290"/>
              <a:gd name="connsiteX16" fmla="*/ 284197 w 3252899"/>
              <a:gd name="connsiteY16" fmla="*/ 2337592 h 2569290"/>
              <a:gd name="connsiteX17" fmla="*/ 261750 w 3252899"/>
              <a:gd name="connsiteY17" fmla="*/ 2436091 h 2569290"/>
              <a:gd name="connsiteX18" fmla="*/ 566846 w 3252899"/>
              <a:gd name="connsiteY18" fmla="*/ 2375397 h 2569290"/>
              <a:gd name="connsiteX19" fmla="*/ 801796 w 3252899"/>
              <a:gd name="connsiteY19" fmla="*/ 2432547 h 2569290"/>
              <a:gd name="connsiteX20" fmla="*/ 1335196 w 3252899"/>
              <a:gd name="connsiteY20" fmla="*/ 2565897 h 2569290"/>
              <a:gd name="connsiteX21" fmla="*/ 1824146 w 3252899"/>
              <a:gd name="connsiteY21" fmla="*/ 2527797 h 2569290"/>
              <a:gd name="connsiteX22" fmla="*/ 2274996 w 3252899"/>
              <a:gd name="connsiteY22" fmla="*/ 2508747 h 2569290"/>
              <a:gd name="connsiteX23" fmla="*/ 2548046 w 3252899"/>
              <a:gd name="connsiteY23" fmla="*/ 2515097 h 2569290"/>
              <a:gd name="connsiteX24" fmla="*/ 2871896 w 3252899"/>
              <a:gd name="connsiteY24" fmla="*/ 2273797 h 2569290"/>
              <a:gd name="connsiteX25" fmla="*/ 2833796 w 3252899"/>
              <a:gd name="connsiteY25" fmla="*/ 2102347 h 2569290"/>
              <a:gd name="connsiteX26" fmla="*/ 2948096 w 3252899"/>
              <a:gd name="connsiteY26" fmla="*/ 1873747 h 2569290"/>
              <a:gd name="connsiteX27" fmla="*/ 3252896 w 3252899"/>
              <a:gd name="connsiteY27" fmla="*/ 1619747 h 2569290"/>
              <a:gd name="connsiteX28" fmla="*/ 2941746 w 3252899"/>
              <a:gd name="connsiteY28" fmla="*/ 1302247 h 2569290"/>
              <a:gd name="connsiteX29" fmla="*/ 2732196 w 3252899"/>
              <a:gd name="connsiteY29" fmla="*/ 1118097 h 2569290"/>
              <a:gd name="connsiteX30" fmla="*/ 2617896 w 3252899"/>
              <a:gd name="connsiteY30" fmla="*/ 762497 h 2569290"/>
              <a:gd name="connsiteX31" fmla="*/ 2332146 w 3252899"/>
              <a:gd name="connsiteY31" fmla="*/ 476747 h 2569290"/>
              <a:gd name="connsiteX32" fmla="*/ 2274996 w 3252899"/>
              <a:gd name="connsiteY32" fmla="*/ 362447 h 2569290"/>
              <a:gd name="connsiteX33" fmla="*/ 2147996 w 3252899"/>
              <a:gd name="connsiteY33" fmla="*/ 210047 h 2569290"/>
              <a:gd name="connsiteX34" fmla="*/ 1976546 w 3252899"/>
              <a:gd name="connsiteY34" fmla="*/ 25897 h 2569290"/>
              <a:gd name="connsiteX35" fmla="*/ 1868596 w 3252899"/>
              <a:gd name="connsiteY35" fmla="*/ 241797 h 2569290"/>
              <a:gd name="connsiteX36" fmla="*/ 1538396 w 3252899"/>
              <a:gd name="connsiteY36" fmla="*/ 108447 h 2569290"/>
              <a:gd name="connsiteX37" fmla="*/ 1544746 w 3252899"/>
              <a:gd name="connsiteY37" fmla="*/ 292597 h 2569290"/>
              <a:gd name="connsiteX38" fmla="*/ 1538396 w 3252899"/>
              <a:gd name="connsiteY38" fmla="*/ 330697 h 2569290"/>
              <a:gd name="connsiteX39" fmla="*/ 1551096 w 3252899"/>
              <a:gd name="connsiteY39" fmla="*/ 381497 h 2569290"/>
              <a:gd name="connsiteX40" fmla="*/ 1849546 w 3252899"/>
              <a:gd name="connsiteY40" fmla="*/ 470397 h 2569290"/>
              <a:gd name="connsiteX41" fmla="*/ 1906696 w 3252899"/>
              <a:gd name="connsiteY41" fmla="*/ 711697 h 2569290"/>
              <a:gd name="connsiteX42" fmla="*/ 1646346 w 3252899"/>
              <a:gd name="connsiteY42" fmla="*/ 527547 h 2569290"/>
              <a:gd name="connsiteX43" fmla="*/ 1563796 w 3252899"/>
              <a:gd name="connsiteY43" fmla="*/ 698997 h 2569290"/>
              <a:gd name="connsiteX44" fmla="*/ 1112946 w 3252899"/>
              <a:gd name="connsiteY44" fmla="*/ 794247 h 2569290"/>
              <a:gd name="connsiteX45" fmla="*/ 1246296 w 3252899"/>
              <a:gd name="connsiteY45" fmla="*/ 641847 h 2569290"/>
              <a:gd name="connsiteX46" fmla="*/ 1373296 w 3252899"/>
              <a:gd name="connsiteY46" fmla="*/ 495797 h 2569290"/>
              <a:gd name="connsiteX47" fmla="*/ 1322496 w 3252899"/>
              <a:gd name="connsiteY47" fmla="*/ 356097 h 2569290"/>
              <a:gd name="connsiteX48" fmla="*/ 1024046 w 3252899"/>
              <a:gd name="connsiteY48" fmla="*/ 267197 h 2569290"/>
              <a:gd name="connsiteX49" fmla="*/ 1125646 w 3252899"/>
              <a:gd name="connsiteY49" fmla="*/ 497 h 2569290"/>
              <a:gd name="connsiteX50" fmla="*/ 953458 w 3252899"/>
              <a:gd name="connsiteY50" fmla="*/ 205469 h 2569290"/>
              <a:gd name="connsiteX51" fmla="*/ 981724 w 3252899"/>
              <a:gd name="connsiteY51" fmla="*/ 377752 h 2569290"/>
              <a:gd name="connsiteX52" fmla="*/ 1043542 w 3252899"/>
              <a:gd name="connsiteY52" fmla="*/ 434420 h 2569290"/>
              <a:gd name="connsiteX53" fmla="*/ 1027025 w 3252899"/>
              <a:gd name="connsiteY53" fmla="*/ 484318 h 2569290"/>
              <a:gd name="connsiteX54" fmla="*/ 981694 w 3252899"/>
              <a:gd name="connsiteY54" fmla="*/ 497527 h 2569290"/>
              <a:gd name="connsiteX55" fmla="*/ 958542 w 3252899"/>
              <a:gd name="connsiteY55" fmla="*/ 503966 h 2569290"/>
              <a:gd name="connsiteX56" fmla="*/ 899374 w 3252899"/>
              <a:gd name="connsiteY56" fmla="*/ 424192 h 2569290"/>
              <a:gd name="connsiteX57" fmla="*/ 783260 w 3252899"/>
              <a:gd name="connsiteY57" fmla="*/ 393399 h 2569290"/>
              <a:gd name="connsiteX0" fmla="*/ 795446 w 3252899"/>
              <a:gd name="connsiteY0" fmla="*/ 476714 h 2569257"/>
              <a:gd name="connsiteX1" fmla="*/ 854663 w 3252899"/>
              <a:gd name="connsiteY1" fmla="*/ 533864 h 2569257"/>
              <a:gd name="connsiteX2" fmla="*/ 877996 w 3252899"/>
              <a:gd name="connsiteY2" fmla="*/ 660864 h 2569257"/>
              <a:gd name="connsiteX3" fmla="*/ 833546 w 3252899"/>
              <a:gd name="connsiteY3" fmla="*/ 711664 h 2569257"/>
              <a:gd name="connsiteX4" fmla="*/ 770046 w 3252899"/>
              <a:gd name="connsiteY4" fmla="*/ 775164 h 2569257"/>
              <a:gd name="connsiteX5" fmla="*/ 725596 w 3252899"/>
              <a:gd name="connsiteY5" fmla="*/ 984714 h 2569257"/>
              <a:gd name="connsiteX6" fmla="*/ 738296 w 3252899"/>
              <a:gd name="connsiteY6" fmla="*/ 1149814 h 2569257"/>
              <a:gd name="connsiteX7" fmla="*/ 890696 w 3252899"/>
              <a:gd name="connsiteY7" fmla="*/ 1308564 h 2569257"/>
              <a:gd name="connsiteX8" fmla="*/ 763696 w 3252899"/>
              <a:gd name="connsiteY8" fmla="*/ 1410164 h 2569257"/>
              <a:gd name="connsiteX9" fmla="*/ 477946 w 3252899"/>
              <a:gd name="connsiteY9" fmla="*/ 1448264 h 2569257"/>
              <a:gd name="connsiteX10" fmla="*/ 338246 w 3252899"/>
              <a:gd name="connsiteY10" fmla="*/ 1556214 h 2569257"/>
              <a:gd name="connsiteX11" fmla="*/ 306496 w 3252899"/>
              <a:gd name="connsiteY11" fmla="*/ 1607014 h 2569257"/>
              <a:gd name="connsiteX12" fmla="*/ 293796 w 3252899"/>
              <a:gd name="connsiteY12" fmla="*/ 1708614 h 2569257"/>
              <a:gd name="connsiteX13" fmla="*/ 306496 w 3252899"/>
              <a:gd name="connsiteY13" fmla="*/ 1772114 h 2569257"/>
              <a:gd name="connsiteX14" fmla="*/ 810 w 3252899"/>
              <a:gd name="connsiteY14" fmla="*/ 2122693 h 2569257"/>
              <a:gd name="connsiteX15" fmla="*/ 219220 w 3252899"/>
              <a:gd name="connsiteY15" fmla="*/ 2262837 h 2569257"/>
              <a:gd name="connsiteX16" fmla="*/ 284197 w 3252899"/>
              <a:gd name="connsiteY16" fmla="*/ 2337559 h 2569257"/>
              <a:gd name="connsiteX17" fmla="*/ 261750 w 3252899"/>
              <a:gd name="connsiteY17" fmla="*/ 2436058 h 2569257"/>
              <a:gd name="connsiteX18" fmla="*/ 566846 w 3252899"/>
              <a:gd name="connsiteY18" fmla="*/ 2375364 h 2569257"/>
              <a:gd name="connsiteX19" fmla="*/ 801796 w 3252899"/>
              <a:gd name="connsiteY19" fmla="*/ 2432514 h 2569257"/>
              <a:gd name="connsiteX20" fmla="*/ 1335196 w 3252899"/>
              <a:gd name="connsiteY20" fmla="*/ 2565864 h 2569257"/>
              <a:gd name="connsiteX21" fmla="*/ 1824146 w 3252899"/>
              <a:gd name="connsiteY21" fmla="*/ 2527764 h 2569257"/>
              <a:gd name="connsiteX22" fmla="*/ 2274996 w 3252899"/>
              <a:gd name="connsiteY22" fmla="*/ 2508714 h 2569257"/>
              <a:gd name="connsiteX23" fmla="*/ 2548046 w 3252899"/>
              <a:gd name="connsiteY23" fmla="*/ 2515064 h 2569257"/>
              <a:gd name="connsiteX24" fmla="*/ 2871896 w 3252899"/>
              <a:gd name="connsiteY24" fmla="*/ 2273764 h 2569257"/>
              <a:gd name="connsiteX25" fmla="*/ 2833796 w 3252899"/>
              <a:gd name="connsiteY25" fmla="*/ 2102314 h 2569257"/>
              <a:gd name="connsiteX26" fmla="*/ 2948096 w 3252899"/>
              <a:gd name="connsiteY26" fmla="*/ 1873714 h 2569257"/>
              <a:gd name="connsiteX27" fmla="*/ 3252896 w 3252899"/>
              <a:gd name="connsiteY27" fmla="*/ 1619714 h 2569257"/>
              <a:gd name="connsiteX28" fmla="*/ 2941746 w 3252899"/>
              <a:gd name="connsiteY28" fmla="*/ 1302214 h 2569257"/>
              <a:gd name="connsiteX29" fmla="*/ 2732196 w 3252899"/>
              <a:gd name="connsiteY29" fmla="*/ 1118064 h 2569257"/>
              <a:gd name="connsiteX30" fmla="*/ 2617896 w 3252899"/>
              <a:gd name="connsiteY30" fmla="*/ 762464 h 2569257"/>
              <a:gd name="connsiteX31" fmla="*/ 2332146 w 3252899"/>
              <a:gd name="connsiteY31" fmla="*/ 476714 h 2569257"/>
              <a:gd name="connsiteX32" fmla="*/ 2274996 w 3252899"/>
              <a:gd name="connsiteY32" fmla="*/ 362414 h 2569257"/>
              <a:gd name="connsiteX33" fmla="*/ 2147996 w 3252899"/>
              <a:gd name="connsiteY33" fmla="*/ 210014 h 2569257"/>
              <a:gd name="connsiteX34" fmla="*/ 1976546 w 3252899"/>
              <a:gd name="connsiteY34" fmla="*/ 25864 h 2569257"/>
              <a:gd name="connsiteX35" fmla="*/ 1868596 w 3252899"/>
              <a:gd name="connsiteY35" fmla="*/ 241764 h 2569257"/>
              <a:gd name="connsiteX36" fmla="*/ 1538396 w 3252899"/>
              <a:gd name="connsiteY36" fmla="*/ 108414 h 2569257"/>
              <a:gd name="connsiteX37" fmla="*/ 1544746 w 3252899"/>
              <a:gd name="connsiteY37" fmla="*/ 292564 h 2569257"/>
              <a:gd name="connsiteX38" fmla="*/ 1538396 w 3252899"/>
              <a:gd name="connsiteY38" fmla="*/ 330664 h 2569257"/>
              <a:gd name="connsiteX39" fmla="*/ 1551096 w 3252899"/>
              <a:gd name="connsiteY39" fmla="*/ 381464 h 2569257"/>
              <a:gd name="connsiteX40" fmla="*/ 1849546 w 3252899"/>
              <a:gd name="connsiteY40" fmla="*/ 470364 h 2569257"/>
              <a:gd name="connsiteX41" fmla="*/ 1906696 w 3252899"/>
              <a:gd name="connsiteY41" fmla="*/ 711664 h 2569257"/>
              <a:gd name="connsiteX42" fmla="*/ 1646346 w 3252899"/>
              <a:gd name="connsiteY42" fmla="*/ 527514 h 2569257"/>
              <a:gd name="connsiteX43" fmla="*/ 1563796 w 3252899"/>
              <a:gd name="connsiteY43" fmla="*/ 698964 h 2569257"/>
              <a:gd name="connsiteX44" fmla="*/ 1112946 w 3252899"/>
              <a:gd name="connsiteY44" fmla="*/ 794214 h 2569257"/>
              <a:gd name="connsiteX45" fmla="*/ 1246296 w 3252899"/>
              <a:gd name="connsiteY45" fmla="*/ 641814 h 2569257"/>
              <a:gd name="connsiteX46" fmla="*/ 1373296 w 3252899"/>
              <a:gd name="connsiteY46" fmla="*/ 495764 h 2569257"/>
              <a:gd name="connsiteX47" fmla="*/ 1322496 w 3252899"/>
              <a:gd name="connsiteY47" fmla="*/ 356064 h 2569257"/>
              <a:gd name="connsiteX48" fmla="*/ 1024046 w 3252899"/>
              <a:gd name="connsiteY48" fmla="*/ 267164 h 2569257"/>
              <a:gd name="connsiteX49" fmla="*/ 1125646 w 3252899"/>
              <a:gd name="connsiteY49" fmla="*/ 464 h 2569257"/>
              <a:gd name="connsiteX50" fmla="*/ 953458 w 3252899"/>
              <a:gd name="connsiteY50" fmla="*/ 205436 h 2569257"/>
              <a:gd name="connsiteX51" fmla="*/ 935360 w 3252899"/>
              <a:gd name="connsiteY51" fmla="*/ 308173 h 2569257"/>
              <a:gd name="connsiteX52" fmla="*/ 981724 w 3252899"/>
              <a:gd name="connsiteY52" fmla="*/ 377719 h 2569257"/>
              <a:gd name="connsiteX53" fmla="*/ 1043542 w 3252899"/>
              <a:gd name="connsiteY53" fmla="*/ 434387 h 2569257"/>
              <a:gd name="connsiteX54" fmla="*/ 1027025 w 3252899"/>
              <a:gd name="connsiteY54" fmla="*/ 484285 h 2569257"/>
              <a:gd name="connsiteX55" fmla="*/ 981694 w 3252899"/>
              <a:gd name="connsiteY55" fmla="*/ 497494 h 2569257"/>
              <a:gd name="connsiteX56" fmla="*/ 958542 w 3252899"/>
              <a:gd name="connsiteY56" fmla="*/ 503933 h 2569257"/>
              <a:gd name="connsiteX57" fmla="*/ 899374 w 3252899"/>
              <a:gd name="connsiteY57" fmla="*/ 424159 h 2569257"/>
              <a:gd name="connsiteX58" fmla="*/ 783260 w 3252899"/>
              <a:gd name="connsiteY58" fmla="*/ 393366 h 2569257"/>
              <a:gd name="connsiteX0" fmla="*/ 795446 w 3252899"/>
              <a:gd name="connsiteY0" fmla="*/ 476714 h 2569257"/>
              <a:gd name="connsiteX1" fmla="*/ 854663 w 3252899"/>
              <a:gd name="connsiteY1" fmla="*/ 533864 h 2569257"/>
              <a:gd name="connsiteX2" fmla="*/ 877996 w 3252899"/>
              <a:gd name="connsiteY2" fmla="*/ 660864 h 2569257"/>
              <a:gd name="connsiteX3" fmla="*/ 833546 w 3252899"/>
              <a:gd name="connsiteY3" fmla="*/ 711664 h 2569257"/>
              <a:gd name="connsiteX4" fmla="*/ 770046 w 3252899"/>
              <a:gd name="connsiteY4" fmla="*/ 775164 h 2569257"/>
              <a:gd name="connsiteX5" fmla="*/ 725596 w 3252899"/>
              <a:gd name="connsiteY5" fmla="*/ 984714 h 2569257"/>
              <a:gd name="connsiteX6" fmla="*/ 738296 w 3252899"/>
              <a:gd name="connsiteY6" fmla="*/ 1149814 h 2569257"/>
              <a:gd name="connsiteX7" fmla="*/ 890696 w 3252899"/>
              <a:gd name="connsiteY7" fmla="*/ 1308564 h 2569257"/>
              <a:gd name="connsiteX8" fmla="*/ 763696 w 3252899"/>
              <a:gd name="connsiteY8" fmla="*/ 1410164 h 2569257"/>
              <a:gd name="connsiteX9" fmla="*/ 477946 w 3252899"/>
              <a:gd name="connsiteY9" fmla="*/ 1448264 h 2569257"/>
              <a:gd name="connsiteX10" fmla="*/ 338246 w 3252899"/>
              <a:gd name="connsiteY10" fmla="*/ 1556214 h 2569257"/>
              <a:gd name="connsiteX11" fmla="*/ 306496 w 3252899"/>
              <a:gd name="connsiteY11" fmla="*/ 1607014 h 2569257"/>
              <a:gd name="connsiteX12" fmla="*/ 293796 w 3252899"/>
              <a:gd name="connsiteY12" fmla="*/ 1708614 h 2569257"/>
              <a:gd name="connsiteX13" fmla="*/ 306496 w 3252899"/>
              <a:gd name="connsiteY13" fmla="*/ 1772114 h 2569257"/>
              <a:gd name="connsiteX14" fmla="*/ 810 w 3252899"/>
              <a:gd name="connsiteY14" fmla="*/ 2122693 h 2569257"/>
              <a:gd name="connsiteX15" fmla="*/ 219220 w 3252899"/>
              <a:gd name="connsiteY15" fmla="*/ 2262837 h 2569257"/>
              <a:gd name="connsiteX16" fmla="*/ 284197 w 3252899"/>
              <a:gd name="connsiteY16" fmla="*/ 2337559 h 2569257"/>
              <a:gd name="connsiteX17" fmla="*/ 261750 w 3252899"/>
              <a:gd name="connsiteY17" fmla="*/ 2436058 h 2569257"/>
              <a:gd name="connsiteX18" fmla="*/ 566846 w 3252899"/>
              <a:gd name="connsiteY18" fmla="*/ 2375364 h 2569257"/>
              <a:gd name="connsiteX19" fmla="*/ 801796 w 3252899"/>
              <a:gd name="connsiteY19" fmla="*/ 2432514 h 2569257"/>
              <a:gd name="connsiteX20" fmla="*/ 1335196 w 3252899"/>
              <a:gd name="connsiteY20" fmla="*/ 2565864 h 2569257"/>
              <a:gd name="connsiteX21" fmla="*/ 1824146 w 3252899"/>
              <a:gd name="connsiteY21" fmla="*/ 2527764 h 2569257"/>
              <a:gd name="connsiteX22" fmla="*/ 2274996 w 3252899"/>
              <a:gd name="connsiteY22" fmla="*/ 2508714 h 2569257"/>
              <a:gd name="connsiteX23" fmla="*/ 2548046 w 3252899"/>
              <a:gd name="connsiteY23" fmla="*/ 2515064 h 2569257"/>
              <a:gd name="connsiteX24" fmla="*/ 2871896 w 3252899"/>
              <a:gd name="connsiteY24" fmla="*/ 2273764 h 2569257"/>
              <a:gd name="connsiteX25" fmla="*/ 2833796 w 3252899"/>
              <a:gd name="connsiteY25" fmla="*/ 2102314 h 2569257"/>
              <a:gd name="connsiteX26" fmla="*/ 2948096 w 3252899"/>
              <a:gd name="connsiteY26" fmla="*/ 1873714 h 2569257"/>
              <a:gd name="connsiteX27" fmla="*/ 3252896 w 3252899"/>
              <a:gd name="connsiteY27" fmla="*/ 1619714 h 2569257"/>
              <a:gd name="connsiteX28" fmla="*/ 2941746 w 3252899"/>
              <a:gd name="connsiteY28" fmla="*/ 1302214 h 2569257"/>
              <a:gd name="connsiteX29" fmla="*/ 2732196 w 3252899"/>
              <a:gd name="connsiteY29" fmla="*/ 1118064 h 2569257"/>
              <a:gd name="connsiteX30" fmla="*/ 2617896 w 3252899"/>
              <a:gd name="connsiteY30" fmla="*/ 762464 h 2569257"/>
              <a:gd name="connsiteX31" fmla="*/ 2332146 w 3252899"/>
              <a:gd name="connsiteY31" fmla="*/ 476714 h 2569257"/>
              <a:gd name="connsiteX32" fmla="*/ 2274996 w 3252899"/>
              <a:gd name="connsiteY32" fmla="*/ 362414 h 2569257"/>
              <a:gd name="connsiteX33" fmla="*/ 2147996 w 3252899"/>
              <a:gd name="connsiteY33" fmla="*/ 210014 h 2569257"/>
              <a:gd name="connsiteX34" fmla="*/ 1976546 w 3252899"/>
              <a:gd name="connsiteY34" fmla="*/ 25864 h 2569257"/>
              <a:gd name="connsiteX35" fmla="*/ 1868596 w 3252899"/>
              <a:gd name="connsiteY35" fmla="*/ 241764 h 2569257"/>
              <a:gd name="connsiteX36" fmla="*/ 1538396 w 3252899"/>
              <a:gd name="connsiteY36" fmla="*/ 108414 h 2569257"/>
              <a:gd name="connsiteX37" fmla="*/ 1544746 w 3252899"/>
              <a:gd name="connsiteY37" fmla="*/ 292564 h 2569257"/>
              <a:gd name="connsiteX38" fmla="*/ 1538396 w 3252899"/>
              <a:gd name="connsiteY38" fmla="*/ 330664 h 2569257"/>
              <a:gd name="connsiteX39" fmla="*/ 1551096 w 3252899"/>
              <a:gd name="connsiteY39" fmla="*/ 381464 h 2569257"/>
              <a:gd name="connsiteX40" fmla="*/ 1849546 w 3252899"/>
              <a:gd name="connsiteY40" fmla="*/ 470364 h 2569257"/>
              <a:gd name="connsiteX41" fmla="*/ 1906696 w 3252899"/>
              <a:gd name="connsiteY41" fmla="*/ 711664 h 2569257"/>
              <a:gd name="connsiteX42" fmla="*/ 1646346 w 3252899"/>
              <a:gd name="connsiteY42" fmla="*/ 527514 h 2569257"/>
              <a:gd name="connsiteX43" fmla="*/ 1563796 w 3252899"/>
              <a:gd name="connsiteY43" fmla="*/ 698964 h 2569257"/>
              <a:gd name="connsiteX44" fmla="*/ 1112946 w 3252899"/>
              <a:gd name="connsiteY44" fmla="*/ 794214 h 2569257"/>
              <a:gd name="connsiteX45" fmla="*/ 1246296 w 3252899"/>
              <a:gd name="connsiteY45" fmla="*/ 641814 h 2569257"/>
              <a:gd name="connsiteX46" fmla="*/ 1373296 w 3252899"/>
              <a:gd name="connsiteY46" fmla="*/ 495764 h 2569257"/>
              <a:gd name="connsiteX47" fmla="*/ 1322496 w 3252899"/>
              <a:gd name="connsiteY47" fmla="*/ 356064 h 2569257"/>
              <a:gd name="connsiteX48" fmla="*/ 1024046 w 3252899"/>
              <a:gd name="connsiteY48" fmla="*/ 267164 h 2569257"/>
              <a:gd name="connsiteX49" fmla="*/ 1125646 w 3252899"/>
              <a:gd name="connsiteY49" fmla="*/ 464 h 2569257"/>
              <a:gd name="connsiteX50" fmla="*/ 953458 w 3252899"/>
              <a:gd name="connsiteY50" fmla="*/ 205436 h 2569257"/>
              <a:gd name="connsiteX51" fmla="*/ 935360 w 3252899"/>
              <a:gd name="connsiteY51" fmla="*/ 308173 h 2569257"/>
              <a:gd name="connsiteX52" fmla="*/ 981724 w 3252899"/>
              <a:gd name="connsiteY52" fmla="*/ 377719 h 2569257"/>
              <a:gd name="connsiteX53" fmla="*/ 1043542 w 3252899"/>
              <a:gd name="connsiteY53" fmla="*/ 434387 h 2569257"/>
              <a:gd name="connsiteX54" fmla="*/ 1027025 w 3252899"/>
              <a:gd name="connsiteY54" fmla="*/ 484285 h 2569257"/>
              <a:gd name="connsiteX55" fmla="*/ 981694 w 3252899"/>
              <a:gd name="connsiteY55" fmla="*/ 497494 h 2569257"/>
              <a:gd name="connsiteX56" fmla="*/ 958542 w 3252899"/>
              <a:gd name="connsiteY56" fmla="*/ 503933 h 2569257"/>
              <a:gd name="connsiteX57" fmla="*/ 899374 w 3252899"/>
              <a:gd name="connsiteY57" fmla="*/ 424159 h 2569257"/>
              <a:gd name="connsiteX58" fmla="*/ 783260 w 3252899"/>
              <a:gd name="connsiteY58" fmla="*/ 393366 h 2569257"/>
              <a:gd name="connsiteX0" fmla="*/ 795446 w 3252899"/>
              <a:gd name="connsiteY0" fmla="*/ 476714 h 2569257"/>
              <a:gd name="connsiteX1" fmla="*/ 854663 w 3252899"/>
              <a:gd name="connsiteY1" fmla="*/ 533864 h 2569257"/>
              <a:gd name="connsiteX2" fmla="*/ 877996 w 3252899"/>
              <a:gd name="connsiteY2" fmla="*/ 660864 h 2569257"/>
              <a:gd name="connsiteX3" fmla="*/ 833546 w 3252899"/>
              <a:gd name="connsiteY3" fmla="*/ 711664 h 2569257"/>
              <a:gd name="connsiteX4" fmla="*/ 770046 w 3252899"/>
              <a:gd name="connsiteY4" fmla="*/ 775164 h 2569257"/>
              <a:gd name="connsiteX5" fmla="*/ 725596 w 3252899"/>
              <a:gd name="connsiteY5" fmla="*/ 984714 h 2569257"/>
              <a:gd name="connsiteX6" fmla="*/ 738296 w 3252899"/>
              <a:gd name="connsiteY6" fmla="*/ 1149814 h 2569257"/>
              <a:gd name="connsiteX7" fmla="*/ 890696 w 3252899"/>
              <a:gd name="connsiteY7" fmla="*/ 1308564 h 2569257"/>
              <a:gd name="connsiteX8" fmla="*/ 763696 w 3252899"/>
              <a:gd name="connsiteY8" fmla="*/ 1410164 h 2569257"/>
              <a:gd name="connsiteX9" fmla="*/ 477946 w 3252899"/>
              <a:gd name="connsiteY9" fmla="*/ 1448264 h 2569257"/>
              <a:gd name="connsiteX10" fmla="*/ 338246 w 3252899"/>
              <a:gd name="connsiteY10" fmla="*/ 1556214 h 2569257"/>
              <a:gd name="connsiteX11" fmla="*/ 306496 w 3252899"/>
              <a:gd name="connsiteY11" fmla="*/ 1607014 h 2569257"/>
              <a:gd name="connsiteX12" fmla="*/ 293796 w 3252899"/>
              <a:gd name="connsiteY12" fmla="*/ 1708614 h 2569257"/>
              <a:gd name="connsiteX13" fmla="*/ 306496 w 3252899"/>
              <a:gd name="connsiteY13" fmla="*/ 1772114 h 2569257"/>
              <a:gd name="connsiteX14" fmla="*/ 810 w 3252899"/>
              <a:gd name="connsiteY14" fmla="*/ 2122693 h 2569257"/>
              <a:gd name="connsiteX15" fmla="*/ 219220 w 3252899"/>
              <a:gd name="connsiteY15" fmla="*/ 2262837 h 2569257"/>
              <a:gd name="connsiteX16" fmla="*/ 284197 w 3252899"/>
              <a:gd name="connsiteY16" fmla="*/ 2337559 h 2569257"/>
              <a:gd name="connsiteX17" fmla="*/ 261750 w 3252899"/>
              <a:gd name="connsiteY17" fmla="*/ 2436058 h 2569257"/>
              <a:gd name="connsiteX18" fmla="*/ 566846 w 3252899"/>
              <a:gd name="connsiteY18" fmla="*/ 2375364 h 2569257"/>
              <a:gd name="connsiteX19" fmla="*/ 801796 w 3252899"/>
              <a:gd name="connsiteY19" fmla="*/ 2432514 h 2569257"/>
              <a:gd name="connsiteX20" fmla="*/ 1335196 w 3252899"/>
              <a:gd name="connsiteY20" fmla="*/ 2565864 h 2569257"/>
              <a:gd name="connsiteX21" fmla="*/ 1824146 w 3252899"/>
              <a:gd name="connsiteY21" fmla="*/ 2527764 h 2569257"/>
              <a:gd name="connsiteX22" fmla="*/ 2274996 w 3252899"/>
              <a:gd name="connsiteY22" fmla="*/ 2508714 h 2569257"/>
              <a:gd name="connsiteX23" fmla="*/ 2548046 w 3252899"/>
              <a:gd name="connsiteY23" fmla="*/ 2515064 h 2569257"/>
              <a:gd name="connsiteX24" fmla="*/ 2871896 w 3252899"/>
              <a:gd name="connsiteY24" fmla="*/ 2273764 h 2569257"/>
              <a:gd name="connsiteX25" fmla="*/ 2833796 w 3252899"/>
              <a:gd name="connsiteY25" fmla="*/ 2102314 h 2569257"/>
              <a:gd name="connsiteX26" fmla="*/ 2948096 w 3252899"/>
              <a:gd name="connsiteY26" fmla="*/ 1873714 h 2569257"/>
              <a:gd name="connsiteX27" fmla="*/ 3252896 w 3252899"/>
              <a:gd name="connsiteY27" fmla="*/ 1619714 h 2569257"/>
              <a:gd name="connsiteX28" fmla="*/ 2941746 w 3252899"/>
              <a:gd name="connsiteY28" fmla="*/ 1302214 h 2569257"/>
              <a:gd name="connsiteX29" fmla="*/ 2732196 w 3252899"/>
              <a:gd name="connsiteY29" fmla="*/ 1118064 h 2569257"/>
              <a:gd name="connsiteX30" fmla="*/ 2617896 w 3252899"/>
              <a:gd name="connsiteY30" fmla="*/ 762464 h 2569257"/>
              <a:gd name="connsiteX31" fmla="*/ 2332146 w 3252899"/>
              <a:gd name="connsiteY31" fmla="*/ 476714 h 2569257"/>
              <a:gd name="connsiteX32" fmla="*/ 2274996 w 3252899"/>
              <a:gd name="connsiteY32" fmla="*/ 362414 h 2569257"/>
              <a:gd name="connsiteX33" fmla="*/ 2147996 w 3252899"/>
              <a:gd name="connsiteY33" fmla="*/ 210014 h 2569257"/>
              <a:gd name="connsiteX34" fmla="*/ 1976546 w 3252899"/>
              <a:gd name="connsiteY34" fmla="*/ 25864 h 2569257"/>
              <a:gd name="connsiteX35" fmla="*/ 1868596 w 3252899"/>
              <a:gd name="connsiteY35" fmla="*/ 241764 h 2569257"/>
              <a:gd name="connsiteX36" fmla="*/ 1538396 w 3252899"/>
              <a:gd name="connsiteY36" fmla="*/ 108414 h 2569257"/>
              <a:gd name="connsiteX37" fmla="*/ 1544746 w 3252899"/>
              <a:gd name="connsiteY37" fmla="*/ 292564 h 2569257"/>
              <a:gd name="connsiteX38" fmla="*/ 1538396 w 3252899"/>
              <a:gd name="connsiteY38" fmla="*/ 330664 h 2569257"/>
              <a:gd name="connsiteX39" fmla="*/ 1551096 w 3252899"/>
              <a:gd name="connsiteY39" fmla="*/ 381464 h 2569257"/>
              <a:gd name="connsiteX40" fmla="*/ 1849546 w 3252899"/>
              <a:gd name="connsiteY40" fmla="*/ 470364 h 2569257"/>
              <a:gd name="connsiteX41" fmla="*/ 1906696 w 3252899"/>
              <a:gd name="connsiteY41" fmla="*/ 711664 h 2569257"/>
              <a:gd name="connsiteX42" fmla="*/ 1646346 w 3252899"/>
              <a:gd name="connsiteY42" fmla="*/ 527514 h 2569257"/>
              <a:gd name="connsiteX43" fmla="*/ 1563796 w 3252899"/>
              <a:gd name="connsiteY43" fmla="*/ 698964 h 2569257"/>
              <a:gd name="connsiteX44" fmla="*/ 1112946 w 3252899"/>
              <a:gd name="connsiteY44" fmla="*/ 794214 h 2569257"/>
              <a:gd name="connsiteX45" fmla="*/ 1246296 w 3252899"/>
              <a:gd name="connsiteY45" fmla="*/ 641814 h 2569257"/>
              <a:gd name="connsiteX46" fmla="*/ 1373296 w 3252899"/>
              <a:gd name="connsiteY46" fmla="*/ 495764 h 2569257"/>
              <a:gd name="connsiteX47" fmla="*/ 1322496 w 3252899"/>
              <a:gd name="connsiteY47" fmla="*/ 356064 h 2569257"/>
              <a:gd name="connsiteX48" fmla="*/ 1024046 w 3252899"/>
              <a:gd name="connsiteY48" fmla="*/ 267164 h 2569257"/>
              <a:gd name="connsiteX49" fmla="*/ 1125646 w 3252899"/>
              <a:gd name="connsiteY49" fmla="*/ 464 h 2569257"/>
              <a:gd name="connsiteX50" fmla="*/ 953458 w 3252899"/>
              <a:gd name="connsiteY50" fmla="*/ 205436 h 2569257"/>
              <a:gd name="connsiteX51" fmla="*/ 935360 w 3252899"/>
              <a:gd name="connsiteY51" fmla="*/ 308173 h 2569257"/>
              <a:gd name="connsiteX52" fmla="*/ 981724 w 3252899"/>
              <a:gd name="connsiteY52" fmla="*/ 377719 h 2569257"/>
              <a:gd name="connsiteX53" fmla="*/ 1010057 w 3252899"/>
              <a:gd name="connsiteY53" fmla="*/ 416356 h 2569257"/>
              <a:gd name="connsiteX54" fmla="*/ 1043542 w 3252899"/>
              <a:gd name="connsiteY54" fmla="*/ 434387 h 2569257"/>
              <a:gd name="connsiteX55" fmla="*/ 1027025 w 3252899"/>
              <a:gd name="connsiteY55" fmla="*/ 484285 h 2569257"/>
              <a:gd name="connsiteX56" fmla="*/ 981694 w 3252899"/>
              <a:gd name="connsiteY56" fmla="*/ 497494 h 2569257"/>
              <a:gd name="connsiteX57" fmla="*/ 958542 w 3252899"/>
              <a:gd name="connsiteY57" fmla="*/ 503933 h 2569257"/>
              <a:gd name="connsiteX58" fmla="*/ 899374 w 3252899"/>
              <a:gd name="connsiteY58" fmla="*/ 424159 h 2569257"/>
              <a:gd name="connsiteX59" fmla="*/ 783260 w 3252899"/>
              <a:gd name="connsiteY59" fmla="*/ 393366 h 2569257"/>
              <a:gd name="connsiteX0" fmla="*/ 795446 w 3252899"/>
              <a:gd name="connsiteY0" fmla="*/ 476714 h 2569257"/>
              <a:gd name="connsiteX1" fmla="*/ 854663 w 3252899"/>
              <a:gd name="connsiteY1" fmla="*/ 533864 h 2569257"/>
              <a:gd name="connsiteX2" fmla="*/ 877996 w 3252899"/>
              <a:gd name="connsiteY2" fmla="*/ 660864 h 2569257"/>
              <a:gd name="connsiteX3" fmla="*/ 833546 w 3252899"/>
              <a:gd name="connsiteY3" fmla="*/ 711664 h 2569257"/>
              <a:gd name="connsiteX4" fmla="*/ 770046 w 3252899"/>
              <a:gd name="connsiteY4" fmla="*/ 775164 h 2569257"/>
              <a:gd name="connsiteX5" fmla="*/ 725596 w 3252899"/>
              <a:gd name="connsiteY5" fmla="*/ 984714 h 2569257"/>
              <a:gd name="connsiteX6" fmla="*/ 738296 w 3252899"/>
              <a:gd name="connsiteY6" fmla="*/ 1149814 h 2569257"/>
              <a:gd name="connsiteX7" fmla="*/ 890696 w 3252899"/>
              <a:gd name="connsiteY7" fmla="*/ 1308564 h 2569257"/>
              <a:gd name="connsiteX8" fmla="*/ 763696 w 3252899"/>
              <a:gd name="connsiteY8" fmla="*/ 1410164 h 2569257"/>
              <a:gd name="connsiteX9" fmla="*/ 477946 w 3252899"/>
              <a:gd name="connsiteY9" fmla="*/ 1448264 h 2569257"/>
              <a:gd name="connsiteX10" fmla="*/ 338246 w 3252899"/>
              <a:gd name="connsiteY10" fmla="*/ 1556214 h 2569257"/>
              <a:gd name="connsiteX11" fmla="*/ 306496 w 3252899"/>
              <a:gd name="connsiteY11" fmla="*/ 1607014 h 2569257"/>
              <a:gd name="connsiteX12" fmla="*/ 293796 w 3252899"/>
              <a:gd name="connsiteY12" fmla="*/ 1708614 h 2569257"/>
              <a:gd name="connsiteX13" fmla="*/ 306496 w 3252899"/>
              <a:gd name="connsiteY13" fmla="*/ 1772114 h 2569257"/>
              <a:gd name="connsiteX14" fmla="*/ 810 w 3252899"/>
              <a:gd name="connsiteY14" fmla="*/ 2122693 h 2569257"/>
              <a:gd name="connsiteX15" fmla="*/ 219220 w 3252899"/>
              <a:gd name="connsiteY15" fmla="*/ 2262837 h 2569257"/>
              <a:gd name="connsiteX16" fmla="*/ 284197 w 3252899"/>
              <a:gd name="connsiteY16" fmla="*/ 2337559 h 2569257"/>
              <a:gd name="connsiteX17" fmla="*/ 261750 w 3252899"/>
              <a:gd name="connsiteY17" fmla="*/ 2436058 h 2569257"/>
              <a:gd name="connsiteX18" fmla="*/ 566846 w 3252899"/>
              <a:gd name="connsiteY18" fmla="*/ 2375364 h 2569257"/>
              <a:gd name="connsiteX19" fmla="*/ 801796 w 3252899"/>
              <a:gd name="connsiteY19" fmla="*/ 2432514 h 2569257"/>
              <a:gd name="connsiteX20" fmla="*/ 1335196 w 3252899"/>
              <a:gd name="connsiteY20" fmla="*/ 2565864 h 2569257"/>
              <a:gd name="connsiteX21" fmla="*/ 1824146 w 3252899"/>
              <a:gd name="connsiteY21" fmla="*/ 2527764 h 2569257"/>
              <a:gd name="connsiteX22" fmla="*/ 2274996 w 3252899"/>
              <a:gd name="connsiteY22" fmla="*/ 2508714 h 2569257"/>
              <a:gd name="connsiteX23" fmla="*/ 2548046 w 3252899"/>
              <a:gd name="connsiteY23" fmla="*/ 2515064 h 2569257"/>
              <a:gd name="connsiteX24" fmla="*/ 2871896 w 3252899"/>
              <a:gd name="connsiteY24" fmla="*/ 2273764 h 2569257"/>
              <a:gd name="connsiteX25" fmla="*/ 2833796 w 3252899"/>
              <a:gd name="connsiteY25" fmla="*/ 2102314 h 2569257"/>
              <a:gd name="connsiteX26" fmla="*/ 2948096 w 3252899"/>
              <a:gd name="connsiteY26" fmla="*/ 1873714 h 2569257"/>
              <a:gd name="connsiteX27" fmla="*/ 3252896 w 3252899"/>
              <a:gd name="connsiteY27" fmla="*/ 1619714 h 2569257"/>
              <a:gd name="connsiteX28" fmla="*/ 2941746 w 3252899"/>
              <a:gd name="connsiteY28" fmla="*/ 1302214 h 2569257"/>
              <a:gd name="connsiteX29" fmla="*/ 2732196 w 3252899"/>
              <a:gd name="connsiteY29" fmla="*/ 1118064 h 2569257"/>
              <a:gd name="connsiteX30" fmla="*/ 2617896 w 3252899"/>
              <a:gd name="connsiteY30" fmla="*/ 762464 h 2569257"/>
              <a:gd name="connsiteX31" fmla="*/ 2332146 w 3252899"/>
              <a:gd name="connsiteY31" fmla="*/ 476714 h 2569257"/>
              <a:gd name="connsiteX32" fmla="*/ 2274996 w 3252899"/>
              <a:gd name="connsiteY32" fmla="*/ 362414 h 2569257"/>
              <a:gd name="connsiteX33" fmla="*/ 2147996 w 3252899"/>
              <a:gd name="connsiteY33" fmla="*/ 210014 h 2569257"/>
              <a:gd name="connsiteX34" fmla="*/ 1976546 w 3252899"/>
              <a:gd name="connsiteY34" fmla="*/ 25864 h 2569257"/>
              <a:gd name="connsiteX35" fmla="*/ 1868596 w 3252899"/>
              <a:gd name="connsiteY35" fmla="*/ 241764 h 2569257"/>
              <a:gd name="connsiteX36" fmla="*/ 1538396 w 3252899"/>
              <a:gd name="connsiteY36" fmla="*/ 108414 h 2569257"/>
              <a:gd name="connsiteX37" fmla="*/ 1544746 w 3252899"/>
              <a:gd name="connsiteY37" fmla="*/ 292564 h 2569257"/>
              <a:gd name="connsiteX38" fmla="*/ 1538396 w 3252899"/>
              <a:gd name="connsiteY38" fmla="*/ 330664 h 2569257"/>
              <a:gd name="connsiteX39" fmla="*/ 1551096 w 3252899"/>
              <a:gd name="connsiteY39" fmla="*/ 381464 h 2569257"/>
              <a:gd name="connsiteX40" fmla="*/ 1849546 w 3252899"/>
              <a:gd name="connsiteY40" fmla="*/ 470364 h 2569257"/>
              <a:gd name="connsiteX41" fmla="*/ 1906696 w 3252899"/>
              <a:gd name="connsiteY41" fmla="*/ 711664 h 2569257"/>
              <a:gd name="connsiteX42" fmla="*/ 1646346 w 3252899"/>
              <a:gd name="connsiteY42" fmla="*/ 527514 h 2569257"/>
              <a:gd name="connsiteX43" fmla="*/ 1563796 w 3252899"/>
              <a:gd name="connsiteY43" fmla="*/ 698964 h 2569257"/>
              <a:gd name="connsiteX44" fmla="*/ 1112946 w 3252899"/>
              <a:gd name="connsiteY44" fmla="*/ 794214 h 2569257"/>
              <a:gd name="connsiteX45" fmla="*/ 1246296 w 3252899"/>
              <a:gd name="connsiteY45" fmla="*/ 641814 h 2569257"/>
              <a:gd name="connsiteX46" fmla="*/ 1373296 w 3252899"/>
              <a:gd name="connsiteY46" fmla="*/ 495764 h 2569257"/>
              <a:gd name="connsiteX47" fmla="*/ 1322496 w 3252899"/>
              <a:gd name="connsiteY47" fmla="*/ 356064 h 2569257"/>
              <a:gd name="connsiteX48" fmla="*/ 1024046 w 3252899"/>
              <a:gd name="connsiteY48" fmla="*/ 267164 h 2569257"/>
              <a:gd name="connsiteX49" fmla="*/ 1125646 w 3252899"/>
              <a:gd name="connsiteY49" fmla="*/ 464 h 2569257"/>
              <a:gd name="connsiteX50" fmla="*/ 953458 w 3252899"/>
              <a:gd name="connsiteY50" fmla="*/ 205436 h 2569257"/>
              <a:gd name="connsiteX51" fmla="*/ 935360 w 3252899"/>
              <a:gd name="connsiteY51" fmla="*/ 308173 h 2569257"/>
              <a:gd name="connsiteX52" fmla="*/ 981724 w 3252899"/>
              <a:gd name="connsiteY52" fmla="*/ 377719 h 2569257"/>
              <a:gd name="connsiteX53" fmla="*/ 1010057 w 3252899"/>
              <a:gd name="connsiteY53" fmla="*/ 416356 h 2569257"/>
              <a:gd name="connsiteX54" fmla="*/ 1043542 w 3252899"/>
              <a:gd name="connsiteY54" fmla="*/ 434387 h 2569257"/>
              <a:gd name="connsiteX55" fmla="*/ 1027025 w 3252899"/>
              <a:gd name="connsiteY55" fmla="*/ 484285 h 2569257"/>
              <a:gd name="connsiteX56" fmla="*/ 981694 w 3252899"/>
              <a:gd name="connsiteY56" fmla="*/ 497494 h 2569257"/>
              <a:gd name="connsiteX57" fmla="*/ 961118 w 3252899"/>
              <a:gd name="connsiteY57" fmla="*/ 493630 h 2569257"/>
              <a:gd name="connsiteX58" fmla="*/ 899374 w 3252899"/>
              <a:gd name="connsiteY58" fmla="*/ 424159 h 2569257"/>
              <a:gd name="connsiteX59" fmla="*/ 783260 w 3252899"/>
              <a:gd name="connsiteY59" fmla="*/ 393366 h 2569257"/>
              <a:gd name="connsiteX0" fmla="*/ 795446 w 3252899"/>
              <a:gd name="connsiteY0" fmla="*/ 476696 h 2569239"/>
              <a:gd name="connsiteX1" fmla="*/ 854663 w 3252899"/>
              <a:gd name="connsiteY1" fmla="*/ 533846 h 2569239"/>
              <a:gd name="connsiteX2" fmla="*/ 877996 w 3252899"/>
              <a:gd name="connsiteY2" fmla="*/ 660846 h 2569239"/>
              <a:gd name="connsiteX3" fmla="*/ 833546 w 3252899"/>
              <a:gd name="connsiteY3" fmla="*/ 711646 h 2569239"/>
              <a:gd name="connsiteX4" fmla="*/ 770046 w 3252899"/>
              <a:gd name="connsiteY4" fmla="*/ 775146 h 2569239"/>
              <a:gd name="connsiteX5" fmla="*/ 725596 w 3252899"/>
              <a:gd name="connsiteY5" fmla="*/ 984696 h 2569239"/>
              <a:gd name="connsiteX6" fmla="*/ 738296 w 3252899"/>
              <a:gd name="connsiteY6" fmla="*/ 1149796 h 2569239"/>
              <a:gd name="connsiteX7" fmla="*/ 890696 w 3252899"/>
              <a:gd name="connsiteY7" fmla="*/ 1308546 h 2569239"/>
              <a:gd name="connsiteX8" fmla="*/ 763696 w 3252899"/>
              <a:gd name="connsiteY8" fmla="*/ 1410146 h 2569239"/>
              <a:gd name="connsiteX9" fmla="*/ 477946 w 3252899"/>
              <a:gd name="connsiteY9" fmla="*/ 1448246 h 2569239"/>
              <a:gd name="connsiteX10" fmla="*/ 338246 w 3252899"/>
              <a:gd name="connsiteY10" fmla="*/ 1556196 h 2569239"/>
              <a:gd name="connsiteX11" fmla="*/ 306496 w 3252899"/>
              <a:gd name="connsiteY11" fmla="*/ 1606996 h 2569239"/>
              <a:gd name="connsiteX12" fmla="*/ 293796 w 3252899"/>
              <a:gd name="connsiteY12" fmla="*/ 1708596 h 2569239"/>
              <a:gd name="connsiteX13" fmla="*/ 306496 w 3252899"/>
              <a:gd name="connsiteY13" fmla="*/ 1772096 h 2569239"/>
              <a:gd name="connsiteX14" fmla="*/ 810 w 3252899"/>
              <a:gd name="connsiteY14" fmla="*/ 2122675 h 2569239"/>
              <a:gd name="connsiteX15" fmla="*/ 219220 w 3252899"/>
              <a:gd name="connsiteY15" fmla="*/ 2262819 h 2569239"/>
              <a:gd name="connsiteX16" fmla="*/ 284197 w 3252899"/>
              <a:gd name="connsiteY16" fmla="*/ 2337541 h 2569239"/>
              <a:gd name="connsiteX17" fmla="*/ 261750 w 3252899"/>
              <a:gd name="connsiteY17" fmla="*/ 2436040 h 2569239"/>
              <a:gd name="connsiteX18" fmla="*/ 566846 w 3252899"/>
              <a:gd name="connsiteY18" fmla="*/ 2375346 h 2569239"/>
              <a:gd name="connsiteX19" fmla="*/ 801796 w 3252899"/>
              <a:gd name="connsiteY19" fmla="*/ 2432496 h 2569239"/>
              <a:gd name="connsiteX20" fmla="*/ 1335196 w 3252899"/>
              <a:gd name="connsiteY20" fmla="*/ 2565846 h 2569239"/>
              <a:gd name="connsiteX21" fmla="*/ 1824146 w 3252899"/>
              <a:gd name="connsiteY21" fmla="*/ 2527746 h 2569239"/>
              <a:gd name="connsiteX22" fmla="*/ 2274996 w 3252899"/>
              <a:gd name="connsiteY22" fmla="*/ 2508696 h 2569239"/>
              <a:gd name="connsiteX23" fmla="*/ 2548046 w 3252899"/>
              <a:gd name="connsiteY23" fmla="*/ 2515046 h 2569239"/>
              <a:gd name="connsiteX24" fmla="*/ 2871896 w 3252899"/>
              <a:gd name="connsiteY24" fmla="*/ 2273746 h 2569239"/>
              <a:gd name="connsiteX25" fmla="*/ 2833796 w 3252899"/>
              <a:gd name="connsiteY25" fmla="*/ 2102296 h 2569239"/>
              <a:gd name="connsiteX26" fmla="*/ 2948096 w 3252899"/>
              <a:gd name="connsiteY26" fmla="*/ 1873696 h 2569239"/>
              <a:gd name="connsiteX27" fmla="*/ 3252896 w 3252899"/>
              <a:gd name="connsiteY27" fmla="*/ 1619696 h 2569239"/>
              <a:gd name="connsiteX28" fmla="*/ 2941746 w 3252899"/>
              <a:gd name="connsiteY28" fmla="*/ 1302196 h 2569239"/>
              <a:gd name="connsiteX29" fmla="*/ 2732196 w 3252899"/>
              <a:gd name="connsiteY29" fmla="*/ 1118046 h 2569239"/>
              <a:gd name="connsiteX30" fmla="*/ 2617896 w 3252899"/>
              <a:gd name="connsiteY30" fmla="*/ 762446 h 2569239"/>
              <a:gd name="connsiteX31" fmla="*/ 2332146 w 3252899"/>
              <a:gd name="connsiteY31" fmla="*/ 476696 h 2569239"/>
              <a:gd name="connsiteX32" fmla="*/ 2274996 w 3252899"/>
              <a:gd name="connsiteY32" fmla="*/ 362396 h 2569239"/>
              <a:gd name="connsiteX33" fmla="*/ 2147996 w 3252899"/>
              <a:gd name="connsiteY33" fmla="*/ 209996 h 2569239"/>
              <a:gd name="connsiteX34" fmla="*/ 1976546 w 3252899"/>
              <a:gd name="connsiteY34" fmla="*/ 25846 h 2569239"/>
              <a:gd name="connsiteX35" fmla="*/ 1868596 w 3252899"/>
              <a:gd name="connsiteY35" fmla="*/ 241746 h 2569239"/>
              <a:gd name="connsiteX36" fmla="*/ 1538396 w 3252899"/>
              <a:gd name="connsiteY36" fmla="*/ 108396 h 2569239"/>
              <a:gd name="connsiteX37" fmla="*/ 1544746 w 3252899"/>
              <a:gd name="connsiteY37" fmla="*/ 292546 h 2569239"/>
              <a:gd name="connsiteX38" fmla="*/ 1538396 w 3252899"/>
              <a:gd name="connsiteY38" fmla="*/ 330646 h 2569239"/>
              <a:gd name="connsiteX39" fmla="*/ 1551096 w 3252899"/>
              <a:gd name="connsiteY39" fmla="*/ 381446 h 2569239"/>
              <a:gd name="connsiteX40" fmla="*/ 1849546 w 3252899"/>
              <a:gd name="connsiteY40" fmla="*/ 470346 h 2569239"/>
              <a:gd name="connsiteX41" fmla="*/ 1906696 w 3252899"/>
              <a:gd name="connsiteY41" fmla="*/ 711646 h 2569239"/>
              <a:gd name="connsiteX42" fmla="*/ 1646346 w 3252899"/>
              <a:gd name="connsiteY42" fmla="*/ 527496 h 2569239"/>
              <a:gd name="connsiteX43" fmla="*/ 1563796 w 3252899"/>
              <a:gd name="connsiteY43" fmla="*/ 698946 h 2569239"/>
              <a:gd name="connsiteX44" fmla="*/ 1112946 w 3252899"/>
              <a:gd name="connsiteY44" fmla="*/ 794196 h 2569239"/>
              <a:gd name="connsiteX45" fmla="*/ 1246296 w 3252899"/>
              <a:gd name="connsiteY45" fmla="*/ 641796 h 2569239"/>
              <a:gd name="connsiteX46" fmla="*/ 1373296 w 3252899"/>
              <a:gd name="connsiteY46" fmla="*/ 495746 h 2569239"/>
              <a:gd name="connsiteX47" fmla="*/ 1322496 w 3252899"/>
              <a:gd name="connsiteY47" fmla="*/ 356046 h 2569239"/>
              <a:gd name="connsiteX48" fmla="*/ 1024046 w 3252899"/>
              <a:gd name="connsiteY48" fmla="*/ 267146 h 2569239"/>
              <a:gd name="connsiteX49" fmla="*/ 1125646 w 3252899"/>
              <a:gd name="connsiteY49" fmla="*/ 446 h 2569239"/>
              <a:gd name="connsiteX50" fmla="*/ 953458 w 3252899"/>
              <a:gd name="connsiteY50" fmla="*/ 205418 h 2569239"/>
              <a:gd name="connsiteX51" fmla="*/ 883844 w 3252899"/>
              <a:gd name="connsiteY51" fmla="*/ 266943 h 2569239"/>
              <a:gd name="connsiteX52" fmla="*/ 981724 w 3252899"/>
              <a:gd name="connsiteY52" fmla="*/ 377701 h 2569239"/>
              <a:gd name="connsiteX53" fmla="*/ 1010057 w 3252899"/>
              <a:gd name="connsiteY53" fmla="*/ 416338 h 2569239"/>
              <a:gd name="connsiteX54" fmla="*/ 1043542 w 3252899"/>
              <a:gd name="connsiteY54" fmla="*/ 434369 h 2569239"/>
              <a:gd name="connsiteX55" fmla="*/ 1027025 w 3252899"/>
              <a:gd name="connsiteY55" fmla="*/ 484267 h 2569239"/>
              <a:gd name="connsiteX56" fmla="*/ 981694 w 3252899"/>
              <a:gd name="connsiteY56" fmla="*/ 497476 h 2569239"/>
              <a:gd name="connsiteX57" fmla="*/ 961118 w 3252899"/>
              <a:gd name="connsiteY57" fmla="*/ 493612 h 2569239"/>
              <a:gd name="connsiteX58" fmla="*/ 899374 w 3252899"/>
              <a:gd name="connsiteY58" fmla="*/ 424141 h 2569239"/>
              <a:gd name="connsiteX59" fmla="*/ 783260 w 3252899"/>
              <a:gd name="connsiteY59" fmla="*/ 393348 h 2569239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53458 w 3252899"/>
              <a:gd name="connsiteY49" fmla="*/ 179726 h 2543547"/>
              <a:gd name="connsiteX50" fmla="*/ 883844 w 3252899"/>
              <a:gd name="connsiteY50" fmla="*/ 241251 h 2543547"/>
              <a:gd name="connsiteX51" fmla="*/ 981724 w 3252899"/>
              <a:gd name="connsiteY51" fmla="*/ 352009 h 2543547"/>
              <a:gd name="connsiteX52" fmla="*/ 1010057 w 3252899"/>
              <a:gd name="connsiteY52" fmla="*/ 390646 h 2543547"/>
              <a:gd name="connsiteX53" fmla="*/ 1043542 w 3252899"/>
              <a:gd name="connsiteY53" fmla="*/ 408677 h 2543547"/>
              <a:gd name="connsiteX54" fmla="*/ 1027025 w 3252899"/>
              <a:gd name="connsiteY54" fmla="*/ 458575 h 2543547"/>
              <a:gd name="connsiteX55" fmla="*/ 981694 w 3252899"/>
              <a:gd name="connsiteY55" fmla="*/ 471784 h 2543547"/>
              <a:gd name="connsiteX56" fmla="*/ 961118 w 3252899"/>
              <a:gd name="connsiteY56" fmla="*/ 467920 h 2543547"/>
              <a:gd name="connsiteX57" fmla="*/ 899374 w 3252899"/>
              <a:gd name="connsiteY57" fmla="*/ 398449 h 2543547"/>
              <a:gd name="connsiteX58" fmla="*/ 783260 w 3252899"/>
              <a:gd name="connsiteY58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12245 w 3252899"/>
              <a:gd name="connsiteY49" fmla="*/ 179726 h 2543547"/>
              <a:gd name="connsiteX50" fmla="*/ 883844 w 3252899"/>
              <a:gd name="connsiteY50" fmla="*/ 241251 h 2543547"/>
              <a:gd name="connsiteX51" fmla="*/ 981724 w 3252899"/>
              <a:gd name="connsiteY51" fmla="*/ 352009 h 2543547"/>
              <a:gd name="connsiteX52" fmla="*/ 1010057 w 3252899"/>
              <a:gd name="connsiteY52" fmla="*/ 390646 h 2543547"/>
              <a:gd name="connsiteX53" fmla="*/ 1043542 w 3252899"/>
              <a:gd name="connsiteY53" fmla="*/ 408677 h 2543547"/>
              <a:gd name="connsiteX54" fmla="*/ 1027025 w 3252899"/>
              <a:gd name="connsiteY54" fmla="*/ 458575 h 2543547"/>
              <a:gd name="connsiteX55" fmla="*/ 981694 w 3252899"/>
              <a:gd name="connsiteY55" fmla="*/ 471784 h 2543547"/>
              <a:gd name="connsiteX56" fmla="*/ 961118 w 3252899"/>
              <a:gd name="connsiteY56" fmla="*/ 467920 h 2543547"/>
              <a:gd name="connsiteX57" fmla="*/ 899374 w 3252899"/>
              <a:gd name="connsiteY57" fmla="*/ 398449 h 2543547"/>
              <a:gd name="connsiteX58" fmla="*/ 783260 w 3252899"/>
              <a:gd name="connsiteY58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12245 w 3252899"/>
              <a:gd name="connsiteY49" fmla="*/ 179726 h 2543547"/>
              <a:gd name="connsiteX50" fmla="*/ 927632 w 3252899"/>
              <a:gd name="connsiteY50" fmla="*/ 220645 h 2543547"/>
              <a:gd name="connsiteX51" fmla="*/ 883844 w 3252899"/>
              <a:gd name="connsiteY51" fmla="*/ 241251 h 2543547"/>
              <a:gd name="connsiteX52" fmla="*/ 981724 w 3252899"/>
              <a:gd name="connsiteY52" fmla="*/ 352009 h 2543547"/>
              <a:gd name="connsiteX53" fmla="*/ 1010057 w 3252899"/>
              <a:gd name="connsiteY53" fmla="*/ 390646 h 2543547"/>
              <a:gd name="connsiteX54" fmla="*/ 1043542 w 3252899"/>
              <a:gd name="connsiteY54" fmla="*/ 408677 h 2543547"/>
              <a:gd name="connsiteX55" fmla="*/ 1027025 w 3252899"/>
              <a:gd name="connsiteY55" fmla="*/ 458575 h 2543547"/>
              <a:gd name="connsiteX56" fmla="*/ 981694 w 3252899"/>
              <a:gd name="connsiteY56" fmla="*/ 471784 h 2543547"/>
              <a:gd name="connsiteX57" fmla="*/ 961118 w 3252899"/>
              <a:gd name="connsiteY57" fmla="*/ 467920 h 2543547"/>
              <a:gd name="connsiteX58" fmla="*/ 899374 w 3252899"/>
              <a:gd name="connsiteY58" fmla="*/ 398449 h 2543547"/>
              <a:gd name="connsiteX59" fmla="*/ 783260 w 3252899"/>
              <a:gd name="connsiteY5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12245 w 3252899"/>
              <a:gd name="connsiteY49" fmla="*/ 179726 h 2543547"/>
              <a:gd name="connsiteX50" fmla="*/ 925056 w 3252899"/>
              <a:gd name="connsiteY50" fmla="*/ 241252 h 2543547"/>
              <a:gd name="connsiteX51" fmla="*/ 883844 w 3252899"/>
              <a:gd name="connsiteY51" fmla="*/ 241251 h 2543547"/>
              <a:gd name="connsiteX52" fmla="*/ 981724 w 3252899"/>
              <a:gd name="connsiteY52" fmla="*/ 352009 h 2543547"/>
              <a:gd name="connsiteX53" fmla="*/ 1010057 w 3252899"/>
              <a:gd name="connsiteY53" fmla="*/ 390646 h 2543547"/>
              <a:gd name="connsiteX54" fmla="*/ 1043542 w 3252899"/>
              <a:gd name="connsiteY54" fmla="*/ 408677 h 2543547"/>
              <a:gd name="connsiteX55" fmla="*/ 1027025 w 3252899"/>
              <a:gd name="connsiteY55" fmla="*/ 458575 h 2543547"/>
              <a:gd name="connsiteX56" fmla="*/ 981694 w 3252899"/>
              <a:gd name="connsiteY56" fmla="*/ 471784 h 2543547"/>
              <a:gd name="connsiteX57" fmla="*/ 961118 w 3252899"/>
              <a:gd name="connsiteY57" fmla="*/ 467920 h 2543547"/>
              <a:gd name="connsiteX58" fmla="*/ 899374 w 3252899"/>
              <a:gd name="connsiteY58" fmla="*/ 398449 h 2543547"/>
              <a:gd name="connsiteX59" fmla="*/ 783260 w 3252899"/>
              <a:gd name="connsiteY5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12245 w 3252899"/>
              <a:gd name="connsiteY49" fmla="*/ 179726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981724 w 3252899"/>
              <a:gd name="connsiteY52" fmla="*/ 352009 h 2543547"/>
              <a:gd name="connsiteX53" fmla="*/ 1010057 w 3252899"/>
              <a:gd name="connsiteY53" fmla="*/ 390646 h 2543547"/>
              <a:gd name="connsiteX54" fmla="*/ 1043542 w 3252899"/>
              <a:gd name="connsiteY54" fmla="*/ 408677 h 2543547"/>
              <a:gd name="connsiteX55" fmla="*/ 1027025 w 3252899"/>
              <a:gd name="connsiteY55" fmla="*/ 458575 h 2543547"/>
              <a:gd name="connsiteX56" fmla="*/ 981694 w 3252899"/>
              <a:gd name="connsiteY56" fmla="*/ 471784 h 2543547"/>
              <a:gd name="connsiteX57" fmla="*/ 961118 w 3252899"/>
              <a:gd name="connsiteY57" fmla="*/ 467920 h 2543547"/>
              <a:gd name="connsiteX58" fmla="*/ 899374 w 3252899"/>
              <a:gd name="connsiteY58" fmla="*/ 398449 h 2543547"/>
              <a:gd name="connsiteX59" fmla="*/ 783260 w 3252899"/>
              <a:gd name="connsiteY5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12245 w 3252899"/>
              <a:gd name="connsiteY49" fmla="*/ 179726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981724 w 3252899"/>
              <a:gd name="connsiteY52" fmla="*/ 352009 h 2543547"/>
              <a:gd name="connsiteX53" fmla="*/ 1010057 w 3252899"/>
              <a:gd name="connsiteY53" fmla="*/ 390646 h 2543547"/>
              <a:gd name="connsiteX54" fmla="*/ 1043542 w 3252899"/>
              <a:gd name="connsiteY54" fmla="*/ 408677 h 2543547"/>
              <a:gd name="connsiteX55" fmla="*/ 1027025 w 3252899"/>
              <a:gd name="connsiteY55" fmla="*/ 458575 h 2543547"/>
              <a:gd name="connsiteX56" fmla="*/ 981694 w 3252899"/>
              <a:gd name="connsiteY56" fmla="*/ 471784 h 2543547"/>
              <a:gd name="connsiteX57" fmla="*/ 961118 w 3252899"/>
              <a:gd name="connsiteY57" fmla="*/ 467920 h 2543547"/>
              <a:gd name="connsiteX58" fmla="*/ 899374 w 3252899"/>
              <a:gd name="connsiteY58" fmla="*/ 398449 h 2543547"/>
              <a:gd name="connsiteX59" fmla="*/ 783260 w 3252899"/>
              <a:gd name="connsiteY5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981724 w 3252899"/>
              <a:gd name="connsiteY52" fmla="*/ 352009 h 2543547"/>
              <a:gd name="connsiteX53" fmla="*/ 1010057 w 3252899"/>
              <a:gd name="connsiteY53" fmla="*/ 390646 h 2543547"/>
              <a:gd name="connsiteX54" fmla="*/ 1043542 w 3252899"/>
              <a:gd name="connsiteY54" fmla="*/ 408677 h 2543547"/>
              <a:gd name="connsiteX55" fmla="*/ 1027025 w 3252899"/>
              <a:gd name="connsiteY55" fmla="*/ 458575 h 2543547"/>
              <a:gd name="connsiteX56" fmla="*/ 981694 w 3252899"/>
              <a:gd name="connsiteY56" fmla="*/ 471784 h 2543547"/>
              <a:gd name="connsiteX57" fmla="*/ 961118 w 3252899"/>
              <a:gd name="connsiteY57" fmla="*/ 467920 h 2543547"/>
              <a:gd name="connsiteX58" fmla="*/ 899374 w 3252899"/>
              <a:gd name="connsiteY58" fmla="*/ 398449 h 2543547"/>
              <a:gd name="connsiteX59" fmla="*/ 783260 w 3252899"/>
              <a:gd name="connsiteY5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876117 w 3252899"/>
              <a:gd name="connsiteY52" fmla="*/ 295342 h 2543547"/>
              <a:gd name="connsiteX53" fmla="*/ 981724 w 3252899"/>
              <a:gd name="connsiteY53" fmla="*/ 352009 h 2543547"/>
              <a:gd name="connsiteX54" fmla="*/ 1010057 w 3252899"/>
              <a:gd name="connsiteY54" fmla="*/ 390646 h 2543547"/>
              <a:gd name="connsiteX55" fmla="*/ 1043542 w 3252899"/>
              <a:gd name="connsiteY55" fmla="*/ 408677 h 2543547"/>
              <a:gd name="connsiteX56" fmla="*/ 1027025 w 3252899"/>
              <a:gd name="connsiteY56" fmla="*/ 458575 h 2543547"/>
              <a:gd name="connsiteX57" fmla="*/ 981694 w 3252899"/>
              <a:gd name="connsiteY57" fmla="*/ 471784 h 2543547"/>
              <a:gd name="connsiteX58" fmla="*/ 961118 w 3252899"/>
              <a:gd name="connsiteY58" fmla="*/ 467920 h 2543547"/>
              <a:gd name="connsiteX59" fmla="*/ 899374 w 3252899"/>
              <a:gd name="connsiteY59" fmla="*/ 398449 h 2543547"/>
              <a:gd name="connsiteX60" fmla="*/ 783260 w 3252899"/>
              <a:gd name="connsiteY60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876117 w 3252899"/>
              <a:gd name="connsiteY52" fmla="*/ 295342 h 2543547"/>
              <a:gd name="connsiteX53" fmla="*/ 943087 w 3252899"/>
              <a:gd name="connsiteY53" fmla="*/ 308221 h 2543547"/>
              <a:gd name="connsiteX54" fmla="*/ 981724 w 3252899"/>
              <a:gd name="connsiteY54" fmla="*/ 352009 h 2543547"/>
              <a:gd name="connsiteX55" fmla="*/ 1010057 w 3252899"/>
              <a:gd name="connsiteY55" fmla="*/ 390646 h 2543547"/>
              <a:gd name="connsiteX56" fmla="*/ 1043542 w 3252899"/>
              <a:gd name="connsiteY56" fmla="*/ 408677 h 2543547"/>
              <a:gd name="connsiteX57" fmla="*/ 1027025 w 3252899"/>
              <a:gd name="connsiteY57" fmla="*/ 458575 h 2543547"/>
              <a:gd name="connsiteX58" fmla="*/ 981694 w 3252899"/>
              <a:gd name="connsiteY58" fmla="*/ 471784 h 2543547"/>
              <a:gd name="connsiteX59" fmla="*/ 961118 w 3252899"/>
              <a:gd name="connsiteY59" fmla="*/ 467920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876117 w 3252899"/>
              <a:gd name="connsiteY52" fmla="*/ 295342 h 2543547"/>
              <a:gd name="connsiteX53" fmla="*/ 955965 w 3252899"/>
              <a:gd name="connsiteY53" fmla="*/ 295342 h 2543547"/>
              <a:gd name="connsiteX54" fmla="*/ 981724 w 3252899"/>
              <a:gd name="connsiteY54" fmla="*/ 352009 h 2543547"/>
              <a:gd name="connsiteX55" fmla="*/ 1010057 w 3252899"/>
              <a:gd name="connsiteY55" fmla="*/ 390646 h 2543547"/>
              <a:gd name="connsiteX56" fmla="*/ 1043542 w 3252899"/>
              <a:gd name="connsiteY56" fmla="*/ 408677 h 2543547"/>
              <a:gd name="connsiteX57" fmla="*/ 1027025 w 3252899"/>
              <a:gd name="connsiteY57" fmla="*/ 458575 h 2543547"/>
              <a:gd name="connsiteX58" fmla="*/ 981694 w 3252899"/>
              <a:gd name="connsiteY58" fmla="*/ 471784 h 2543547"/>
              <a:gd name="connsiteX59" fmla="*/ 961118 w 3252899"/>
              <a:gd name="connsiteY59" fmla="*/ 467920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876117 w 3252899"/>
              <a:gd name="connsiteY52" fmla="*/ 295342 h 2543547"/>
              <a:gd name="connsiteX53" fmla="*/ 953389 w 3252899"/>
              <a:gd name="connsiteY53" fmla="*/ 297918 h 2543547"/>
              <a:gd name="connsiteX54" fmla="*/ 981724 w 3252899"/>
              <a:gd name="connsiteY54" fmla="*/ 352009 h 2543547"/>
              <a:gd name="connsiteX55" fmla="*/ 1010057 w 3252899"/>
              <a:gd name="connsiteY55" fmla="*/ 390646 h 2543547"/>
              <a:gd name="connsiteX56" fmla="*/ 1043542 w 3252899"/>
              <a:gd name="connsiteY56" fmla="*/ 408677 h 2543547"/>
              <a:gd name="connsiteX57" fmla="*/ 1027025 w 3252899"/>
              <a:gd name="connsiteY57" fmla="*/ 458575 h 2543547"/>
              <a:gd name="connsiteX58" fmla="*/ 981694 w 3252899"/>
              <a:gd name="connsiteY58" fmla="*/ 471784 h 2543547"/>
              <a:gd name="connsiteX59" fmla="*/ 961118 w 3252899"/>
              <a:gd name="connsiteY59" fmla="*/ 467920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858086 w 3252899"/>
              <a:gd name="connsiteY52" fmla="*/ 267009 h 2543547"/>
              <a:gd name="connsiteX53" fmla="*/ 876117 w 3252899"/>
              <a:gd name="connsiteY53" fmla="*/ 295342 h 2543547"/>
              <a:gd name="connsiteX54" fmla="*/ 953389 w 3252899"/>
              <a:gd name="connsiteY54" fmla="*/ 297918 h 2543547"/>
              <a:gd name="connsiteX55" fmla="*/ 981724 w 3252899"/>
              <a:gd name="connsiteY55" fmla="*/ 352009 h 2543547"/>
              <a:gd name="connsiteX56" fmla="*/ 1010057 w 3252899"/>
              <a:gd name="connsiteY56" fmla="*/ 390646 h 2543547"/>
              <a:gd name="connsiteX57" fmla="*/ 1043542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961118 w 3252899"/>
              <a:gd name="connsiteY60" fmla="*/ 467920 h 2543547"/>
              <a:gd name="connsiteX61" fmla="*/ 899374 w 3252899"/>
              <a:gd name="connsiteY61" fmla="*/ 398449 h 2543547"/>
              <a:gd name="connsiteX62" fmla="*/ 783260 w 3252899"/>
              <a:gd name="connsiteY6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6117 w 3252899"/>
              <a:gd name="connsiteY53" fmla="*/ 295342 h 2543547"/>
              <a:gd name="connsiteX54" fmla="*/ 953389 w 3252899"/>
              <a:gd name="connsiteY54" fmla="*/ 297918 h 2543547"/>
              <a:gd name="connsiteX55" fmla="*/ 981724 w 3252899"/>
              <a:gd name="connsiteY55" fmla="*/ 352009 h 2543547"/>
              <a:gd name="connsiteX56" fmla="*/ 1010057 w 3252899"/>
              <a:gd name="connsiteY56" fmla="*/ 390646 h 2543547"/>
              <a:gd name="connsiteX57" fmla="*/ 1043542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961118 w 3252899"/>
              <a:gd name="connsiteY60" fmla="*/ 467920 h 2543547"/>
              <a:gd name="connsiteX61" fmla="*/ 899374 w 3252899"/>
              <a:gd name="connsiteY61" fmla="*/ 398449 h 2543547"/>
              <a:gd name="connsiteX62" fmla="*/ 783260 w 3252899"/>
              <a:gd name="connsiteY6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6117 w 3252899"/>
              <a:gd name="connsiteY53" fmla="*/ 295342 h 2543547"/>
              <a:gd name="connsiteX54" fmla="*/ 953389 w 3252899"/>
              <a:gd name="connsiteY54" fmla="*/ 297918 h 2543547"/>
              <a:gd name="connsiteX55" fmla="*/ 981724 w 3252899"/>
              <a:gd name="connsiteY55" fmla="*/ 352009 h 2543547"/>
              <a:gd name="connsiteX56" fmla="*/ 1010057 w 3252899"/>
              <a:gd name="connsiteY56" fmla="*/ 390646 h 2543547"/>
              <a:gd name="connsiteX57" fmla="*/ 1043542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6117 w 3252899"/>
              <a:gd name="connsiteY53" fmla="*/ 295342 h 2543547"/>
              <a:gd name="connsiteX54" fmla="*/ 948237 w 3252899"/>
              <a:gd name="connsiteY54" fmla="*/ 305645 h 2543547"/>
              <a:gd name="connsiteX55" fmla="*/ 981724 w 3252899"/>
              <a:gd name="connsiteY55" fmla="*/ 352009 h 2543547"/>
              <a:gd name="connsiteX56" fmla="*/ 1010057 w 3252899"/>
              <a:gd name="connsiteY56" fmla="*/ 390646 h 2543547"/>
              <a:gd name="connsiteX57" fmla="*/ 1043542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0965 w 3252899"/>
              <a:gd name="connsiteY53" fmla="*/ 305645 h 2543547"/>
              <a:gd name="connsiteX54" fmla="*/ 948237 w 3252899"/>
              <a:gd name="connsiteY54" fmla="*/ 305645 h 2543547"/>
              <a:gd name="connsiteX55" fmla="*/ 981724 w 3252899"/>
              <a:gd name="connsiteY55" fmla="*/ 352009 h 2543547"/>
              <a:gd name="connsiteX56" fmla="*/ 1010057 w 3252899"/>
              <a:gd name="connsiteY56" fmla="*/ 390646 h 2543547"/>
              <a:gd name="connsiteX57" fmla="*/ 1043542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4754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0965 w 3252899"/>
              <a:gd name="connsiteY53" fmla="*/ 305645 h 2543547"/>
              <a:gd name="connsiteX54" fmla="*/ 948237 w 3252899"/>
              <a:gd name="connsiteY54" fmla="*/ 305645 h 2543547"/>
              <a:gd name="connsiteX55" fmla="*/ 981724 w 3252899"/>
              <a:gd name="connsiteY55" fmla="*/ 352009 h 2543547"/>
              <a:gd name="connsiteX56" fmla="*/ 1010057 w 3252899"/>
              <a:gd name="connsiteY56" fmla="*/ 390646 h 2543547"/>
              <a:gd name="connsiteX57" fmla="*/ 1043542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4754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0965 w 3252899"/>
              <a:gd name="connsiteY53" fmla="*/ 305645 h 2543547"/>
              <a:gd name="connsiteX54" fmla="*/ 948237 w 3252899"/>
              <a:gd name="connsiteY54" fmla="*/ 305645 h 2543547"/>
              <a:gd name="connsiteX55" fmla="*/ 971421 w 3252899"/>
              <a:gd name="connsiteY55" fmla="*/ 359737 h 2543547"/>
              <a:gd name="connsiteX56" fmla="*/ 1010057 w 3252899"/>
              <a:gd name="connsiteY56" fmla="*/ 390646 h 2543547"/>
              <a:gd name="connsiteX57" fmla="*/ 1043542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4754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0965 w 3252899"/>
              <a:gd name="connsiteY53" fmla="*/ 305645 h 2543547"/>
              <a:gd name="connsiteX54" fmla="*/ 948237 w 3252899"/>
              <a:gd name="connsiteY54" fmla="*/ 305645 h 2543547"/>
              <a:gd name="connsiteX55" fmla="*/ 971421 w 3252899"/>
              <a:gd name="connsiteY55" fmla="*/ 359737 h 2543547"/>
              <a:gd name="connsiteX56" fmla="*/ 1010057 w 3252899"/>
              <a:gd name="connsiteY56" fmla="*/ 390646 h 2543547"/>
              <a:gd name="connsiteX57" fmla="*/ 1038391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294163 w 3252899"/>
              <a:gd name="connsiteY47" fmla="*/ 376718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4754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0965 w 3252899"/>
              <a:gd name="connsiteY53" fmla="*/ 305645 h 2543547"/>
              <a:gd name="connsiteX54" fmla="*/ 948237 w 3252899"/>
              <a:gd name="connsiteY54" fmla="*/ 305645 h 2543547"/>
              <a:gd name="connsiteX55" fmla="*/ 971421 w 3252899"/>
              <a:gd name="connsiteY55" fmla="*/ 359737 h 2543547"/>
              <a:gd name="connsiteX56" fmla="*/ 1010057 w 3252899"/>
              <a:gd name="connsiteY56" fmla="*/ 390646 h 2543547"/>
              <a:gd name="connsiteX57" fmla="*/ 1038391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294163 w 3252899"/>
              <a:gd name="connsiteY47" fmla="*/ 376718 h 2543547"/>
              <a:gd name="connsiteX48" fmla="*/ 1205816 w 3252899"/>
              <a:gd name="connsiteY48" fmla="*/ 377767 h 2543547"/>
              <a:gd name="connsiteX49" fmla="*/ 1024046 w 3252899"/>
              <a:gd name="connsiteY49" fmla="*/ 241454 h 2543547"/>
              <a:gd name="connsiteX50" fmla="*/ 901942 w 3252899"/>
              <a:gd name="connsiteY50" fmla="*/ 197757 h 2543547"/>
              <a:gd name="connsiteX51" fmla="*/ 914754 w 3252899"/>
              <a:gd name="connsiteY51" fmla="*/ 233525 h 2543547"/>
              <a:gd name="connsiteX52" fmla="*/ 878692 w 3252899"/>
              <a:gd name="connsiteY52" fmla="*/ 238676 h 2543547"/>
              <a:gd name="connsiteX53" fmla="*/ 858086 w 3252899"/>
              <a:gd name="connsiteY53" fmla="*/ 267009 h 2543547"/>
              <a:gd name="connsiteX54" fmla="*/ 870965 w 3252899"/>
              <a:gd name="connsiteY54" fmla="*/ 305645 h 2543547"/>
              <a:gd name="connsiteX55" fmla="*/ 948237 w 3252899"/>
              <a:gd name="connsiteY55" fmla="*/ 305645 h 2543547"/>
              <a:gd name="connsiteX56" fmla="*/ 971421 w 3252899"/>
              <a:gd name="connsiteY56" fmla="*/ 359737 h 2543547"/>
              <a:gd name="connsiteX57" fmla="*/ 1010057 w 3252899"/>
              <a:gd name="connsiteY57" fmla="*/ 390646 h 2543547"/>
              <a:gd name="connsiteX58" fmla="*/ 1038391 w 3252899"/>
              <a:gd name="connsiteY58" fmla="*/ 408677 h 2543547"/>
              <a:gd name="connsiteX59" fmla="*/ 1027025 w 3252899"/>
              <a:gd name="connsiteY59" fmla="*/ 458575 h 2543547"/>
              <a:gd name="connsiteX60" fmla="*/ 981694 w 3252899"/>
              <a:gd name="connsiteY60" fmla="*/ 471784 h 2543547"/>
              <a:gd name="connsiteX61" fmla="*/ 899374 w 3252899"/>
              <a:gd name="connsiteY61" fmla="*/ 398449 h 2543547"/>
              <a:gd name="connsiteX62" fmla="*/ 783260 w 3252899"/>
              <a:gd name="connsiteY6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453145 w 3252899"/>
              <a:gd name="connsiteY46" fmla="*/ 470054 h 2543547"/>
              <a:gd name="connsiteX47" fmla="*/ 1294163 w 3252899"/>
              <a:gd name="connsiteY47" fmla="*/ 376718 h 2543547"/>
              <a:gd name="connsiteX48" fmla="*/ 1205816 w 3252899"/>
              <a:gd name="connsiteY48" fmla="*/ 377767 h 2543547"/>
              <a:gd name="connsiteX49" fmla="*/ 1024046 w 3252899"/>
              <a:gd name="connsiteY49" fmla="*/ 241454 h 2543547"/>
              <a:gd name="connsiteX50" fmla="*/ 901942 w 3252899"/>
              <a:gd name="connsiteY50" fmla="*/ 197757 h 2543547"/>
              <a:gd name="connsiteX51" fmla="*/ 914754 w 3252899"/>
              <a:gd name="connsiteY51" fmla="*/ 233525 h 2543547"/>
              <a:gd name="connsiteX52" fmla="*/ 878692 w 3252899"/>
              <a:gd name="connsiteY52" fmla="*/ 238676 h 2543547"/>
              <a:gd name="connsiteX53" fmla="*/ 858086 w 3252899"/>
              <a:gd name="connsiteY53" fmla="*/ 267009 h 2543547"/>
              <a:gd name="connsiteX54" fmla="*/ 870965 w 3252899"/>
              <a:gd name="connsiteY54" fmla="*/ 305645 h 2543547"/>
              <a:gd name="connsiteX55" fmla="*/ 948237 w 3252899"/>
              <a:gd name="connsiteY55" fmla="*/ 305645 h 2543547"/>
              <a:gd name="connsiteX56" fmla="*/ 971421 w 3252899"/>
              <a:gd name="connsiteY56" fmla="*/ 359737 h 2543547"/>
              <a:gd name="connsiteX57" fmla="*/ 1010057 w 3252899"/>
              <a:gd name="connsiteY57" fmla="*/ 390646 h 2543547"/>
              <a:gd name="connsiteX58" fmla="*/ 1038391 w 3252899"/>
              <a:gd name="connsiteY58" fmla="*/ 408677 h 2543547"/>
              <a:gd name="connsiteX59" fmla="*/ 1027025 w 3252899"/>
              <a:gd name="connsiteY59" fmla="*/ 458575 h 2543547"/>
              <a:gd name="connsiteX60" fmla="*/ 981694 w 3252899"/>
              <a:gd name="connsiteY60" fmla="*/ 471784 h 2543547"/>
              <a:gd name="connsiteX61" fmla="*/ 899374 w 3252899"/>
              <a:gd name="connsiteY61" fmla="*/ 398449 h 2543547"/>
              <a:gd name="connsiteX62" fmla="*/ 783260 w 3252899"/>
              <a:gd name="connsiteY6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417030 w 3252899"/>
              <a:gd name="connsiteY46" fmla="*/ 563223 h 2543547"/>
              <a:gd name="connsiteX47" fmla="*/ 1453145 w 3252899"/>
              <a:gd name="connsiteY47" fmla="*/ 470054 h 2543547"/>
              <a:gd name="connsiteX48" fmla="*/ 1294163 w 3252899"/>
              <a:gd name="connsiteY48" fmla="*/ 376718 h 2543547"/>
              <a:gd name="connsiteX49" fmla="*/ 1205816 w 3252899"/>
              <a:gd name="connsiteY49" fmla="*/ 377767 h 2543547"/>
              <a:gd name="connsiteX50" fmla="*/ 1024046 w 3252899"/>
              <a:gd name="connsiteY50" fmla="*/ 241454 h 2543547"/>
              <a:gd name="connsiteX51" fmla="*/ 901942 w 3252899"/>
              <a:gd name="connsiteY51" fmla="*/ 197757 h 2543547"/>
              <a:gd name="connsiteX52" fmla="*/ 914754 w 3252899"/>
              <a:gd name="connsiteY52" fmla="*/ 233525 h 2543547"/>
              <a:gd name="connsiteX53" fmla="*/ 878692 w 3252899"/>
              <a:gd name="connsiteY53" fmla="*/ 238676 h 2543547"/>
              <a:gd name="connsiteX54" fmla="*/ 858086 w 3252899"/>
              <a:gd name="connsiteY54" fmla="*/ 267009 h 2543547"/>
              <a:gd name="connsiteX55" fmla="*/ 870965 w 3252899"/>
              <a:gd name="connsiteY55" fmla="*/ 305645 h 2543547"/>
              <a:gd name="connsiteX56" fmla="*/ 948237 w 3252899"/>
              <a:gd name="connsiteY56" fmla="*/ 305645 h 2543547"/>
              <a:gd name="connsiteX57" fmla="*/ 971421 w 3252899"/>
              <a:gd name="connsiteY57" fmla="*/ 359737 h 2543547"/>
              <a:gd name="connsiteX58" fmla="*/ 1010057 w 3252899"/>
              <a:gd name="connsiteY58" fmla="*/ 390646 h 2543547"/>
              <a:gd name="connsiteX59" fmla="*/ 1038391 w 3252899"/>
              <a:gd name="connsiteY59" fmla="*/ 408677 h 2543547"/>
              <a:gd name="connsiteX60" fmla="*/ 1027025 w 3252899"/>
              <a:gd name="connsiteY60" fmla="*/ 458575 h 2543547"/>
              <a:gd name="connsiteX61" fmla="*/ 981694 w 3252899"/>
              <a:gd name="connsiteY61" fmla="*/ 471784 h 2543547"/>
              <a:gd name="connsiteX62" fmla="*/ 899374 w 3252899"/>
              <a:gd name="connsiteY62" fmla="*/ 398449 h 2543547"/>
              <a:gd name="connsiteX63" fmla="*/ 783260 w 3252899"/>
              <a:gd name="connsiteY63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417030 w 3252899"/>
              <a:gd name="connsiteY46" fmla="*/ 563223 h 2543547"/>
              <a:gd name="connsiteX47" fmla="*/ 1386120 w 3252899"/>
              <a:gd name="connsiteY47" fmla="*/ 519435 h 2543547"/>
              <a:gd name="connsiteX48" fmla="*/ 1453145 w 3252899"/>
              <a:gd name="connsiteY48" fmla="*/ 470054 h 2543547"/>
              <a:gd name="connsiteX49" fmla="*/ 1294163 w 3252899"/>
              <a:gd name="connsiteY49" fmla="*/ 376718 h 2543547"/>
              <a:gd name="connsiteX50" fmla="*/ 1205816 w 3252899"/>
              <a:gd name="connsiteY50" fmla="*/ 377767 h 2543547"/>
              <a:gd name="connsiteX51" fmla="*/ 1024046 w 3252899"/>
              <a:gd name="connsiteY51" fmla="*/ 241454 h 2543547"/>
              <a:gd name="connsiteX52" fmla="*/ 901942 w 3252899"/>
              <a:gd name="connsiteY52" fmla="*/ 197757 h 2543547"/>
              <a:gd name="connsiteX53" fmla="*/ 914754 w 3252899"/>
              <a:gd name="connsiteY53" fmla="*/ 233525 h 2543547"/>
              <a:gd name="connsiteX54" fmla="*/ 878692 w 3252899"/>
              <a:gd name="connsiteY54" fmla="*/ 238676 h 2543547"/>
              <a:gd name="connsiteX55" fmla="*/ 858086 w 3252899"/>
              <a:gd name="connsiteY55" fmla="*/ 267009 h 2543547"/>
              <a:gd name="connsiteX56" fmla="*/ 870965 w 3252899"/>
              <a:gd name="connsiteY56" fmla="*/ 305645 h 2543547"/>
              <a:gd name="connsiteX57" fmla="*/ 948237 w 3252899"/>
              <a:gd name="connsiteY57" fmla="*/ 305645 h 2543547"/>
              <a:gd name="connsiteX58" fmla="*/ 971421 w 3252899"/>
              <a:gd name="connsiteY58" fmla="*/ 359737 h 2543547"/>
              <a:gd name="connsiteX59" fmla="*/ 1010057 w 3252899"/>
              <a:gd name="connsiteY59" fmla="*/ 390646 h 2543547"/>
              <a:gd name="connsiteX60" fmla="*/ 1038391 w 3252899"/>
              <a:gd name="connsiteY60" fmla="*/ 408677 h 2543547"/>
              <a:gd name="connsiteX61" fmla="*/ 1027025 w 3252899"/>
              <a:gd name="connsiteY61" fmla="*/ 458575 h 2543547"/>
              <a:gd name="connsiteX62" fmla="*/ 981694 w 3252899"/>
              <a:gd name="connsiteY62" fmla="*/ 471784 h 2543547"/>
              <a:gd name="connsiteX63" fmla="*/ 899374 w 3252899"/>
              <a:gd name="connsiteY63" fmla="*/ 398449 h 2543547"/>
              <a:gd name="connsiteX64" fmla="*/ 783260 w 3252899"/>
              <a:gd name="connsiteY64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417030 w 3252899"/>
              <a:gd name="connsiteY46" fmla="*/ 563223 h 2543547"/>
              <a:gd name="connsiteX47" fmla="*/ 1386120 w 3252899"/>
              <a:gd name="connsiteY47" fmla="*/ 519435 h 2543547"/>
              <a:gd name="connsiteX48" fmla="*/ 1445363 w 3252899"/>
              <a:gd name="connsiteY48" fmla="*/ 483374 h 2543547"/>
              <a:gd name="connsiteX49" fmla="*/ 1453145 w 3252899"/>
              <a:gd name="connsiteY49" fmla="*/ 470054 h 2543547"/>
              <a:gd name="connsiteX50" fmla="*/ 1294163 w 3252899"/>
              <a:gd name="connsiteY50" fmla="*/ 376718 h 2543547"/>
              <a:gd name="connsiteX51" fmla="*/ 1205816 w 3252899"/>
              <a:gd name="connsiteY51" fmla="*/ 377767 h 2543547"/>
              <a:gd name="connsiteX52" fmla="*/ 1024046 w 3252899"/>
              <a:gd name="connsiteY52" fmla="*/ 241454 h 2543547"/>
              <a:gd name="connsiteX53" fmla="*/ 901942 w 3252899"/>
              <a:gd name="connsiteY53" fmla="*/ 197757 h 2543547"/>
              <a:gd name="connsiteX54" fmla="*/ 914754 w 3252899"/>
              <a:gd name="connsiteY54" fmla="*/ 233525 h 2543547"/>
              <a:gd name="connsiteX55" fmla="*/ 878692 w 3252899"/>
              <a:gd name="connsiteY55" fmla="*/ 238676 h 2543547"/>
              <a:gd name="connsiteX56" fmla="*/ 858086 w 3252899"/>
              <a:gd name="connsiteY56" fmla="*/ 267009 h 2543547"/>
              <a:gd name="connsiteX57" fmla="*/ 870965 w 3252899"/>
              <a:gd name="connsiteY57" fmla="*/ 305645 h 2543547"/>
              <a:gd name="connsiteX58" fmla="*/ 948237 w 3252899"/>
              <a:gd name="connsiteY58" fmla="*/ 305645 h 2543547"/>
              <a:gd name="connsiteX59" fmla="*/ 971421 w 3252899"/>
              <a:gd name="connsiteY59" fmla="*/ 359737 h 2543547"/>
              <a:gd name="connsiteX60" fmla="*/ 1010057 w 3252899"/>
              <a:gd name="connsiteY60" fmla="*/ 390646 h 2543547"/>
              <a:gd name="connsiteX61" fmla="*/ 1038391 w 3252899"/>
              <a:gd name="connsiteY61" fmla="*/ 408677 h 2543547"/>
              <a:gd name="connsiteX62" fmla="*/ 1027025 w 3252899"/>
              <a:gd name="connsiteY62" fmla="*/ 458575 h 2543547"/>
              <a:gd name="connsiteX63" fmla="*/ 981694 w 3252899"/>
              <a:gd name="connsiteY63" fmla="*/ 471784 h 2543547"/>
              <a:gd name="connsiteX64" fmla="*/ 899374 w 3252899"/>
              <a:gd name="connsiteY64" fmla="*/ 398449 h 2543547"/>
              <a:gd name="connsiteX65" fmla="*/ 783260 w 3252899"/>
              <a:gd name="connsiteY65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417030 w 3252899"/>
              <a:gd name="connsiteY46" fmla="*/ 563223 h 2543547"/>
              <a:gd name="connsiteX47" fmla="*/ 1386120 w 3252899"/>
              <a:gd name="connsiteY47" fmla="*/ 519435 h 2543547"/>
              <a:gd name="connsiteX48" fmla="*/ 1445363 w 3252899"/>
              <a:gd name="connsiteY48" fmla="*/ 483374 h 2543547"/>
              <a:gd name="connsiteX49" fmla="*/ 1453145 w 3252899"/>
              <a:gd name="connsiteY49" fmla="*/ 470054 h 2543547"/>
              <a:gd name="connsiteX50" fmla="*/ 1440211 w 3252899"/>
              <a:gd name="connsiteY50" fmla="*/ 437010 h 2543547"/>
              <a:gd name="connsiteX51" fmla="*/ 1294163 w 3252899"/>
              <a:gd name="connsiteY51" fmla="*/ 376718 h 2543547"/>
              <a:gd name="connsiteX52" fmla="*/ 1205816 w 3252899"/>
              <a:gd name="connsiteY52" fmla="*/ 377767 h 2543547"/>
              <a:gd name="connsiteX53" fmla="*/ 1024046 w 3252899"/>
              <a:gd name="connsiteY53" fmla="*/ 241454 h 2543547"/>
              <a:gd name="connsiteX54" fmla="*/ 901942 w 3252899"/>
              <a:gd name="connsiteY54" fmla="*/ 197757 h 2543547"/>
              <a:gd name="connsiteX55" fmla="*/ 914754 w 3252899"/>
              <a:gd name="connsiteY55" fmla="*/ 233525 h 2543547"/>
              <a:gd name="connsiteX56" fmla="*/ 878692 w 3252899"/>
              <a:gd name="connsiteY56" fmla="*/ 238676 h 2543547"/>
              <a:gd name="connsiteX57" fmla="*/ 858086 w 3252899"/>
              <a:gd name="connsiteY57" fmla="*/ 267009 h 2543547"/>
              <a:gd name="connsiteX58" fmla="*/ 870965 w 3252899"/>
              <a:gd name="connsiteY58" fmla="*/ 305645 h 2543547"/>
              <a:gd name="connsiteX59" fmla="*/ 948237 w 3252899"/>
              <a:gd name="connsiteY59" fmla="*/ 305645 h 2543547"/>
              <a:gd name="connsiteX60" fmla="*/ 971421 w 3252899"/>
              <a:gd name="connsiteY60" fmla="*/ 359737 h 2543547"/>
              <a:gd name="connsiteX61" fmla="*/ 1010057 w 3252899"/>
              <a:gd name="connsiteY61" fmla="*/ 390646 h 2543547"/>
              <a:gd name="connsiteX62" fmla="*/ 1038391 w 3252899"/>
              <a:gd name="connsiteY62" fmla="*/ 408677 h 2543547"/>
              <a:gd name="connsiteX63" fmla="*/ 1027025 w 3252899"/>
              <a:gd name="connsiteY63" fmla="*/ 458575 h 2543547"/>
              <a:gd name="connsiteX64" fmla="*/ 981694 w 3252899"/>
              <a:gd name="connsiteY64" fmla="*/ 471784 h 2543547"/>
              <a:gd name="connsiteX65" fmla="*/ 899374 w 3252899"/>
              <a:gd name="connsiteY65" fmla="*/ 398449 h 2543547"/>
              <a:gd name="connsiteX66" fmla="*/ 783260 w 3252899"/>
              <a:gd name="connsiteY66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417030 w 3252899"/>
              <a:gd name="connsiteY46" fmla="*/ 563223 h 2543547"/>
              <a:gd name="connsiteX47" fmla="*/ 1401575 w 3252899"/>
              <a:gd name="connsiteY47" fmla="*/ 522010 h 2543547"/>
              <a:gd name="connsiteX48" fmla="*/ 1445363 w 3252899"/>
              <a:gd name="connsiteY48" fmla="*/ 483374 h 2543547"/>
              <a:gd name="connsiteX49" fmla="*/ 1453145 w 3252899"/>
              <a:gd name="connsiteY49" fmla="*/ 470054 h 2543547"/>
              <a:gd name="connsiteX50" fmla="*/ 1440211 w 3252899"/>
              <a:gd name="connsiteY50" fmla="*/ 437010 h 2543547"/>
              <a:gd name="connsiteX51" fmla="*/ 1294163 w 3252899"/>
              <a:gd name="connsiteY51" fmla="*/ 376718 h 2543547"/>
              <a:gd name="connsiteX52" fmla="*/ 1205816 w 3252899"/>
              <a:gd name="connsiteY52" fmla="*/ 377767 h 2543547"/>
              <a:gd name="connsiteX53" fmla="*/ 1024046 w 3252899"/>
              <a:gd name="connsiteY53" fmla="*/ 241454 h 2543547"/>
              <a:gd name="connsiteX54" fmla="*/ 901942 w 3252899"/>
              <a:gd name="connsiteY54" fmla="*/ 197757 h 2543547"/>
              <a:gd name="connsiteX55" fmla="*/ 914754 w 3252899"/>
              <a:gd name="connsiteY55" fmla="*/ 233525 h 2543547"/>
              <a:gd name="connsiteX56" fmla="*/ 878692 w 3252899"/>
              <a:gd name="connsiteY56" fmla="*/ 238676 h 2543547"/>
              <a:gd name="connsiteX57" fmla="*/ 858086 w 3252899"/>
              <a:gd name="connsiteY57" fmla="*/ 267009 h 2543547"/>
              <a:gd name="connsiteX58" fmla="*/ 870965 w 3252899"/>
              <a:gd name="connsiteY58" fmla="*/ 305645 h 2543547"/>
              <a:gd name="connsiteX59" fmla="*/ 948237 w 3252899"/>
              <a:gd name="connsiteY59" fmla="*/ 305645 h 2543547"/>
              <a:gd name="connsiteX60" fmla="*/ 971421 w 3252899"/>
              <a:gd name="connsiteY60" fmla="*/ 359737 h 2543547"/>
              <a:gd name="connsiteX61" fmla="*/ 1010057 w 3252899"/>
              <a:gd name="connsiteY61" fmla="*/ 390646 h 2543547"/>
              <a:gd name="connsiteX62" fmla="*/ 1038391 w 3252899"/>
              <a:gd name="connsiteY62" fmla="*/ 408677 h 2543547"/>
              <a:gd name="connsiteX63" fmla="*/ 1027025 w 3252899"/>
              <a:gd name="connsiteY63" fmla="*/ 458575 h 2543547"/>
              <a:gd name="connsiteX64" fmla="*/ 981694 w 3252899"/>
              <a:gd name="connsiteY64" fmla="*/ 471784 h 2543547"/>
              <a:gd name="connsiteX65" fmla="*/ 899374 w 3252899"/>
              <a:gd name="connsiteY65" fmla="*/ 398449 h 2543547"/>
              <a:gd name="connsiteX66" fmla="*/ 783260 w 3252899"/>
              <a:gd name="connsiteY66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0666 w 3252899"/>
              <a:gd name="connsiteY46" fmla="*/ 596708 h 2543547"/>
              <a:gd name="connsiteX47" fmla="*/ 1417030 w 3252899"/>
              <a:gd name="connsiteY47" fmla="*/ 563223 h 2543547"/>
              <a:gd name="connsiteX48" fmla="*/ 1401575 w 3252899"/>
              <a:gd name="connsiteY48" fmla="*/ 522010 h 2543547"/>
              <a:gd name="connsiteX49" fmla="*/ 1445363 w 3252899"/>
              <a:gd name="connsiteY49" fmla="*/ 483374 h 2543547"/>
              <a:gd name="connsiteX50" fmla="*/ 1453145 w 3252899"/>
              <a:gd name="connsiteY50" fmla="*/ 470054 h 2543547"/>
              <a:gd name="connsiteX51" fmla="*/ 1440211 w 3252899"/>
              <a:gd name="connsiteY51" fmla="*/ 437010 h 2543547"/>
              <a:gd name="connsiteX52" fmla="*/ 1294163 w 3252899"/>
              <a:gd name="connsiteY52" fmla="*/ 376718 h 2543547"/>
              <a:gd name="connsiteX53" fmla="*/ 1205816 w 3252899"/>
              <a:gd name="connsiteY53" fmla="*/ 377767 h 2543547"/>
              <a:gd name="connsiteX54" fmla="*/ 1024046 w 3252899"/>
              <a:gd name="connsiteY54" fmla="*/ 241454 h 2543547"/>
              <a:gd name="connsiteX55" fmla="*/ 901942 w 3252899"/>
              <a:gd name="connsiteY55" fmla="*/ 197757 h 2543547"/>
              <a:gd name="connsiteX56" fmla="*/ 914754 w 3252899"/>
              <a:gd name="connsiteY56" fmla="*/ 233525 h 2543547"/>
              <a:gd name="connsiteX57" fmla="*/ 878692 w 3252899"/>
              <a:gd name="connsiteY57" fmla="*/ 238676 h 2543547"/>
              <a:gd name="connsiteX58" fmla="*/ 858086 w 3252899"/>
              <a:gd name="connsiteY58" fmla="*/ 267009 h 2543547"/>
              <a:gd name="connsiteX59" fmla="*/ 870965 w 3252899"/>
              <a:gd name="connsiteY59" fmla="*/ 305645 h 2543547"/>
              <a:gd name="connsiteX60" fmla="*/ 948237 w 3252899"/>
              <a:gd name="connsiteY60" fmla="*/ 305645 h 2543547"/>
              <a:gd name="connsiteX61" fmla="*/ 971421 w 3252899"/>
              <a:gd name="connsiteY61" fmla="*/ 359737 h 2543547"/>
              <a:gd name="connsiteX62" fmla="*/ 1010057 w 3252899"/>
              <a:gd name="connsiteY62" fmla="*/ 390646 h 2543547"/>
              <a:gd name="connsiteX63" fmla="*/ 1038391 w 3252899"/>
              <a:gd name="connsiteY63" fmla="*/ 408677 h 2543547"/>
              <a:gd name="connsiteX64" fmla="*/ 1027025 w 3252899"/>
              <a:gd name="connsiteY64" fmla="*/ 458575 h 2543547"/>
              <a:gd name="connsiteX65" fmla="*/ 981694 w 3252899"/>
              <a:gd name="connsiteY65" fmla="*/ 471784 h 2543547"/>
              <a:gd name="connsiteX66" fmla="*/ 899374 w 3252899"/>
              <a:gd name="connsiteY66" fmla="*/ 398449 h 2543547"/>
              <a:gd name="connsiteX67" fmla="*/ 783260 w 3252899"/>
              <a:gd name="connsiteY67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331296 w 3252899"/>
              <a:gd name="connsiteY45" fmla="*/ 639286 h 2543547"/>
              <a:gd name="connsiteX46" fmla="*/ 1370666 w 3252899"/>
              <a:gd name="connsiteY46" fmla="*/ 596708 h 2543547"/>
              <a:gd name="connsiteX47" fmla="*/ 1417030 w 3252899"/>
              <a:gd name="connsiteY47" fmla="*/ 563223 h 2543547"/>
              <a:gd name="connsiteX48" fmla="*/ 1401575 w 3252899"/>
              <a:gd name="connsiteY48" fmla="*/ 522010 h 2543547"/>
              <a:gd name="connsiteX49" fmla="*/ 1445363 w 3252899"/>
              <a:gd name="connsiteY49" fmla="*/ 483374 h 2543547"/>
              <a:gd name="connsiteX50" fmla="*/ 1453145 w 3252899"/>
              <a:gd name="connsiteY50" fmla="*/ 470054 h 2543547"/>
              <a:gd name="connsiteX51" fmla="*/ 1440211 w 3252899"/>
              <a:gd name="connsiteY51" fmla="*/ 437010 h 2543547"/>
              <a:gd name="connsiteX52" fmla="*/ 1294163 w 3252899"/>
              <a:gd name="connsiteY52" fmla="*/ 376718 h 2543547"/>
              <a:gd name="connsiteX53" fmla="*/ 1205816 w 3252899"/>
              <a:gd name="connsiteY53" fmla="*/ 377767 h 2543547"/>
              <a:gd name="connsiteX54" fmla="*/ 1024046 w 3252899"/>
              <a:gd name="connsiteY54" fmla="*/ 241454 h 2543547"/>
              <a:gd name="connsiteX55" fmla="*/ 901942 w 3252899"/>
              <a:gd name="connsiteY55" fmla="*/ 197757 h 2543547"/>
              <a:gd name="connsiteX56" fmla="*/ 914754 w 3252899"/>
              <a:gd name="connsiteY56" fmla="*/ 233525 h 2543547"/>
              <a:gd name="connsiteX57" fmla="*/ 878692 w 3252899"/>
              <a:gd name="connsiteY57" fmla="*/ 238676 h 2543547"/>
              <a:gd name="connsiteX58" fmla="*/ 858086 w 3252899"/>
              <a:gd name="connsiteY58" fmla="*/ 267009 h 2543547"/>
              <a:gd name="connsiteX59" fmla="*/ 870965 w 3252899"/>
              <a:gd name="connsiteY59" fmla="*/ 305645 h 2543547"/>
              <a:gd name="connsiteX60" fmla="*/ 948237 w 3252899"/>
              <a:gd name="connsiteY60" fmla="*/ 305645 h 2543547"/>
              <a:gd name="connsiteX61" fmla="*/ 971421 w 3252899"/>
              <a:gd name="connsiteY61" fmla="*/ 359737 h 2543547"/>
              <a:gd name="connsiteX62" fmla="*/ 1010057 w 3252899"/>
              <a:gd name="connsiteY62" fmla="*/ 390646 h 2543547"/>
              <a:gd name="connsiteX63" fmla="*/ 1038391 w 3252899"/>
              <a:gd name="connsiteY63" fmla="*/ 408677 h 2543547"/>
              <a:gd name="connsiteX64" fmla="*/ 1027025 w 3252899"/>
              <a:gd name="connsiteY64" fmla="*/ 458575 h 2543547"/>
              <a:gd name="connsiteX65" fmla="*/ 981694 w 3252899"/>
              <a:gd name="connsiteY65" fmla="*/ 471784 h 2543547"/>
              <a:gd name="connsiteX66" fmla="*/ 899374 w 3252899"/>
              <a:gd name="connsiteY66" fmla="*/ 398449 h 2543547"/>
              <a:gd name="connsiteX67" fmla="*/ 783260 w 3252899"/>
              <a:gd name="connsiteY67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331296 w 3252899"/>
              <a:gd name="connsiteY45" fmla="*/ 639286 h 2543547"/>
              <a:gd name="connsiteX46" fmla="*/ 1370666 w 3252899"/>
              <a:gd name="connsiteY46" fmla="*/ 596708 h 2543547"/>
              <a:gd name="connsiteX47" fmla="*/ 1417030 w 3252899"/>
              <a:gd name="connsiteY47" fmla="*/ 563223 h 2543547"/>
              <a:gd name="connsiteX48" fmla="*/ 1401575 w 3252899"/>
              <a:gd name="connsiteY48" fmla="*/ 522010 h 2543547"/>
              <a:gd name="connsiteX49" fmla="*/ 1445363 w 3252899"/>
              <a:gd name="connsiteY49" fmla="*/ 483374 h 2543547"/>
              <a:gd name="connsiteX50" fmla="*/ 1453145 w 3252899"/>
              <a:gd name="connsiteY50" fmla="*/ 470054 h 2543547"/>
              <a:gd name="connsiteX51" fmla="*/ 1440211 w 3252899"/>
              <a:gd name="connsiteY51" fmla="*/ 437010 h 2543547"/>
              <a:gd name="connsiteX52" fmla="*/ 1294163 w 3252899"/>
              <a:gd name="connsiteY52" fmla="*/ 376718 h 2543547"/>
              <a:gd name="connsiteX53" fmla="*/ 1205816 w 3252899"/>
              <a:gd name="connsiteY53" fmla="*/ 377767 h 2543547"/>
              <a:gd name="connsiteX54" fmla="*/ 1024046 w 3252899"/>
              <a:gd name="connsiteY54" fmla="*/ 241454 h 2543547"/>
              <a:gd name="connsiteX55" fmla="*/ 901942 w 3252899"/>
              <a:gd name="connsiteY55" fmla="*/ 197757 h 2543547"/>
              <a:gd name="connsiteX56" fmla="*/ 914754 w 3252899"/>
              <a:gd name="connsiteY56" fmla="*/ 233525 h 2543547"/>
              <a:gd name="connsiteX57" fmla="*/ 878692 w 3252899"/>
              <a:gd name="connsiteY57" fmla="*/ 238676 h 2543547"/>
              <a:gd name="connsiteX58" fmla="*/ 858086 w 3252899"/>
              <a:gd name="connsiteY58" fmla="*/ 267009 h 2543547"/>
              <a:gd name="connsiteX59" fmla="*/ 870965 w 3252899"/>
              <a:gd name="connsiteY59" fmla="*/ 305645 h 2543547"/>
              <a:gd name="connsiteX60" fmla="*/ 948237 w 3252899"/>
              <a:gd name="connsiteY60" fmla="*/ 305645 h 2543547"/>
              <a:gd name="connsiteX61" fmla="*/ 971421 w 3252899"/>
              <a:gd name="connsiteY61" fmla="*/ 359737 h 2543547"/>
              <a:gd name="connsiteX62" fmla="*/ 1010057 w 3252899"/>
              <a:gd name="connsiteY62" fmla="*/ 390646 h 2543547"/>
              <a:gd name="connsiteX63" fmla="*/ 1038391 w 3252899"/>
              <a:gd name="connsiteY63" fmla="*/ 408677 h 2543547"/>
              <a:gd name="connsiteX64" fmla="*/ 1027025 w 3252899"/>
              <a:gd name="connsiteY64" fmla="*/ 458575 h 2543547"/>
              <a:gd name="connsiteX65" fmla="*/ 981694 w 3252899"/>
              <a:gd name="connsiteY65" fmla="*/ 471784 h 2543547"/>
              <a:gd name="connsiteX66" fmla="*/ 899374 w 3252899"/>
              <a:gd name="connsiteY66" fmla="*/ 398449 h 2543547"/>
              <a:gd name="connsiteX67" fmla="*/ 783260 w 3252899"/>
              <a:gd name="connsiteY67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331296 w 3252899"/>
              <a:gd name="connsiteY45" fmla="*/ 639286 h 2543547"/>
              <a:gd name="connsiteX46" fmla="*/ 1370666 w 3252899"/>
              <a:gd name="connsiteY46" fmla="*/ 596708 h 2543547"/>
              <a:gd name="connsiteX47" fmla="*/ 1417030 w 3252899"/>
              <a:gd name="connsiteY47" fmla="*/ 563223 h 2543547"/>
              <a:gd name="connsiteX48" fmla="*/ 1401575 w 3252899"/>
              <a:gd name="connsiteY48" fmla="*/ 522010 h 2543547"/>
              <a:gd name="connsiteX49" fmla="*/ 1445363 w 3252899"/>
              <a:gd name="connsiteY49" fmla="*/ 483374 h 2543547"/>
              <a:gd name="connsiteX50" fmla="*/ 1453145 w 3252899"/>
              <a:gd name="connsiteY50" fmla="*/ 470054 h 2543547"/>
              <a:gd name="connsiteX51" fmla="*/ 1440211 w 3252899"/>
              <a:gd name="connsiteY51" fmla="*/ 437010 h 2543547"/>
              <a:gd name="connsiteX52" fmla="*/ 1294163 w 3252899"/>
              <a:gd name="connsiteY52" fmla="*/ 376718 h 2543547"/>
              <a:gd name="connsiteX53" fmla="*/ 1205816 w 3252899"/>
              <a:gd name="connsiteY53" fmla="*/ 377767 h 2543547"/>
              <a:gd name="connsiteX54" fmla="*/ 1024046 w 3252899"/>
              <a:gd name="connsiteY54" fmla="*/ 241454 h 2543547"/>
              <a:gd name="connsiteX55" fmla="*/ 901942 w 3252899"/>
              <a:gd name="connsiteY55" fmla="*/ 197757 h 2543547"/>
              <a:gd name="connsiteX56" fmla="*/ 914754 w 3252899"/>
              <a:gd name="connsiteY56" fmla="*/ 233525 h 2543547"/>
              <a:gd name="connsiteX57" fmla="*/ 878692 w 3252899"/>
              <a:gd name="connsiteY57" fmla="*/ 238676 h 2543547"/>
              <a:gd name="connsiteX58" fmla="*/ 858086 w 3252899"/>
              <a:gd name="connsiteY58" fmla="*/ 267009 h 2543547"/>
              <a:gd name="connsiteX59" fmla="*/ 870965 w 3252899"/>
              <a:gd name="connsiteY59" fmla="*/ 305645 h 2543547"/>
              <a:gd name="connsiteX60" fmla="*/ 948237 w 3252899"/>
              <a:gd name="connsiteY60" fmla="*/ 305645 h 2543547"/>
              <a:gd name="connsiteX61" fmla="*/ 971421 w 3252899"/>
              <a:gd name="connsiteY61" fmla="*/ 359737 h 2543547"/>
              <a:gd name="connsiteX62" fmla="*/ 1010057 w 3252899"/>
              <a:gd name="connsiteY62" fmla="*/ 390646 h 2543547"/>
              <a:gd name="connsiteX63" fmla="*/ 1038391 w 3252899"/>
              <a:gd name="connsiteY63" fmla="*/ 408677 h 2543547"/>
              <a:gd name="connsiteX64" fmla="*/ 1027025 w 3252899"/>
              <a:gd name="connsiteY64" fmla="*/ 458575 h 2543547"/>
              <a:gd name="connsiteX65" fmla="*/ 981694 w 3252899"/>
              <a:gd name="connsiteY65" fmla="*/ 471784 h 2543547"/>
              <a:gd name="connsiteX66" fmla="*/ 899374 w 3252899"/>
              <a:gd name="connsiteY66" fmla="*/ 398449 h 2543547"/>
              <a:gd name="connsiteX67" fmla="*/ 783260 w 3252899"/>
              <a:gd name="connsiteY67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331296 w 3252899"/>
              <a:gd name="connsiteY45" fmla="*/ 639286 h 2543547"/>
              <a:gd name="connsiteX46" fmla="*/ 1370666 w 3252899"/>
              <a:gd name="connsiteY46" fmla="*/ 596708 h 2543547"/>
              <a:gd name="connsiteX47" fmla="*/ 1417030 w 3252899"/>
              <a:gd name="connsiteY47" fmla="*/ 563223 h 2543547"/>
              <a:gd name="connsiteX48" fmla="*/ 1401575 w 3252899"/>
              <a:gd name="connsiteY48" fmla="*/ 522010 h 2543547"/>
              <a:gd name="connsiteX49" fmla="*/ 1445363 w 3252899"/>
              <a:gd name="connsiteY49" fmla="*/ 483374 h 2543547"/>
              <a:gd name="connsiteX50" fmla="*/ 1453145 w 3252899"/>
              <a:gd name="connsiteY50" fmla="*/ 470054 h 2543547"/>
              <a:gd name="connsiteX51" fmla="*/ 1440211 w 3252899"/>
              <a:gd name="connsiteY51" fmla="*/ 437010 h 2543547"/>
              <a:gd name="connsiteX52" fmla="*/ 1294163 w 3252899"/>
              <a:gd name="connsiteY52" fmla="*/ 376718 h 2543547"/>
              <a:gd name="connsiteX53" fmla="*/ 1205816 w 3252899"/>
              <a:gd name="connsiteY53" fmla="*/ 377767 h 2543547"/>
              <a:gd name="connsiteX54" fmla="*/ 1024046 w 3252899"/>
              <a:gd name="connsiteY54" fmla="*/ 241454 h 2543547"/>
              <a:gd name="connsiteX55" fmla="*/ 901942 w 3252899"/>
              <a:gd name="connsiteY55" fmla="*/ 197757 h 2543547"/>
              <a:gd name="connsiteX56" fmla="*/ 914754 w 3252899"/>
              <a:gd name="connsiteY56" fmla="*/ 233525 h 2543547"/>
              <a:gd name="connsiteX57" fmla="*/ 878692 w 3252899"/>
              <a:gd name="connsiteY57" fmla="*/ 238676 h 2543547"/>
              <a:gd name="connsiteX58" fmla="*/ 858086 w 3252899"/>
              <a:gd name="connsiteY58" fmla="*/ 267009 h 2543547"/>
              <a:gd name="connsiteX59" fmla="*/ 870965 w 3252899"/>
              <a:gd name="connsiteY59" fmla="*/ 305645 h 2543547"/>
              <a:gd name="connsiteX60" fmla="*/ 948237 w 3252899"/>
              <a:gd name="connsiteY60" fmla="*/ 305645 h 2543547"/>
              <a:gd name="connsiteX61" fmla="*/ 971421 w 3252899"/>
              <a:gd name="connsiteY61" fmla="*/ 359737 h 2543547"/>
              <a:gd name="connsiteX62" fmla="*/ 1010057 w 3252899"/>
              <a:gd name="connsiteY62" fmla="*/ 390646 h 2543547"/>
              <a:gd name="connsiteX63" fmla="*/ 1038391 w 3252899"/>
              <a:gd name="connsiteY63" fmla="*/ 408677 h 2543547"/>
              <a:gd name="connsiteX64" fmla="*/ 1027025 w 3252899"/>
              <a:gd name="connsiteY64" fmla="*/ 458575 h 2543547"/>
              <a:gd name="connsiteX65" fmla="*/ 981694 w 3252899"/>
              <a:gd name="connsiteY65" fmla="*/ 471784 h 2543547"/>
              <a:gd name="connsiteX66" fmla="*/ 899374 w 3252899"/>
              <a:gd name="connsiteY66" fmla="*/ 398449 h 2543547"/>
              <a:gd name="connsiteX67" fmla="*/ 783260 w 3252899"/>
              <a:gd name="connsiteY67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339023 w 3252899"/>
              <a:gd name="connsiteY45" fmla="*/ 649590 h 2543547"/>
              <a:gd name="connsiteX46" fmla="*/ 1370666 w 3252899"/>
              <a:gd name="connsiteY46" fmla="*/ 596708 h 2543547"/>
              <a:gd name="connsiteX47" fmla="*/ 1417030 w 3252899"/>
              <a:gd name="connsiteY47" fmla="*/ 563223 h 2543547"/>
              <a:gd name="connsiteX48" fmla="*/ 1401575 w 3252899"/>
              <a:gd name="connsiteY48" fmla="*/ 522010 h 2543547"/>
              <a:gd name="connsiteX49" fmla="*/ 1445363 w 3252899"/>
              <a:gd name="connsiteY49" fmla="*/ 483374 h 2543547"/>
              <a:gd name="connsiteX50" fmla="*/ 1453145 w 3252899"/>
              <a:gd name="connsiteY50" fmla="*/ 470054 h 2543547"/>
              <a:gd name="connsiteX51" fmla="*/ 1440211 w 3252899"/>
              <a:gd name="connsiteY51" fmla="*/ 437010 h 2543547"/>
              <a:gd name="connsiteX52" fmla="*/ 1294163 w 3252899"/>
              <a:gd name="connsiteY52" fmla="*/ 376718 h 2543547"/>
              <a:gd name="connsiteX53" fmla="*/ 1205816 w 3252899"/>
              <a:gd name="connsiteY53" fmla="*/ 377767 h 2543547"/>
              <a:gd name="connsiteX54" fmla="*/ 1024046 w 3252899"/>
              <a:gd name="connsiteY54" fmla="*/ 241454 h 2543547"/>
              <a:gd name="connsiteX55" fmla="*/ 901942 w 3252899"/>
              <a:gd name="connsiteY55" fmla="*/ 197757 h 2543547"/>
              <a:gd name="connsiteX56" fmla="*/ 914754 w 3252899"/>
              <a:gd name="connsiteY56" fmla="*/ 233525 h 2543547"/>
              <a:gd name="connsiteX57" fmla="*/ 878692 w 3252899"/>
              <a:gd name="connsiteY57" fmla="*/ 238676 h 2543547"/>
              <a:gd name="connsiteX58" fmla="*/ 858086 w 3252899"/>
              <a:gd name="connsiteY58" fmla="*/ 267009 h 2543547"/>
              <a:gd name="connsiteX59" fmla="*/ 870965 w 3252899"/>
              <a:gd name="connsiteY59" fmla="*/ 305645 h 2543547"/>
              <a:gd name="connsiteX60" fmla="*/ 948237 w 3252899"/>
              <a:gd name="connsiteY60" fmla="*/ 305645 h 2543547"/>
              <a:gd name="connsiteX61" fmla="*/ 971421 w 3252899"/>
              <a:gd name="connsiteY61" fmla="*/ 359737 h 2543547"/>
              <a:gd name="connsiteX62" fmla="*/ 1010057 w 3252899"/>
              <a:gd name="connsiteY62" fmla="*/ 390646 h 2543547"/>
              <a:gd name="connsiteX63" fmla="*/ 1038391 w 3252899"/>
              <a:gd name="connsiteY63" fmla="*/ 408677 h 2543547"/>
              <a:gd name="connsiteX64" fmla="*/ 1027025 w 3252899"/>
              <a:gd name="connsiteY64" fmla="*/ 458575 h 2543547"/>
              <a:gd name="connsiteX65" fmla="*/ 981694 w 3252899"/>
              <a:gd name="connsiteY65" fmla="*/ 471784 h 2543547"/>
              <a:gd name="connsiteX66" fmla="*/ 899374 w 3252899"/>
              <a:gd name="connsiteY66" fmla="*/ 398449 h 2543547"/>
              <a:gd name="connsiteX67" fmla="*/ 783260 w 3252899"/>
              <a:gd name="connsiteY67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339023 w 3252899"/>
              <a:gd name="connsiteY46" fmla="*/ 649590 h 2543547"/>
              <a:gd name="connsiteX47" fmla="*/ 1370666 w 3252899"/>
              <a:gd name="connsiteY47" fmla="*/ 596708 h 2543547"/>
              <a:gd name="connsiteX48" fmla="*/ 1417030 w 3252899"/>
              <a:gd name="connsiteY48" fmla="*/ 563223 h 2543547"/>
              <a:gd name="connsiteX49" fmla="*/ 1401575 w 3252899"/>
              <a:gd name="connsiteY49" fmla="*/ 522010 h 2543547"/>
              <a:gd name="connsiteX50" fmla="*/ 1445363 w 3252899"/>
              <a:gd name="connsiteY50" fmla="*/ 483374 h 2543547"/>
              <a:gd name="connsiteX51" fmla="*/ 1453145 w 3252899"/>
              <a:gd name="connsiteY51" fmla="*/ 470054 h 2543547"/>
              <a:gd name="connsiteX52" fmla="*/ 1440211 w 3252899"/>
              <a:gd name="connsiteY52" fmla="*/ 437010 h 2543547"/>
              <a:gd name="connsiteX53" fmla="*/ 1294163 w 3252899"/>
              <a:gd name="connsiteY53" fmla="*/ 376718 h 2543547"/>
              <a:gd name="connsiteX54" fmla="*/ 1205816 w 3252899"/>
              <a:gd name="connsiteY54" fmla="*/ 377767 h 2543547"/>
              <a:gd name="connsiteX55" fmla="*/ 1024046 w 3252899"/>
              <a:gd name="connsiteY55" fmla="*/ 241454 h 2543547"/>
              <a:gd name="connsiteX56" fmla="*/ 901942 w 3252899"/>
              <a:gd name="connsiteY56" fmla="*/ 197757 h 2543547"/>
              <a:gd name="connsiteX57" fmla="*/ 914754 w 3252899"/>
              <a:gd name="connsiteY57" fmla="*/ 233525 h 2543547"/>
              <a:gd name="connsiteX58" fmla="*/ 878692 w 3252899"/>
              <a:gd name="connsiteY58" fmla="*/ 238676 h 2543547"/>
              <a:gd name="connsiteX59" fmla="*/ 858086 w 3252899"/>
              <a:gd name="connsiteY59" fmla="*/ 267009 h 2543547"/>
              <a:gd name="connsiteX60" fmla="*/ 870965 w 3252899"/>
              <a:gd name="connsiteY60" fmla="*/ 305645 h 2543547"/>
              <a:gd name="connsiteX61" fmla="*/ 948237 w 3252899"/>
              <a:gd name="connsiteY61" fmla="*/ 305645 h 2543547"/>
              <a:gd name="connsiteX62" fmla="*/ 971421 w 3252899"/>
              <a:gd name="connsiteY62" fmla="*/ 359737 h 2543547"/>
              <a:gd name="connsiteX63" fmla="*/ 1010057 w 3252899"/>
              <a:gd name="connsiteY63" fmla="*/ 390646 h 2543547"/>
              <a:gd name="connsiteX64" fmla="*/ 1038391 w 3252899"/>
              <a:gd name="connsiteY64" fmla="*/ 408677 h 2543547"/>
              <a:gd name="connsiteX65" fmla="*/ 1027025 w 3252899"/>
              <a:gd name="connsiteY65" fmla="*/ 458575 h 2543547"/>
              <a:gd name="connsiteX66" fmla="*/ 981694 w 3252899"/>
              <a:gd name="connsiteY66" fmla="*/ 471784 h 2543547"/>
              <a:gd name="connsiteX67" fmla="*/ 899374 w 3252899"/>
              <a:gd name="connsiteY67" fmla="*/ 398449 h 2543547"/>
              <a:gd name="connsiteX68" fmla="*/ 783260 w 3252899"/>
              <a:gd name="connsiteY68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57331 w 3252899"/>
              <a:gd name="connsiteY46" fmla="*/ 728072 h 2543547"/>
              <a:gd name="connsiteX47" fmla="*/ 1339023 w 3252899"/>
              <a:gd name="connsiteY47" fmla="*/ 649590 h 2543547"/>
              <a:gd name="connsiteX48" fmla="*/ 1370666 w 3252899"/>
              <a:gd name="connsiteY48" fmla="*/ 596708 h 2543547"/>
              <a:gd name="connsiteX49" fmla="*/ 1417030 w 3252899"/>
              <a:gd name="connsiteY49" fmla="*/ 563223 h 2543547"/>
              <a:gd name="connsiteX50" fmla="*/ 1401575 w 3252899"/>
              <a:gd name="connsiteY50" fmla="*/ 522010 h 2543547"/>
              <a:gd name="connsiteX51" fmla="*/ 1445363 w 3252899"/>
              <a:gd name="connsiteY51" fmla="*/ 483374 h 2543547"/>
              <a:gd name="connsiteX52" fmla="*/ 1453145 w 3252899"/>
              <a:gd name="connsiteY52" fmla="*/ 470054 h 2543547"/>
              <a:gd name="connsiteX53" fmla="*/ 1440211 w 3252899"/>
              <a:gd name="connsiteY53" fmla="*/ 437010 h 2543547"/>
              <a:gd name="connsiteX54" fmla="*/ 1294163 w 3252899"/>
              <a:gd name="connsiteY54" fmla="*/ 376718 h 2543547"/>
              <a:gd name="connsiteX55" fmla="*/ 1205816 w 3252899"/>
              <a:gd name="connsiteY55" fmla="*/ 377767 h 2543547"/>
              <a:gd name="connsiteX56" fmla="*/ 1024046 w 3252899"/>
              <a:gd name="connsiteY56" fmla="*/ 241454 h 2543547"/>
              <a:gd name="connsiteX57" fmla="*/ 901942 w 3252899"/>
              <a:gd name="connsiteY57" fmla="*/ 197757 h 2543547"/>
              <a:gd name="connsiteX58" fmla="*/ 914754 w 3252899"/>
              <a:gd name="connsiteY58" fmla="*/ 233525 h 2543547"/>
              <a:gd name="connsiteX59" fmla="*/ 878692 w 3252899"/>
              <a:gd name="connsiteY59" fmla="*/ 238676 h 2543547"/>
              <a:gd name="connsiteX60" fmla="*/ 858086 w 3252899"/>
              <a:gd name="connsiteY60" fmla="*/ 267009 h 2543547"/>
              <a:gd name="connsiteX61" fmla="*/ 870965 w 3252899"/>
              <a:gd name="connsiteY61" fmla="*/ 305645 h 2543547"/>
              <a:gd name="connsiteX62" fmla="*/ 948237 w 3252899"/>
              <a:gd name="connsiteY62" fmla="*/ 305645 h 2543547"/>
              <a:gd name="connsiteX63" fmla="*/ 971421 w 3252899"/>
              <a:gd name="connsiteY63" fmla="*/ 359737 h 2543547"/>
              <a:gd name="connsiteX64" fmla="*/ 1010057 w 3252899"/>
              <a:gd name="connsiteY64" fmla="*/ 390646 h 2543547"/>
              <a:gd name="connsiteX65" fmla="*/ 1038391 w 3252899"/>
              <a:gd name="connsiteY65" fmla="*/ 408677 h 2543547"/>
              <a:gd name="connsiteX66" fmla="*/ 1027025 w 3252899"/>
              <a:gd name="connsiteY66" fmla="*/ 458575 h 2543547"/>
              <a:gd name="connsiteX67" fmla="*/ 981694 w 3252899"/>
              <a:gd name="connsiteY67" fmla="*/ 471784 h 2543547"/>
              <a:gd name="connsiteX68" fmla="*/ 899374 w 3252899"/>
              <a:gd name="connsiteY68" fmla="*/ 398449 h 2543547"/>
              <a:gd name="connsiteX69" fmla="*/ 783260 w 3252899"/>
              <a:gd name="connsiteY6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57331 w 3252899"/>
              <a:gd name="connsiteY46" fmla="*/ 728072 h 2543547"/>
              <a:gd name="connsiteX47" fmla="*/ 1339023 w 3252899"/>
              <a:gd name="connsiteY47" fmla="*/ 649590 h 2543547"/>
              <a:gd name="connsiteX48" fmla="*/ 1370666 w 3252899"/>
              <a:gd name="connsiteY48" fmla="*/ 596708 h 2543547"/>
              <a:gd name="connsiteX49" fmla="*/ 1417030 w 3252899"/>
              <a:gd name="connsiteY49" fmla="*/ 563223 h 2543547"/>
              <a:gd name="connsiteX50" fmla="*/ 1401575 w 3252899"/>
              <a:gd name="connsiteY50" fmla="*/ 522010 h 2543547"/>
              <a:gd name="connsiteX51" fmla="*/ 1445363 w 3252899"/>
              <a:gd name="connsiteY51" fmla="*/ 483374 h 2543547"/>
              <a:gd name="connsiteX52" fmla="*/ 1453145 w 3252899"/>
              <a:gd name="connsiteY52" fmla="*/ 470054 h 2543547"/>
              <a:gd name="connsiteX53" fmla="*/ 1440211 w 3252899"/>
              <a:gd name="connsiteY53" fmla="*/ 437010 h 2543547"/>
              <a:gd name="connsiteX54" fmla="*/ 1294163 w 3252899"/>
              <a:gd name="connsiteY54" fmla="*/ 376718 h 2543547"/>
              <a:gd name="connsiteX55" fmla="*/ 1205816 w 3252899"/>
              <a:gd name="connsiteY55" fmla="*/ 377767 h 2543547"/>
              <a:gd name="connsiteX56" fmla="*/ 1024046 w 3252899"/>
              <a:gd name="connsiteY56" fmla="*/ 241454 h 2543547"/>
              <a:gd name="connsiteX57" fmla="*/ 901942 w 3252899"/>
              <a:gd name="connsiteY57" fmla="*/ 197757 h 2543547"/>
              <a:gd name="connsiteX58" fmla="*/ 907027 w 3252899"/>
              <a:gd name="connsiteY58" fmla="*/ 228374 h 2543547"/>
              <a:gd name="connsiteX59" fmla="*/ 878692 w 3252899"/>
              <a:gd name="connsiteY59" fmla="*/ 238676 h 2543547"/>
              <a:gd name="connsiteX60" fmla="*/ 858086 w 3252899"/>
              <a:gd name="connsiteY60" fmla="*/ 267009 h 2543547"/>
              <a:gd name="connsiteX61" fmla="*/ 870965 w 3252899"/>
              <a:gd name="connsiteY61" fmla="*/ 305645 h 2543547"/>
              <a:gd name="connsiteX62" fmla="*/ 948237 w 3252899"/>
              <a:gd name="connsiteY62" fmla="*/ 305645 h 2543547"/>
              <a:gd name="connsiteX63" fmla="*/ 971421 w 3252899"/>
              <a:gd name="connsiteY63" fmla="*/ 359737 h 2543547"/>
              <a:gd name="connsiteX64" fmla="*/ 1010057 w 3252899"/>
              <a:gd name="connsiteY64" fmla="*/ 390646 h 2543547"/>
              <a:gd name="connsiteX65" fmla="*/ 1038391 w 3252899"/>
              <a:gd name="connsiteY65" fmla="*/ 408677 h 2543547"/>
              <a:gd name="connsiteX66" fmla="*/ 1027025 w 3252899"/>
              <a:gd name="connsiteY66" fmla="*/ 458575 h 2543547"/>
              <a:gd name="connsiteX67" fmla="*/ 981694 w 3252899"/>
              <a:gd name="connsiteY67" fmla="*/ 471784 h 2543547"/>
              <a:gd name="connsiteX68" fmla="*/ 899374 w 3252899"/>
              <a:gd name="connsiteY68" fmla="*/ 398449 h 2543547"/>
              <a:gd name="connsiteX69" fmla="*/ 783260 w 3252899"/>
              <a:gd name="connsiteY6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57331 w 3252899"/>
              <a:gd name="connsiteY46" fmla="*/ 728072 h 2543547"/>
              <a:gd name="connsiteX47" fmla="*/ 1339023 w 3252899"/>
              <a:gd name="connsiteY47" fmla="*/ 649590 h 2543547"/>
              <a:gd name="connsiteX48" fmla="*/ 1370666 w 3252899"/>
              <a:gd name="connsiteY48" fmla="*/ 596708 h 2543547"/>
              <a:gd name="connsiteX49" fmla="*/ 1417030 w 3252899"/>
              <a:gd name="connsiteY49" fmla="*/ 563223 h 2543547"/>
              <a:gd name="connsiteX50" fmla="*/ 1404151 w 3252899"/>
              <a:gd name="connsiteY50" fmla="*/ 524586 h 2543547"/>
              <a:gd name="connsiteX51" fmla="*/ 1445363 w 3252899"/>
              <a:gd name="connsiteY51" fmla="*/ 483374 h 2543547"/>
              <a:gd name="connsiteX52" fmla="*/ 1453145 w 3252899"/>
              <a:gd name="connsiteY52" fmla="*/ 470054 h 2543547"/>
              <a:gd name="connsiteX53" fmla="*/ 1440211 w 3252899"/>
              <a:gd name="connsiteY53" fmla="*/ 437010 h 2543547"/>
              <a:gd name="connsiteX54" fmla="*/ 1294163 w 3252899"/>
              <a:gd name="connsiteY54" fmla="*/ 376718 h 2543547"/>
              <a:gd name="connsiteX55" fmla="*/ 1205816 w 3252899"/>
              <a:gd name="connsiteY55" fmla="*/ 377767 h 2543547"/>
              <a:gd name="connsiteX56" fmla="*/ 1024046 w 3252899"/>
              <a:gd name="connsiteY56" fmla="*/ 241454 h 2543547"/>
              <a:gd name="connsiteX57" fmla="*/ 901942 w 3252899"/>
              <a:gd name="connsiteY57" fmla="*/ 197757 h 2543547"/>
              <a:gd name="connsiteX58" fmla="*/ 907027 w 3252899"/>
              <a:gd name="connsiteY58" fmla="*/ 228374 h 2543547"/>
              <a:gd name="connsiteX59" fmla="*/ 878692 w 3252899"/>
              <a:gd name="connsiteY59" fmla="*/ 238676 h 2543547"/>
              <a:gd name="connsiteX60" fmla="*/ 858086 w 3252899"/>
              <a:gd name="connsiteY60" fmla="*/ 267009 h 2543547"/>
              <a:gd name="connsiteX61" fmla="*/ 870965 w 3252899"/>
              <a:gd name="connsiteY61" fmla="*/ 305645 h 2543547"/>
              <a:gd name="connsiteX62" fmla="*/ 948237 w 3252899"/>
              <a:gd name="connsiteY62" fmla="*/ 305645 h 2543547"/>
              <a:gd name="connsiteX63" fmla="*/ 971421 w 3252899"/>
              <a:gd name="connsiteY63" fmla="*/ 359737 h 2543547"/>
              <a:gd name="connsiteX64" fmla="*/ 1010057 w 3252899"/>
              <a:gd name="connsiteY64" fmla="*/ 390646 h 2543547"/>
              <a:gd name="connsiteX65" fmla="*/ 1038391 w 3252899"/>
              <a:gd name="connsiteY65" fmla="*/ 408677 h 2543547"/>
              <a:gd name="connsiteX66" fmla="*/ 1027025 w 3252899"/>
              <a:gd name="connsiteY66" fmla="*/ 458575 h 2543547"/>
              <a:gd name="connsiteX67" fmla="*/ 981694 w 3252899"/>
              <a:gd name="connsiteY67" fmla="*/ 471784 h 2543547"/>
              <a:gd name="connsiteX68" fmla="*/ 899374 w 3252899"/>
              <a:gd name="connsiteY68" fmla="*/ 398449 h 2543547"/>
              <a:gd name="connsiteX69" fmla="*/ 783260 w 3252899"/>
              <a:gd name="connsiteY6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57331 w 3252899"/>
              <a:gd name="connsiteY46" fmla="*/ 728072 h 2543547"/>
              <a:gd name="connsiteX47" fmla="*/ 1339023 w 3252899"/>
              <a:gd name="connsiteY47" fmla="*/ 649590 h 2543547"/>
              <a:gd name="connsiteX48" fmla="*/ 1370666 w 3252899"/>
              <a:gd name="connsiteY48" fmla="*/ 596708 h 2543547"/>
              <a:gd name="connsiteX49" fmla="*/ 1427333 w 3252899"/>
              <a:gd name="connsiteY49" fmla="*/ 555495 h 2543547"/>
              <a:gd name="connsiteX50" fmla="*/ 1404151 w 3252899"/>
              <a:gd name="connsiteY50" fmla="*/ 524586 h 2543547"/>
              <a:gd name="connsiteX51" fmla="*/ 1445363 w 3252899"/>
              <a:gd name="connsiteY51" fmla="*/ 483374 h 2543547"/>
              <a:gd name="connsiteX52" fmla="*/ 1453145 w 3252899"/>
              <a:gd name="connsiteY52" fmla="*/ 470054 h 2543547"/>
              <a:gd name="connsiteX53" fmla="*/ 1440211 w 3252899"/>
              <a:gd name="connsiteY53" fmla="*/ 437010 h 2543547"/>
              <a:gd name="connsiteX54" fmla="*/ 1294163 w 3252899"/>
              <a:gd name="connsiteY54" fmla="*/ 376718 h 2543547"/>
              <a:gd name="connsiteX55" fmla="*/ 1205816 w 3252899"/>
              <a:gd name="connsiteY55" fmla="*/ 377767 h 2543547"/>
              <a:gd name="connsiteX56" fmla="*/ 1024046 w 3252899"/>
              <a:gd name="connsiteY56" fmla="*/ 241454 h 2543547"/>
              <a:gd name="connsiteX57" fmla="*/ 901942 w 3252899"/>
              <a:gd name="connsiteY57" fmla="*/ 197757 h 2543547"/>
              <a:gd name="connsiteX58" fmla="*/ 907027 w 3252899"/>
              <a:gd name="connsiteY58" fmla="*/ 228374 h 2543547"/>
              <a:gd name="connsiteX59" fmla="*/ 878692 w 3252899"/>
              <a:gd name="connsiteY59" fmla="*/ 238676 h 2543547"/>
              <a:gd name="connsiteX60" fmla="*/ 858086 w 3252899"/>
              <a:gd name="connsiteY60" fmla="*/ 267009 h 2543547"/>
              <a:gd name="connsiteX61" fmla="*/ 870965 w 3252899"/>
              <a:gd name="connsiteY61" fmla="*/ 305645 h 2543547"/>
              <a:gd name="connsiteX62" fmla="*/ 948237 w 3252899"/>
              <a:gd name="connsiteY62" fmla="*/ 305645 h 2543547"/>
              <a:gd name="connsiteX63" fmla="*/ 971421 w 3252899"/>
              <a:gd name="connsiteY63" fmla="*/ 359737 h 2543547"/>
              <a:gd name="connsiteX64" fmla="*/ 1010057 w 3252899"/>
              <a:gd name="connsiteY64" fmla="*/ 390646 h 2543547"/>
              <a:gd name="connsiteX65" fmla="*/ 1038391 w 3252899"/>
              <a:gd name="connsiteY65" fmla="*/ 408677 h 2543547"/>
              <a:gd name="connsiteX66" fmla="*/ 1027025 w 3252899"/>
              <a:gd name="connsiteY66" fmla="*/ 458575 h 2543547"/>
              <a:gd name="connsiteX67" fmla="*/ 981694 w 3252899"/>
              <a:gd name="connsiteY67" fmla="*/ 471784 h 2543547"/>
              <a:gd name="connsiteX68" fmla="*/ 899374 w 3252899"/>
              <a:gd name="connsiteY68" fmla="*/ 398449 h 2543547"/>
              <a:gd name="connsiteX69" fmla="*/ 783260 w 3252899"/>
              <a:gd name="connsiteY6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57331 w 3252899"/>
              <a:gd name="connsiteY46" fmla="*/ 728072 h 2543547"/>
              <a:gd name="connsiteX47" fmla="*/ 1339023 w 3252899"/>
              <a:gd name="connsiteY47" fmla="*/ 649590 h 2543547"/>
              <a:gd name="connsiteX48" fmla="*/ 1362938 w 3252899"/>
              <a:gd name="connsiteY48" fmla="*/ 630193 h 2543547"/>
              <a:gd name="connsiteX49" fmla="*/ 1370666 w 3252899"/>
              <a:gd name="connsiteY49" fmla="*/ 596708 h 2543547"/>
              <a:gd name="connsiteX50" fmla="*/ 1427333 w 3252899"/>
              <a:gd name="connsiteY50" fmla="*/ 555495 h 2543547"/>
              <a:gd name="connsiteX51" fmla="*/ 1404151 w 3252899"/>
              <a:gd name="connsiteY51" fmla="*/ 524586 h 2543547"/>
              <a:gd name="connsiteX52" fmla="*/ 1445363 w 3252899"/>
              <a:gd name="connsiteY52" fmla="*/ 483374 h 2543547"/>
              <a:gd name="connsiteX53" fmla="*/ 1453145 w 3252899"/>
              <a:gd name="connsiteY53" fmla="*/ 470054 h 2543547"/>
              <a:gd name="connsiteX54" fmla="*/ 1440211 w 3252899"/>
              <a:gd name="connsiteY54" fmla="*/ 437010 h 2543547"/>
              <a:gd name="connsiteX55" fmla="*/ 1294163 w 3252899"/>
              <a:gd name="connsiteY55" fmla="*/ 376718 h 2543547"/>
              <a:gd name="connsiteX56" fmla="*/ 1205816 w 3252899"/>
              <a:gd name="connsiteY56" fmla="*/ 377767 h 2543547"/>
              <a:gd name="connsiteX57" fmla="*/ 1024046 w 3252899"/>
              <a:gd name="connsiteY57" fmla="*/ 241454 h 2543547"/>
              <a:gd name="connsiteX58" fmla="*/ 901942 w 3252899"/>
              <a:gd name="connsiteY58" fmla="*/ 197757 h 2543547"/>
              <a:gd name="connsiteX59" fmla="*/ 907027 w 3252899"/>
              <a:gd name="connsiteY59" fmla="*/ 228374 h 2543547"/>
              <a:gd name="connsiteX60" fmla="*/ 878692 w 3252899"/>
              <a:gd name="connsiteY60" fmla="*/ 238676 h 2543547"/>
              <a:gd name="connsiteX61" fmla="*/ 858086 w 3252899"/>
              <a:gd name="connsiteY61" fmla="*/ 267009 h 2543547"/>
              <a:gd name="connsiteX62" fmla="*/ 870965 w 3252899"/>
              <a:gd name="connsiteY62" fmla="*/ 305645 h 2543547"/>
              <a:gd name="connsiteX63" fmla="*/ 948237 w 3252899"/>
              <a:gd name="connsiteY63" fmla="*/ 305645 h 2543547"/>
              <a:gd name="connsiteX64" fmla="*/ 971421 w 3252899"/>
              <a:gd name="connsiteY64" fmla="*/ 359737 h 2543547"/>
              <a:gd name="connsiteX65" fmla="*/ 1010057 w 3252899"/>
              <a:gd name="connsiteY65" fmla="*/ 390646 h 2543547"/>
              <a:gd name="connsiteX66" fmla="*/ 1038391 w 3252899"/>
              <a:gd name="connsiteY66" fmla="*/ 408677 h 2543547"/>
              <a:gd name="connsiteX67" fmla="*/ 1027025 w 3252899"/>
              <a:gd name="connsiteY67" fmla="*/ 458575 h 2543547"/>
              <a:gd name="connsiteX68" fmla="*/ 981694 w 3252899"/>
              <a:gd name="connsiteY68" fmla="*/ 471784 h 2543547"/>
              <a:gd name="connsiteX69" fmla="*/ 899374 w 3252899"/>
              <a:gd name="connsiteY69" fmla="*/ 398449 h 2543547"/>
              <a:gd name="connsiteX70" fmla="*/ 783260 w 3252899"/>
              <a:gd name="connsiteY70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49603 w 3252899"/>
              <a:gd name="connsiteY46" fmla="*/ 702315 h 2543547"/>
              <a:gd name="connsiteX47" fmla="*/ 1339023 w 3252899"/>
              <a:gd name="connsiteY47" fmla="*/ 649590 h 2543547"/>
              <a:gd name="connsiteX48" fmla="*/ 1362938 w 3252899"/>
              <a:gd name="connsiteY48" fmla="*/ 630193 h 2543547"/>
              <a:gd name="connsiteX49" fmla="*/ 1370666 w 3252899"/>
              <a:gd name="connsiteY49" fmla="*/ 596708 h 2543547"/>
              <a:gd name="connsiteX50" fmla="*/ 1427333 w 3252899"/>
              <a:gd name="connsiteY50" fmla="*/ 555495 h 2543547"/>
              <a:gd name="connsiteX51" fmla="*/ 1404151 w 3252899"/>
              <a:gd name="connsiteY51" fmla="*/ 524586 h 2543547"/>
              <a:gd name="connsiteX52" fmla="*/ 1445363 w 3252899"/>
              <a:gd name="connsiteY52" fmla="*/ 483374 h 2543547"/>
              <a:gd name="connsiteX53" fmla="*/ 1453145 w 3252899"/>
              <a:gd name="connsiteY53" fmla="*/ 470054 h 2543547"/>
              <a:gd name="connsiteX54" fmla="*/ 1440211 w 3252899"/>
              <a:gd name="connsiteY54" fmla="*/ 437010 h 2543547"/>
              <a:gd name="connsiteX55" fmla="*/ 1294163 w 3252899"/>
              <a:gd name="connsiteY55" fmla="*/ 376718 h 2543547"/>
              <a:gd name="connsiteX56" fmla="*/ 1205816 w 3252899"/>
              <a:gd name="connsiteY56" fmla="*/ 377767 h 2543547"/>
              <a:gd name="connsiteX57" fmla="*/ 1024046 w 3252899"/>
              <a:gd name="connsiteY57" fmla="*/ 241454 h 2543547"/>
              <a:gd name="connsiteX58" fmla="*/ 901942 w 3252899"/>
              <a:gd name="connsiteY58" fmla="*/ 197757 h 2543547"/>
              <a:gd name="connsiteX59" fmla="*/ 907027 w 3252899"/>
              <a:gd name="connsiteY59" fmla="*/ 228374 h 2543547"/>
              <a:gd name="connsiteX60" fmla="*/ 878692 w 3252899"/>
              <a:gd name="connsiteY60" fmla="*/ 238676 h 2543547"/>
              <a:gd name="connsiteX61" fmla="*/ 858086 w 3252899"/>
              <a:gd name="connsiteY61" fmla="*/ 267009 h 2543547"/>
              <a:gd name="connsiteX62" fmla="*/ 870965 w 3252899"/>
              <a:gd name="connsiteY62" fmla="*/ 305645 h 2543547"/>
              <a:gd name="connsiteX63" fmla="*/ 948237 w 3252899"/>
              <a:gd name="connsiteY63" fmla="*/ 305645 h 2543547"/>
              <a:gd name="connsiteX64" fmla="*/ 971421 w 3252899"/>
              <a:gd name="connsiteY64" fmla="*/ 359737 h 2543547"/>
              <a:gd name="connsiteX65" fmla="*/ 1010057 w 3252899"/>
              <a:gd name="connsiteY65" fmla="*/ 390646 h 2543547"/>
              <a:gd name="connsiteX66" fmla="*/ 1038391 w 3252899"/>
              <a:gd name="connsiteY66" fmla="*/ 408677 h 2543547"/>
              <a:gd name="connsiteX67" fmla="*/ 1027025 w 3252899"/>
              <a:gd name="connsiteY67" fmla="*/ 458575 h 2543547"/>
              <a:gd name="connsiteX68" fmla="*/ 981694 w 3252899"/>
              <a:gd name="connsiteY68" fmla="*/ 471784 h 2543547"/>
              <a:gd name="connsiteX69" fmla="*/ 899374 w 3252899"/>
              <a:gd name="connsiteY69" fmla="*/ 398449 h 2543547"/>
              <a:gd name="connsiteX70" fmla="*/ 783260 w 3252899"/>
              <a:gd name="connsiteY70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49603 w 3252899"/>
              <a:gd name="connsiteY46" fmla="*/ 702315 h 2543547"/>
              <a:gd name="connsiteX47" fmla="*/ 1339023 w 3252899"/>
              <a:gd name="connsiteY47" fmla="*/ 649590 h 2543547"/>
              <a:gd name="connsiteX48" fmla="*/ 1362938 w 3252899"/>
              <a:gd name="connsiteY48" fmla="*/ 630193 h 2543547"/>
              <a:gd name="connsiteX49" fmla="*/ 1370666 w 3252899"/>
              <a:gd name="connsiteY49" fmla="*/ 596708 h 2543547"/>
              <a:gd name="connsiteX50" fmla="*/ 1411878 w 3252899"/>
              <a:gd name="connsiteY50" fmla="*/ 586405 h 2543547"/>
              <a:gd name="connsiteX51" fmla="*/ 1427333 w 3252899"/>
              <a:gd name="connsiteY51" fmla="*/ 555495 h 2543547"/>
              <a:gd name="connsiteX52" fmla="*/ 1404151 w 3252899"/>
              <a:gd name="connsiteY52" fmla="*/ 524586 h 2543547"/>
              <a:gd name="connsiteX53" fmla="*/ 1445363 w 3252899"/>
              <a:gd name="connsiteY53" fmla="*/ 483374 h 2543547"/>
              <a:gd name="connsiteX54" fmla="*/ 1453145 w 3252899"/>
              <a:gd name="connsiteY54" fmla="*/ 470054 h 2543547"/>
              <a:gd name="connsiteX55" fmla="*/ 1440211 w 3252899"/>
              <a:gd name="connsiteY55" fmla="*/ 437010 h 2543547"/>
              <a:gd name="connsiteX56" fmla="*/ 1294163 w 3252899"/>
              <a:gd name="connsiteY56" fmla="*/ 376718 h 2543547"/>
              <a:gd name="connsiteX57" fmla="*/ 1205816 w 3252899"/>
              <a:gd name="connsiteY57" fmla="*/ 377767 h 2543547"/>
              <a:gd name="connsiteX58" fmla="*/ 1024046 w 3252899"/>
              <a:gd name="connsiteY58" fmla="*/ 241454 h 2543547"/>
              <a:gd name="connsiteX59" fmla="*/ 901942 w 3252899"/>
              <a:gd name="connsiteY59" fmla="*/ 197757 h 2543547"/>
              <a:gd name="connsiteX60" fmla="*/ 907027 w 3252899"/>
              <a:gd name="connsiteY60" fmla="*/ 228374 h 2543547"/>
              <a:gd name="connsiteX61" fmla="*/ 878692 w 3252899"/>
              <a:gd name="connsiteY61" fmla="*/ 238676 h 2543547"/>
              <a:gd name="connsiteX62" fmla="*/ 858086 w 3252899"/>
              <a:gd name="connsiteY62" fmla="*/ 267009 h 2543547"/>
              <a:gd name="connsiteX63" fmla="*/ 870965 w 3252899"/>
              <a:gd name="connsiteY63" fmla="*/ 305645 h 2543547"/>
              <a:gd name="connsiteX64" fmla="*/ 948237 w 3252899"/>
              <a:gd name="connsiteY64" fmla="*/ 305645 h 2543547"/>
              <a:gd name="connsiteX65" fmla="*/ 971421 w 3252899"/>
              <a:gd name="connsiteY65" fmla="*/ 359737 h 2543547"/>
              <a:gd name="connsiteX66" fmla="*/ 1010057 w 3252899"/>
              <a:gd name="connsiteY66" fmla="*/ 390646 h 2543547"/>
              <a:gd name="connsiteX67" fmla="*/ 1038391 w 3252899"/>
              <a:gd name="connsiteY67" fmla="*/ 408677 h 2543547"/>
              <a:gd name="connsiteX68" fmla="*/ 1027025 w 3252899"/>
              <a:gd name="connsiteY68" fmla="*/ 458575 h 2543547"/>
              <a:gd name="connsiteX69" fmla="*/ 981694 w 3252899"/>
              <a:gd name="connsiteY69" fmla="*/ 471784 h 2543547"/>
              <a:gd name="connsiteX70" fmla="*/ 899374 w 3252899"/>
              <a:gd name="connsiteY70" fmla="*/ 398449 h 2543547"/>
              <a:gd name="connsiteX71" fmla="*/ 783260 w 3252899"/>
              <a:gd name="connsiteY7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49603 w 3252899"/>
              <a:gd name="connsiteY46" fmla="*/ 702315 h 2543547"/>
              <a:gd name="connsiteX47" fmla="*/ 1339023 w 3252899"/>
              <a:gd name="connsiteY47" fmla="*/ 649590 h 2543547"/>
              <a:gd name="connsiteX48" fmla="*/ 1362938 w 3252899"/>
              <a:gd name="connsiteY48" fmla="*/ 630193 h 2543547"/>
              <a:gd name="connsiteX49" fmla="*/ 1370666 w 3252899"/>
              <a:gd name="connsiteY49" fmla="*/ 596708 h 2543547"/>
              <a:gd name="connsiteX50" fmla="*/ 1411878 w 3252899"/>
              <a:gd name="connsiteY50" fmla="*/ 586405 h 2543547"/>
              <a:gd name="connsiteX51" fmla="*/ 1427333 w 3252899"/>
              <a:gd name="connsiteY51" fmla="*/ 555495 h 2543547"/>
              <a:gd name="connsiteX52" fmla="*/ 1414454 w 3252899"/>
              <a:gd name="connsiteY52" fmla="*/ 527162 h 2543547"/>
              <a:gd name="connsiteX53" fmla="*/ 1445363 w 3252899"/>
              <a:gd name="connsiteY53" fmla="*/ 483374 h 2543547"/>
              <a:gd name="connsiteX54" fmla="*/ 1453145 w 3252899"/>
              <a:gd name="connsiteY54" fmla="*/ 470054 h 2543547"/>
              <a:gd name="connsiteX55" fmla="*/ 1440211 w 3252899"/>
              <a:gd name="connsiteY55" fmla="*/ 437010 h 2543547"/>
              <a:gd name="connsiteX56" fmla="*/ 1294163 w 3252899"/>
              <a:gd name="connsiteY56" fmla="*/ 376718 h 2543547"/>
              <a:gd name="connsiteX57" fmla="*/ 1205816 w 3252899"/>
              <a:gd name="connsiteY57" fmla="*/ 377767 h 2543547"/>
              <a:gd name="connsiteX58" fmla="*/ 1024046 w 3252899"/>
              <a:gd name="connsiteY58" fmla="*/ 241454 h 2543547"/>
              <a:gd name="connsiteX59" fmla="*/ 901942 w 3252899"/>
              <a:gd name="connsiteY59" fmla="*/ 197757 h 2543547"/>
              <a:gd name="connsiteX60" fmla="*/ 907027 w 3252899"/>
              <a:gd name="connsiteY60" fmla="*/ 228374 h 2543547"/>
              <a:gd name="connsiteX61" fmla="*/ 878692 w 3252899"/>
              <a:gd name="connsiteY61" fmla="*/ 238676 h 2543547"/>
              <a:gd name="connsiteX62" fmla="*/ 858086 w 3252899"/>
              <a:gd name="connsiteY62" fmla="*/ 267009 h 2543547"/>
              <a:gd name="connsiteX63" fmla="*/ 870965 w 3252899"/>
              <a:gd name="connsiteY63" fmla="*/ 305645 h 2543547"/>
              <a:gd name="connsiteX64" fmla="*/ 948237 w 3252899"/>
              <a:gd name="connsiteY64" fmla="*/ 305645 h 2543547"/>
              <a:gd name="connsiteX65" fmla="*/ 971421 w 3252899"/>
              <a:gd name="connsiteY65" fmla="*/ 359737 h 2543547"/>
              <a:gd name="connsiteX66" fmla="*/ 1010057 w 3252899"/>
              <a:gd name="connsiteY66" fmla="*/ 390646 h 2543547"/>
              <a:gd name="connsiteX67" fmla="*/ 1038391 w 3252899"/>
              <a:gd name="connsiteY67" fmla="*/ 408677 h 2543547"/>
              <a:gd name="connsiteX68" fmla="*/ 1027025 w 3252899"/>
              <a:gd name="connsiteY68" fmla="*/ 458575 h 2543547"/>
              <a:gd name="connsiteX69" fmla="*/ 981694 w 3252899"/>
              <a:gd name="connsiteY69" fmla="*/ 471784 h 2543547"/>
              <a:gd name="connsiteX70" fmla="*/ 899374 w 3252899"/>
              <a:gd name="connsiteY70" fmla="*/ 398449 h 2543547"/>
              <a:gd name="connsiteX71" fmla="*/ 783260 w 3252899"/>
              <a:gd name="connsiteY7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49603 w 3252899"/>
              <a:gd name="connsiteY46" fmla="*/ 702315 h 2543547"/>
              <a:gd name="connsiteX47" fmla="*/ 1326877 w 3252899"/>
              <a:gd name="connsiteY47" fmla="*/ 679133 h 2543547"/>
              <a:gd name="connsiteX48" fmla="*/ 1339023 w 3252899"/>
              <a:gd name="connsiteY48" fmla="*/ 649590 h 2543547"/>
              <a:gd name="connsiteX49" fmla="*/ 1362938 w 3252899"/>
              <a:gd name="connsiteY49" fmla="*/ 630193 h 2543547"/>
              <a:gd name="connsiteX50" fmla="*/ 1370666 w 3252899"/>
              <a:gd name="connsiteY50" fmla="*/ 596708 h 2543547"/>
              <a:gd name="connsiteX51" fmla="*/ 1411878 w 3252899"/>
              <a:gd name="connsiteY51" fmla="*/ 586405 h 2543547"/>
              <a:gd name="connsiteX52" fmla="*/ 1427333 w 3252899"/>
              <a:gd name="connsiteY52" fmla="*/ 555495 h 2543547"/>
              <a:gd name="connsiteX53" fmla="*/ 1414454 w 3252899"/>
              <a:gd name="connsiteY53" fmla="*/ 527162 h 2543547"/>
              <a:gd name="connsiteX54" fmla="*/ 1445363 w 3252899"/>
              <a:gd name="connsiteY54" fmla="*/ 483374 h 2543547"/>
              <a:gd name="connsiteX55" fmla="*/ 1453145 w 3252899"/>
              <a:gd name="connsiteY55" fmla="*/ 470054 h 2543547"/>
              <a:gd name="connsiteX56" fmla="*/ 1440211 w 3252899"/>
              <a:gd name="connsiteY56" fmla="*/ 437010 h 2543547"/>
              <a:gd name="connsiteX57" fmla="*/ 1294163 w 3252899"/>
              <a:gd name="connsiteY57" fmla="*/ 376718 h 2543547"/>
              <a:gd name="connsiteX58" fmla="*/ 1205816 w 3252899"/>
              <a:gd name="connsiteY58" fmla="*/ 377767 h 2543547"/>
              <a:gd name="connsiteX59" fmla="*/ 1024046 w 3252899"/>
              <a:gd name="connsiteY59" fmla="*/ 241454 h 2543547"/>
              <a:gd name="connsiteX60" fmla="*/ 901942 w 3252899"/>
              <a:gd name="connsiteY60" fmla="*/ 197757 h 2543547"/>
              <a:gd name="connsiteX61" fmla="*/ 907027 w 3252899"/>
              <a:gd name="connsiteY61" fmla="*/ 228374 h 2543547"/>
              <a:gd name="connsiteX62" fmla="*/ 878692 w 3252899"/>
              <a:gd name="connsiteY62" fmla="*/ 238676 h 2543547"/>
              <a:gd name="connsiteX63" fmla="*/ 858086 w 3252899"/>
              <a:gd name="connsiteY63" fmla="*/ 267009 h 2543547"/>
              <a:gd name="connsiteX64" fmla="*/ 870965 w 3252899"/>
              <a:gd name="connsiteY64" fmla="*/ 305645 h 2543547"/>
              <a:gd name="connsiteX65" fmla="*/ 948237 w 3252899"/>
              <a:gd name="connsiteY65" fmla="*/ 305645 h 2543547"/>
              <a:gd name="connsiteX66" fmla="*/ 971421 w 3252899"/>
              <a:gd name="connsiteY66" fmla="*/ 359737 h 2543547"/>
              <a:gd name="connsiteX67" fmla="*/ 1010057 w 3252899"/>
              <a:gd name="connsiteY67" fmla="*/ 390646 h 2543547"/>
              <a:gd name="connsiteX68" fmla="*/ 1038391 w 3252899"/>
              <a:gd name="connsiteY68" fmla="*/ 408677 h 2543547"/>
              <a:gd name="connsiteX69" fmla="*/ 1027025 w 3252899"/>
              <a:gd name="connsiteY69" fmla="*/ 458575 h 2543547"/>
              <a:gd name="connsiteX70" fmla="*/ 981694 w 3252899"/>
              <a:gd name="connsiteY70" fmla="*/ 471784 h 2543547"/>
              <a:gd name="connsiteX71" fmla="*/ 899374 w 3252899"/>
              <a:gd name="connsiteY71" fmla="*/ 398449 h 2543547"/>
              <a:gd name="connsiteX72" fmla="*/ 783260 w 3252899"/>
              <a:gd name="connsiteY7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57330 w 3252899"/>
              <a:gd name="connsiteY46" fmla="*/ 694588 h 2543547"/>
              <a:gd name="connsiteX47" fmla="*/ 1326877 w 3252899"/>
              <a:gd name="connsiteY47" fmla="*/ 679133 h 2543547"/>
              <a:gd name="connsiteX48" fmla="*/ 1339023 w 3252899"/>
              <a:gd name="connsiteY48" fmla="*/ 649590 h 2543547"/>
              <a:gd name="connsiteX49" fmla="*/ 1362938 w 3252899"/>
              <a:gd name="connsiteY49" fmla="*/ 630193 h 2543547"/>
              <a:gd name="connsiteX50" fmla="*/ 1370666 w 3252899"/>
              <a:gd name="connsiteY50" fmla="*/ 596708 h 2543547"/>
              <a:gd name="connsiteX51" fmla="*/ 1411878 w 3252899"/>
              <a:gd name="connsiteY51" fmla="*/ 586405 h 2543547"/>
              <a:gd name="connsiteX52" fmla="*/ 1427333 w 3252899"/>
              <a:gd name="connsiteY52" fmla="*/ 555495 h 2543547"/>
              <a:gd name="connsiteX53" fmla="*/ 1414454 w 3252899"/>
              <a:gd name="connsiteY53" fmla="*/ 527162 h 2543547"/>
              <a:gd name="connsiteX54" fmla="*/ 1445363 w 3252899"/>
              <a:gd name="connsiteY54" fmla="*/ 483374 h 2543547"/>
              <a:gd name="connsiteX55" fmla="*/ 1453145 w 3252899"/>
              <a:gd name="connsiteY55" fmla="*/ 470054 h 2543547"/>
              <a:gd name="connsiteX56" fmla="*/ 1440211 w 3252899"/>
              <a:gd name="connsiteY56" fmla="*/ 437010 h 2543547"/>
              <a:gd name="connsiteX57" fmla="*/ 1294163 w 3252899"/>
              <a:gd name="connsiteY57" fmla="*/ 376718 h 2543547"/>
              <a:gd name="connsiteX58" fmla="*/ 1205816 w 3252899"/>
              <a:gd name="connsiteY58" fmla="*/ 377767 h 2543547"/>
              <a:gd name="connsiteX59" fmla="*/ 1024046 w 3252899"/>
              <a:gd name="connsiteY59" fmla="*/ 241454 h 2543547"/>
              <a:gd name="connsiteX60" fmla="*/ 901942 w 3252899"/>
              <a:gd name="connsiteY60" fmla="*/ 197757 h 2543547"/>
              <a:gd name="connsiteX61" fmla="*/ 907027 w 3252899"/>
              <a:gd name="connsiteY61" fmla="*/ 228374 h 2543547"/>
              <a:gd name="connsiteX62" fmla="*/ 878692 w 3252899"/>
              <a:gd name="connsiteY62" fmla="*/ 238676 h 2543547"/>
              <a:gd name="connsiteX63" fmla="*/ 858086 w 3252899"/>
              <a:gd name="connsiteY63" fmla="*/ 267009 h 2543547"/>
              <a:gd name="connsiteX64" fmla="*/ 870965 w 3252899"/>
              <a:gd name="connsiteY64" fmla="*/ 305645 h 2543547"/>
              <a:gd name="connsiteX65" fmla="*/ 948237 w 3252899"/>
              <a:gd name="connsiteY65" fmla="*/ 305645 h 2543547"/>
              <a:gd name="connsiteX66" fmla="*/ 971421 w 3252899"/>
              <a:gd name="connsiteY66" fmla="*/ 359737 h 2543547"/>
              <a:gd name="connsiteX67" fmla="*/ 1010057 w 3252899"/>
              <a:gd name="connsiteY67" fmla="*/ 390646 h 2543547"/>
              <a:gd name="connsiteX68" fmla="*/ 1038391 w 3252899"/>
              <a:gd name="connsiteY68" fmla="*/ 408677 h 2543547"/>
              <a:gd name="connsiteX69" fmla="*/ 1027025 w 3252899"/>
              <a:gd name="connsiteY69" fmla="*/ 458575 h 2543547"/>
              <a:gd name="connsiteX70" fmla="*/ 981694 w 3252899"/>
              <a:gd name="connsiteY70" fmla="*/ 471784 h 2543547"/>
              <a:gd name="connsiteX71" fmla="*/ 899374 w 3252899"/>
              <a:gd name="connsiteY71" fmla="*/ 398449 h 2543547"/>
              <a:gd name="connsiteX72" fmla="*/ 783260 w 3252899"/>
              <a:gd name="connsiteY7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57330 w 3252899"/>
              <a:gd name="connsiteY46" fmla="*/ 694588 h 2543547"/>
              <a:gd name="connsiteX47" fmla="*/ 1326877 w 3252899"/>
              <a:gd name="connsiteY47" fmla="*/ 679133 h 2543547"/>
              <a:gd name="connsiteX48" fmla="*/ 1339023 w 3252899"/>
              <a:gd name="connsiteY48" fmla="*/ 649590 h 2543547"/>
              <a:gd name="connsiteX49" fmla="*/ 1362938 w 3252899"/>
              <a:gd name="connsiteY49" fmla="*/ 630193 h 2543547"/>
              <a:gd name="connsiteX50" fmla="*/ 1370666 w 3252899"/>
              <a:gd name="connsiteY50" fmla="*/ 596708 h 2543547"/>
              <a:gd name="connsiteX51" fmla="*/ 1411878 w 3252899"/>
              <a:gd name="connsiteY51" fmla="*/ 586405 h 2543547"/>
              <a:gd name="connsiteX52" fmla="*/ 1427333 w 3252899"/>
              <a:gd name="connsiteY52" fmla="*/ 555495 h 2543547"/>
              <a:gd name="connsiteX53" fmla="*/ 1414454 w 3252899"/>
              <a:gd name="connsiteY53" fmla="*/ 527162 h 2543547"/>
              <a:gd name="connsiteX54" fmla="*/ 1445363 w 3252899"/>
              <a:gd name="connsiteY54" fmla="*/ 483374 h 2543547"/>
              <a:gd name="connsiteX55" fmla="*/ 1453145 w 3252899"/>
              <a:gd name="connsiteY55" fmla="*/ 470054 h 2543547"/>
              <a:gd name="connsiteX56" fmla="*/ 1440211 w 3252899"/>
              <a:gd name="connsiteY56" fmla="*/ 437010 h 2543547"/>
              <a:gd name="connsiteX57" fmla="*/ 1294163 w 3252899"/>
              <a:gd name="connsiteY57" fmla="*/ 376718 h 2543547"/>
              <a:gd name="connsiteX58" fmla="*/ 1205816 w 3252899"/>
              <a:gd name="connsiteY58" fmla="*/ 377767 h 2543547"/>
              <a:gd name="connsiteX59" fmla="*/ 1024046 w 3252899"/>
              <a:gd name="connsiteY59" fmla="*/ 241454 h 2543547"/>
              <a:gd name="connsiteX60" fmla="*/ 901942 w 3252899"/>
              <a:gd name="connsiteY60" fmla="*/ 197757 h 2543547"/>
              <a:gd name="connsiteX61" fmla="*/ 907027 w 3252899"/>
              <a:gd name="connsiteY61" fmla="*/ 228374 h 2543547"/>
              <a:gd name="connsiteX62" fmla="*/ 878692 w 3252899"/>
              <a:gd name="connsiteY62" fmla="*/ 238676 h 2543547"/>
              <a:gd name="connsiteX63" fmla="*/ 858086 w 3252899"/>
              <a:gd name="connsiteY63" fmla="*/ 267009 h 2543547"/>
              <a:gd name="connsiteX64" fmla="*/ 870965 w 3252899"/>
              <a:gd name="connsiteY64" fmla="*/ 305645 h 2543547"/>
              <a:gd name="connsiteX65" fmla="*/ 948237 w 3252899"/>
              <a:gd name="connsiteY65" fmla="*/ 305645 h 2543547"/>
              <a:gd name="connsiteX66" fmla="*/ 971421 w 3252899"/>
              <a:gd name="connsiteY66" fmla="*/ 359737 h 2543547"/>
              <a:gd name="connsiteX67" fmla="*/ 1010057 w 3252899"/>
              <a:gd name="connsiteY67" fmla="*/ 390646 h 2543547"/>
              <a:gd name="connsiteX68" fmla="*/ 1038391 w 3252899"/>
              <a:gd name="connsiteY68" fmla="*/ 408677 h 2543547"/>
              <a:gd name="connsiteX69" fmla="*/ 1027025 w 3252899"/>
              <a:gd name="connsiteY69" fmla="*/ 458575 h 2543547"/>
              <a:gd name="connsiteX70" fmla="*/ 981694 w 3252899"/>
              <a:gd name="connsiteY70" fmla="*/ 471784 h 2543547"/>
              <a:gd name="connsiteX71" fmla="*/ 899374 w 3252899"/>
              <a:gd name="connsiteY71" fmla="*/ 398449 h 2543547"/>
              <a:gd name="connsiteX72" fmla="*/ 783260 w 3252899"/>
              <a:gd name="connsiteY7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65058 w 3252899"/>
              <a:gd name="connsiteY46" fmla="*/ 694588 h 2543547"/>
              <a:gd name="connsiteX47" fmla="*/ 1326877 w 3252899"/>
              <a:gd name="connsiteY47" fmla="*/ 679133 h 2543547"/>
              <a:gd name="connsiteX48" fmla="*/ 1339023 w 3252899"/>
              <a:gd name="connsiteY48" fmla="*/ 649590 h 2543547"/>
              <a:gd name="connsiteX49" fmla="*/ 1362938 w 3252899"/>
              <a:gd name="connsiteY49" fmla="*/ 630193 h 2543547"/>
              <a:gd name="connsiteX50" fmla="*/ 1370666 w 3252899"/>
              <a:gd name="connsiteY50" fmla="*/ 596708 h 2543547"/>
              <a:gd name="connsiteX51" fmla="*/ 1411878 w 3252899"/>
              <a:gd name="connsiteY51" fmla="*/ 586405 h 2543547"/>
              <a:gd name="connsiteX52" fmla="*/ 1427333 w 3252899"/>
              <a:gd name="connsiteY52" fmla="*/ 555495 h 2543547"/>
              <a:gd name="connsiteX53" fmla="*/ 1414454 w 3252899"/>
              <a:gd name="connsiteY53" fmla="*/ 527162 h 2543547"/>
              <a:gd name="connsiteX54" fmla="*/ 1445363 w 3252899"/>
              <a:gd name="connsiteY54" fmla="*/ 483374 h 2543547"/>
              <a:gd name="connsiteX55" fmla="*/ 1453145 w 3252899"/>
              <a:gd name="connsiteY55" fmla="*/ 470054 h 2543547"/>
              <a:gd name="connsiteX56" fmla="*/ 1440211 w 3252899"/>
              <a:gd name="connsiteY56" fmla="*/ 437010 h 2543547"/>
              <a:gd name="connsiteX57" fmla="*/ 1294163 w 3252899"/>
              <a:gd name="connsiteY57" fmla="*/ 376718 h 2543547"/>
              <a:gd name="connsiteX58" fmla="*/ 1205816 w 3252899"/>
              <a:gd name="connsiteY58" fmla="*/ 377767 h 2543547"/>
              <a:gd name="connsiteX59" fmla="*/ 1024046 w 3252899"/>
              <a:gd name="connsiteY59" fmla="*/ 241454 h 2543547"/>
              <a:gd name="connsiteX60" fmla="*/ 901942 w 3252899"/>
              <a:gd name="connsiteY60" fmla="*/ 197757 h 2543547"/>
              <a:gd name="connsiteX61" fmla="*/ 907027 w 3252899"/>
              <a:gd name="connsiteY61" fmla="*/ 228374 h 2543547"/>
              <a:gd name="connsiteX62" fmla="*/ 878692 w 3252899"/>
              <a:gd name="connsiteY62" fmla="*/ 238676 h 2543547"/>
              <a:gd name="connsiteX63" fmla="*/ 858086 w 3252899"/>
              <a:gd name="connsiteY63" fmla="*/ 267009 h 2543547"/>
              <a:gd name="connsiteX64" fmla="*/ 870965 w 3252899"/>
              <a:gd name="connsiteY64" fmla="*/ 305645 h 2543547"/>
              <a:gd name="connsiteX65" fmla="*/ 948237 w 3252899"/>
              <a:gd name="connsiteY65" fmla="*/ 305645 h 2543547"/>
              <a:gd name="connsiteX66" fmla="*/ 971421 w 3252899"/>
              <a:gd name="connsiteY66" fmla="*/ 359737 h 2543547"/>
              <a:gd name="connsiteX67" fmla="*/ 1010057 w 3252899"/>
              <a:gd name="connsiteY67" fmla="*/ 390646 h 2543547"/>
              <a:gd name="connsiteX68" fmla="*/ 1038391 w 3252899"/>
              <a:gd name="connsiteY68" fmla="*/ 408677 h 2543547"/>
              <a:gd name="connsiteX69" fmla="*/ 1027025 w 3252899"/>
              <a:gd name="connsiteY69" fmla="*/ 458575 h 2543547"/>
              <a:gd name="connsiteX70" fmla="*/ 981694 w 3252899"/>
              <a:gd name="connsiteY70" fmla="*/ 471784 h 2543547"/>
              <a:gd name="connsiteX71" fmla="*/ 899374 w 3252899"/>
              <a:gd name="connsiteY71" fmla="*/ 398449 h 2543547"/>
              <a:gd name="connsiteX72" fmla="*/ 783260 w 3252899"/>
              <a:gd name="connsiteY7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120815 w 3252899"/>
              <a:gd name="connsiteY46" fmla="*/ 712618 h 2543547"/>
              <a:gd name="connsiteX47" fmla="*/ 1265058 w 3252899"/>
              <a:gd name="connsiteY47" fmla="*/ 694588 h 2543547"/>
              <a:gd name="connsiteX48" fmla="*/ 1326877 w 3252899"/>
              <a:gd name="connsiteY48" fmla="*/ 679133 h 2543547"/>
              <a:gd name="connsiteX49" fmla="*/ 1339023 w 3252899"/>
              <a:gd name="connsiteY49" fmla="*/ 649590 h 2543547"/>
              <a:gd name="connsiteX50" fmla="*/ 1362938 w 3252899"/>
              <a:gd name="connsiteY50" fmla="*/ 630193 h 2543547"/>
              <a:gd name="connsiteX51" fmla="*/ 1370666 w 3252899"/>
              <a:gd name="connsiteY51" fmla="*/ 596708 h 2543547"/>
              <a:gd name="connsiteX52" fmla="*/ 1411878 w 3252899"/>
              <a:gd name="connsiteY52" fmla="*/ 586405 h 2543547"/>
              <a:gd name="connsiteX53" fmla="*/ 1427333 w 3252899"/>
              <a:gd name="connsiteY53" fmla="*/ 555495 h 2543547"/>
              <a:gd name="connsiteX54" fmla="*/ 1414454 w 3252899"/>
              <a:gd name="connsiteY54" fmla="*/ 527162 h 2543547"/>
              <a:gd name="connsiteX55" fmla="*/ 1445363 w 3252899"/>
              <a:gd name="connsiteY55" fmla="*/ 483374 h 2543547"/>
              <a:gd name="connsiteX56" fmla="*/ 1453145 w 3252899"/>
              <a:gd name="connsiteY56" fmla="*/ 470054 h 2543547"/>
              <a:gd name="connsiteX57" fmla="*/ 1440211 w 3252899"/>
              <a:gd name="connsiteY57" fmla="*/ 437010 h 2543547"/>
              <a:gd name="connsiteX58" fmla="*/ 1294163 w 3252899"/>
              <a:gd name="connsiteY58" fmla="*/ 376718 h 2543547"/>
              <a:gd name="connsiteX59" fmla="*/ 1205816 w 3252899"/>
              <a:gd name="connsiteY59" fmla="*/ 377767 h 2543547"/>
              <a:gd name="connsiteX60" fmla="*/ 1024046 w 3252899"/>
              <a:gd name="connsiteY60" fmla="*/ 241454 h 2543547"/>
              <a:gd name="connsiteX61" fmla="*/ 901942 w 3252899"/>
              <a:gd name="connsiteY61" fmla="*/ 197757 h 2543547"/>
              <a:gd name="connsiteX62" fmla="*/ 907027 w 3252899"/>
              <a:gd name="connsiteY62" fmla="*/ 228374 h 2543547"/>
              <a:gd name="connsiteX63" fmla="*/ 878692 w 3252899"/>
              <a:gd name="connsiteY63" fmla="*/ 238676 h 2543547"/>
              <a:gd name="connsiteX64" fmla="*/ 858086 w 3252899"/>
              <a:gd name="connsiteY64" fmla="*/ 267009 h 2543547"/>
              <a:gd name="connsiteX65" fmla="*/ 870965 w 3252899"/>
              <a:gd name="connsiteY65" fmla="*/ 305645 h 2543547"/>
              <a:gd name="connsiteX66" fmla="*/ 948237 w 3252899"/>
              <a:gd name="connsiteY66" fmla="*/ 305645 h 2543547"/>
              <a:gd name="connsiteX67" fmla="*/ 971421 w 3252899"/>
              <a:gd name="connsiteY67" fmla="*/ 359737 h 2543547"/>
              <a:gd name="connsiteX68" fmla="*/ 1010057 w 3252899"/>
              <a:gd name="connsiteY68" fmla="*/ 390646 h 2543547"/>
              <a:gd name="connsiteX69" fmla="*/ 1038391 w 3252899"/>
              <a:gd name="connsiteY69" fmla="*/ 408677 h 2543547"/>
              <a:gd name="connsiteX70" fmla="*/ 1027025 w 3252899"/>
              <a:gd name="connsiteY70" fmla="*/ 458575 h 2543547"/>
              <a:gd name="connsiteX71" fmla="*/ 981694 w 3252899"/>
              <a:gd name="connsiteY71" fmla="*/ 471784 h 2543547"/>
              <a:gd name="connsiteX72" fmla="*/ 899374 w 3252899"/>
              <a:gd name="connsiteY72" fmla="*/ 398449 h 2543547"/>
              <a:gd name="connsiteX73" fmla="*/ 783260 w 3252899"/>
              <a:gd name="connsiteY73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082178 w 3252899"/>
              <a:gd name="connsiteY46" fmla="*/ 692011 h 2543547"/>
              <a:gd name="connsiteX47" fmla="*/ 1265058 w 3252899"/>
              <a:gd name="connsiteY47" fmla="*/ 694588 h 2543547"/>
              <a:gd name="connsiteX48" fmla="*/ 1326877 w 3252899"/>
              <a:gd name="connsiteY48" fmla="*/ 679133 h 2543547"/>
              <a:gd name="connsiteX49" fmla="*/ 1339023 w 3252899"/>
              <a:gd name="connsiteY49" fmla="*/ 649590 h 2543547"/>
              <a:gd name="connsiteX50" fmla="*/ 1362938 w 3252899"/>
              <a:gd name="connsiteY50" fmla="*/ 630193 h 2543547"/>
              <a:gd name="connsiteX51" fmla="*/ 1370666 w 3252899"/>
              <a:gd name="connsiteY51" fmla="*/ 596708 h 2543547"/>
              <a:gd name="connsiteX52" fmla="*/ 1411878 w 3252899"/>
              <a:gd name="connsiteY52" fmla="*/ 586405 h 2543547"/>
              <a:gd name="connsiteX53" fmla="*/ 1427333 w 3252899"/>
              <a:gd name="connsiteY53" fmla="*/ 555495 h 2543547"/>
              <a:gd name="connsiteX54" fmla="*/ 1414454 w 3252899"/>
              <a:gd name="connsiteY54" fmla="*/ 527162 h 2543547"/>
              <a:gd name="connsiteX55" fmla="*/ 1445363 w 3252899"/>
              <a:gd name="connsiteY55" fmla="*/ 483374 h 2543547"/>
              <a:gd name="connsiteX56" fmla="*/ 1453145 w 3252899"/>
              <a:gd name="connsiteY56" fmla="*/ 470054 h 2543547"/>
              <a:gd name="connsiteX57" fmla="*/ 1440211 w 3252899"/>
              <a:gd name="connsiteY57" fmla="*/ 437010 h 2543547"/>
              <a:gd name="connsiteX58" fmla="*/ 1294163 w 3252899"/>
              <a:gd name="connsiteY58" fmla="*/ 376718 h 2543547"/>
              <a:gd name="connsiteX59" fmla="*/ 1205816 w 3252899"/>
              <a:gd name="connsiteY59" fmla="*/ 377767 h 2543547"/>
              <a:gd name="connsiteX60" fmla="*/ 1024046 w 3252899"/>
              <a:gd name="connsiteY60" fmla="*/ 241454 h 2543547"/>
              <a:gd name="connsiteX61" fmla="*/ 901942 w 3252899"/>
              <a:gd name="connsiteY61" fmla="*/ 197757 h 2543547"/>
              <a:gd name="connsiteX62" fmla="*/ 907027 w 3252899"/>
              <a:gd name="connsiteY62" fmla="*/ 228374 h 2543547"/>
              <a:gd name="connsiteX63" fmla="*/ 878692 w 3252899"/>
              <a:gd name="connsiteY63" fmla="*/ 238676 h 2543547"/>
              <a:gd name="connsiteX64" fmla="*/ 858086 w 3252899"/>
              <a:gd name="connsiteY64" fmla="*/ 267009 h 2543547"/>
              <a:gd name="connsiteX65" fmla="*/ 870965 w 3252899"/>
              <a:gd name="connsiteY65" fmla="*/ 305645 h 2543547"/>
              <a:gd name="connsiteX66" fmla="*/ 948237 w 3252899"/>
              <a:gd name="connsiteY66" fmla="*/ 305645 h 2543547"/>
              <a:gd name="connsiteX67" fmla="*/ 971421 w 3252899"/>
              <a:gd name="connsiteY67" fmla="*/ 359737 h 2543547"/>
              <a:gd name="connsiteX68" fmla="*/ 1010057 w 3252899"/>
              <a:gd name="connsiteY68" fmla="*/ 390646 h 2543547"/>
              <a:gd name="connsiteX69" fmla="*/ 1038391 w 3252899"/>
              <a:gd name="connsiteY69" fmla="*/ 408677 h 2543547"/>
              <a:gd name="connsiteX70" fmla="*/ 1027025 w 3252899"/>
              <a:gd name="connsiteY70" fmla="*/ 458575 h 2543547"/>
              <a:gd name="connsiteX71" fmla="*/ 981694 w 3252899"/>
              <a:gd name="connsiteY71" fmla="*/ 471784 h 2543547"/>
              <a:gd name="connsiteX72" fmla="*/ 899374 w 3252899"/>
              <a:gd name="connsiteY72" fmla="*/ 398449 h 2543547"/>
              <a:gd name="connsiteX73" fmla="*/ 783260 w 3252899"/>
              <a:gd name="connsiteY73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038391 w 3252899"/>
              <a:gd name="connsiteY46" fmla="*/ 738375 h 2543547"/>
              <a:gd name="connsiteX47" fmla="*/ 1082178 w 3252899"/>
              <a:gd name="connsiteY47" fmla="*/ 692011 h 2543547"/>
              <a:gd name="connsiteX48" fmla="*/ 1265058 w 3252899"/>
              <a:gd name="connsiteY48" fmla="*/ 694588 h 2543547"/>
              <a:gd name="connsiteX49" fmla="*/ 1326877 w 3252899"/>
              <a:gd name="connsiteY49" fmla="*/ 679133 h 2543547"/>
              <a:gd name="connsiteX50" fmla="*/ 1339023 w 3252899"/>
              <a:gd name="connsiteY50" fmla="*/ 649590 h 2543547"/>
              <a:gd name="connsiteX51" fmla="*/ 1362938 w 3252899"/>
              <a:gd name="connsiteY51" fmla="*/ 630193 h 2543547"/>
              <a:gd name="connsiteX52" fmla="*/ 1370666 w 3252899"/>
              <a:gd name="connsiteY52" fmla="*/ 596708 h 2543547"/>
              <a:gd name="connsiteX53" fmla="*/ 1411878 w 3252899"/>
              <a:gd name="connsiteY53" fmla="*/ 586405 h 2543547"/>
              <a:gd name="connsiteX54" fmla="*/ 1427333 w 3252899"/>
              <a:gd name="connsiteY54" fmla="*/ 555495 h 2543547"/>
              <a:gd name="connsiteX55" fmla="*/ 1414454 w 3252899"/>
              <a:gd name="connsiteY55" fmla="*/ 527162 h 2543547"/>
              <a:gd name="connsiteX56" fmla="*/ 1445363 w 3252899"/>
              <a:gd name="connsiteY56" fmla="*/ 483374 h 2543547"/>
              <a:gd name="connsiteX57" fmla="*/ 1453145 w 3252899"/>
              <a:gd name="connsiteY57" fmla="*/ 470054 h 2543547"/>
              <a:gd name="connsiteX58" fmla="*/ 1440211 w 3252899"/>
              <a:gd name="connsiteY58" fmla="*/ 437010 h 2543547"/>
              <a:gd name="connsiteX59" fmla="*/ 1294163 w 3252899"/>
              <a:gd name="connsiteY59" fmla="*/ 376718 h 2543547"/>
              <a:gd name="connsiteX60" fmla="*/ 1205816 w 3252899"/>
              <a:gd name="connsiteY60" fmla="*/ 377767 h 2543547"/>
              <a:gd name="connsiteX61" fmla="*/ 1024046 w 3252899"/>
              <a:gd name="connsiteY61" fmla="*/ 241454 h 2543547"/>
              <a:gd name="connsiteX62" fmla="*/ 901942 w 3252899"/>
              <a:gd name="connsiteY62" fmla="*/ 197757 h 2543547"/>
              <a:gd name="connsiteX63" fmla="*/ 907027 w 3252899"/>
              <a:gd name="connsiteY63" fmla="*/ 228374 h 2543547"/>
              <a:gd name="connsiteX64" fmla="*/ 878692 w 3252899"/>
              <a:gd name="connsiteY64" fmla="*/ 238676 h 2543547"/>
              <a:gd name="connsiteX65" fmla="*/ 858086 w 3252899"/>
              <a:gd name="connsiteY65" fmla="*/ 267009 h 2543547"/>
              <a:gd name="connsiteX66" fmla="*/ 870965 w 3252899"/>
              <a:gd name="connsiteY66" fmla="*/ 305645 h 2543547"/>
              <a:gd name="connsiteX67" fmla="*/ 948237 w 3252899"/>
              <a:gd name="connsiteY67" fmla="*/ 305645 h 2543547"/>
              <a:gd name="connsiteX68" fmla="*/ 971421 w 3252899"/>
              <a:gd name="connsiteY68" fmla="*/ 359737 h 2543547"/>
              <a:gd name="connsiteX69" fmla="*/ 1010057 w 3252899"/>
              <a:gd name="connsiteY69" fmla="*/ 390646 h 2543547"/>
              <a:gd name="connsiteX70" fmla="*/ 1038391 w 3252899"/>
              <a:gd name="connsiteY70" fmla="*/ 408677 h 2543547"/>
              <a:gd name="connsiteX71" fmla="*/ 1027025 w 3252899"/>
              <a:gd name="connsiteY71" fmla="*/ 458575 h 2543547"/>
              <a:gd name="connsiteX72" fmla="*/ 981694 w 3252899"/>
              <a:gd name="connsiteY72" fmla="*/ 471784 h 2543547"/>
              <a:gd name="connsiteX73" fmla="*/ 899374 w 3252899"/>
              <a:gd name="connsiteY73" fmla="*/ 398449 h 2543547"/>
              <a:gd name="connsiteX74" fmla="*/ 783260 w 3252899"/>
              <a:gd name="connsiteY74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112946 w 3252899"/>
              <a:gd name="connsiteY45" fmla="*/ 768504 h 2543547"/>
              <a:gd name="connsiteX46" fmla="*/ 1038391 w 3252899"/>
              <a:gd name="connsiteY46" fmla="*/ 738375 h 2543547"/>
              <a:gd name="connsiteX47" fmla="*/ 1082178 w 3252899"/>
              <a:gd name="connsiteY47" fmla="*/ 692011 h 2543547"/>
              <a:gd name="connsiteX48" fmla="*/ 1265058 w 3252899"/>
              <a:gd name="connsiteY48" fmla="*/ 694588 h 2543547"/>
              <a:gd name="connsiteX49" fmla="*/ 1326877 w 3252899"/>
              <a:gd name="connsiteY49" fmla="*/ 679133 h 2543547"/>
              <a:gd name="connsiteX50" fmla="*/ 1339023 w 3252899"/>
              <a:gd name="connsiteY50" fmla="*/ 649590 h 2543547"/>
              <a:gd name="connsiteX51" fmla="*/ 1362938 w 3252899"/>
              <a:gd name="connsiteY51" fmla="*/ 630193 h 2543547"/>
              <a:gd name="connsiteX52" fmla="*/ 1370666 w 3252899"/>
              <a:gd name="connsiteY52" fmla="*/ 596708 h 2543547"/>
              <a:gd name="connsiteX53" fmla="*/ 1411878 w 3252899"/>
              <a:gd name="connsiteY53" fmla="*/ 586405 h 2543547"/>
              <a:gd name="connsiteX54" fmla="*/ 1427333 w 3252899"/>
              <a:gd name="connsiteY54" fmla="*/ 555495 h 2543547"/>
              <a:gd name="connsiteX55" fmla="*/ 1414454 w 3252899"/>
              <a:gd name="connsiteY55" fmla="*/ 527162 h 2543547"/>
              <a:gd name="connsiteX56" fmla="*/ 1445363 w 3252899"/>
              <a:gd name="connsiteY56" fmla="*/ 483374 h 2543547"/>
              <a:gd name="connsiteX57" fmla="*/ 1453145 w 3252899"/>
              <a:gd name="connsiteY57" fmla="*/ 470054 h 2543547"/>
              <a:gd name="connsiteX58" fmla="*/ 1440211 w 3252899"/>
              <a:gd name="connsiteY58" fmla="*/ 437010 h 2543547"/>
              <a:gd name="connsiteX59" fmla="*/ 1294163 w 3252899"/>
              <a:gd name="connsiteY59" fmla="*/ 376718 h 2543547"/>
              <a:gd name="connsiteX60" fmla="*/ 1205816 w 3252899"/>
              <a:gd name="connsiteY60" fmla="*/ 377767 h 2543547"/>
              <a:gd name="connsiteX61" fmla="*/ 1024046 w 3252899"/>
              <a:gd name="connsiteY61" fmla="*/ 241454 h 2543547"/>
              <a:gd name="connsiteX62" fmla="*/ 901942 w 3252899"/>
              <a:gd name="connsiteY62" fmla="*/ 197757 h 2543547"/>
              <a:gd name="connsiteX63" fmla="*/ 907027 w 3252899"/>
              <a:gd name="connsiteY63" fmla="*/ 228374 h 2543547"/>
              <a:gd name="connsiteX64" fmla="*/ 878692 w 3252899"/>
              <a:gd name="connsiteY64" fmla="*/ 238676 h 2543547"/>
              <a:gd name="connsiteX65" fmla="*/ 858086 w 3252899"/>
              <a:gd name="connsiteY65" fmla="*/ 267009 h 2543547"/>
              <a:gd name="connsiteX66" fmla="*/ 870965 w 3252899"/>
              <a:gd name="connsiteY66" fmla="*/ 305645 h 2543547"/>
              <a:gd name="connsiteX67" fmla="*/ 948237 w 3252899"/>
              <a:gd name="connsiteY67" fmla="*/ 305645 h 2543547"/>
              <a:gd name="connsiteX68" fmla="*/ 971421 w 3252899"/>
              <a:gd name="connsiteY68" fmla="*/ 359737 h 2543547"/>
              <a:gd name="connsiteX69" fmla="*/ 1010057 w 3252899"/>
              <a:gd name="connsiteY69" fmla="*/ 390646 h 2543547"/>
              <a:gd name="connsiteX70" fmla="*/ 1038391 w 3252899"/>
              <a:gd name="connsiteY70" fmla="*/ 408677 h 2543547"/>
              <a:gd name="connsiteX71" fmla="*/ 1027025 w 3252899"/>
              <a:gd name="connsiteY71" fmla="*/ 458575 h 2543547"/>
              <a:gd name="connsiteX72" fmla="*/ 981694 w 3252899"/>
              <a:gd name="connsiteY72" fmla="*/ 471784 h 2543547"/>
              <a:gd name="connsiteX73" fmla="*/ 899374 w 3252899"/>
              <a:gd name="connsiteY73" fmla="*/ 398449 h 2543547"/>
              <a:gd name="connsiteX74" fmla="*/ 783260 w 3252899"/>
              <a:gd name="connsiteY74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12946 w 3252899"/>
              <a:gd name="connsiteY46" fmla="*/ 768504 h 2543547"/>
              <a:gd name="connsiteX47" fmla="*/ 1038391 w 3252899"/>
              <a:gd name="connsiteY47" fmla="*/ 738375 h 2543547"/>
              <a:gd name="connsiteX48" fmla="*/ 1082178 w 3252899"/>
              <a:gd name="connsiteY48" fmla="*/ 692011 h 2543547"/>
              <a:gd name="connsiteX49" fmla="*/ 1265058 w 3252899"/>
              <a:gd name="connsiteY49" fmla="*/ 694588 h 2543547"/>
              <a:gd name="connsiteX50" fmla="*/ 1326877 w 3252899"/>
              <a:gd name="connsiteY50" fmla="*/ 679133 h 2543547"/>
              <a:gd name="connsiteX51" fmla="*/ 1339023 w 3252899"/>
              <a:gd name="connsiteY51" fmla="*/ 649590 h 2543547"/>
              <a:gd name="connsiteX52" fmla="*/ 1362938 w 3252899"/>
              <a:gd name="connsiteY52" fmla="*/ 630193 h 2543547"/>
              <a:gd name="connsiteX53" fmla="*/ 1370666 w 3252899"/>
              <a:gd name="connsiteY53" fmla="*/ 596708 h 2543547"/>
              <a:gd name="connsiteX54" fmla="*/ 1411878 w 3252899"/>
              <a:gd name="connsiteY54" fmla="*/ 586405 h 2543547"/>
              <a:gd name="connsiteX55" fmla="*/ 1427333 w 3252899"/>
              <a:gd name="connsiteY55" fmla="*/ 555495 h 2543547"/>
              <a:gd name="connsiteX56" fmla="*/ 1414454 w 3252899"/>
              <a:gd name="connsiteY56" fmla="*/ 527162 h 2543547"/>
              <a:gd name="connsiteX57" fmla="*/ 1445363 w 3252899"/>
              <a:gd name="connsiteY57" fmla="*/ 483374 h 2543547"/>
              <a:gd name="connsiteX58" fmla="*/ 1453145 w 3252899"/>
              <a:gd name="connsiteY58" fmla="*/ 470054 h 2543547"/>
              <a:gd name="connsiteX59" fmla="*/ 1440211 w 3252899"/>
              <a:gd name="connsiteY59" fmla="*/ 437010 h 2543547"/>
              <a:gd name="connsiteX60" fmla="*/ 1294163 w 3252899"/>
              <a:gd name="connsiteY60" fmla="*/ 376718 h 2543547"/>
              <a:gd name="connsiteX61" fmla="*/ 1205816 w 3252899"/>
              <a:gd name="connsiteY61" fmla="*/ 377767 h 2543547"/>
              <a:gd name="connsiteX62" fmla="*/ 1024046 w 3252899"/>
              <a:gd name="connsiteY62" fmla="*/ 241454 h 2543547"/>
              <a:gd name="connsiteX63" fmla="*/ 901942 w 3252899"/>
              <a:gd name="connsiteY63" fmla="*/ 197757 h 2543547"/>
              <a:gd name="connsiteX64" fmla="*/ 907027 w 3252899"/>
              <a:gd name="connsiteY64" fmla="*/ 228374 h 2543547"/>
              <a:gd name="connsiteX65" fmla="*/ 878692 w 3252899"/>
              <a:gd name="connsiteY65" fmla="*/ 238676 h 2543547"/>
              <a:gd name="connsiteX66" fmla="*/ 858086 w 3252899"/>
              <a:gd name="connsiteY66" fmla="*/ 267009 h 2543547"/>
              <a:gd name="connsiteX67" fmla="*/ 870965 w 3252899"/>
              <a:gd name="connsiteY67" fmla="*/ 305645 h 2543547"/>
              <a:gd name="connsiteX68" fmla="*/ 948237 w 3252899"/>
              <a:gd name="connsiteY68" fmla="*/ 305645 h 2543547"/>
              <a:gd name="connsiteX69" fmla="*/ 971421 w 3252899"/>
              <a:gd name="connsiteY69" fmla="*/ 359737 h 2543547"/>
              <a:gd name="connsiteX70" fmla="*/ 1010057 w 3252899"/>
              <a:gd name="connsiteY70" fmla="*/ 390646 h 2543547"/>
              <a:gd name="connsiteX71" fmla="*/ 1038391 w 3252899"/>
              <a:gd name="connsiteY71" fmla="*/ 408677 h 2543547"/>
              <a:gd name="connsiteX72" fmla="*/ 1027025 w 3252899"/>
              <a:gd name="connsiteY72" fmla="*/ 458575 h 2543547"/>
              <a:gd name="connsiteX73" fmla="*/ 981694 w 3252899"/>
              <a:gd name="connsiteY73" fmla="*/ 471784 h 2543547"/>
              <a:gd name="connsiteX74" fmla="*/ 899374 w 3252899"/>
              <a:gd name="connsiteY74" fmla="*/ 398449 h 2543547"/>
              <a:gd name="connsiteX75" fmla="*/ 783260 w 3252899"/>
              <a:gd name="connsiteY75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9891 h 2543547"/>
              <a:gd name="connsiteX47" fmla="*/ 1112946 w 3252899"/>
              <a:gd name="connsiteY47" fmla="*/ 768504 h 2543547"/>
              <a:gd name="connsiteX48" fmla="*/ 1038391 w 3252899"/>
              <a:gd name="connsiteY48" fmla="*/ 738375 h 2543547"/>
              <a:gd name="connsiteX49" fmla="*/ 1082178 w 3252899"/>
              <a:gd name="connsiteY49" fmla="*/ 692011 h 2543547"/>
              <a:gd name="connsiteX50" fmla="*/ 1265058 w 3252899"/>
              <a:gd name="connsiteY50" fmla="*/ 694588 h 2543547"/>
              <a:gd name="connsiteX51" fmla="*/ 1326877 w 3252899"/>
              <a:gd name="connsiteY51" fmla="*/ 679133 h 2543547"/>
              <a:gd name="connsiteX52" fmla="*/ 1339023 w 3252899"/>
              <a:gd name="connsiteY52" fmla="*/ 649590 h 2543547"/>
              <a:gd name="connsiteX53" fmla="*/ 1362938 w 3252899"/>
              <a:gd name="connsiteY53" fmla="*/ 630193 h 2543547"/>
              <a:gd name="connsiteX54" fmla="*/ 1370666 w 3252899"/>
              <a:gd name="connsiteY54" fmla="*/ 596708 h 2543547"/>
              <a:gd name="connsiteX55" fmla="*/ 1411878 w 3252899"/>
              <a:gd name="connsiteY55" fmla="*/ 586405 h 2543547"/>
              <a:gd name="connsiteX56" fmla="*/ 1427333 w 3252899"/>
              <a:gd name="connsiteY56" fmla="*/ 555495 h 2543547"/>
              <a:gd name="connsiteX57" fmla="*/ 1414454 w 3252899"/>
              <a:gd name="connsiteY57" fmla="*/ 527162 h 2543547"/>
              <a:gd name="connsiteX58" fmla="*/ 1445363 w 3252899"/>
              <a:gd name="connsiteY58" fmla="*/ 483374 h 2543547"/>
              <a:gd name="connsiteX59" fmla="*/ 1453145 w 3252899"/>
              <a:gd name="connsiteY59" fmla="*/ 470054 h 2543547"/>
              <a:gd name="connsiteX60" fmla="*/ 1440211 w 3252899"/>
              <a:gd name="connsiteY60" fmla="*/ 437010 h 2543547"/>
              <a:gd name="connsiteX61" fmla="*/ 1294163 w 3252899"/>
              <a:gd name="connsiteY61" fmla="*/ 376718 h 2543547"/>
              <a:gd name="connsiteX62" fmla="*/ 1205816 w 3252899"/>
              <a:gd name="connsiteY62" fmla="*/ 377767 h 2543547"/>
              <a:gd name="connsiteX63" fmla="*/ 1024046 w 3252899"/>
              <a:gd name="connsiteY63" fmla="*/ 241454 h 2543547"/>
              <a:gd name="connsiteX64" fmla="*/ 901942 w 3252899"/>
              <a:gd name="connsiteY64" fmla="*/ 197757 h 2543547"/>
              <a:gd name="connsiteX65" fmla="*/ 907027 w 3252899"/>
              <a:gd name="connsiteY65" fmla="*/ 228374 h 2543547"/>
              <a:gd name="connsiteX66" fmla="*/ 878692 w 3252899"/>
              <a:gd name="connsiteY66" fmla="*/ 238676 h 2543547"/>
              <a:gd name="connsiteX67" fmla="*/ 858086 w 3252899"/>
              <a:gd name="connsiteY67" fmla="*/ 267009 h 2543547"/>
              <a:gd name="connsiteX68" fmla="*/ 870965 w 3252899"/>
              <a:gd name="connsiteY68" fmla="*/ 305645 h 2543547"/>
              <a:gd name="connsiteX69" fmla="*/ 948237 w 3252899"/>
              <a:gd name="connsiteY69" fmla="*/ 305645 h 2543547"/>
              <a:gd name="connsiteX70" fmla="*/ 971421 w 3252899"/>
              <a:gd name="connsiteY70" fmla="*/ 359737 h 2543547"/>
              <a:gd name="connsiteX71" fmla="*/ 1010057 w 3252899"/>
              <a:gd name="connsiteY71" fmla="*/ 390646 h 2543547"/>
              <a:gd name="connsiteX72" fmla="*/ 1038391 w 3252899"/>
              <a:gd name="connsiteY72" fmla="*/ 408677 h 2543547"/>
              <a:gd name="connsiteX73" fmla="*/ 1027025 w 3252899"/>
              <a:gd name="connsiteY73" fmla="*/ 458575 h 2543547"/>
              <a:gd name="connsiteX74" fmla="*/ 981694 w 3252899"/>
              <a:gd name="connsiteY74" fmla="*/ 471784 h 2543547"/>
              <a:gd name="connsiteX75" fmla="*/ 899374 w 3252899"/>
              <a:gd name="connsiteY75" fmla="*/ 398449 h 2543547"/>
              <a:gd name="connsiteX76" fmla="*/ 783260 w 3252899"/>
              <a:gd name="connsiteY76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12946 w 3252899"/>
              <a:gd name="connsiteY47" fmla="*/ 768504 h 2543547"/>
              <a:gd name="connsiteX48" fmla="*/ 1038391 w 3252899"/>
              <a:gd name="connsiteY48" fmla="*/ 738375 h 2543547"/>
              <a:gd name="connsiteX49" fmla="*/ 1082178 w 3252899"/>
              <a:gd name="connsiteY49" fmla="*/ 692011 h 2543547"/>
              <a:gd name="connsiteX50" fmla="*/ 1265058 w 3252899"/>
              <a:gd name="connsiteY50" fmla="*/ 694588 h 2543547"/>
              <a:gd name="connsiteX51" fmla="*/ 1326877 w 3252899"/>
              <a:gd name="connsiteY51" fmla="*/ 679133 h 2543547"/>
              <a:gd name="connsiteX52" fmla="*/ 1339023 w 3252899"/>
              <a:gd name="connsiteY52" fmla="*/ 649590 h 2543547"/>
              <a:gd name="connsiteX53" fmla="*/ 1362938 w 3252899"/>
              <a:gd name="connsiteY53" fmla="*/ 630193 h 2543547"/>
              <a:gd name="connsiteX54" fmla="*/ 1370666 w 3252899"/>
              <a:gd name="connsiteY54" fmla="*/ 596708 h 2543547"/>
              <a:gd name="connsiteX55" fmla="*/ 1411878 w 3252899"/>
              <a:gd name="connsiteY55" fmla="*/ 586405 h 2543547"/>
              <a:gd name="connsiteX56" fmla="*/ 1427333 w 3252899"/>
              <a:gd name="connsiteY56" fmla="*/ 555495 h 2543547"/>
              <a:gd name="connsiteX57" fmla="*/ 1414454 w 3252899"/>
              <a:gd name="connsiteY57" fmla="*/ 527162 h 2543547"/>
              <a:gd name="connsiteX58" fmla="*/ 1445363 w 3252899"/>
              <a:gd name="connsiteY58" fmla="*/ 483374 h 2543547"/>
              <a:gd name="connsiteX59" fmla="*/ 1453145 w 3252899"/>
              <a:gd name="connsiteY59" fmla="*/ 470054 h 2543547"/>
              <a:gd name="connsiteX60" fmla="*/ 1440211 w 3252899"/>
              <a:gd name="connsiteY60" fmla="*/ 437010 h 2543547"/>
              <a:gd name="connsiteX61" fmla="*/ 1294163 w 3252899"/>
              <a:gd name="connsiteY61" fmla="*/ 376718 h 2543547"/>
              <a:gd name="connsiteX62" fmla="*/ 1205816 w 3252899"/>
              <a:gd name="connsiteY62" fmla="*/ 377767 h 2543547"/>
              <a:gd name="connsiteX63" fmla="*/ 1024046 w 3252899"/>
              <a:gd name="connsiteY63" fmla="*/ 241454 h 2543547"/>
              <a:gd name="connsiteX64" fmla="*/ 901942 w 3252899"/>
              <a:gd name="connsiteY64" fmla="*/ 197757 h 2543547"/>
              <a:gd name="connsiteX65" fmla="*/ 907027 w 3252899"/>
              <a:gd name="connsiteY65" fmla="*/ 228374 h 2543547"/>
              <a:gd name="connsiteX66" fmla="*/ 878692 w 3252899"/>
              <a:gd name="connsiteY66" fmla="*/ 238676 h 2543547"/>
              <a:gd name="connsiteX67" fmla="*/ 858086 w 3252899"/>
              <a:gd name="connsiteY67" fmla="*/ 267009 h 2543547"/>
              <a:gd name="connsiteX68" fmla="*/ 870965 w 3252899"/>
              <a:gd name="connsiteY68" fmla="*/ 305645 h 2543547"/>
              <a:gd name="connsiteX69" fmla="*/ 948237 w 3252899"/>
              <a:gd name="connsiteY69" fmla="*/ 305645 h 2543547"/>
              <a:gd name="connsiteX70" fmla="*/ 971421 w 3252899"/>
              <a:gd name="connsiteY70" fmla="*/ 359737 h 2543547"/>
              <a:gd name="connsiteX71" fmla="*/ 1010057 w 3252899"/>
              <a:gd name="connsiteY71" fmla="*/ 390646 h 2543547"/>
              <a:gd name="connsiteX72" fmla="*/ 1038391 w 3252899"/>
              <a:gd name="connsiteY72" fmla="*/ 408677 h 2543547"/>
              <a:gd name="connsiteX73" fmla="*/ 1027025 w 3252899"/>
              <a:gd name="connsiteY73" fmla="*/ 458575 h 2543547"/>
              <a:gd name="connsiteX74" fmla="*/ 981694 w 3252899"/>
              <a:gd name="connsiteY74" fmla="*/ 471784 h 2543547"/>
              <a:gd name="connsiteX75" fmla="*/ 899374 w 3252899"/>
              <a:gd name="connsiteY75" fmla="*/ 398449 h 2543547"/>
              <a:gd name="connsiteX76" fmla="*/ 783260 w 3252899"/>
              <a:gd name="connsiteY76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38391 w 3252899"/>
              <a:gd name="connsiteY48" fmla="*/ 738375 h 2543547"/>
              <a:gd name="connsiteX49" fmla="*/ 1082178 w 3252899"/>
              <a:gd name="connsiteY49" fmla="*/ 692011 h 2543547"/>
              <a:gd name="connsiteX50" fmla="*/ 1265058 w 3252899"/>
              <a:gd name="connsiteY50" fmla="*/ 694588 h 2543547"/>
              <a:gd name="connsiteX51" fmla="*/ 1326877 w 3252899"/>
              <a:gd name="connsiteY51" fmla="*/ 679133 h 2543547"/>
              <a:gd name="connsiteX52" fmla="*/ 1339023 w 3252899"/>
              <a:gd name="connsiteY52" fmla="*/ 649590 h 2543547"/>
              <a:gd name="connsiteX53" fmla="*/ 1362938 w 3252899"/>
              <a:gd name="connsiteY53" fmla="*/ 630193 h 2543547"/>
              <a:gd name="connsiteX54" fmla="*/ 1370666 w 3252899"/>
              <a:gd name="connsiteY54" fmla="*/ 596708 h 2543547"/>
              <a:gd name="connsiteX55" fmla="*/ 1411878 w 3252899"/>
              <a:gd name="connsiteY55" fmla="*/ 586405 h 2543547"/>
              <a:gd name="connsiteX56" fmla="*/ 1427333 w 3252899"/>
              <a:gd name="connsiteY56" fmla="*/ 555495 h 2543547"/>
              <a:gd name="connsiteX57" fmla="*/ 1414454 w 3252899"/>
              <a:gd name="connsiteY57" fmla="*/ 527162 h 2543547"/>
              <a:gd name="connsiteX58" fmla="*/ 1445363 w 3252899"/>
              <a:gd name="connsiteY58" fmla="*/ 483374 h 2543547"/>
              <a:gd name="connsiteX59" fmla="*/ 1453145 w 3252899"/>
              <a:gd name="connsiteY59" fmla="*/ 470054 h 2543547"/>
              <a:gd name="connsiteX60" fmla="*/ 1440211 w 3252899"/>
              <a:gd name="connsiteY60" fmla="*/ 437010 h 2543547"/>
              <a:gd name="connsiteX61" fmla="*/ 1294163 w 3252899"/>
              <a:gd name="connsiteY61" fmla="*/ 376718 h 2543547"/>
              <a:gd name="connsiteX62" fmla="*/ 1205816 w 3252899"/>
              <a:gd name="connsiteY62" fmla="*/ 377767 h 2543547"/>
              <a:gd name="connsiteX63" fmla="*/ 1024046 w 3252899"/>
              <a:gd name="connsiteY63" fmla="*/ 241454 h 2543547"/>
              <a:gd name="connsiteX64" fmla="*/ 901942 w 3252899"/>
              <a:gd name="connsiteY64" fmla="*/ 197757 h 2543547"/>
              <a:gd name="connsiteX65" fmla="*/ 907027 w 3252899"/>
              <a:gd name="connsiteY65" fmla="*/ 228374 h 2543547"/>
              <a:gd name="connsiteX66" fmla="*/ 878692 w 3252899"/>
              <a:gd name="connsiteY66" fmla="*/ 238676 h 2543547"/>
              <a:gd name="connsiteX67" fmla="*/ 858086 w 3252899"/>
              <a:gd name="connsiteY67" fmla="*/ 267009 h 2543547"/>
              <a:gd name="connsiteX68" fmla="*/ 870965 w 3252899"/>
              <a:gd name="connsiteY68" fmla="*/ 305645 h 2543547"/>
              <a:gd name="connsiteX69" fmla="*/ 948237 w 3252899"/>
              <a:gd name="connsiteY69" fmla="*/ 305645 h 2543547"/>
              <a:gd name="connsiteX70" fmla="*/ 971421 w 3252899"/>
              <a:gd name="connsiteY70" fmla="*/ 359737 h 2543547"/>
              <a:gd name="connsiteX71" fmla="*/ 1010057 w 3252899"/>
              <a:gd name="connsiteY71" fmla="*/ 390646 h 2543547"/>
              <a:gd name="connsiteX72" fmla="*/ 1038391 w 3252899"/>
              <a:gd name="connsiteY72" fmla="*/ 408677 h 2543547"/>
              <a:gd name="connsiteX73" fmla="*/ 1027025 w 3252899"/>
              <a:gd name="connsiteY73" fmla="*/ 458575 h 2543547"/>
              <a:gd name="connsiteX74" fmla="*/ 981694 w 3252899"/>
              <a:gd name="connsiteY74" fmla="*/ 471784 h 2543547"/>
              <a:gd name="connsiteX75" fmla="*/ 899374 w 3252899"/>
              <a:gd name="connsiteY75" fmla="*/ 398449 h 2543547"/>
              <a:gd name="connsiteX76" fmla="*/ 783260 w 3252899"/>
              <a:gd name="connsiteY76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082178 w 3252899"/>
              <a:gd name="connsiteY49" fmla="*/ 692011 h 2543547"/>
              <a:gd name="connsiteX50" fmla="*/ 1265058 w 3252899"/>
              <a:gd name="connsiteY50" fmla="*/ 694588 h 2543547"/>
              <a:gd name="connsiteX51" fmla="*/ 1326877 w 3252899"/>
              <a:gd name="connsiteY51" fmla="*/ 679133 h 2543547"/>
              <a:gd name="connsiteX52" fmla="*/ 1339023 w 3252899"/>
              <a:gd name="connsiteY52" fmla="*/ 649590 h 2543547"/>
              <a:gd name="connsiteX53" fmla="*/ 1362938 w 3252899"/>
              <a:gd name="connsiteY53" fmla="*/ 630193 h 2543547"/>
              <a:gd name="connsiteX54" fmla="*/ 1370666 w 3252899"/>
              <a:gd name="connsiteY54" fmla="*/ 596708 h 2543547"/>
              <a:gd name="connsiteX55" fmla="*/ 1411878 w 3252899"/>
              <a:gd name="connsiteY55" fmla="*/ 586405 h 2543547"/>
              <a:gd name="connsiteX56" fmla="*/ 1427333 w 3252899"/>
              <a:gd name="connsiteY56" fmla="*/ 555495 h 2543547"/>
              <a:gd name="connsiteX57" fmla="*/ 1414454 w 3252899"/>
              <a:gd name="connsiteY57" fmla="*/ 527162 h 2543547"/>
              <a:gd name="connsiteX58" fmla="*/ 1445363 w 3252899"/>
              <a:gd name="connsiteY58" fmla="*/ 483374 h 2543547"/>
              <a:gd name="connsiteX59" fmla="*/ 1453145 w 3252899"/>
              <a:gd name="connsiteY59" fmla="*/ 470054 h 2543547"/>
              <a:gd name="connsiteX60" fmla="*/ 1440211 w 3252899"/>
              <a:gd name="connsiteY60" fmla="*/ 437010 h 2543547"/>
              <a:gd name="connsiteX61" fmla="*/ 1294163 w 3252899"/>
              <a:gd name="connsiteY61" fmla="*/ 376718 h 2543547"/>
              <a:gd name="connsiteX62" fmla="*/ 1205816 w 3252899"/>
              <a:gd name="connsiteY62" fmla="*/ 377767 h 2543547"/>
              <a:gd name="connsiteX63" fmla="*/ 1024046 w 3252899"/>
              <a:gd name="connsiteY63" fmla="*/ 241454 h 2543547"/>
              <a:gd name="connsiteX64" fmla="*/ 901942 w 3252899"/>
              <a:gd name="connsiteY64" fmla="*/ 197757 h 2543547"/>
              <a:gd name="connsiteX65" fmla="*/ 907027 w 3252899"/>
              <a:gd name="connsiteY65" fmla="*/ 228374 h 2543547"/>
              <a:gd name="connsiteX66" fmla="*/ 878692 w 3252899"/>
              <a:gd name="connsiteY66" fmla="*/ 238676 h 2543547"/>
              <a:gd name="connsiteX67" fmla="*/ 858086 w 3252899"/>
              <a:gd name="connsiteY67" fmla="*/ 267009 h 2543547"/>
              <a:gd name="connsiteX68" fmla="*/ 870965 w 3252899"/>
              <a:gd name="connsiteY68" fmla="*/ 305645 h 2543547"/>
              <a:gd name="connsiteX69" fmla="*/ 948237 w 3252899"/>
              <a:gd name="connsiteY69" fmla="*/ 305645 h 2543547"/>
              <a:gd name="connsiteX70" fmla="*/ 971421 w 3252899"/>
              <a:gd name="connsiteY70" fmla="*/ 359737 h 2543547"/>
              <a:gd name="connsiteX71" fmla="*/ 1010057 w 3252899"/>
              <a:gd name="connsiteY71" fmla="*/ 390646 h 2543547"/>
              <a:gd name="connsiteX72" fmla="*/ 1038391 w 3252899"/>
              <a:gd name="connsiteY72" fmla="*/ 408677 h 2543547"/>
              <a:gd name="connsiteX73" fmla="*/ 1027025 w 3252899"/>
              <a:gd name="connsiteY73" fmla="*/ 458575 h 2543547"/>
              <a:gd name="connsiteX74" fmla="*/ 981694 w 3252899"/>
              <a:gd name="connsiteY74" fmla="*/ 471784 h 2543547"/>
              <a:gd name="connsiteX75" fmla="*/ 899374 w 3252899"/>
              <a:gd name="connsiteY75" fmla="*/ 398449 h 2543547"/>
              <a:gd name="connsiteX76" fmla="*/ 783260 w 3252899"/>
              <a:gd name="connsiteY76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265058 w 3252899"/>
              <a:gd name="connsiteY50" fmla="*/ 694588 h 2543547"/>
              <a:gd name="connsiteX51" fmla="*/ 1326877 w 3252899"/>
              <a:gd name="connsiteY51" fmla="*/ 679133 h 2543547"/>
              <a:gd name="connsiteX52" fmla="*/ 1339023 w 3252899"/>
              <a:gd name="connsiteY52" fmla="*/ 649590 h 2543547"/>
              <a:gd name="connsiteX53" fmla="*/ 1362938 w 3252899"/>
              <a:gd name="connsiteY53" fmla="*/ 630193 h 2543547"/>
              <a:gd name="connsiteX54" fmla="*/ 1370666 w 3252899"/>
              <a:gd name="connsiteY54" fmla="*/ 596708 h 2543547"/>
              <a:gd name="connsiteX55" fmla="*/ 1411878 w 3252899"/>
              <a:gd name="connsiteY55" fmla="*/ 586405 h 2543547"/>
              <a:gd name="connsiteX56" fmla="*/ 1427333 w 3252899"/>
              <a:gd name="connsiteY56" fmla="*/ 555495 h 2543547"/>
              <a:gd name="connsiteX57" fmla="*/ 1414454 w 3252899"/>
              <a:gd name="connsiteY57" fmla="*/ 527162 h 2543547"/>
              <a:gd name="connsiteX58" fmla="*/ 1445363 w 3252899"/>
              <a:gd name="connsiteY58" fmla="*/ 483374 h 2543547"/>
              <a:gd name="connsiteX59" fmla="*/ 1453145 w 3252899"/>
              <a:gd name="connsiteY59" fmla="*/ 470054 h 2543547"/>
              <a:gd name="connsiteX60" fmla="*/ 1440211 w 3252899"/>
              <a:gd name="connsiteY60" fmla="*/ 437010 h 2543547"/>
              <a:gd name="connsiteX61" fmla="*/ 1294163 w 3252899"/>
              <a:gd name="connsiteY61" fmla="*/ 376718 h 2543547"/>
              <a:gd name="connsiteX62" fmla="*/ 1205816 w 3252899"/>
              <a:gd name="connsiteY62" fmla="*/ 377767 h 2543547"/>
              <a:gd name="connsiteX63" fmla="*/ 1024046 w 3252899"/>
              <a:gd name="connsiteY63" fmla="*/ 241454 h 2543547"/>
              <a:gd name="connsiteX64" fmla="*/ 901942 w 3252899"/>
              <a:gd name="connsiteY64" fmla="*/ 197757 h 2543547"/>
              <a:gd name="connsiteX65" fmla="*/ 907027 w 3252899"/>
              <a:gd name="connsiteY65" fmla="*/ 228374 h 2543547"/>
              <a:gd name="connsiteX66" fmla="*/ 878692 w 3252899"/>
              <a:gd name="connsiteY66" fmla="*/ 238676 h 2543547"/>
              <a:gd name="connsiteX67" fmla="*/ 858086 w 3252899"/>
              <a:gd name="connsiteY67" fmla="*/ 267009 h 2543547"/>
              <a:gd name="connsiteX68" fmla="*/ 870965 w 3252899"/>
              <a:gd name="connsiteY68" fmla="*/ 305645 h 2543547"/>
              <a:gd name="connsiteX69" fmla="*/ 948237 w 3252899"/>
              <a:gd name="connsiteY69" fmla="*/ 305645 h 2543547"/>
              <a:gd name="connsiteX70" fmla="*/ 971421 w 3252899"/>
              <a:gd name="connsiteY70" fmla="*/ 359737 h 2543547"/>
              <a:gd name="connsiteX71" fmla="*/ 1010057 w 3252899"/>
              <a:gd name="connsiteY71" fmla="*/ 390646 h 2543547"/>
              <a:gd name="connsiteX72" fmla="*/ 1038391 w 3252899"/>
              <a:gd name="connsiteY72" fmla="*/ 408677 h 2543547"/>
              <a:gd name="connsiteX73" fmla="*/ 1027025 w 3252899"/>
              <a:gd name="connsiteY73" fmla="*/ 458575 h 2543547"/>
              <a:gd name="connsiteX74" fmla="*/ 981694 w 3252899"/>
              <a:gd name="connsiteY74" fmla="*/ 471784 h 2543547"/>
              <a:gd name="connsiteX75" fmla="*/ 899374 w 3252899"/>
              <a:gd name="connsiteY75" fmla="*/ 398449 h 2543547"/>
              <a:gd name="connsiteX76" fmla="*/ 783260 w 3252899"/>
              <a:gd name="connsiteY76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98089 w 3252899"/>
              <a:gd name="connsiteY50" fmla="*/ 717769 h 2543547"/>
              <a:gd name="connsiteX51" fmla="*/ 1265058 w 3252899"/>
              <a:gd name="connsiteY51" fmla="*/ 694588 h 2543547"/>
              <a:gd name="connsiteX52" fmla="*/ 1326877 w 3252899"/>
              <a:gd name="connsiteY52" fmla="*/ 679133 h 2543547"/>
              <a:gd name="connsiteX53" fmla="*/ 1339023 w 3252899"/>
              <a:gd name="connsiteY53" fmla="*/ 649590 h 2543547"/>
              <a:gd name="connsiteX54" fmla="*/ 1362938 w 3252899"/>
              <a:gd name="connsiteY54" fmla="*/ 630193 h 2543547"/>
              <a:gd name="connsiteX55" fmla="*/ 1370666 w 3252899"/>
              <a:gd name="connsiteY55" fmla="*/ 596708 h 2543547"/>
              <a:gd name="connsiteX56" fmla="*/ 1411878 w 3252899"/>
              <a:gd name="connsiteY56" fmla="*/ 586405 h 2543547"/>
              <a:gd name="connsiteX57" fmla="*/ 1427333 w 3252899"/>
              <a:gd name="connsiteY57" fmla="*/ 555495 h 2543547"/>
              <a:gd name="connsiteX58" fmla="*/ 1414454 w 3252899"/>
              <a:gd name="connsiteY58" fmla="*/ 527162 h 2543547"/>
              <a:gd name="connsiteX59" fmla="*/ 1445363 w 3252899"/>
              <a:gd name="connsiteY59" fmla="*/ 483374 h 2543547"/>
              <a:gd name="connsiteX60" fmla="*/ 1453145 w 3252899"/>
              <a:gd name="connsiteY60" fmla="*/ 470054 h 2543547"/>
              <a:gd name="connsiteX61" fmla="*/ 1440211 w 3252899"/>
              <a:gd name="connsiteY61" fmla="*/ 437010 h 2543547"/>
              <a:gd name="connsiteX62" fmla="*/ 1294163 w 3252899"/>
              <a:gd name="connsiteY62" fmla="*/ 376718 h 2543547"/>
              <a:gd name="connsiteX63" fmla="*/ 1205816 w 3252899"/>
              <a:gd name="connsiteY63" fmla="*/ 377767 h 2543547"/>
              <a:gd name="connsiteX64" fmla="*/ 1024046 w 3252899"/>
              <a:gd name="connsiteY64" fmla="*/ 241454 h 2543547"/>
              <a:gd name="connsiteX65" fmla="*/ 901942 w 3252899"/>
              <a:gd name="connsiteY65" fmla="*/ 197757 h 2543547"/>
              <a:gd name="connsiteX66" fmla="*/ 907027 w 3252899"/>
              <a:gd name="connsiteY66" fmla="*/ 228374 h 2543547"/>
              <a:gd name="connsiteX67" fmla="*/ 878692 w 3252899"/>
              <a:gd name="connsiteY67" fmla="*/ 238676 h 2543547"/>
              <a:gd name="connsiteX68" fmla="*/ 858086 w 3252899"/>
              <a:gd name="connsiteY68" fmla="*/ 267009 h 2543547"/>
              <a:gd name="connsiteX69" fmla="*/ 870965 w 3252899"/>
              <a:gd name="connsiteY69" fmla="*/ 305645 h 2543547"/>
              <a:gd name="connsiteX70" fmla="*/ 948237 w 3252899"/>
              <a:gd name="connsiteY70" fmla="*/ 305645 h 2543547"/>
              <a:gd name="connsiteX71" fmla="*/ 971421 w 3252899"/>
              <a:gd name="connsiteY71" fmla="*/ 359737 h 2543547"/>
              <a:gd name="connsiteX72" fmla="*/ 1010057 w 3252899"/>
              <a:gd name="connsiteY72" fmla="*/ 390646 h 2543547"/>
              <a:gd name="connsiteX73" fmla="*/ 1038391 w 3252899"/>
              <a:gd name="connsiteY73" fmla="*/ 408677 h 2543547"/>
              <a:gd name="connsiteX74" fmla="*/ 1027025 w 3252899"/>
              <a:gd name="connsiteY74" fmla="*/ 458575 h 2543547"/>
              <a:gd name="connsiteX75" fmla="*/ 981694 w 3252899"/>
              <a:gd name="connsiteY75" fmla="*/ 471784 h 2543547"/>
              <a:gd name="connsiteX76" fmla="*/ 899374 w 3252899"/>
              <a:gd name="connsiteY76" fmla="*/ 398449 h 2543547"/>
              <a:gd name="connsiteX77" fmla="*/ 783260 w 3252899"/>
              <a:gd name="connsiteY77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98089 w 3252899"/>
              <a:gd name="connsiteY50" fmla="*/ 717769 h 2543547"/>
              <a:gd name="connsiteX51" fmla="*/ 1198089 w 3252899"/>
              <a:gd name="connsiteY51" fmla="*/ 717769 h 2543547"/>
              <a:gd name="connsiteX52" fmla="*/ 1265058 w 3252899"/>
              <a:gd name="connsiteY52" fmla="*/ 694588 h 2543547"/>
              <a:gd name="connsiteX53" fmla="*/ 1326877 w 3252899"/>
              <a:gd name="connsiteY53" fmla="*/ 679133 h 2543547"/>
              <a:gd name="connsiteX54" fmla="*/ 1339023 w 3252899"/>
              <a:gd name="connsiteY54" fmla="*/ 649590 h 2543547"/>
              <a:gd name="connsiteX55" fmla="*/ 1362938 w 3252899"/>
              <a:gd name="connsiteY55" fmla="*/ 630193 h 2543547"/>
              <a:gd name="connsiteX56" fmla="*/ 1370666 w 3252899"/>
              <a:gd name="connsiteY56" fmla="*/ 596708 h 2543547"/>
              <a:gd name="connsiteX57" fmla="*/ 1411878 w 3252899"/>
              <a:gd name="connsiteY57" fmla="*/ 586405 h 2543547"/>
              <a:gd name="connsiteX58" fmla="*/ 1427333 w 3252899"/>
              <a:gd name="connsiteY58" fmla="*/ 555495 h 2543547"/>
              <a:gd name="connsiteX59" fmla="*/ 1414454 w 3252899"/>
              <a:gd name="connsiteY59" fmla="*/ 527162 h 2543547"/>
              <a:gd name="connsiteX60" fmla="*/ 1445363 w 3252899"/>
              <a:gd name="connsiteY60" fmla="*/ 483374 h 2543547"/>
              <a:gd name="connsiteX61" fmla="*/ 1453145 w 3252899"/>
              <a:gd name="connsiteY61" fmla="*/ 470054 h 2543547"/>
              <a:gd name="connsiteX62" fmla="*/ 1440211 w 3252899"/>
              <a:gd name="connsiteY62" fmla="*/ 437010 h 2543547"/>
              <a:gd name="connsiteX63" fmla="*/ 1294163 w 3252899"/>
              <a:gd name="connsiteY63" fmla="*/ 376718 h 2543547"/>
              <a:gd name="connsiteX64" fmla="*/ 1205816 w 3252899"/>
              <a:gd name="connsiteY64" fmla="*/ 377767 h 2543547"/>
              <a:gd name="connsiteX65" fmla="*/ 1024046 w 3252899"/>
              <a:gd name="connsiteY65" fmla="*/ 241454 h 2543547"/>
              <a:gd name="connsiteX66" fmla="*/ 901942 w 3252899"/>
              <a:gd name="connsiteY66" fmla="*/ 197757 h 2543547"/>
              <a:gd name="connsiteX67" fmla="*/ 907027 w 3252899"/>
              <a:gd name="connsiteY67" fmla="*/ 228374 h 2543547"/>
              <a:gd name="connsiteX68" fmla="*/ 878692 w 3252899"/>
              <a:gd name="connsiteY68" fmla="*/ 238676 h 2543547"/>
              <a:gd name="connsiteX69" fmla="*/ 858086 w 3252899"/>
              <a:gd name="connsiteY69" fmla="*/ 267009 h 2543547"/>
              <a:gd name="connsiteX70" fmla="*/ 870965 w 3252899"/>
              <a:gd name="connsiteY70" fmla="*/ 305645 h 2543547"/>
              <a:gd name="connsiteX71" fmla="*/ 948237 w 3252899"/>
              <a:gd name="connsiteY71" fmla="*/ 305645 h 2543547"/>
              <a:gd name="connsiteX72" fmla="*/ 971421 w 3252899"/>
              <a:gd name="connsiteY72" fmla="*/ 359737 h 2543547"/>
              <a:gd name="connsiteX73" fmla="*/ 1010057 w 3252899"/>
              <a:gd name="connsiteY73" fmla="*/ 390646 h 2543547"/>
              <a:gd name="connsiteX74" fmla="*/ 1038391 w 3252899"/>
              <a:gd name="connsiteY74" fmla="*/ 408677 h 2543547"/>
              <a:gd name="connsiteX75" fmla="*/ 1027025 w 3252899"/>
              <a:gd name="connsiteY75" fmla="*/ 458575 h 2543547"/>
              <a:gd name="connsiteX76" fmla="*/ 981694 w 3252899"/>
              <a:gd name="connsiteY76" fmla="*/ 471784 h 2543547"/>
              <a:gd name="connsiteX77" fmla="*/ 899374 w 3252899"/>
              <a:gd name="connsiteY77" fmla="*/ 398449 h 2543547"/>
              <a:gd name="connsiteX78" fmla="*/ 783260 w 3252899"/>
              <a:gd name="connsiteY78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98089 w 3252899"/>
              <a:gd name="connsiteY50" fmla="*/ 717769 h 2543547"/>
              <a:gd name="connsiteX51" fmla="*/ 1195513 w 3252899"/>
              <a:gd name="connsiteY51" fmla="*/ 743526 h 2543547"/>
              <a:gd name="connsiteX52" fmla="*/ 1265058 w 3252899"/>
              <a:gd name="connsiteY52" fmla="*/ 694588 h 2543547"/>
              <a:gd name="connsiteX53" fmla="*/ 1326877 w 3252899"/>
              <a:gd name="connsiteY53" fmla="*/ 679133 h 2543547"/>
              <a:gd name="connsiteX54" fmla="*/ 1339023 w 3252899"/>
              <a:gd name="connsiteY54" fmla="*/ 649590 h 2543547"/>
              <a:gd name="connsiteX55" fmla="*/ 1362938 w 3252899"/>
              <a:gd name="connsiteY55" fmla="*/ 630193 h 2543547"/>
              <a:gd name="connsiteX56" fmla="*/ 1370666 w 3252899"/>
              <a:gd name="connsiteY56" fmla="*/ 596708 h 2543547"/>
              <a:gd name="connsiteX57" fmla="*/ 1411878 w 3252899"/>
              <a:gd name="connsiteY57" fmla="*/ 586405 h 2543547"/>
              <a:gd name="connsiteX58" fmla="*/ 1427333 w 3252899"/>
              <a:gd name="connsiteY58" fmla="*/ 555495 h 2543547"/>
              <a:gd name="connsiteX59" fmla="*/ 1414454 w 3252899"/>
              <a:gd name="connsiteY59" fmla="*/ 527162 h 2543547"/>
              <a:gd name="connsiteX60" fmla="*/ 1445363 w 3252899"/>
              <a:gd name="connsiteY60" fmla="*/ 483374 h 2543547"/>
              <a:gd name="connsiteX61" fmla="*/ 1453145 w 3252899"/>
              <a:gd name="connsiteY61" fmla="*/ 470054 h 2543547"/>
              <a:gd name="connsiteX62" fmla="*/ 1440211 w 3252899"/>
              <a:gd name="connsiteY62" fmla="*/ 437010 h 2543547"/>
              <a:gd name="connsiteX63" fmla="*/ 1294163 w 3252899"/>
              <a:gd name="connsiteY63" fmla="*/ 376718 h 2543547"/>
              <a:gd name="connsiteX64" fmla="*/ 1205816 w 3252899"/>
              <a:gd name="connsiteY64" fmla="*/ 377767 h 2543547"/>
              <a:gd name="connsiteX65" fmla="*/ 1024046 w 3252899"/>
              <a:gd name="connsiteY65" fmla="*/ 241454 h 2543547"/>
              <a:gd name="connsiteX66" fmla="*/ 901942 w 3252899"/>
              <a:gd name="connsiteY66" fmla="*/ 197757 h 2543547"/>
              <a:gd name="connsiteX67" fmla="*/ 907027 w 3252899"/>
              <a:gd name="connsiteY67" fmla="*/ 228374 h 2543547"/>
              <a:gd name="connsiteX68" fmla="*/ 878692 w 3252899"/>
              <a:gd name="connsiteY68" fmla="*/ 238676 h 2543547"/>
              <a:gd name="connsiteX69" fmla="*/ 858086 w 3252899"/>
              <a:gd name="connsiteY69" fmla="*/ 267009 h 2543547"/>
              <a:gd name="connsiteX70" fmla="*/ 870965 w 3252899"/>
              <a:gd name="connsiteY70" fmla="*/ 305645 h 2543547"/>
              <a:gd name="connsiteX71" fmla="*/ 948237 w 3252899"/>
              <a:gd name="connsiteY71" fmla="*/ 305645 h 2543547"/>
              <a:gd name="connsiteX72" fmla="*/ 971421 w 3252899"/>
              <a:gd name="connsiteY72" fmla="*/ 359737 h 2543547"/>
              <a:gd name="connsiteX73" fmla="*/ 1010057 w 3252899"/>
              <a:gd name="connsiteY73" fmla="*/ 390646 h 2543547"/>
              <a:gd name="connsiteX74" fmla="*/ 1038391 w 3252899"/>
              <a:gd name="connsiteY74" fmla="*/ 408677 h 2543547"/>
              <a:gd name="connsiteX75" fmla="*/ 1027025 w 3252899"/>
              <a:gd name="connsiteY75" fmla="*/ 458575 h 2543547"/>
              <a:gd name="connsiteX76" fmla="*/ 981694 w 3252899"/>
              <a:gd name="connsiteY76" fmla="*/ 471784 h 2543547"/>
              <a:gd name="connsiteX77" fmla="*/ 899374 w 3252899"/>
              <a:gd name="connsiteY77" fmla="*/ 398449 h 2543547"/>
              <a:gd name="connsiteX78" fmla="*/ 783260 w 3252899"/>
              <a:gd name="connsiteY78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98089 w 3252899"/>
              <a:gd name="connsiteY50" fmla="*/ 717769 h 2543547"/>
              <a:gd name="connsiteX51" fmla="*/ 1195513 w 3252899"/>
              <a:gd name="connsiteY51" fmla="*/ 743526 h 2543547"/>
              <a:gd name="connsiteX52" fmla="*/ 1272786 w 3252899"/>
              <a:gd name="connsiteY52" fmla="*/ 728072 h 2543547"/>
              <a:gd name="connsiteX53" fmla="*/ 1265058 w 3252899"/>
              <a:gd name="connsiteY53" fmla="*/ 694588 h 2543547"/>
              <a:gd name="connsiteX54" fmla="*/ 1326877 w 3252899"/>
              <a:gd name="connsiteY54" fmla="*/ 679133 h 2543547"/>
              <a:gd name="connsiteX55" fmla="*/ 1339023 w 3252899"/>
              <a:gd name="connsiteY55" fmla="*/ 649590 h 2543547"/>
              <a:gd name="connsiteX56" fmla="*/ 1362938 w 3252899"/>
              <a:gd name="connsiteY56" fmla="*/ 630193 h 2543547"/>
              <a:gd name="connsiteX57" fmla="*/ 1370666 w 3252899"/>
              <a:gd name="connsiteY57" fmla="*/ 596708 h 2543547"/>
              <a:gd name="connsiteX58" fmla="*/ 1411878 w 3252899"/>
              <a:gd name="connsiteY58" fmla="*/ 586405 h 2543547"/>
              <a:gd name="connsiteX59" fmla="*/ 1427333 w 3252899"/>
              <a:gd name="connsiteY59" fmla="*/ 555495 h 2543547"/>
              <a:gd name="connsiteX60" fmla="*/ 1414454 w 3252899"/>
              <a:gd name="connsiteY60" fmla="*/ 527162 h 2543547"/>
              <a:gd name="connsiteX61" fmla="*/ 1445363 w 3252899"/>
              <a:gd name="connsiteY61" fmla="*/ 483374 h 2543547"/>
              <a:gd name="connsiteX62" fmla="*/ 1453145 w 3252899"/>
              <a:gd name="connsiteY62" fmla="*/ 470054 h 2543547"/>
              <a:gd name="connsiteX63" fmla="*/ 1440211 w 3252899"/>
              <a:gd name="connsiteY63" fmla="*/ 437010 h 2543547"/>
              <a:gd name="connsiteX64" fmla="*/ 1294163 w 3252899"/>
              <a:gd name="connsiteY64" fmla="*/ 376718 h 2543547"/>
              <a:gd name="connsiteX65" fmla="*/ 1205816 w 3252899"/>
              <a:gd name="connsiteY65" fmla="*/ 377767 h 2543547"/>
              <a:gd name="connsiteX66" fmla="*/ 1024046 w 3252899"/>
              <a:gd name="connsiteY66" fmla="*/ 241454 h 2543547"/>
              <a:gd name="connsiteX67" fmla="*/ 901942 w 3252899"/>
              <a:gd name="connsiteY67" fmla="*/ 197757 h 2543547"/>
              <a:gd name="connsiteX68" fmla="*/ 907027 w 3252899"/>
              <a:gd name="connsiteY68" fmla="*/ 228374 h 2543547"/>
              <a:gd name="connsiteX69" fmla="*/ 878692 w 3252899"/>
              <a:gd name="connsiteY69" fmla="*/ 238676 h 2543547"/>
              <a:gd name="connsiteX70" fmla="*/ 858086 w 3252899"/>
              <a:gd name="connsiteY70" fmla="*/ 267009 h 2543547"/>
              <a:gd name="connsiteX71" fmla="*/ 870965 w 3252899"/>
              <a:gd name="connsiteY71" fmla="*/ 305645 h 2543547"/>
              <a:gd name="connsiteX72" fmla="*/ 948237 w 3252899"/>
              <a:gd name="connsiteY72" fmla="*/ 305645 h 2543547"/>
              <a:gd name="connsiteX73" fmla="*/ 971421 w 3252899"/>
              <a:gd name="connsiteY73" fmla="*/ 359737 h 2543547"/>
              <a:gd name="connsiteX74" fmla="*/ 1010057 w 3252899"/>
              <a:gd name="connsiteY74" fmla="*/ 390646 h 2543547"/>
              <a:gd name="connsiteX75" fmla="*/ 1038391 w 3252899"/>
              <a:gd name="connsiteY75" fmla="*/ 408677 h 2543547"/>
              <a:gd name="connsiteX76" fmla="*/ 1027025 w 3252899"/>
              <a:gd name="connsiteY76" fmla="*/ 458575 h 2543547"/>
              <a:gd name="connsiteX77" fmla="*/ 981694 w 3252899"/>
              <a:gd name="connsiteY77" fmla="*/ 471784 h 2543547"/>
              <a:gd name="connsiteX78" fmla="*/ 899374 w 3252899"/>
              <a:gd name="connsiteY78" fmla="*/ 398449 h 2543547"/>
              <a:gd name="connsiteX79" fmla="*/ 783260 w 3252899"/>
              <a:gd name="connsiteY7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98089 w 3252899"/>
              <a:gd name="connsiteY50" fmla="*/ 717769 h 2543547"/>
              <a:gd name="connsiteX51" fmla="*/ 1195513 w 3252899"/>
              <a:gd name="connsiteY51" fmla="*/ 743526 h 2543547"/>
              <a:gd name="connsiteX52" fmla="*/ 1228998 w 3252899"/>
              <a:gd name="connsiteY52" fmla="*/ 756406 h 2543547"/>
              <a:gd name="connsiteX53" fmla="*/ 1272786 w 3252899"/>
              <a:gd name="connsiteY53" fmla="*/ 728072 h 2543547"/>
              <a:gd name="connsiteX54" fmla="*/ 1265058 w 3252899"/>
              <a:gd name="connsiteY54" fmla="*/ 694588 h 2543547"/>
              <a:gd name="connsiteX55" fmla="*/ 1326877 w 3252899"/>
              <a:gd name="connsiteY55" fmla="*/ 679133 h 2543547"/>
              <a:gd name="connsiteX56" fmla="*/ 1339023 w 3252899"/>
              <a:gd name="connsiteY56" fmla="*/ 649590 h 2543547"/>
              <a:gd name="connsiteX57" fmla="*/ 1362938 w 3252899"/>
              <a:gd name="connsiteY57" fmla="*/ 630193 h 2543547"/>
              <a:gd name="connsiteX58" fmla="*/ 1370666 w 3252899"/>
              <a:gd name="connsiteY58" fmla="*/ 596708 h 2543547"/>
              <a:gd name="connsiteX59" fmla="*/ 1411878 w 3252899"/>
              <a:gd name="connsiteY59" fmla="*/ 586405 h 2543547"/>
              <a:gd name="connsiteX60" fmla="*/ 1427333 w 3252899"/>
              <a:gd name="connsiteY60" fmla="*/ 555495 h 2543547"/>
              <a:gd name="connsiteX61" fmla="*/ 1414454 w 3252899"/>
              <a:gd name="connsiteY61" fmla="*/ 527162 h 2543547"/>
              <a:gd name="connsiteX62" fmla="*/ 1445363 w 3252899"/>
              <a:gd name="connsiteY62" fmla="*/ 483374 h 2543547"/>
              <a:gd name="connsiteX63" fmla="*/ 1453145 w 3252899"/>
              <a:gd name="connsiteY63" fmla="*/ 470054 h 2543547"/>
              <a:gd name="connsiteX64" fmla="*/ 1440211 w 3252899"/>
              <a:gd name="connsiteY64" fmla="*/ 437010 h 2543547"/>
              <a:gd name="connsiteX65" fmla="*/ 1294163 w 3252899"/>
              <a:gd name="connsiteY65" fmla="*/ 376718 h 2543547"/>
              <a:gd name="connsiteX66" fmla="*/ 1205816 w 3252899"/>
              <a:gd name="connsiteY66" fmla="*/ 377767 h 2543547"/>
              <a:gd name="connsiteX67" fmla="*/ 1024046 w 3252899"/>
              <a:gd name="connsiteY67" fmla="*/ 241454 h 2543547"/>
              <a:gd name="connsiteX68" fmla="*/ 901942 w 3252899"/>
              <a:gd name="connsiteY68" fmla="*/ 197757 h 2543547"/>
              <a:gd name="connsiteX69" fmla="*/ 907027 w 3252899"/>
              <a:gd name="connsiteY69" fmla="*/ 228374 h 2543547"/>
              <a:gd name="connsiteX70" fmla="*/ 878692 w 3252899"/>
              <a:gd name="connsiteY70" fmla="*/ 238676 h 2543547"/>
              <a:gd name="connsiteX71" fmla="*/ 858086 w 3252899"/>
              <a:gd name="connsiteY71" fmla="*/ 267009 h 2543547"/>
              <a:gd name="connsiteX72" fmla="*/ 870965 w 3252899"/>
              <a:gd name="connsiteY72" fmla="*/ 305645 h 2543547"/>
              <a:gd name="connsiteX73" fmla="*/ 948237 w 3252899"/>
              <a:gd name="connsiteY73" fmla="*/ 305645 h 2543547"/>
              <a:gd name="connsiteX74" fmla="*/ 971421 w 3252899"/>
              <a:gd name="connsiteY74" fmla="*/ 359737 h 2543547"/>
              <a:gd name="connsiteX75" fmla="*/ 1010057 w 3252899"/>
              <a:gd name="connsiteY75" fmla="*/ 390646 h 2543547"/>
              <a:gd name="connsiteX76" fmla="*/ 1038391 w 3252899"/>
              <a:gd name="connsiteY76" fmla="*/ 408677 h 2543547"/>
              <a:gd name="connsiteX77" fmla="*/ 1027025 w 3252899"/>
              <a:gd name="connsiteY77" fmla="*/ 458575 h 2543547"/>
              <a:gd name="connsiteX78" fmla="*/ 981694 w 3252899"/>
              <a:gd name="connsiteY78" fmla="*/ 471784 h 2543547"/>
              <a:gd name="connsiteX79" fmla="*/ 899374 w 3252899"/>
              <a:gd name="connsiteY79" fmla="*/ 398449 h 2543547"/>
              <a:gd name="connsiteX80" fmla="*/ 783260 w 3252899"/>
              <a:gd name="connsiteY80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72332 w 3252899"/>
              <a:gd name="connsiteY50" fmla="*/ 728072 h 2543547"/>
              <a:gd name="connsiteX51" fmla="*/ 1195513 w 3252899"/>
              <a:gd name="connsiteY51" fmla="*/ 743526 h 2543547"/>
              <a:gd name="connsiteX52" fmla="*/ 1228998 w 3252899"/>
              <a:gd name="connsiteY52" fmla="*/ 756406 h 2543547"/>
              <a:gd name="connsiteX53" fmla="*/ 1272786 w 3252899"/>
              <a:gd name="connsiteY53" fmla="*/ 728072 h 2543547"/>
              <a:gd name="connsiteX54" fmla="*/ 1265058 w 3252899"/>
              <a:gd name="connsiteY54" fmla="*/ 694588 h 2543547"/>
              <a:gd name="connsiteX55" fmla="*/ 1326877 w 3252899"/>
              <a:gd name="connsiteY55" fmla="*/ 679133 h 2543547"/>
              <a:gd name="connsiteX56" fmla="*/ 1339023 w 3252899"/>
              <a:gd name="connsiteY56" fmla="*/ 649590 h 2543547"/>
              <a:gd name="connsiteX57" fmla="*/ 1362938 w 3252899"/>
              <a:gd name="connsiteY57" fmla="*/ 630193 h 2543547"/>
              <a:gd name="connsiteX58" fmla="*/ 1370666 w 3252899"/>
              <a:gd name="connsiteY58" fmla="*/ 596708 h 2543547"/>
              <a:gd name="connsiteX59" fmla="*/ 1411878 w 3252899"/>
              <a:gd name="connsiteY59" fmla="*/ 586405 h 2543547"/>
              <a:gd name="connsiteX60" fmla="*/ 1427333 w 3252899"/>
              <a:gd name="connsiteY60" fmla="*/ 555495 h 2543547"/>
              <a:gd name="connsiteX61" fmla="*/ 1414454 w 3252899"/>
              <a:gd name="connsiteY61" fmla="*/ 527162 h 2543547"/>
              <a:gd name="connsiteX62" fmla="*/ 1445363 w 3252899"/>
              <a:gd name="connsiteY62" fmla="*/ 483374 h 2543547"/>
              <a:gd name="connsiteX63" fmla="*/ 1453145 w 3252899"/>
              <a:gd name="connsiteY63" fmla="*/ 470054 h 2543547"/>
              <a:gd name="connsiteX64" fmla="*/ 1440211 w 3252899"/>
              <a:gd name="connsiteY64" fmla="*/ 437010 h 2543547"/>
              <a:gd name="connsiteX65" fmla="*/ 1294163 w 3252899"/>
              <a:gd name="connsiteY65" fmla="*/ 376718 h 2543547"/>
              <a:gd name="connsiteX66" fmla="*/ 1205816 w 3252899"/>
              <a:gd name="connsiteY66" fmla="*/ 377767 h 2543547"/>
              <a:gd name="connsiteX67" fmla="*/ 1024046 w 3252899"/>
              <a:gd name="connsiteY67" fmla="*/ 241454 h 2543547"/>
              <a:gd name="connsiteX68" fmla="*/ 901942 w 3252899"/>
              <a:gd name="connsiteY68" fmla="*/ 197757 h 2543547"/>
              <a:gd name="connsiteX69" fmla="*/ 907027 w 3252899"/>
              <a:gd name="connsiteY69" fmla="*/ 228374 h 2543547"/>
              <a:gd name="connsiteX70" fmla="*/ 878692 w 3252899"/>
              <a:gd name="connsiteY70" fmla="*/ 238676 h 2543547"/>
              <a:gd name="connsiteX71" fmla="*/ 858086 w 3252899"/>
              <a:gd name="connsiteY71" fmla="*/ 267009 h 2543547"/>
              <a:gd name="connsiteX72" fmla="*/ 870965 w 3252899"/>
              <a:gd name="connsiteY72" fmla="*/ 305645 h 2543547"/>
              <a:gd name="connsiteX73" fmla="*/ 948237 w 3252899"/>
              <a:gd name="connsiteY73" fmla="*/ 305645 h 2543547"/>
              <a:gd name="connsiteX74" fmla="*/ 971421 w 3252899"/>
              <a:gd name="connsiteY74" fmla="*/ 359737 h 2543547"/>
              <a:gd name="connsiteX75" fmla="*/ 1010057 w 3252899"/>
              <a:gd name="connsiteY75" fmla="*/ 390646 h 2543547"/>
              <a:gd name="connsiteX76" fmla="*/ 1038391 w 3252899"/>
              <a:gd name="connsiteY76" fmla="*/ 408677 h 2543547"/>
              <a:gd name="connsiteX77" fmla="*/ 1027025 w 3252899"/>
              <a:gd name="connsiteY77" fmla="*/ 458575 h 2543547"/>
              <a:gd name="connsiteX78" fmla="*/ 981694 w 3252899"/>
              <a:gd name="connsiteY78" fmla="*/ 471784 h 2543547"/>
              <a:gd name="connsiteX79" fmla="*/ 899374 w 3252899"/>
              <a:gd name="connsiteY79" fmla="*/ 398449 h 2543547"/>
              <a:gd name="connsiteX80" fmla="*/ 783260 w 3252899"/>
              <a:gd name="connsiteY80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72332 w 3252899"/>
              <a:gd name="connsiteY50" fmla="*/ 728072 h 2543547"/>
              <a:gd name="connsiteX51" fmla="*/ 1177482 w 3252899"/>
              <a:gd name="connsiteY51" fmla="*/ 746102 h 2543547"/>
              <a:gd name="connsiteX52" fmla="*/ 1228998 w 3252899"/>
              <a:gd name="connsiteY52" fmla="*/ 756406 h 2543547"/>
              <a:gd name="connsiteX53" fmla="*/ 1272786 w 3252899"/>
              <a:gd name="connsiteY53" fmla="*/ 728072 h 2543547"/>
              <a:gd name="connsiteX54" fmla="*/ 1265058 w 3252899"/>
              <a:gd name="connsiteY54" fmla="*/ 694588 h 2543547"/>
              <a:gd name="connsiteX55" fmla="*/ 1326877 w 3252899"/>
              <a:gd name="connsiteY55" fmla="*/ 679133 h 2543547"/>
              <a:gd name="connsiteX56" fmla="*/ 1339023 w 3252899"/>
              <a:gd name="connsiteY56" fmla="*/ 649590 h 2543547"/>
              <a:gd name="connsiteX57" fmla="*/ 1362938 w 3252899"/>
              <a:gd name="connsiteY57" fmla="*/ 630193 h 2543547"/>
              <a:gd name="connsiteX58" fmla="*/ 1370666 w 3252899"/>
              <a:gd name="connsiteY58" fmla="*/ 596708 h 2543547"/>
              <a:gd name="connsiteX59" fmla="*/ 1411878 w 3252899"/>
              <a:gd name="connsiteY59" fmla="*/ 586405 h 2543547"/>
              <a:gd name="connsiteX60" fmla="*/ 1427333 w 3252899"/>
              <a:gd name="connsiteY60" fmla="*/ 555495 h 2543547"/>
              <a:gd name="connsiteX61" fmla="*/ 1414454 w 3252899"/>
              <a:gd name="connsiteY61" fmla="*/ 527162 h 2543547"/>
              <a:gd name="connsiteX62" fmla="*/ 1445363 w 3252899"/>
              <a:gd name="connsiteY62" fmla="*/ 483374 h 2543547"/>
              <a:gd name="connsiteX63" fmla="*/ 1453145 w 3252899"/>
              <a:gd name="connsiteY63" fmla="*/ 470054 h 2543547"/>
              <a:gd name="connsiteX64" fmla="*/ 1440211 w 3252899"/>
              <a:gd name="connsiteY64" fmla="*/ 437010 h 2543547"/>
              <a:gd name="connsiteX65" fmla="*/ 1294163 w 3252899"/>
              <a:gd name="connsiteY65" fmla="*/ 376718 h 2543547"/>
              <a:gd name="connsiteX66" fmla="*/ 1205816 w 3252899"/>
              <a:gd name="connsiteY66" fmla="*/ 377767 h 2543547"/>
              <a:gd name="connsiteX67" fmla="*/ 1024046 w 3252899"/>
              <a:gd name="connsiteY67" fmla="*/ 241454 h 2543547"/>
              <a:gd name="connsiteX68" fmla="*/ 901942 w 3252899"/>
              <a:gd name="connsiteY68" fmla="*/ 197757 h 2543547"/>
              <a:gd name="connsiteX69" fmla="*/ 907027 w 3252899"/>
              <a:gd name="connsiteY69" fmla="*/ 228374 h 2543547"/>
              <a:gd name="connsiteX70" fmla="*/ 878692 w 3252899"/>
              <a:gd name="connsiteY70" fmla="*/ 238676 h 2543547"/>
              <a:gd name="connsiteX71" fmla="*/ 858086 w 3252899"/>
              <a:gd name="connsiteY71" fmla="*/ 267009 h 2543547"/>
              <a:gd name="connsiteX72" fmla="*/ 870965 w 3252899"/>
              <a:gd name="connsiteY72" fmla="*/ 305645 h 2543547"/>
              <a:gd name="connsiteX73" fmla="*/ 948237 w 3252899"/>
              <a:gd name="connsiteY73" fmla="*/ 305645 h 2543547"/>
              <a:gd name="connsiteX74" fmla="*/ 971421 w 3252899"/>
              <a:gd name="connsiteY74" fmla="*/ 359737 h 2543547"/>
              <a:gd name="connsiteX75" fmla="*/ 1010057 w 3252899"/>
              <a:gd name="connsiteY75" fmla="*/ 390646 h 2543547"/>
              <a:gd name="connsiteX76" fmla="*/ 1038391 w 3252899"/>
              <a:gd name="connsiteY76" fmla="*/ 408677 h 2543547"/>
              <a:gd name="connsiteX77" fmla="*/ 1027025 w 3252899"/>
              <a:gd name="connsiteY77" fmla="*/ 458575 h 2543547"/>
              <a:gd name="connsiteX78" fmla="*/ 981694 w 3252899"/>
              <a:gd name="connsiteY78" fmla="*/ 471784 h 2543547"/>
              <a:gd name="connsiteX79" fmla="*/ 899374 w 3252899"/>
              <a:gd name="connsiteY79" fmla="*/ 398449 h 2543547"/>
              <a:gd name="connsiteX80" fmla="*/ 783260 w 3252899"/>
              <a:gd name="connsiteY80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2634 w 3252899"/>
              <a:gd name="connsiteY46" fmla="*/ 774435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72332 w 3252899"/>
              <a:gd name="connsiteY50" fmla="*/ 728072 h 2543547"/>
              <a:gd name="connsiteX51" fmla="*/ 1177482 w 3252899"/>
              <a:gd name="connsiteY51" fmla="*/ 746102 h 2543547"/>
              <a:gd name="connsiteX52" fmla="*/ 1228998 w 3252899"/>
              <a:gd name="connsiteY52" fmla="*/ 756406 h 2543547"/>
              <a:gd name="connsiteX53" fmla="*/ 1272786 w 3252899"/>
              <a:gd name="connsiteY53" fmla="*/ 728072 h 2543547"/>
              <a:gd name="connsiteX54" fmla="*/ 1265058 w 3252899"/>
              <a:gd name="connsiteY54" fmla="*/ 694588 h 2543547"/>
              <a:gd name="connsiteX55" fmla="*/ 1326877 w 3252899"/>
              <a:gd name="connsiteY55" fmla="*/ 679133 h 2543547"/>
              <a:gd name="connsiteX56" fmla="*/ 1339023 w 3252899"/>
              <a:gd name="connsiteY56" fmla="*/ 649590 h 2543547"/>
              <a:gd name="connsiteX57" fmla="*/ 1362938 w 3252899"/>
              <a:gd name="connsiteY57" fmla="*/ 630193 h 2543547"/>
              <a:gd name="connsiteX58" fmla="*/ 1370666 w 3252899"/>
              <a:gd name="connsiteY58" fmla="*/ 596708 h 2543547"/>
              <a:gd name="connsiteX59" fmla="*/ 1411878 w 3252899"/>
              <a:gd name="connsiteY59" fmla="*/ 586405 h 2543547"/>
              <a:gd name="connsiteX60" fmla="*/ 1427333 w 3252899"/>
              <a:gd name="connsiteY60" fmla="*/ 555495 h 2543547"/>
              <a:gd name="connsiteX61" fmla="*/ 1414454 w 3252899"/>
              <a:gd name="connsiteY61" fmla="*/ 527162 h 2543547"/>
              <a:gd name="connsiteX62" fmla="*/ 1445363 w 3252899"/>
              <a:gd name="connsiteY62" fmla="*/ 483374 h 2543547"/>
              <a:gd name="connsiteX63" fmla="*/ 1453145 w 3252899"/>
              <a:gd name="connsiteY63" fmla="*/ 470054 h 2543547"/>
              <a:gd name="connsiteX64" fmla="*/ 1440211 w 3252899"/>
              <a:gd name="connsiteY64" fmla="*/ 437010 h 2543547"/>
              <a:gd name="connsiteX65" fmla="*/ 1294163 w 3252899"/>
              <a:gd name="connsiteY65" fmla="*/ 376718 h 2543547"/>
              <a:gd name="connsiteX66" fmla="*/ 1205816 w 3252899"/>
              <a:gd name="connsiteY66" fmla="*/ 377767 h 2543547"/>
              <a:gd name="connsiteX67" fmla="*/ 1024046 w 3252899"/>
              <a:gd name="connsiteY67" fmla="*/ 241454 h 2543547"/>
              <a:gd name="connsiteX68" fmla="*/ 901942 w 3252899"/>
              <a:gd name="connsiteY68" fmla="*/ 197757 h 2543547"/>
              <a:gd name="connsiteX69" fmla="*/ 907027 w 3252899"/>
              <a:gd name="connsiteY69" fmla="*/ 228374 h 2543547"/>
              <a:gd name="connsiteX70" fmla="*/ 878692 w 3252899"/>
              <a:gd name="connsiteY70" fmla="*/ 238676 h 2543547"/>
              <a:gd name="connsiteX71" fmla="*/ 858086 w 3252899"/>
              <a:gd name="connsiteY71" fmla="*/ 267009 h 2543547"/>
              <a:gd name="connsiteX72" fmla="*/ 870965 w 3252899"/>
              <a:gd name="connsiteY72" fmla="*/ 305645 h 2543547"/>
              <a:gd name="connsiteX73" fmla="*/ 948237 w 3252899"/>
              <a:gd name="connsiteY73" fmla="*/ 305645 h 2543547"/>
              <a:gd name="connsiteX74" fmla="*/ 971421 w 3252899"/>
              <a:gd name="connsiteY74" fmla="*/ 359737 h 2543547"/>
              <a:gd name="connsiteX75" fmla="*/ 1010057 w 3252899"/>
              <a:gd name="connsiteY75" fmla="*/ 390646 h 2543547"/>
              <a:gd name="connsiteX76" fmla="*/ 1038391 w 3252899"/>
              <a:gd name="connsiteY76" fmla="*/ 408677 h 2543547"/>
              <a:gd name="connsiteX77" fmla="*/ 1027025 w 3252899"/>
              <a:gd name="connsiteY77" fmla="*/ 458575 h 2543547"/>
              <a:gd name="connsiteX78" fmla="*/ 981694 w 3252899"/>
              <a:gd name="connsiteY78" fmla="*/ 471784 h 2543547"/>
              <a:gd name="connsiteX79" fmla="*/ 899374 w 3252899"/>
              <a:gd name="connsiteY79" fmla="*/ 398449 h 2543547"/>
              <a:gd name="connsiteX80" fmla="*/ 783260 w 3252899"/>
              <a:gd name="connsiteY80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313999 w 3252899"/>
              <a:gd name="connsiteY45" fmla="*/ 782164 h 2543547"/>
              <a:gd name="connsiteX46" fmla="*/ 1272786 w 3252899"/>
              <a:gd name="connsiteY46" fmla="*/ 774436 h 2543547"/>
              <a:gd name="connsiteX47" fmla="*/ 1182634 w 3252899"/>
              <a:gd name="connsiteY47" fmla="*/ 774435 h 2543547"/>
              <a:gd name="connsiteX48" fmla="*/ 1130976 w 3252899"/>
              <a:gd name="connsiteY48" fmla="*/ 760777 h 2543547"/>
              <a:gd name="connsiteX49" fmla="*/ 1071876 w 3252899"/>
              <a:gd name="connsiteY49" fmla="*/ 738375 h 2543547"/>
              <a:gd name="connsiteX50" fmla="*/ 1102784 w 3252899"/>
              <a:gd name="connsiteY50" fmla="*/ 715193 h 2543547"/>
              <a:gd name="connsiteX51" fmla="*/ 1172332 w 3252899"/>
              <a:gd name="connsiteY51" fmla="*/ 728072 h 2543547"/>
              <a:gd name="connsiteX52" fmla="*/ 1177482 w 3252899"/>
              <a:gd name="connsiteY52" fmla="*/ 746102 h 2543547"/>
              <a:gd name="connsiteX53" fmla="*/ 1228998 w 3252899"/>
              <a:gd name="connsiteY53" fmla="*/ 756406 h 2543547"/>
              <a:gd name="connsiteX54" fmla="*/ 1272786 w 3252899"/>
              <a:gd name="connsiteY54" fmla="*/ 728072 h 2543547"/>
              <a:gd name="connsiteX55" fmla="*/ 1265058 w 3252899"/>
              <a:gd name="connsiteY55" fmla="*/ 694588 h 2543547"/>
              <a:gd name="connsiteX56" fmla="*/ 1326877 w 3252899"/>
              <a:gd name="connsiteY56" fmla="*/ 679133 h 2543547"/>
              <a:gd name="connsiteX57" fmla="*/ 1339023 w 3252899"/>
              <a:gd name="connsiteY57" fmla="*/ 649590 h 2543547"/>
              <a:gd name="connsiteX58" fmla="*/ 1362938 w 3252899"/>
              <a:gd name="connsiteY58" fmla="*/ 630193 h 2543547"/>
              <a:gd name="connsiteX59" fmla="*/ 1370666 w 3252899"/>
              <a:gd name="connsiteY59" fmla="*/ 596708 h 2543547"/>
              <a:gd name="connsiteX60" fmla="*/ 1411878 w 3252899"/>
              <a:gd name="connsiteY60" fmla="*/ 586405 h 2543547"/>
              <a:gd name="connsiteX61" fmla="*/ 1427333 w 3252899"/>
              <a:gd name="connsiteY61" fmla="*/ 555495 h 2543547"/>
              <a:gd name="connsiteX62" fmla="*/ 1414454 w 3252899"/>
              <a:gd name="connsiteY62" fmla="*/ 527162 h 2543547"/>
              <a:gd name="connsiteX63" fmla="*/ 1445363 w 3252899"/>
              <a:gd name="connsiteY63" fmla="*/ 483374 h 2543547"/>
              <a:gd name="connsiteX64" fmla="*/ 1453145 w 3252899"/>
              <a:gd name="connsiteY64" fmla="*/ 470054 h 2543547"/>
              <a:gd name="connsiteX65" fmla="*/ 1440211 w 3252899"/>
              <a:gd name="connsiteY65" fmla="*/ 437010 h 2543547"/>
              <a:gd name="connsiteX66" fmla="*/ 1294163 w 3252899"/>
              <a:gd name="connsiteY66" fmla="*/ 376718 h 2543547"/>
              <a:gd name="connsiteX67" fmla="*/ 1205816 w 3252899"/>
              <a:gd name="connsiteY67" fmla="*/ 377767 h 2543547"/>
              <a:gd name="connsiteX68" fmla="*/ 1024046 w 3252899"/>
              <a:gd name="connsiteY68" fmla="*/ 241454 h 2543547"/>
              <a:gd name="connsiteX69" fmla="*/ 901942 w 3252899"/>
              <a:gd name="connsiteY69" fmla="*/ 197757 h 2543547"/>
              <a:gd name="connsiteX70" fmla="*/ 907027 w 3252899"/>
              <a:gd name="connsiteY70" fmla="*/ 228374 h 2543547"/>
              <a:gd name="connsiteX71" fmla="*/ 878692 w 3252899"/>
              <a:gd name="connsiteY71" fmla="*/ 238676 h 2543547"/>
              <a:gd name="connsiteX72" fmla="*/ 858086 w 3252899"/>
              <a:gd name="connsiteY72" fmla="*/ 267009 h 2543547"/>
              <a:gd name="connsiteX73" fmla="*/ 870965 w 3252899"/>
              <a:gd name="connsiteY73" fmla="*/ 305645 h 2543547"/>
              <a:gd name="connsiteX74" fmla="*/ 948237 w 3252899"/>
              <a:gd name="connsiteY74" fmla="*/ 305645 h 2543547"/>
              <a:gd name="connsiteX75" fmla="*/ 971421 w 3252899"/>
              <a:gd name="connsiteY75" fmla="*/ 359737 h 2543547"/>
              <a:gd name="connsiteX76" fmla="*/ 1010057 w 3252899"/>
              <a:gd name="connsiteY76" fmla="*/ 390646 h 2543547"/>
              <a:gd name="connsiteX77" fmla="*/ 1038391 w 3252899"/>
              <a:gd name="connsiteY77" fmla="*/ 408677 h 2543547"/>
              <a:gd name="connsiteX78" fmla="*/ 1027025 w 3252899"/>
              <a:gd name="connsiteY78" fmla="*/ 458575 h 2543547"/>
              <a:gd name="connsiteX79" fmla="*/ 981694 w 3252899"/>
              <a:gd name="connsiteY79" fmla="*/ 471784 h 2543547"/>
              <a:gd name="connsiteX80" fmla="*/ 899374 w 3252899"/>
              <a:gd name="connsiteY80" fmla="*/ 398449 h 2543547"/>
              <a:gd name="connsiteX81" fmla="*/ 783260 w 3252899"/>
              <a:gd name="connsiteY8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94250 w 3252899"/>
              <a:gd name="connsiteY43" fmla="*/ 624315 h 2543547"/>
              <a:gd name="connsiteX44" fmla="*/ 1334605 w 3252899"/>
              <a:gd name="connsiteY44" fmla="*/ 789892 h 2543547"/>
              <a:gd name="connsiteX45" fmla="*/ 1313999 w 3252899"/>
              <a:gd name="connsiteY45" fmla="*/ 782164 h 2543547"/>
              <a:gd name="connsiteX46" fmla="*/ 1272786 w 3252899"/>
              <a:gd name="connsiteY46" fmla="*/ 774436 h 2543547"/>
              <a:gd name="connsiteX47" fmla="*/ 1182634 w 3252899"/>
              <a:gd name="connsiteY47" fmla="*/ 774435 h 2543547"/>
              <a:gd name="connsiteX48" fmla="*/ 1130976 w 3252899"/>
              <a:gd name="connsiteY48" fmla="*/ 760777 h 2543547"/>
              <a:gd name="connsiteX49" fmla="*/ 1071876 w 3252899"/>
              <a:gd name="connsiteY49" fmla="*/ 738375 h 2543547"/>
              <a:gd name="connsiteX50" fmla="*/ 1102784 w 3252899"/>
              <a:gd name="connsiteY50" fmla="*/ 715193 h 2543547"/>
              <a:gd name="connsiteX51" fmla="*/ 1172332 w 3252899"/>
              <a:gd name="connsiteY51" fmla="*/ 728072 h 2543547"/>
              <a:gd name="connsiteX52" fmla="*/ 1177482 w 3252899"/>
              <a:gd name="connsiteY52" fmla="*/ 746102 h 2543547"/>
              <a:gd name="connsiteX53" fmla="*/ 1228998 w 3252899"/>
              <a:gd name="connsiteY53" fmla="*/ 756406 h 2543547"/>
              <a:gd name="connsiteX54" fmla="*/ 1272786 w 3252899"/>
              <a:gd name="connsiteY54" fmla="*/ 728072 h 2543547"/>
              <a:gd name="connsiteX55" fmla="*/ 1265058 w 3252899"/>
              <a:gd name="connsiteY55" fmla="*/ 694588 h 2543547"/>
              <a:gd name="connsiteX56" fmla="*/ 1326877 w 3252899"/>
              <a:gd name="connsiteY56" fmla="*/ 679133 h 2543547"/>
              <a:gd name="connsiteX57" fmla="*/ 1339023 w 3252899"/>
              <a:gd name="connsiteY57" fmla="*/ 649590 h 2543547"/>
              <a:gd name="connsiteX58" fmla="*/ 1362938 w 3252899"/>
              <a:gd name="connsiteY58" fmla="*/ 630193 h 2543547"/>
              <a:gd name="connsiteX59" fmla="*/ 1370666 w 3252899"/>
              <a:gd name="connsiteY59" fmla="*/ 596708 h 2543547"/>
              <a:gd name="connsiteX60" fmla="*/ 1411878 w 3252899"/>
              <a:gd name="connsiteY60" fmla="*/ 586405 h 2543547"/>
              <a:gd name="connsiteX61" fmla="*/ 1427333 w 3252899"/>
              <a:gd name="connsiteY61" fmla="*/ 555495 h 2543547"/>
              <a:gd name="connsiteX62" fmla="*/ 1414454 w 3252899"/>
              <a:gd name="connsiteY62" fmla="*/ 527162 h 2543547"/>
              <a:gd name="connsiteX63" fmla="*/ 1445363 w 3252899"/>
              <a:gd name="connsiteY63" fmla="*/ 483374 h 2543547"/>
              <a:gd name="connsiteX64" fmla="*/ 1453145 w 3252899"/>
              <a:gd name="connsiteY64" fmla="*/ 470054 h 2543547"/>
              <a:gd name="connsiteX65" fmla="*/ 1440211 w 3252899"/>
              <a:gd name="connsiteY65" fmla="*/ 437010 h 2543547"/>
              <a:gd name="connsiteX66" fmla="*/ 1294163 w 3252899"/>
              <a:gd name="connsiteY66" fmla="*/ 376718 h 2543547"/>
              <a:gd name="connsiteX67" fmla="*/ 1205816 w 3252899"/>
              <a:gd name="connsiteY67" fmla="*/ 377767 h 2543547"/>
              <a:gd name="connsiteX68" fmla="*/ 1024046 w 3252899"/>
              <a:gd name="connsiteY68" fmla="*/ 241454 h 2543547"/>
              <a:gd name="connsiteX69" fmla="*/ 901942 w 3252899"/>
              <a:gd name="connsiteY69" fmla="*/ 197757 h 2543547"/>
              <a:gd name="connsiteX70" fmla="*/ 907027 w 3252899"/>
              <a:gd name="connsiteY70" fmla="*/ 228374 h 2543547"/>
              <a:gd name="connsiteX71" fmla="*/ 878692 w 3252899"/>
              <a:gd name="connsiteY71" fmla="*/ 238676 h 2543547"/>
              <a:gd name="connsiteX72" fmla="*/ 858086 w 3252899"/>
              <a:gd name="connsiteY72" fmla="*/ 267009 h 2543547"/>
              <a:gd name="connsiteX73" fmla="*/ 870965 w 3252899"/>
              <a:gd name="connsiteY73" fmla="*/ 305645 h 2543547"/>
              <a:gd name="connsiteX74" fmla="*/ 948237 w 3252899"/>
              <a:gd name="connsiteY74" fmla="*/ 305645 h 2543547"/>
              <a:gd name="connsiteX75" fmla="*/ 971421 w 3252899"/>
              <a:gd name="connsiteY75" fmla="*/ 359737 h 2543547"/>
              <a:gd name="connsiteX76" fmla="*/ 1010057 w 3252899"/>
              <a:gd name="connsiteY76" fmla="*/ 390646 h 2543547"/>
              <a:gd name="connsiteX77" fmla="*/ 1038391 w 3252899"/>
              <a:gd name="connsiteY77" fmla="*/ 408677 h 2543547"/>
              <a:gd name="connsiteX78" fmla="*/ 1027025 w 3252899"/>
              <a:gd name="connsiteY78" fmla="*/ 458575 h 2543547"/>
              <a:gd name="connsiteX79" fmla="*/ 981694 w 3252899"/>
              <a:gd name="connsiteY79" fmla="*/ 471784 h 2543547"/>
              <a:gd name="connsiteX80" fmla="*/ 899374 w 3252899"/>
              <a:gd name="connsiteY80" fmla="*/ 398449 h 2543547"/>
              <a:gd name="connsiteX81" fmla="*/ 783260 w 3252899"/>
              <a:gd name="connsiteY8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94250 w 3252899"/>
              <a:gd name="connsiteY43" fmla="*/ 624315 h 2543547"/>
              <a:gd name="connsiteX44" fmla="*/ 1334605 w 3252899"/>
              <a:gd name="connsiteY44" fmla="*/ 789892 h 2543547"/>
              <a:gd name="connsiteX45" fmla="*/ 1313999 w 3252899"/>
              <a:gd name="connsiteY45" fmla="*/ 782164 h 2543547"/>
              <a:gd name="connsiteX46" fmla="*/ 1272786 w 3252899"/>
              <a:gd name="connsiteY46" fmla="*/ 774436 h 2543547"/>
              <a:gd name="connsiteX47" fmla="*/ 1182634 w 3252899"/>
              <a:gd name="connsiteY47" fmla="*/ 774435 h 2543547"/>
              <a:gd name="connsiteX48" fmla="*/ 1130976 w 3252899"/>
              <a:gd name="connsiteY48" fmla="*/ 760777 h 2543547"/>
              <a:gd name="connsiteX49" fmla="*/ 1071876 w 3252899"/>
              <a:gd name="connsiteY49" fmla="*/ 738375 h 2543547"/>
              <a:gd name="connsiteX50" fmla="*/ 1102784 w 3252899"/>
              <a:gd name="connsiteY50" fmla="*/ 715193 h 2543547"/>
              <a:gd name="connsiteX51" fmla="*/ 1172332 w 3252899"/>
              <a:gd name="connsiteY51" fmla="*/ 728072 h 2543547"/>
              <a:gd name="connsiteX52" fmla="*/ 1177482 w 3252899"/>
              <a:gd name="connsiteY52" fmla="*/ 746102 h 2543547"/>
              <a:gd name="connsiteX53" fmla="*/ 1228998 w 3252899"/>
              <a:gd name="connsiteY53" fmla="*/ 756406 h 2543547"/>
              <a:gd name="connsiteX54" fmla="*/ 1272786 w 3252899"/>
              <a:gd name="connsiteY54" fmla="*/ 728072 h 2543547"/>
              <a:gd name="connsiteX55" fmla="*/ 1265058 w 3252899"/>
              <a:gd name="connsiteY55" fmla="*/ 694588 h 2543547"/>
              <a:gd name="connsiteX56" fmla="*/ 1326877 w 3252899"/>
              <a:gd name="connsiteY56" fmla="*/ 679133 h 2543547"/>
              <a:gd name="connsiteX57" fmla="*/ 1339023 w 3252899"/>
              <a:gd name="connsiteY57" fmla="*/ 649590 h 2543547"/>
              <a:gd name="connsiteX58" fmla="*/ 1362938 w 3252899"/>
              <a:gd name="connsiteY58" fmla="*/ 630193 h 2543547"/>
              <a:gd name="connsiteX59" fmla="*/ 1370666 w 3252899"/>
              <a:gd name="connsiteY59" fmla="*/ 596708 h 2543547"/>
              <a:gd name="connsiteX60" fmla="*/ 1411878 w 3252899"/>
              <a:gd name="connsiteY60" fmla="*/ 586405 h 2543547"/>
              <a:gd name="connsiteX61" fmla="*/ 1427333 w 3252899"/>
              <a:gd name="connsiteY61" fmla="*/ 555495 h 2543547"/>
              <a:gd name="connsiteX62" fmla="*/ 1414454 w 3252899"/>
              <a:gd name="connsiteY62" fmla="*/ 527162 h 2543547"/>
              <a:gd name="connsiteX63" fmla="*/ 1445363 w 3252899"/>
              <a:gd name="connsiteY63" fmla="*/ 483374 h 2543547"/>
              <a:gd name="connsiteX64" fmla="*/ 1453145 w 3252899"/>
              <a:gd name="connsiteY64" fmla="*/ 470054 h 2543547"/>
              <a:gd name="connsiteX65" fmla="*/ 1440211 w 3252899"/>
              <a:gd name="connsiteY65" fmla="*/ 437010 h 2543547"/>
              <a:gd name="connsiteX66" fmla="*/ 1294163 w 3252899"/>
              <a:gd name="connsiteY66" fmla="*/ 376718 h 2543547"/>
              <a:gd name="connsiteX67" fmla="*/ 1205816 w 3252899"/>
              <a:gd name="connsiteY67" fmla="*/ 377767 h 2543547"/>
              <a:gd name="connsiteX68" fmla="*/ 1024046 w 3252899"/>
              <a:gd name="connsiteY68" fmla="*/ 241454 h 2543547"/>
              <a:gd name="connsiteX69" fmla="*/ 901942 w 3252899"/>
              <a:gd name="connsiteY69" fmla="*/ 197757 h 2543547"/>
              <a:gd name="connsiteX70" fmla="*/ 907027 w 3252899"/>
              <a:gd name="connsiteY70" fmla="*/ 228374 h 2543547"/>
              <a:gd name="connsiteX71" fmla="*/ 878692 w 3252899"/>
              <a:gd name="connsiteY71" fmla="*/ 238676 h 2543547"/>
              <a:gd name="connsiteX72" fmla="*/ 858086 w 3252899"/>
              <a:gd name="connsiteY72" fmla="*/ 267009 h 2543547"/>
              <a:gd name="connsiteX73" fmla="*/ 870965 w 3252899"/>
              <a:gd name="connsiteY73" fmla="*/ 305645 h 2543547"/>
              <a:gd name="connsiteX74" fmla="*/ 948237 w 3252899"/>
              <a:gd name="connsiteY74" fmla="*/ 305645 h 2543547"/>
              <a:gd name="connsiteX75" fmla="*/ 971421 w 3252899"/>
              <a:gd name="connsiteY75" fmla="*/ 359737 h 2543547"/>
              <a:gd name="connsiteX76" fmla="*/ 1010057 w 3252899"/>
              <a:gd name="connsiteY76" fmla="*/ 390646 h 2543547"/>
              <a:gd name="connsiteX77" fmla="*/ 1038391 w 3252899"/>
              <a:gd name="connsiteY77" fmla="*/ 408677 h 2543547"/>
              <a:gd name="connsiteX78" fmla="*/ 1027025 w 3252899"/>
              <a:gd name="connsiteY78" fmla="*/ 458575 h 2543547"/>
              <a:gd name="connsiteX79" fmla="*/ 981694 w 3252899"/>
              <a:gd name="connsiteY79" fmla="*/ 471784 h 2543547"/>
              <a:gd name="connsiteX80" fmla="*/ 899374 w 3252899"/>
              <a:gd name="connsiteY80" fmla="*/ 398449 h 2543547"/>
              <a:gd name="connsiteX81" fmla="*/ 783260 w 3252899"/>
              <a:gd name="connsiteY8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94250 w 3252899"/>
              <a:gd name="connsiteY43" fmla="*/ 624315 h 2543547"/>
              <a:gd name="connsiteX44" fmla="*/ 1437636 w 3252899"/>
              <a:gd name="connsiteY44" fmla="*/ 707466 h 2543547"/>
              <a:gd name="connsiteX45" fmla="*/ 1334605 w 3252899"/>
              <a:gd name="connsiteY45" fmla="*/ 789892 h 2543547"/>
              <a:gd name="connsiteX46" fmla="*/ 1313999 w 3252899"/>
              <a:gd name="connsiteY46" fmla="*/ 782164 h 2543547"/>
              <a:gd name="connsiteX47" fmla="*/ 1272786 w 3252899"/>
              <a:gd name="connsiteY47" fmla="*/ 774436 h 2543547"/>
              <a:gd name="connsiteX48" fmla="*/ 1182634 w 3252899"/>
              <a:gd name="connsiteY48" fmla="*/ 774435 h 2543547"/>
              <a:gd name="connsiteX49" fmla="*/ 1130976 w 3252899"/>
              <a:gd name="connsiteY49" fmla="*/ 760777 h 2543547"/>
              <a:gd name="connsiteX50" fmla="*/ 1071876 w 3252899"/>
              <a:gd name="connsiteY50" fmla="*/ 738375 h 2543547"/>
              <a:gd name="connsiteX51" fmla="*/ 1102784 w 3252899"/>
              <a:gd name="connsiteY51" fmla="*/ 715193 h 2543547"/>
              <a:gd name="connsiteX52" fmla="*/ 1172332 w 3252899"/>
              <a:gd name="connsiteY52" fmla="*/ 728072 h 2543547"/>
              <a:gd name="connsiteX53" fmla="*/ 1177482 w 3252899"/>
              <a:gd name="connsiteY53" fmla="*/ 746102 h 2543547"/>
              <a:gd name="connsiteX54" fmla="*/ 1228998 w 3252899"/>
              <a:gd name="connsiteY54" fmla="*/ 756406 h 2543547"/>
              <a:gd name="connsiteX55" fmla="*/ 1272786 w 3252899"/>
              <a:gd name="connsiteY55" fmla="*/ 728072 h 2543547"/>
              <a:gd name="connsiteX56" fmla="*/ 1265058 w 3252899"/>
              <a:gd name="connsiteY56" fmla="*/ 694588 h 2543547"/>
              <a:gd name="connsiteX57" fmla="*/ 1326877 w 3252899"/>
              <a:gd name="connsiteY57" fmla="*/ 679133 h 2543547"/>
              <a:gd name="connsiteX58" fmla="*/ 1339023 w 3252899"/>
              <a:gd name="connsiteY58" fmla="*/ 649590 h 2543547"/>
              <a:gd name="connsiteX59" fmla="*/ 1362938 w 3252899"/>
              <a:gd name="connsiteY59" fmla="*/ 630193 h 2543547"/>
              <a:gd name="connsiteX60" fmla="*/ 1370666 w 3252899"/>
              <a:gd name="connsiteY60" fmla="*/ 596708 h 2543547"/>
              <a:gd name="connsiteX61" fmla="*/ 1411878 w 3252899"/>
              <a:gd name="connsiteY61" fmla="*/ 586405 h 2543547"/>
              <a:gd name="connsiteX62" fmla="*/ 1427333 w 3252899"/>
              <a:gd name="connsiteY62" fmla="*/ 555495 h 2543547"/>
              <a:gd name="connsiteX63" fmla="*/ 1414454 w 3252899"/>
              <a:gd name="connsiteY63" fmla="*/ 527162 h 2543547"/>
              <a:gd name="connsiteX64" fmla="*/ 1445363 w 3252899"/>
              <a:gd name="connsiteY64" fmla="*/ 483374 h 2543547"/>
              <a:gd name="connsiteX65" fmla="*/ 1453145 w 3252899"/>
              <a:gd name="connsiteY65" fmla="*/ 470054 h 2543547"/>
              <a:gd name="connsiteX66" fmla="*/ 1440211 w 3252899"/>
              <a:gd name="connsiteY66" fmla="*/ 437010 h 2543547"/>
              <a:gd name="connsiteX67" fmla="*/ 1294163 w 3252899"/>
              <a:gd name="connsiteY67" fmla="*/ 376718 h 2543547"/>
              <a:gd name="connsiteX68" fmla="*/ 1205816 w 3252899"/>
              <a:gd name="connsiteY68" fmla="*/ 377767 h 2543547"/>
              <a:gd name="connsiteX69" fmla="*/ 1024046 w 3252899"/>
              <a:gd name="connsiteY69" fmla="*/ 241454 h 2543547"/>
              <a:gd name="connsiteX70" fmla="*/ 901942 w 3252899"/>
              <a:gd name="connsiteY70" fmla="*/ 197757 h 2543547"/>
              <a:gd name="connsiteX71" fmla="*/ 907027 w 3252899"/>
              <a:gd name="connsiteY71" fmla="*/ 228374 h 2543547"/>
              <a:gd name="connsiteX72" fmla="*/ 878692 w 3252899"/>
              <a:gd name="connsiteY72" fmla="*/ 238676 h 2543547"/>
              <a:gd name="connsiteX73" fmla="*/ 858086 w 3252899"/>
              <a:gd name="connsiteY73" fmla="*/ 267009 h 2543547"/>
              <a:gd name="connsiteX74" fmla="*/ 870965 w 3252899"/>
              <a:gd name="connsiteY74" fmla="*/ 305645 h 2543547"/>
              <a:gd name="connsiteX75" fmla="*/ 948237 w 3252899"/>
              <a:gd name="connsiteY75" fmla="*/ 305645 h 2543547"/>
              <a:gd name="connsiteX76" fmla="*/ 971421 w 3252899"/>
              <a:gd name="connsiteY76" fmla="*/ 359737 h 2543547"/>
              <a:gd name="connsiteX77" fmla="*/ 1010057 w 3252899"/>
              <a:gd name="connsiteY77" fmla="*/ 390646 h 2543547"/>
              <a:gd name="connsiteX78" fmla="*/ 1038391 w 3252899"/>
              <a:gd name="connsiteY78" fmla="*/ 408677 h 2543547"/>
              <a:gd name="connsiteX79" fmla="*/ 1027025 w 3252899"/>
              <a:gd name="connsiteY79" fmla="*/ 458575 h 2543547"/>
              <a:gd name="connsiteX80" fmla="*/ 981694 w 3252899"/>
              <a:gd name="connsiteY80" fmla="*/ 471784 h 2543547"/>
              <a:gd name="connsiteX81" fmla="*/ 899374 w 3252899"/>
              <a:gd name="connsiteY81" fmla="*/ 398449 h 2543547"/>
              <a:gd name="connsiteX82" fmla="*/ 783260 w 3252899"/>
              <a:gd name="connsiteY8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94250 w 3252899"/>
              <a:gd name="connsiteY43" fmla="*/ 624315 h 2543547"/>
              <a:gd name="connsiteX44" fmla="*/ 1437636 w 3252899"/>
              <a:gd name="connsiteY44" fmla="*/ 707466 h 2543547"/>
              <a:gd name="connsiteX45" fmla="*/ 1334605 w 3252899"/>
              <a:gd name="connsiteY45" fmla="*/ 789892 h 2543547"/>
              <a:gd name="connsiteX46" fmla="*/ 1313999 w 3252899"/>
              <a:gd name="connsiteY46" fmla="*/ 782164 h 2543547"/>
              <a:gd name="connsiteX47" fmla="*/ 1272786 w 3252899"/>
              <a:gd name="connsiteY47" fmla="*/ 774436 h 2543547"/>
              <a:gd name="connsiteX48" fmla="*/ 1182634 w 3252899"/>
              <a:gd name="connsiteY48" fmla="*/ 774435 h 2543547"/>
              <a:gd name="connsiteX49" fmla="*/ 1130976 w 3252899"/>
              <a:gd name="connsiteY49" fmla="*/ 760777 h 2543547"/>
              <a:gd name="connsiteX50" fmla="*/ 1071876 w 3252899"/>
              <a:gd name="connsiteY50" fmla="*/ 738375 h 2543547"/>
              <a:gd name="connsiteX51" fmla="*/ 1102784 w 3252899"/>
              <a:gd name="connsiteY51" fmla="*/ 715193 h 2543547"/>
              <a:gd name="connsiteX52" fmla="*/ 1172332 w 3252899"/>
              <a:gd name="connsiteY52" fmla="*/ 728072 h 2543547"/>
              <a:gd name="connsiteX53" fmla="*/ 1177482 w 3252899"/>
              <a:gd name="connsiteY53" fmla="*/ 746102 h 2543547"/>
              <a:gd name="connsiteX54" fmla="*/ 1228998 w 3252899"/>
              <a:gd name="connsiteY54" fmla="*/ 756406 h 2543547"/>
              <a:gd name="connsiteX55" fmla="*/ 1272786 w 3252899"/>
              <a:gd name="connsiteY55" fmla="*/ 728072 h 2543547"/>
              <a:gd name="connsiteX56" fmla="*/ 1265058 w 3252899"/>
              <a:gd name="connsiteY56" fmla="*/ 694588 h 2543547"/>
              <a:gd name="connsiteX57" fmla="*/ 1326877 w 3252899"/>
              <a:gd name="connsiteY57" fmla="*/ 679133 h 2543547"/>
              <a:gd name="connsiteX58" fmla="*/ 1339023 w 3252899"/>
              <a:gd name="connsiteY58" fmla="*/ 649590 h 2543547"/>
              <a:gd name="connsiteX59" fmla="*/ 1362938 w 3252899"/>
              <a:gd name="connsiteY59" fmla="*/ 630193 h 2543547"/>
              <a:gd name="connsiteX60" fmla="*/ 1370666 w 3252899"/>
              <a:gd name="connsiteY60" fmla="*/ 596708 h 2543547"/>
              <a:gd name="connsiteX61" fmla="*/ 1411878 w 3252899"/>
              <a:gd name="connsiteY61" fmla="*/ 586405 h 2543547"/>
              <a:gd name="connsiteX62" fmla="*/ 1427333 w 3252899"/>
              <a:gd name="connsiteY62" fmla="*/ 555495 h 2543547"/>
              <a:gd name="connsiteX63" fmla="*/ 1414454 w 3252899"/>
              <a:gd name="connsiteY63" fmla="*/ 527162 h 2543547"/>
              <a:gd name="connsiteX64" fmla="*/ 1445363 w 3252899"/>
              <a:gd name="connsiteY64" fmla="*/ 483374 h 2543547"/>
              <a:gd name="connsiteX65" fmla="*/ 1453145 w 3252899"/>
              <a:gd name="connsiteY65" fmla="*/ 470054 h 2543547"/>
              <a:gd name="connsiteX66" fmla="*/ 1440211 w 3252899"/>
              <a:gd name="connsiteY66" fmla="*/ 437010 h 2543547"/>
              <a:gd name="connsiteX67" fmla="*/ 1294163 w 3252899"/>
              <a:gd name="connsiteY67" fmla="*/ 376718 h 2543547"/>
              <a:gd name="connsiteX68" fmla="*/ 1205816 w 3252899"/>
              <a:gd name="connsiteY68" fmla="*/ 377767 h 2543547"/>
              <a:gd name="connsiteX69" fmla="*/ 1024046 w 3252899"/>
              <a:gd name="connsiteY69" fmla="*/ 241454 h 2543547"/>
              <a:gd name="connsiteX70" fmla="*/ 901942 w 3252899"/>
              <a:gd name="connsiteY70" fmla="*/ 197757 h 2543547"/>
              <a:gd name="connsiteX71" fmla="*/ 907027 w 3252899"/>
              <a:gd name="connsiteY71" fmla="*/ 228374 h 2543547"/>
              <a:gd name="connsiteX72" fmla="*/ 878692 w 3252899"/>
              <a:gd name="connsiteY72" fmla="*/ 238676 h 2543547"/>
              <a:gd name="connsiteX73" fmla="*/ 858086 w 3252899"/>
              <a:gd name="connsiteY73" fmla="*/ 267009 h 2543547"/>
              <a:gd name="connsiteX74" fmla="*/ 870965 w 3252899"/>
              <a:gd name="connsiteY74" fmla="*/ 305645 h 2543547"/>
              <a:gd name="connsiteX75" fmla="*/ 948237 w 3252899"/>
              <a:gd name="connsiteY75" fmla="*/ 305645 h 2543547"/>
              <a:gd name="connsiteX76" fmla="*/ 971421 w 3252899"/>
              <a:gd name="connsiteY76" fmla="*/ 359737 h 2543547"/>
              <a:gd name="connsiteX77" fmla="*/ 1010057 w 3252899"/>
              <a:gd name="connsiteY77" fmla="*/ 390646 h 2543547"/>
              <a:gd name="connsiteX78" fmla="*/ 1038391 w 3252899"/>
              <a:gd name="connsiteY78" fmla="*/ 408677 h 2543547"/>
              <a:gd name="connsiteX79" fmla="*/ 1027025 w 3252899"/>
              <a:gd name="connsiteY79" fmla="*/ 458575 h 2543547"/>
              <a:gd name="connsiteX80" fmla="*/ 981694 w 3252899"/>
              <a:gd name="connsiteY80" fmla="*/ 471784 h 2543547"/>
              <a:gd name="connsiteX81" fmla="*/ 899374 w 3252899"/>
              <a:gd name="connsiteY81" fmla="*/ 398449 h 2543547"/>
              <a:gd name="connsiteX82" fmla="*/ 783260 w 3252899"/>
              <a:gd name="connsiteY8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94250 w 3252899"/>
              <a:gd name="connsiteY43" fmla="*/ 624315 h 2543547"/>
              <a:gd name="connsiteX44" fmla="*/ 1437636 w 3252899"/>
              <a:gd name="connsiteY44" fmla="*/ 707466 h 2543547"/>
              <a:gd name="connsiteX45" fmla="*/ 1334605 w 3252899"/>
              <a:gd name="connsiteY45" fmla="*/ 789892 h 2543547"/>
              <a:gd name="connsiteX46" fmla="*/ 1313999 w 3252899"/>
              <a:gd name="connsiteY46" fmla="*/ 782164 h 2543547"/>
              <a:gd name="connsiteX47" fmla="*/ 1272786 w 3252899"/>
              <a:gd name="connsiteY47" fmla="*/ 774436 h 2543547"/>
              <a:gd name="connsiteX48" fmla="*/ 1182634 w 3252899"/>
              <a:gd name="connsiteY48" fmla="*/ 774435 h 2543547"/>
              <a:gd name="connsiteX49" fmla="*/ 1130976 w 3252899"/>
              <a:gd name="connsiteY49" fmla="*/ 760777 h 2543547"/>
              <a:gd name="connsiteX50" fmla="*/ 1071876 w 3252899"/>
              <a:gd name="connsiteY50" fmla="*/ 738375 h 2543547"/>
              <a:gd name="connsiteX51" fmla="*/ 1102784 w 3252899"/>
              <a:gd name="connsiteY51" fmla="*/ 715193 h 2543547"/>
              <a:gd name="connsiteX52" fmla="*/ 1172332 w 3252899"/>
              <a:gd name="connsiteY52" fmla="*/ 728072 h 2543547"/>
              <a:gd name="connsiteX53" fmla="*/ 1177482 w 3252899"/>
              <a:gd name="connsiteY53" fmla="*/ 746102 h 2543547"/>
              <a:gd name="connsiteX54" fmla="*/ 1228998 w 3252899"/>
              <a:gd name="connsiteY54" fmla="*/ 756406 h 2543547"/>
              <a:gd name="connsiteX55" fmla="*/ 1272786 w 3252899"/>
              <a:gd name="connsiteY55" fmla="*/ 728072 h 2543547"/>
              <a:gd name="connsiteX56" fmla="*/ 1265058 w 3252899"/>
              <a:gd name="connsiteY56" fmla="*/ 694588 h 2543547"/>
              <a:gd name="connsiteX57" fmla="*/ 1326877 w 3252899"/>
              <a:gd name="connsiteY57" fmla="*/ 679133 h 2543547"/>
              <a:gd name="connsiteX58" fmla="*/ 1339023 w 3252899"/>
              <a:gd name="connsiteY58" fmla="*/ 649590 h 2543547"/>
              <a:gd name="connsiteX59" fmla="*/ 1362938 w 3252899"/>
              <a:gd name="connsiteY59" fmla="*/ 630193 h 2543547"/>
              <a:gd name="connsiteX60" fmla="*/ 1370666 w 3252899"/>
              <a:gd name="connsiteY60" fmla="*/ 596708 h 2543547"/>
              <a:gd name="connsiteX61" fmla="*/ 1411878 w 3252899"/>
              <a:gd name="connsiteY61" fmla="*/ 586405 h 2543547"/>
              <a:gd name="connsiteX62" fmla="*/ 1427333 w 3252899"/>
              <a:gd name="connsiteY62" fmla="*/ 555495 h 2543547"/>
              <a:gd name="connsiteX63" fmla="*/ 1414454 w 3252899"/>
              <a:gd name="connsiteY63" fmla="*/ 527162 h 2543547"/>
              <a:gd name="connsiteX64" fmla="*/ 1445363 w 3252899"/>
              <a:gd name="connsiteY64" fmla="*/ 483374 h 2543547"/>
              <a:gd name="connsiteX65" fmla="*/ 1453145 w 3252899"/>
              <a:gd name="connsiteY65" fmla="*/ 470054 h 2543547"/>
              <a:gd name="connsiteX66" fmla="*/ 1440211 w 3252899"/>
              <a:gd name="connsiteY66" fmla="*/ 437010 h 2543547"/>
              <a:gd name="connsiteX67" fmla="*/ 1294163 w 3252899"/>
              <a:gd name="connsiteY67" fmla="*/ 376718 h 2543547"/>
              <a:gd name="connsiteX68" fmla="*/ 1205816 w 3252899"/>
              <a:gd name="connsiteY68" fmla="*/ 377767 h 2543547"/>
              <a:gd name="connsiteX69" fmla="*/ 1024046 w 3252899"/>
              <a:gd name="connsiteY69" fmla="*/ 241454 h 2543547"/>
              <a:gd name="connsiteX70" fmla="*/ 901942 w 3252899"/>
              <a:gd name="connsiteY70" fmla="*/ 197757 h 2543547"/>
              <a:gd name="connsiteX71" fmla="*/ 907027 w 3252899"/>
              <a:gd name="connsiteY71" fmla="*/ 228374 h 2543547"/>
              <a:gd name="connsiteX72" fmla="*/ 878692 w 3252899"/>
              <a:gd name="connsiteY72" fmla="*/ 238676 h 2543547"/>
              <a:gd name="connsiteX73" fmla="*/ 858086 w 3252899"/>
              <a:gd name="connsiteY73" fmla="*/ 267009 h 2543547"/>
              <a:gd name="connsiteX74" fmla="*/ 870965 w 3252899"/>
              <a:gd name="connsiteY74" fmla="*/ 305645 h 2543547"/>
              <a:gd name="connsiteX75" fmla="*/ 948237 w 3252899"/>
              <a:gd name="connsiteY75" fmla="*/ 305645 h 2543547"/>
              <a:gd name="connsiteX76" fmla="*/ 971421 w 3252899"/>
              <a:gd name="connsiteY76" fmla="*/ 359737 h 2543547"/>
              <a:gd name="connsiteX77" fmla="*/ 1010057 w 3252899"/>
              <a:gd name="connsiteY77" fmla="*/ 390646 h 2543547"/>
              <a:gd name="connsiteX78" fmla="*/ 1038391 w 3252899"/>
              <a:gd name="connsiteY78" fmla="*/ 408677 h 2543547"/>
              <a:gd name="connsiteX79" fmla="*/ 1027025 w 3252899"/>
              <a:gd name="connsiteY79" fmla="*/ 458575 h 2543547"/>
              <a:gd name="connsiteX80" fmla="*/ 981694 w 3252899"/>
              <a:gd name="connsiteY80" fmla="*/ 471784 h 2543547"/>
              <a:gd name="connsiteX81" fmla="*/ 899374 w 3252899"/>
              <a:gd name="connsiteY81" fmla="*/ 398449 h 2543547"/>
              <a:gd name="connsiteX82" fmla="*/ 783260 w 3252899"/>
              <a:gd name="connsiteY8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94250 w 3252899"/>
              <a:gd name="connsiteY43" fmla="*/ 624315 h 2543547"/>
              <a:gd name="connsiteX44" fmla="*/ 1437636 w 3252899"/>
              <a:gd name="connsiteY44" fmla="*/ 707466 h 2543547"/>
              <a:gd name="connsiteX45" fmla="*/ 1355211 w 3252899"/>
              <a:gd name="connsiteY45" fmla="*/ 733224 h 2543547"/>
              <a:gd name="connsiteX46" fmla="*/ 1334605 w 3252899"/>
              <a:gd name="connsiteY46" fmla="*/ 789892 h 2543547"/>
              <a:gd name="connsiteX47" fmla="*/ 1313999 w 3252899"/>
              <a:gd name="connsiteY47" fmla="*/ 782164 h 2543547"/>
              <a:gd name="connsiteX48" fmla="*/ 1272786 w 3252899"/>
              <a:gd name="connsiteY48" fmla="*/ 774436 h 2543547"/>
              <a:gd name="connsiteX49" fmla="*/ 1182634 w 3252899"/>
              <a:gd name="connsiteY49" fmla="*/ 774435 h 2543547"/>
              <a:gd name="connsiteX50" fmla="*/ 1130976 w 3252899"/>
              <a:gd name="connsiteY50" fmla="*/ 760777 h 2543547"/>
              <a:gd name="connsiteX51" fmla="*/ 1071876 w 3252899"/>
              <a:gd name="connsiteY51" fmla="*/ 738375 h 2543547"/>
              <a:gd name="connsiteX52" fmla="*/ 1102784 w 3252899"/>
              <a:gd name="connsiteY52" fmla="*/ 715193 h 2543547"/>
              <a:gd name="connsiteX53" fmla="*/ 1172332 w 3252899"/>
              <a:gd name="connsiteY53" fmla="*/ 728072 h 2543547"/>
              <a:gd name="connsiteX54" fmla="*/ 1177482 w 3252899"/>
              <a:gd name="connsiteY54" fmla="*/ 746102 h 2543547"/>
              <a:gd name="connsiteX55" fmla="*/ 1228998 w 3252899"/>
              <a:gd name="connsiteY55" fmla="*/ 756406 h 2543547"/>
              <a:gd name="connsiteX56" fmla="*/ 1272786 w 3252899"/>
              <a:gd name="connsiteY56" fmla="*/ 728072 h 2543547"/>
              <a:gd name="connsiteX57" fmla="*/ 1265058 w 3252899"/>
              <a:gd name="connsiteY57" fmla="*/ 694588 h 2543547"/>
              <a:gd name="connsiteX58" fmla="*/ 1326877 w 3252899"/>
              <a:gd name="connsiteY58" fmla="*/ 679133 h 2543547"/>
              <a:gd name="connsiteX59" fmla="*/ 1339023 w 3252899"/>
              <a:gd name="connsiteY59" fmla="*/ 649590 h 2543547"/>
              <a:gd name="connsiteX60" fmla="*/ 1362938 w 3252899"/>
              <a:gd name="connsiteY60" fmla="*/ 630193 h 2543547"/>
              <a:gd name="connsiteX61" fmla="*/ 1370666 w 3252899"/>
              <a:gd name="connsiteY61" fmla="*/ 596708 h 2543547"/>
              <a:gd name="connsiteX62" fmla="*/ 1411878 w 3252899"/>
              <a:gd name="connsiteY62" fmla="*/ 586405 h 2543547"/>
              <a:gd name="connsiteX63" fmla="*/ 1427333 w 3252899"/>
              <a:gd name="connsiteY63" fmla="*/ 555495 h 2543547"/>
              <a:gd name="connsiteX64" fmla="*/ 1414454 w 3252899"/>
              <a:gd name="connsiteY64" fmla="*/ 527162 h 2543547"/>
              <a:gd name="connsiteX65" fmla="*/ 1445363 w 3252899"/>
              <a:gd name="connsiteY65" fmla="*/ 483374 h 2543547"/>
              <a:gd name="connsiteX66" fmla="*/ 1453145 w 3252899"/>
              <a:gd name="connsiteY66" fmla="*/ 470054 h 2543547"/>
              <a:gd name="connsiteX67" fmla="*/ 1440211 w 3252899"/>
              <a:gd name="connsiteY67" fmla="*/ 437010 h 2543547"/>
              <a:gd name="connsiteX68" fmla="*/ 1294163 w 3252899"/>
              <a:gd name="connsiteY68" fmla="*/ 376718 h 2543547"/>
              <a:gd name="connsiteX69" fmla="*/ 1205816 w 3252899"/>
              <a:gd name="connsiteY69" fmla="*/ 377767 h 2543547"/>
              <a:gd name="connsiteX70" fmla="*/ 1024046 w 3252899"/>
              <a:gd name="connsiteY70" fmla="*/ 241454 h 2543547"/>
              <a:gd name="connsiteX71" fmla="*/ 901942 w 3252899"/>
              <a:gd name="connsiteY71" fmla="*/ 197757 h 2543547"/>
              <a:gd name="connsiteX72" fmla="*/ 907027 w 3252899"/>
              <a:gd name="connsiteY72" fmla="*/ 228374 h 2543547"/>
              <a:gd name="connsiteX73" fmla="*/ 878692 w 3252899"/>
              <a:gd name="connsiteY73" fmla="*/ 238676 h 2543547"/>
              <a:gd name="connsiteX74" fmla="*/ 858086 w 3252899"/>
              <a:gd name="connsiteY74" fmla="*/ 267009 h 2543547"/>
              <a:gd name="connsiteX75" fmla="*/ 870965 w 3252899"/>
              <a:gd name="connsiteY75" fmla="*/ 305645 h 2543547"/>
              <a:gd name="connsiteX76" fmla="*/ 948237 w 3252899"/>
              <a:gd name="connsiteY76" fmla="*/ 305645 h 2543547"/>
              <a:gd name="connsiteX77" fmla="*/ 971421 w 3252899"/>
              <a:gd name="connsiteY77" fmla="*/ 359737 h 2543547"/>
              <a:gd name="connsiteX78" fmla="*/ 1010057 w 3252899"/>
              <a:gd name="connsiteY78" fmla="*/ 390646 h 2543547"/>
              <a:gd name="connsiteX79" fmla="*/ 1038391 w 3252899"/>
              <a:gd name="connsiteY79" fmla="*/ 408677 h 2543547"/>
              <a:gd name="connsiteX80" fmla="*/ 1027025 w 3252899"/>
              <a:gd name="connsiteY80" fmla="*/ 458575 h 2543547"/>
              <a:gd name="connsiteX81" fmla="*/ 981694 w 3252899"/>
              <a:gd name="connsiteY81" fmla="*/ 471784 h 2543547"/>
              <a:gd name="connsiteX82" fmla="*/ 899374 w 3252899"/>
              <a:gd name="connsiteY82" fmla="*/ 398449 h 2543547"/>
              <a:gd name="connsiteX83" fmla="*/ 783260 w 3252899"/>
              <a:gd name="connsiteY83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25159 w 3252899"/>
              <a:gd name="connsiteY43" fmla="*/ 644921 h 2543547"/>
              <a:gd name="connsiteX44" fmla="*/ 1437636 w 3252899"/>
              <a:gd name="connsiteY44" fmla="*/ 707466 h 2543547"/>
              <a:gd name="connsiteX45" fmla="*/ 1355211 w 3252899"/>
              <a:gd name="connsiteY45" fmla="*/ 733224 h 2543547"/>
              <a:gd name="connsiteX46" fmla="*/ 1334605 w 3252899"/>
              <a:gd name="connsiteY46" fmla="*/ 789892 h 2543547"/>
              <a:gd name="connsiteX47" fmla="*/ 1313999 w 3252899"/>
              <a:gd name="connsiteY47" fmla="*/ 782164 h 2543547"/>
              <a:gd name="connsiteX48" fmla="*/ 1272786 w 3252899"/>
              <a:gd name="connsiteY48" fmla="*/ 774436 h 2543547"/>
              <a:gd name="connsiteX49" fmla="*/ 1182634 w 3252899"/>
              <a:gd name="connsiteY49" fmla="*/ 774435 h 2543547"/>
              <a:gd name="connsiteX50" fmla="*/ 1130976 w 3252899"/>
              <a:gd name="connsiteY50" fmla="*/ 760777 h 2543547"/>
              <a:gd name="connsiteX51" fmla="*/ 1071876 w 3252899"/>
              <a:gd name="connsiteY51" fmla="*/ 738375 h 2543547"/>
              <a:gd name="connsiteX52" fmla="*/ 1102784 w 3252899"/>
              <a:gd name="connsiteY52" fmla="*/ 715193 h 2543547"/>
              <a:gd name="connsiteX53" fmla="*/ 1172332 w 3252899"/>
              <a:gd name="connsiteY53" fmla="*/ 728072 h 2543547"/>
              <a:gd name="connsiteX54" fmla="*/ 1177482 w 3252899"/>
              <a:gd name="connsiteY54" fmla="*/ 746102 h 2543547"/>
              <a:gd name="connsiteX55" fmla="*/ 1228998 w 3252899"/>
              <a:gd name="connsiteY55" fmla="*/ 756406 h 2543547"/>
              <a:gd name="connsiteX56" fmla="*/ 1272786 w 3252899"/>
              <a:gd name="connsiteY56" fmla="*/ 728072 h 2543547"/>
              <a:gd name="connsiteX57" fmla="*/ 1265058 w 3252899"/>
              <a:gd name="connsiteY57" fmla="*/ 694588 h 2543547"/>
              <a:gd name="connsiteX58" fmla="*/ 1326877 w 3252899"/>
              <a:gd name="connsiteY58" fmla="*/ 679133 h 2543547"/>
              <a:gd name="connsiteX59" fmla="*/ 1339023 w 3252899"/>
              <a:gd name="connsiteY59" fmla="*/ 649590 h 2543547"/>
              <a:gd name="connsiteX60" fmla="*/ 1362938 w 3252899"/>
              <a:gd name="connsiteY60" fmla="*/ 630193 h 2543547"/>
              <a:gd name="connsiteX61" fmla="*/ 1370666 w 3252899"/>
              <a:gd name="connsiteY61" fmla="*/ 596708 h 2543547"/>
              <a:gd name="connsiteX62" fmla="*/ 1411878 w 3252899"/>
              <a:gd name="connsiteY62" fmla="*/ 586405 h 2543547"/>
              <a:gd name="connsiteX63" fmla="*/ 1427333 w 3252899"/>
              <a:gd name="connsiteY63" fmla="*/ 555495 h 2543547"/>
              <a:gd name="connsiteX64" fmla="*/ 1414454 w 3252899"/>
              <a:gd name="connsiteY64" fmla="*/ 527162 h 2543547"/>
              <a:gd name="connsiteX65" fmla="*/ 1445363 w 3252899"/>
              <a:gd name="connsiteY65" fmla="*/ 483374 h 2543547"/>
              <a:gd name="connsiteX66" fmla="*/ 1453145 w 3252899"/>
              <a:gd name="connsiteY66" fmla="*/ 470054 h 2543547"/>
              <a:gd name="connsiteX67" fmla="*/ 1440211 w 3252899"/>
              <a:gd name="connsiteY67" fmla="*/ 437010 h 2543547"/>
              <a:gd name="connsiteX68" fmla="*/ 1294163 w 3252899"/>
              <a:gd name="connsiteY68" fmla="*/ 376718 h 2543547"/>
              <a:gd name="connsiteX69" fmla="*/ 1205816 w 3252899"/>
              <a:gd name="connsiteY69" fmla="*/ 377767 h 2543547"/>
              <a:gd name="connsiteX70" fmla="*/ 1024046 w 3252899"/>
              <a:gd name="connsiteY70" fmla="*/ 241454 h 2543547"/>
              <a:gd name="connsiteX71" fmla="*/ 901942 w 3252899"/>
              <a:gd name="connsiteY71" fmla="*/ 197757 h 2543547"/>
              <a:gd name="connsiteX72" fmla="*/ 907027 w 3252899"/>
              <a:gd name="connsiteY72" fmla="*/ 228374 h 2543547"/>
              <a:gd name="connsiteX73" fmla="*/ 878692 w 3252899"/>
              <a:gd name="connsiteY73" fmla="*/ 238676 h 2543547"/>
              <a:gd name="connsiteX74" fmla="*/ 858086 w 3252899"/>
              <a:gd name="connsiteY74" fmla="*/ 267009 h 2543547"/>
              <a:gd name="connsiteX75" fmla="*/ 870965 w 3252899"/>
              <a:gd name="connsiteY75" fmla="*/ 305645 h 2543547"/>
              <a:gd name="connsiteX76" fmla="*/ 948237 w 3252899"/>
              <a:gd name="connsiteY76" fmla="*/ 305645 h 2543547"/>
              <a:gd name="connsiteX77" fmla="*/ 971421 w 3252899"/>
              <a:gd name="connsiteY77" fmla="*/ 359737 h 2543547"/>
              <a:gd name="connsiteX78" fmla="*/ 1010057 w 3252899"/>
              <a:gd name="connsiteY78" fmla="*/ 390646 h 2543547"/>
              <a:gd name="connsiteX79" fmla="*/ 1038391 w 3252899"/>
              <a:gd name="connsiteY79" fmla="*/ 408677 h 2543547"/>
              <a:gd name="connsiteX80" fmla="*/ 1027025 w 3252899"/>
              <a:gd name="connsiteY80" fmla="*/ 458575 h 2543547"/>
              <a:gd name="connsiteX81" fmla="*/ 981694 w 3252899"/>
              <a:gd name="connsiteY81" fmla="*/ 471784 h 2543547"/>
              <a:gd name="connsiteX82" fmla="*/ 899374 w 3252899"/>
              <a:gd name="connsiteY82" fmla="*/ 398449 h 2543547"/>
              <a:gd name="connsiteX83" fmla="*/ 783260 w 3252899"/>
              <a:gd name="connsiteY83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78795 w 3252899"/>
              <a:gd name="connsiteY43" fmla="*/ 637194 h 2543547"/>
              <a:gd name="connsiteX44" fmla="*/ 1437636 w 3252899"/>
              <a:gd name="connsiteY44" fmla="*/ 707466 h 2543547"/>
              <a:gd name="connsiteX45" fmla="*/ 1355211 w 3252899"/>
              <a:gd name="connsiteY45" fmla="*/ 733224 h 2543547"/>
              <a:gd name="connsiteX46" fmla="*/ 1334605 w 3252899"/>
              <a:gd name="connsiteY46" fmla="*/ 789892 h 2543547"/>
              <a:gd name="connsiteX47" fmla="*/ 1313999 w 3252899"/>
              <a:gd name="connsiteY47" fmla="*/ 782164 h 2543547"/>
              <a:gd name="connsiteX48" fmla="*/ 1272786 w 3252899"/>
              <a:gd name="connsiteY48" fmla="*/ 774436 h 2543547"/>
              <a:gd name="connsiteX49" fmla="*/ 1182634 w 3252899"/>
              <a:gd name="connsiteY49" fmla="*/ 774435 h 2543547"/>
              <a:gd name="connsiteX50" fmla="*/ 1130976 w 3252899"/>
              <a:gd name="connsiteY50" fmla="*/ 760777 h 2543547"/>
              <a:gd name="connsiteX51" fmla="*/ 1071876 w 3252899"/>
              <a:gd name="connsiteY51" fmla="*/ 738375 h 2543547"/>
              <a:gd name="connsiteX52" fmla="*/ 1102784 w 3252899"/>
              <a:gd name="connsiteY52" fmla="*/ 715193 h 2543547"/>
              <a:gd name="connsiteX53" fmla="*/ 1172332 w 3252899"/>
              <a:gd name="connsiteY53" fmla="*/ 728072 h 2543547"/>
              <a:gd name="connsiteX54" fmla="*/ 1177482 w 3252899"/>
              <a:gd name="connsiteY54" fmla="*/ 746102 h 2543547"/>
              <a:gd name="connsiteX55" fmla="*/ 1228998 w 3252899"/>
              <a:gd name="connsiteY55" fmla="*/ 756406 h 2543547"/>
              <a:gd name="connsiteX56" fmla="*/ 1272786 w 3252899"/>
              <a:gd name="connsiteY56" fmla="*/ 728072 h 2543547"/>
              <a:gd name="connsiteX57" fmla="*/ 1265058 w 3252899"/>
              <a:gd name="connsiteY57" fmla="*/ 694588 h 2543547"/>
              <a:gd name="connsiteX58" fmla="*/ 1326877 w 3252899"/>
              <a:gd name="connsiteY58" fmla="*/ 679133 h 2543547"/>
              <a:gd name="connsiteX59" fmla="*/ 1339023 w 3252899"/>
              <a:gd name="connsiteY59" fmla="*/ 649590 h 2543547"/>
              <a:gd name="connsiteX60" fmla="*/ 1362938 w 3252899"/>
              <a:gd name="connsiteY60" fmla="*/ 630193 h 2543547"/>
              <a:gd name="connsiteX61" fmla="*/ 1370666 w 3252899"/>
              <a:gd name="connsiteY61" fmla="*/ 596708 h 2543547"/>
              <a:gd name="connsiteX62" fmla="*/ 1411878 w 3252899"/>
              <a:gd name="connsiteY62" fmla="*/ 586405 h 2543547"/>
              <a:gd name="connsiteX63" fmla="*/ 1427333 w 3252899"/>
              <a:gd name="connsiteY63" fmla="*/ 555495 h 2543547"/>
              <a:gd name="connsiteX64" fmla="*/ 1414454 w 3252899"/>
              <a:gd name="connsiteY64" fmla="*/ 527162 h 2543547"/>
              <a:gd name="connsiteX65" fmla="*/ 1445363 w 3252899"/>
              <a:gd name="connsiteY65" fmla="*/ 483374 h 2543547"/>
              <a:gd name="connsiteX66" fmla="*/ 1453145 w 3252899"/>
              <a:gd name="connsiteY66" fmla="*/ 470054 h 2543547"/>
              <a:gd name="connsiteX67" fmla="*/ 1440211 w 3252899"/>
              <a:gd name="connsiteY67" fmla="*/ 437010 h 2543547"/>
              <a:gd name="connsiteX68" fmla="*/ 1294163 w 3252899"/>
              <a:gd name="connsiteY68" fmla="*/ 376718 h 2543547"/>
              <a:gd name="connsiteX69" fmla="*/ 1205816 w 3252899"/>
              <a:gd name="connsiteY69" fmla="*/ 377767 h 2543547"/>
              <a:gd name="connsiteX70" fmla="*/ 1024046 w 3252899"/>
              <a:gd name="connsiteY70" fmla="*/ 241454 h 2543547"/>
              <a:gd name="connsiteX71" fmla="*/ 901942 w 3252899"/>
              <a:gd name="connsiteY71" fmla="*/ 197757 h 2543547"/>
              <a:gd name="connsiteX72" fmla="*/ 907027 w 3252899"/>
              <a:gd name="connsiteY72" fmla="*/ 228374 h 2543547"/>
              <a:gd name="connsiteX73" fmla="*/ 878692 w 3252899"/>
              <a:gd name="connsiteY73" fmla="*/ 238676 h 2543547"/>
              <a:gd name="connsiteX74" fmla="*/ 858086 w 3252899"/>
              <a:gd name="connsiteY74" fmla="*/ 267009 h 2543547"/>
              <a:gd name="connsiteX75" fmla="*/ 870965 w 3252899"/>
              <a:gd name="connsiteY75" fmla="*/ 305645 h 2543547"/>
              <a:gd name="connsiteX76" fmla="*/ 948237 w 3252899"/>
              <a:gd name="connsiteY76" fmla="*/ 305645 h 2543547"/>
              <a:gd name="connsiteX77" fmla="*/ 971421 w 3252899"/>
              <a:gd name="connsiteY77" fmla="*/ 359737 h 2543547"/>
              <a:gd name="connsiteX78" fmla="*/ 1010057 w 3252899"/>
              <a:gd name="connsiteY78" fmla="*/ 390646 h 2543547"/>
              <a:gd name="connsiteX79" fmla="*/ 1038391 w 3252899"/>
              <a:gd name="connsiteY79" fmla="*/ 408677 h 2543547"/>
              <a:gd name="connsiteX80" fmla="*/ 1027025 w 3252899"/>
              <a:gd name="connsiteY80" fmla="*/ 458575 h 2543547"/>
              <a:gd name="connsiteX81" fmla="*/ 981694 w 3252899"/>
              <a:gd name="connsiteY81" fmla="*/ 471784 h 2543547"/>
              <a:gd name="connsiteX82" fmla="*/ 899374 w 3252899"/>
              <a:gd name="connsiteY82" fmla="*/ 398449 h 2543547"/>
              <a:gd name="connsiteX83" fmla="*/ 783260 w 3252899"/>
              <a:gd name="connsiteY83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78795 w 3252899"/>
              <a:gd name="connsiteY43" fmla="*/ 637194 h 2543547"/>
              <a:gd name="connsiteX44" fmla="*/ 1437636 w 3252899"/>
              <a:gd name="connsiteY44" fmla="*/ 707466 h 2543547"/>
              <a:gd name="connsiteX45" fmla="*/ 1355211 w 3252899"/>
              <a:gd name="connsiteY45" fmla="*/ 733224 h 2543547"/>
              <a:gd name="connsiteX46" fmla="*/ 1334605 w 3252899"/>
              <a:gd name="connsiteY46" fmla="*/ 789892 h 2543547"/>
              <a:gd name="connsiteX47" fmla="*/ 1313999 w 3252899"/>
              <a:gd name="connsiteY47" fmla="*/ 782164 h 2543547"/>
              <a:gd name="connsiteX48" fmla="*/ 1272786 w 3252899"/>
              <a:gd name="connsiteY48" fmla="*/ 774436 h 2543547"/>
              <a:gd name="connsiteX49" fmla="*/ 1182634 w 3252899"/>
              <a:gd name="connsiteY49" fmla="*/ 774435 h 2543547"/>
              <a:gd name="connsiteX50" fmla="*/ 1130976 w 3252899"/>
              <a:gd name="connsiteY50" fmla="*/ 760777 h 2543547"/>
              <a:gd name="connsiteX51" fmla="*/ 1071876 w 3252899"/>
              <a:gd name="connsiteY51" fmla="*/ 738375 h 2543547"/>
              <a:gd name="connsiteX52" fmla="*/ 1102784 w 3252899"/>
              <a:gd name="connsiteY52" fmla="*/ 715193 h 2543547"/>
              <a:gd name="connsiteX53" fmla="*/ 1172332 w 3252899"/>
              <a:gd name="connsiteY53" fmla="*/ 728072 h 2543547"/>
              <a:gd name="connsiteX54" fmla="*/ 1177482 w 3252899"/>
              <a:gd name="connsiteY54" fmla="*/ 746102 h 2543547"/>
              <a:gd name="connsiteX55" fmla="*/ 1228998 w 3252899"/>
              <a:gd name="connsiteY55" fmla="*/ 756406 h 2543547"/>
              <a:gd name="connsiteX56" fmla="*/ 1272786 w 3252899"/>
              <a:gd name="connsiteY56" fmla="*/ 728072 h 2543547"/>
              <a:gd name="connsiteX57" fmla="*/ 1265058 w 3252899"/>
              <a:gd name="connsiteY57" fmla="*/ 694588 h 2543547"/>
              <a:gd name="connsiteX58" fmla="*/ 1326877 w 3252899"/>
              <a:gd name="connsiteY58" fmla="*/ 679133 h 2543547"/>
              <a:gd name="connsiteX59" fmla="*/ 1339023 w 3252899"/>
              <a:gd name="connsiteY59" fmla="*/ 649590 h 2543547"/>
              <a:gd name="connsiteX60" fmla="*/ 1362938 w 3252899"/>
              <a:gd name="connsiteY60" fmla="*/ 630193 h 2543547"/>
              <a:gd name="connsiteX61" fmla="*/ 1370666 w 3252899"/>
              <a:gd name="connsiteY61" fmla="*/ 596708 h 2543547"/>
              <a:gd name="connsiteX62" fmla="*/ 1411878 w 3252899"/>
              <a:gd name="connsiteY62" fmla="*/ 586405 h 2543547"/>
              <a:gd name="connsiteX63" fmla="*/ 1427333 w 3252899"/>
              <a:gd name="connsiteY63" fmla="*/ 555495 h 2543547"/>
              <a:gd name="connsiteX64" fmla="*/ 1414454 w 3252899"/>
              <a:gd name="connsiteY64" fmla="*/ 527162 h 2543547"/>
              <a:gd name="connsiteX65" fmla="*/ 1445363 w 3252899"/>
              <a:gd name="connsiteY65" fmla="*/ 483374 h 2543547"/>
              <a:gd name="connsiteX66" fmla="*/ 1453145 w 3252899"/>
              <a:gd name="connsiteY66" fmla="*/ 470054 h 2543547"/>
              <a:gd name="connsiteX67" fmla="*/ 1440211 w 3252899"/>
              <a:gd name="connsiteY67" fmla="*/ 437010 h 2543547"/>
              <a:gd name="connsiteX68" fmla="*/ 1294163 w 3252899"/>
              <a:gd name="connsiteY68" fmla="*/ 376718 h 2543547"/>
              <a:gd name="connsiteX69" fmla="*/ 1205816 w 3252899"/>
              <a:gd name="connsiteY69" fmla="*/ 377767 h 2543547"/>
              <a:gd name="connsiteX70" fmla="*/ 1024046 w 3252899"/>
              <a:gd name="connsiteY70" fmla="*/ 241454 h 2543547"/>
              <a:gd name="connsiteX71" fmla="*/ 901942 w 3252899"/>
              <a:gd name="connsiteY71" fmla="*/ 197757 h 2543547"/>
              <a:gd name="connsiteX72" fmla="*/ 907027 w 3252899"/>
              <a:gd name="connsiteY72" fmla="*/ 228374 h 2543547"/>
              <a:gd name="connsiteX73" fmla="*/ 878692 w 3252899"/>
              <a:gd name="connsiteY73" fmla="*/ 238676 h 2543547"/>
              <a:gd name="connsiteX74" fmla="*/ 858086 w 3252899"/>
              <a:gd name="connsiteY74" fmla="*/ 267009 h 2543547"/>
              <a:gd name="connsiteX75" fmla="*/ 870965 w 3252899"/>
              <a:gd name="connsiteY75" fmla="*/ 305645 h 2543547"/>
              <a:gd name="connsiteX76" fmla="*/ 948237 w 3252899"/>
              <a:gd name="connsiteY76" fmla="*/ 305645 h 2543547"/>
              <a:gd name="connsiteX77" fmla="*/ 971421 w 3252899"/>
              <a:gd name="connsiteY77" fmla="*/ 359737 h 2543547"/>
              <a:gd name="connsiteX78" fmla="*/ 1010057 w 3252899"/>
              <a:gd name="connsiteY78" fmla="*/ 390646 h 2543547"/>
              <a:gd name="connsiteX79" fmla="*/ 1038391 w 3252899"/>
              <a:gd name="connsiteY79" fmla="*/ 408677 h 2543547"/>
              <a:gd name="connsiteX80" fmla="*/ 1027025 w 3252899"/>
              <a:gd name="connsiteY80" fmla="*/ 458575 h 2543547"/>
              <a:gd name="connsiteX81" fmla="*/ 981694 w 3252899"/>
              <a:gd name="connsiteY81" fmla="*/ 471784 h 2543547"/>
              <a:gd name="connsiteX82" fmla="*/ 899374 w 3252899"/>
              <a:gd name="connsiteY82" fmla="*/ 398449 h 2543547"/>
              <a:gd name="connsiteX83" fmla="*/ 783260 w 3252899"/>
              <a:gd name="connsiteY83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43242 w 3252899"/>
              <a:gd name="connsiteY43" fmla="*/ 604435 h 2543547"/>
              <a:gd name="connsiteX44" fmla="*/ 1478795 w 3252899"/>
              <a:gd name="connsiteY44" fmla="*/ 637194 h 2543547"/>
              <a:gd name="connsiteX45" fmla="*/ 1437636 w 3252899"/>
              <a:gd name="connsiteY45" fmla="*/ 707466 h 2543547"/>
              <a:gd name="connsiteX46" fmla="*/ 1355211 w 3252899"/>
              <a:gd name="connsiteY46" fmla="*/ 733224 h 2543547"/>
              <a:gd name="connsiteX47" fmla="*/ 1334605 w 3252899"/>
              <a:gd name="connsiteY47" fmla="*/ 789892 h 2543547"/>
              <a:gd name="connsiteX48" fmla="*/ 1313999 w 3252899"/>
              <a:gd name="connsiteY48" fmla="*/ 782164 h 2543547"/>
              <a:gd name="connsiteX49" fmla="*/ 1272786 w 3252899"/>
              <a:gd name="connsiteY49" fmla="*/ 774436 h 2543547"/>
              <a:gd name="connsiteX50" fmla="*/ 1182634 w 3252899"/>
              <a:gd name="connsiteY50" fmla="*/ 774435 h 2543547"/>
              <a:gd name="connsiteX51" fmla="*/ 1130976 w 3252899"/>
              <a:gd name="connsiteY51" fmla="*/ 760777 h 2543547"/>
              <a:gd name="connsiteX52" fmla="*/ 1071876 w 3252899"/>
              <a:gd name="connsiteY52" fmla="*/ 738375 h 2543547"/>
              <a:gd name="connsiteX53" fmla="*/ 1102784 w 3252899"/>
              <a:gd name="connsiteY53" fmla="*/ 715193 h 2543547"/>
              <a:gd name="connsiteX54" fmla="*/ 1172332 w 3252899"/>
              <a:gd name="connsiteY54" fmla="*/ 728072 h 2543547"/>
              <a:gd name="connsiteX55" fmla="*/ 1177482 w 3252899"/>
              <a:gd name="connsiteY55" fmla="*/ 746102 h 2543547"/>
              <a:gd name="connsiteX56" fmla="*/ 1228998 w 3252899"/>
              <a:gd name="connsiteY56" fmla="*/ 756406 h 2543547"/>
              <a:gd name="connsiteX57" fmla="*/ 1272786 w 3252899"/>
              <a:gd name="connsiteY57" fmla="*/ 728072 h 2543547"/>
              <a:gd name="connsiteX58" fmla="*/ 1265058 w 3252899"/>
              <a:gd name="connsiteY58" fmla="*/ 694588 h 2543547"/>
              <a:gd name="connsiteX59" fmla="*/ 1326877 w 3252899"/>
              <a:gd name="connsiteY59" fmla="*/ 679133 h 2543547"/>
              <a:gd name="connsiteX60" fmla="*/ 1339023 w 3252899"/>
              <a:gd name="connsiteY60" fmla="*/ 649590 h 2543547"/>
              <a:gd name="connsiteX61" fmla="*/ 1362938 w 3252899"/>
              <a:gd name="connsiteY61" fmla="*/ 630193 h 2543547"/>
              <a:gd name="connsiteX62" fmla="*/ 1370666 w 3252899"/>
              <a:gd name="connsiteY62" fmla="*/ 596708 h 2543547"/>
              <a:gd name="connsiteX63" fmla="*/ 1411878 w 3252899"/>
              <a:gd name="connsiteY63" fmla="*/ 586405 h 2543547"/>
              <a:gd name="connsiteX64" fmla="*/ 1427333 w 3252899"/>
              <a:gd name="connsiteY64" fmla="*/ 555495 h 2543547"/>
              <a:gd name="connsiteX65" fmla="*/ 1414454 w 3252899"/>
              <a:gd name="connsiteY65" fmla="*/ 527162 h 2543547"/>
              <a:gd name="connsiteX66" fmla="*/ 1445363 w 3252899"/>
              <a:gd name="connsiteY66" fmla="*/ 483374 h 2543547"/>
              <a:gd name="connsiteX67" fmla="*/ 1453145 w 3252899"/>
              <a:gd name="connsiteY67" fmla="*/ 470054 h 2543547"/>
              <a:gd name="connsiteX68" fmla="*/ 1440211 w 3252899"/>
              <a:gd name="connsiteY68" fmla="*/ 437010 h 2543547"/>
              <a:gd name="connsiteX69" fmla="*/ 1294163 w 3252899"/>
              <a:gd name="connsiteY69" fmla="*/ 376718 h 2543547"/>
              <a:gd name="connsiteX70" fmla="*/ 1205816 w 3252899"/>
              <a:gd name="connsiteY70" fmla="*/ 377767 h 2543547"/>
              <a:gd name="connsiteX71" fmla="*/ 1024046 w 3252899"/>
              <a:gd name="connsiteY71" fmla="*/ 241454 h 2543547"/>
              <a:gd name="connsiteX72" fmla="*/ 901942 w 3252899"/>
              <a:gd name="connsiteY72" fmla="*/ 197757 h 2543547"/>
              <a:gd name="connsiteX73" fmla="*/ 907027 w 3252899"/>
              <a:gd name="connsiteY73" fmla="*/ 228374 h 2543547"/>
              <a:gd name="connsiteX74" fmla="*/ 878692 w 3252899"/>
              <a:gd name="connsiteY74" fmla="*/ 238676 h 2543547"/>
              <a:gd name="connsiteX75" fmla="*/ 858086 w 3252899"/>
              <a:gd name="connsiteY75" fmla="*/ 267009 h 2543547"/>
              <a:gd name="connsiteX76" fmla="*/ 870965 w 3252899"/>
              <a:gd name="connsiteY76" fmla="*/ 305645 h 2543547"/>
              <a:gd name="connsiteX77" fmla="*/ 948237 w 3252899"/>
              <a:gd name="connsiteY77" fmla="*/ 305645 h 2543547"/>
              <a:gd name="connsiteX78" fmla="*/ 971421 w 3252899"/>
              <a:gd name="connsiteY78" fmla="*/ 359737 h 2543547"/>
              <a:gd name="connsiteX79" fmla="*/ 1010057 w 3252899"/>
              <a:gd name="connsiteY79" fmla="*/ 390646 h 2543547"/>
              <a:gd name="connsiteX80" fmla="*/ 1038391 w 3252899"/>
              <a:gd name="connsiteY80" fmla="*/ 408677 h 2543547"/>
              <a:gd name="connsiteX81" fmla="*/ 1027025 w 3252899"/>
              <a:gd name="connsiteY81" fmla="*/ 458575 h 2543547"/>
              <a:gd name="connsiteX82" fmla="*/ 981694 w 3252899"/>
              <a:gd name="connsiteY82" fmla="*/ 471784 h 2543547"/>
              <a:gd name="connsiteX83" fmla="*/ 899374 w 3252899"/>
              <a:gd name="connsiteY83" fmla="*/ 398449 h 2543547"/>
              <a:gd name="connsiteX84" fmla="*/ 783260 w 3252899"/>
              <a:gd name="connsiteY84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38091 w 3252899"/>
              <a:gd name="connsiteY43" fmla="*/ 588980 h 2543547"/>
              <a:gd name="connsiteX44" fmla="*/ 1478795 w 3252899"/>
              <a:gd name="connsiteY44" fmla="*/ 637194 h 2543547"/>
              <a:gd name="connsiteX45" fmla="*/ 1437636 w 3252899"/>
              <a:gd name="connsiteY45" fmla="*/ 707466 h 2543547"/>
              <a:gd name="connsiteX46" fmla="*/ 1355211 w 3252899"/>
              <a:gd name="connsiteY46" fmla="*/ 733224 h 2543547"/>
              <a:gd name="connsiteX47" fmla="*/ 1334605 w 3252899"/>
              <a:gd name="connsiteY47" fmla="*/ 789892 h 2543547"/>
              <a:gd name="connsiteX48" fmla="*/ 1313999 w 3252899"/>
              <a:gd name="connsiteY48" fmla="*/ 782164 h 2543547"/>
              <a:gd name="connsiteX49" fmla="*/ 1272786 w 3252899"/>
              <a:gd name="connsiteY49" fmla="*/ 774436 h 2543547"/>
              <a:gd name="connsiteX50" fmla="*/ 1182634 w 3252899"/>
              <a:gd name="connsiteY50" fmla="*/ 774435 h 2543547"/>
              <a:gd name="connsiteX51" fmla="*/ 1130976 w 3252899"/>
              <a:gd name="connsiteY51" fmla="*/ 760777 h 2543547"/>
              <a:gd name="connsiteX52" fmla="*/ 1071876 w 3252899"/>
              <a:gd name="connsiteY52" fmla="*/ 738375 h 2543547"/>
              <a:gd name="connsiteX53" fmla="*/ 1102784 w 3252899"/>
              <a:gd name="connsiteY53" fmla="*/ 715193 h 2543547"/>
              <a:gd name="connsiteX54" fmla="*/ 1172332 w 3252899"/>
              <a:gd name="connsiteY54" fmla="*/ 728072 h 2543547"/>
              <a:gd name="connsiteX55" fmla="*/ 1177482 w 3252899"/>
              <a:gd name="connsiteY55" fmla="*/ 746102 h 2543547"/>
              <a:gd name="connsiteX56" fmla="*/ 1228998 w 3252899"/>
              <a:gd name="connsiteY56" fmla="*/ 756406 h 2543547"/>
              <a:gd name="connsiteX57" fmla="*/ 1272786 w 3252899"/>
              <a:gd name="connsiteY57" fmla="*/ 728072 h 2543547"/>
              <a:gd name="connsiteX58" fmla="*/ 1265058 w 3252899"/>
              <a:gd name="connsiteY58" fmla="*/ 694588 h 2543547"/>
              <a:gd name="connsiteX59" fmla="*/ 1326877 w 3252899"/>
              <a:gd name="connsiteY59" fmla="*/ 679133 h 2543547"/>
              <a:gd name="connsiteX60" fmla="*/ 1339023 w 3252899"/>
              <a:gd name="connsiteY60" fmla="*/ 649590 h 2543547"/>
              <a:gd name="connsiteX61" fmla="*/ 1362938 w 3252899"/>
              <a:gd name="connsiteY61" fmla="*/ 630193 h 2543547"/>
              <a:gd name="connsiteX62" fmla="*/ 1370666 w 3252899"/>
              <a:gd name="connsiteY62" fmla="*/ 596708 h 2543547"/>
              <a:gd name="connsiteX63" fmla="*/ 1411878 w 3252899"/>
              <a:gd name="connsiteY63" fmla="*/ 586405 h 2543547"/>
              <a:gd name="connsiteX64" fmla="*/ 1427333 w 3252899"/>
              <a:gd name="connsiteY64" fmla="*/ 555495 h 2543547"/>
              <a:gd name="connsiteX65" fmla="*/ 1414454 w 3252899"/>
              <a:gd name="connsiteY65" fmla="*/ 527162 h 2543547"/>
              <a:gd name="connsiteX66" fmla="*/ 1445363 w 3252899"/>
              <a:gd name="connsiteY66" fmla="*/ 483374 h 2543547"/>
              <a:gd name="connsiteX67" fmla="*/ 1453145 w 3252899"/>
              <a:gd name="connsiteY67" fmla="*/ 470054 h 2543547"/>
              <a:gd name="connsiteX68" fmla="*/ 1440211 w 3252899"/>
              <a:gd name="connsiteY68" fmla="*/ 437010 h 2543547"/>
              <a:gd name="connsiteX69" fmla="*/ 1294163 w 3252899"/>
              <a:gd name="connsiteY69" fmla="*/ 376718 h 2543547"/>
              <a:gd name="connsiteX70" fmla="*/ 1205816 w 3252899"/>
              <a:gd name="connsiteY70" fmla="*/ 377767 h 2543547"/>
              <a:gd name="connsiteX71" fmla="*/ 1024046 w 3252899"/>
              <a:gd name="connsiteY71" fmla="*/ 241454 h 2543547"/>
              <a:gd name="connsiteX72" fmla="*/ 901942 w 3252899"/>
              <a:gd name="connsiteY72" fmla="*/ 197757 h 2543547"/>
              <a:gd name="connsiteX73" fmla="*/ 907027 w 3252899"/>
              <a:gd name="connsiteY73" fmla="*/ 228374 h 2543547"/>
              <a:gd name="connsiteX74" fmla="*/ 878692 w 3252899"/>
              <a:gd name="connsiteY74" fmla="*/ 238676 h 2543547"/>
              <a:gd name="connsiteX75" fmla="*/ 858086 w 3252899"/>
              <a:gd name="connsiteY75" fmla="*/ 267009 h 2543547"/>
              <a:gd name="connsiteX76" fmla="*/ 870965 w 3252899"/>
              <a:gd name="connsiteY76" fmla="*/ 305645 h 2543547"/>
              <a:gd name="connsiteX77" fmla="*/ 948237 w 3252899"/>
              <a:gd name="connsiteY77" fmla="*/ 305645 h 2543547"/>
              <a:gd name="connsiteX78" fmla="*/ 971421 w 3252899"/>
              <a:gd name="connsiteY78" fmla="*/ 359737 h 2543547"/>
              <a:gd name="connsiteX79" fmla="*/ 1010057 w 3252899"/>
              <a:gd name="connsiteY79" fmla="*/ 390646 h 2543547"/>
              <a:gd name="connsiteX80" fmla="*/ 1038391 w 3252899"/>
              <a:gd name="connsiteY80" fmla="*/ 408677 h 2543547"/>
              <a:gd name="connsiteX81" fmla="*/ 1027025 w 3252899"/>
              <a:gd name="connsiteY81" fmla="*/ 458575 h 2543547"/>
              <a:gd name="connsiteX82" fmla="*/ 981694 w 3252899"/>
              <a:gd name="connsiteY82" fmla="*/ 471784 h 2543547"/>
              <a:gd name="connsiteX83" fmla="*/ 899374 w 3252899"/>
              <a:gd name="connsiteY83" fmla="*/ 398449 h 2543547"/>
              <a:gd name="connsiteX84" fmla="*/ 783260 w 3252899"/>
              <a:gd name="connsiteY84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38091 w 3252899"/>
              <a:gd name="connsiteY43" fmla="*/ 588980 h 2543547"/>
              <a:gd name="connsiteX44" fmla="*/ 1478795 w 3252899"/>
              <a:gd name="connsiteY44" fmla="*/ 637194 h 2543547"/>
              <a:gd name="connsiteX45" fmla="*/ 1437636 w 3252899"/>
              <a:gd name="connsiteY45" fmla="*/ 707466 h 2543547"/>
              <a:gd name="connsiteX46" fmla="*/ 1355211 w 3252899"/>
              <a:gd name="connsiteY46" fmla="*/ 733224 h 2543547"/>
              <a:gd name="connsiteX47" fmla="*/ 1334605 w 3252899"/>
              <a:gd name="connsiteY47" fmla="*/ 789892 h 2543547"/>
              <a:gd name="connsiteX48" fmla="*/ 1313999 w 3252899"/>
              <a:gd name="connsiteY48" fmla="*/ 782164 h 2543547"/>
              <a:gd name="connsiteX49" fmla="*/ 1272786 w 3252899"/>
              <a:gd name="connsiteY49" fmla="*/ 774436 h 2543547"/>
              <a:gd name="connsiteX50" fmla="*/ 1182634 w 3252899"/>
              <a:gd name="connsiteY50" fmla="*/ 774435 h 2543547"/>
              <a:gd name="connsiteX51" fmla="*/ 1130976 w 3252899"/>
              <a:gd name="connsiteY51" fmla="*/ 760777 h 2543547"/>
              <a:gd name="connsiteX52" fmla="*/ 1071876 w 3252899"/>
              <a:gd name="connsiteY52" fmla="*/ 738375 h 2543547"/>
              <a:gd name="connsiteX53" fmla="*/ 1102784 w 3252899"/>
              <a:gd name="connsiteY53" fmla="*/ 715193 h 2543547"/>
              <a:gd name="connsiteX54" fmla="*/ 1172332 w 3252899"/>
              <a:gd name="connsiteY54" fmla="*/ 728072 h 2543547"/>
              <a:gd name="connsiteX55" fmla="*/ 1177482 w 3252899"/>
              <a:gd name="connsiteY55" fmla="*/ 746102 h 2543547"/>
              <a:gd name="connsiteX56" fmla="*/ 1228998 w 3252899"/>
              <a:gd name="connsiteY56" fmla="*/ 756406 h 2543547"/>
              <a:gd name="connsiteX57" fmla="*/ 1272786 w 3252899"/>
              <a:gd name="connsiteY57" fmla="*/ 728072 h 2543547"/>
              <a:gd name="connsiteX58" fmla="*/ 1265058 w 3252899"/>
              <a:gd name="connsiteY58" fmla="*/ 694588 h 2543547"/>
              <a:gd name="connsiteX59" fmla="*/ 1326877 w 3252899"/>
              <a:gd name="connsiteY59" fmla="*/ 679133 h 2543547"/>
              <a:gd name="connsiteX60" fmla="*/ 1339023 w 3252899"/>
              <a:gd name="connsiteY60" fmla="*/ 649590 h 2543547"/>
              <a:gd name="connsiteX61" fmla="*/ 1362938 w 3252899"/>
              <a:gd name="connsiteY61" fmla="*/ 630193 h 2543547"/>
              <a:gd name="connsiteX62" fmla="*/ 1370666 w 3252899"/>
              <a:gd name="connsiteY62" fmla="*/ 596708 h 2543547"/>
              <a:gd name="connsiteX63" fmla="*/ 1411878 w 3252899"/>
              <a:gd name="connsiteY63" fmla="*/ 586405 h 2543547"/>
              <a:gd name="connsiteX64" fmla="*/ 1427333 w 3252899"/>
              <a:gd name="connsiteY64" fmla="*/ 555495 h 2543547"/>
              <a:gd name="connsiteX65" fmla="*/ 1414454 w 3252899"/>
              <a:gd name="connsiteY65" fmla="*/ 527162 h 2543547"/>
              <a:gd name="connsiteX66" fmla="*/ 1445363 w 3252899"/>
              <a:gd name="connsiteY66" fmla="*/ 483374 h 2543547"/>
              <a:gd name="connsiteX67" fmla="*/ 1453145 w 3252899"/>
              <a:gd name="connsiteY67" fmla="*/ 470054 h 2543547"/>
              <a:gd name="connsiteX68" fmla="*/ 1440211 w 3252899"/>
              <a:gd name="connsiteY68" fmla="*/ 437010 h 2543547"/>
              <a:gd name="connsiteX69" fmla="*/ 1294163 w 3252899"/>
              <a:gd name="connsiteY69" fmla="*/ 376718 h 2543547"/>
              <a:gd name="connsiteX70" fmla="*/ 1205816 w 3252899"/>
              <a:gd name="connsiteY70" fmla="*/ 377767 h 2543547"/>
              <a:gd name="connsiteX71" fmla="*/ 1024046 w 3252899"/>
              <a:gd name="connsiteY71" fmla="*/ 241454 h 2543547"/>
              <a:gd name="connsiteX72" fmla="*/ 901942 w 3252899"/>
              <a:gd name="connsiteY72" fmla="*/ 197757 h 2543547"/>
              <a:gd name="connsiteX73" fmla="*/ 907027 w 3252899"/>
              <a:gd name="connsiteY73" fmla="*/ 228374 h 2543547"/>
              <a:gd name="connsiteX74" fmla="*/ 878692 w 3252899"/>
              <a:gd name="connsiteY74" fmla="*/ 238676 h 2543547"/>
              <a:gd name="connsiteX75" fmla="*/ 858086 w 3252899"/>
              <a:gd name="connsiteY75" fmla="*/ 267009 h 2543547"/>
              <a:gd name="connsiteX76" fmla="*/ 870965 w 3252899"/>
              <a:gd name="connsiteY76" fmla="*/ 305645 h 2543547"/>
              <a:gd name="connsiteX77" fmla="*/ 948237 w 3252899"/>
              <a:gd name="connsiteY77" fmla="*/ 305645 h 2543547"/>
              <a:gd name="connsiteX78" fmla="*/ 971421 w 3252899"/>
              <a:gd name="connsiteY78" fmla="*/ 359737 h 2543547"/>
              <a:gd name="connsiteX79" fmla="*/ 1010057 w 3252899"/>
              <a:gd name="connsiteY79" fmla="*/ 390646 h 2543547"/>
              <a:gd name="connsiteX80" fmla="*/ 1038391 w 3252899"/>
              <a:gd name="connsiteY80" fmla="*/ 408677 h 2543547"/>
              <a:gd name="connsiteX81" fmla="*/ 1027025 w 3252899"/>
              <a:gd name="connsiteY81" fmla="*/ 458575 h 2543547"/>
              <a:gd name="connsiteX82" fmla="*/ 981694 w 3252899"/>
              <a:gd name="connsiteY82" fmla="*/ 471784 h 2543547"/>
              <a:gd name="connsiteX83" fmla="*/ 899374 w 3252899"/>
              <a:gd name="connsiteY83" fmla="*/ 398449 h 2543547"/>
              <a:gd name="connsiteX84" fmla="*/ 783260 w 3252899"/>
              <a:gd name="connsiteY84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44746 w 3252899"/>
              <a:gd name="connsiteY36" fmla="*/ 266854 h 2543547"/>
              <a:gd name="connsiteX37" fmla="*/ 1538396 w 3252899"/>
              <a:gd name="connsiteY37" fmla="*/ 304954 h 2543547"/>
              <a:gd name="connsiteX38" fmla="*/ 1551096 w 3252899"/>
              <a:gd name="connsiteY38" fmla="*/ 355754 h 2543547"/>
              <a:gd name="connsiteX39" fmla="*/ 1849546 w 3252899"/>
              <a:gd name="connsiteY39" fmla="*/ 444654 h 2543547"/>
              <a:gd name="connsiteX40" fmla="*/ 1906696 w 3252899"/>
              <a:gd name="connsiteY40" fmla="*/ 685954 h 2543547"/>
              <a:gd name="connsiteX41" fmla="*/ 1646346 w 3252899"/>
              <a:gd name="connsiteY41" fmla="*/ 501804 h 2543547"/>
              <a:gd name="connsiteX42" fmla="*/ 1538091 w 3252899"/>
              <a:gd name="connsiteY42" fmla="*/ 588980 h 2543547"/>
              <a:gd name="connsiteX43" fmla="*/ 1478795 w 3252899"/>
              <a:gd name="connsiteY43" fmla="*/ 637194 h 2543547"/>
              <a:gd name="connsiteX44" fmla="*/ 1437636 w 3252899"/>
              <a:gd name="connsiteY44" fmla="*/ 707466 h 2543547"/>
              <a:gd name="connsiteX45" fmla="*/ 1355211 w 3252899"/>
              <a:gd name="connsiteY45" fmla="*/ 733224 h 2543547"/>
              <a:gd name="connsiteX46" fmla="*/ 1334605 w 3252899"/>
              <a:gd name="connsiteY46" fmla="*/ 789892 h 2543547"/>
              <a:gd name="connsiteX47" fmla="*/ 1313999 w 3252899"/>
              <a:gd name="connsiteY47" fmla="*/ 782164 h 2543547"/>
              <a:gd name="connsiteX48" fmla="*/ 1272786 w 3252899"/>
              <a:gd name="connsiteY48" fmla="*/ 774436 h 2543547"/>
              <a:gd name="connsiteX49" fmla="*/ 1182634 w 3252899"/>
              <a:gd name="connsiteY49" fmla="*/ 774435 h 2543547"/>
              <a:gd name="connsiteX50" fmla="*/ 1130976 w 3252899"/>
              <a:gd name="connsiteY50" fmla="*/ 760777 h 2543547"/>
              <a:gd name="connsiteX51" fmla="*/ 1071876 w 3252899"/>
              <a:gd name="connsiteY51" fmla="*/ 738375 h 2543547"/>
              <a:gd name="connsiteX52" fmla="*/ 1102784 w 3252899"/>
              <a:gd name="connsiteY52" fmla="*/ 715193 h 2543547"/>
              <a:gd name="connsiteX53" fmla="*/ 1172332 w 3252899"/>
              <a:gd name="connsiteY53" fmla="*/ 728072 h 2543547"/>
              <a:gd name="connsiteX54" fmla="*/ 1177482 w 3252899"/>
              <a:gd name="connsiteY54" fmla="*/ 746102 h 2543547"/>
              <a:gd name="connsiteX55" fmla="*/ 1228998 w 3252899"/>
              <a:gd name="connsiteY55" fmla="*/ 756406 h 2543547"/>
              <a:gd name="connsiteX56" fmla="*/ 1272786 w 3252899"/>
              <a:gd name="connsiteY56" fmla="*/ 728072 h 2543547"/>
              <a:gd name="connsiteX57" fmla="*/ 1265058 w 3252899"/>
              <a:gd name="connsiteY57" fmla="*/ 694588 h 2543547"/>
              <a:gd name="connsiteX58" fmla="*/ 1326877 w 3252899"/>
              <a:gd name="connsiteY58" fmla="*/ 679133 h 2543547"/>
              <a:gd name="connsiteX59" fmla="*/ 1339023 w 3252899"/>
              <a:gd name="connsiteY59" fmla="*/ 649590 h 2543547"/>
              <a:gd name="connsiteX60" fmla="*/ 1362938 w 3252899"/>
              <a:gd name="connsiteY60" fmla="*/ 630193 h 2543547"/>
              <a:gd name="connsiteX61" fmla="*/ 1370666 w 3252899"/>
              <a:gd name="connsiteY61" fmla="*/ 596708 h 2543547"/>
              <a:gd name="connsiteX62" fmla="*/ 1411878 w 3252899"/>
              <a:gd name="connsiteY62" fmla="*/ 586405 h 2543547"/>
              <a:gd name="connsiteX63" fmla="*/ 1427333 w 3252899"/>
              <a:gd name="connsiteY63" fmla="*/ 555495 h 2543547"/>
              <a:gd name="connsiteX64" fmla="*/ 1414454 w 3252899"/>
              <a:gd name="connsiteY64" fmla="*/ 527162 h 2543547"/>
              <a:gd name="connsiteX65" fmla="*/ 1445363 w 3252899"/>
              <a:gd name="connsiteY65" fmla="*/ 483374 h 2543547"/>
              <a:gd name="connsiteX66" fmla="*/ 1453145 w 3252899"/>
              <a:gd name="connsiteY66" fmla="*/ 470054 h 2543547"/>
              <a:gd name="connsiteX67" fmla="*/ 1440211 w 3252899"/>
              <a:gd name="connsiteY67" fmla="*/ 437010 h 2543547"/>
              <a:gd name="connsiteX68" fmla="*/ 1294163 w 3252899"/>
              <a:gd name="connsiteY68" fmla="*/ 376718 h 2543547"/>
              <a:gd name="connsiteX69" fmla="*/ 1205816 w 3252899"/>
              <a:gd name="connsiteY69" fmla="*/ 377767 h 2543547"/>
              <a:gd name="connsiteX70" fmla="*/ 1024046 w 3252899"/>
              <a:gd name="connsiteY70" fmla="*/ 241454 h 2543547"/>
              <a:gd name="connsiteX71" fmla="*/ 901942 w 3252899"/>
              <a:gd name="connsiteY71" fmla="*/ 197757 h 2543547"/>
              <a:gd name="connsiteX72" fmla="*/ 907027 w 3252899"/>
              <a:gd name="connsiteY72" fmla="*/ 228374 h 2543547"/>
              <a:gd name="connsiteX73" fmla="*/ 878692 w 3252899"/>
              <a:gd name="connsiteY73" fmla="*/ 238676 h 2543547"/>
              <a:gd name="connsiteX74" fmla="*/ 858086 w 3252899"/>
              <a:gd name="connsiteY74" fmla="*/ 267009 h 2543547"/>
              <a:gd name="connsiteX75" fmla="*/ 870965 w 3252899"/>
              <a:gd name="connsiteY75" fmla="*/ 305645 h 2543547"/>
              <a:gd name="connsiteX76" fmla="*/ 948237 w 3252899"/>
              <a:gd name="connsiteY76" fmla="*/ 305645 h 2543547"/>
              <a:gd name="connsiteX77" fmla="*/ 971421 w 3252899"/>
              <a:gd name="connsiteY77" fmla="*/ 359737 h 2543547"/>
              <a:gd name="connsiteX78" fmla="*/ 1010057 w 3252899"/>
              <a:gd name="connsiteY78" fmla="*/ 390646 h 2543547"/>
              <a:gd name="connsiteX79" fmla="*/ 1038391 w 3252899"/>
              <a:gd name="connsiteY79" fmla="*/ 408677 h 2543547"/>
              <a:gd name="connsiteX80" fmla="*/ 1027025 w 3252899"/>
              <a:gd name="connsiteY80" fmla="*/ 458575 h 2543547"/>
              <a:gd name="connsiteX81" fmla="*/ 981694 w 3252899"/>
              <a:gd name="connsiteY81" fmla="*/ 471784 h 2543547"/>
              <a:gd name="connsiteX82" fmla="*/ 899374 w 3252899"/>
              <a:gd name="connsiteY82" fmla="*/ 398449 h 2543547"/>
              <a:gd name="connsiteX83" fmla="*/ 783260 w 3252899"/>
              <a:gd name="connsiteY83" fmla="*/ 367656 h 2543547"/>
              <a:gd name="connsiteX0" fmla="*/ 795446 w 3252899"/>
              <a:gd name="connsiteY0" fmla="*/ 272441 h 2364984"/>
              <a:gd name="connsiteX1" fmla="*/ 854663 w 3252899"/>
              <a:gd name="connsiteY1" fmla="*/ 329591 h 2364984"/>
              <a:gd name="connsiteX2" fmla="*/ 877996 w 3252899"/>
              <a:gd name="connsiteY2" fmla="*/ 456591 h 2364984"/>
              <a:gd name="connsiteX3" fmla="*/ 833546 w 3252899"/>
              <a:gd name="connsiteY3" fmla="*/ 507391 h 2364984"/>
              <a:gd name="connsiteX4" fmla="*/ 770046 w 3252899"/>
              <a:gd name="connsiteY4" fmla="*/ 570891 h 2364984"/>
              <a:gd name="connsiteX5" fmla="*/ 725596 w 3252899"/>
              <a:gd name="connsiteY5" fmla="*/ 780441 h 2364984"/>
              <a:gd name="connsiteX6" fmla="*/ 738296 w 3252899"/>
              <a:gd name="connsiteY6" fmla="*/ 945541 h 2364984"/>
              <a:gd name="connsiteX7" fmla="*/ 890696 w 3252899"/>
              <a:gd name="connsiteY7" fmla="*/ 1104291 h 2364984"/>
              <a:gd name="connsiteX8" fmla="*/ 763696 w 3252899"/>
              <a:gd name="connsiteY8" fmla="*/ 1205891 h 2364984"/>
              <a:gd name="connsiteX9" fmla="*/ 477946 w 3252899"/>
              <a:gd name="connsiteY9" fmla="*/ 1243991 h 2364984"/>
              <a:gd name="connsiteX10" fmla="*/ 338246 w 3252899"/>
              <a:gd name="connsiteY10" fmla="*/ 1351941 h 2364984"/>
              <a:gd name="connsiteX11" fmla="*/ 306496 w 3252899"/>
              <a:gd name="connsiteY11" fmla="*/ 1402741 h 2364984"/>
              <a:gd name="connsiteX12" fmla="*/ 293796 w 3252899"/>
              <a:gd name="connsiteY12" fmla="*/ 1504341 h 2364984"/>
              <a:gd name="connsiteX13" fmla="*/ 306496 w 3252899"/>
              <a:gd name="connsiteY13" fmla="*/ 1567841 h 2364984"/>
              <a:gd name="connsiteX14" fmla="*/ 810 w 3252899"/>
              <a:gd name="connsiteY14" fmla="*/ 1918420 h 2364984"/>
              <a:gd name="connsiteX15" fmla="*/ 219220 w 3252899"/>
              <a:gd name="connsiteY15" fmla="*/ 2058564 h 2364984"/>
              <a:gd name="connsiteX16" fmla="*/ 284197 w 3252899"/>
              <a:gd name="connsiteY16" fmla="*/ 2133286 h 2364984"/>
              <a:gd name="connsiteX17" fmla="*/ 261750 w 3252899"/>
              <a:gd name="connsiteY17" fmla="*/ 2231785 h 2364984"/>
              <a:gd name="connsiteX18" fmla="*/ 566846 w 3252899"/>
              <a:gd name="connsiteY18" fmla="*/ 2171091 h 2364984"/>
              <a:gd name="connsiteX19" fmla="*/ 801796 w 3252899"/>
              <a:gd name="connsiteY19" fmla="*/ 2228241 h 2364984"/>
              <a:gd name="connsiteX20" fmla="*/ 1335196 w 3252899"/>
              <a:gd name="connsiteY20" fmla="*/ 2361591 h 2364984"/>
              <a:gd name="connsiteX21" fmla="*/ 1824146 w 3252899"/>
              <a:gd name="connsiteY21" fmla="*/ 2323491 h 2364984"/>
              <a:gd name="connsiteX22" fmla="*/ 2274996 w 3252899"/>
              <a:gd name="connsiteY22" fmla="*/ 2304441 h 2364984"/>
              <a:gd name="connsiteX23" fmla="*/ 2548046 w 3252899"/>
              <a:gd name="connsiteY23" fmla="*/ 2310791 h 2364984"/>
              <a:gd name="connsiteX24" fmla="*/ 2871896 w 3252899"/>
              <a:gd name="connsiteY24" fmla="*/ 2069491 h 2364984"/>
              <a:gd name="connsiteX25" fmla="*/ 2833796 w 3252899"/>
              <a:gd name="connsiteY25" fmla="*/ 1898041 h 2364984"/>
              <a:gd name="connsiteX26" fmla="*/ 2948096 w 3252899"/>
              <a:gd name="connsiteY26" fmla="*/ 1669441 h 2364984"/>
              <a:gd name="connsiteX27" fmla="*/ 3252896 w 3252899"/>
              <a:gd name="connsiteY27" fmla="*/ 1415441 h 2364984"/>
              <a:gd name="connsiteX28" fmla="*/ 2941746 w 3252899"/>
              <a:gd name="connsiteY28" fmla="*/ 1097941 h 2364984"/>
              <a:gd name="connsiteX29" fmla="*/ 2732196 w 3252899"/>
              <a:gd name="connsiteY29" fmla="*/ 913791 h 2364984"/>
              <a:gd name="connsiteX30" fmla="*/ 2617896 w 3252899"/>
              <a:gd name="connsiteY30" fmla="*/ 558191 h 2364984"/>
              <a:gd name="connsiteX31" fmla="*/ 2332146 w 3252899"/>
              <a:gd name="connsiteY31" fmla="*/ 272441 h 2364984"/>
              <a:gd name="connsiteX32" fmla="*/ 2274996 w 3252899"/>
              <a:gd name="connsiteY32" fmla="*/ 158141 h 2364984"/>
              <a:gd name="connsiteX33" fmla="*/ 2147996 w 3252899"/>
              <a:gd name="connsiteY33" fmla="*/ 5741 h 2364984"/>
              <a:gd name="connsiteX34" fmla="*/ 1868596 w 3252899"/>
              <a:gd name="connsiteY34" fmla="*/ 37491 h 2364984"/>
              <a:gd name="connsiteX35" fmla="*/ 1544746 w 3252899"/>
              <a:gd name="connsiteY35" fmla="*/ 88291 h 2364984"/>
              <a:gd name="connsiteX36" fmla="*/ 1538396 w 3252899"/>
              <a:gd name="connsiteY36" fmla="*/ 126391 h 2364984"/>
              <a:gd name="connsiteX37" fmla="*/ 1551096 w 3252899"/>
              <a:gd name="connsiteY37" fmla="*/ 177191 h 2364984"/>
              <a:gd name="connsiteX38" fmla="*/ 1849546 w 3252899"/>
              <a:gd name="connsiteY38" fmla="*/ 266091 h 2364984"/>
              <a:gd name="connsiteX39" fmla="*/ 1906696 w 3252899"/>
              <a:gd name="connsiteY39" fmla="*/ 507391 h 2364984"/>
              <a:gd name="connsiteX40" fmla="*/ 1646346 w 3252899"/>
              <a:gd name="connsiteY40" fmla="*/ 323241 h 2364984"/>
              <a:gd name="connsiteX41" fmla="*/ 1538091 w 3252899"/>
              <a:gd name="connsiteY41" fmla="*/ 410417 h 2364984"/>
              <a:gd name="connsiteX42" fmla="*/ 1478795 w 3252899"/>
              <a:gd name="connsiteY42" fmla="*/ 458631 h 2364984"/>
              <a:gd name="connsiteX43" fmla="*/ 1437636 w 3252899"/>
              <a:gd name="connsiteY43" fmla="*/ 528903 h 2364984"/>
              <a:gd name="connsiteX44" fmla="*/ 1355211 w 3252899"/>
              <a:gd name="connsiteY44" fmla="*/ 554661 h 2364984"/>
              <a:gd name="connsiteX45" fmla="*/ 1334605 w 3252899"/>
              <a:gd name="connsiteY45" fmla="*/ 611329 h 2364984"/>
              <a:gd name="connsiteX46" fmla="*/ 1313999 w 3252899"/>
              <a:gd name="connsiteY46" fmla="*/ 603601 h 2364984"/>
              <a:gd name="connsiteX47" fmla="*/ 1272786 w 3252899"/>
              <a:gd name="connsiteY47" fmla="*/ 595873 h 2364984"/>
              <a:gd name="connsiteX48" fmla="*/ 1182634 w 3252899"/>
              <a:gd name="connsiteY48" fmla="*/ 595872 h 2364984"/>
              <a:gd name="connsiteX49" fmla="*/ 1130976 w 3252899"/>
              <a:gd name="connsiteY49" fmla="*/ 582214 h 2364984"/>
              <a:gd name="connsiteX50" fmla="*/ 1071876 w 3252899"/>
              <a:gd name="connsiteY50" fmla="*/ 559812 h 2364984"/>
              <a:gd name="connsiteX51" fmla="*/ 1102784 w 3252899"/>
              <a:gd name="connsiteY51" fmla="*/ 536630 h 2364984"/>
              <a:gd name="connsiteX52" fmla="*/ 1172332 w 3252899"/>
              <a:gd name="connsiteY52" fmla="*/ 549509 h 2364984"/>
              <a:gd name="connsiteX53" fmla="*/ 1177482 w 3252899"/>
              <a:gd name="connsiteY53" fmla="*/ 567539 h 2364984"/>
              <a:gd name="connsiteX54" fmla="*/ 1228998 w 3252899"/>
              <a:gd name="connsiteY54" fmla="*/ 577843 h 2364984"/>
              <a:gd name="connsiteX55" fmla="*/ 1272786 w 3252899"/>
              <a:gd name="connsiteY55" fmla="*/ 549509 h 2364984"/>
              <a:gd name="connsiteX56" fmla="*/ 1265058 w 3252899"/>
              <a:gd name="connsiteY56" fmla="*/ 516025 h 2364984"/>
              <a:gd name="connsiteX57" fmla="*/ 1326877 w 3252899"/>
              <a:gd name="connsiteY57" fmla="*/ 500570 h 2364984"/>
              <a:gd name="connsiteX58" fmla="*/ 1339023 w 3252899"/>
              <a:gd name="connsiteY58" fmla="*/ 471027 h 2364984"/>
              <a:gd name="connsiteX59" fmla="*/ 1362938 w 3252899"/>
              <a:gd name="connsiteY59" fmla="*/ 451630 h 2364984"/>
              <a:gd name="connsiteX60" fmla="*/ 1370666 w 3252899"/>
              <a:gd name="connsiteY60" fmla="*/ 418145 h 2364984"/>
              <a:gd name="connsiteX61" fmla="*/ 1411878 w 3252899"/>
              <a:gd name="connsiteY61" fmla="*/ 407842 h 2364984"/>
              <a:gd name="connsiteX62" fmla="*/ 1427333 w 3252899"/>
              <a:gd name="connsiteY62" fmla="*/ 376932 h 2364984"/>
              <a:gd name="connsiteX63" fmla="*/ 1414454 w 3252899"/>
              <a:gd name="connsiteY63" fmla="*/ 348599 h 2364984"/>
              <a:gd name="connsiteX64" fmla="*/ 1445363 w 3252899"/>
              <a:gd name="connsiteY64" fmla="*/ 304811 h 2364984"/>
              <a:gd name="connsiteX65" fmla="*/ 1453145 w 3252899"/>
              <a:gd name="connsiteY65" fmla="*/ 291491 h 2364984"/>
              <a:gd name="connsiteX66" fmla="*/ 1440211 w 3252899"/>
              <a:gd name="connsiteY66" fmla="*/ 258447 h 2364984"/>
              <a:gd name="connsiteX67" fmla="*/ 1294163 w 3252899"/>
              <a:gd name="connsiteY67" fmla="*/ 198155 h 2364984"/>
              <a:gd name="connsiteX68" fmla="*/ 1205816 w 3252899"/>
              <a:gd name="connsiteY68" fmla="*/ 199204 h 2364984"/>
              <a:gd name="connsiteX69" fmla="*/ 1024046 w 3252899"/>
              <a:gd name="connsiteY69" fmla="*/ 62891 h 2364984"/>
              <a:gd name="connsiteX70" fmla="*/ 901942 w 3252899"/>
              <a:gd name="connsiteY70" fmla="*/ 19194 h 2364984"/>
              <a:gd name="connsiteX71" fmla="*/ 907027 w 3252899"/>
              <a:gd name="connsiteY71" fmla="*/ 49811 h 2364984"/>
              <a:gd name="connsiteX72" fmla="*/ 878692 w 3252899"/>
              <a:gd name="connsiteY72" fmla="*/ 60113 h 2364984"/>
              <a:gd name="connsiteX73" fmla="*/ 858086 w 3252899"/>
              <a:gd name="connsiteY73" fmla="*/ 88446 h 2364984"/>
              <a:gd name="connsiteX74" fmla="*/ 870965 w 3252899"/>
              <a:gd name="connsiteY74" fmla="*/ 127082 h 2364984"/>
              <a:gd name="connsiteX75" fmla="*/ 948237 w 3252899"/>
              <a:gd name="connsiteY75" fmla="*/ 127082 h 2364984"/>
              <a:gd name="connsiteX76" fmla="*/ 971421 w 3252899"/>
              <a:gd name="connsiteY76" fmla="*/ 181174 h 2364984"/>
              <a:gd name="connsiteX77" fmla="*/ 1010057 w 3252899"/>
              <a:gd name="connsiteY77" fmla="*/ 212083 h 2364984"/>
              <a:gd name="connsiteX78" fmla="*/ 1038391 w 3252899"/>
              <a:gd name="connsiteY78" fmla="*/ 230114 h 2364984"/>
              <a:gd name="connsiteX79" fmla="*/ 1027025 w 3252899"/>
              <a:gd name="connsiteY79" fmla="*/ 280012 h 2364984"/>
              <a:gd name="connsiteX80" fmla="*/ 981694 w 3252899"/>
              <a:gd name="connsiteY80" fmla="*/ 293221 h 2364984"/>
              <a:gd name="connsiteX81" fmla="*/ 899374 w 3252899"/>
              <a:gd name="connsiteY81" fmla="*/ 219886 h 2364984"/>
              <a:gd name="connsiteX82" fmla="*/ 783260 w 3252899"/>
              <a:gd name="connsiteY82" fmla="*/ 189093 h 2364984"/>
              <a:gd name="connsiteX0" fmla="*/ 795446 w 3252899"/>
              <a:gd name="connsiteY0" fmla="*/ 273120 h 2365663"/>
              <a:gd name="connsiteX1" fmla="*/ 854663 w 3252899"/>
              <a:gd name="connsiteY1" fmla="*/ 330270 h 2365663"/>
              <a:gd name="connsiteX2" fmla="*/ 877996 w 3252899"/>
              <a:gd name="connsiteY2" fmla="*/ 457270 h 2365663"/>
              <a:gd name="connsiteX3" fmla="*/ 833546 w 3252899"/>
              <a:gd name="connsiteY3" fmla="*/ 508070 h 2365663"/>
              <a:gd name="connsiteX4" fmla="*/ 770046 w 3252899"/>
              <a:gd name="connsiteY4" fmla="*/ 571570 h 2365663"/>
              <a:gd name="connsiteX5" fmla="*/ 725596 w 3252899"/>
              <a:gd name="connsiteY5" fmla="*/ 781120 h 2365663"/>
              <a:gd name="connsiteX6" fmla="*/ 738296 w 3252899"/>
              <a:gd name="connsiteY6" fmla="*/ 946220 h 2365663"/>
              <a:gd name="connsiteX7" fmla="*/ 890696 w 3252899"/>
              <a:gd name="connsiteY7" fmla="*/ 1104970 h 2365663"/>
              <a:gd name="connsiteX8" fmla="*/ 763696 w 3252899"/>
              <a:gd name="connsiteY8" fmla="*/ 1206570 h 2365663"/>
              <a:gd name="connsiteX9" fmla="*/ 477946 w 3252899"/>
              <a:gd name="connsiteY9" fmla="*/ 1244670 h 2365663"/>
              <a:gd name="connsiteX10" fmla="*/ 338246 w 3252899"/>
              <a:gd name="connsiteY10" fmla="*/ 1352620 h 2365663"/>
              <a:gd name="connsiteX11" fmla="*/ 306496 w 3252899"/>
              <a:gd name="connsiteY11" fmla="*/ 1403420 h 2365663"/>
              <a:gd name="connsiteX12" fmla="*/ 293796 w 3252899"/>
              <a:gd name="connsiteY12" fmla="*/ 1505020 h 2365663"/>
              <a:gd name="connsiteX13" fmla="*/ 306496 w 3252899"/>
              <a:gd name="connsiteY13" fmla="*/ 1568520 h 2365663"/>
              <a:gd name="connsiteX14" fmla="*/ 810 w 3252899"/>
              <a:gd name="connsiteY14" fmla="*/ 1919099 h 2365663"/>
              <a:gd name="connsiteX15" fmla="*/ 219220 w 3252899"/>
              <a:gd name="connsiteY15" fmla="*/ 2059243 h 2365663"/>
              <a:gd name="connsiteX16" fmla="*/ 284197 w 3252899"/>
              <a:gd name="connsiteY16" fmla="*/ 2133965 h 2365663"/>
              <a:gd name="connsiteX17" fmla="*/ 261750 w 3252899"/>
              <a:gd name="connsiteY17" fmla="*/ 2232464 h 2365663"/>
              <a:gd name="connsiteX18" fmla="*/ 566846 w 3252899"/>
              <a:gd name="connsiteY18" fmla="*/ 2171770 h 2365663"/>
              <a:gd name="connsiteX19" fmla="*/ 801796 w 3252899"/>
              <a:gd name="connsiteY19" fmla="*/ 2228920 h 2365663"/>
              <a:gd name="connsiteX20" fmla="*/ 1335196 w 3252899"/>
              <a:gd name="connsiteY20" fmla="*/ 2362270 h 2365663"/>
              <a:gd name="connsiteX21" fmla="*/ 1824146 w 3252899"/>
              <a:gd name="connsiteY21" fmla="*/ 2324170 h 2365663"/>
              <a:gd name="connsiteX22" fmla="*/ 2274996 w 3252899"/>
              <a:gd name="connsiteY22" fmla="*/ 2305120 h 2365663"/>
              <a:gd name="connsiteX23" fmla="*/ 2548046 w 3252899"/>
              <a:gd name="connsiteY23" fmla="*/ 2311470 h 2365663"/>
              <a:gd name="connsiteX24" fmla="*/ 2871896 w 3252899"/>
              <a:gd name="connsiteY24" fmla="*/ 2070170 h 2365663"/>
              <a:gd name="connsiteX25" fmla="*/ 2833796 w 3252899"/>
              <a:gd name="connsiteY25" fmla="*/ 1898720 h 2365663"/>
              <a:gd name="connsiteX26" fmla="*/ 2948096 w 3252899"/>
              <a:gd name="connsiteY26" fmla="*/ 1670120 h 2365663"/>
              <a:gd name="connsiteX27" fmla="*/ 3252896 w 3252899"/>
              <a:gd name="connsiteY27" fmla="*/ 1416120 h 2365663"/>
              <a:gd name="connsiteX28" fmla="*/ 2941746 w 3252899"/>
              <a:gd name="connsiteY28" fmla="*/ 1098620 h 2365663"/>
              <a:gd name="connsiteX29" fmla="*/ 2732196 w 3252899"/>
              <a:gd name="connsiteY29" fmla="*/ 914470 h 2365663"/>
              <a:gd name="connsiteX30" fmla="*/ 2617896 w 3252899"/>
              <a:gd name="connsiteY30" fmla="*/ 558870 h 2365663"/>
              <a:gd name="connsiteX31" fmla="*/ 2332146 w 3252899"/>
              <a:gd name="connsiteY31" fmla="*/ 273120 h 2365663"/>
              <a:gd name="connsiteX32" fmla="*/ 2274996 w 3252899"/>
              <a:gd name="connsiteY32" fmla="*/ 158820 h 2365663"/>
              <a:gd name="connsiteX33" fmla="*/ 2147996 w 3252899"/>
              <a:gd name="connsiteY33" fmla="*/ 6420 h 2365663"/>
              <a:gd name="connsiteX34" fmla="*/ 1868596 w 3252899"/>
              <a:gd name="connsiteY34" fmla="*/ 38170 h 2365663"/>
              <a:gd name="connsiteX35" fmla="*/ 1538396 w 3252899"/>
              <a:gd name="connsiteY35" fmla="*/ 127070 h 2365663"/>
              <a:gd name="connsiteX36" fmla="*/ 1551096 w 3252899"/>
              <a:gd name="connsiteY36" fmla="*/ 177870 h 2365663"/>
              <a:gd name="connsiteX37" fmla="*/ 1849546 w 3252899"/>
              <a:gd name="connsiteY37" fmla="*/ 266770 h 2365663"/>
              <a:gd name="connsiteX38" fmla="*/ 1906696 w 3252899"/>
              <a:gd name="connsiteY38" fmla="*/ 508070 h 2365663"/>
              <a:gd name="connsiteX39" fmla="*/ 1646346 w 3252899"/>
              <a:gd name="connsiteY39" fmla="*/ 323920 h 2365663"/>
              <a:gd name="connsiteX40" fmla="*/ 1538091 w 3252899"/>
              <a:gd name="connsiteY40" fmla="*/ 411096 h 2365663"/>
              <a:gd name="connsiteX41" fmla="*/ 1478795 w 3252899"/>
              <a:gd name="connsiteY41" fmla="*/ 459310 h 2365663"/>
              <a:gd name="connsiteX42" fmla="*/ 1437636 w 3252899"/>
              <a:gd name="connsiteY42" fmla="*/ 529582 h 2365663"/>
              <a:gd name="connsiteX43" fmla="*/ 1355211 w 3252899"/>
              <a:gd name="connsiteY43" fmla="*/ 555340 h 2365663"/>
              <a:gd name="connsiteX44" fmla="*/ 1334605 w 3252899"/>
              <a:gd name="connsiteY44" fmla="*/ 612008 h 2365663"/>
              <a:gd name="connsiteX45" fmla="*/ 1313999 w 3252899"/>
              <a:gd name="connsiteY45" fmla="*/ 604280 h 2365663"/>
              <a:gd name="connsiteX46" fmla="*/ 1272786 w 3252899"/>
              <a:gd name="connsiteY46" fmla="*/ 596552 h 2365663"/>
              <a:gd name="connsiteX47" fmla="*/ 1182634 w 3252899"/>
              <a:gd name="connsiteY47" fmla="*/ 596551 h 2365663"/>
              <a:gd name="connsiteX48" fmla="*/ 1130976 w 3252899"/>
              <a:gd name="connsiteY48" fmla="*/ 582893 h 2365663"/>
              <a:gd name="connsiteX49" fmla="*/ 1071876 w 3252899"/>
              <a:gd name="connsiteY49" fmla="*/ 560491 h 2365663"/>
              <a:gd name="connsiteX50" fmla="*/ 1102784 w 3252899"/>
              <a:gd name="connsiteY50" fmla="*/ 537309 h 2365663"/>
              <a:gd name="connsiteX51" fmla="*/ 1172332 w 3252899"/>
              <a:gd name="connsiteY51" fmla="*/ 550188 h 2365663"/>
              <a:gd name="connsiteX52" fmla="*/ 1177482 w 3252899"/>
              <a:gd name="connsiteY52" fmla="*/ 568218 h 2365663"/>
              <a:gd name="connsiteX53" fmla="*/ 1228998 w 3252899"/>
              <a:gd name="connsiteY53" fmla="*/ 578522 h 2365663"/>
              <a:gd name="connsiteX54" fmla="*/ 1272786 w 3252899"/>
              <a:gd name="connsiteY54" fmla="*/ 550188 h 2365663"/>
              <a:gd name="connsiteX55" fmla="*/ 1265058 w 3252899"/>
              <a:gd name="connsiteY55" fmla="*/ 516704 h 2365663"/>
              <a:gd name="connsiteX56" fmla="*/ 1326877 w 3252899"/>
              <a:gd name="connsiteY56" fmla="*/ 501249 h 2365663"/>
              <a:gd name="connsiteX57" fmla="*/ 1339023 w 3252899"/>
              <a:gd name="connsiteY57" fmla="*/ 471706 h 2365663"/>
              <a:gd name="connsiteX58" fmla="*/ 1362938 w 3252899"/>
              <a:gd name="connsiteY58" fmla="*/ 452309 h 2365663"/>
              <a:gd name="connsiteX59" fmla="*/ 1370666 w 3252899"/>
              <a:gd name="connsiteY59" fmla="*/ 418824 h 2365663"/>
              <a:gd name="connsiteX60" fmla="*/ 1411878 w 3252899"/>
              <a:gd name="connsiteY60" fmla="*/ 408521 h 2365663"/>
              <a:gd name="connsiteX61" fmla="*/ 1427333 w 3252899"/>
              <a:gd name="connsiteY61" fmla="*/ 377611 h 2365663"/>
              <a:gd name="connsiteX62" fmla="*/ 1414454 w 3252899"/>
              <a:gd name="connsiteY62" fmla="*/ 349278 h 2365663"/>
              <a:gd name="connsiteX63" fmla="*/ 1445363 w 3252899"/>
              <a:gd name="connsiteY63" fmla="*/ 305490 h 2365663"/>
              <a:gd name="connsiteX64" fmla="*/ 1453145 w 3252899"/>
              <a:gd name="connsiteY64" fmla="*/ 292170 h 2365663"/>
              <a:gd name="connsiteX65" fmla="*/ 1440211 w 3252899"/>
              <a:gd name="connsiteY65" fmla="*/ 259126 h 2365663"/>
              <a:gd name="connsiteX66" fmla="*/ 1294163 w 3252899"/>
              <a:gd name="connsiteY66" fmla="*/ 198834 h 2365663"/>
              <a:gd name="connsiteX67" fmla="*/ 1205816 w 3252899"/>
              <a:gd name="connsiteY67" fmla="*/ 199883 h 2365663"/>
              <a:gd name="connsiteX68" fmla="*/ 1024046 w 3252899"/>
              <a:gd name="connsiteY68" fmla="*/ 63570 h 2365663"/>
              <a:gd name="connsiteX69" fmla="*/ 901942 w 3252899"/>
              <a:gd name="connsiteY69" fmla="*/ 19873 h 2365663"/>
              <a:gd name="connsiteX70" fmla="*/ 907027 w 3252899"/>
              <a:gd name="connsiteY70" fmla="*/ 50490 h 2365663"/>
              <a:gd name="connsiteX71" fmla="*/ 878692 w 3252899"/>
              <a:gd name="connsiteY71" fmla="*/ 60792 h 2365663"/>
              <a:gd name="connsiteX72" fmla="*/ 858086 w 3252899"/>
              <a:gd name="connsiteY72" fmla="*/ 89125 h 2365663"/>
              <a:gd name="connsiteX73" fmla="*/ 870965 w 3252899"/>
              <a:gd name="connsiteY73" fmla="*/ 127761 h 2365663"/>
              <a:gd name="connsiteX74" fmla="*/ 948237 w 3252899"/>
              <a:gd name="connsiteY74" fmla="*/ 127761 h 2365663"/>
              <a:gd name="connsiteX75" fmla="*/ 971421 w 3252899"/>
              <a:gd name="connsiteY75" fmla="*/ 181853 h 2365663"/>
              <a:gd name="connsiteX76" fmla="*/ 1010057 w 3252899"/>
              <a:gd name="connsiteY76" fmla="*/ 212762 h 2365663"/>
              <a:gd name="connsiteX77" fmla="*/ 1038391 w 3252899"/>
              <a:gd name="connsiteY77" fmla="*/ 230793 h 2365663"/>
              <a:gd name="connsiteX78" fmla="*/ 1027025 w 3252899"/>
              <a:gd name="connsiteY78" fmla="*/ 280691 h 2365663"/>
              <a:gd name="connsiteX79" fmla="*/ 981694 w 3252899"/>
              <a:gd name="connsiteY79" fmla="*/ 293900 h 2365663"/>
              <a:gd name="connsiteX80" fmla="*/ 899374 w 3252899"/>
              <a:gd name="connsiteY80" fmla="*/ 220565 h 2365663"/>
              <a:gd name="connsiteX81" fmla="*/ 783260 w 3252899"/>
              <a:gd name="connsiteY81" fmla="*/ 189772 h 2365663"/>
              <a:gd name="connsiteX0" fmla="*/ 795446 w 3252899"/>
              <a:gd name="connsiteY0" fmla="*/ 274254 h 2366797"/>
              <a:gd name="connsiteX1" fmla="*/ 854663 w 3252899"/>
              <a:gd name="connsiteY1" fmla="*/ 331404 h 2366797"/>
              <a:gd name="connsiteX2" fmla="*/ 877996 w 3252899"/>
              <a:gd name="connsiteY2" fmla="*/ 458404 h 2366797"/>
              <a:gd name="connsiteX3" fmla="*/ 833546 w 3252899"/>
              <a:gd name="connsiteY3" fmla="*/ 509204 h 2366797"/>
              <a:gd name="connsiteX4" fmla="*/ 770046 w 3252899"/>
              <a:gd name="connsiteY4" fmla="*/ 572704 h 2366797"/>
              <a:gd name="connsiteX5" fmla="*/ 725596 w 3252899"/>
              <a:gd name="connsiteY5" fmla="*/ 782254 h 2366797"/>
              <a:gd name="connsiteX6" fmla="*/ 738296 w 3252899"/>
              <a:gd name="connsiteY6" fmla="*/ 947354 h 2366797"/>
              <a:gd name="connsiteX7" fmla="*/ 890696 w 3252899"/>
              <a:gd name="connsiteY7" fmla="*/ 1106104 h 2366797"/>
              <a:gd name="connsiteX8" fmla="*/ 763696 w 3252899"/>
              <a:gd name="connsiteY8" fmla="*/ 1207704 h 2366797"/>
              <a:gd name="connsiteX9" fmla="*/ 477946 w 3252899"/>
              <a:gd name="connsiteY9" fmla="*/ 1245804 h 2366797"/>
              <a:gd name="connsiteX10" fmla="*/ 338246 w 3252899"/>
              <a:gd name="connsiteY10" fmla="*/ 1353754 h 2366797"/>
              <a:gd name="connsiteX11" fmla="*/ 306496 w 3252899"/>
              <a:gd name="connsiteY11" fmla="*/ 1404554 h 2366797"/>
              <a:gd name="connsiteX12" fmla="*/ 293796 w 3252899"/>
              <a:gd name="connsiteY12" fmla="*/ 1506154 h 2366797"/>
              <a:gd name="connsiteX13" fmla="*/ 306496 w 3252899"/>
              <a:gd name="connsiteY13" fmla="*/ 1569654 h 2366797"/>
              <a:gd name="connsiteX14" fmla="*/ 810 w 3252899"/>
              <a:gd name="connsiteY14" fmla="*/ 1920233 h 2366797"/>
              <a:gd name="connsiteX15" fmla="*/ 219220 w 3252899"/>
              <a:gd name="connsiteY15" fmla="*/ 2060377 h 2366797"/>
              <a:gd name="connsiteX16" fmla="*/ 284197 w 3252899"/>
              <a:gd name="connsiteY16" fmla="*/ 2135099 h 2366797"/>
              <a:gd name="connsiteX17" fmla="*/ 261750 w 3252899"/>
              <a:gd name="connsiteY17" fmla="*/ 2233598 h 2366797"/>
              <a:gd name="connsiteX18" fmla="*/ 566846 w 3252899"/>
              <a:gd name="connsiteY18" fmla="*/ 2172904 h 2366797"/>
              <a:gd name="connsiteX19" fmla="*/ 801796 w 3252899"/>
              <a:gd name="connsiteY19" fmla="*/ 2230054 h 2366797"/>
              <a:gd name="connsiteX20" fmla="*/ 1335196 w 3252899"/>
              <a:gd name="connsiteY20" fmla="*/ 2363404 h 2366797"/>
              <a:gd name="connsiteX21" fmla="*/ 1824146 w 3252899"/>
              <a:gd name="connsiteY21" fmla="*/ 2325304 h 2366797"/>
              <a:gd name="connsiteX22" fmla="*/ 2274996 w 3252899"/>
              <a:gd name="connsiteY22" fmla="*/ 2306254 h 2366797"/>
              <a:gd name="connsiteX23" fmla="*/ 2548046 w 3252899"/>
              <a:gd name="connsiteY23" fmla="*/ 2312604 h 2366797"/>
              <a:gd name="connsiteX24" fmla="*/ 2871896 w 3252899"/>
              <a:gd name="connsiteY24" fmla="*/ 2071304 h 2366797"/>
              <a:gd name="connsiteX25" fmla="*/ 2833796 w 3252899"/>
              <a:gd name="connsiteY25" fmla="*/ 1899854 h 2366797"/>
              <a:gd name="connsiteX26" fmla="*/ 2948096 w 3252899"/>
              <a:gd name="connsiteY26" fmla="*/ 1671254 h 2366797"/>
              <a:gd name="connsiteX27" fmla="*/ 3252896 w 3252899"/>
              <a:gd name="connsiteY27" fmla="*/ 1417254 h 2366797"/>
              <a:gd name="connsiteX28" fmla="*/ 2941746 w 3252899"/>
              <a:gd name="connsiteY28" fmla="*/ 1099754 h 2366797"/>
              <a:gd name="connsiteX29" fmla="*/ 2732196 w 3252899"/>
              <a:gd name="connsiteY29" fmla="*/ 915604 h 2366797"/>
              <a:gd name="connsiteX30" fmla="*/ 2617896 w 3252899"/>
              <a:gd name="connsiteY30" fmla="*/ 560004 h 2366797"/>
              <a:gd name="connsiteX31" fmla="*/ 2332146 w 3252899"/>
              <a:gd name="connsiteY31" fmla="*/ 274254 h 2366797"/>
              <a:gd name="connsiteX32" fmla="*/ 2274996 w 3252899"/>
              <a:gd name="connsiteY32" fmla="*/ 159954 h 2366797"/>
              <a:gd name="connsiteX33" fmla="*/ 2147996 w 3252899"/>
              <a:gd name="connsiteY33" fmla="*/ 7554 h 2366797"/>
              <a:gd name="connsiteX34" fmla="*/ 1868596 w 3252899"/>
              <a:gd name="connsiteY34" fmla="*/ 39304 h 2366797"/>
              <a:gd name="connsiteX35" fmla="*/ 1551096 w 3252899"/>
              <a:gd name="connsiteY35" fmla="*/ 179004 h 2366797"/>
              <a:gd name="connsiteX36" fmla="*/ 1849546 w 3252899"/>
              <a:gd name="connsiteY36" fmla="*/ 267904 h 2366797"/>
              <a:gd name="connsiteX37" fmla="*/ 1906696 w 3252899"/>
              <a:gd name="connsiteY37" fmla="*/ 509204 h 2366797"/>
              <a:gd name="connsiteX38" fmla="*/ 1646346 w 3252899"/>
              <a:gd name="connsiteY38" fmla="*/ 325054 h 2366797"/>
              <a:gd name="connsiteX39" fmla="*/ 1538091 w 3252899"/>
              <a:gd name="connsiteY39" fmla="*/ 412230 h 2366797"/>
              <a:gd name="connsiteX40" fmla="*/ 1478795 w 3252899"/>
              <a:gd name="connsiteY40" fmla="*/ 460444 h 2366797"/>
              <a:gd name="connsiteX41" fmla="*/ 1437636 w 3252899"/>
              <a:gd name="connsiteY41" fmla="*/ 530716 h 2366797"/>
              <a:gd name="connsiteX42" fmla="*/ 1355211 w 3252899"/>
              <a:gd name="connsiteY42" fmla="*/ 556474 h 2366797"/>
              <a:gd name="connsiteX43" fmla="*/ 1334605 w 3252899"/>
              <a:gd name="connsiteY43" fmla="*/ 613142 h 2366797"/>
              <a:gd name="connsiteX44" fmla="*/ 1313999 w 3252899"/>
              <a:gd name="connsiteY44" fmla="*/ 605414 h 2366797"/>
              <a:gd name="connsiteX45" fmla="*/ 1272786 w 3252899"/>
              <a:gd name="connsiteY45" fmla="*/ 597686 h 2366797"/>
              <a:gd name="connsiteX46" fmla="*/ 1182634 w 3252899"/>
              <a:gd name="connsiteY46" fmla="*/ 597685 h 2366797"/>
              <a:gd name="connsiteX47" fmla="*/ 1130976 w 3252899"/>
              <a:gd name="connsiteY47" fmla="*/ 584027 h 2366797"/>
              <a:gd name="connsiteX48" fmla="*/ 1071876 w 3252899"/>
              <a:gd name="connsiteY48" fmla="*/ 561625 h 2366797"/>
              <a:gd name="connsiteX49" fmla="*/ 1102784 w 3252899"/>
              <a:gd name="connsiteY49" fmla="*/ 538443 h 2366797"/>
              <a:gd name="connsiteX50" fmla="*/ 1172332 w 3252899"/>
              <a:gd name="connsiteY50" fmla="*/ 551322 h 2366797"/>
              <a:gd name="connsiteX51" fmla="*/ 1177482 w 3252899"/>
              <a:gd name="connsiteY51" fmla="*/ 569352 h 2366797"/>
              <a:gd name="connsiteX52" fmla="*/ 1228998 w 3252899"/>
              <a:gd name="connsiteY52" fmla="*/ 579656 h 2366797"/>
              <a:gd name="connsiteX53" fmla="*/ 1272786 w 3252899"/>
              <a:gd name="connsiteY53" fmla="*/ 551322 h 2366797"/>
              <a:gd name="connsiteX54" fmla="*/ 1265058 w 3252899"/>
              <a:gd name="connsiteY54" fmla="*/ 517838 h 2366797"/>
              <a:gd name="connsiteX55" fmla="*/ 1326877 w 3252899"/>
              <a:gd name="connsiteY55" fmla="*/ 502383 h 2366797"/>
              <a:gd name="connsiteX56" fmla="*/ 1339023 w 3252899"/>
              <a:gd name="connsiteY56" fmla="*/ 472840 h 2366797"/>
              <a:gd name="connsiteX57" fmla="*/ 1362938 w 3252899"/>
              <a:gd name="connsiteY57" fmla="*/ 453443 h 2366797"/>
              <a:gd name="connsiteX58" fmla="*/ 1370666 w 3252899"/>
              <a:gd name="connsiteY58" fmla="*/ 419958 h 2366797"/>
              <a:gd name="connsiteX59" fmla="*/ 1411878 w 3252899"/>
              <a:gd name="connsiteY59" fmla="*/ 409655 h 2366797"/>
              <a:gd name="connsiteX60" fmla="*/ 1427333 w 3252899"/>
              <a:gd name="connsiteY60" fmla="*/ 378745 h 2366797"/>
              <a:gd name="connsiteX61" fmla="*/ 1414454 w 3252899"/>
              <a:gd name="connsiteY61" fmla="*/ 350412 h 2366797"/>
              <a:gd name="connsiteX62" fmla="*/ 1445363 w 3252899"/>
              <a:gd name="connsiteY62" fmla="*/ 306624 h 2366797"/>
              <a:gd name="connsiteX63" fmla="*/ 1453145 w 3252899"/>
              <a:gd name="connsiteY63" fmla="*/ 293304 h 2366797"/>
              <a:gd name="connsiteX64" fmla="*/ 1440211 w 3252899"/>
              <a:gd name="connsiteY64" fmla="*/ 260260 h 2366797"/>
              <a:gd name="connsiteX65" fmla="*/ 1294163 w 3252899"/>
              <a:gd name="connsiteY65" fmla="*/ 199968 h 2366797"/>
              <a:gd name="connsiteX66" fmla="*/ 1205816 w 3252899"/>
              <a:gd name="connsiteY66" fmla="*/ 201017 h 2366797"/>
              <a:gd name="connsiteX67" fmla="*/ 1024046 w 3252899"/>
              <a:gd name="connsiteY67" fmla="*/ 64704 h 2366797"/>
              <a:gd name="connsiteX68" fmla="*/ 901942 w 3252899"/>
              <a:gd name="connsiteY68" fmla="*/ 21007 h 2366797"/>
              <a:gd name="connsiteX69" fmla="*/ 907027 w 3252899"/>
              <a:gd name="connsiteY69" fmla="*/ 51624 h 2366797"/>
              <a:gd name="connsiteX70" fmla="*/ 878692 w 3252899"/>
              <a:gd name="connsiteY70" fmla="*/ 61926 h 2366797"/>
              <a:gd name="connsiteX71" fmla="*/ 858086 w 3252899"/>
              <a:gd name="connsiteY71" fmla="*/ 90259 h 2366797"/>
              <a:gd name="connsiteX72" fmla="*/ 870965 w 3252899"/>
              <a:gd name="connsiteY72" fmla="*/ 128895 h 2366797"/>
              <a:gd name="connsiteX73" fmla="*/ 948237 w 3252899"/>
              <a:gd name="connsiteY73" fmla="*/ 128895 h 2366797"/>
              <a:gd name="connsiteX74" fmla="*/ 971421 w 3252899"/>
              <a:gd name="connsiteY74" fmla="*/ 182987 h 2366797"/>
              <a:gd name="connsiteX75" fmla="*/ 1010057 w 3252899"/>
              <a:gd name="connsiteY75" fmla="*/ 213896 h 2366797"/>
              <a:gd name="connsiteX76" fmla="*/ 1038391 w 3252899"/>
              <a:gd name="connsiteY76" fmla="*/ 231927 h 2366797"/>
              <a:gd name="connsiteX77" fmla="*/ 1027025 w 3252899"/>
              <a:gd name="connsiteY77" fmla="*/ 281825 h 2366797"/>
              <a:gd name="connsiteX78" fmla="*/ 981694 w 3252899"/>
              <a:gd name="connsiteY78" fmla="*/ 295034 h 2366797"/>
              <a:gd name="connsiteX79" fmla="*/ 899374 w 3252899"/>
              <a:gd name="connsiteY79" fmla="*/ 221699 h 2366797"/>
              <a:gd name="connsiteX80" fmla="*/ 783260 w 3252899"/>
              <a:gd name="connsiteY80" fmla="*/ 190906 h 2366797"/>
              <a:gd name="connsiteX0" fmla="*/ 795446 w 3252899"/>
              <a:gd name="connsiteY0" fmla="*/ 274254 h 2366797"/>
              <a:gd name="connsiteX1" fmla="*/ 854663 w 3252899"/>
              <a:gd name="connsiteY1" fmla="*/ 331404 h 2366797"/>
              <a:gd name="connsiteX2" fmla="*/ 877996 w 3252899"/>
              <a:gd name="connsiteY2" fmla="*/ 458404 h 2366797"/>
              <a:gd name="connsiteX3" fmla="*/ 833546 w 3252899"/>
              <a:gd name="connsiteY3" fmla="*/ 509204 h 2366797"/>
              <a:gd name="connsiteX4" fmla="*/ 770046 w 3252899"/>
              <a:gd name="connsiteY4" fmla="*/ 572704 h 2366797"/>
              <a:gd name="connsiteX5" fmla="*/ 725596 w 3252899"/>
              <a:gd name="connsiteY5" fmla="*/ 782254 h 2366797"/>
              <a:gd name="connsiteX6" fmla="*/ 738296 w 3252899"/>
              <a:gd name="connsiteY6" fmla="*/ 947354 h 2366797"/>
              <a:gd name="connsiteX7" fmla="*/ 890696 w 3252899"/>
              <a:gd name="connsiteY7" fmla="*/ 1106104 h 2366797"/>
              <a:gd name="connsiteX8" fmla="*/ 763696 w 3252899"/>
              <a:gd name="connsiteY8" fmla="*/ 1207704 h 2366797"/>
              <a:gd name="connsiteX9" fmla="*/ 477946 w 3252899"/>
              <a:gd name="connsiteY9" fmla="*/ 1245804 h 2366797"/>
              <a:gd name="connsiteX10" fmla="*/ 338246 w 3252899"/>
              <a:gd name="connsiteY10" fmla="*/ 1353754 h 2366797"/>
              <a:gd name="connsiteX11" fmla="*/ 306496 w 3252899"/>
              <a:gd name="connsiteY11" fmla="*/ 1404554 h 2366797"/>
              <a:gd name="connsiteX12" fmla="*/ 293796 w 3252899"/>
              <a:gd name="connsiteY12" fmla="*/ 1506154 h 2366797"/>
              <a:gd name="connsiteX13" fmla="*/ 306496 w 3252899"/>
              <a:gd name="connsiteY13" fmla="*/ 1569654 h 2366797"/>
              <a:gd name="connsiteX14" fmla="*/ 810 w 3252899"/>
              <a:gd name="connsiteY14" fmla="*/ 1920233 h 2366797"/>
              <a:gd name="connsiteX15" fmla="*/ 219220 w 3252899"/>
              <a:gd name="connsiteY15" fmla="*/ 2060377 h 2366797"/>
              <a:gd name="connsiteX16" fmla="*/ 284197 w 3252899"/>
              <a:gd name="connsiteY16" fmla="*/ 2135099 h 2366797"/>
              <a:gd name="connsiteX17" fmla="*/ 261750 w 3252899"/>
              <a:gd name="connsiteY17" fmla="*/ 2233598 h 2366797"/>
              <a:gd name="connsiteX18" fmla="*/ 566846 w 3252899"/>
              <a:gd name="connsiteY18" fmla="*/ 2172904 h 2366797"/>
              <a:gd name="connsiteX19" fmla="*/ 801796 w 3252899"/>
              <a:gd name="connsiteY19" fmla="*/ 2230054 h 2366797"/>
              <a:gd name="connsiteX20" fmla="*/ 1335196 w 3252899"/>
              <a:gd name="connsiteY20" fmla="*/ 2363404 h 2366797"/>
              <a:gd name="connsiteX21" fmla="*/ 1824146 w 3252899"/>
              <a:gd name="connsiteY21" fmla="*/ 2325304 h 2366797"/>
              <a:gd name="connsiteX22" fmla="*/ 2274996 w 3252899"/>
              <a:gd name="connsiteY22" fmla="*/ 2306254 h 2366797"/>
              <a:gd name="connsiteX23" fmla="*/ 2548046 w 3252899"/>
              <a:gd name="connsiteY23" fmla="*/ 2312604 h 2366797"/>
              <a:gd name="connsiteX24" fmla="*/ 2871896 w 3252899"/>
              <a:gd name="connsiteY24" fmla="*/ 2071304 h 2366797"/>
              <a:gd name="connsiteX25" fmla="*/ 2833796 w 3252899"/>
              <a:gd name="connsiteY25" fmla="*/ 1899854 h 2366797"/>
              <a:gd name="connsiteX26" fmla="*/ 2948096 w 3252899"/>
              <a:gd name="connsiteY26" fmla="*/ 1671254 h 2366797"/>
              <a:gd name="connsiteX27" fmla="*/ 3252896 w 3252899"/>
              <a:gd name="connsiteY27" fmla="*/ 1417254 h 2366797"/>
              <a:gd name="connsiteX28" fmla="*/ 2941746 w 3252899"/>
              <a:gd name="connsiteY28" fmla="*/ 1099754 h 2366797"/>
              <a:gd name="connsiteX29" fmla="*/ 2732196 w 3252899"/>
              <a:gd name="connsiteY29" fmla="*/ 915604 h 2366797"/>
              <a:gd name="connsiteX30" fmla="*/ 2617896 w 3252899"/>
              <a:gd name="connsiteY30" fmla="*/ 560004 h 2366797"/>
              <a:gd name="connsiteX31" fmla="*/ 2332146 w 3252899"/>
              <a:gd name="connsiteY31" fmla="*/ 274254 h 2366797"/>
              <a:gd name="connsiteX32" fmla="*/ 2274996 w 3252899"/>
              <a:gd name="connsiteY32" fmla="*/ 159954 h 2366797"/>
              <a:gd name="connsiteX33" fmla="*/ 2147996 w 3252899"/>
              <a:gd name="connsiteY33" fmla="*/ 7554 h 2366797"/>
              <a:gd name="connsiteX34" fmla="*/ 1868596 w 3252899"/>
              <a:gd name="connsiteY34" fmla="*/ 39304 h 2366797"/>
              <a:gd name="connsiteX35" fmla="*/ 1551096 w 3252899"/>
              <a:gd name="connsiteY35" fmla="*/ 179004 h 2366797"/>
              <a:gd name="connsiteX36" fmla="*/ 1550970 w 3252899"/>
              <a:gd name="connsiteY36" fmla="*/ 167532 h 2366797"/>
              <a:gd name="connsiteX37" fmla="*/ 1849546 w 3252899"/>
              <a:gd name="connsiteY37" fmla="*/ 267904 h 2366797"/>
              <a:gd name="connsiteX38" fmla="*/ 1906696 w 3252899"/>
              <a:gd name="connsiteY38" fmla="*/ 509204 h 2366797"/>
              <a:gd name="connsiteX39" fmla="*/ 1646346 w 3252899"/>
              <a:gd name="connsiteY39" fmla="*/ 325054 h 2366797"/>
              <a:gd name="connsiteX40" fmla="*/ 1538091 w 3252899"/>
              <a:gd name="connsiteY40" fmla="*/ 412230 h 2366797"/>
              <a:gd name="connsiteX41" fmla="*/ 1478795 w 3252899"/>
              <a:gd name="connsiteY41" fmla="*/ 460444 h 2366797"/>
              <a:gd name="connsiteX42" fmla="*/ 1437636 w 3252899"/>
              <a:gd name="connsiteY42" fmla="*/ 530716 h 2366797"/>
              <a:gd name="connsiteX43" fmla="*/ 1355211 w 3252899"/>
              <a:gd name="connsiteY43" fmla="*/ 556474 h 2366797"/>
              <a:gd name="connsiteX44" fmla="*/ 1334605 w 3252899"/>
              <a:gd name="connsiteY44" fmla="*/ 613142 h 2366797"/>
              <a:gd name="connsiteX45" fmla="*/ 1313999 w 3252899"/>
              <a:gd name="connsiteY45" fmla="*/ 605414 h 2366797"/>
              <a:gd name="connsiteX46" fmla="*/ 1272786 w 3252899"/>
              <a:gd name="connsiteY46" fmla="*/ 597686 h 2366797"/>
              <a:gd name="connsiteX47" fmla="*/ 1182634 w 3252899"/>
              <a:gd name="connsiteY47" fmla="*/ 597685 h 2366797"/>
              <a:gd name="connsiteX48" fmla="*/ 1130976 w 3252899"/>
              <a:gd name="connsiteY48" fmla="*/ 584027 h 2366797"/>
              <a:gd name="connsiteX49" fmla="*/ 1071876 w 3252899"/>
              <a:gd name="connsiteY49" fmla="*/ 561625 h 2366797"/>
              <a:gd name="connsiteX50" fmla="*/ 1102784 w 3252899"/>
              <a:gd name="connsiteY50" fmla="*/ 538443 h 2366797"/>
              <a:gd name="connsiteX51" fmla="*/ 1172332 w 3252899"/>
              <a:gd name="connsiteY51" fmla="*/ 551322 h 2366797"/>
              <a:gd name="connsiteX52" fmla="*/ 1177482 w 3252899"/>
              <a:gd name="connsiteY52" fmla="*/ 569352 h 2366797"/>
              <a:gd name="connsiteX53" fmla="*/ 1228998 w 3252899"/>
              <a:gd name="connsiteY53" fmla="*/ 579656 h 2366797"/>
              <a:gd name="connsiteX54" fmla="*/ 1272786 w 3252899"/>
              <a:gd name="connsiteY54" fmla="*/ 551322 h 2366797"/>
              <a:gd name="connsiteX55" fmla="*/ 1265058 w 3252899"/>
              <a:gd name="connsiteY55" fmla="*/ 517838 h 2366797"/>
              <a:gd name="connsiteX56" fmla="*/ 1326877 w 3252899"/>
              <a:gd name="connsiteY56" fmla="*/ 502383 h 2366797"/>
              <a:gd name="connsiteX57" fmla="*/ 1339023 w 3252899"/>
              <a:gd name="connsiteY57" fmla="*/ 472840 h 2366797"/>
              <a:gd name="connsiteX58" fmla="*/ 1362938 w 3252899"/>
              <a:gd name="connsiteY58" fmla="*/ 453443 h 2366797"/>
              <a:gd name="connsiteX59" fmla="*/ 1370666 w 3252899"/>
              <a:gd name="connsiteY59" fmla="*/ 419958 h 2366797"/>
              <a:gd name="connsiteX60" fmla="*/ 1411878 w 3252899"/>
              <a:gd name="connsiteY60" fmla="*/ 409655 h 2366797"/>
              <a:gd name="connsiteX61" fmla="*/ 1427333 w 3252899"/>
              <a:gd name="connsiteY61" fmla="*/ 378745 h 2366797"/>
              <a:gd name="connsiteX62" fmla="*/ 1414454 w 3252899"/>
              <a:gd name="connsiteY62" fmla="*/ 350412 h 2366797"/>
              <a:gd name="connsiteX63" fmla="*/ 1445363 w 3252899"/>
              <a:gd name="connsiteY63" fmla="*/ 306624 h 2366797"/>
              <a:gd name="connsiteX64" fmla="*/ 1453145 w 3252899"/>
              <a:gd name="connsiteY64" fmla="*/ 293304 h 2366797"/>
              <a:gd name="connsiteX65" fmla="*/ 1440211 w 3252899"/>
              <a:gd name="connsiteY65" fmla="*/ 260260 h 2366797"/>
              <a:gd name="connsiteX66" fmla="*/ 1294163 w 3252899"/>
              <a:gd name="connsiteY66" fmla="*/ 199968 h 2366797"/>
              <a:gd name="connsiteX67" fmla="*/ 1205816 w 3252899"/>
              <a:gd name="connsiteY67" fmla="*/ 201017 h 2366797"/>
              <a:gd name="connsiteX68" fmla="*/ 1024046 w 3252899"/>
              <a:gd name="connsiteY68" fmla="*/ 64704 h 2366797"/>
              <a:gd name="connsiteX69" fmla="*/ 901942 w 3252899"/>
              <a:gd name="connsiteY69" fmla="*/ 21007 h 2366797"/>
              <a:gd name="connsiteX70" fmla="*/ 907027 w 3252899"/>
              <a:gd name="connsiteY70" fmla="*/ 51624 h 2366797"/>
              <a:gd name="connsiteX71" fmla="*/ 878692 w 3252899"/>
              <a:gd name="connsiteY71" fmla="*/ 61926 h 2366797"/>
              <a:gd name="connsiteX72" fmla="*/ 858086 w 3252899"/>
              <a:gd name="connsiteY72" fmla="*/ 90259 h 2366797"/>
              <a:gd name="connsiteX73" fmla="*/ 870965 w 3252899"/>
              <a:gd name="connsiteY73" fmla="*/ 128895 h 2366797"/>
              <a:gd name="connsiteX74" fmla="*/ 948237 w 3252899"/>
              <a:gd name="connsiteY74" fmla="*/ 128895 h 2366797"/>
              <a:gd name="connsiteX75" fmla="*/ 971421 w 3252899"/>
              <a:gd name="connsiteY75" fmla="*/ 182987 h 2366797"/>
              <a:gd name="connsiteX76" fmla="*/ 1010057 w 3252899"/>
              <a:gd name="connsiteY76" fmla="*/ 213896 h 2366797"/>
              <a:gd name="connsiteX77" fmla="*/ 1038391 w 3252899"/>
              <a:gd name="connsiteY77" fmla="*/ 231927 h 2366797"/>
              <a:gd name="connsiteX78" fmla="*/ 1027025 w 3252899"/>
              <a:gd name="connsiteY78" fmla="*/ 281825 h 2366797"/>
              <a:gd name="connsiteX79" fmla="*/ 981694 w 3252899"/>
              <a:gd name="connsiteY79" fmla="*/ 295034 h 2366797"/>
              <a:gd name="connsiteX80" fmla="*/ 899374 w 3252899"/>
              <a:gd name="connsiteY80" fmla="*/ 221699 h 2366797"/>
              <a:gd name="connsiteX81" fmla="*/ 783260 w 3252899"/>
              <a:gd name="connsiteY81" fmla="*/ 190906 h 2366797"/>
              <a:gd name="connsiteX0" fmla="*/ 795446 w 3252899"/>
              <a:gd name="connsiteY0" fmla="*/ 274254 h 2366797"/>
              <a:gd name="connsiteX1" fmla="*/ 854663 w 3252899"/>
              <a:gd name="connsiteY1" fmla="*/ 331404 h 2366797"/>
              <a:gd name="connsiteX2" fmla="*/ 877996 w 3252899"/>
              <a:gd name="connsiteY2" fmla="*/ 458404 h 2366797"/>
              <a:gd name="connsiteX3" fmla="*/ 833546 w 3252899"/>
              <a:gd name="connsiteY3" fmla="*/ 509204 h 2366797"/>
              <a:gd name="connsiteX4" fmla="*/ 770046 w 3252899"/>
              <a:gd name="connsiteY4" fmla="*/ 572704 h 2366797"/>
              <a:gd name="connsiteX5" fmla="*/ 725596 w 3252899"/>
              <a:gd name="connsiteY5" fmla="*/ 782254 h 2366797"/>
              <a:gd name="connsiteX6" fmla="*/ 738296 w 3252899"/>
              <a:gd name="connsiteY6" fmla="*/ 947354 h 2366797"/>
              <a:gd name="connsiteX7" fmla="*/ 890696 w 3252899"/>
              <a:gd name="connsiteY7" fmla="*/ 1106104 h 2366797"/>
              <a:gd name="connsiteX8" fmla="*/ 763696 w 3252899"/>
              <a:gd name="connsiteY8" fmla="*/ 1207704 h 2366797"/>
              <a:gd name="connsiteX9" fmla="*/ 477946 w 3252899"/>
              <a:gd name="connsiteY9" fmla="*/ 1245804 h 2366797"/>
              <a:gd name="connsiteX10" fmla="*/ 338246 w 3252899"/>
              <a:gd name="connsiteY10" fmla="*/ 1353754 h 2366797"/>
              <a:gd name="connsiteX11" fmla="*/ 306496 w 3252899"/>
              <a:gd name="connsiteY11" fmla="*/ 1404554 h 2366797"/>
              <a:gd name="connsiteX12" fmla="*/ 293796 w 3252899"/>
              <a:gd name="connsiteY12" fmla="*/ 1506154 h 2366797"/>
              <a:gd name="connsiteX13" fmla="*/ 306496 w 3252899"/>
              <a:gd name="connsiteY13" fmla="*/ 1569654 h 2366797"/>
              <a:gd name="connsiteX14" fmla="*/ 810 w 3252899"/>
              <a:gd name="connsiteY14" fmla="*/ 1920233 h 2366797"/>
              <a:gd name="connsiteX15" fmla="*/ 219220 w 3252899"/>
              <a:gd name="connsiteY15" fmla="*/ 2060377 h 2366797"/>
              <a:gd name="connsiteX16" fmla="*/ 284197 w 3252899"/>
              <a:gd name="connsiteY16" fmla="*/ 2135099 h 2366797"/>
              <a:gd name="connsiteX17" fmla="*/ 261750 w 3252899"/>
              <a:gd name="connsiteY17" fmla="*/ 2233598 h 2366797"/>
              <a:gd name="connsiteX18" fmla="*/ 566846 w 3252899"/>
              <a:gd name="connsiteY18" fmla="*/ 2172904 h 2366797"/>
              <a:gd name="connsiteX19" fmla="*/ 801796 w 3252899"/>
              <a:gd name="connsiteY19" fmla="*/ 2230054 h 2366797"/>
              <a:gd name="connsiteX20" fmla="*/ 1335196 w 3252899"/>
              <a:gd name="connsiteY20" fmla="*/ 2363404 h 2366797"/>
              <a:gd name="connsiteX21" fmla="*/ 1824146 w 3252899"/>
              <a:gd name="connsiteY21" fmla="*/ 2325304 h 2366797"/>
              <a:gd name="connsiteX22" fmla="*/ 2274996 w 3252899"/>
              <a:gd name="connsiteY22" fmla="*/ 2306254 h 2366797"/>
              <a:gd name="connsiteX23" fmla="*/ 2548046 w 3252899"/>
              <a:gd name="connsiteY23" fmla="*/ 2312604 h 2366797"/>
              <a:gd name="connsiteX24" fmla="*/ 2871896 w 3252899"/>
              <a:gd name="connsiteY24" fmla="*/ 2071304 h 2366797"/>
              <a:gd name="connsiteX25" fmla="*/ 2833796 w 3252899"/>
              <a:gd name="connsiteY25" fmla="*/ 1899854 h 2366797"/>
              <a:gd name="connsiteX26" fmla="*/ 2948096 w 3252899"/>
              <a:gd name="connsiteY26" fmla="*/ 1671254 h 2366797"/>
              <a:gd name="connsiteX27" fmla="*/ 3252896 w 3252899"/>
              <a:gd name="connsiteY27" fmla="*/ 1417254 h 2366797"/>
              <a:gd name="connsiteX28" fmla="*/ 2941746 w 3252899"/>
              <a:gd name="connsiteY28" fmla="*/ 1099754 h 2366797"/>
              <a:gd name="connsiteX29" fmla="*/ 2732196 w 3252899"/>
              <a:gd name="connsiteY29" fmla="*/ 915604 h 2366797"/>
              <a:gd name="connsiteX30" fmla="*/ 2617896 w 3252899"/>
              <a:gd name="connsiteY30" fmla="*/ 560004 h 2366797"/>
              <a:gd name="connsiteX31" fmla="*/ 2332146 w 3252899"/>
              <a:gd name="connsiteY31" fmla="*/ 274254 h 2366797"/>
              <a:gd name="connsiteX32" fmla="*/ 2274996 w 3252899"/>
              <a:gd name="connsiteY32" fmla="*/ 159954 h 2366797"/>
              <a:gd name="connsiteX33" fmla="*/ 2147996 w 3252899"/>
              <a:gd name="connsiteY33" fmla="*/ 7554 h 2366797"/>
              <a:gd name="connsiteX34" fmla="*/ 1868596 w 3252899"/>
              <a:gd name="connsiteY34" fmla="*/ 39304 h 2366797"/>
              <a:gd name="connsiteX35" fmla="*/ 1551096 w 3252899"/>
              <a:gd name="connsiteY35" fmla="*/ 179004 h 2366797"/>
              <a:gd name="connsiteX36" fmla="*/ 1849546 w 3252899"/>
              <a:gd name="connsiteY36" fmla="*/ 267904 h 2366797"/>
              <a:gd name="connsiteX37" fmla="*/ 1906696 w 3252899"/>
              <a:gd name="connsiteY37" fmla="*/ 509204 h 2366797"/>
              <a:gd name="connsiteX38" fmla="*/ 1646346 w 3252899"/>
              <a:gd name="connsiteY38" fmla="*/ 325054 h 2366797"/>
              <a:gd name="connsiteX39" fmla="*/ 1538091 w 3252899"/>
              <a:gd name="connsiteY39" fmla="*/ 412230 h 2366797"/>
              <a:gd name="connsiteX40" fmla="*/ 1478795 w 3252899"/>
              <a:gd name="connsiteY40" fmla="*/ 460444 h 2366797"/>
              <a:gd name="connsiteX41" fmla="*/ 1437636 w 3252899"/>
              <a:gd name="connsiteY41" fmla="*/ 530716 h 2366797"/>
              <a:gd name="connsiteX42" fmla="*/ 1355211 w 3252899"/>
              <a:gd name="connsiteY42" fmla="*/ 556474 h 2366797"/>
              <a:gd name="connsiteX43" fmla="*/ 1334605 w 3252899"/>
              <a:gd name="connsiteY43" fmla="*/ 613142 h 2366797"/>
              <a:gd name="connsiteX44" fmla="*/ 1313999 w 3252899"/>
              <a:gd name="connsiteY44" fmla="*/ 605414 h 2366797"/>
              <a:gd name="connsiteX45" fmla="*/ 1272786 w 3252899"/>
              <a:gd name="connsiteY45" fmla="*/ 597686 h 2366797"/>
              <a:gd name="connsiteX46" fmla="*/ 1182634 w 3252899"/>
              <a:gd name="connsiteY46" fmla="*/ 597685 h 2366797"/>
              <a:gd name="connsiteX47" fmla="*/ 1130976 w 3252899"/>
              <a:gd name="connsiteY47" fmla="*/ 584027 h 2366797"/>
              <a:gd name="connsiteX48" fmla="*/ 1071876 w 3252899"/>
              <a:gd name="connsiteY48" fmla="*/ 561625 h 2366797"/>
              <a:gd name="connsiteX49" fmla="*/ 1102784 w 3252899"/>
              <a:gd name="connsiteY49" fmla="*/ 538443 h 2366797"/>
              <a:gd name="connsiteX50" fmla="*/ 1172332 w 3252899"/>
              <a:gd name="connsiteY50" fmla="*/ 551322 h 2366797"/>
              <a:gd name="connsiteX51" fmla="*/ 1177482 w 3252899"/>
              <a:gd name="connsiteY51" fmla="*/ 569352 h 2366797"/>
              <a:gd name="connsiteX52" fmla="*/ 1228998 w 3252899"/>
              <a:gd name="connsiteY52" fmla="*/ 579656 h 2366797"/>
              <a:gd name="connsiteX53" fmla="*/ 1272786 w 3252899"/>
              <a:gd name="connsiteY53" fmla="*/ 551322 h 2366797"/>
              <a:gd name="connsiteX54" fmla="*/ 1265058 w 3252899"/>
              <a:gd name="connsiteY54" fmla="*/ 517838 h 2366797"/>
              <a:gd name="connsiteX55" fmla="*/ 1326877 w 3252899"/>
              <a:gd name="connsiteY55" fmla="*/ 502383 h 2366797"/>
              <a:gd name="connsiteX56" fmla="*/ 1339023 w 3252899"/>
              <a:gd name="connsiteY56" fmla="*/ 472840 h 2366797"/>
              <a:gd name="connsiteX57" fmla="*/ 1362938 w 3252899"/>
              <a:gd name="connsiteY57" fmla="*/ 453443 h 2366797"/>
              <a:gd name="connsiteX58" fmla="*/ 1370666 w 3252899"/>
              <a:gd name="connsiteY58" fmla="*/ 419958 h 2366797"/>
              <a:gd name="connsiteX59" fmla="*/ 1411878 w 3252899"/>
              <a:gd name="connsiteY59" fmla="*/ 409655 h 2366797"/>
              <a:gd name="connsiteX60" fmla="*/ 1427333 w 3252899"/>
              <a:gd name="connsiteY60" fmla="*/ 378745 h 2366797"/>
              <a:gd name="connsiteX61" fmla="*/ 1414454 w 3252899"/>
              <a:gd name="connsiteY61" fmla="*/ 350412 h 2366797"/>
              <a:gd name="connsiteX62" fmla="*/ 1445363 w 3252899"/>
              <a:gd name="connsiteY62" fmla="*/ 306624 h 2366797"/>
              <a:gd name="connsiteX63" fmla="*/ 1453145 w 3252899"/>
              <a:gd name="connsiteY63" fmla="*/ 293304 h 2366797"/>
              <a:gd name="connsiteX64" fmla="*/ 1440211 w 3252899"/>
              <a:gd name="connsiteY64" fmla="*/ 260260 h 2366797"/>
              <a:gd name="connsiteX65" fmla="*/ 1294163 w 3252899"/>
              <a:gd name="connsiteY65" fmla="*/ 199968 h 2366797"/>
              <a:gd name="connsiteX66" fmla="*/ 1205816 w 3252899"/>
              <a:gd name="connsiteY66" fmla="*/ 201017 h 2366797"/>
              <a:gd name="connsiteX67" fmla="*/ 1024046 w 3252899"/>
              <a:gd name="connsiteY67" fmla="*/ 64704 h 2366797"/>
              <a:gd name="connsiteX68" fmla="*/ 901942 w 3252899"/>
              <a:gd name="connsiteY68" fmla="*/ 21007 h 2366797"/>
              <a:gd name="connsiteX69" fmla="*/ 907027 w 3252899"/>
              <a:gd name="connsiteY69" fmla="*/ 51624 h 2366797"/>
              <a:gd name="connsiteX70" fmla="*/ 878692 w 3252899"/>
              <a:gd name="connsiteY70" fmla="*/ 61926 h 2366797"/>
              <a:gd name="connsiteX71" fmla="*/ 858086 w 3252899"/>
              <a:gd name="connsiteY71" fmla="*/ 90259 h 2366797"/>
              <a:gd name="connsiteX72" fmla="*/ 870965 w 3252899"/>
              <a:gd name="connsiteY72" fmla="*/ 128895 h 2366797"/>
              <a:gd name="connsiteX73" fmla="*/ 948237 w 3252899"/>
              <a:gd name="connsiteY73" fmla="*/ 128895 h 2366797"/>
              <a:gd name="connsiteX74" fmla="*/ 971421 w 3252899"/>
              <a:gd name="connsiteY74" fmla="*/ 182987 h 2366797"/>
              <a:gd name="connsiteX75" fmla="*/ 1010057 w 3252899"/>
              <a:gd name="connsiteY75" fmla="*/ 213896 h 2366797"/>
              <a:gd name="connsiteX76" fmla="*/ 1038391 w 3252899"/>
              <a:gd name="connsiteY76" fmla="*/ 231927 h 2366797"/>
              <a:gd name="connsiteX77" fmla="*/ 1027025 w 3252899"/>
              <a:gd name="connsiteY77" fmla="*/ 281825 h 2366797"/>
              <a:gd name="connsiteX78" fmla="*/ 981694 w 3252899"/>
              <a:gd name="connsiteY78" fmla="*/ 295034 h 2366797"/>
              <a:gd name="connsiteX79" fmla="*/ 899374 w 3252899"/>
              <a:gd name="connsiteY79" fmla="*/ 221699 h 2366797"/>
              <a:gd name="connsiteX80" fmla="*/ 783260 w 3252899"/>
              <a:gd name="connsiteY80" fmla="*/ 190906 h 2366797"/>
              <a:gd name="connsiteX0" fmla="*/ 795446 w 3252899"/>
              <a:gd name="connsiteY0" fmla="*/ 277051 h 2369594"/>
              <a:gd name="connsiteX1" fmla="*/ 854663 w 3252899"/>
              <a:gd name="connsiteY1" fmla="*/ 334201 h 2369594"/>
              <a:gd name="connsiteX2" fmla="*/ 877996 w 3252899"/>
              <a:gd name="connsiteY2" fmla="*/ 461201 h 2369594"/>
              <a:gd name="connsiteX3" fmla="*/ 833546 w 3252899"/>
              <a:gd name="connsiteY3" fmla="*/ 512001 h 2369594"/>
              <a:gd name="connsiteX4" fmla="*/ 770046 w 3252899"/>
              <a:gd name="connsiteY4" fmla="*/ 575501 h 2369594"/>
              <a:gd name="connsiteX5" fmla="*/ 725596 w 3252899"/>
              <a:gd name="connsiteY5" fmla="*/ 785051 h 2369594"/>
              <a:gd name="connsiteX6" fmla="*/ 738296 w 3252899"/>
              <a:gd name="connsiteY6" fmla="*/ 950151 h 2369594"/>
              <a:gd name="connsiteX7" fmla="*/ 890696 w 3252899"/>
              <a:gd name="connsiteY7" fmla="*/ 1108901 h 2369594"/>
              <a:gd name="connsiteX8" fmla="*/ 763696 w 3252899"/>
              <a:gd name="connsiteY8" fmla="*/ 1210501 h 2369594"/>
              <a:gd name="connsiteX9" fmla="*/ 477946 w 3252899"/>
              <a:gd name="connsiteY9" fmla="*/ 1248601 h 2369594"/>
              <a:gd name="connsiteX10" fmla="*/ 338246 w 3252899"/>
              <a:gd name="connsiteY10" fmla="*/ 1356551 h 2369594"/>
              <a:gd name="connsiteX11" fmla="*/ 306496 w 3252899"/>
              <a:gd name="connsiteY11" fmla="*/ 1407351 h 2369594"/>
              <a:gd name="connsiteX12" fmla="*/ 293796 w 3252899"/>
              <a:gd name="connsiteY12" fmla="*/ 1508951 h 2369594"/>
              <a:gd name="connsiteX13" fmla="*/ 306496 w 3252899"/>
              <a:gd name="connsiteY13" fmla="*/ 1572451 h 2369594"/>
              <a:gd name="connsiteX14" fmla="*/ 810 w 3252899"/>
              <a:gd name="connsiteY14" fmla="*/ 1923030 h 2369594"/>
              <a:gd name="connsiteX15" fmla="*/ 219220 w 3252899"/>
              <a:gd name="connsiteY15" fmla="*/ 2063174 h 2369594"/>
              <a:gd name="connsiteX16" fmla="*/ 284197 w 3252899"/>
              <a:gd name="connsiteY16" fmla="*/ 2137896 h 2369594"/>
              <a:gd name="connsiteX17" fmla="*/ 261750 w 3252899"/>
              <a:gd name="connsiteY17" fmla="*/ 2236395 h 2369594"/>
              <a:gd name="connsiteX18" fmla="*/ 566846 w 3252899"/>
              <a:gd name="connsiteY18" fmla="*/ 2175701 h 2369594"/>
              <a:gd name="connsiteX19" fmla="*/ 801796 w 3252899"/>
              <a:gd name="connsiteY19" fmla="*/ 2232851 h 2369594"/>
              <a:gd name="connsiteX20" fmla="*/ 1335196 w 3252899"/>
              <a:gd name="connsiteY20" fmla="*/ 2366201 h 2369594"/>
              <a:gd name="connsiteX21" fmla="*/ 1824146 w 3252899"/>
              <a:gd name="connsiteY21" fmla="*/ 2328101 h 2369594"/>
              <a:gd name="connsiteX22" fmla="*/ 2274996 w 3252899"/>
              <a:gd name="connsiteY22" fmla="*/ 2309051 h 2369594"/>
              <a:gd name="connsiteX23" fmla="*/ 2548046 w 3252899"/>
              <a:gd name="connsiteY23" fmla="*/ 2315401 h 2369594"/>
              <a:gd name="connsiteX24" fmla="*/ 2871896 w 3252899"/>
              <a:gd name="connsiteY24" fmla="*/ 2074101 h 2369594"/>
              <a:gd name="connsiteX25" fmla="*/ 2833796 w 3252899"/>
              <a:gd name="connsiteY25" fmla="*/ 1902651 h 2369594"/>
              <a:gd name="connsiteX26" fmla="*/ 2948096 w 3252899"/>
              <a:gd name="connsiteY26" fmla="*/ 1674051 h 2369594"/>
              <a:gd name="connsiteX27" fmla="*/ 3252896 w 3252899"/>
              <a:gd name="connsiteY27" fmla="*/ 1420051 h 2369594"/>
              <a:gd name="connsiteX28" fmla="*/ 2941746 w 3252899"/>
              <a:gd name="connsiteY28" fmla="*/ 1102551 h 2369594"/>
              <a:gd name="connsiteX29" fmla="*/ 2732196 w 3252899"/>
              <a:gd name="connsiteY29" fmla="*/ 918401 h 2369594"/>
              <a:gd name="connsiteX30" fmla="*/ 2617896 w 3252899"/>
              <a:gd name="connsiteY30" fmla="*/ 562801 h 2369594"/>
              <a:gd name="connsiteX31" fmla="*/ 2332146 w 3252899"/>
              <a:gd name="connsiteY31" fmla="*/ 277051 h 2369594"/>
              <a:gd name="connsiteX32" fmla="*/ 2274996 w 3252899"/>
              <a:gd name="connsiteY32" fmla="*/ 162751 h 2369594"/>
              <a:gd name="connsiteX33" fmla="*/ 2147996 w 3252899"/>
              <a:gd name="connsiteY33" fmla="*/ 10351 h 2369594"/>
              <a:gd name="connsiteX34" fmla="*/ 1868596 w 3252899"/>
              <a:gd name="connsiteY34" fmla="*/ 42101 h 2369594"/>
              <a:gd name="connsiteX35" fmla="*/ 1849546 w 3252899"/>
              <a:gd name="connsiteY35" fmla="*/ 270701 h 2369594"/>
              <a:gd name="connsiteX36" fmla="*/ 1906696 w 3252899"/>
              <a:gd name="connsiteY36" fmla="*/ 512001 h 2369594"/>
              <a:gd name="connsiteX37" fmla="*/ 1646346 w 3252899"/>
              <a:gd name="connsiteY37" fmla="*/ 327851 h 2369594"/>
              <a:gd name="connsiteX38" fmla="*/ 1538091 w 3252899"/>
              <a:gd name="connsiteY38" fmla="*/ 415027 h 2369594"/>
              <a:gd name="connsiteX39" fmla="*/ 1478795 w 3252899"/>
              <a:gd name="connsiteY39" fmla="*/ 463241 h 2369594"/>
              <a:gd name="connsiteX40" fmla="*/ 1437636 w 3252899"/>
              <a:gd name="connsiteY40" fmla="*/ 533513 h 2369594"/>
              <a:gd name="connsiteX41" fmla="*/ 1355211 w 3252899"/>
              <a:gd name="connsiteY41" fmla="*/ 559271 h 2369594"/>
              <a:gd name="connsiteX42" fmla="*/ 1334605 w 3252899"/>
              <a:gd name="connsiteY42" fmla="*/ 615939 h 2369594"/>
              <a:gd name="connsiteX43" fmla="*/ 1313999 w 3252899"/>
              <a:gd name="connsiteY43" fmla="*/ 608211 h 2369594"/>
              <a:gd name="connsiteX44" fmla="*/ 1272786 w 3252899"/>
              <a:gd name="connsiteY44" fmla="*/ 600483 h 2369594"/>
              <a:gd name="connsiteX45" fmla="*/ 1182634 w 3252899"/>
              <a:gd name="connsiteY45" fmla="*/ 600482 h 2369594"/>
              <a:gd name="connsiteX46" fmla="*/ 1130976 w 3252899"/>
              <a:gd name="connsiteY46" fmla="*/ 586824 h 2369594"/>
              <a:gd name="connsiteX47" fmla="*/ 1071876 w 3252899"/>
              <a:gd name="connsiteY47" fmla="*/ 564422 h 2369594"/>
              <a:gd name="connsiteX48" fmla="*/ 1102784 w 3252899"/>
              <a:gd name="connsiteY48" fmla="*/ 541240 h 2369594"/>
              <a:gd name="connsiteX49" fmla="*/ 1172332 w 3252899"/>
              <a:gd name="connsiteY49" fmla="*/ 554119 h 2369594"/>
              <a:gd name="connsiteX50" fmla="*/ 1177482 w 3252899"/>
              <a:gd name="connsiteY50" fmla="*/ 572149 h 2369594"/>
              <a:gd name="connsiteX51" fmla="*/ 1228998 w 3252899"/>
              <a:gd name="connsiteY51" fmla="*/ 582453 h 2369594"/>
              <a:gd name="connsiteX52" fmla="*/ 1272786 w 3252899"/>
              <a:gd name="connsiteY52" fmla="*/ 554119 h 2369594"/>
              <a:gd name="connsiteX53" fmla="*/ 1265058 w 3252899"/>
              <a:gd name="connsiteY53" fmla="*/ 520635 h 2369594"/>
              <a:gd name="connsiteX54" fmla="*/ 1326877 w 3252899"/>
              <a:gd name="connsiteY54" fmla="*/ 505180 h 2369594"/>
              <a:gd name="connsiteX55" fmla="*/ 1339023 w 3252899"/>
              <a:gd name="connsiteY55" fmla="*/ 475637 h 2369594"/>
              <a:gd name="connsiteX56" fmla="*/ 1362938 w 3252899"/>
              <a:gd name="connsiteY56" fmla="*/ 456240 h 2369594"/>
              <a:gd name="connsiteX57" fmla="*/ 1370666 w 3252899"/>
              <a:gd name="connsiteY57" fmla="*/ 422755 h 2369594"/>
              <a:gd name="connsiteX58" fmla="*/ 1411878 w 3252899"/>
              <a:gd name="connsiteY58" fmla="*/ 412452 h 2369594"/>
              <a:gd name="connsiteX59" fmla="*/ 1427333 w 3252899"/>
              <a:gd name="connsiteY59" fmla="*/ 381542 h 2369594"/>
              <a:gd name="connsiteX60" fmla="*/ 1414454 w 3252899"/>
              <a:gd name="connsiteY60" fmla="*/ 353209 h 2369594"/>
              <a:gd name="connsiteX61" fmla="*/ 1445363 w 3252899"/>
              <a:gd name="connsiteY61" fmla="*/ 309421 h 2369594"/>
              <a:gd name="connsiteX62" fmla="*/ 1453145 w 3252899"/>
              <a:gd name="connsiteY62" fmla="*/ 296101 h 2369594"/>
              <a:gd name="connsiteX63" fmla="*/ 1440211 w 3252899"/>
              <a:gd name="connsiteY63" fmla="*/ 263057 h 2369594"/>
              <a:gd name="connsiteX64" fmla="*/ 1294163 w 3252899"/>
              <a:gd name="connsiteY64" fmla="*/ 202765 h 2369594"/>
              <a:gd name="connsiteX65" fmla="*/ 1205816 w 3252899"/>
              <a:gd name="connsiteY65" fmla="*/ 203814 h 2369594"/>
              <a:gd name="connsiteX66" fmla="*/ 1024046 w 3252899"/>
              <a:gd name="connsiteY66" fmla="*/ 67501 h 2369594"/>
              <a:gd name="connsiteX67" fmla="*/ 901942 w 3252899"/>
              <a:gd name="connsiteY67" fmla="*/ 23804 h 2369594"/>
              <a:gd name="connsiteX68" fmla="*/ 907027 w 3252899"/>
              <a:gd name="connsiteY68" fmla="*/ 54421 h 2369594"/>
              <a:gd name="connsiteX69" fmla="*/ 878692 w 3252899"/>
              <a:gd name="connsiteY69" fmla="*/ 64723 h 2369594"/>
              <a:gd name="connsiteX70" fmla="*/ 858086 w 3252899"/>
              <a:gd name="connsiteY70" fmla="*/ 93056 h 2369594"/>
              <a:gd name="connsiteX71" fmla="*/ 870965 w 3252899"/>
              <a:gd name="connsiteY71" fmla="*/ 131692 h 2369594"/>
              <a:gd name="connsiteX72" fmla="*/ 948237 w 3252899"/>
              <a:gd name="connsiteY72" fmla="*/ 131692 h 2369594"/>
              <a:gd name="connsiteX73" fmla="*/ 971421 w 3252899"/>
              <a:gd name="connsiteY73" fmla="*/ 185784 h 2369594"/>
              <a:gd name="connsiteX74" fmla="*/ 1010057 w 3252899"/>
              <a:gd name="connsiteY74" fmla="*/ 216693 h 2369594"/>
              <a:gd name="connsiteX75" fmla="*/ 1038391 w 3252899"/>
              <a:gd name="connsiteY75" fmla="*/ 234724 h 2369594"/>
              <a:gd name="connsiteX76" fmla="*/ 1027025 w 3252899"/>
              <a:gd name="connsiteY76" fmla="*/ 284622 h 2369594"/>
              <a:gd name="connsiteX77" fmla="*/ 981694 w 3252899"/>
              <a:gd name="connsiteY77" fmla="*/ 297831 h 2369594"/>
              <a:gd name="connsiteX78" fmla="*/ 899374 w 3252899"/>
              <a:gd name="connsiteY78" fmla="*/ 224496 h 2369594"/>
              <a:gd name="connsiteX79" fmla="*/ 783260 w 3252899"/>
              <a:gd name="connsiteY79" fmla="*/ 193703 h 2369594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646346 w 3252899"/>
              <a:gd name="connsiteY36" fmla="*/ 319247 h 2360990"/>
              <a:gd name="connsiteX37" fmla="*/ 1538091 w 3252899"/>
              <a:gd name="connsiteY37" fmla="*/ 406423 h 2360990"/>
              <a:gd name="connsiteX38" fmla="*/ 1478795 w 3252899"/>
              <a:gd name="connsiteY38" fmla="*/ 454637 h 2360990"/>
              <a:gd name="connsiteX39" fmla="*/ 1437636 w 3252899"/>
              <a:gd name="connsiteY39" fmla="*/ 524909 h 2360990"/>
              <a:gd name="connsiteX40" fmla="*/ 1355211 w 3252899"/>
              <a:gd name="connsiteY40" fmla="*/ 550667 h 2360990"/>
              <a:gd name="connsiteX41" fmla="*/ 1334605 w 3252899"/>
              <a:gd name="connsiteY41" fmla="*/ 607335 h 2360990"/>
              <a:gd name="connsiteX42" fmla="*/ 1313999 w 3252899"/>
              <a:gd name="connsiteY42" fmla="*/ 599607 h 2360990"/>
              <a:gd name="connsiteX43" fmla="*/ 1272786 w 3252899"/>
              <a:gd name="connsiteY43" fmla="*/ 591879 h 2360990"/>
              <a:gd name="connsiteX44" fmla="*/ 1182634 w 3252899"/>
              <a:gd name="connsiteY44" fmla="*/ 591878 h 2360990"/>
              <a:gd name="connsiteX45" fmla="*/ 1130976 w 3252899"/>
              <a:gd name="connsiteY45" fmla="*/ 578220 h 2360990"/>
              <a:gd name="connsiteX46" fmla="*/ 1071876 w 3252899"/>
              <a:gd name="connsiteY46" fmla="*/ 555818 h 2360990"/>
              <a:gd name="connsiteX47" fmla="*/ 1102784 w 3252899"/>
              <a:gd name="connsiteY47" fmla="*/ 532636 h 2360990"/>
              <a:gd name="connsiteX48" fmla="*/ 1172332 w 3252899"/>
              <a:gd name="connsiteY48" fmla="*/ 545515 h 2360990"/>
              <a:gd name="connsiteX49" fmla="*/ 1177482 w 3252899"/>
              <a:gd name="connsiteY49" fmla="*/ 563545 h 2360990"/>
              <a:gd name="connsiteX50" fmla="*/ 1228998 w 3252899"/>
              <a:gd name="connsiteY50" fmla="*/ 573849 h 2360990"/>
              <a:gd name="connsiteX51" fmla="*/ 1272786 w 3252899"/>
              <a:gd name="connsiteY51" fmla="*/ 545515 h 2360990"/>
              <a:gd name="connsiteX52" fmla="*/ 1265058 w 3252899"/>
              <a:gd name="connsiteY52" fmla="*/ 512031 h 2360990"/>
              <a:gd name="connsiteX53" fmla="*/ 1326877 w 3252899"/>
              <a:gd name="connsiteY53" fmla="*/ 496576 h 2360990"/>
              <a:gd name="connsiteX54" fmla="*/ 1339023 w 3252899"/>
              <a:gd name="connsiteY54" fmla="*/ 467033 h 2360990"/>
              <a:gd name="connsiteX55" fmla="*/ 1362938 w 3252899"/>
              <a:gd name="connsiteY55" fmla="*/ 447636 h 2360990"/>
              <a:gd name="connsiteX56" fmla="*/ 1370666 w 3252899"/>
              <a:gd name="connsiteY56" fmla="*/ 414151 h 2360990"/>
              <a:gd name="connsiteX57" fmla="*/ 1411878 w 3252899"/>
              <a:gd name="connsiteY57" fmla="*/ 403848 h 2360990"/>
              <a:gd name="connsiteX58" fmla="*/ 1427333 w 3252899"/>
              <a:gd name="connsiteY58" fmla="*/ 372938 h 2360990"/>
              <a:gd name="connsiteX59" fmla="*/ 1414454 w 3252899"/>
              <a:gd name="connsiteY59" fmla="*/ 344605 h 2360990"/>
              <a:gd name="connsiteX60" fmla="*/ 1445363 w 3252899"/>
              <a:gd name="connsiteY60" fmla="*/ 300817 h 2360990"/>
              <a:gd name="connsiteX61" fmla="*/ 1453145 w 3252899"/>
              <a:gd name="connsiteY61" fmla="*/ 287497 h 2360990"/>
              <a:gd name="connsiteX62" fmla="*/ 1440211 w 3252899"/>
              <a:gd name="connsiteY62" fmla="*/ 254453 h 2360990"/>
              <a:gd name="connsiteX63" fmla="*/ 1294163 w 3252899"/>
              <a:gd name="connsiteY63" fmla="*/ 194161 h 2360990"/>
              <a:gd name="connsiteX64" fmla="*/ 1205816 w 3252899"/>
              <a:gd name="connsiteY64" fmla="*/ 195210 h 2360990"/>
              <a:gd name="connsiteX65" fmla="*/ 1024046 w 3252899"/>
              <a:gd name="connsiteY65" fmla="*/ 58897 h 2360990"/>
              <a:gd name="connsiteX66" fmla="*/ 901942 w 3252899"/>
              <a:gd name="connsiteY66" fmla="*/ 15200 h 2360990"/>
              <a:gd name="connsiteX67" fmla="*/ 907027 w 3252899"/>
              <a:gd name="connsiteY67" fmla="*/ 45817 h 2360990"/>
              <a:gd name="connsiteX68" fmla="*/ 878692 w 3252899"/>
              <a:gd name="connsiteY68" fmla="*/ 56119 h 2360990"/>
              <a:gd name="connsiteX69" fmla="*/ 858086 w 3252899"/>
              <a:gd name="connsiteY69" fmla="*/ 84452 h 2360990"/>
              <a:gd name="connsiteX70" fmla="*/ 870965 w 3252899"/>
              <a:gd name="connsiteY70" fmla="*/ 123088 h 2360990"/>
              <a:gd name="connsiteX71" fmla="*/ 948237 w 3252899"/>
              <a:gd name="connsiteY71" fmla="*/ 123088 h 2360990"/>
              <a:gd name="connsiteX72" fmla="*/ 971421 w 3252899"/>
              <a:gd name="connsiteY72" fmla="*/ 177180 h 2360990"/>
              <a:gd name="connsiteX73" fmla="*/ 1010057 w 3252899"/>
              <a:gd name="connsiteY73" fmla="*/ 208089 h 2360990"/>
              <a:gd name="connsiteX74" fmla="*/ 1038391 w 3252899"/>
              <a:gd name="connsiteY74" fmla="*/ 226120 h 2360990"/>
              <a:gd name="connsiteX75" fmla="*/ 1027025 w 3252899"/>
              <a:gd name="connsiteY75" fmla="*/ 276018 h 2360990"/>
              <a:gd name="connsiteX76" fmla="*/ 981694 w 3252899"/>
              <a:gd name="connsiteY76" fmla="*/ 289227 h 2360990"/>
              <a:gd name="connsiteX77" fmla="*/ 899374 w 3252899"/>
              <a:gd name="connsiteY77" fmla="*/ 215892 h 2360990"/>
              <a:gd name="connsiteX78" fmla="*/ 783260 w 3252899"/>
              <a:gd name="connsiteY78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13316 w 3252899"/>
              <a:gd name="connsiteY36" fmla="*/ 211065 h 2360990"/>
              <a:gd name="connsiteX37" fmla="*/ 1538091 w 3252899"/>
              <a:gd name="connsiteY37" fmla="*/ 406423 h 2360990"/>
              <a:gd name="connsiteX38" fmla="*/ 1478795 w 3252899"/>
              <a:gd name="connsiteY38" fmla="*/ 454637 h 2360990"/>
              <a:gd name="connsiteX39" fmla="*/ 1437636 w 3252899"/>
              <a:gd name="connsiteY39" fmla="*/ 524909 h 2360990"/>
              <a:gd name="connsiteX40" fmla="*/ 1355211 w 3252899"/>
              <a:gd name="connsiteY40" fmla="*/ 550667 h 2360990"/>
              <a:gd name="connsiteX41" fmla="*/ 1334605 w 3252899"/>
              <a:gd name="connsiteY41" fmla="*/ 607335 h 2360990"/>
              <a:gd name="connsiteX42" fmla="*/ 1313999 w 3252899"/>
              <a:gd name="connsiteY42" fmla="*/ 599607 h 2360990"/>
              <a:gd name="connsiteX43" fmla="*/ 1272786 w 3252899"/>
              <a:gd name="connsiteY43" fmla="*/ 591879 h 2360990"/>
              <a:gd name="connsiteX44" fmla="*/ 1182634 w 3252899"/>
              <a:gd name="connsiteY44" fmla="*/ 591878 h 2360990"/>
              <a:gd name="connsiteX45" fmla="*/ 1130976 w 3252899"/>
              <a:gd name="connsiteY45" fmla="*/ 578220 h 2360990"/>
              <a:gd name="connsiteX46" fmla="*/ 1071876 w 3252899"/>
              <a:gd name="connsiteY46" fmla="*/ 555818 h 2360990"/>
              <a:gd name="connsiteX47" fmla="*/ 1102784 w 3252899"/>
              <a:gd name="connsiteY47" fmla="*/ 532636 h 2360990"/>
              <a:gd name="connsiteX48" fmla="*/ 1172332 w 3252899"/>
              <a:gd name="connsiteY48" fmla="*/ 545515 h 2360990"/>
              <a:gd name="connsiteX49" fmla="*/ 1177482 w 3252899"/>
              <a:gd name="connsiteY49" fmla="*/ 563545 h 2360990"/>
              <a:gd name="connsiteX50" fmla="*/ 1228998 w 3252899"/>
              <a:gd name="connsiteY50" fmla="*/ 573849 h 2360990"/>
              <a:gd name="connsiteX51" fmla="*/ 1272786 w 3252899"/>
              <a:gd name="connsiteY51" fmla="*/ 545515 h 2360990"/>
              <a:gd name="connsiteX52" fmla="*/ 1265058 w 3252899"/>
              <a:gd name="connsiteY52" fmla="*/ 512031 h 2360990"/>
              <a:gd name="connsiteX53" fmla="*/ 1326877 w 3252899"/>
              <a:gd name="connsiteY53" fmla="*/ 496576 h 2360990"/>
              <a:gd name="connsiteX54" fmla="*/ 1339023 w 3252899"/>
              <a:gd name="connsiteY54" fmla="*/ 467033 h 2360990"/>
              <a:gd name="connsiteX55" fmla="*/ 1362938 w 3252899"/>
              <a:gd name="connsiteY55" fmla="*/ 447636 h 2360990"/>
              <a:gd name="connsiteX56" fmla="*/ 1370666 w 3252899"/>
              <a:gd name="connsiteY56" fmla="*/ 414151 h 2360990"/>
              <a:gd name="connsiteX57" fmla="*/ 1411878 w 3252899"/>
              <a:gd name="connsiteY57" fmla="*/ 403848 h 2360990"/>
              <a:gd name="connsiteX58" fmla="*/ 1427333 w 3252899"/>
              <a:gd name="connsiteY58" fmla="*/ 372938 h 2360990"/>
              <a:gd name="connsiteX59" fmla="*/ 1414454 w 3252899"/>
              <a:gd name="connsiteY59" fmla="*/ 344605 h 2360990"/>
              <a:gd name="connsiteX60" fmla="*/ 1445363 w 3252899"/>
              <a:gd name="connsiteY60" fmla="*/ 300817 h 2360990"/>
              <a:gd name="connsiteX61" fmla="*/ 1453145 w 3252899"/>
              <a:gd name="connsiteY61" fmla="*/ 287497 h 2360990"/>
              <a:gd name="connsiteX62" fmla="*/ 1440211 w 3252899"/>
              <a:gd name="connsiteY62" fmla="*/ 254453 h 2360990"/>
              <a:gd name="connsiteX63" fmla="*/ 1294163 w 3252899"/>
              <a:gd name="connsiteY63" fmla="*/ 194161 h 2360990"/>
              <a:gd name="connsiteX64" fmla="*/ 1205816 w 3252899"/>
              <a:gd name="connsiteY64" fmla="*/ 195210 h 2360990"/>
              <a:gd name="connsiteX65" fmla="*/ 1024046 w 3252899"/>
              <a:gd name="connsiteY65" fmla="*/ 58897 h 2360990"/>
              <a:gd name="connsiteX66" fmla="*/ 901942 w 3252899"/>
              <a:gd name="connsiteY66" fmla="*/ 15200 h 2360990"/>
              <a:gd name="connsiteX67" fmla="*/ 907027 w 3252899"/>
              <a:gd name="connsiteY67" fmla="*/ 45817 h 2360990"/>
              <a:gd name="connsiteX68" fmla="*/ 878692 w 3252899"/>
              <a:gd name="connsiteY68" fmla="*/ 56119 h 2360990"/>
              <a:gd name="connsiteX69" fmla="*/ 858086 w 3252899"/>
              <a:gd name="connsiteY69" fmla="*/ 84452 h 2360990"/>
              <a:gd name="connsiteX70" fmla="*/ 870965 w 3252899"/>
              <a:gd name="connsiteY70" fmla="*/ 123088 h 2360990"/>
              <a:gd name="connsiteX71" fmla="*/ 948237 w 3252899"/>
              <a:gd name="connsiteY71" fmla="*/ 123088 h 2360990"/>
              <a:gd name="connsiteX72" fmla="*/ 971421 w 3252899"/>
              <a:gd name="connsiteY72" fmla="*/ 177180 h 2360990"/>
              <a:gd name="connsiteX73" fmla="*/ 1010057 w 3252899"/>
              <a:gd name="connsiteY73" fmla="*/ 208089 h 2360990"/>
              <a:gd name="connsiteX74" fmla="*/ 1038391 w 3252899"/>
              <a:gd name="connsiteY74" fmla="*/ 226120 h 2360990"/>
              <a:gd name="connsiteX75" fmla="*/ 1027025 w 3252899"/>
              <a:gd name="connsiteY75" fmla="*/ 276018 h 2360990"/>
              <a:gd name="connsiteX76" fmla="*/ 981694 w 3252899"/>
              <a:gd name="connsiteY76" fmla="*/ 289227 h 2360990"/>
              <a:gd name="connsiteX77" fmla="*/ 899374 w 3252899"/>
              <a:gd name="connsiteY77" fmla="*/ 215892 h 2360990"/>
              <a:gd name="connsiteX78" fmla="*/ 783260 w 3252899"/>
              <a:gd name="connsiteY78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13316 w 3252899"/>
              <a:gd name="connsiteY37" fmla="*/ 211065 h 2360990"/>
              <a:gd name="connsiteX38" fmla="*/ 1538091 w 3252899"/>
              <a:gd name="connsiteY38" fmla="*/ 406423 h 2360990"/>
              <a:gd name="connsiteX39" fmla="*/ 1478795 w 3252899"/>
              <a:gd name="connsiteY39" fmla="*/ 454637 h 2360990"/>
              <a:gd name="connsiteX40" fmla="*/ 1437636 w 3252899"/>
              <a:gd name="connsiteY40" fmla="*/ 524909 h 2360990"/>
              <a:gd name="connsiteX41" fmla="*/ 1355211 w 3252899"/>
              <a:gd name="connsiteY41" fmla="*/ 550667 h 2360990"/>
              <a:gd name="connsiteX42" fmla="*/ 1334605 w 3252899"/>
              <a:gd name="connsiteY42" fmla="*/ 607335 h 2360990"/>
              <a:gd name="connsiteX43" fmla="*/ 1313999 w 3252899"/>
              <a:gd name="connsiteY43" fmla="*/ 599607 h 2360990"/>
              <a:gd name="connsiteX44" fmla="*/ 1272786 w 3252899"/>
              <a:gd name="connsiteY44" fmla="*/ 591879 h 2360990"/>
              <a:gd name="connsiteX45" fmla="*/ 1182634 w 3252899"/>
              <a:gd name="connsiteY45" fmla="*/ 591878 h 2360990"/>
              <a:gd name="connsiteX46" fmla="*/ 1130976 w 3252899"/>
              <a:gd name="connsiteY46" fmla="*/ 578220 h 2360990"/>
              <a:gd name="connsiteX47" fmla="*/ 1071876 w 3252899"/>
              <a:gd name="connsiteY47" fmla="*/ 555818 h 2360990"/>
              <a:gd name="connsiteX48" fmla="*/ 1102784 w 3252899"/>
              <a:gd name="connsiteY48" fmla="*/ 532636 h 2360990"/>
              <a:gd name="connsiteX49" fmla="*/ 1172332 w 3252899"/>
              <a:gd name="connsiteY49" fmla="*/ 545515 h 2360990"/>
              <a:gd name="connsiteX50" fmla="*/ 1177482 w 3252899"/>
              <a:gd name="connsiteY50" fmla="*/ 563545 h 2360990"/>
              <a:gd name="connsiteX51" fmla="*/ 1228998 w 3252899"/>
              <a:gd name="connsiteY51" fmla="*/ 573849 h 2360990"/>
              <a:gd name="connsiteX52" fmla="*/ 1272786 w 3252899"/>
              <a:gd name="connsiteY52" fmla="*/ 545515 h 2360990"/>
              <a:gd name="connsiteX53" fmla="*/ 1265058 w 3252899"/>
              <a:gd name="connsiteY53" fmla="*/ 512031 h 2360990"/>
              <a:gd name="connsiteX54" fmla="*/ 1326877 w 3252899"/>
              <a:gd name="connsiteY54" fmla="*/ 496576 h 2360990"/>
              <a:gd name="connsiteX55" fmla="*/ 1339023 w 3252899"/>
              <a:gd name="connsiteY55" fmla="*/ 467033 h 2360990"/>
              <a:gd name="connsiteX56" fmla="*/ 1362938 w 3252899"/>
              <a:gd name="connsiteY56" fmla="*/ 447636 h 2360990"/>
              <a:gd name="connsiteX57" fmla="*/ 1370666 w 3252899"/>
              <a:gd name="connsiteY57" fmla="*/ 414151 h 2360990"/>
              <a:gd name="connsiteX58" fmla="*/ 1411878 w 3252899"/>
              <a:gd name="connsiteY58" fmla="*/ 403848 h 2360990"/>
              <a:gd name="connsiteX59" fmla="*/ 1427333 w 3252899"/>
              <a:gd name="connsiteY59" fmla="*/ 372938 h 2360990"/>
              <a:gd name="connsiteX60" fmla="*/ 1414454 w 3252899"/>
              <a:gd name="connsiteY60" fmla="*/ 344605 h 2360990"/>
              <a:gd name="connsiteX61" fmla="*/ 1445363 w 3252899"/>
              <a:gd name="connsiteY61" fmla="*/ 300817 h 2360990"/>
              <a:gd name="connsiteX62" fmla="*/ 1453145 w 3252899"/>
              <a:gd name="connsiteY62" fmla="*/ 287497 h 2360990"/>
              <a:gd name="connsiteX63" fmla="*/ 1440211 w 3252899"/>
              <a:gd name="connsiteY63" fmla="*/ 254453 h 2360990"/>
              <a:gd name="connsiteX64" fmla="*/ 1294163 w 3252899"/>
              <a:gd name="connsiteY64" fmla="*/ 194161 h 2360990"/>
              <a:gd name="connsiteX65" fmla="*/ 1205816 w 3252899"/>
              <a:gd name="connsiteY65" fmla="*/ 195210 h 2360990"/>
              <a:gd name="connsiteX66" fmla="*/ 1024046 w 3252899"/>
              <a:gd name="connsiteY66" fmla="*/ 58897 h 2360990"/>
              <a:gd name="connsiteX67" fmla="*/ 901942 w 3252899"/>
              <a:gd name="connsiteY67" fmla="*/ 15200 h 2360990"/>
              <a:gd name="connsiteX68" fmla="*/ 907027 w 3252899"/>
              <a:gd name="connsiteY68" fmla="*/ 45817 h 2360990"/>
              <a:gd name="connsiteX69" fmla="*/ 878692 w 3252899"/>
              <a:gd name="connsiteY69" fmla="*/ 56119 h 2360990"/>
              <a:gd name="connsiteX70" fmla="*/ 858086 w 3252899"/>
              <a:gd name="connsiteY70" fmla="*/ 84452 h 2360990"/>
              <a:gd name="connsiteX71" fmla="*/ 870965 w 3252899"/>
              <a:gd name="connsiteY71" fmla="*/ 123088 h 2360990"/>
              <a:gd name="connsiteX72" fmla="*/ 948237 w 3252899"/>
              <a:gd name="connsiteY72" fmla="*/ 123088 h 2360990"/>
              <a:gd name="connsiteX73" fmla="*/ 971421 w 3252899"/>
              <a:gd name="connsiteY73" fmla="*/ 177180 h 2360990"/>
              <a:gd name="connsiteX74" fmla="*/ 1010057 w 3252899"/>
              <a:gd name="connsiteY74" fmla="*/ 208089 h 2360990"/>
              <a:gd name="connsiteX75" fmla="*/ 1038391 w 3252899"/>
              <a:gd name="connsiteY75" fmla="*/ 226120 h 2360990"/>
              <a:gd name="connsiteX76" fmla="*/ 1027025 w 3252899"/>
              <a:gd name="connsiteY76" fmla="*/ 276018 h 2360990"/>
              <a:gd name="connsiteX77" fmla="*/ 981694 w 3252899"/>
              <a:gd name="connsiteY77" fmla="*/ 289227 h 2360990"/>
              <a:gd name="connsiteX78" fmla="*/ 899374 w 3252899"/>
              <a:gd name="connsiteY78" fmla="*/ 215892 h 2360990"/>
              <a:gd name="connsiteX79" fmla="*/ 783260 w 3252899"/>
              <a:gd name="connsiteY79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13316 w 3252899"/>
              <a:gd name="connsiteY37" fmla="*/ 211065 h 2360990"/>
              <a:gd name="connsiteX38" fmla="*/ 1538091 w 3252899"/>
              <a:gd name="connsiteY38" fmla="*/ 406423 h 2360990"/>
              <a:gd name="connsiteX39" fmla="*/ 1478795 w 3252899"/>
              <a:gd name="connsiteY39" fmla="*/ 454637 h 2360990"/>
              <a:gd name="connsiteX40" fmla="*/ 1437636 w 3252899"/>
              <a:gd name="connsiteY40" fmla="*/ 524909 h 2360990"/>
              <a:gd name="connsiteX41" fmla="*/ 1355211 w 3252899"/>
              <a:gd name="connsiteY41" fmla="*/ 550667 h 2360990"/>
              <a:gd name="connsiteX42" fmla="*/ 1334605 w 3252899"/>
              <a:gd name="connsiteY42" fmla="*/ 607335 h 2360990"/>
              <a:gd name="connsiteX43" fmla="*/ 1313999 w 3252899"/>
              <a:gd name="connsiteY43" fmla="*/ 599607 h 2360990"/>
              <a:gd name="connsiteX44" fmla="*/ 1272786 w 3252899"/>
              <a:gd name="connsiteY44" fmla="*/ 591879 h 2360990"/>
              <a:gd name="connsiteX45" fmla="*/ 1182634 w 3252899"/>
              <a:gd name="connsiteY45" fmla="*/ 591878 h 2360990"/>
              <a:gd name="connsiteX46" fmla="*/ 1130976 w 3252899"/>
              <a:gd name="connsiteY46" fmla="*/ 578220 h 2360990"/>
              <a:gd name="connsiteX47" fmla="*/ 1071876 w 3252899"/>
              <a:gd name="connsiteY47" fmla="*/ 555818 h 2360990"/>
              <a:gd name="connsiteX48" fmla="*/ 1102784 w 3252899"/>
              <a:gd name="connsiteY48" fmla="*/ 532636 h 2360990"/>
              <a:gd name="connsiteX49" fmla="*/ 1172332 w 3252899"/>
              <a:gd name="connsiteY49" fmla="*/ 545515 h 2360990"/>
              <a:gd name="connsiteX50" fmla="*/ 1177482 w 3252899"/>
              <a:gd name="connsiteY50" fmla="*/ 563545 h 2360990"/>
              <a:gd name="connsiteX51" fmla="*/ 1228998 w 3252899"/>
              <a:gd name="connsiteY51" fmla="*/ 573849 h 2360990"/>
              <a:gd name="connsiteX52" fmla="*/ 1272786 w 3252899"/>
              <a:gd name="connsiteY52" fmla="*/ 545515 h 2360990"/>
              <a:gd name="connsiteX53" fmla="*/ 1265058 w 3252899"/>
              <a:gd name="connsiteY53" fmla="*/ 512031 h 2360990"/>
              <a:gd name="connsiteX54" fmla="*/ 1326877 w 3252899"/>
              <a:gd name="connsiteY54" fmla="*/ 496576 h 2360990"/>
              <a:gd name="connsiteX55" fmla="*/ 1339023 w 3252899"/>
              <a:gd name="connsiteY55" fmla="*/ 467033 h 2360990"/>
              <a:gd name="connsiteX56" fmla="*/ 1362938 w 3252899"/>
              <a:gd name="connsiteY56" fmla="*/ 447636 h 2360990"/>
              <a:gd name="connsiteX57" fmla="*/ 1370666 w 3252899"/>
              <a:gd name="connsiteY57" fmla="*/ 414151 h 2360990"/>
              <a:gd name="connsiteX58" fmla="*/ 1411878 w 3252899"/>
              <a:gd name="connsiteY58" fmla="*/ 403848 h 2360990"/>
              <a:gd name="connsiteX59" fmla="*/ 1427333 w 3252899"/>
              <a:gd name="connsiteY59" fmla="*/ 372938 h 2360990"/>
              <a:gd name="connsiteX60" fmla="*/ 1414454 w 3252899"/>
              <a:gd name="connsiteY60" fmla="*/ 344605 h 2360990"/>
              <a:gd name="connsiteX61" fmla="*/ 1445363 w 3252899"/>
              <a:gd name="connsiteY61" fmla="*/ 300817 h 2360990"/>
              <a:gd name="connsiteX62" fmla="*/ 1453145 w 3252899"/>
              <a:gd name="connsiteY62" fmla="*/ 287497 h 2360990"/>
              <a:gd name="connsiteX63" fmla="*/ 1440211 w 3252899"/>
              <a:gd name="connsiteY63" fmla="*/ 254453 h 2360990"/>
              <a:gd name="connsiteX64" fmla="*/ 1294163 w 3252899"/>
              <a:gd name="connsiteY64" fmla="*/ 194161 h 2360990"/>
              <a:gd name="connsiteX65" fmla="*/ 1205816 w 3252899"/>
              <a:gd name="connsiteY65" fmla="*/ 195210 h 2360990"/>
              <a:gd name="connsiteX66" fmla="*/ 1024046 w 3252899"/>
              <a:gd name="connsiteY66" fmla="*/ 58897 h 2360990"/>
              <a:gd name="connsiteX67" fmla="*/ 901942 w 3252899"/>
              <a:gd name="connsiteY67" fmla="*/ 15200 h 2360990"/>
              <a:gd name="connsiteX68" fmla="*/ 907027 w 3252899"/>
              <a:gd name="connsiteY68" fmla="*/ 45817 h 2360990"/>
              <a:gd name="connsiteX69" fmla="*/ 878692 w 3252899"/>
              <a:gd name="connsiteY69" fmla="*/ 56119 h 2360990"/>
              <a:gd name="connsiteX70" fmla="*/ 858086 w 3252899"/>
              <a:gd name="connsiteY70" fmla="*/ 84452 h 2360990"/>
              <a:gd name="connsiteX71" fmla="*/ 870965 w 3252899"/>
              <a:gd name="connsiteY71" fmla="*/ 123088 h 2360990"/>
              <a:gd name="connsiteX72" fmla="*/ 948237 w 3252899"/>
              <a:gd name="connsiteY72" fmla="*/ 123088 h 2360990"/>
              <a:gd name="connsiteX73" fmla="*/ 971421 w 3252899"/>
              <a:gd name="connsiteY73" fmla="*/ 177180 h 2360990"/>
              <a:gd name="connsiteX74" fmla="*/ 1010057 w 3252899"/>
              <a:gd name="connsiteY74" fmla="*/ 208089 h 2360990"/>
              <a:gd name="connsiteX75" fmla="*/ 1038391 w 3252899"/>
              <a:gd name="connsiteY75" fmla="*/ 226120 h 2360990"/>
              <a:gd name="connsiteX76" fmla="*/ 1027025 w 3252899"/>
              <a:gd name="connsiteY76" fmla="*/ 276018 h 2360990"/>
              <a:gd name="connsiteX77" fmla="*/ 981694 w 3252899"/>
              <a:gd name="connsiteY77" fmla="*/ 289227 h 2360990"/>
              <a:gd name="connsiteX78" fmla="*/ 899374 w 3252899"/>
              <a:gd name="connsiteY78" fmla="*/ 215892 h 2360990"/>
              <a:gd name="connsiteX79" fmla="*/ 783260 w 3252899"/>
              <a:gd name="connsiteY79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38091 w 3252899"/>
              <a:gd name="connsiteY39" fmla="*/ 406423 h 2360990"/>
              <a:gd name="connsiteX40" fmla="*/ 1478795 w 3252899"/>
              <a:gd name="connsiteY40" fmla="*/ 454637 h 2360990"/>
              <a:gd name="connsiteX41" fmla="*/ 1437636 w 3252899"/>
              <a:gd name="connsiteY41" fmla="*/ 524909 h 2360990"/>
              <a:gd name="connsiteX42" fmla="*/ 1355211 w 3252899"/>
              <a:gd name="connsiteY42" fmla="*/ 550667 h 2360990"/>
              <a:gd name="connsiteX43" fmla="*/ 1334605 w 3252899"/>
              <a:gd name="connsiteY43" fmla="*/ 607335 h 2360990"/>
              <a:gd name="connsiteX44" fmla="*/ 1313999 w 3252899"/>
              <a:gd name="connsiteY44" fmla="*/ 599607 h 2360990"/>
              <a:gd name="connsiteX45" fmla="*/ 1272786 w 3252899"/>
              <a:gd name="connsiteY45" fmla="*/ 591879 h 2360990"/>
              <a:gd name="connsiteX46" fmla="*/ 1182634 w 3252899"/>
              <a:gd name="connsiteY46" fmla="*/ 591878 h 2360990"/>
              <a:gd name="connsiteX47" fmla="*/ 1130976 w 3252899"/>
              <a:gd name="connsiteY47" fmla="*/ 578220 h 2360990"/>
              <a:gd name="connsiteX48" fmla="*/ 1071876 w 3252899"/>
              <a:gd name="connsiteY48" fmla="*/ 555818 h 2360990"/>
              <a:gd name="connsiteX49" fmla="*/ 1102784 w 3252899"/>
              <a:gd name="connsiteY49" fmla="*/ 532636 h 2360990"/>
              <a:gd name="connsiteX50" fmla="*/ 1172332 w 3252899"/>
              <a:gd name="connsiteY50" fmla="*/ 545515 h 2360990"/>
              <a:gd name="connsiteX51" fmla="*/ 1177482 w 3252899"/>
              <a:gd name="connsiteY51" fmla="*/ 563545 h 2360990"/>
              <a:gd name="connsiteX52" fmla="*/ 1228998 w 3252899"/>
              <a:gd name="connsiteY52" fmla="*/ 573849 h 2360990"/>
              <a:gd name="connsiteX53" fmla="*/ 1272786 w 3252899"/>
              <a:gd name="connsiteY53" fmla="*/ 545515 h 2360990"/>
              <a:gd name="connsiteX54" fmla="*/ 1265058 w 3252899"/>
              <a:gd name="connsiteY54" fmla="*/ 512031 h 2360990"/>
              <a:gd name="connsiteX55" fmla="*/ 1326877 w 3252899"/>
              <a:gd name="connsiteY55" fmla="*/ 496576 h 2360990"/>
              <a:gd name="connsiteX56" fmla="*/ 1339023 w 3252899"/>
              <a:gd name="connsiteY56" fmla="*/ 467033 h 2360990"/>
              <a:gd name="connsiteX57" fmla="*/ 1362938 w 3252899"/>
              <a:gd name="connsiteY57" fmla="*/ 447636 h 2360990"/>
              <a:gd name="connsiteX58" fmla="*/ 1370666 w 3252899"/>
              <a:gd name="connsiteY58" fmla="*/ 414151 h 2360990"/>
              <a:gd name="connsiteX59" fmla="*/ 1411878 w 3252899"/>
              <a:gd name="connsiteY59" fmla="*/ 403848 h 2360990"/>
              <a:gd name="connsiteX60" fmla="*/ 1427333 w 3252899"/>
              <a:gd name="connsiteY60" fmla="*/ 372938 h 2360990"/>
              <a:gd name="connsiteX61" fmla="*/ 1414454 w 3252899"/>
              <a:gd name="connsiteY61" fmla="*/ 344605 h 2360990"/>
              <a:gd name="connsiteX62" fmla="*/ 1445363 w 3252899"/>
              <a:gd name="connsiteY62" fmla="*/ 300817 h 2360990"/>
              <a:gd name="connsiteX63" fmla="*/ 1453145 w 3252899"/>
              <a:gd name="connsiteY63" fmla="*/ 287497 h 2360990"/>
              <a:gd name="connsiteX64" fmla="*/ 1440211 w 3252899"/>
              <a:gd name="connsiteY64" fmla="*/ 254453 h 2360990"/>
              <a:gd name="connsiteX65" fmla="*/ 1294163 w 3252899"/>
              <a:gd name="connsiteY65" fmla="*/ 194161 h 2360990"/>
              <a:gd name="connsiteX66" fmla="*/ 1205816 w 3252899"/>
              <a:gd name="connsiteY66" fmla="*/ 195210 h 2360990"/>
              <a:gd name="connsiteX67" fmla="*/ 1024046 w 3252899"/>
              <a:gd name="connsiteY67" fmla="*/ 58897 h 2360990"/>
              <a:gd name="connsiteX68" fmla="*/ 901942 w 3252899"/>
              <a:gd name="connsiteY68" fmla="*/ 15200 h 2360990"/>
              <a:gd name="connsiteX69" fmla="*/ 907027 w 3252899"/>
              <a:gd name="connsiteY69" fmla="*/ 45817 h 2360990"/>
              <a:gd name="connsiteX70" fmla="*/ 878692 w 3252899"/>
              <a:gd name="connsiteY70" fmla="*/ 56119 h 2360990"/>
              <a:gd name="connsiteX71" fmla="*/ 858086 w 3252899"/>
              <a:gd name="connsiteY71" fmla="*/ 84452 h 2360990"/>
              <a:gd name="connsiteX72" fmla="*/ 870965 w 3252899"/>
              <a:gd name="connsiteY72" fmla="*/ 123088 h 2360990"/>
              <a:gd name="connsiteX73" fmla="*/ 948237 w 3252899"/>
              <a:gd name="connsiteY73" fmla="*/ 123088 h 2360990"/>
              <a:gd name="connsiteX74" fmla="*/ 971421 w 3252899"/>
              <a:gd name="connsiteY74" fmla="*/ 177180 h 2360990"/>
              <a:gd name="connsiteX75" fmla="*/ 1010057 w 3252899"/>
              <a:gd name="connsiteY75" fmla="*/ 208089 h 2360990"/>
              <a:gd name="connsiteX76" fmla="*/ 1038391 w 3252899"/>
              <a:gd name="connsiteY76" fmla="*/ 226120 h 2360990"/>
              <a:gd name="connsiteX77" fmla="*/ 1027025 w 3252899"/>
              <a:gd name="connsiteY77" fmla="*/ 276018 h 2360990"/>
              <a:gd name="connsiteX78" fmla="*/ 981694 w 3252899"/>
              <a:gd name="connsiteY78" fmla="*/ 289227 h 2360990"/>
              <a:gd name="connsiteX79" fmla="*/ 899374 w 3252899"/>
              <a:gd name="connsiteY79" fmla="*/ 215892 h 2360990"/>
              <a:gd name="connsiteX80" fmla="*/ 783260 w 3252899"/>
              <a:gd name="connsiteY80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32939 w 3252899"/>
              <a:gd name="connsiteY39" fmla="*/ 257029 h 2360990"/>
              <a:gd name="connsiteX40" fmla="*/ 1538091 w 3252899"/>
              <a:gd name="connsiteY40" fmla="*/ 406423 h 2360990"/>
              <a:gd name="connsiteX41" fmla="*/ 1478795 w 3252899"/>
              <a:gd name="connsiteY41" fmla="*/ 454637 h 2360990"/>
              <a:gd name="connsiteX42" fmla="*/ 1437636 w 3252899"/>
              <a:gd name="connsiteY42" fmla="*/ 524909 h 2360990"/>
              <a:gd name="connsiteX43" fmla="*/ 1355211 w 3252899"/>
              <a:gd name="connsiteY43" fmla="*/ 550667 h 2360990"/>
              <a:gd name="connsiteX44" fmla="*/ 1334605 w 3252899"/>
              <a:gd name="connsiteY44" fmla="*/ 607335 h 2360990"/>
              <a:gd name="connsiteX45" fmla="*/ 1313999 w 3252899"/>
              <a:gd name="connsiteY45" fmla="*/ 599607 h 2360990"/>
              <a:gd name="connsiteX46" fmla="*/ 1272786 w 3252899"/>
              <a:gd name="connsiteY46" fmla="*/ 591879 h 2360990"/>
              <a:gd name="connsiteX47" fmla="*/ 1182634 w 3252899"/>
              <a:gd name="connsiteY47" fmla="*/ 591878 h 2360990"/>
              <a:gd name="connsiteX48" fmla="*/ 1130976 w 3252899"/>
              <a:gd name="connsiteY48" fmla="*/ 578220 h 2360990"/>
              <a:gd name="connsiteX49" fmla="*/ 1071876 w 3252899"/>
              <a:gd name="connsiteY49" fmla="*/ 555818 h 2360990"/>
              <a:gd name="connsiteX50" fmla="*/ 1102784 w 3252899"/>
              <a:gd name="connsiteY50" fmla="*/ 532636 h 2360990"/>
              <a:gd name="connsiteX51" fmla="*/ 1172332 w 3252899"/>
              <a:gd name="connsiteY51" fmla="*/ 545515 h 2360990"/>
              <a:gd name="connsiteX52" fmla="*/ 1177482 w 3252899"/>
              <a:gd name="connsiteY52" fmla="*/ 563545 h 2360990"/>
              <a:gd name="connsiteX53" fmla="*/ 1228998 w 3252899"/>
              <a:gd name="connsiteY53" fmla="*/ 573849 h 2360990"/>
              <a:gd name="connsiteX54" fmla="*/ 1272786 w 3252899"/>
              <a:gd name="connsiteY54" fmla="*/ 545515 h 2360990"/>
              <a:gd name="connsiteX55" fmla="*/ 1265058 w 3252899"/>
              <a:gd name="connsiteY55" fmla="*/ 512031 h 2360990"/>
              <a:gd name="connsiteX56" fmla="*/ 1326877 w 3252899"/>
              <a:gd name="connsiteY56" fmla="*/ 496576 h 2360990"/>
              <a:gd name="connsiteX57" fmla="*/ 1339023 w 3252899"/>
              <a:gd name="connsiteY57" fmla="*/ 467033 h 2360990"/>
              <a:gd name="connsiteX58" fmla="*/ 1362938 w 3252899"/>
              <a:gd name="connsiteY58" fmla="*/ 447636 h 2360990"/>
              <a:gd name="connsiteX59" fmla="*/ 1370666 w 3252899"/>
              <a:gd name="connsiteY59" fmla="*/ 414151 h 2360990"/>
              <a:gd name="connsiteX60" fmla="*/ 1411878 w 3252899"/>
              <a:gd name="connsiteY60" fmla="*/ 403848 h 2360990"/>
              <a:gd name="connsiteX61" fmla="*/ 1427333 w 3252899"/>
              <a:gd name="connsiteY61" fmla="*/ 372938 h 2360990"/>
              <a:gd name="connsiteX62" fmla="*/ 1414454 w 3252899"/>
              <a:gd name="connsiteY62" fmla="*/ 344605 h 2360990"/>
              <a:gd name="connsiteX63" fmla="*/ 1445363 w 3252899"/>
              <a:gd name="connsiteY63" fmla="*/ 300817 h 2360990"/>
              <a:gd name="connsiteX64" fmla="*/ 1453145 w 3252899"/>
              <a:gd name="connsiteY64" fmla="*/ 287497 h 2360990"/>
              <a:gd name="connsiteX65" fmla="*/ 1440211 w 3252899"/>
              <a:gd name="connsiteY65" fmla="*/ 254453 h 2360990"/>
              <a:gd name="connsiteX66" fmla="*/ 1294163 w 3252899"/>
              <a:gd name="connsiteY66" fmla="*/ 194161 h 2360990"/>
              <a:gd name="connsiteX67" fmla="*/ 1205816 w 3252899"/>
              <a:gd name="connsiteY67" fmla="*/ 195210 h 2360990"/>
              <a:gd name="connsiteX68" fmla="*/ 1024046 w 3252899"/>
              <a:gd name="connsiteY68" fmla="*/ 58897 h 2360990"/>
              <a:gd name="connsiteX69" fmla="*/ 901942 w 3252899"/>
              <a:gd name="connsiteY69" fmla="*/ 15200 h 2360990"/>
              <a:gd name="connsiteX70" fmla="*/ 907027 w 3252899"/>
              <a:gd name="connsiteY70" fmla="*/ 45817 h 2360990"/>
              <a:gd name="connsiteX71" fmla="*/ 878692 w 3252899"/>
              <a:gd name="connsiteY71" fmla="*/ 56119 h 2360990"/>
              <a:gd name="connsiteX72" fmla="*/ 858086 w 3252899"/>
              <a:gd name="connsiteY72" fmla="*/ 84452 h 2360990"/>
              <a:gd name="connsiteX73" fmla="*/ 870965 w 3252899"/>
              <a:gd name="connsiteY73" fmla="*/ 123088 h 2360990"/>
              <a:gd name="connsiteX74" fmla="*/ 948237 w 3252899"/>
              <a:gd name="connsiteY74" fmla="*/ 123088 h 2360990"/>
              <a:gd name="connsiteX75" fmla="*/ 971421 w 3252899"/>
              <a:gd name="connsiteY75" fmla="*/ 177180 h 2360990"/>
              <a:gd name="connsiteX76" fmla="*/ 1010057 w 3252899"/>
              <a:gd name="connsiteY76" fmla="*/ 208089 h 2360990"/>
              <a:gd name="connsiteX77" fmla="*/ 1038391 w 3252899"/>
              <a:gd name="connsiteY77" fmla="*/ 226120 h 2360990"/>
              <a:gd name="connsiteX78" fmla="*/ 1027025 w 3252899"/>
              <a:gd name="connsiteY78" fmla="*/ 276018 h 2360990"/>
              <a:gd name="connsiteX79" fmla="*/ 981694 w 3252899"/>
              <a:gd name="connsiteY79" fmla="*/ 289227 h 2360990"/>
              <a:gd name="connsiteX80" fmla="*/ 899374 w 3252899"/>
              <a:gd name="connsiteY80" fmla="*/ 215892 h 2360990"/>
              <a:gd name="connsiteX81" fmla="*/ 783260 w 3252899"/>
              <a:gd name="connsiteY81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32939 w 3252899"/>
              <a:gd name="connsiteY39" fmla="*/ 257029 h 2360990"/>
              <a:gd name="connsiteX40" fmla="*/ 1576728 w 3252899"/>
              <a:gd name="connsiteY40" fmla="*/ 393545 h 2360990"/>
              <a:gd name="connsiteX41" fmla="*/ 1538091 w 3252899"/>
              <a:gd name="connsiteY41" fmla="*/ 406423 h 2360990"/>
              <a:gd name="connsiteX42" fmla="*/ 1478795 w 3252899"/>
              <a:gd name="connsiteY42" fmla="*/ 454637 h 2360990"/>
              <a:gd name="connsiteX43" fmla="*/ 1437636 w 3252899"/>
              <a:gd name="connsiteY43" fmla="*/ 524909 h 2360990"/>
              <a:gd name="connsiteX44" fmla="*/ 1355211 w 3252899"/>
              <a:gd name="connsiteY44" fmla="*/ 550667 h 2360990"/>
              <a:gd name="connsiteX45" fmla="*/ 1334605 w 3252899"/>
              <a:gd name="connsiteY45" fmla="*/ 607335 h 2360990"/>
              <a:gd name="connsiteX46" fmla="*/ 1313999 w 3252899"/>
              <a:gd name="connsiteY46" fmla="*/ 599607 h 2360990"/>
              <a:gd name="connsiteX47" fmla="*/ 1272786 w 3252899"/>
              <a:gd name="connsiteY47" fmla="*/ 591879 h 2360990"/>
              <a:gd name="connsiteX48" fmla="*/ 1182634 w 3252899"/>
              <a:gd name="connsiteY48" fmla="*/ 591878 h 2360990"/>
              <a:gd name="connsiteX49" fmla="*/ 1130976 w 3252899"/>
              <a:gd name="connsiteY49" fmla="*/ 578220 h 2360990"/>
              <a:gd name="connsiteX50" fmla="*/ 1071876 w 3252899"/>
              <a:gd name="connsiteY50" fmla="*/ 555818 h 2360990"/>
              <a:gd name="connsiteX51" fmla="*/ 1102784 w 3252899"/>
              <a:gd name="connsiteY51" fmla="*/ 532636 h 2360990"/>
              <a:gd name="connsiteX52" fmla="*/ 1172332 w 3252899"/>
              <a:gd name="connsiteY52" fmla="*/ 545515 h 2360990"/>
              <a:gd name="connsiteX53" fmla="*/ 1177482 w 3252899"/>
              <a:gd name="connsiteY53" fmla="*/ 563545 h 2360990"/>
              <a:gd name="connsiteX54" fmla="*/ 1228998 w 3252899"/>
              <a:gd name="connsiteY54" fmla="*/ 573849 h 2360990"/>
              <a:gd name="connsiteX55" fmla="*/ 1272786 w 3252899"/>
              <a:gd name="connsiteY55" fmla="*/ 545515 h 2360990"/>
              <a:gd name="connsiteX56" fmla="*/ 1265058 w 3252899"/>
              <a:gd name="connsiteY56" fmla="*/ 512031 h 2360990"/>
              <a:gd name="connsiteX57" fmla="*/ 1326877 w 3252899"/>
              <a:gd name="connsiteY57" fmla="*/ 496576 h 2360990"/>
              <a:gd name="connsiteX58" fmla="*/ 1339023 w 3252899"/>
              <a:gd name="connsiteY58" fmla="*/ 467033 h 2360990"/>
              <a:gd name="connsiteX59" fmla="*/ 1362938 w 3252899"/>
              <a:gd name="connsiteY59" fmla="*/ 447636 h 2360990"/>
              <a:gd name="connsiteX60" fmla="*/ 1370666 w 3252899"/>
              <a:gd name="connsiteY60" fmla="*/ 414151 h 2360990"/>
              <a:gd name="connsiteX61" fmla="*/ 1411878 w 3252899"/>
              <a:gd name="connsiteY61" fmla="*/ 403848 h 2360990"/>
              <a:gd name="connsiteX62" fmla="*/ 1427333 w 3252899"/>
              <a:gd name="connsiteY62" fmla="*/ 372938 h 2360990"/>
              <a:gd name="connsiteX63" fmla="*/ 1414454 w 3252899"/>
              <a:gd name="connsiteY63" fmla="*/ 344605 h 2360990"/>
              <a:gd name="connsiteX64" fmla="*/ 1445363 w 3252899"/>
              <a:gd name="connsiteY64" fmla="*/ 300817 h 2360990"/>
              <a:gd name="connsiteX65" fmla="*/ 1453145 w 3252899"/>
              <a:gd name="connsiteY65" fmla="*/ 287497 h 2360990"/>
              <a:gd name="connsiteX66" fmla="*/ 1440211 w 3252899"/>
              <a:gd name="connsiteY66" fmla="*/ 254453 h 2360990"/>
              <a:gd name="connsiteX67" fmla="*/ 1294163 w 3252899"/>
              <a:gd name="connsiteY67" fmla="*/ 194161 h 2360990"/>
              <a:gd name="connsiteX68" fmla="*/ 1205816 w 3252899"/>
              <a:gd name="connsiteY68" fmla="*/ 195210 h 2360990"/>
              <a:gd name="connsiteX69" fmla="*/ 1024046 w 3252899"/>
              <a:gd name="connsiteY69" fmla="*/ 58897 h 2360990"/>
              <a:gd name="connsiteX70" fmla="*/ 901942 w 3252899"/>
              <a:gd name="connsiteY70" fmla="*/ 15200 h 2360990"/>
              <a:gd name="connsiteX71" fmla="*/ 907027 w 3252899"/>
              <a:gd name="connsiteY71" fmla="*/ 45817 h 2360990"/>
              <a:gd name="connsiteX72" fmla="*/ 878692 w 3252899"/>
              <a:gd name="connsiteY72" fmla="*/ 56119 h 2360990"/>
              <a:gd name="connsiteX73" fmla="*/ 858086 w 3252899"/>
              <a:gd name="connsiteY73" fmla="*/ 84452 h 2360990"/>
              <a:gd name="connsiteX74" fmla="*/ 870965 w 3252899"/>
              <a:gd name="connsiteY74" fmla="*/ 123088 h 2360990"/>
              <a:gd name="connsiteX75" fmla="*/ 948237 w 3252899"/>
              <a:gd name="connsiteY75" fmla="*/ 123088 h 2360990"/>
              <a:gd name="connsiteX76" fmla="*/ 971421 w 3252899"/>
              <a:gd name="connsiteY76" fmla="*/ 177180 h 2360990"/>
              <a:gd name="connsiteX77" fmla="*/ 1010057 w 3252899"/>
              <a:gd name="connsiteY77" fmla="*/ 208089 h 2360990"/>
              <a:gd name="connsiteX78" fmla="*/ 1038391 w 3252899"/>
              <a:gd name="connsiteY78" fmla="*/ 226120 h 2360990"/>
              <a:gd name="connsiteX79" fmla="*/ 1027025 w 3252899"/>
              <a:gd name="connsiteY79" fmla="*/ 276018 h 2360990"/>
              <a:gd name="connsiteX80" fmla="*/ 981694 w 3252899"/>
              <a:gd name="connsiteY80" fmla="*/ 289227 h 2360990"/>
              <a:gd name="connsiteX81" fmla="*/ 899374 w 3252899"/>
              <a:gd name="connsiteY81" fmla="*/ 215892 h 2360990"/>
              <a:gd name="connsiteX82" fmla="*/ 783260 w 3252899"/>
              <a:gd name="connsiteY82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32939 w 3252899"/>
              <a:gd name="connsiteY39" fmla="*/ 257029 h 2360990"/>
              <a:gd name="connsiteX40" fmla="*/ 1566424 w 3252899"/>
              <a:gd name="connsiteY40" fmla="*/ 323999 h 2360990"/>
              <a:gd name="connsiteX41" fmla="*/ 1576728 w 3252899"/>
              <a:gd name="connsiteY41" fmla="*/ 393545 h 2360990"/>
              <a:gd name="connsiteX42" fmla="*/ 1538091 w 3252899"/>
              <a:gd name="connsiteY42" fmla="*/ 406423 h 2360990"/>
              <a:gd name="connsiteX43" fmla="*/ 1478795 w 3252899"/>
              <a:gd name="connsiteY43" fmla="*/ 454637 h 2360990"/>
              <a:gd name="connsiteX44" fmla="*/ 1437636 w 3252899"/>
              <a:gd name="connsiteY44" fmla="*/ 524909 h 2360990"/>
              <a:gd name="connsiteX45" fmla="*/ 1355211 w 3252899"/>
              <a:gd name="connsiteY45" fmla="*/ 550667 h 2360990"/>
              <a:gd name="connsiteX46" fmla="*/ 1334605 w 3252899"/>
              <a:gd name="connsiteY46" fmla="*/ 607335 h 2360990"/>
              <a:gd name="connsiteX47" fmla="*/ 1313999 w 3252899"/>
              <a:gd name="connsiteY47" fmla="*/ 599607 h 2360990"/>
              <a:gd name="connsiteX48" fmla="*/ 1272786 w 3252899"/>
              <a:gd name="connsiteY48" fmla="*/ 591879 h 2360990"/>
              <a:gd name="connsiteX49" fmla="*/ 1182634 w 3252899"/>
              <a:gd name="connsiteY49" fmla="*/ 591878 h 2360990"/>
              <a:gd name="connsiteX50" fmla="*/ 1130976 w 3252899"/>
              <a:gd name="connsiteY50" fmla="*/ 578220 h 2360990"/>
              <a:gd name="connsiteX51" fmla="*/ 1071876 w 3252899"/>
              <a:gd name="connsiteY51" fmla="*/ 555818 h 2360990"/>
              <a:gd name="connsiteX52" fmla="*/ 1102784 w 3252899"/>
              <a:gd name="connsiteY52" fmla="*/ 532636 h 2360990"/>
              <a:gd name="connsiteX53" fmla="*/ 1172332 w 3252899"/>
              <a:gd name="connsiteY53" fmla="*/ 545515 h 2360990"/>
              <a:gd name="connsiteX54" fmla="*/ 1177482 w 3252899"/>
              <a:gd name="connsiteY54" fmla="*/ 563545 h 2360990"/>
              <a:gd name="connsiteX55" fmla="*/ 1228998 w 3252899"/>
              <a:gd name="connsiteY55" fmla="*/ 573849 h 2360990"/>
              <a:gd name="connsiteX56" fmla="*/ 1272786 w 3252899"/>
              <a:gd name="connsiteY56" fmla="*/ 545515 h 2360990"/>
              <a:gd name="connsiteX57" fmla="*/ 1265058 w 3252899"/>
              <a:gd name="connsiteY57" fmla="*/ 512031 h 2360990"/>
              <a:gd name="connsiteX58" fmla="*/ 1326877 w 3252899"/>
              <a:gd name="connsiteY58" fmla="*/ 496576 h 2360990"/>
              <a:gd name="connsiteX59" fmla="*/ 1339023 w 3252899"/>
              <a:gd name="connsiteY59" fmla="*/ 467033 h 2360990"/>
              <a:gd name="connsiteX60" fmla="*/ 1362938 w 3252899"/>
              <a:gd name="connsiteY60" fmla="*/ 447636 h 2360990"/>
              <a:gd name="connsiteX61" fmla="*/ 1370666 w 3252899"/>
              <a:gd name="connsiteY61" fmla="*/ 414151 h 2360990"/>
              <a:gd name="connsiteX62" fmla="*/ 1411878 w 3252899"/>
              <a:gd name="connsiteY62" fmla="*/ 403848 h 2360990"/>
              <a:gd name="connsiteX63" fmla="*/ 1427333 w 3252899"/>
              <a:gd name="connsiteY63" fmla="*/ 372938 h 2360990"/>
              <a:gd name="connsiteX64" fmla="*/ 1414454 w 3252899"/>
              <a:gd name="connsiteY64" fmla="*/ 344605 h 2360990"/>
              <a:gd name="connsiteX65" fmla="*/ 1445363 w 3252899"/>
              <a:gd name="connsiteY65" fmla="*/ 300817 h 2360990"/>
              <a:gd name="connsiteX66" fmla="*/ 1453145 w 3252899"/>
              <a:gd name="connsiteY66" fmla="*/ 287497 h 2360990"/>
              <a:gd name="connsiteX67" fmla="*/ 1440211 w 3252899"/>
              <a:gd name="connsiteY67" fmla="*/ 254453 h 2360990"/>
              <a:gd name="connsiteX68" fmla="*/ 1294163 w 3252899"/>
              <a:gd name="connsiteY68" fmla="*/ 194161 h 2360990"/>
              <a:gd name="connsiteX69" fmla="*/ 1205816 w 3252899"/>
              <a:gd name="connsiteY69" fmla="*/ 195210 h 2360990"/>
              <a:gd name="connsiteX70" fmla="*/ 1024046 w 3252899"/>
              <a:gd name="connsiteY70" fmla="*/ 58897 h 2360990"/>
              <a:gd name="connsiteX71" fmla="*/ 901942 w 3252899"/>
              <a:gd name="connsiteY71" fmla="*/ 15200 h 2360990"/>
              <a:gd name="connsiteX72" fmla="*/ 907027 w 3252899"/>
              <a:gd name="connsiteY72" fmla="*/ 45817 h 2360990"/>
              <a:gd name="connsiteX73" fmla="*/ 878692 w 3252899"/>
              <a:gd name="connsiteY73" fmla="*/ 56119 h 2360990"/>
              <a:gd name="connsiteX74" fmla="*/ 858086 w 3252899"/>
              <a:gd name="connsiteY74" fmla="*/ 84452 h 2360990"/>
              <a:gd name="connsiteX75" fmla="*/ 870965 w 3252899"/>
              <a:gd name="connsiteY75" fmla="*/ 123088 h 2360990"/>
              <a:gd name="connsiteX76" fmla="*/ 948237 w 3252899"/>
              <a:gd name="connsiteY76" fmla="*/ 123088 h 2360990"/>
              <a:gd name="connsiteX77" fmla="*/ 971421 w 3252899"/>
              <a:gd name="connsiteY77" fmla="*/ 177180 h 2360990"/>
              <a:gd name="connsiteX78" fmla="*/ 1010057 w 3252899"/>
              <a:gd name="connsiteY78" fmla="*/ 208089 h 2360990"/>
              <a:gd name="connsiteX79" fmla="*/ 1038391 w 3252899"/>
              <a:gd name="connsiteY79" fmla="*/ 226120 h 2360990"/>
              <a:gd name="connsiteX80" fmla="*/ 1027025 w 3252899"/>
              <a:gd name="connsiteY80" fmla="*/ 276018 h 2360990"/>
              <a:gd name="connsiteX81" fmla="*/ 981694 w 3252899"/>
              <a:gd name="connsiteY81" fmla="*/ 289227 h 2360990"/>
              <a:gd name="connsiteX82" fmla="*/ 899374 w 3252899"/>
              <a:gd name="connsiteY82" fmla="*/ 215892 h 2360990"/>
              <a:gd name="connsiteX83" fmla="*/ 783260 w 3252899"/>
              <a:gd name="connsiteY83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32939 w 3252899"/>
              <a:gd name="connsiteY39" fmla="*/ 257029 h 2360990"/>
              <a:gd name="connsiteX40" fmla="*/ 1566424 w 3252899"/>
              <a:gd name="connsiteY40" fmla="*/ 323999 h 2360990"/>
              <a:gd name="connsiteX41" fmla="*/ 1576728 w 3252899"/>
              <a:gd name="connsiteY41" fmla="*/ 393545 h 2360990"/>
              <a:gd name="connsiteX42" fmla="*/ 1538091 w 3252899"/>
              <a:gd name="connsiteY42" fmla="*/ 406423 h 2360990"/>
              <a:gd name="connsiteX43" fmla="*/ 1478795 w 3252899"/>
              <a:gd name="connsiteY43" fmla="*/ 454637 h 2360990"/>
              <a:gd name="connsiteX44" fmla="*/ 1437636 w 3252899"/>
              <a:gd name="connsiteY44" fmla="*/ 524909 h 2360990"/>
              <a:gd name="connsiteX45" fmla="*/ 1355211 w 3252899"/>
              <a:gd name="connsiteY45" fmla="*/ 550667 h 2360990"/>
              <a:gd name="connsiteX46" fmla="*/ 1334605 w 3252899"/>
              <a:gd name="connsiteY46" fmla="*/ 607335 h 2360990"/>
              <a:gd name="connsiteX47" fmla="*/ 1313999 w 3252899"/>
              <a:gd name="connsiteY47" fmla="*/ 599607 h 2360990"/>
              <a:gd name="connsiteX48" fmla="*/ 1272786 w 3252899"/>
              <a:gd name="connsiteY48" fmla="*/ 591879 h 2360990"/>
              <a:gd name="connsiteX49" fmla="*/ 1182634 w 3252899"/>
              <a:gd name="connsiteY49" fmla="*/ 591878 h 2360990"/>
              <a:gd name="connsiteX50" fmla="*/ 1130976 w 3252899"/>
              <a:gd name="connsiteY50" fmla="*/ 578220 h 2360990"/>
              <a:gd name="connsiteX51" fmla="*/ 1071876 w 3252899"/>
              <a:gd name="connsiteY51" fmla="*/ 555818 h 2360990"/>
              <a:gd name="connsiteX52" fmla="*/ 1102784 w 3252899"/>
              <a:gd name="connsiteY52" fmla="*/ 532636 h 2360990"/>
              <a:gd name="connsiteX53" fmla="*/ 1172332 w 3252899"/>
              <a:gd name="connsiteY53" fmla="*/ 545515 h 2360990"/>
              <a:gd name="connsiteX54" fmla="*/ 1177482 w 3252899"/>
              <a:gd name="connsiteY54" fmla="*/ 563545 h 2360990"/>
              <a:gd name="connsiteX55" fmla="*/ 1228998 w 3252899"/>
              <a:gd name="connsiteY55" fmla="*/ 573849 h 2360990"/>
              <a:gd name="connsiteX56" fmla="*/ 1272786 w 3252899"/>
              <a:gd name="connsiteY56" fmla="*/ 545515 h 2360990"/>
              <a:gd name="connsiteX57" fmla="*/ 1265058 w 3252899"/>
              <a:gd name="connsiteY57" fmla="*/ 512031 h 2360990"/>
              <a:gd name="connsiteX58" fmla="*/ 1326877 w 3252899"/>
              <a:gd name="connsiteY58" fmla="*/ 496576 h 2360990"/>
              <a:gd name="connsiteX59" fmla="*/ 1339023 w 3252899"/>
              <a:gd name="connsiteY59" fmla="*/ 467033 h 2360990"/>
              <a:gd name="connsiteX60" fmla="*/ 1362938 w 3252899"/>
              <a:gd name="connsiteY60" fmla="*/ 447636 h 2360990"/>
              <a:gd name="connsiteX61" fmla="*/ 1370666 w 3252899"/>
              <a:gd name="connsiteY61" fmla="*/ 414151 h 2360990"/>
              <a:gd name="connsiteX62" fmla="*/ 1411878 w 3252899"/>
              <a:gd name="connsiteY62" fmla="*/ 403848 h 2360990"/>
              <a:gd name="connsiteX63" fmla="*/ 1427333 w 3252899"/>
              <a:gd name="connsiteY63" fmla="*/ 372938 h 2360990"/>
              <a:gd name="connsiteX64" fmla="*/ 1414454 w 3252899"/>
              <a:gd name="connsiteY64" fmla="*/ 344605 h 2360990"/>
              <a:gd name="connsiteX65" fmla="*/ 1445363 w 3252899"/>
              <a:gd name="connsiteY65" fmla="*/ 300817 h 2360990"/>
              <a:gd name="connsiteX66" fmla="*/ 1453145 w 3252899"/>
              <a:gd name="connsiteY66" fmla="*/ 287497 h 2360990"/>
              <a:gd name="connsiteX67" fmla="*/ 1440211 w 3252899"/>
              <a:gd name="connsiteY67" fmla="*/ 254453 h 2360990"/>
              <a:gd name="connsiteX68" fmla="*/ 1294163 w 3252899"/>
              <a:gd name="connsiteY68" fmla="*/ 194161 h 2360990"/>
              <a:gd name="connsiteX69" fmla="*/ 1205816 w 3252899"/>
              <a:gd name="connsiteY69" fmla="*/ 195210 h 2360990"/>
              <a:gd name="connsiteX70" fmla="*/ 1024046 w 3252899"/>
              <a:gd name="connsiteY70" fmla="*/ 58897 h 2360990"/>
              <a:gd name="connsiteX71" fmla="*/ 901942 w 3252899"/>
              <a:gd name="connsiteY71" fmla="*/ 15200 h 2360990"/>
              <a:gd name="connsiteX72" fmla="*/ 907027 w 3252899"/>
              <a:gd name="connsiteY72" fmla="*/ 45817 h 2360990"/>
              <a:gd name="connsiteX73" fmla="*/ 878692 w 3252899"/>
              <a:gd name="connsiteY73" fmla="*/ 56119 h 2360990"/>
              <a:gd name="connsiteX74" fmla="*/ 858086 w 3252899"/>
              <a:gd name="connsiteY74" fmla="*/ 84452 h 2360990"/>
              <a:gd name="connsiteX75" fmla="*/ 870965 w 3252899"/>
              <a:gd name="connsiteY75" fmla="*/ 123088 h 2360990"/>
              <a:gd name="connsiteX76" fmla="*/ 948237 w 3252899"/>
              <a:gd name="connsiteY76" fmla="*/ 123088 h 2360990"/>
              <a:gd name="connsiteX77" fmla="*/ 971421 w 3252899"/>
              <a:gd name="connsiteY77" fmla="*/ 177180 h 2360990"/>
              <a:gd name="connsiteX78" fmla="*/ 1010057 w 3252899"/>
              <a:gd name="connsiteY78" fmla="*/ 208089 h 2360990"/>
              <a:gd name="connsiteX79" fmla="*/ 1038391 w 3252899"/>
              <a:gd name="connsiteY79" fmla="*/ 226120 h 2360990"/>
              <a:gd name="connsiteX80" fmla="*/ 1027025 w 3252899"/>
              <a:gd name="connsiteY80" fmla="*/ 276018 h 2360990"/>
              <a:gd name="connsiteX81" fmla="*/ 981694 w 3252899"/>
              <a:gd name="connsiteY81" fmla="*/ 289227 h 2360990"/>
              <a:gd name="connsiteX82" fmla="*/ 899374 w 3252899"/>
              <a:gd name="connsiteY82" fmla="*/ 215892 h 2360990"/>
              <a:gd name="connsiteX83" fmla="*/ 783260 w 3252899"/>
              <a:gd name="connsiteY83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32939 w 3252899"/>
              <a:gd name="connsiteY39" fmla="*/ 257029 h 2360990"/>
              <a:gd name="connsiteX40" fmla="*/ 1566424 w 3252899"/>
              <a:gd name="connsiteY40" fmla="*/ 323999 h 2360990"/>
              <a:gd name="connsiteX41" fmla="*/ 1558698 w 3252899"/>
              <a:gd name="connsiteY41" fmla="*/ 378091 h 2360990"/>
              <a:gd name="connsiteX42" fmla="*/ 1538091 w 3252899"/>
              <a:gd name="connsiteY42" fmla="*/ 406423 h 2360990"/>
              <a:gd name="connsiteX43" fmla="*/ 1478795 w 3252899"/>
              <a:gd name="connsiteY43" fmla="*/ 454637 h 2360990"/>
              <a:gd name="connsiteX44" fmla="*/ 1437636 w 3252899"/>
              <a:gd name="connsiteY44" fmla="*/ 524909 h 2360990"/>
              <a:gd name="connsiteX45" fmla="*/ 1355211 w 3252899"/>
              <a:gd name="connsiteY45" fmla="*/ 550667 h 2360990"/>
              <a:gd name="connsiteX46" fmla="*/ 1334605 w 3252899"/>
              <a:gd name="connsiteY46" fmla="*/ 607335 h 2360990"/>
              <a:gd name="connsiteX47" fmla="*/ 1313999 w 3252899"/>
              <a:gd name="connsiteY47" fmla="*/ 599607 h 2360990"/>
              <a:gd name="connsiteX48" fmla="*/ 1272786 w 3252899"/>
              <a:gd name="connsiteY48" fmla="*/ 591879 h 2360990"/>
              <a:gd name="connsiteX49" fmla="*/ 1182634 w 3252899"/>
              <a:gd name="connsiteY49" fmla="*/ 591878 h 2360990"/>
              <a:gd name="connsiteX50" fmla="*/ 1130976 w 3252899"/>
              <a:gd name="connsiteY50" fmla="*/ 578220 h 2360990"/>
              <a:gd name="connsiteX51" fmla="*/ 1071876 w 3252899"/>
              <a:gd name="connsiteY51" fmla="*/ 555818 h 2360990"/>
              <a:gd name="connsiteX52" fmla="*/ 1102784 w 3252899"/>
              <a:gd name="connsiteY52" fmla="*/ 532636 h 2360990"/>
              <a:gd name="connsiteX53" fmla="*/ 1172332 w 3252899"/>
              <a:gd name="connsiteY53" fmla="*/ 545515 h 2360990"/>
              <a:gd name="connsiteX54" fmla="*/ 1177482 w 3252899"/>
              <a:gd name="connsiteY54" fmla="*/ 563545 h 2360990"/>
              <a:gd name="connsiteX55" fmla="*/ 1228998 w 3252899"/>
              <a:gd name="connsiteY55" fmla="*/ 573849 h 2360990"/>
              <a:gd name="connsiteX56" fmla="*/ 1272786 w 3252899"/>
              <a:gd name="connsiteY56" fmla="*/ 545515 h 2360990"/>
              <a:gd name="connsiteX57" fmla="*/ 1265058 w 3252899"/>
              <a:gd name="connsiteY57" fmla="*/ 512031 h 2360990"/>
              <a:gd name="connsiteX58" fmla="*/ 1326877 w 3252899"/>
              <a:gd name="connsiteY58" fmla="*/ 496576 h 2360990"/>
              <a:gd name="connsiteX59" fmla="*/ 1339023 w 3252899"/>
              <a:gd name="connsiteY59" fmla="*/ 467033 h 2360990"/>
              <a:gd name="connsiteX60" fmla="*/ 1362938 w 3252899"/>
              <a:gd name="connsiteY60" fmla="*/ 447636 h 2360990"/>
              <a:gd name="connsiteX61" fmla="*/ 1370666 w 3252899"/>
              <a:gd name="connsiteY61" fmla="*/ 414151 h 2360990"/>
              <a:gd name="connsiteX62" fmla="*/ 1411878 w 3252899"/>
              <a:gd name="connsiteY62" fmla="*/ 403848 h 2360990"/>
              <a:gd name="connsiteX63" fmla="*/ 1427333 w 3252899"/>
              <a:gd name="connsiteY63" fmla="*/ 372938 h 2360990"/>
              <a:gd name="connsiteX64" fmla="*/ 1414454 w 3252899"/>
              <a:gd name="connsiteY64" fmla="*/ 344605 h 2360990"/>
              <a:gd name="connsiteX65" fmla="*/ 1445363 w 3252899"/>
              <a:gd name="connsiteY65" fmla="*/ 300817 h 2360990"/>
              <a:gd name="connsiteX66" fmla="*/ 1453145 w 3252899"/>
              <a:gd name="connsiteY66" fmla="*/ 287497 h 2360990"/>
              <a:gd name="connsiteX67" fmla="*/ 1440211 w 3252899"/>
              <a:gd name="connsiteY67" fmla="*/ 254453 h 2360990"/>
              <a:gd name="connsiteX68" fmla="*/ 1294163 w 3252899"/>
              <a:gd name="connsiteY68" fmla="*/ 194161 h 2360990"/>
              <a:gd name="connsiteX69" fmla="*/ 1205816 w 3252899"/>
              <a:gd name="connsiteY69" fmla="*/ 195210 h 2360990"/>
              <a:gd name="connsiteX70" fmla="*/ 1024046 w 3252899"/>
              <a:gd name="connsiteY70" fmla="*/ 58897 h 2360990"/>
              <a:gd name="connsiteX71" fmla="*/ 901942 w 3252899"/>
              <a:gd name="connsiteY71" fmla="*/ 15200 h 2360990"/>
              <a:gd name="connsiteX72" fmla="*/ 907027 w 3252899"/>
              <a:gd name="connsiteY72" fmla="*/ 45817 h 2360990"/>
              <a:gd name="connsiteX73" fmla="*/ 878692 w 3252899"/>
              <a:gd name="connsiteY73" fmla="*/ 56119 h 2360990"/>
              <a:gd name="connsiteX74" fmla="*/ 858086 w 3252899"/>
              <a:gd name="connsiteY74" fmla="*/ 84452 h 2360990"/>
              <a:gd name="connsiteX75" fmla="*/ 870965 w 3252899"/>
              <a:gd name="connsiteY75" fmla="*/ 123088 h 2360990"/>
              <a:gd name="connsiteX76" fmla="*/ 948237 w 3252899"/>
              <a:gd name="connsiteY76" fmla="*/ 123088 h 2360990"/>
              <a:gd name="connsiteX77" fmla="*/ 971421 w 3252899"/>
              <a:gd name="connsiteY77" fmla="*/ 177180 h 2360990"/>
              <a:gd name="connsiteX78" fmla="*/ 1010057 w 3252899"/>
              <a:gd name="connsiteY78" fmla="*/ 208089 h 2360990"/>
              <a:gd name="connsiteX79" fmla="*/ 1038391 w 3252899"/>
              <a:gd name="connsiteY79" fmla="*/ 226120 h 2360990"/>
              <a:gd name="connsiteX80" fmla="*/ 1027025 w 3252899"/>
              <a:gd name="connsiteY80" fmla="*/ 276018 h 2360990"/>
              <a:gd name="connsiteX81" fmla="*/ 981694 w 3252899"/>
              <a:gd name="connsiteY81" fmla="*/ 289227 h 2360990"/>
              <a:gd name="connsiteX82" fmla="*/ 899374 w 3252899"/>
              <a:gd name="connsiteY82" fmla="*/ 215892 h 2360990"/>
              <a:gd name="connsiteX83" fmla="*/ 783260 w 3252899"/>
              <a:gd name="connsiteY83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32939 w 3252899"/>
              <a:gd name="connsiteY39" fmla="*/ 257029 h 2360990"/>
              <a:gd name="connsiteX40" fmla="*/ 1563848 w 3252899"/>
              <a:gd name="connsiteY40" fmla="*/ 334302 h 2360990"/>
              <a:gd name="connsiteX41" fmla="*/ 1558698 w 3252899"/>
              <a:gd name="connsiteY41" fmla="*/ 378091 h 2360990"/>
              <a:gd name="connsiteX42" fmla="*/ 1538091 w 3252899"/>
              <a:gd name="connsiteY42" fmla="*/ 406423 h 2360990"/>
              <a:gd name="connsiteX43" fmla="*/ 1478795 w 3252899"/>
              <a:gd name="connsiteY43" fmla="*/ 454637 h 2360990"/>
              <a:gd name="connsiteX44" fmla="*/ 1437636 w 3252899"/>
              <a:gd name="connsiteY44" fmla="*/ 524909 h 2360990"/>
              <a:gd name="connsiteX45" fmla="*/ 1355211 w 3252899"/>
              <a:gd name="connsiteY45" fmla="*/ 550667 h 2360990"/>
              <a:gd name="connsiteX46" fmla="*/ 1334605 w 3252899"/>
              <a:gd name="connsiteY46" fmla="*/ 607335 h 2360990"/>
              <a:gd name="connsiteX47" fmla="*/ 1313999 w 3252899"/>
              <a:gd name="connsiteY47" fmla="*/ 599607 h 2360990"/>
              <a:gd name="connsiteX48" fmla="*/ 1272786 w 3252899"/>
              <a:gd name="connsiteY48" fmla="*/ 591879 h 2360990"/>
              <a:gd name="connsiteX49" fmla="*/ 1182634 w 3252899"/>
              <a:gd name="connsiteY49" fmla="*/ 591878 h 2360990"/>
              <a:gd name="connsiteX50" fmla="*/ 1130976 w 3252899"/>
              <a:gd name="connsiteY50" fmla="*/ 578220 h 2360990"/>
              <a:gd name="connsiteX51" fmla="*/ 1071876 w 3252899"/>
              <a:gd name="connsiteY51" fmla="*/ 555818 h 2360990"/>
              <a:gd name="connsiteX52" fmla="*/ 1102784 w 3252899"/>
              <a:gd name="connsiteY52" fmla="*/ 532636 h 2360990"/>
              <a:gd name="connsiteX53" fmla="*/ 1172332 w 3252899"/>
              <a:gd name="connsiteY53" fmla="*/ 545515 h 2360990"/>
              <a:gd name="connsiteX54" fmla="*/ 1177482 w 3252899"/>
              <a:gd name="connsiteY54" fmla="*/ 563545 h 2360990"/>
              <a:gd name="connsiteX55" fmla="*/ 1228998 w 3252899"/>
              <a:gd name="connsiteY55" fmla="*/ 573849 h 2360990"/>
              <a:gd name="connsiteX56" fmla="*/ 1272786 w 3252899"/>
              <a:gd name="connsiteY56" fmla="*/ 545515 h 2360990"/>
              <a:gd name="connsiteX57" fmla="*/ 1265058 w 3252899"/>
              <a:gd name="connsiteY57" fmla="*/ 512031 h 2360990"/>
              <a:gd name="connsiteX58" fmla="*/ 1326877 w 3252899"/>
              <a:gd name="connsiteY58" fmla="*/ 496576 h 2360990"/>
              <a:gd name="connsiteX59" fmla="*/ 1339023 w 3252899"/>
              <a:gd name="connsiteY59" fmla="*/ 467033 h 2360990"/>
              <a:gd name="connsiteX60" fmla="*/ 1362938 w 3252899"/>
              <a:gd name="connsiteY60" fmla="*/ 447636 h 2360990"/>
              <a:gd name="connsiteX61" fmla="*/ 1370666 w 3252899"/>
              <a:gd name="connsiteY61" fmla="*/ 414151 h 2360990"/>
              <a:gd name="connsiteX62" fmla="*/ 1411878 w 3252899"/>
              <a:gd name="connsiteY62" fmla="*/ 403848 h 2360990"/>
              <a:gd name="connsiteX63" fmla="*/ 1427333 w 3252899"/>
              <a:gd name="connsiteY63" fmla="*/ 372938 h 2360990"/>
              <a:gd name="connsiteX64" fmla="*/ 1414454 w 3252899"/>
              <a:gd name="connsiteY64" fmla="*/ 344605 h 2360990"/>
              <a:gd name="connsiteX65" fmla="*/ 1445363 w 3252899"/>
              <a:gd name="connsiteY65" fmla="*/ 300817 h 2360990"/>
              <a:gd name="connsiteX66" fmla="*/ 1453145 w 3252899"/>
              <a:gd name="connsiteY66" fmla="*/ 287497 h 2360990"/>
              <a:gd name="connsiteX67" fmla="*/ 1440211 w 3252899"/>
              <a:gd name="connsiteY67" fmla="*/ 254453 h 2360990"/>
              <a:gd name="connsiteX68" fmla="*/ 1294163 w 3252899"/>
              <a:gd name="connsiteY68" fmla="*/ 194161 h 2360990"/>
              <a:gd name="connsiteX69" fmla="*/ 1205816 w 3252899"/>
              <a:gd name="connsiteY69" fmla="*/ 195210 h 2360990"/>
              <a:gd name="connsiteX70" fmla="*/ 1024046 w 3252899"/>
              <a:gd name="connsiteY70" fmla="*/ 58897 h 2360990"/>
              <a:gd name="connsiteX71" fmla="*/ 901942 w 3252899"/>
              <a:gd name="connsiteY71" fmla="*/ 15200 h 2360990"/>
              <a:gd name="connsiteX72" fmla="*/ 907027 w 3252899"/>
              <a:gd name="connsiteY72" fmla="*/ 45817 h 2360990"/>
              <a:gd name="connsiteX73" fmla="*/ 878692 w 3252899"/>
              <a:gd name="connsiteY73" fmla="*/ 56119 h 2360990"/>
              <a:gd name="connsiteX74" fmla="*/ 858086 w 3252899"/>
              <a:gd name="connsiteY74" fmla="*/ 84452 h 2360990"/>
              <a:gd name="connsiteX75" fmla="*/ 870965 w 3252899"/>
              <a:gd name="connsiteY75" fmla="*/ 123088 h 2360990"/>
              <a:gd name="connsiteX76" fmla="*/ 948237 w 3252899"/>
              <a:gd name="connsiteY76" fmla="*/ 123088 h 2360990"/>
              <a:gd name="connsiteX77" fmla="*/ 971421 w 3252899"/>
              <a:gd name="connsiteY77" fmla="*/ 177180 h 2360990"/>
              <a:gd name="connsiteX78" fmla="*/ 1010057 w 3252899"/>
              <a:gd name="connsiteY78" fmla="*/ 208089 h 2360990"/>
              <a:gd name="connsiteX79" fmla="*/ 1038391 w 3252899"/>
              <a:gd name="connsiteY79" fmla="*/ 226120 h 2360990"/>
              <a:gd name="connsiteX80" fmla="*/ 1027025 w 3252899"/>
              <a:gd name="connsiteY80" fmla="*/ 276018 h 2360990"/>
              <a:gd name="connsiteX81" fmla="*/ 981694 w 3252899"/>
              <a:gd name="connsiteY81" fmla="*/ 289227 h 2360990"/>
              <a:gd name="connsiteX82" fmla="*/ 899374 w 3252899"/>
              <a:gd name="connsiteY82" fmla="*/ 215892 h 2360990"/>
              <a:gd name="connsiteX83" fmla="*/ 783260 w 3252899"/>
              <a:gd name="connsiteY83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43242 w 3252899"/>
              <a:gd name="connsiteY39" fmla="*/ 236422 h 2360990"/>
              <a:gd name="connsiteX40" fmla="*/ 1532939 w 3252899"/>
              <a:gd name="connsiteY40" fmla="*/ 257029 h 2360990"/>
              <a:gd name="connsiteX41" fmla="*/ 1563848 w 3252899"/>
              <a:gd name="connsiteY41" fmla="*/ 334302 h 2360990"/>
              <a:gd name="connsiteX42" fmla="*/ 1558698 w 3252899"/>
              <a:gd name="connsiteY42" fmla="*/ 378091 h 2360990"/>
              <a:gd name="connsiteX43" fmla="*/ 1538091 w 3252899"/>
              <a:gd name="connsiteY43" fmla="*/ 406423 h 2360990"/>
              <a:gd name="connsiteX44" fmla="*/ 1478795 w 3252899"/>
              <a:gd name="connsiteY44" fmla="*/ 454637 h 2360990"/>
              <a:gd name="connsiteX45" fmla="*/ 1437636 w 3252899"/>
              <a:gd name="connsiteY45" fmla="*/ 524909 h 2360990"/>
              <a:gd name="connsiteX46" fmla="*/ 1355211 w 3252899"/>
              <a:gd name="connsiteY46" fmla="*/ 550667 h 2360990"/>
              <a:gd name="connsiteX47" fmla="*/ 1334605 w 3252899"/>
              <a:gd name="connsiteY47" fmla="*/ 607335 h 2360990"/>
              <a:gd name="connsiteX48" fmla="*/ 1313999 w 3252899"/>
              <a:gd name="connsiteY48" fmla="*/ 599607 h 2360990"/>
              <a:gd name="connsiteX49" fmla="*/ 1272786 w 3252899"/>
              <a:gd name="connsiteY49" fmla="*/ 591879 h 2360990"/>
              <a:gd name="connsiteX50" fmla="*/ 1182634 w 3252899"/>
              <a:gd name="connsiteY50" fmla="*/ 591878 h 2360990"/>
              <a:gd name="connsiteX51" fmla="*/ 1130976 w 3252899"/>
              <a:gd name="connsiteY51" fmla="*/ 578220 h 2360990"/>
              <a:gd name="connsiteX52" fmla="*/ 1071876 w 3252899"/>
              <a:gd name="connsiteY52" fmla="*/ 555818 h 2360990"/>
              <a:gd name="connsiteX53" fmla="*/ 1102784 w 3252899"/>
              <a:gd name="connsiteY53" fmla="*/ 532636 h 2360990"/>
              <a:gd name="connsiteX54" fmla="*/ 1172332 w 3252899"/>
              <a:gd name="connsiteY54" fmla="*/ 545515 h 2360990"/>
              <a:gd name="connsiteX55" fmla="*/ 1177482 w 3252899"/>
              <a:gd name="connsiteY55" fmla="*/ 563545 h 2360990"/>
              <a:gd name="connsiteX56" fmla="*/ 1228998 w 3252899"/>
              <a:gd name="connsiteY56" fmla="*/ 573849 h 2360990"/>
              <a:gd name="connsiteX57" fmla="*/ 1272786 w 3252899"/>
              <a:gd name="connsiteY57" fmla="*/ 545515 h 2360990"/>
              <a:gd name="connsiteX58" fmla="*/ 1265058 w 3252899"/>
              <a:gd name="connsiteY58" fmla="*/ 512031 h 2360990"/>
              <a:gd name="connsiteX59" fmla="*/ 1326877 w 3252899"/>
              <a:gd name="connsiteY59" fmla="*/ 496576 h 2360990"/>
              <a:gd name="connsiteX60" fmla="*/ 1339023 w 3252899"/>
              <a:gd name="connsiteY60" fmla="*/ 467033 h 2360990"/>
              <a:gd name="connsiteX61" fmla="*/ 1362938 w 3252899"/>
              <a:gd name="connsiteY61" fmla="*/ 447636 h 2360990"/>
              <a:gd name="connsiteX62" fmla="*/ 1370666 w 3252899"/>
              <a:gd name="connsiteY62" fmla="*/ 414151 h 2360990"/>
              <a:gd name="connsiteX63" fmla="*/ 1411878 w 3252899"/>
              <a:gd name="connsiteY63" fmla="*/ 403848 h 2360990"/>
              <a:gd name="connsiteX64" fmla="*/ 1427333 w 3252899"/>
              <a:gd name="connsiteY64" fmla="*/ 372938 h 2360990"/>
              <a:gd name="connsiteX65" fmla="*/ 1414454 w 3252899"/>
              <a:gd name="connsiteY65" fmla="*/ 344605 h 2360990"/>
              <a:gd name="connsiteX66" fmla="*/ 1445363 w 3252899"/>
              <a:gd name="connsiteY66" fmla="*/ 300817 h 2360990"/>
              <a:gd name="connsiteX67" fmla="*/ 1453145 w 3252899"/>
              <a:gd name="connsiteY67" fmla="*/ 287497 h 2360990"/>
              <a:gd name="connsiteX68" fmla="*/ 1440211 w 3252899"/>
              <a:gd name="connsiteY68" fmla="*/ 254453 h 2360990"/>
              <a:gd name="connsiteX69" fmla="*/ 1294163 w 3252899"/>
              <a:gd name="connsiteY69" fmla="*/ 194161 h 2360990"/>
              <a:gd name="connsiteX70" fmla="*/ 1205816 w 3252899"/>
              <a:gd name="connsiteY70" fmla="*/ 195210 h 2360990"/>
              <a:gd name="connsiteX71" fmla="*/ 1024046 w 3252899"/>
              <a:gd name="connsiteY71" fmla="*/ 58897 h 2360990"/>
              <a:gd name="connsiteX72" fmla="*/ 901942 w 3252899"/>
              <a:gd name="connsiteY72" fmla="*/ 15200 h 2360990"/>
              <a:gd name="connsiteX73" fmla="*/ 907027 w 3252899"/>
              <a:gd name="connsiteY73" fmla="*/ 45817 h 2360990"/>
              <a:gd name="connsiteX74" fmla="*/ 878692 w 3252899"/>
              <a:gd name="connsiteY74" fmla="*/ 56119 h 2360990"/>
              <a:gd name="connsiteX75" fmla="*/ 858086 w 3252899"/>
              <a:gd name="connsiteY75" fmla="*/ 84452 h 2360990"/>
              <a:gd name="connsiteX76" fmla="*/ 870965 w 3252899"/>
              <a:gd name="connsiteY76" fmla="*/ 123088 h 2360990"/>
              <a:gd name="connsiteX77" fmla="*/ 948237 w 3252899"/>
              <a:gd name="connsiteY77" fmla="*/ 123088 h 2360990"/>
              <a:gd name="connsiteX78" fmla="*/ 971421 w 3252899"/>
              <a:gd name="connsiteY78" fmla="*/ 177180 h 2360990"/>
              <a:gd name="connsiteX79" fmla="*/ 1010057 w 3252899"/>
              <a:gd name="connsiteY79" fmla="*/ 208089 h 2360990"/>
              <a:gd name="connsiteX80" fmla="*/ 1038391 w 3252899"/>
              <a:gd name="connsiteY80" fmla="*/ 226120 h 2360990"/>
              <a:gd name="connsiteX81" fmla="*/ 1027025 w 3252899"/>
              <a:gd name="connsiteY81" fmla="*/ 276018 h 2360990"/>
              <a:gd name="connsiteX82" fmla="*/ 981694 w 3252899"/>
              <a:gd name="connsiteY82" fmla="*/ 289227 h 2360990"/>
              <a:gd name="connsiteX83" fmla="*/ 899374 w 3252899"/>
              <a:gd name="connsiteY83" fmla="*/ 215892 h 2360990"/>
              <a:gd name="connsiteX84" fmla="*/ 783260 w 3252899"/>
              <a:gd name="connsiteY84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43242 w 3252899"/>
              <a:gd name="connsiteY39" fmla="*/ 236422 h 2360990"/>
              <a:gd name="connsiteX40" fmla="*/ 1532939 w 3252899"/>
              <a:gd name="connsiteY40" fmla="*/ 257029 h 2360990"/>
              <a:gd name="connsiteX41" fmla="*/ 1517485 w 3252899"/>
              <a:gd name="connsiteY41" fmla="*/ 295665 h 2360990"/>
              <a:gd name="connsiteX42" fmla="*/ 1563848 w 3252899"/>
              <a:gd name="connsiteY42" fmla="*/ 334302 h 2360990"/>
              <a:gd name="connsiteX43" fmla="*/ 1558698 w 3252899"/>
              <a:gd name="connsiteY43" fmla="*/ 378091 h 2360990"/>
              <a:gd name="connsiteX44" fmla="*/ 1538091 w 3252899"/>
              <a:gd name="connsiteY44" fmla="*/ 406423 h 2360990"/>
              <a:gd name="connsiteX45" fmla="*/ 1478795 w 3252899"/>
              <a:gd name="connsiteY45" fmla="*/ 454637 h 2360990"/>
              <a:gd name="connsiteX46" fmla="*/ 1437636 w 3252899"/>
              <a:gd name="connsiteY46" fmla="*/ 524909 h 2360990"/>
              <a:gd name="connsiteX47" fmla="*/ 1355211 w 3252899"/>
              <a:gd name="connsiteY47" fmla="*/ 550667 h 2360990"/>
              <a:gd name="connsiteX48" fmla="*/ 1334605 w 3252899"/>
              <a:gd name="connsiteY48" fmla="*/ 607335 h 2360990"/>
              <a:gd name="connsiteX49" fmla="*/ 1313999 w 3252899"/>
              <a:gd name="connsiteY49" fmla="*/ 599607 h 2360990"/>
              <a:gd name="connsiteX50" fmla="*/ 1272786 w 3252899"/>
              <a:gd name="connsiteY50" fmla="*/ 591879 h 2360990"/>
              <a:gd name="connsiteX51" fmla="*/ 1182634 w 3252899"/>
              <a:gd name="connsiteY51" fmla="*/ 591878 h 2360990"/>
              <a:gd name="connsiteX52" fmla="*/ 1130976 w 3252899"/>
              <a:gd name="connsiteY52" fmla="*/ 578220 h 2360990"/>
              <a:gd name="connsiteX53" fmla="*/ 1071876 w 3252899"/>
              <a:gd name="connsiteY53" fmla="*/ 555818 h 2360990"/>
              <a:gd name="connsiteX54" fmla="*/ 1102784 w 3252899"/>
              <a:gd name="connsiteY54" fmla="*/ 532636 h 2360990"/>
              <a:gd name="connsiteX55" fmla="*/ 1172332 w 3252899"/>
              <a:gd name="connsiteY55" fmla="*/ 545515 h 2360990"/>
              <a:gd name="connsiteX56" fmla="*/ 1177482 w 3252899"/>
              <a:gd name="connsiteY56" fmla="*/ 563545 h 2360990"/>
              <a:gd name="connsiteX57" fmla="*/ 1228998 w 3252899"/>
              <a:gd name="connsiteY57" fmla="*/ 573849 h 2360990"/>
              <a:gd name="connsiteX58" fmla="*/ 1272786 w 3252899"/>
              <a:gd name="connsiteY58" fmla="*/ 545515 h 2360990"/>
              <a:gd name="connsiteX59" fmla="*/ 1265058 w 3252899"/>
              <a:gd name="connsiteY59" fmla="*/ 512031 h 2360990"/>
              <a:gd name="connsiteX60" fmla="*/ 1326877 w 3252899"/>
              <a:gd name="connsiteY60" fmla="*/ 496576 h 2360990"/>
              <a:gd name="connsiteX61" fmla="*/ 1339023 w 3252899"/>
              <a:gd name="connsiteY61" fmla="*/ 467033 h 2360990"/>
              <a:gd name="connsiteX62" fmla="*/ 1362938 w 3252899"/>
              <a:gd name="connsiteY62" fmla="*/ 447636 h 2360990"/>
              <a:gd name="connsiteX63" fmla="*/ 1370666 w 3252899"/>
              <a:gd name="connsiteY63" fmla="*/ 414151 h 2360990"/>
              <a:gd name="connsiteX64" fmla="*/ 1411878 w 3252899"/>
              <a:gd name="connsiteY64" fmla="*/ 403848 h 2360990"/>
              <a:gd name="connsiteX65" fmla="*/ 1427333 w 3252899"/>
              <a:gd name="connsiteY65" fmla="*/ 372938 h 2360990"/>
              <a:gd name="connsiteX66" fmla="*/ 1414454 w 3252899"/>
              <a:gd name="connsiteY66" fmla="*/ 344605 h 2360990"/>
              <a:gd name="connsiteX67" fmla="*/ 1445363 w 3252899"/>
              <a:gd name="connsiteY67" fmla="*/ 300817 h 2360990"/>
              <a:gd name="connsiteX68" fmla="*/ 1453145 w 3252899"/>
              <a:gd name="connsiteY68" fmla="*/ 287497 h 2360990"/>
              <a:gd name="connsiteX69" fmla="*/ 1440211 w 3252899"/>
              <a:gd name="connsiteY69" fmla="*/ 254453 h 2360990"/>
              <a:gd name="connsiteX70" fmla="*/ 1294163 w 3252899"/>
              <a:gd name="connsiteY70" fmla="*/ 194161 h 2360990"/>
              <a:gd name="connsiteX71" fmla="*/ 1205816 w 3252899"/>
              <a:gd name="connsiteY71" fmla="*/ 195210 h 2360990"/>
              <a:gd name="connsiteX72" fmla="*/ 1024046 w 3252899"/>
              <a:gd name="connsiteY72" fmla="*/ 58897 h 2360990"/>
              <a:gd name="connsiteX73" fmla="*/ 901942 w 3252899"/>
              <a:gd name="connsiteY73" fmla="*/ 15200 h 2360990"/>
              <a:gd name="connsiteX74" fmla="*/ 907027 w 3252899"/>
              <a:gd name="connsiteY74" fmla="*/ 45817 h 2360990"/>
              <a:gd name="connsiteX75" fmla="*/ 878692 w 3252899"/>
              <a:gd name="connsiteY75" fmla="*/ 56119 h 2360990"/>
              <a:gd name="connsiteX76" fmla="*/ 858086 w 3252899"/>
              <a:gd name="connsiteY76" fmla="*/ 84452 h 2360990"/>
              <a:gd name="connsiteX77" fmla="*/ 870965 w 3252899"/>
              <a:gd name="connsiteY77" fmla="*/ 123088 h 2360990"/>
              <a:gd name="connsiteX78" fmla="*/ 948237 w 3252899"/>
              <a:gd name="connsiteY78" fmla="*/ 123088 h 2360990"/>
              <a:gd name="connsiteX79" fmla="*/ 971421 w 3252899"/>
              <a:gd name="connsiteY79" fmla="*/ 177180 h 2360990"/>
              <a:gd name="connsiteX80" fmla="*/ 1010057 w 3252899"/>
              <a:gd name="connsiteY80" fmla="*/ 208089 h 2360990"/>
              <a:gd name="connsiteX81" fmla="*/ 1038391 w 3252899"/>
              <a:gd name="connsiteY81" fmla="*/ 226120 h 2360990"/>
              <a:gd name="connsiteX82" fmla="*/ 1027025 w 3252899"/>
              <a:gd name="connsiteY82" fmla="*/ 276018 h 2360990"/>
              <a:gd name="connsiteX83" fmla="*/ 981694 w 3252899"/>
              <a:gd name="connsiteY83" fmla="*/ 289227 h 2360990"/>
              <a:gd name="connsiteX84" fmla="*/ 899374 w 3252899"/>
              <a:gd name="connsiteY84" fmla="*/ 215892 h 2360990"/>
              <a:gd name="connsiteX85" fmla="*/ 783260 w 3252899"/>
              <a:gd name="connsiteY85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85366 w 3252899"/>
              <a:gd name="connsiteY37" fmla="*/ 298241 h 2360990"/>
              <a:gd name="connsiteX38" fmla="*/ 1713316 w 3252899"/>
              <a:gd name="connsiteY38" fmla="*/ 211065 h 2360990"/>
              <a:gd name="connsiteX39" fmla="*/ 1543242 w 3252899"/>
              <a:gd name="connsiteY39" fmla="*/ 236422 h 2360990"/>
              <a:gd name="connsiteX40" fmla="*/ 1532939 w 3252899"/>
              <a:gd name="connsiteY40" fmla="*/ 257029 h 2360990"/>
              <a:gd name="connsiteX41" fmla="*/ 1517485 w 3252899"/>
              <a:gd name="connsiteY41" fmla="*/ 295665 h 2360990"/>
              <a:gd name="connsiteX42" fmla="*/ 1563848 w 3252899"/>
              <a:gd name="connsiteY42" fmla="*/ 334302 h 2360990"/>
              <a:gd name="connsiteX43" fmla="*/ 1558698 w 3252899"/>
              <a:gd name="connsiteY43" fmla="*/ 378091 h 2360990"/>
              <a:gd name="connsiteX44" fmla="*/ 1538091 w 3252899"/>
              <a:gd name="connsiteY44" fmla="*/ 406423 h 2360990"/>
              <a:gd name="connsiteX45" fmla="*/ 1478795 w 3252899"/>
              <a:gd name="connsiteY45" fmla="*/ 454637 h 2360990"/>
              <a:gd name="connsiteX46" fmla="*/ 1437636 w 3252899"/>
              <a:gd name="connsiteY46" fmla="*/ 524909 h 2360990"/>
              <a:gd name="connsiteX47" fmla="*/ 1355211 w 3252899"/>
              <a:gd name="connsiteY47" fmla="*/ 550667 h 2360990"/>
              <a:gd name="connsiteX48" fmla="*/ 1334605 w 3252899"/>
              <a:gd name="connsiteY48" fmla="*/ 607335 h 2360990"/>
              <a:gd name="connsiteX49" fmla="*/ 1313999 w 3252899"/>
              <a:gd name="connsiteY49" fmla="*/ 599607 h 2360990"/>
              <a:gd name="connsiteX50" fmla="*/ 1272786 w 3252899"/>
              <a:gd name="connsiteY50" fmla="*/ 591879 h 2360990"/>
              <a:gd name="connsiteX51" fmla="*/ 1182634 w 3252899"/>
              <a:gd name="connsiteY51" fmla="*/ 591878 h 2360990"/>
              <a:gd name="connsiteX52" fmla="*/ 1130976 w 3252899"/>
              <a:gd name="connsiteY52" fmla="*/ 578220 h 2360990"/>
              <a:gd name="connsiteX53" fmla="*/ 1071876 w 3252899"/>
              <a:gd name="connsiteY53" fmla="*/ 555818 h 2360990"/>
              <a:gd name="connsiteX54" fmla="*/ 1102784 w 3252899"/>
              <a:gd name="connsiteY54" fmla="*/ 532636 h 2360990"/>
              <a:gd name="connsiteX55" fmla="*/ 1172332 w 3252899"/>
              <a:gd name="connsiteY55" fmla="*/ 545515 h 2360990"/>
              <a:gd name="connsiteX56" fmla="*/ 1177482 w 3252899"/>
              <a:gd name="connsiteY56" fmla="*/ 563545 h 2360990"/>
              <a:gd name="connsiteX57" fmla="*/ 1228998 w 3252899"/>
              <a:gd name="connsiteY57" fmla="*/ 573849 h 2360990"/>
              <a:gd name="connsiteX58" fmla="*/ 1272786 w 3252899"/>
              <a:gd name="connsiteY58" fmla="*/ 545515 h 2360990"/>
              <a:gd name="connsiteX59" fmla="*/ 1265058 w 3252899"/>
              <a:gd name="connsiteY59" fmla="*/ 512031 h 2360990"/>
              <a:gd name="connsiteX60" fmla="*/ 1326877 w 3252899"/>
              <a:gd name="connsiteY60" fmla="*/ 496576 h 2360990"/>
              <a:gd name="connsiteX61" fmla="*/ 1339023 w 3252899"/>
              <a:gd name="connsiteY61" fmla="*/ 467033 h 2360990"/>
              <a:gd name="connsiteX62" fmla="*/ 1362938 w 3252899"/>
              <a:gd name="connsiteY62" fmla="*/ 447636 h 2360990"/>
              <a:gd name="connsiteX63" fmla="*/ 1370666 w 3252899"/>
              <a:gd name="connsiteY63" fmla="*/ 414151 h 2360990"/>
              <a:gd name="connsiteX64" fmla="*/ 1411878 w 3252899"/>
              <a:gd name="connsiteY64" fmla="*/ 403848 h 2360990"/>
              <a:gd name="connsiteX65" fmla="*/ 1427333 w 3252899"/>
              <a:gd name="connsiteY65" fmla="*/ 372938 h 2360990"/>
              <a:gd name="connsiteX66" fmla="*/ 1414454 w 3252899"/>
              <a:gd name="connsiteY66" fmla="*/ 344605 h 2360990"/>
              <a:gd name="connsiteX67" fmla="*/ 1445363 w 3252899"/>
              <a:gd name="connsiteY67" fmla="*/ 300817 h 2360990"/>
              <a:gd name="connsiteX68" fmla="*/ 1453145 w 3252899"/>
              <a:gd name="connsiteY68" fmla="*/ 287497 h 2360990"/>
              <a:gd name="connsiteX69" fmla="*/ 1440211 w 3252899"/>
              <a:gd name="connsiteY69" fmla="*/ 254453 h 2360990"/>
              <a:gd name="connsiteX70" fmla="*/ 1294163 w 3252899"/>
              <a:gd name="connsiteY70" fmla="*/ 194161 h 2360990"/>
              <a:gd name="connsiteX71" fmla="*/ 1205816 w 3252899"/>
              <a:gd name="connsiteY71" fmla="*/ 195210 h 2360990"/>
              <a:gd name="connsiteX72" fmla="*/ 1024046 w 3252899"/>
              <a:gd name="connsiteY72" fmla="*/ 58897 h 2360990"/>
              <a:gd name="connsiteX73" fmla="*/ 901942 w 3252899"/>
              <a:gd name="connsiteY73" fmla="*/ 15200 h 2360990"/>
              <a:gd name="connsiteX74" fmla="*/ 907027 w 3252899"/>
              <a:gd name="connsiteY74" fmla="*/ 45817 h 2360990"/>
              <a:gd name="connsiteX75" fmla="*/ 878692 w 3252899"/>
              <a:gd name="connsiteY75" fmla="*/ 56119 h 2360990"/>
              <a:gd name="connsiteX76" fmla="*/ 858086 w 3252899"/>
              <a:gd name="connsiteY76" fmla="*/ 84452 h 2360990"/>
              <a:gd name="connsiteX77" fmla="*/ 870965 w 3252899"/>
              <a:gd name="connsiteY77" fmla="*/ 123088 h 2360990"/>
              <a:gd name="connsiteX78" fmla="*/ 948237 w 3252899"/>
              <a:gd name="connsiteY78" fmla="*/ 123088 h 2360990"/>
              <a:gd name="connsiteX79" fmla="*/ 971421 w 3252899"/>
              <a:gd name="connsiteY79" fmla="*/ 177180 h 2360990"/>
              <a:gd name="connsiteX80" fmla="*/ 1010057 w 3252899"/>
              <a:gd name="connsiteY80" fmla="*/ 208089 h 2360990"/>
              <a:gd name="connsiteX81" fmla="*/ 1038391 w 3252899"/>
              <a:gd name="connsiteY81" fmla="*/ 226120 h 2360990"/>
              <a:gd name="connsiteX82" fmla="*/ 1027025 w 3252899"/>
              <a:gd name="connsiteY82" fmla="*/ 276018 h 2360990"/>
              <a:gd name="connsiteX83" fmla="*/ 981694 w 3252899"/>
              <a:gd name="connsiteY83" fmla="*/ 289227 h 2360990"/>
              <a:gd name="connsiteX84" fmla="*/ 899374 w 3252899"/>
              <a:gd name="connsiteY84" fmla="*/ 215892 h 2360990"/>
              <a:gd name="connsiteX85" fmla="*/ 783260 w 3252899"/>
              <a:gd name="connsiteY85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85366 w 3252899"/>
              <a:gd name="connsiteY37" fmla="*/ 298241 h 2360990"/>
              <a:gd name="connsiteX38" fmla="*/ 1713316 w 3252899"/>
              <a:gd name="connsiteY38" fmla="*/ 211065 h 2360990"/>
              <a:gd name="connsiteX39" fmla="*/ 1677183 w 3252899"/>
              <a:gd name="connsiteY39" fmla="*/ 202937 h 2360990"/>
              <a:gd name="connsiteX40" fmla="*/ 1543242 w 3252899"/>
              <a:gd name="connsiteY40" fmla="*/ 236422 h 2360990"/>
              <a:gd name="connsiteX41" fmla="*/ 1532939 w 3252899"/>
              <a:gd name="connsiteY41" fmla="*/ 257029 h 2360990"/>
              <a:gd name="connsiteX42" fmla="*/ 1517485 w 3252899"/>
              <a:gd name="connsiteY42" fmla="*/ 295665 h 2360990"/>
              <a:gd name="connsiteX43" fmla="*/ 1563848 w 3252899"/>
              <a:gd name="connsiteY43" fmla="*/ 334302 h 2360990"/>
              <a:gd name="connsiteX44" fmla="*/ 1558698 w 3252899"/>
              <a:gd name="connsiteY44" fmla="*/ 378091 h 2360990"/>
              <a:gd name="connsiteX45" fmla="*/ 1538091 w 3252899"/>
              <a:gd name="connsiteY45" fmla="*/ 406423 h 2360990"/>
              <a:gd name="connsiteX46" fmla="*/ 1478795 w 3252899"/>
              <a:gd name="connsiteY46" fmla="*/ 454637 h 2360990"/>
              <a:gd name="connsiteX47" fmla="*/ 1437636 w 3252899"/>
              <a:gd name="connsiteY47" fmla="*/ 524909 h 2360990"/>
              <a:gd name="connsiteX48" fmla="*/ 1355211 w 3252899"/>
              <a:gd name="connsiteY48" fmla="*/ 550667 h 2360990"/>
              <a:gd name="connsiteX49" fmla="*/ 1334605 w 3252899"/>
              <a:gd name="connsiteY49" fmla="*/ 607335 h 2360990"/>
              <a:gd name="connsiteX50" fmla="*/ 1313999 w 3252899"/>
              <a:gd name="connsiteY50" fmla="*/ 599607 h 2360990"/>
              <a:gd name="connsiteX51" fmla="*/ 1272786 w 3252899"/>
              <a:gd name="connsiteY51" fmla="*/ 591879 h 2360990"/>
              <a:gd name="connsiteX52" fmla="*/ 1182634 w 3252899"/>
              <a:gd name="connsiteY52" fmla="*/ 591878 h 2360990"/>
              <a:gd name="connsiteX53" fmla="*/ 1130976 w 3252899"/>
              <a:gd name="connsiteY53" fmla="*/ 578220 h 2360990"/>
              <a:gd name="connsiteX54" fmla="*/ 1071876 w 3252899"/>
              <a:gd name="connsiteY54" fmla="*/ 555818 h 2360990"/>
              <a:gd name="connsiteX55" fmla="*/ 1102784 w 3252899"/>
              <a:gd name="connsiteY55" fmla="*/ 532636 h 2360990"/>
              <a:gd name="connsiteX56" fmla="*/ 1172332 w 3252899"/>
              <a:gd name="connsiteY56" fmla="*/ 545515 h 2360990"/>
              <a:gd name="connsiteX57" fmla="*/ 1177482 w 3252899"/>
              <a:gd name="connsiteY57" fmla="*/ 563545 h 2360990"/>
              <a:gd name="connsiteX58" fmla="*/ 1228998 w 3252899"/>
              <a:gd name="connsiteY58" fmla="*/ 573849 h 2360990"/>
              <a:gd name="connsiteX59" fmla="*/ 1272786 w 3252899"/>
              <a:gd name="connsiteY59" fmla="*/ 545515 h 2360990"/>
              <a:gd name="connsiteX60" fmla="*/ 1265058 w 3252899"/>
              <a:gd name="connsiteY60" fmla="*/ 512031 h 2360990"/>
              <a:gd name="connsiteX61" fmla="*/ 1326877 w 3252899"/>
              <a:gd name="connsiteY61" fmla="*/ 496576 h 2360990"/>
              <a:gd name="connsiteX62" fmla="*/ 1339023 w 3252899"/>
              <a:gd name="connsiteY62" fmla="*/ 467033 h 2360990"/>
              <a:gd name="connsiteX63" fmla="*/ 1362938 w 3252899"/>
              <a:gd name="connsiteY63" fmla="*/ 447636 h 2360990"/>
              <a:gd name="connsiteX64" fmla="*/ 1370666 w 3252899"/>
              <a:gd name="connsiteY64" fmla="*/ 414151 h 2360990"/>
              <a:gd name="connsiteX65" fmla="*/ 1411878 w 3252899"/>
              <a:gd name="connsiteY65" fmla="*/ 403848 h 2360990"/>
              <a:gd name="connsiteX66" fmla="*/ 1427333 w 3252899"/>
              <a:gd name="connsiteY66" fmla="*/ 372938 h 2360990"/>
              <a:gd name="connsiteX67" fmla="*/ 1414454 w 3252899"/>
              <a:gd name="connsiteY67" fmla="*/ 344605 h 2360990"/>
              <a:gd name="connsiteX68" fmla="*/ 1445363 w 3252899"/>
              <a:gd name="connsiteY68" fmla="*/ 300817 h 2360990"/>
              <a:gd name="connsiteX69" fmla="*/ 1453145 w 3252899"/>
              <a:gd name="connsiteY69" fmla="*/ 287497 h 2360990"/>
              <a:gd name="connsiteX70" fmla="*/ 1440211 w 3252899"/>
              <a:gd name="connsiteY70" fmla="*/ 254453 h 2360990"/>
              <a:gd name="connsiteX71" fmla="*/ 1294163 w 3252899"/>
              <a:gd name="connsiteY71" fmla="*/ 194161 h 2360990"/>
              <a:gd name="connsiteX72" fmla="*/ 1205816 w 3252899"/>
              <a:gd name="connsiteY72" fmla="*/ 195210 h 2360990"/>
              <a:gd name="connsiteX73" fmla="*/ 1024046 w 3252899"/>
              <a:gd name="connsiteY73" fmla="*/ 58897 h 2360990"/>
              <a:gd name="connsiteX74" fmla="*/ 901942 w 3252899"/>
              <a:gd name="connsiteY74" fmla="*/ 15200 h 2360990"/>
              <a:gd name="connsiteX75" fmla="*/ 907027 w 3252899"/>
              <a:gd name="connsiteY75" fmla="*/ 45817 h 2360990"/>
              <a:gd name="connsiteX76" fmla="*/ 878692 w 3252899"/>
              <a:gd name="connsiteY76" fmla="*/ 56119 h 2360990"/>
              <a:gd name="connsiteX77" fmla="*/ 858086 w 3252899"/>
              <a:gd name="connsiteY77" fmla="*/ 84452 h 2360990"/>
              <a:gd name="connsiteX78" fmla="*/ 870965 w 3252899"/>
              <a:gd name="connsiteY78" fmla="*/ 123088 h 2360990"/>
              <a:gd name="connsiteX79" fmla="*/ 948237 w 3252899"/>
              <a:gd name="connsiteY79" fmla="*/ 123088 h 2360990"/>
              <a:gd name="connsiteX80" fmla="*/ 971421 w 3252899"/>
              <a:gd name="connsiteY80" fmla="*/ 177180 h 2360990"/>
              <a:gd name="connsiteX81" fmla="*/ 1010057 w 3252899"/>
              <a:gd name="connsiteY81" fmla="*/ 208089 h 2360990"/>
              <a:gd name="connsiteX82" fmla="*/ 1038391 w 3252899"/>
              <a:gd name="connsiteY82" fmla="*/ 226120 h 2360990"/>
              <a:gd name="connsiteX83" fmla="*/ 1027025 w 3252899"/>
              <a:gd name="connsiteY83" fmla="*/ 276018 h 2360990"/>
              <a:gd name="connsiteX84" fmla="*/ 981694 w 3252899"/>
              <a:gd name="connsiteY84" fmla="*/ 289227 h 2360990"/>
              <a:gd name="connsiteX85" fmla="*/ 899374 w 3252899"/>
              <a:gd name="connsiteY85" fmla="*/ 215892 h 2360990"/>
              <a:gd name="connsiteX86" fmla="*/ 783260 w 3252899"/>
              <a:gd name="connsiteY86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80214 w 3252899"/>
              <a:gd name="connsiteY36" fmla="*/ 336878 h 2360990"/>
              <a:gd name="connsiteX37" fmla="*/ 1785366 w 3252899"/>
              <a:gd name="connsiteY37" fmla="*/ 298241 h 2360990"/>
              <a:gd name="connsiteX38" fmla="*/ 1713316 w 3252899"/>
              <a:gd name="connsiteY38" fmla="*/ 211065 h 2360990"/>
              <a:gd name="connsiteX39" fmla="*/ 1677183 w 3252899"/>
              <a:gd name="connsiteY39" fmla="*/ 202937 h 2360990"/>
              <a:gd name="connsiteX40" fmla="*/ 1543242 w 3252899"/>
              <a:gd name="connsiteY40" fmla="*/ 236422 h 2360990"/>
              <a:gd name="connsiteX41" fmla="*/ 1532939 w 3252899"/>
              <a:gd name="connsiteY41" fmla="*/ 257029 h 2360990"/>
              <a:gd name="connsiteX42" fmla="*/ 1517485 w 3252899"/>
              <a:gd name="connsiteY42" fmla="*/ 295665 h 2360990"/>
              <a:gd name="connsiteX43" fmla="*/ 1563848 w 3252899"/>
              <a:gd name="connsiteY43" fmla="*/ 334302 h 2360990"/>
              <a:gd name="connsiteX44" fmla="*/ 1558698 w 3252899"/>
              <a:gd name="connsiteY44" fmla="*/ 378091 h 2360990"/>
              <a:gd name="connsiteX45" fmla="*/ 1538091 w 3252899"/>
              <a:gd name="connsiteY45" fmla="*/ 406423 h 2360990"/>
              <a:gd name="connsiteX46" fmla="*/ 1478795 w 3252899"/>
              <a:gd name="connsiteY46" fmla="*/ 454637 h 2360990"/>
              <a:gd name="connsiteX47" fmla="*/ 1437636 w 3252899"/>
              <a:gd name="connsiteY47" fmla="*/ 524909 h 2360990"/>
              <a:gd name="connsiteX48" fmla="*/ 1355211 w 3252899"/>
              <a:gd name="connsiteY48" fmla="*/ 550667 h 2360990"/>
              <a:gd name="connsiteX49" fmla="*/ 1334605 w 3252899"/>
              <a:gd name="connsiteY49" fmla="*/ 607335 h 2360990"/>
              <a:gd name="connsiteX50" fmla="*/ 1313999 w 3252899"/>
              <a:gd name="connsiteY50" fmla="*/ 599607 h 2360990"/>
              <a:gd name="connsiteX51" fmla="*/ 1272786 w 3252899"/>
              <a:gd name="connsiteY51" fmla="*/ 591879 h 2360990"/>
              <a:gd name="connsiteX52" fmla="*/ 1182634 w 3252899"/>
              <a:gd name="connsiteY52" fmla="*/ 591878 h 2360990"/>
              <a:gd name="connsiteX53" fmla="*/ 1130976 w 3252899"/>
              <a:gd name="connsiteY53" fmla="*/ 578220 h 2360990"/>
              <a:gd name="connsiteX54" fmla="*/ 1071876 w 3252899"/>
              <a:gd name="connsiteY54" fmla="*/ 555818 h 2360990"/>
              <a:gd name="connsiteX55" fmla="*/ 1102784 w 3252899"/>
              <a:gd name="connsiteY55" fmla="*/ 532636 h 2360990"/>
              <a:gd name="connsiteX56" fmla="*/ 1172332 w 3252899"/>
              <a:gd name="connsiteY56" fmla="*/ 545515 h 2360990"/>
              <a:gd name="connsiteX57" fmla="*/ 1177482 w 3252899"/>
              <a:gd name="connsiteY57" fmla="*/ 563545 h 2360990"/>
              <a:gd name="connsiteX58" fmla="*/ 1228998 w 3252899"/>
              <a:gd name="connsiteY58" fmla="*/ 573849 h 2360990"/>
              <a:gd name="connsiteX59" fmla="*/ 1272786 w 3252899"/>
              <a:gd name="connsiteY59" fmla="*/ 545515 h 2360990"/>
              <a:gd name="connsiteX60" fmla="*/ 1265058 w 3252899"/>
              <a:gd name="connsiteY60" fmla="*/ 512031 h 2360990"/>
              <a:gd name="connsiteX61" fmla="*/ 1326877 w 3252899"/>
              <a:gd name="connsiteY61" fmla="*/ 496576 h 2360990"/>
              <a:gd name="connsiteX62" fmla="*/ 1339023 w 3252899"/>
              <a:gd name="connsiteY62" fmla="*/ 467033 h 2360990"/>
              <a:gd name="connsiteX63" fmla="*/ 1362938 w 3252899"/>
              <a:gd name="connsiteY63" fmla="*/ 447636 h 2360990"/>
              <a:gd name="connsiteX64" fmla="*/ 1370666 w 3252899"/>
              <a:gd name="connsiteY64" fmla="*/ 414151 h 2360990"/>
              <a:gd name="connsiteX65" fmla="*/ 1411878 w 3252899"/>
              <a:gd name="connsiteY65" fmla="*/ 403848 h 2360990"/>
              <a:gd name="connsiteX66" fmla="*/ 1427333 w 3252899"/>
              <a:gd name="connsiteY66" fmla="*/ 372938 h 2360990"/>
              <a:gd name="connsiteX67" fmla="*/ 1414454 w 3252899"/>
              <a:gd name="connsiteY67" fmla="*/ 344605 h 2360990"/>
              <a:gd name="connsiteX68" fmla="*/ 1445363 w 3252899"/>
              <a:gd name="connsiteY68" fmla="*/ 300817 h 2360990"/>
              <a:gd name="connsiteX69" fmla="*/ 1453145 w 3252899"/>
              <a:gd name="connsiteY69" fmla="*/ 287497 h 2360990"/>
              <a:gd name="connsiteX70" fmla="*/ 1440211 w 3252899"/>
              <a:gd name="connsiteY70" fmla="*/ 254453 h 2360990"/>
              <a:gd name="connsiteX71" fmla="*/ 1294163 w 3252899"/>
              <a:gd name="connsiteY71" fmla="*/ 194161 h 2360990"/>
              <a:gd name="connsiteX72" fmla="*/ 1205816 w 3252899"/>
              <a:gd name="connsiteY72" fmla="*/ 195210 h 2360990"/>
              <a:gd name="connsiteX73" fmla="*/ 1024046 w 3252899"/>
              <a:gd name="connsiteY73" fmla="*/ 58897 h 2360990"/>
              <a:gd name="connsiteX74" fmla="*/ 901942 w 3252899"/>
              <a:gd name="connsiteY74" fmla="*/ 15200 h 2360990"/>
              <a:gd name="connsiteX75" fmla="*/ 907027 w 3252899"/>
              <a:gd name="connsiteY75" fmla="*/ 45817 h 2360990"/>
              <a:gd name="connsiteX76" fmla="*/ 878692 w 3252899"/>
              <a:gd name="connsiteY76" fmla="*/ 56119 h 2360990"/>
              <a:gd name="connsiteX77" fmla="*/ 858086 w 3252899"/>
              <a:gd name="connsiteY77" fmla="*/ 84452 h 2360990"/>
              <a:gd name="connsiteX78" fmla="*/ 870965 w 3252899"/>
              <a:gd name="connsiteY78" fmla="*/ 123088 h 2360990"/>
              <a:gd name="connsiteX79" fmla="*/ 948237 w 3252899"/>
              <a:gd name="connsiteY79" fmla="*/ 123088 h 2360990"/>
              <a:gd name="connsiteX80" fmla="*/ 971421 w 3252899"/>
              <a:gd name="connsiteY80" fmla="*/ 177180 h 2360990"/>
              <a:gd name="connsiteX81" fmla="*/ 1010057 w 3252899"/>
              <a:gd name="connsiteY81" fmla="*/ 208089 h 2360990"/>
              <a:gd name="connsiteX82" fmla="*/ 1038391 w 3252899"/>
              <a:gd name="connsiteY82" fmla="*/ 226120 h 2360990"/>
              <a:gd name="connsiteX83" fmla="*/ 1027025 w 3252899"/>
              <a:gd name="connsiteY83" fmla="*/ 276018 h 2360990"/>
              <a:gd name="connsiteX84" fmla="*/ 981694 w 3252899"/>
              <a:gd name="connsiteY84" fmla="*/ 289227 h 2360990"/>
              <a:gd name="connsiteX85" fmla="*/ 899374 w 3252899"/>
              <a:gd name="connsiteY85" fmla="*/ 215892 h 2360990"/>
              <a:gd name="connsiteX86" fmla="*/ 783260 w 3252899"/>
              <a:gd name="connsiteY86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80214 w 3252899"/>
              <a:gd name="connsiteY36" fmla="*/ 336878 h 2360990"/>
              <a:gd name="connsiteX37" fmla="*/ 1785366 w 3252899"/>
              <a:gd name="connsiteY37" fmla="*/ 298241 h 2360990"/>
              <a:gd name="connsiteX38" fmla="*/ 1713316 w 3252899"/>
              <a:gd name="connsiteY38" fmla="*/ 211065 h 2360990"/>
              <a:gd name="connsiteX39" fmla="*/ 1677183 w 3252899"/>
              <a:gd name="connsiteY39" fmla="*/ 202937 h 2360990"/>
              <a:gd name="connsiteX40" fmla="*/ 1543242 w 3252899"/>
              <a:gd name="connsiteY40" fmla="*/ 236422 h 2360990"/>
              <a:gd name="connsiteX41" fmla="*/ 1532939 w 3252899"/>
              <a:gd name="connsiteY41" fmla="*/ 257029 h 2360990"/>
              <a:gd name="connsiteX42" fmla="*/ 1517485 w 3252899"/>
              <a:gd name="connsiteY42" fmla="*/ 295665 h 2360990"/>
              <a:gd name="connsiteX43" fmla="*/ 1563848 w 3252899"/>
              <a:gd name="connsiteY43" fmla="*/ 334302 h 2360990"/>
              <a:gd name="connsiteX44" fmla="*/ 1558698 w 3252899"/>
              <a:gd name="connsiteY44" fmla="*/ 378091 h 2360990"/>
              <a:gd name="connsiteX45" fmla="*/ 1538091 w 3252899"/>
              <a:gd name="connsiteY45" fmla="*/ 406423 h 2360990"/>
              <a:gd name="connsiteX46" fmla="*/ 1478795 w 3252899"/>
              <a:gd name="connsiteY46" fmla="*/ 454637 h 2360990"/>
              <a:gd name="connsiteX47" fmla="*/ 1437636 w 3252899"/>
              <a:gd name="connsiteY47" fmla="*/ 524909 h 2360990"/>
              <a:gd name="connsiteX48" fmla="*/ 1355211 w 3252899"/>
              <a:gd name="connsiteY48" fmla="*/ 550667 h 2360990"/>
              <a:gd name="connsiteX49" fmla="*/ 1334605 w 3252899"/>
              <a:gd name="connsiteY49" fmla="*/ 607335 h 2360990"/>
              <a:gd name="connsiteX50" fmla="*/ 1313999 w 3252899"/>
              <a:gd name="connsiteY50" fmla="*/ 599607 h 2360990"/>
              <a:gd name="connsiteX51" fmla="*/ 1272786 w 3252899"/>
              <a:gd name="connsiteY51" fmla="*/ 591879 h 2360990"/>
              <a:gd name="connsiteX52" fmla="*/ 1182634 w 3252899"/>
              <a:gd name="connsiteY52" fmla="*/ 591878 h 2360990"/>
              <a:gd name="connsiteX53" fmla="*/ 1130976 w 3252899"/>
              <a:gd name="connsiteY53" fmla="*/ 578220 h 2360990"/>
              <a:gd name="connsiteX54" fmla="*/ 1071876 w 3252899"/>
              <a:gd name="connsiteY54" fmla="*/ 555818 h 2360990"/>
              <a:gd name="connsiteX55" fmla="*/ 1102784 w 3252899"/>
              <a:gd name="connsiteY55" fmla="*/ 532636 h 2360990"/>
              <a:gd name="connsiteX56" fmla="*/ 1172332 w 3252899"/>
              <a:gd name="connsiteY56" fmla="*/ 545515 h 2360990"/>
              <a:gd name="connsiteX57" fmla="*/ 1177482 w 3252899"/>
              <a:gd name="connsiteY57" fmla="*/ 563545 h 2360990"/>
              <a:gd name="connsiteX58" fmla="*/ 1228998 w 3252899"/>
              <a:gd name="connsiteY58" fmla="*/ 573849 h 2360990"/>
              <a:gd name="connsiteX59" fmla="*/ 1272786 w 3252899"/>
              <a:gd name="connsiteY59" fmla="*/ 545515 h 2360990"/>
              <a:gd name="connsiteX60" fmla="*/ 1265058 w 3252899"/>
              <a:gd name="connsiteY60" fmla="*/ 512031 h 2360990"/>
              <a:gd name="connsiteX61" fmla="*/ 1326877 w 3252899"/>
              <a:gd name="connsiteY61" fmla="*/ 496576 h 2360990"/>
              <a:gd name="connsiteX62" fmla="*/ 1339023 w 3252899"/>
              <a:gd name="connsiteY62" fmla="*/ 467033 h 2360990"/>
              <a:gd name="connsiteX63" fmla="*/ 1362938 w 3252899"/>
              <a:gd name="connsiteY63" fmla="*/ 447636 h 2360990"/>
              <a:gd name="connsiteX64" fmla="*/ 1370666 w 3252899"/>
              <a:gd name="connsiteY64" fmla="*/ 414151 h 2360990"/>
              <a:gd name="connsiteX65" fmla="*/ 1411878 w 3252899"/>
              <a:gd name="connsiteY65" fmla="*/ 403848 h 2360990"/>
              <a:gd name="connsiteX66" fmla="*/ 1427333 w 3252899"/>
              <a:gd name="connsiteY66" fmla="*/ 372938 h 2360990"/>
              <a:gd name="connsiteX67" fmla="*/ 1414454 w 3252899"/>
              <a:gd name="connsiteY67" fmla="*/ 344605 h 2360990"/>
              <a:gd name="connsiteX68" fmla="*/ 1445363 w 3252899"/>
              <a:gd name="connsiteY68" fmla="*/ 300817 h 2360990"/>
              <a:gd name="connsiteX69" fmla="*/ 1453145 w 3252899"/>
              <a:gd name="connsiteY69" fmla="*/ 287497 h 2360990"/>
              <a:gd name="connsiteX70" fmla="*/ 1440211 w 3252899"/>
              <a:gd name="connsiteY70" fmla="*/ 254453 h 2360990"/>
              <a:gd name="connsiteX71" fmla="*/ 1294163 w 3252899"/>
              <a:gd name="connsiteY71" fmla="*/ 194161 h 2360990"/>
              <a:gd name="connsiteX72" fmla="*/ 1205816 w 3252899"/>
              <a:gd name="connsiteY72" fmla="*/ 195210 h 2360990"/>
              <a:gd name="connsiteX73" fmla="*/ 1024046 w 3252899"/>
              <a:gd name="connsiteY73" fmla="*/ 58897 h 2360990"/>
              <a:gd name="connsiteX74" fmla="*/ 901942 w 3252899"/>
              <a:gd name="connsiteY74" fmla="*/ 15200 h 2360990"/>
              <a:gd name="connsiteX75" fmla="*/ 907027 w 3252899"/>
              <a:gd name="connsiteY75" fmla="*/ 45817 h 2360990"/>
              <a:gd name="connsiteX76" fmla="*/ 878692 w 3252899"/>
              <a:gd name="connsiteY76" fmla="*/ 56119 h 2360990"/>
              <a:gd name="connsiteX77" fmla="*/ 858086 w 3252899"/>
              <a:gd name="connsiteY77" fmla="*/ 84452 h 2360990"/>
              <a:gd name="connsiteX78" fmla="*/ 870965 w 3252899"/>
              <a:gd name="connsiteY78" fmla="*/ 123088 h 2360990"/>
              <a:gd name="connsiteX79" fmla="*/ 948237 w 3252899"/>
              <a:gd name="connsiteY79" fmla="*/ 123088 h 2360990"/>
              <a:gd name="connsiteX80" fmla="*/ 971421 w 3252899"/>
              <a:gd name="connsiteY80" fmla="*/ 177180 h 2360990"/>
              <a:gd name="connsiteX81" fmla="*/ 1010057 w 3252899"/>
              <a:gd name="connsiteY81" fmla="*/ 208089 h 2360990"/>
              <a:gd name="connsiteX82" fmla="*/ 1038391 w 3252899"/>
              <a:gd name="connsiteY82" fmla="*/ 226120 h 2360990"/>
              <a:gd name="connsiteX83" fmla="*/ 1027025 w 3252899"/>
              <a:gd name="connsiteY83" fmla="*/ 276018 h 2360990"/>
              <a:gd name="connsiteX84" fmla="*/ 981694 w 3252899"/>
              <a:gd name="connsiteY84" fmla="*/ 289227 h 2360990"/>
              <a:gd name="connsiteX85" fmla="*/ 899374 w 3252899"/>
              <a:gd name="connsiteY85" fmla="*/ 215892 h 2360990"/>
              <a:gd name="connsiteX86" fmla="*/ 783260 w 3252899"/>
              <a:gd name="connsiteY86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85817 h 2360990"/>
              <a:gd name="connsiteX37" fmla="*/ 1780214 w 3252899"/>
              <a:gd name="connsiteY37" fmla="*/ 336878 h 2360990"/>
              <a:gd name="connsiteX38" fmla="*/ 1785366 w 3252899"/>
              <a:gd name="connsiteY38" fmla="*/ 298241 h 2360990"/>
              <a:gd name="connsiteX39" fmla="*/ 1713316 w 3252899"/>
              <a:gd name="connsiteY39" fmla="*/ 211065 h 2360990"/>
              <a:gd name="connsiteX40" fmla="*/ 1677183 w 3252899"/>
              <a:gd name="connsiteY40" fmla="*/ 202937 h 2360990"/>
              <a:gd name="connsiteX41" fmla="*/ 1543242 w 3252899"/>
              <a:gd name="connsiteY41" fmla="*/ 236422 h 2360990"/>
              <a:gd name="connsiteX42" fmla="*/ 1532939 w 3252899"/>
              <a:gd name="connsiteY42" fmla="*/ 257029 h 2360990"/>
              <a:gd name="connsiteX43" fmla="*/ 1517485 w 3252899"/>
              <a:gd name="connsiteY43" fmla="*/ 295665 h 2360990"/>
              <a:gd name="connsiteX44" fmla="*/ 1563848 w 3252899"/>
              <a:gd name="connsiteY44" fmla="*/ 334302 h 2360990"/>
              <a:gd name="connsiteX45" fmla="*/ 1558698 w 3252899"/>
              <a:gd name="connsiteY45" fmla="*/ 378091 h 2360990"/>
              <a:gd name="connsiteX46" fmla="*/ 1538091 w 3252899"/>
              <a:gd name="connsiteY46" fmla="*/ 406423 h 2360990"/>
              <a:gd name="connsiteX47" fmla="*/ 1478795 w 3252899"/>
              <a:gd name="connsiteY47" fmla="*/ 454637 h 2360990"/>
              <a:gd name="connsiteX48" fmla="*/ 1437636 w 3252899"/>
              <a:gd name="connsiteY48" fmla="*/ 524909 h 2360990"/>
              <a:gd name="connsiteX49" fmla="*/ 1355211 w 3252899"/>
              <a:gd name="connsiteY49" fmla="*/ 550667 h 2360990"/>
              <a:gd name="connsiteX50" fmla="*/ 1334605 w 3252899"/>
              <a:gd name="connsiteY50" fmla="*/ 607335 h 2360990"/>
              <a:gd name="connsiteX51" fmla="*/ 1313999 w 3252899"/>
              <a:gd name="connsiteY51" fmla="*/ 599607 h 2360990"/>
              <a:gd name="connsiteX52" fmla="*/ 1272786 w 3252899"/>
              <a:gd name="connsiteY52" fmla="*/ 591879 h 2360990"/>
              <a:gd name="connsiteX53" fmla="*/ 1182634 w 3252899"/>
              <a:gd name="connsiteY53" fmla="*/ 591878 h 2360990"/>
              <a:gd name="connsiteX54" fmla="*/ 1130976 w 3252899"/>
              <a:gd name="connsiteY54" fmla="*/ 578220 h 2360990"/>
              <a:gd name="connsiteX55" fmla="*/ 1071876 w 3252899"/>
              <a:gd name="connsiteY55" fmla="*/ 555818 h 2360990"/>
              <a:gd name="connsiteX56" fmla="*/ 1102784 w 3252899"/>
              <a:gd name="connsiteY56" fmla="*/ 532636 h 2360990"/>
              <a:gd name="connsiteX57" fmla="*/ 1172332 w 3252899"/>
              <a:gd name="connsiteY57" fmla="*/ 545515 h 2360990"/>
              <a:gd name="connsiteX58" fmla="*/ 1177482 w 3252899"/>
              <a:gd name="connsiteY58" fmla="*/ 563545 h 2360990"/>
              <a:gd name="connsiteX59" fmla="*/ 1228998 w 3252899"/>
              <a:gd name="connsiteY59" fmla="*/ 573849 h 2360990"/>
              <a:gd name="connsiteX60" fmla="*/ 1272786 w 3252899"/>
              <a:gd name="connsiteY60" fmla="*/ 545515 h 2360990"/>
              <a:gd name="connsiteX61" fmla="*/ 1265058 w 3252899"/>
              <a:gd name="connsiteY61" fmla="*/ 512031 h 2360990"/>
              <a:gd name="connsiteX62" fmla="*/ 1326877 w 3252899"/>
              <a:gd name="connsiteY62" fmla="*/ 496576 h 2360990"/>
              <a:gd name="connsiteX63" fmla="*/ 1339023 w 3252899"/>
              <a:gd name="connsiteY63" fmla="*/ 467033 h 2360990"/>
              <a:gd name="connsiteX64" fmla="*/ 1362938 w 3252899"/>
              <a:gd name="connsiteY64" fmla="*/ 447636 h 2360990"/>
              <a:gd name="connsiteX65" fmla="*/ 1370666 w 3252899"/>
              <a:gd name="connsiteY65" fmla="*/ 414151 h 2360990"/>
              <a:gd name="connsiteX66" fmla="*/ 1411878 w 3252899"/>
              <a:gd name="connsiteY66" fmla="*/ 403848 h 2360990"/>
              <a:gd name="connsiteX67" fmla="*/ 1427333 w 3252899"/>
              <a:gd name="connsiteY67" fmla="*/ 372938 h 2360990"/>
              <a:gd name="connsiteX68" fmla="*/ 1414454 w 3252899"/>
              <a:gd name="connsiteY68" fmla="*/ 344605 h 2360990"/>
              <a:gd name="connsiteX69" fmla="*/ 1445363 w 3252899"/>
              <a:gd name="connsiteY69" fmla="*/ 300817 h 2360990"/>
              <a:gd name="connsiteX70" fmla="*/ 1453145 w 3252899"/>
              <a:gd name="connsiteY70" fmla="*/ 287497 h 2360990"/>
              <a:gd name="connsiteX71" fmla="*/ 1440211 w 3252899"/>
              <a:gd name="connsiteY71" fmla="*/ 254453 h 2360990"/>
              <a:gd name="connsiteX72" fmla="*/ 1294163 w 3252899"/>
              <a:gd name="connsiteY72" fmla="*/ 194161 h 2360990"/>
              <a:gd name="connsiteX73" fmla="*/ 1205816 w 3252899"/>
              <a:gd name="connsiteY73" fmla="*/ 195210 h 2360990"/>
              <a:gd name="connsiteX74" fmla="*/ 1024046 w 3252899"/>
              <a:gd name="connsiteY74" fmla="*/ 58897 h 2360990"/>
              <a:gd name="connsiteX75" fmla="*/ 901942 w 3252899"/>
              <a:gd name="connsiteY75" fmla="*/ 15200 h 2360990"/>
              <a:gd name="connsiteX76" fmla="*/ 907027 w 3252899"/>
              <a:gd name="connsiteY76" fmla="*/ 45817 h 2360990"/>
              <a:gd name="connsiteX77" fmla="*/ 878692 w 3252899"/>
              <a:gd name="connsiteY77" fmla="*/ 56119 h 2360990"/>
              <a:gd name="connsiteX78" fmla="*/ 858086 w 3252899"/>
              <a:gd name="connsiteY78" fmla="*/ 84452 h 2360990"/>
              <a:gd name="connsiteX79" fmla="*/ 870965 w 3252899"/>
              <a:gd name="connsiteY79" fmla="*/ 123088 h 2360990"/>
              <a:gd name="connsiteX80" fmla="*/ 948237 w 3252899"/>
              <a:gd name="connsiteY80" fmla="*/ 123088 h 2360990"/>
              <a:gd name="connsiteX81" fmla="*/ 971421 w 3252899"/>
              <a:gd name="connsiteY81" fmla="*/ 177180 h 2360990"/>
              <a:gd name="connsiteX82" fmla="*/ 1010057 w 3252899"/>
              <a:gd name="connsiteY82" fmla="*/ 208089 h 2360990"/>
              <a:gd name="connsiteX83" fmla="*/ 1038391 w 3252899"/>
              <a:gd name="connsiteY83" fmla="*/ 226120 h 2360990"/>
              <a:gd name="connsiteX84" fmla="*/ 1027025 w 3252899"/>
              <a:gd name="connsiteY84" fmla="*/ 276018 h 2360990"/>
              <a:gd name="connsiteX85" fmla="*/ 981694 w 3252899"/>
              <a:gd name="connsiteY85" fmla="*/ 289227 h 2360990"/>
              <a:gd name="connsiteX86" fmla="*/ 899374 w 3252899"/>
              <a:gd name="connsiteY86" fmla="*/ 215892 h 2360990"/>
              <a:gd name="connsiteX87" fmla="*/ 783260 w 3252899"/>
              <a:gd name="connsiteY87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67335 w 3252899"/>
              <a:gd name="connsiteY36" fmla="*/ 388393 h 2360990"/>
              <a:gd name="connsiteX37" fmla="*/ 1780214 w 3252899"/>
              <a:gd name="connsiteY37" fmla="*/ 336878 h 2360990"/>
              <a:gd name="connsiteX38" fmla="*/ 1785366 w 3252899"/>
              <a:gd name="connsiteY38" fmla="*/ 298241 h 2360990"/>
              <a:gd name="connsiteX39" fmla="*/ 1713316 w 3252899"/>
              <a:gd name="connsiteY39" fmla="*/ 211065 h 2360990"/>
              <a:gd name="connsiteX40" fmla="*/ 1677183 w 3252899"/>
              <a:gd name="connsiteY40" fmla="*/ 202937 h 2360990"/>
              <a:gd name="connsiteX41" fmla="*/ 1543242 w 3252899"/>
              <a:gd name="connsiteY41" fmla="*/ 236422 h 2360990"/>
              <a:gd name="connsiteX42" fmla="*/ 1532939 w 3252899"/>
              <a:gd name="connsiteY42" fmla="*/ 257029 h 2360990"/>
              <a:gd name="connsiteX43" fmla="*/ 1517485 w 3252899"/>
              <a:gd name="connsiteY43" fmla="*/ 295665 h 2360990"/>
              <a:gd name="connsiteX44" fmla="*/ 1563848 w 3252899"/>
              <a:gd name="connsiteY44" fmla="*/ 334302 h 2360990"/>
              <a:gd name="connsiteX45" fmla="*/ 1558698 w 3252899"/>
              <a:gd name="connsiteY45" fmla="*/ 378091 h 2360990"/>
              <a:gd name="connsiteX46" fmla="*/ 1538091 w 3252899"/>
              <a:gd name="connsiteY46" fmla="*/ 406423 h 2360990"/>
              <a:gd name="connsiteX47" fmla="*/ 1478795 w 3252899"/>
              <a:gd name="connsiteY47" fmla="*/ 454637 h 2360990"/>
              <a:gd name="connsiteX48" fmla="*/ 1437636 w 3252899"/>
              <a:gd name="connsiteY48" fmla="*/ 524909 h 2360990"/>
              <a:gd name="connsiteX49" fmla="*/ 1355211 w 3252899"/>
              <a:gd name="connsiteY49" fmla="*/ 550667 h 2360990"/>
              <a:gd name="connsiteX50" fmla="*/ 1334605 w 3252899"/>
              <a:gd name="connsiteY50" fmla="*/ 607335 h 2360990"/>
              <a:gd name="connsiteX51" fmla="*/ 1313999 w 3252899"/>
              <a:gd name="connsiteY51" fmla="*/ 599607 h 2360990"/>
              <a:gd name="connsiteX52" fmla="*/ 1272786 w 3252899"/>
              <a:gd name="connsiteY52" fmla="*/ 591879 h 2360990"/>
              <a:gd name="connsiteX53" fmla="*/ 1182634 w 3252899"/>
              <a:gd name="connsiteY53" fmla="*/ 591878 h 2360990"/>
              <a:gd name="connsiteX54" fmla="*/ 1130976 w 3252899"/>
              <a:gd name="connsiteY54" fmla="*/ 578220 h 2360990"/>
              <a:gd name="connsiteX55" fmla="*/ 1071876 w 3252899"/>
              <a:gd name="connsiteY55" fmla="*/ 555818 h 2360990"/>
              <a:gd name="connsiteX56" fmla="*/ 1102784 w 3252899"/>
              <a:gd name="connsiteY56" fmla="*/ 532636 h 2360990"/>
              <a:gd name="connsiteX57" fmla="*/ 1172332 w 3252899"/>
              <a:gd name="connsiteY57" fmla="*/ 545515 h 2360990"/>
              <a:gd name="connsiteX58" fmla="*/ 1177482 w 3252899"/>
              <a:gd name="connsiteY58" fmla="*/ 563545 h 2360990"/>
              <a:gd name="connsiteX59" fmla="*/ 1228998 w 3252899"/>
              <a:gd name="connsiteY59" fmla="*/ 573849 h 2360990"/>
              <a:gd name="connsiteX60" fmla="*/ 1272786 w 3252899"/>
              <a:gd name="connsiteY60" fmla="*/ 545515 h 2360990"/>
              <a:gd name="connsiteX61" fmla="*/ 1265058 w 3252899"/>
              <a:gd name="connsiteY61" fmla="*/ 512031 h 2360990"/>
              <a:gd name="connsiteX62" fmla="*/ 1326877 w 3252899"/>
              <a:gd name="connsiteY62" fmla="*/ 496576 h 2360990"/>
              <a:gd name="connsiteX63" fmla="*/ 1339023 w 3252899"/>
              <a:gd name="connsiteY63" fmla="*/ 467033 h 2360990"/>
              <a:gd name="connsiteX64" fmla="*/ 1362938 w 3252899"/>
              <a:gd name="connsiteY64" fmla="*/ 447636 h 2360990"/>
              <a:gd name="connsiteX65" fmla="*/ 1370666 w 3252899"/>
              <a:gd name="connsiteY65" fmla="*/ 414151 h 2360990"/>
              <a:gd name="connsiteX66" fmla="*/ 1411878 w 3252899"/>
              <a:gd name="connsiteY66" fmla="*/ 403848 h 2360990"/>
              <a:gd name="connsiteX67" fmla="*/ 1427333 w 3252899"/>
              <a:gd name="connsiteY67" fmla="*/ 372938 h 2360990"/>
              <a:gd name="connsiteX68" fmla="*/ 1414454 w 3252899"/>
              <a:gd name="connsiteY68" fmla="*/ 344605 h 2360990"/>
              <a:gd name="connsiteX69" fmla="*/ 1445363 w 3252899"/>
              <a:gd name="connsiteY69" fmla="*/ 300817 h 2360990"/>
              <a:gd name="connsiteX70" fmla="*/ 1453145 w 3252899"/>
              <a:gd name="connsiteY70" fmla="*/ 287497 h 2360990"/>
              <a:gd name="connsiteX71" fmla="*/ 1440211 w 3252899"/>
              <a:gd name="connsiteY71" fmla="*/ 254453 h 2360990"/>
              <a:gd name="connsiteX72" fmla="*/ 1294163 w 3252899"/>
              <a:gd name="connsiteY72" fmla="*/ 194161 h 2360990"/>
              <a:gd name="connsiteX73" fmla="*/ 1205816 w 3252899"/>
              <a:gd name="connsiteY73" fmla="*/ 195210 h 2360990"/>
              <a:gd name="connsiteX74" fmla="*/ 1024046 w 3252899"/>
              <a:gd name="connsiteY74" fmla="*/ 58897 h 2360990"/>
              <a:gd name="connsiteX75" fmla="*/ 901942 w 3252899"/>
              <a:gd name="connsiteY75" fmla="*/ 15200 h 2360990"/>
              <a:gd name="connsiteX76" fmla="*/ 907027 w 3252899"/>
              <a:gd name="connsiteY76" fmla="*/ 45817 h 2360990"/>
              <a:gd name="connsiteX77" fmla="*/ 878692 w 3252899"/>
              <a:gd name="connsiteY77" fmla="*/ 56119 h 2360990"/>
              <a:gd name="connsiteX78" fmla="*/ 858086 w 3252899"/>
              <a:gd name="connsiteY78" fmla="*/ 84452 h 2360990"/>
              <a:gd name="connsiteX79" fmla="*/ 870965 w 3252899"/>
              <a:gd name="connsiteY79" fmla="*/ 123088 h 2360990"/>
              <a:gd name="connsiteX80" fmla="*/ 948237 w 3252899"/>
              <a:gd name="connsiteY80" fmla="*/ 123088 h 2360990"/>
              <a:gd name="connsiteX81" fmla="*/ 971421 w 3252899"/>
              <a:gd name="connsiteY81" fmla="*/ 177180 h 2360990"/>
              <a:gd name="connsiteX82" fmla="*/ 1010057 w 3252899"/>
              <a:gd name="connsiteY82" fmla="*/ 208089 h 2360990"/>
              <a:gd name="connsiteX83" fmla="*/ 1038391 w 3252899"/>
              <a:gd name="connsiteY83" fmla="*/ 226120 h 2360990"/>
              <a:gd name="connsiteX84" fmla="*/ 1027025 w 3252899"/>
              <a:gd name="connsiteY84" fmla="*/ 276018 h 2360990"/>
              <a:gd name="connsiteX85" fmla="*/ 981694 w 3252899"/>
              <a:gd name="connsiteY85" fmla="*/ 289227 h 2360990"/>
              <a:gd name="connsiteX86" fmla="*/ 899374 w 3252899"/>
              <a:gd name="connsiteY86" fmla="*/ 215892 h 2360990"/>
              <a:gd name="connsiteX87" fmla="*/ 783260 w 3252899"/>
              <a:gd name="connsiteY87" fmla="*/ 185099 h 2360990"/>
              <a:gd name="connsiteX0" fmla="*/ 795446 w 3252899"/>
              <a:gd name="connsiteY0" fmla="*/ 278924 h 2371467"/>
              <a:gd name="connsiteX1" fmla="*/ 854663 w 3252899"/>
              <a:gd name="connsiteY1" fmla="*/ 336074 h 2371467"/>
              <a:gd name="connsiteX2" fmla="*/ 877996 w 3252899"/>
              <a:gd name="connsiteY2" fmla="*/ 463074 h 2371467"/>
              <a:gd name="connsiteX3" fmla="*/ 833546 w 3252899"/>
              <a:gd name="connsiteY3" fmla="*/ 513874 h 2371467"/>
              <a:gd name="connsiteX4" fmla="*/ 770046 w 3252899"/>
              <a:gd name="connsiteY4" fmla="*/ 577374 h 2371467"/>
              <a:gd name="connsiteX5" fmla="*/ 725596 w 3252899"/>
              <a:gd name="connsiteY5" fmla="*/ 786924 h 2371467"/>
              <a:gd name="connsiteX6" fmla="*/ 738296 w 3252899"/>
              <a:gd name="connsiteY6" fmla="*/ 952024 h 2371467"/>
              <a:gd name="connsiteX7" fmla="*/ 890696 w 3252899"/>
              <a:gd name="connsiteY7" fmla="*/ 1110774 h 2371467"/>
              <a:gd name="connsiteX8" fmla="*/ 763696 w 3252899"/>
              <a:gd name="connsiteY8" fmla="*/ 1212374 h 2371467"/>
              <a:gd name="connsiteX9" fmla="*/ 477946 w 3252899"/>
              <a:gd name="connsiteY9" fmla="*/ 1250474 h 2371467"/>
              <a:gd name="connsiteX10" fmla="*/ 338246 w 3252899"/>
              <a:gd name="connsiteY10" fmla="*/ 1358424 h 2371467"/>
              <a:gd name="connsiteX11" fmla="*/ 306496 w 3252899"/>
              <a:gd name="connsiteY11" fmla="*/ 1409224 h 2371467"/>
              <a:gd name="connsiteX12" fmla="*/ 293796 w 3252899"/>
              <a:gd name="connsiteY12" fmla="*/ 1510824 h 2371467"/>
              <a:gd name="connsiteX13" fmla="*/ 306496 w 3252899"/>
              <a:gd name="connsiteY13" fmla="*/ 1574324 h 2371467"/>
              <a:gd name="connsiteX14" fmla="*/ 810 w 3252899"/>
              <a:gd name="connsiteY14" fmla="*/ 1924903 h 2371467"/>
              <a:gd name="connsiteX15" fmla="*/ 219220 w 3252899"/>
              <a:gd name="connsiteY15" fmla="*/ 2065047 h 2371467"/>
              <a:gd name="connsiteX16" fmla="*/ 284197 w 3252899"/>
              <a:gd name="connsiteY16" fmla="*/ 2139769 h 2371467"/>
              <a:gd name="connsiteX17" fmla="*/ 261750 w 3252899"/>
              <a:gd name="connsiteY17" fmla="*/ 2238268 h 2371467"/>
              <a:gd name="connsiteX18" fmla="*/ 566846 w 3252899"/>
              <a:gd name="connsiteY18" fmla="*/ 2177574 h 2371467"/>
              <a:gd name="connsiteX19" fmla="*/ 801796 w 3252899"/>
              <a:gd name="connsiteY19" fmla="*/ 2234724 h 2371467"/>
              <a:gd name="connsiteX20" fmla="*/ 1335196 w 3252899"/>
              <a:gd name="connsiteY20" fmla="*/ 2368074 h 2371467"/>
              <a:gd name="connsiteX21" fmla="*/ 1824146 w 3252899"/>
              <a:gd name="connsiteY21" fmla="*/ 2329974 h 2371467"/>
              <a:gd name="connsiteX22" fmla="*/ 2274996 w 3252899"/>
              <a:gd name="connsiteY22" fmla="*/ 2310924 h 2371467"/>
              <a:gd name="connsiteX23" fmla="*/ 2548046 w 3252899"/>
              <a:gd name="connsiteY23" fmla="*/ 2317274 h 2371467"/>
              <a:gd name="connsiteX24" fmla="*/ 2871896 w 3252899"/>
              <a:gd name="connsiteY24" fmla="*/ 2075974 h 2371467"/>
              <a:gd name="connsiteX25" fmla="*/ 2833796 w 3252899"/>
              <a:gd name="connsiteY25" fmla="*/ 1904524 h 2371467"/>
              <a:gd name="connsiteX26" fmla="*/ 2948096 w 3252899"/>
              <a:gd name="connsiteY26" fmla="*/ 1675924 h 2371467"/>
              <a:gd name="connsiteX27" fmla="*/ 3252896 w 3252899"/>
              <a:gd name="connsiteY27" fmla="*/ 1421924 h 2371467"/>
              <a:gd name="connsiteX28" fmla="*/ 2941746 w 3252899"/>
              <a:gd name="connsiteY28" fmla="*/ 1104424 h 2371467"/>
              <a:gd name="connsiteX29" fmla="*/ 2732196 w 3252899"/>
              <a:gd name="connsiteY29" fmla="*/ 920274 h 2371467"/>
              <a:gd name="connsiteX30" fmla="*/ 2617896 w 3252899"/>
              <a:gd name="connsiteY30" fmla="*/ 564674 h 2371467"/>
              <a:gd name="connsiteX31" fmla="*/ 2332146 w 3252899"/>
              <a:gd name="connsiteY31" fmla="*/ 278924 h 2371467"/>
              <a:gd name="connsiteX32" fmla="*/ 2274996 w 3252899"/>
              <a:gd name="connsiteY32" fmla="*/ 164624 h 2371467"/>
              <a:gd name="connsiteX33" fmla="*/ 2147996 w 3252899"/>
              <a:gd name="connsiteY33" fmla="*/ 12224 h 2371467"/>
              <a:gd name="connsiteX34" fmla="*/ 1906696 w 3252899"/>
              <a:gd name="connsiteY34" fmla="*/ 513874 h 2371467"/>
              <a:gd name="connsiteX35" fmla="*/ 1767335 w 3252899"/>
              <a:gd name="connsiteY35" fmla="*/ 398870 h 2371467"/>
              <a:gd name="connsiteX36" fmla="*/ 1780214 w 3252899"/>
              <a:gd name="connsiteY36" fmla="*/ 347355 h 2371467"/>
              <a:gd name="connsiteX37" fmla="*/ 1785366 w 3252899"/>
              <a:gd name="connsiteY37" fmla="*/ 308718 h 2371467"/>
              <a:gd name="connsiteX38" fmla="*/ 1713316 w 3252899"/>
              <a:gd name="connsiteY38" fmla="*/ 221542 h 2371467"/>
              <a:gd name="connsiteX39" fmla="*/ 1677183 w 3252899"/>
              <a:gd name="connsiteY39" fmla="*/ 213414 h 2371467"/>
              <a:gd name="connsiteX40" fmla="*/ 1543242 w 3252899"/>
              <a:gd name="connsiteY40" fmla="*/ 246899 h 2371467"/>
              <a:gd name="connsiteX41" fmla="*/ 1532939 w 3252899"/>
              <a:gd name="connsiteY41" fmla="*/ 267506 h 2371467"/>
              <a:gd name="connsiteX42" fmla="*/ 1517485 w 3252899"/>
              <a:gd name="connsiteY42" fmla="*/ 306142 h 2371467"/>
              <a:gd name="connsiteX43" fmla="*/ 1563848 w 3252899"/>
              <a:gd name="connsiteY43" fmla="*/ 344779 h 2371467"/>
              <a:gd name="connsiteX44" fmla="*/ 1558698 w 3252899"/>
              <a:gd name="connsiteY44" fmla="*/ 388568 h 2371467"/>
              <a:gd name="connsiteX45" fmla="*/ 1538091 w 3252899"/>
              <a:gd name="connsiteY45" fmla="*/ 416900 h 2371467"/>
              <a:gd name="connsiteX46" fmla="*/ 1478795 w 3252899"/>
              <a:gd name="connsiteY46" fmla="*/ 465114 h 2371467"/>
              <a:gd name="connsiteX47" fmla="*/ 1437636 w 3252899"/>
              <a:gd name="connsiteY47" fmla="*/ 535386 h 2371467"/>
              <a:gd name="connsiteX48" fmla="*/ 1355211 w 3252899"/>
              <a:gd name="connsiteY48" fmla="*/ 561144 h 2371467"/>
              <a:gd name="connsiteX49" fmla="*/ 1334605 w 3252899"/>
              <a:gd name="connsiteY49" fmla="*/ 617812 h 2371467"/>
              <a:gd name="connsiteX50" fmla="*/ 1313999 w 3252899"/>
              <a:gd name="connsiteY50" fmla="*/ 610084 h 2371467"/>
              <a:gd name="connsiteX51" fmla="*/ 1272786 w 3252899"/>
              <a:gd name="connsiteY51" fmla="*/ 602356 h 2371467"/>
              <a:gd name="connsiteX52" fmla="*/ 1182634 w 3252899"/>
              <a:gd name="connsiteY52" fmla="*/ 602355 h 2371467"/>
              <a:gd name="connsiteX53" fmla="*/ 1130976 w 3252899"/>
              <a:gd name="connsiteY53" fmla="*/ 588697 h 2371467"/>
              <a:gd name="connsiteX54" fmla="*/ 1071876 w 3252899"/>
              <a:gd name="connsiteY54" fmla="*/ 566295 h 2371467"/>
              <a:gd name="connsiteX55" fmla="*/ 1102784 w 3252899"/>
              <a:gd name="connsiteY55" fmla="*/ 543113 h 2371467"/>
              <a:gd name="connsiteX56" fmla="*/ 1172332 w 3252899"/>
              <a:gd name="connsiteY56" fmla="*/ 555992 h 2371467"/>
              <a:gd name="connsiteX57" fmla="*/ 1177482 w 3252899"/>
              <a:gd name="connsiteY57" fmla="*/ 574022 h 2371467"/>
              <a:gd name="connsiteX58" fmla="*/ 1228998 w 3252899"/>
              <a:gd name="connsiteY58" fmla="*/ 584326 h 2371467"/>
              <a:gd name="connsiteX59" fmla="*/ 1272786 w 3252899"/>
              <a:gd name="connsiteY59" fmla="*/ 555992 h 2371467"/>
              <a:gd name="connsiteX60" fmla="*/ 1265058 w 3252899"/>
              <a:gd name="connsiteY60" fmla="*/ 522508 h 2371467"/>
              <a:gd name="connsiteX61" fmla="*/ 1326877 w 3252899"/>
              <a:gd name="connsiteY61" fmla="*/ 507053 h 2371467"/>
              <a:gd name="connsiteX62" fmla="*/ 1339023 w 3252899"/>
              <a:gd name="connsiteY62" fmla="*/ 477510 h 2371467"/>
              <a:gd name="connsiteX63" fmla="*/ 1362938 w 3252899"/>
              <a:gd name="connsiteY63" fmla="*/ 458113 h 2371467"/>
              <a:gd name="connsiteX64" fmla="*/ 1370666 w 3252899"/>
              <a:gd name="connsiteY64" fmla="*/ 424628 h 2371467"/>
              <a:gd name="connsiteX65" fmla="*/ 1411878 w 3252899"/>
              <a:gd name="connsiteY65" fmla="*/ 414325 h 2371467"/>
              <a:gd name="connsiteX66" fmla="*/ 1427333 w 3252899"/>
              <a:gd name="connsiteY66" fmla="*/ 383415 h 2371467"/>
              <a:gd name="connsiteX67" fmla="*/ 1414454 w 3252899"/>
              <a:gd name="connsiteY67" fmla="*/ 355082 h 2371467"/>
              <a:gd name="connsiteX68" fmla="*/ 1445363 w 3252899"/>
              <a:gd name="connsiteY68" fmla="*/ 311294 h 2371467"/>
              <a:gd name="connsiteX69" fmla="*/ 1453145 w 3252899"/>
              <a:gd name="connsiteY69" fmla="*/ 297974 h 2371467"/>
              <a:gd name="connsiteX70" fmla="*/ 1440211 w 3252899"/>
              <a:gd name="connsiteY70" fmla="*/ 264930 h 2371467"/>
              <a:gd name="connsiteX71" fmla="*/ 1294163 w 3252899"/>
              <a:gd name="connsiteY71" fmla="*/ 204638 h 2371467"/>
              <a:gd name="connsiteX72" fmla="*/ 1205816 w 3252899"/>
              <a:gd name="connsiteY72" fmla="*/ 205687 h 2371467"/>
              <a:gd name="connsiteX73" fmla="*/ 1024046 w 3252899"/>
              <a:gd name="connsiteY73" fmla="*/ 69374 h 2371467"/>
              <a:gd name="connsiteX74" fmla="*/ 901942 w 3252899"/>
              <a:gd name="connsiteY74" fmla="*/ 25677 h 2371467"/>
              <a:gd name="connsiteX75" fmla="*/ 907027 w 3252899"/>
              <a:gd name="connsiteY75" fmla="*/ 56294 h 2371467"/>
              <a:gd name="connsiteX76" fmla="*/ 878692 w 3252899"/>
              <a:gd name="connsiteY76" fmla="*/ 66596 h 2371467"/>
              <a:gd name="connsiteX77" fmla="*/ 858086 w 3252899"/>
              <a:gd name="connsiteY77" fmla="*/ 94929 h 2371467"/>
              <a:gd name="connsiteX78" fmla="*/ 870965 w 3252899"/>
              <a:gd name="connsiteY78" fmla="*/ 133565 h 2371467"/>
              <a:gd name="connsiteX79" fmla="*/ 948237 w 3252899"/>
              <a:gd name="connsiteY79" fmla="*/ 133565 h 2371467"/>
              <a:gd name="connsiteX80" fmla="*/ 971421 w 3252899"/>
              <a:gd name="connsiteY80" fmla="*/ 187657 h 2371467"/>
              <a:gd name="connsiteX81" fmla="*/ 1010057 w 3252899"/>
              <a:gd name="connsiteY81" fmla="*/ 218566 h 2371467"/>
              <a:gd name="connsiteX82" fmla="*/ 1038391 w 3252899"/>
              <a:gd name="connsiteY82" fmla="*/ 236597 h 2371467"/>
              <a:gd name="connsiteX83" fmla="*/ 1027025 w 3252899"/>
              <a:gd name="connsiteY83" fmla="*/ 286495 h 2371467"/>
              <a:gd name="connsiteX84" fmla="*/ 981694 w 3252899"/>
              <a:gd name="connsiteY84" fmla="*/ 299704 h 2371467"/>
              <a:gd name="connsiteX85" fmla="*/ 899374 w 3252899"/>
              <a:gd name="connsiteY85" fmla="*/ 226369 h 2371467"/>
              <a:gd name="connsiteX86" fmla="*/ 783260 w 3252899"/>
              <a:gd name="connsiteY86" fmla="*/ 195576 h 2371467"/>
              <a:gd name="connsiteX0" fmla="*/ 795446 w 3252899"/>
              <a:gd name="connsiteY0" fmla="*/ 278924 h 2371467"/>
              <a:gd name="connsiteX1" fmla="*/ 854663 w 3252899"/>
              <a:gd name="connsiteY1" fmla="*/ 336074 h 2371467"/>
              <a:gd name="connsiteX2" fmla="*/ 877996 w 3252899"/>
              <a:gd name="connsiteY2" fmla="*/ 463074 h 2371467"/>
              <a:gd name="connsiteX3" fmla="*/ 833546 w 3252899"/>
              <a:gd name="connsiteY3" fmla="*/ 513874 h 2371467"/>
              <a:gd name="connsiteX4" fmla="*/ 770046 w 3252899"/>
              <a:gd name="connsiteY4" fmla="*/ 577374 h 2371467"/>
              <a:gd name="connsiteX5" fmla="*/ 725596 w 3252899"/>
              <a:gd name="connsiteY5" fmla="*/ 786924 h 2371467"/>
              <a:gd name="connsiteX6" fmla="*/ 738296 w 3252899"/>
              <a:gd name="connsiteY6" fmla="*/ 952024 h 2371467"/>
              <a:gd name="connsiteX7" fmla="*/ 890696 w 3252899"/>
              <a:gd name="connsiteY7" fmla="*/ 1110774 h 2371467"/>
              <a:gd name="connsiteX8" fmla="*/ 763696 w 3252899"/>
              <a:gd name="connsiteY8" fmla="*/ 1212374 h 2371467"/>
              <a:gd name="connsiteX9" fmla="*/ 477946 w 3252899"/>
              <a:gd name="connsiteY9" fmla="*/ 1250474 h 2371467"/>
              <a:gd name="connsiteX10" fmla="*/ 338246 w 3252899"/>
              <a:gd name="connsiteY10" fmla="*/ 1358424 h 2371467"/>
              <a:gd name="connsiteX11" fmla="*/ 306496 w 3252899"/>
              <a:gd name="connsiteY11" fmla="*/ 1409224 h 2371467"/>
              <a:gd name="connsiteX12" fmla="*/ 293796 w 3252899"/>
              <a:gd name="connsiteY12" fmla="*/ 1510824 h 2371467"/>
              <a:gd name="connsiteX13" fmla="*/ 306496 w 3252899"/>
              <a:gd name="connsiteY13" fmla="*/ 1574324 h 2371467"/>
              <a:gd name="connsiteX14" fmla="*/ 810 w 3252899"/>
              <a:gd name="connsiteY14" fmla="*/ 1924903 h 2371467"/>
              <a:gd name="connsiteX15" fmla="*/ 219220 w 3252899"/>
              <a:gd name="connsiteY15" fmla="*/ 2065047 h 2371467"/>
              <a:gd name="connsiteX16" fmla="*/ 284197 w 3252899"/>
              <a:gd name="connsiteY16" fmla="*/ 2139769 h 2371467"/>
              <a:gd name="connsiteX17" fmla="*/ 261750 w 3252899"/>
              <a:gd name="connsiteY17" fmla="*/ 2238268 h 2371467"/>
              <a:gd name="connsiteX18" fmla="*/ 566846 w 3252899"/>
              <a:gd name="connsiteY18" fmla="*/ 2177574 h 2371467"/>
              <a:gd name="connsiteX19" fmla="*/ 801796 w 3252899"/>
              <a:gd name="connsiteY19" fmla="*/ 2234724 h 2371467"/>
              <a:gd name="connsiteX20" fmla="*/ 1335196 w 3252899"/>
              <a:gd name="connsiteY20" fmla="*/ 2368074 h 2371467"/>
              <a:gd name="connsiteX21" fmla="*/ 1824146 w 3252899"/>
              <a:gd name="connsiteY21" fmla="*/ 2329974 h 2371467"/>
              <a:gd name="connsiteX22" fmla="*/ 2274996 w 3252899"/>
              <a:gd name="connsiteY22" fmla="*/ 2310924 h 2371467"/>
              <a:gd name="connsiteX23" fmla="*/ 2548046 w 3252899"/>
              <a:gd name="connsiteY23" fmla="*/ 2317274 h 2371467"/>
              <a:gd name="connsiteX24" fmla="*/ 2871896 w 3252899"/>
              <a:gd name="connsiteY24" fmla="*/ 2075974 h 2371467"/>
              <a:gd name="connsiteX25" fmla="*/ 2833796 w 3252899"/>
              <a:gd name="connsiteY25" fmla="*/ 1904524 h 2371467"/>
              <a:gd name="connsiteX26" fmla="*/ 2948096 w 3252899"/>
              <a:gd name="connsiteY26" fmla="*/ 1675924 h 2371467"/>
              <a:gd name="connsiteX27" fmla="*/ 3252896 w 3252899"/>
              <a:gd name="connsiteY27" fmla="*/ 1421924 h 2371467"/>
              <a:gd name="connsiteX28" fmla="*/ 2941746 w 3252899"/>
              <a:gd name="connsiteY28" fmla="*/ 1104424 h 2371467"/>
              <a:gd name="connsiteX29" fmla="*/ 2732196 w 3252899"/>
              <a:gd name="connsiteY29" fmla="*/ 920274 h 2371467"/>
              <a:gd name="connsiteX30" fmla="*/ 2617896 w 3252899"/>
              <a:gd name="connsiteY30" fmla="*/ 564674 h 2371467"/>
              <a:gd name="connsiteX31" fmla="*/ 2332146 w 3252899"/>
              <a:gd name="connsiteY31" fmla="*/ 278924 h 2371467"/>
              <a:gd name="connsiteX32" fmla="*/ 2274996 w 3252899"/>
              <a:gd name="connsiteY32" fmla="*/ 164624 h 2371467"/>
              <a:gd name="connsiteX33" fmla="*/ 2147996 w 3252899"/>
              <a:gd name="connsiteY33" fmla="*/ 12224 h 2371467"/>
              <a:gd name="connsiteX34" fmla="*/ 1906696 w 3252899"/>
              <a:gd name="connsiteY34" fmla="*/ 513874 h 2371467"/>
              <a:gd name="connsiteX35" fmla="*/ 1775062 w 3252899"/>
              <a:gd name="connsiteY35" fmla="*/ 401446 h 2371467"/>
              <a:gd name="connsiteX36" fmla="*/ 1780214 w 3252899"/>
              <a:gd name="connsiteY36" fmla="*/ 347355 h 2371467"/>
              <a:gd name="connsiteX37" fmla="*/ 1785366 w 3252899"/>
              <a:gd name="connsiteY37" fmla="*/ 308718 h 2371467"/>
              <a:gd name="connsiteX38" fmla="*/ 1713316 w 3252899"/>
              <a:gd name="connsiteY38" fmla="*/ 221542 h 2371467"/>
              <a:gd name="connsiteX39" fmla="*/ 1677183 w 3252899"/>
              <a:gd name="connsiteY39" fmla="*/ 213414 h 2371467"/>
              <a:gd name="connsiteX40" fmla="*/ 1543242 w 3252899"/>
              <a:gd name="connsiteY40" fmla="*/ 246899 h 2371467"/>
              <a:gd name="connsiteX41" fmla="*/ 1532939 w 3252899"/>
              <a:gd name="connsiteY41" fmla="*/ 267506 h 2371467"/>
              <a:gd name="connsiteX42" fmla="*/ 1517485 w 3252899"/>
              <a:gd name="connsiteY42" fmla="*/ 306142 h 2371467"/>
              <a:gd name="connsiteX43" fmla="*/ 1563848 w 3252899"/>
              <a:gd name="connsiteY43" fmla="*/ 344779 h 2371467"/>
              <a:gd name="connsiteX44" fmla="*/ 1558698 w 3252899"/>
              <a:gd name="connsiteY44" fmla="*/ 388568 h 2371467"/>
              <a:gd name="connsiteX45" fmla="*/ 1538091 w 3252899"/>
              <a:gd name="connsiteY45" fmla="*/ 416900 h 2371467"/>
              <a:gd name="connsiteX46" fmla="*/ 1478795 w 3252899"/>
              <a:gd name="connsiteY46" fmla="*/ 465114 h 2371467"/>
              <a:gd name="connsiteX47" fmla="*/ 1437636 w 3252899"/>
              <a:gd name="connsiteY47" fmla="*/ 535386 h 2371467"/>
              <a:gd name="connsiteX48" fmla="*/ 1355211 w 3252899"/>
              <a:gd name="connsiteY48" fmla="*/ 561144 h 2371467"/>
              <a:gd name="connsiteX49" fmla="*/ 1334605 w 3252899"/>
              <a:gd name="connsiteY49" fmla="*/ 617812 h 2371467"/>
              <a:gd name="connsiteX50" fmla="*/ 1313999 w 3252899"/>
              <a:gd name="connsiteY50" fmla="*/ 610084 h 2371467"/>
              <a:gd name="connsiteX51" fmla="*/ 1272786 w 3252899"/>
              <a:gd name="connsiteY51" fmla="*/ 602356 h 2371467"/>
              <a:gd name="connsiteX52" fmla="*/ 1182634 w 3252899"/>
              <a:gd name="connsiteY52" fmla="*/ 602355 h 2371467"/>
              <a:gd name="connsiteX53" fmla="*/ 1130976 w 3252899"/>
              <a:gd name="connsiteY53" fmla="*/ 588697 h 2371467"/>
              <a:gd name="connsiteX54" fmla="*/ 1071876 w 3252899"/>
              <a:gd name="connsiteY54" fmla="*/ 566295 h 2371467"/>
              <a:gd name="connsiteX55" fmla="*/ 1102784 w 3252899"/>
              <a:gd name="connsiteY55" fmla="*/ 543113 h 2371467"/>
              <a:gd name="connsiteX56" fmla="*/ 1172332 w 3252899"/>
              <a:gd name="connsiteY56" fmla="*/ 555992 h 2371467"/>
              <a:gd name="connsiteX57" fmla="*/ 1177482 w 3252899"/>
              <a:gd name="connsiteY57" fmla="*/ 574022 h 2371467"/>
              <a:gd name="connsiteX58" fmla="*/ 1228998 w 3252899"/>
              <a:gd name="connsiteY58" fmla="*/ 584326 h 2371467"/>
              <a:gd name="connsiteX59" fmla="*/ 1272786 w 3252899"/>
              <a:gd name="connsiteY59" fmla="*/ 555992 h 2371467"/>
              <a:gd name="connsiteX60" fmla="*/ 1265058 w 3252899"/>
              <a:gd name="connsiteY60" fmla="*/ 522508 h 2371467"/>
              <a:gd name="connsiteX61" fmla="*/ 1326877 w 3252899"/>
              <a:gd name="connsiteY61" fmla="*/ 507053 h 2371467"/>
              <a:gd name="connsiteX62" fmla="*/ 1339023 w 3252899"/>
              <a:gd name="connsiteY62" fmla="*/ 477510 h 2371467"/>
              <a:gd name="connsiteX63" fmla="*/ 1362938 w 3252899"/>
              <a:gd name="connsiteY63" fmla="*/ 458113 h 2371467"/>
              <a:gd name="connsiteX64" fmla="*/ 1370666 w 3252899"/>
              <a:gd name="connsiteY64" fmla="*/ 424628 h 2371467"/>
              <a:gd name="connsiteX65" fmla="*/ 1411878 w 3252899"/>
              <a:gd name="connsiteY65" fmla="*/ 414325 h 2371467"/>
              <a:gd name="connsiteX66" fmla="*/ 1427333 w 3252899"/>
              <a:gd name="connsiteY66" fmla="*/ 383415 h 2371467"/>
              <a:gd name="connsiteX67" fmla="*/ 1414454 w 3252899"/>
              <a:gd name="connsiteY67" fmla="*/ 355082 h 2371467"/>
              <a:gd name="connsiteX68" fmla="*/ 1445363 w 3252899"/>
              <a:gd name="connsiteY68" fmla="*/ 311294 h 2371467"/>
              <a:gd name="connsiteX69" fmla="*/ 1453145 w 3252899"/>
              <a:gd name="connsiteY69" fmla="*/ 297974 h 2371467"/>
              <a:gd name="connsiteX70" fmla="*/ 1440211 w 3252899"/>
              <a:gd name="connsiteY70" fmla="*/ 264930 h 2371467"/>
              <a:gd name="connsiteX71" fmla="*/ 1294163 w 3252899"/>
              <a:gd name="connsiteY71" fmla="*/ 204638 h 2371467"/>
              <a:gd name="connsiteX72" fmla="*/ 1205816 w 3252899"/>
              <a:gd name="connsiteY72" fmla="*/ 205687 h 2371467"/>
              <a:gd name="connsiteX73" fmla="*/ 1024046 w 3252899"/>
              <a:gd name="connsiteY73" fmla="*/ 69374 h 2371467"/>
              <a:gd name="connsiteX74" fmla="*/ 901942 w 3252899"/>
              <a:gd name="connsiteY74" fmla="*/ 25677 h 2371467"/>
              <a:gd name="connsiteX75" fmla="*/ 907027 w 3252899"/>
              <a:gd name="connsiteY75" fmla="*/ 56294 h 2371467"/>
              <a:gd name="connsiteX76" fmla="*/ 878692 w 3252899"/>
              <a:gd name="connsiteY76" fmla="*/ 66596 h 2371467"/>
              <a:gd name="connsiteX77" fmla="*/ 858086 w 3252899"/>
              <a:gd name="connsiteY77" fmla="*/ 94929 h 2371467"/>
              <a:gd name="connsiteX78" fmla="*/ 870965 w 3252899"/>
              <a:gd name="connsiteY78" fmla="*/ 133565 h 2371467"/>
              <a:gd name="connsiteX79" fmla="*/ 948237 w 3252899"/>
              <a:gd name="connsiteY79" fmla="*/ 133565 h 2371467"/>
              <a:gd name="connsiteX80" fmla="*/ 971421 w 3252899"/>
              <a:gd name="connsiteY80" fmla="*/ 187657 h 2371467"/>
              <a:gd name="connsiteX81" fmla="*/ 1010057 w 3252899"/>
              <a:gd name="connsiteY81" fmla="*/ 218566 h 2371467"/>
              <a:gd name="connsiteX82" fmla="*/ 1038391 w 3252899"/>
              <a:gd name="connsiteY82" fmla="*/ 236597 h 2371467"/>
              <a:gd name="connsiteX83" fmla="*/ 1027025 w 3252899"/>
              <a:gd name="connsiteY83" fmla="*/ 286495 h 2371467"/>
              <a:gd name="connsiteX84" fmla="*/ 981694 w 3252899"/>
              <a:gd name="connsiteY84" fmla="*/ 299704 h 2371467"/>
              <a:gd name="connsiteX85" fmla="*/ 899374 w 3252899"/>
              <a:gd name="connsiteY85" fmla="*/ 226369 h 2371467"/>
              <a:gd name="connsiteX86" fmla="*/ 783260 w 3252899"/>
              <a:gd name="connsiteY86" fmla="*/ 195576 h 2371467"/>
              <a:gd name="connsiteX0" fmla="*/ 795446 w 3252899"/>
              <a:gd name="connsiteY0" fmla="*/ 278924 h 2371467"/>
              <a:gd name="connsiteX1" fmla="*/ 854663 w 3252899"/>
              <a:gd name="connsiteY1" fmla="*/ 336074 h 2371467"/>
              <a:gd name="connsiteX2" fmla="*/ 877996 w 3252899"/>
              <a:gd name="connsiteY2" fmla="*/ 463074 h 2371467"/>
              <a:gd name="connsiteX3" fmla="*/ 833546 w 3252899"/>
              <a:gd name="connsiteY3" fmla="*/ 513874 h 2371467"/>
              <a:gd name="connsiteX4" fmla="*/ 770046 w 3252899"/>
              <a:gd name="connsiteY4" fmla="*/ 577374 h 2371467"/>
              <a:gd name="connsiteX5" fmla="*/ 725596 w 3252899"/>
              <a:gd name="connsiteY5" fmla="*/ 786924 h 2371467"/>
              <a:gd name="connsiteX6" fmla="*/ 738296 w 3252899"/>
              <a:gd name="connsiteY6" fmla="*/ 952024 h 2371467"/>
              <a:gd name="connsiteX7" fmla="*/ 890696 w 3252899"/>
              <a:gd name="connsiteY7" fmla="*/ 1110774 h 2371467"/>
              <a:gd name="connsiteX8" fmla="*/ 763696 w 3252899"/>
              <a:gd name="connsiteY8" fmla="*/ 1212374 h 2371467"/>
              <a:gd name="connsiteX9" fmla="*/ 477946 w 3252899"/>
              <a:gd name="connsiteY9" fmla="*/ 1250474 h 2371467"/>
              <a:gd name="connsiteX10" fmla="*/ 338246 w 3252899"/>
              <a:gd name="connsiteY10" fmla="*/ 1358424 h 2371467"/>
              <a:gd name="connsiteX11" fmla="*/ 306496 w 3252899"/>
              <a:gd name="connsiteY11" fmla="*/ 1409224 h 2371467"/>
              <a:gd name="connsiteX12" fmla="*/ 293796 w 3252899"/>
              <a:gd name="connsiteY12" fmla="*/ 1510824 h 2371467"/>
              <a:gd name="connsiteX13" fmla="*/ 306496 w 3252899"/>
              <a:gd name="connsiteY13" fmla="*/ 1574324 h 2371467"/>
              <a:gd name="connsiteX14" fmla="*/ 810 w 3252899"/>
              <a:gd name="connsiteY14" fmla="*/ 1924903 h 2371467"/>
              <a:gd name="connsiteX15" fmla="*/ 219220 w 3252899"/>
              <a:gd name="connsiteY15" fmla="*/ 2065047 h 2371467"/>
              <a:gd name="connsiteX16" fmla="*/ 284197 w 3252899"/>
              <a:gd name="connsiteY16" fmla="*/ 2139769 h 2371467"/>
              <a:gd name="connsiteX17" fmla="*/ 261750 w 3252899"/>
              <a:gd name="connsiteY17" fmla="*/ 2238268 h 2371467"/>
              <a:gd name="connsiteX18" fmla="*/ 566846 w 3252899"/>
              <a:gd name="connsiteY18" fmla="*/ 2177574 h 2371467"/>
              <a:gd name="connsiteX19" fmla="*/ 801796 w 3252899"/>
              <a:gd name="connsiteY19" fmla="*/ 2234724 h 2371467"/>
              <a:gd name="connsiteX20" fmla="*/ 1335196 w 3252899"/>
              <a:gd name="connsiteY20" fmla="*/ 2368074 h 2371467"/>
              <a:gd name="connsiteX21" fmla="*/ 1824146 w 3252899"/>
              <a:gd name="connsiteY21" fmla="*/ 2329974 h 2371467"/>
              <a:gd name="connsiteX22" fmla="*/ 2274996 w 3252899"/>
              <a:gd name="connsiteY22" fmla="*/ 2310924 h 2371467"/>
              <a:gd name="connsiteX23" fmla="*/ 2548046 w 3252899"/>
              <a:gd name="connsiteY23" fmla="*/ 2317274 h 2371467"/>
              <a:gd name="connsiteX24" fmla="*/ 2871896 w 3252899"/>
              <a:gd name="connsiteY24" fmla="*/ 2075974 h 2371467"/>
              <a:gd name="connsiteX25" fmla="*/ 2833796 w 3252899"/>
              <a:gd name="connsiteY25" fmla="*/ 1904524 h 2371467"/>
              <a:gd name="connsiteX26" fmla="*/ 2948096 w 3252899"/>
              <a:gd name="connsiteY26" fmla="*/ 1675924 h 2371467"/>
              <a:gd name="connsiteX27" fmla="*/ 3252896 w 3252899"/>
              <a:gd name="connsiteY27" fmla="*/ 1421924 h 2371467"/>
              <a:gd name="connsiteX28" fmla="*/ 2941746 w 3252899"/>
              <a:gd name="connsiteY28" fmla="*/ 1104424 h 2371467"/>
              <a:gd name="connsiteX29" fmla="*/ 2732196 w 3252899"/>
              <a:gd name="connsiteY29" fmla="*/ 920274 h 2371467"/>
              <a:gd name="connsiteX30" fmla="*/ 2617896 w 3252899"/>
              <a:gd name="connsiteY30" fmla="*/ 564674 h 2371467"/>
              <a:gd name="connsiteX31" fmla="*/ 2332146 w 3252899"/>
              <a:gd name="connsiteY31" fmla="*/ 278924 h 2371467"/>
              <a:gd name="connsiteX32" fmla="*/ 2274996 w 3252899"/>
              <a:gd name="connsiteY32" fmla="*/ 164624 h 2371467"/>
              <a:gd name="connsiteX33" fmla="*/ 2147996 w 3252899"/>
              <a:gd name="connsiteY33" fmla="*/ 12224 h 2371467"/>
              <a:gd name="connsiteX34" fmla="*/ 1906696 w 3252899"/>
              <a:gd name="connsiteY34" fmla="*/ 513874 h 2371467"/>
              <a:gd name="connsiteX35" fmla="*/ 1834305 w 3252899"/>
              <a:gd name="connsiteY35" fmla="*/ 445235 h 2371467"/>
              <a:gd name="connsiteX36" fmla="*/ 1775062 w 3252899"/>
              <a:gd name="connsiteY36" fmla="*/ 401446 h 2371467"/>
              <a:gd name="connsiteX37" fmla="*/ 1780214 w 3252899"/>
              <a:gd name="connsiteY37" fmla="*/ 347355 h 2371467"/>
              <a:gd name="connsiteX38" fmla="*/ 1785366 w 3252899"/>
              <a:gd name="connsiteY38" fmla="*/ 308718 h 2371467"/>
              <a:gd name="connsiteX39" fmla="*/ 1713316 w 3252899"/>
              <a:gd name="connsiteY39" fmla="*/ 221542 h 2371467"/>
              <a:gd name="connsiteX40" fmla="*/ 1677183 w 3252899"/>
              <a:gd name="connsiteY40" fmla="*/ 213414 h 2371467"/>
              <a:gd name="connsiteX41" fmla="*/ 1543242 w 3252899"/>
              <a:gd name="connsiteY41" fmla="*/ 246899 h 2371467"/>
              <a:gd name="connsiteX42" fmla="*/ 1532939 w 3252899"/>
              <a:gd name="connsiteY42" fmla="*/ 267506 h 2371467"/>
              <a:gd name="connsiteX43" fmla="*/ 1517485 w 3252899"/>
              <a:gd name="connsiteY43" fmla="*/ 306142 h 2371467"/>
              <a:gd name="connsiteX44" fmla="*/ 1563848 w 3252899"/>
              <a:gd name="connsiteY44" fmla="*/ 344779 h 2371467"/>
              <a:gd name="connsiteX45" fmla="*/ 1558698 w 3252899"/>
              <a:gd name="connsiteY45" fmla="*/ 388568 h 2371467"/>
              <a:gd name="connsiteX46" fmla="*/ 1538091 w 3252899"/>
              <a:gd name="connsiteY46" fmla="*/ 416900 h 2371467"/>
              <a:gd name="connsiteX47" fmla="*/ 1478795 w 3252899"/>
              <a:gd name="connsiteY47" fmla="*/ 465114 h 2371467"/>
              <a:gd name="connsiteX48" fmla="*/ 1437636 w 3252899"/>
              <a:gd name="connsiteY48" fmla="*/ 535386 h 2371467"/>
              <a:gd name="connsiteX49" fmla="*/ 1355211 w 3252899"/>
              <a:gd name="connsiteY49" fmla="*/ 561144 h 2371467"/>
              <a:gd name="connsiteX50" fmla="*/ 1334605 w 3252899"/>
              <a:gd name="connsiteY50" fmla="*/ 617812 h 2371467"/>
              <a:gd name="connsiteX51" fmla="*/ 1313999 w 3252899"/>
              <a:gd name="connsiteY51" fmla="*/ 610084 h 2371467"/>
              <a:gd name="connsiteX52" fmla="*/ 1272786 w 3252899"/>
              <a:gd name="connsiteY52" fmla="*/ 602356 h 2371467"/>
              <a:gd name="connsiteX53" fmla="*/ 1182634 w 3252899"/>
              <a:gd name="connsiteY53" fmla="*/ 602355 h 2371467"/>
              <a:gd name="connsiteX54" fmla="*/ 1130976 w 3252899"/>
              <a:gd name="connsiteY54" fmla="*/ 588697 h 2371467"/>
              <a:gd name="connsiteX55" fmla="*/ 1071876 w 3252899"/>
              <a:gd name="connsiteY55" fmla="*/ 566295 h 2371467"/>
              <a:gd name="connsiteX56" fmla="*/ 1102784 w 3252899"/>
              <a:gd name="connsiteY56" fmla="*/ 543113 h 2371467"/>
              <a:gd name="connsiteX57" fmla="*/ 1172332 w 3252899"/>
              <a:gd name="connsiteY57" fmla="*/ 555992 h 2371467"/>
              <a:gd name="connsiteX58" fmla="*/ 1177482 w 3252899"/>
              <a:gd name="connsiteY58" fmla="*/ 574022 h 2371467"/>
              <a:gd name="connsiteX59" fmla="*/ 1228998 w 3252899"/>
              <a:gd name="connsiteY59" fmla="*/ 584326 h 2371467"/>
              <a:gd name="connsiteX60" fmla="*/ 1272786 w 3252899"/>
              <a:gd name="connsiteY60" fmla="*/ 555992 h 2371467"/>
              <a:gd name="connsiteX61" fmla="*/ 1265058 w 3252899"/>
              <a:gd name="connsiteY61" fmla="*/ 522508 h 2371467"/>
              <a:gd name="connsiteX62" fmla="*/ 1326877 w 3252899"/>
              <a:gd name="connsiteY62" fmla="*/ 507053 h 2371467"/>
              <a:gd name="connsiteX63" fmla="*/ 1339023 w 3252899"/>
              <a:gd name="connsiteY63" fmla="*/ 477510 h 2371467"/>
              <a:gd name="connsiteX64" fmla="*/ 1362938 w 3252899"/>
              <a:gd name="connsiteY64" fmla="*/ 458113 h 2371467"/>
              <a:gd name="connsiteX65" fmla="*/ 1370666 w 3252899"/>
              <a:gd name="connsiteY65" fmla="*/ 424628 h 2371467"/>
              <a:gd name="connsiteX66" fmla="*/ 1411878 w 3252899"/>
              <a:gd name="connsiteY66" fmla="*/ 414325 h 2371467"/>
              <a:gd name="connsiteX67" fmla="*/ 1427333 w 3252899"/>
              <a:gd name="connsiteY67" fmla="*/ 383415 h 2371467"/>
              <a:gd name="connsiteX68" fmla="*/ 1414454 w 3252899"/>
              <a:gd name="connsiteY68" fmla="*/ 355082 h 2371467"/>
              <a:gd name="connsiteX69" fmla="*/ 1445363 w 3252899"/>
              <a:gd name="connsiteY69" fmla="*/ 311294 h 2371467"/>
              <a:gd name="connsiteX70" fmla="*/ 1453145 w 3252899"/>
              <a:gd name="connsiteY70" fmla="*/ 297974 h 2371467"/>
              <a:gd name="connsiteX71" fmla="*/ 1440211 w 3252899"/>
              <a:gd name="connsiteY71" fmla="*/ 264930 h 2371467"/>
              <a:gd name="connsiteX72" fmla="*/ 1294163 w 3252899"/>
              <a:gd name="connsiteY72" fmla="*/ 204638 h 2371467"/>
              <a:gd name="connsiteX73" fmla="*/ 1205816 w 3252899"/>
              <a:gd name="connsiteY73" fmla="*/ 205687 h 2371467"/>
              <a:gd name="connsiteX74" fmla="*/ 1024046 w 3252899"/>
              <a:gd name="connsiteY74" fmla="*/ 69374 h 2371467"/>
              <a:gd name="connsiteX75" fmla="*/ 901942 w 3252899"/>
              <a:gd name="connsiteY75" fmla="*/ 25677 h 2371467"/>
              <a:gd name="connsiteX76" fmla="*/ 907027 w 3252899"/>
              <a:gd name="connsiteY76" fmla="*/ 56294 h 2371467"/>
              <a:gd name="connsiteX77" fmla="*/ 878692 w 3252899"/>
              <a:gd name="connsiteY77" fmla="*/ 66596 h 2371467"/>
              <a:gd name="connsiteX78" fmla="*/ 858086 w 3252899"/>
              <a:gd name="connsiteY78" fmla="*/ 94929 h 2371467"/>
              <a:gd name="connsiteX79" fmla="*/ 870965 w 3252899"/>
              <a:gd name="connsiteY79" fmla="*/ 133565 h 2371467"/>
              <a:gd name="connsiteX80" fmla="*/ 948237 w 3252899"/>
              <a:gd name="connsiteY80" fmla="*/ 133565 h 2371467"/>
              <a:gd name="connsiteX81" fmla="*/ 971421 w 3252899"/>
              <a:gd name="connsiteY81" fmla="*/ 187657 h 2371467"/>
              <a:gd name="connsiteX82" fmla="*/ 1010057 w 3252899"/>
              <a:gd name="connsiteY82" fmla="*/ 218566 h 2371467"/>
              <a:gd name="connsiteX83" fmla="*/ 1038391 w 3252899"/>
              <a:gd name="connsiteY83" fmla="*/ 236597 h 2371467"/>
              <a:gd name="connsiteX84" fmla="*/ 1027025 w 3252899"/>
              <a:gd name="connsiteY84" fmla="*/ 286495 h 2371467"/>
              <a:gd name="connsiteX85" fmla="*/ 981694 w 3252899"/>
              <a:gd name="connsiteY85" fmla="*/ 299704 h 2371467"/>
              <a:gd name="connsiteX86" fmla="*/ 899374 w 3252899"/>
              <a:gd name="connsiteY86" fmla="*/ 226369 h 2371467"/>
              <a:gd name="connsiteX87" fmla="*/ 783260 w 3252899"/>
              <a:gd name="connsiteY87" fmla="*/ 195576 h 2371467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834305 w 3252899"/>
              <a:gd name="connsiteY35" fmla="*/ 440809 h 2367041"/>
              <a:gd name="connsiteX36" fmla="*/ 1775062 w 3252899"/>
              <a:gd name="connsiteY36" fmla="*/ 397020 h 2367041"/>
              <a:gd name="connsiteX37" fmla="*/ 1780214 w 3252899"/>
              <a:gd name="connsiteY37" fmla="*/ 342929 h 2367041"/>
              <a:gd name="connsiteX38" fmla="*/ 1785366 w 3252899"/>
              <a:gd name="connsiteY38" fmla="*/ 304292 h 2367041"/>
              <a:gd name="connsiteX39" fmla="*/ 1713316 w 3252899"/>
              <a:gd name="connsiteY39" fmla="*/ 217116 h 2367041"/>
              <a:gd name="connsiteX40" fmla="*/ 1677183 w 3252899"/>
              <a:gd name="connsiteY40" fmla="*/ 208988 h 2367041"/>
              <a:gd name="connsiteX41" fmla="*/ 1543242 w 3252899"/>
              <a:gd name="connsiteY41" fmla="*/ 242473 h 2367041"/>
              <a:gd name="connsiteX42" fmla="*/ 1532939 w 3252899"/>
              <a:gd name="connsiteY42" fmla="*/ 263080 h 2367041"/>
              <a:gd name="connsiteX43" fmla="*/ 1517485 w 3252899"/>
              <a:gd name="connsiteY43" fmla="*/ 301716 h 2367041"/>
              <a:gd name="connsiteX44" fmla="*/ 1563848 w 3252899"/>
              <a:gd name="connsiteY44" fmla="*/ 340353 h 2367041"/>
              <a:gd name="connsiteX45" fmla="*/ 1558698 w 3252899"/>
              <a:gd name="connsiteY45" fmla="*/ 384142 h 2367041"/>
              <a:gd name="connsiteX46" fmla="*/ 1538091 w 3252899"/>
              <a:gd name="connsiteY46" fmla="*/ 412474 h 2367041"/>
              <a:gd name="connsiteX47" fmla="*/ 1478795 w 3252899"/>
              <a:gd name="connsiteY47" fmla="*/ 460688 h 2367041"/>
              <a:gd name="connsiteX48" fmla="*/ 1437636 w 3252899"/>
              <a:gd name="connsiteY48" fmla="*/ 530960 h 2367041"/>
              <a:gd name="connsiteX49" fmla="*/ 1355211 w 3252899"/>
              <a:gd name="connsiteY49" fmla="*/ 556718 h 2367041"/>
              <a:gd name="connsiteX50" fmla="*/ 1334605 w 3252899"/>
              <a:gd name="connsiteY50" fmla="*/ 613386 h 2367041"/>
              <a:gd name="connsiteX51" fmla="*/ 1313999 w 3252899"/>
              <a:gd name="connsiteY51" fmla="*/ 605658 h 2367041"/>
              <a:gd name="connsiteX52" fmla="*/ 1272786 w 3252899"/>
              <a:gd name="connsiteY52" fmla="*/ 597930 h 2367041"/>
              <a:gd name="connsiteX53" fmla="*/ 1182634 w 3252899"/>
              <a:gd name="connsiteY53" fmla="*/ 597929 h 2367041"/>
              <a:gd name="connsiteX54" fmla="*/ 1130976 w 3252899"/>
              <a:gd name="connsiteY54" fmla="*/ 584271 h 2367041"/>
              <a:gd name="connsiteX55" fmla="*/ 1071876 w 3252899"/>
              <a:gd name="connsiteY55" fmla="*/ 561869 h 2367041"/>
              <a:gd name="connsiteX56" fmla="*/ 1102784 w 3252899"/>
              <a:gd name="connsiteY56" fmla="*/ 538687 h 2367041"/>
              <a:gd name="connsiteX57" fmla="*/ 1172332 w 3252899"/>
              <a:gd name="connsiteY57" fmla="*/ 551566 h 2367041"/>
              <a:gd name="connsiteX58" fmla="*/ 1177482 w 3252899"/>
              <a:gd name="connsiteY58" fmla="*/ 569596 h 2367041"/>
              <a:gd name="connsiteX59" fmla="*/ 1228998 w 3252899"/>
              <a:gd name="connsiteY59" fmla="*/ 579900 h 2367041"/>
              <a:gd name="connsiteX60" fmla="*/ 1272786 w 3252899"/>
              <a:gd name="connsiteY60" fmla="*/ 551566 h 2367041"/>
              <a:gd name="connsiteX61" fmla="*/ 1265058 w 3252899"/>
              <a:gd name="connsiteY61" fmla="*/ 518082 h 2367041"/>
              <a:gd name="connsiteX62" fmla="*/ 1326877 w 3252899"/>
              <a:gd name="connsiteY62" fmla="*/ 502627 h 2367041"/>
              <a:gd name="connsiteX63" fmla="*/ 1339023 w 3252899"/>
              <a:gd name="connsiteY63" fmla="*/ 473084 h 2367041"/>
              <a:gd name="connsiteX64" fmla="*/ 1362938 w 3252899"/>
              <a:gd name="connsiteY64" fmla="*/ 453687 h 2367041"/>
              <a:gd name="connsiteX65" fmla="*/ 1370666 w 3252899"/>
              <a:gd name="connsiteY65" fmla="*/ 420202 h 2367041"/>
              <a:gd name="connsiteX66" fmla="*/ 1411878 w 3252899"/>
              <a:gd name="connsiteY66" fmla="*/ 409899 h 2367041"/>
              <a:gd name="connsiteX67" fmla="*/ 1427333 w 3252899"/>
              <a:gd name="connsiteY67" fmla="*/ 378989 h 2367041"/>
              <a:gd name="connsiteX68" fmla="*/ 1414454 w 3252899"/>
              <a:gd name="connsiteY68" fmla="*/ 350656 h 2367041"/>
              <a:gd name="connsiteX69" fmla="*/ 1445363 w 3252899"/>
              <a:gd name="connsiteY69" fmla="*/ 306868 h 2367041"/>
              <a:gd name="connsiteX70" fmla="*/ 1453145 w 3252899"/>
              <a:gd name="connsiteY70" fmla="*/ 293548 h 2367041"/>
              <a:gd name="connsiteX71" fmla="*/ 1440211 w 3252899"/>
              <a:gd name="connsiteY71" fmla="*/ 260504 h 2367041"/>
              <a:gd name="connsiteX72" fmla="*/ 1294163 w 3252899"/>
              <a:gd name="connsiteY72" fmla="*/ 200212 h 2367041"/>
              <a:gd name="connsiteX73" fmla="*/ 1205816 w 3252899"/>
              <a:gd name="connsiteY73" fmla="*/ 201261 h 2367041"/>
              <a:gd name="connsiteX74" fmla="*/ 1024046 w 3252899"/>
              <a:gd name="connsiteY74" fmla="*/ 64948 h 2367041"/>
              <a:gd name="connsiteX75" fmla="*/ 901942 w 3252899"/>
              <a:gd name="connsiteY75" fmla="*/ 21251 h 2367041"/>
              <a:gd name="connsiteX76" fmla="*/ 907027 w 3252899"/>
              <a:gd name="connsiteY76" fmla="*/ 51868 h 2367041"/>
              <a:gd name="connsiteX77" fmla="*/ 878692 w 3252899"/>
              <a:gd name="connsiteY77" fmla="*/ 62170 h 2367041"/>
              <a:gd name="connsiteX78" fmla="*/ 858086 w 3252899"/>
              <a:gd name="connsiteY78" fmla="*/ 90503 h 2367041"/>
              <a:gd name="connsiteX79" fmla="*/ 870965 w 3252899"/>
              <a:gd name="connsiteY79" fmla="*/ 129139 h 2367041"/>
              <a:gd name="connsiteX80" fmla="*/ 948237 w 3252899"/>
              <a:gd name="connsiteY80" fmla="*/ 129139 h 2367041"/>
              <a:gd name="connsiteX81" fmla="*/ 971421 w 3252899"/>
              <a:gd name="connsiteY81" fmla="*/ 183231 h 2367041"/>
              <a:gd name="connsiteX82" fmla="*/ 1010057 w 3252899"/>
              <a:gd name="connsiteY82" fmla="*/ 214140 h 2367041"/>
              <a:gd name="connsiteX83" fmla="*/ 1038391 w 3252899"/>
              <a:gd name="connsiteY83" fmla="*/ 232171 h 2367041"/>
              <a:gd name="connsiteX84" fmla="*/ 1027025 w 3252899"/>
              <a:gd name="connsiteY84" fmla="*/ 282069 h 2367041"/>
              <a:gd name="connsiteX85" fmla="*/ 981694 w 3252899"/>
              <a:gd name="connsiteY85" fmla="*/ 295278 h 2367041"/>
              <a:gd name="connsiteX86" fmla="*/ 899374 w 3252899"/>
              <a:gd name="connsiteY86" fmla="*/ 221943 h 2367041"/>
              <a:gd name="connsiteX87" fmla="*/ 783260 w 3252899"/>
              <a:gd name="connsiteY87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867790 w 3252899"/>
              <a:gd name="connsiteY35" fmla="*/ 425354 h 2367041"/>
              <a:gd name="connsiteX36" fmla="*/ 1834305 w 3252899"/>
              <a:gd name="connsiteY36" fmla="*/ 440809 h 2367041"/>
              <a:gd name="connsiteX37" fmla="*/ 1775062 w 3252899"/>
              <a:gd name="connsiteY37" fmla="*/ 397020 h 2367041"/>
              <a:gd name="connsiteX38" fmla="*/ 1780214 w 3252899"/>
              <a:gd name="connsiteY38" fmla="*/ 342929 h 2367041"/>
              <a:gd name="connsiteX39" fmla="*/ 1785366 w 3252899"/>
              <a:gd name="connsiteY39" fmla="*/ 304292 h 2367041"/>
              <a:gd name="connsiteX40" fmla="*/ 1713316 w 3252899"/>
              <a:gd name="connsiteY40" fmla="*/ 217116 h 2367041"/>
              <a:gd name="connsiteX41" fmla="*/ 1677183 w 3252899"/>
              <a:gd name="connsiteY41" fmla="*/ 208988 h 2367041"/>
              <a:gd name="connsiteX42" fmla="*/ 1543242 w 3252899"/>
              <a:gd name="connsiteY42" fmla="*/ 242473 h 2367041"/>
              <a:gd name="connsiteX43" fmla="*/ 1532939 w 3252899"/>
              <a:gd name="connsiteY43" fmla="*/ 263080 h 2367041"/>
              <a:gd name="connsiteX44" fmla="*/ 1517485 w 3252899"/>
              <a:gd name="connsiteY44" fmla="*/ 301716 h 2367041"/>
              <a:gd name="connsiteX45" fmla="*/ 1563848 w 3252899"/>
              <a:gd name="connsiteY45" fmla="*/ 340353 h 2367041"/>
              <a:gd name="connsiteX46" fmla="*/ 1558698 w 3252899"/>
              <a:gd name="connsiteY46" fmla="*/ 384142 h 2367041"/>
              <a:gd name="connsiteX47" fmla="*/ 1538091 w 3252899"/>
              <a:gd name="connsiteY47" fmla="*/ 412474 h 2367041"/>
              <a:gd name="connsiteX48" fmla="*/ 1478795 w 3252899"/>
              <a:gd name="connsiteY48" fmla="*/ 460688 h 2367041"/>
              <a:gd name="connsiteX49" fmla="*/ 1437636 w 3252899"/>
              <a:gd name="connsiteY49" fmla="*/ 530960 h 2367041"/>
              <a:gd name="connsiteX50" fmla="*/ 1355211 w 3252899"/>
              <a:gd name="connsiteY50" fmla="*/ 556718 h 2367041"/>
              <a:gd name="connsiteX51" fmla="*/ 1334605 w 3252899"/>
              <a:gd name="connsiteY51" fmla="*/ 613386 h 2367041"/>
              <a:gd name="connsiteX52" fmla="*/ 1313999 w 3252899"/>
              <a:gd name="connsiteY52" fmla="*/ 605658 h 2367041"/>
              <a:gd name="connsiteX53" fmla="*/ 1272786 w 3252899"/>
              <a:gd name="connsiteY53" fmla="*/ 597930 h 2367041"/>
              <a:gd name="connsiteX54" fmla="*/ 1182634 w 3252899"/>
              <a:gd name="connsiteY54" fmla="*/ 597929 h 2367041"/>
              <a:gd name="connsiteX55" fmla="*/ 1130976 w 3252899"/>
              <a:gd name="connsiteY55" fmla="*/ 584271 h 2367041"/>
              <a:gd name="connsiteX56" fmla="*/ 1071876 w 3252899"/>
              <a:gd name="connsiteY56" fmla="*/ 561869 h 2367041"/>
              <a:gd name="connsiteX57" fmla="*/ 1102784 w 3252899"/>
              <a:gd name="connsiteY57" fmla="*/ 538687 h 2367041"/>
              <a:gd name="connsiteX58" fmla="*/ 1172332 w 3252899"/>
              <a:gd name="connsiteY58" fmla="*/ 551566 h 2367041"/>
              <a:gd name="connsiteX59" fmla="*/ 1177482 w 3252899"/>
              <a:gd name="connsiteY59" fmla="*/ 569596 h 2367041"/>
              <a:gd name="connsiteX60" fmla="*/ 1228998 w 3252899"/>
              <a:gd name="connsiteY60" fmla="*/ 579900 h 2367041"/>
              <a:gd name="connsiteX61" fmla="*/ 1272786 w 3252899"/>
              <a:gd name="connsiteY61" fmla="*/ 551566 h 2367041"/>
              <a:gd name="connsiteX62" fmla="*/ 1265058 w 3252899"/>
              <a:gd name="connsiteY62" fmla="*/ 518082 h 2367041"/>
              <a:gd name="connsiteX63" fmla="*/ 1326877 w 3252899"/>
              <a:gd name="connsiteY63" fmla="*/ 502627 h 2367041"/>
              <a:gd name="connsiteX64" fmla="*/ 1339023 w 3252899"/>
              <a:gd name="connsiteY64" fmla="*/ 473084 h 2367041"/>
              <a:gd name="connsiteX65" fmla="*/ 1362938 w 3252899"/>
              <a:gd name="connsiteY65" fmla="*/ 453687 h 2367041"/>
              <a:gd name="connsiteX66" fmla="*/ 1370666 w 3252899"/>
              <a:gd name="connsiteY66" fmla="*/ 420202 h 2367041"/>
              <a:gd name="connsiteX67" fmla="*/ 1411878 w 3252899"/>
              <a:gd name="connsiteY67" fmla="*/ 409899 h 2367041"/>
              <a:gd name="connsiteX68" fmla="*/ 1427333 w 3252899"/>
              <a:gd name="connsiteY68" fmla="*/ 378989 h 2367041"/>
              <a:gd name="connsiteX69" fmla="*/ 1414454 w 3252899"/>
              <a:gd name="connsiteY69" fmla="*/ 350656 h 2367041"/>
              <a:gd name="connsiteX70" fmla="*/ 1445363 w 3252899"/>
              <a:gd name="connsiteY70" fmla="*/ 306868 h 2367041"/>
              <a:gd name="connsiteX71" fmla="*/ 1453145 w 3252899"/>
              <a:gd name="connsiteY71" fmla="*/ 293548 h 2367041"/>
              <a:gd name="connsiteX72" fmla="*/ 1440211 w 3252899"/>
              <a:gd name="connsiteY72" fmla="*/ 260504 h 2367041"/>
              <a:gd name="connsiteX73" fmla="*/ 1294163 w 3252899"/>
              <a:gd name="connsiteY73" fmla="*/ 200212 h 2367041"/>
              <a:gd name="connsiteX74" fmla="*/ 1205816 w 3252899"/>
              <a:gd name="connsiteY74" fmla="*/ 201261 h 2367041"/>
              <a:gd name="connsiteX75" fmla="*/ 1024046 w 3252899"/>
              <a:gd name="connsiteY75" fmla="*/ 64948 h 2367041"/>
              <a:gd name="connsiteX76" fmla="*/ 901942 w 3252899"/>
              <a:gd name="connsiteY76" fmla="*/ 21251 h 2367041"/>
              <a:gd name="connsiteX77" fmla="*/ 907027 w 3252899"/>
              <a:gd name="connsiteY77" fmla="*/ 51868 h 2367041"/>
              <a:gd name="connsiteX78" fmla="*/ 878692 w 3252899"/>
              <a:gd name="connsiteY78" fmla="*/ 62170 h 2367041"/>
              <a:gd name="connsiteX79" fmla="*/ 858086 w 3252899"/>
              <a:gd name="connsiteY79" fmla="*/ 90503 h 2367041"/>
              <a:gd name="connsiteX80" fmla="*/ 870965 w 3252899"/>
              <a:gd name="connsiteY80" fmla="*/ 129139 h 2367041"/>
              <a:gd name="connsiteX81" fmla="*/ 948237 w 3252899"/>
              <a:gd name="connsiteY81" fmla="*/ 129139 h 2367041"/>
              <a:gd name="connsiteX82" fmla="*/ 971421 w 3252899"/>
              <a:gd name="connsiteY82" fmla="*/ 183231 h 2367041"/>
              <a:gd name="connsiteX83" fmla="*/ 1010057 w 3252899"/>
              <a:gd name="connsiteY83" fmla="*/ 214140 h 2367041"/>
              <a:gd name="connsiteX84" fmla="*/ 1038391 w 3252899"/>
              <a:gd name="connsiteY84" fmla="*/ 232171 h 2367041"/>
              <a:gd name="connsiteX85" fmla="*/ 1027025 w 3252899"/>
              <a:gd name="connsiteY85" fmla="*/ 282069 h 2367041"/>
              <a:gd name="connsiteX86" fmla="*/ 981694 w 3252899"/>
              <a:gd name="connsiteY86" fmla="*/ 295278 h 2367041"/>
              <a:gd name="connsiteX87" fmla="*/ 899374 w 3252899"/>
              <a:gd name="connsiteY87" fmla="*/ 221943 h 2367041"/>
              <a:gd name="connsiteX88" fmla="*/ 783260 w 3252899"/>
              <a:gd name="connsiteY88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896124 w 3252899"/>
              <a:gd name="connsiteY35" fmla="*/ 422779 h 2367041"/>
              <a:gd name="connsiteX36" fmla="*/ 1867790 w 3252899"/>
              <a:gd name="connsiteY36" fmla="*/ 425354 h 2367041"/>
              <a:gd name="connsiteX37" fmla="*/ 1834305 w 3252899"/>
              <a:gd name="connsiteY37" fmla="*/ 440809 h 2367041"/>
              <a:gd name="connsiteX38" fmla="*/ 1775062 w 3252899"/>
              <a:gd name="connsiteY38" fmla="*/ 397020 h 2367041"/>
              <a:gd name="connsiteX39" fmla="*/ 1780214 w 3252899"/>
              <a:gd name="connsiteY39" fmla="*/ 342929 h 2367041"/>
              <a:gd name="connsiteX40" fmla="*/ 1785366 w 3252899"/>
              <a:gd name="connsiteY40" fmla="*/ 304292 h 2367041"/>
              <a:gd name="connsiteX41" fmla="*/ 1713316 w 3252899"/>
              <a:gd name="connsiteY41" fmla="*/ 217116 h 2367041"/>
              <a:gd name="connsiteX42" fmla="*/ 1677183 w 3252899"/>
              <a:gd name="connsiteY42" fmla="*/ 208988 h 2367041"/>
              <a:gd name="connsiteX43" fmla="*/ 1543242 w 3252899"/>
              <a:gd name="connsiteY43" fmla="*/ 242473 h 2367041"/>
              <a:gd name="connsiteX44" fmla="*/ 1532939 w 3252899"/>
              <a:gd name="connsiteY44" fmla="*/ 263080 h 2367041"/>
              <a:gd name="connsiteX45" fmla="*/ 1517485 w 3252899"/>
              <a:gd name="connsiteY45" fmla="*/ 301716 h 2367041"/>
              <a:gd name="connsiteX46" fmla="*/ 1563848 w 3252899"/>
              <a:gd name="connsiteY46" fmla="*/ 340353 h 2367041"/>
              <a:gd name="connsiteX47" fmla="*/ 1558698 w 3252899"/>
              <a:gd name="connsiteY47" fmla="*/ 384142 h 2367041"/>
              <a:gd name="connsiteX48" fmla="*/ 1538091 w 3252899"/>
              <a:gd name="connsiteY48" fmla="*/ 412474 h 2367041"/>
              <a:gd name="connsiteX49" fmla="*/ 1478795 w 3252899"/>
              <a:gd name="connsiteY49" fmla="*/ 460688 h 2367041"/>
              <a:gd name="connsiteX50" fmla="*/ 1437636 w 3252899"/>
              <a:gd name="connsiteY50" fmla="*/ 530960 h 2367041"/>
              <a:gd name="connsiteX51" fmla="*/ 1355211 w 3252899"/>
              <a:gd name="connsiteY51" fmla="*/ 556718 h 2367041"/>
              <a:gd name="connsiteX52" fmla="*/ 1334605 w 3252899"/>
              <a:gd name="connsiteY52" fmla="*/ 613386 h 2367041"/>
              <a:gd name="connsiteX53" fmla="*/ 1313999 w 3252899"/>
              <a:gd name="connsiteY53" fmla="*/ 605658 h 2367041"/>
              <a:gd name="connsiteX54" fmla="*/ 1272786 w 3252899"/>
              <a:gd name="connsiteY54" fmla="*/ 597930 h 2367041"/>
              <a:gd name="connsiteX55" fmla="*/ 1182634 w 3252899"/>
              <a:gd name="connsiteY55" fmla="*/ 597929 h 2367041"/>
              <a:gd name="connsiteX56" fmla="*/ 1130976 w 3252899"/>
              <a:gd name="connsiteY56" fmla="*/ 584271 h 2367041"/>
              <a:gd name="connsiteX57" fmla="*/ 1071876 w 3252899"/>
              <a:gd name="connsiteY57" fmla="*/ 561869 h 2367041"/>
              <a:gd name="connsiteX58" fmla="*/ 1102784 w 3252899"/>
              <a:gd name="connsiteY58" fmla="*/ 538687 h 2367041"/>
              <a:gd name="connsiteX59" fmla="*/ 1172332 w 3252899"/>
              <a:gd name="connsiteY59" fmla="*/ 551566 h 2367041"/>
              <a:gd name="connsiteX60" fmla="*/ 1177482 w 3252899"/>
              <a:gd name="connsiteY60" fmla="*/ 569596 h 2367041"/>
              <a:gd name="connsiteX61" fmla="*/ 1228998 w 3252899"/>
              <a:gd name="connsiteY61" fmla="*/ 579900 h 2367041"/>
              <a:gd name="connsiteX62" fmla="*/ 1272786 w 3252899"/>
              <a:gd name="connsiteY62" fmla="*/ 551566 h 2367041"/>
              <a:gd name="connsiteX63" fmla="*/ 1265058 w 3252899"/>
              <a:gd name="connsiteY63" fmla="*/ 518082 h 2367041"/>
              <a:gd name="connsiteX64" fmla="*/ 1326877 w 3252899"/>
              <a:gd name="connsiteY64" fmla="*/ 502627 h 2367041"/>
              <a:gd name="connsiteX65" fmla="*/ 1339023 w 3252899"/>
              <a:gd name="connsiteY65" fmla="*/ 473084 h 2367041"/>
              <a:gd name="connsiteX66" fmla="*/ 1362938 w 3252899"/>
              <a:gd name="connsiteY66" fmla="*/ 453687 h 2367041"/>
              <a:gd name="connsiteX67" fmla="*/ 1370666 w 3252899"/>
              <a:gd name="connsiteY67" fmla="*/ 420202 h 2367041"/>
              <a:gd name="connsiteX68" fmla="*/ 1411878 w 3252899"/>
              <a:gd name="connsiteY68" fmla="*/ 409899 h 2367041"/>
              <a:gd name="connsiteX69" fmla="*/ 1427333 w 3252899"/>
              <a:gd name="connsiteY69" fmla="*/ 378989 h 2367041"/>
              <a:gd name="connsiteX70" fmla="*/ 1414454 w 3252899"/>
              <a:gd name="connsiteY70" fmla="*/ 350656 h 2367041"/>
              <a:gd name="connsiteX71" fmla="*/ 1445363 w 3252899"/>
              <a:gd name="connsiteY71" fmla="*/ 306868 h 2367041"/>
              <a:gd name="connsiteX72" fmla="*/ 1453145 w 3252899"/>
              <a:gd name="connsiteY72" fmla="*/ 293548 h 2367041"/>
              <a:gd name="connsiteX73" fmla="*/ 1440211 w 3252899"/>
              <a:gd name="connsiteY73" fmla="*/ 260504 h 2367041"/>
              <a:gd name="connsiteX74" fmla="*/ 1294163 w 3252899"/>
              <a:gd name="connsiteY74" fmla="*/ 200212 h 2367041"/>
              <a:gd name="connsiteX75" fmla="*/ 1205816 w 3252899"/>
              <a:gd name="connsiteY75" fmla="*/ 201261 h 2367041"/>
              <a:gd name="connsiteX76" fmla="*/ 1024046 w 3252899"/>
              <a:gd name="connsiteY76" fmla="*/ 64948 h 2367041"/>
              <a:gd name="connsiteX77" fmla="*/ 901942 w 3252899"/>
              <a:gd name="connsiteY77" fmla="*/ 21251 h 2367041"/>
              <a:gd name="connsiteX78" fmla="*/ 907027 w 3252899"/>
              <a:gd name="connsiteY78" fmla="*/ 51868 h 2367041"/>
              <a:gd name="connsiteX79" fmla="*/ 878692 w 3252899"/>
              <a:gd name="connsiteY79" fmla="*/ 62170 h 2367041"/>
              <a:gd name="connsiteX80" fmla="*/ 858086 w 3252899"/>
              <a:gd name="connsiteY80" fmla="*/ 90503 h 2367041"/>
              <a:gd name="connsiteX81" fmla="*/ 870965 w 3252899"/>
              <a:gd name="connsiteY81" fmla="*/ 129139 h 2367041"/>
              <a:gd name="connsiteX82" fmla="*/ 948237 w 3252899"/>
              <a:gd name="connsiteY82" fmla="*/ 129139 h 2367041"/>
              <a:gd name="connsiteX83" fmla="*/ 971421 w 3252899"/>
              <a:gd name="connsiteY83" fmla="*/ 183231 h 2367041"/>
              <a:gd name="connsiteX84" fmla="*/ 1010057 w 3252899"/>
              <a:gd name="connsiteY84" fmla="*/ 214140 h 2367041"/>
              <a:gd name="connsiteX85" fmla="*/ 1038391 w 3252899"/>
              <a:gd name="connsiteY85" fmla="*/ 232171 h 2367041"/>
              <a:gd name="connsiteX86" fmla="*/ 1027025 w 3252899"/>
              <a:gd name="connsiteY86" fmla="*/ 282069 h 2367041"/>
              <a:gd name="connsiteX87" fmla="*/ 981694 w 3252899"/>
              <a:gd name="connsiteY87" fmla="*/ 295278 h 2367041"/>
              <a:gd name="connsiteX88" fmla="*/ 899374 w 3252899"/>
              <a:gd name="connsiteY88" fmla="*/ 221943 h 2367041"/>
              <a:gd name="connsiteX89" fmla="*/ 783260 w 3252899"/>
              <a:gd name="connsiteY89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896124 w 3252899"/>
              <a:gd name="connsiteY35" fmla="*/ 422779 h 2367041"/>
              <a:gd name="connsiteX36" fmla="*/ 1867790 w 3252899"/>
              <a:gd name="connsiteY36" fmla="*/ 425354 h 2367041"/>
              <a:gd name="connsiteX37" fmla="*/ 1834305 w 3252899"/>
              <a:gd name="connsiteY37" fmla="*/ 425354 h 2367041"/>
              <a:gd name="connsiteX38" fmla="*/ 1775062 w 3252899"/>
              <a:gd name="connsiteY38" fmla="*/ 397020 h 2367041"/>
              <a:gd name="connsiteX39" fmla="*/ 1780214 w 3252899"/>
              <a:gd name="connsiteY39" fmla="*/ 342929 h 2367041"/>
              <a:gd name="connsiteX40" fmla="*/ 1785366 w 3252899"/>
              <a:gd name="connsiteY40" fmla="*/ 304292 h 2367041"/>
              <a:gd name="connsiteX41" fmla="*/ 1713316 w 3252899"/>
              <a:gd name="connsiteY41" fmla="*/ 217116 h 2367041"/>
              <a:gd name="connsiteX42" fmla="*/ 1677183 w 3252899"/>
              <a:gd name="connsiteY42" fmla="*/ 208988 h 2367041"/>
              <a:gd name="connsiteX43" fmla="*/ 1543242 w 3252899"/>
              <a:gd name="connsiteY43" fmla="*/ 242473 h 2367041"/>
              <a:gd name="connsiteX44" fmla="*/ 1532939 w 3252899"/>
              <a:gd name="connsiteY44" fmla="*/ 263080 h 2367041"/>
              <a:gd name="connsiteX45" fmla="*/ 1517485 w 3252899"/>
              <a:gd name="connsiteY45" fmla="*/ 301716 h 2367041"/>
              <a:gd name="connsiteX46" fmla="*/ 1563848 w 3252899"/>
              <a:gd name="connsiteY46" fmla="*/ 340353 h 2367041"/>
              <a:gd name="connsiteX47" fmla="*/ 1558698 w 3252899"/>
              <a:gd name="connsiteY47" fmla="*/ 384142 h 2367041"/>
              <a:gd name="connsiteX48" fmla="*/ 1538091 w 3252899"/>
              <a:gd name="connsiteY48" fmla="*/ 412474 h 2367041"/>
              <a:gd name="connsiteX49" fmla="*/ 1478795 w 3252899"/>
              <a:gd name="connsiteY49" fmla="*/ 460688 h 2367041"/>
              <a:gd name="connsiteX50" fmla="*/ 1437636 w 3252899"/>
              <a:gd name="connsiteY50" fmla="*/ 530960 h 2367041"/>
              <a:gd name="connsiteX51" fmla="*/ 1355211 w 3252899"/>
              <a:gd name="connsiteY51" fmla="*/ 556718 h 2367041"/>
              <a:gd name="connsiteX52" fmla="*/ 1334605 w 3252899"/>
              <a:gd name="connsiteY52" fmla="*/ 613386 h 2367041"/>
              <a:gd name="connsiteX53" fmla="*/ 1313999 w 3252899"/>
              <a:gd name="connsiteY53" fmla="*/ 605658 h 2367041"/>
              <a:gd name="connsiteX54" fmla="*/ 1272786 w 3252899"/>
              <a:gd name="connsiteY54" fmla="*/ 597930 h 2367041"/>
              <a:gd name="connsiteX55" fmla="*/ 1182634 w 3252899"/>
              <a:gd name="connsiteY55" fmla="*/ 597929 h 2367041"/>
              <a:gd name="connsiteX56" fmla="*/ 1130976 w 3252899"/>
              <a:gd name="connsiteY56" fmla="*/ 584271 h 2367041"/>
              <a:gd name="connsiteX57" fmla="*/ 1071876 w 3252899"/>
              <a:gd name="connsiteY57" fmla="*/ 561869 h 2367041"/>
              <a:gd name="connsiteX58" fmla="*/ 1102784 w 3252899"/>
              <a:gd name="connsiteY58" fmla="*/ 538687 h 2367041"/>
              <a:gd name="connsiteX59" fmla="*/ 1172332 w 3252899"/>
              <a:gd name="connsiteY59" fmla="*/ 551566 h 2367041"/>
              <a:gd name="connsiteX60" fmla="*/ 1177482 w 3252899"/>
              <a:gd name="connsiteY60" fmla="*/ 569596 h 2367041"/>
              <a:gd name="connsiteX61" fmla="*/ 1228998 w 3252899"/>
              <a:gd name="connsiteY61" fmla="*/ 579900 h 2367041"/>
              <a:gd name="connsiteX62" fmla="*/ 1272786 w 3252899"/>
              <a:gd name="connsiteY62" fmla="*/ 551566 h 2367041"/>
              <a:gd name="connsiteX63" fmla="*/ 1265058 w 3252899"/>
              <a:gd name="connsiteY63" fmla="*/ 518082 h 2367041"/>
              <a:gd name="connsiteX64" fmla="*/ 1326877 w 3252899"/>
              <a:gd name="connsiteY64" fmla="*/ 502627 h 2367041"/>
              <a:gd name="connsiteX65" fmla="*/ 1339023 w 3252899"/>
              <a:gd name="connsiteY65" fmla="*/ 473084 h 2367041"/>
              <a:gd name="connsiteX66" fmla="*/ 1362938 w 3252899"/>
              <a:gd name="connsiteY66" fmla="*/ 453687 h 2367041"/>
              <a:gd name="connsiteX67" fmla="*/ 1370666 w 3252899"/>
              <a:gd name="connsiteY67" fmla="*/ 420202 h 2367041"/>
              <a:gd name="connsiteX68" fmla="*/ 1411878 w 3252899"/>
              <a:gd name="connsiteY68" fmla="*/ 409899 h 2367041"/>
              <a:gd name="connsiteX69" fmla="*/ 1427333 w 3252899"/>
              <a:gd name="connsiteY69" fmla="*/ 378989 h 2367041"/>
              <a:gd name="connsiteX70" fmla="*/ 1414454 w 3252899"/>
              <a:gd name="connsiteY70" fmla="*/ 350656 h 2367041"/>
              <a:gd name="connsiteX71" fmla="*/ 1445363 w 3252899"/>
              <a:gd name="connsiteY71" fmla="*/ 306868 h 2367041"/>
              <a:gd name="connsiteX72" fmla="*/ 1453145 w 3252899"/>
              <a:gd name="connsiteY72" fmla="*/ 293548 h 2367041"/>
              <a:gd name="connsiteX73" fmla="*/ 1440211 w 3252899"/>
              <a:gd name="connsiteY73" fmla="*/ 260504 h 2367041"/>
              <a:gd name="connsiteX74" fmla="*/ 1294163 w 3252899"/>
              <a:gd name="connsiteY74" fmla="*/ 200212 h 2367041"/>
              <a:gd name="connsiteX75" fmla="*/ 1205816 w 3252899"/>
              <a:gd name="connsiteY75" fmla="*/ 201261 h 2367041"/>
              <a:gd name="connsiteX76" fmla="*/ 1024046 w 3252899"/>
              <a:gd name="connsiteY76" fmla="*/ 64948 h 2367041"/>
              <a:gd name="connsiteX77" fmla="*/ 901942 w 3252899"/>
              <a:gd name="connsiteY77" fmla="*/ 21251 h 2367041"/>
              <a:gd name="connsiteX78" fmla="*/ 907027 w 3252899"/>
              <a:gd name="connsiteY78" fmla="*/ 51868 h 2367041"/>
              <a:gd name="connsiteX79" fmla="*/ 878692 w 3252899"/>
              <a:gd name="connsiteY79" fmla="*/ 62170 h 2367041"/>
              <a:gd name="connsiteX80" fmla="*/ 858086 w 3252899"/>
              <a:gd name="connsiteY80" fmla="*/ 90503 h 2367041"/>
              <a:gd name="connsiteX81" fmla="*/ 870965 w 3252899"/>
              <a:gd name="connsiteY81" fmla="*/ 129139 h 2367041"/>
              <a:gd name="connsiteX82" fmla="*/ 948237 w 3252899"/>
              <a:gd name="connsiteY82" fmla="*/ 129139 h 2367041"/>
              <a:gd name="connsiteX83" fmla="*/ 971421 w 3252899"/>
              <a:gd name="connsiteY83" fmla="*/ 183231 h 2367041"/>
              <a:gd name="connsiteX84" fmla="*/ 1010057 w 3252899"/>
              <a:gd name="connsiteY84" fmla="*/ 214140 h 2367041"/>
              <a:gd name="connsiteX85" fmla="*/ 1038391 w 3252899"/>
              <a:gd name="connsiteY85" fmla="*/ 232171 h 2367041"/>
              <a:gd name="connsiteX86" fmla="*/ 1027025 w 3252899"/>
              <a:gd name="connsiteY86" fmla="*/ 282069 h 2367041"/>
              <a:gd name="connsiteX87" fmla="*/ 981694 w 3252899"/>
              <a:gd name="connsiteY87" fmla="*/ 295278 h 2367041"/>
              <a:gd name="connsiteX88" fmla="*/ 899374 w 3252899"/>
              <a:gd name="connsiteY88" fmla="*/ 221943 h 2367041"/>
              <a:gd name="connsiteX89" fmla="*/ 783260 w 3252899"/>
              <a:gd name="connsiteY89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867790 w 3252899"/>
              <a:gd name="connsiteY35" fmla="*/ 425354 h 2367041"/>
              <a:gd name="connsiteX36" fmla="*/ 1834305 w 3252899"/>
              <a:gd name="connsiteY36" fmla="*/ 425354 h 2367041"/>
              <a:gd name="connsiteX37" fmla="*/ 1775062 w 3252899"/>
              <a:gd name="connsiteY37" fmla="*/ 397020 h 2367041"/>
              <a:gd name="connsiteX38" fmla="*/ 1780214 w 3252899"/>
              <a:gd name="connsiteY38" fmla="*/ 342929 h 2367041"/>
              <a:gd name="connsiteX39" fmla="*/ 1785366 w 3252899"/>
              <a:gd name="connsiteY39" fmla="*/ 304292 h 2367041"/>
              <a:gd name="connsiteX40" fmla="*/ 1713316 w 3252899"/>
              <a:gd name="connsiteY40" fmla="*/ 217116 h 2367041"/>
              <a:gd name="connsiteX41" fmla="*/ 1677183 w 3252899"/>
              <a:gd name="connsiteY41" fmla="*/ 208988 h 2367041"/>
              <a:gd name="connsiteX42" fmla="*/ 1543242 w 3252899"/>
              <a:gd name="connsiteY42" fmla="*/ 242473 h 2367041"/>
              <a:gd name="connsiteX43" fmla="*/ 1532939 w 3252899"/>
              <a:gd name="connsiteY43" fmla="*/ 263080 h 2367041"/>
              <a:gd name="connsiteX44" fmla="*/ 1517485 w 3252899"/>
              <a:gd name="connsiteY44" fmla="*/ 301716 h 2367041"/>
              <a:gd name="connsiteX45" fmla="*/ 1563848 w 3252899"/>
              <a:gd name="connsiteY45" fmla="*/ 340353 h 2367041"/>
              <a:gd name="connsiteX46" fmla="*/ 1558698 w 3252899"/>
              <a:gd name="connsiteY46" fmla="*/ 384142 h 2367041"/>
              <a:gd name="connsiteX47" fmla="*/ 1538091 w 3252899"/>
              <a:gd name="connsiteY47" fmla="*/ 412474 h 2367041"/>
              <a:gd name="connsiteX48" fmla="*/ 1478795 w 3252899"/>
              <a:gd name="connsiteY48" fmla="*/ 460688 h 2367041"/>
              <a:gd name="connsiteX49" fmla="*/ 1437636 w 3252899"/>
              <a:gd name="connsiteY49" fmla="*/ 530960 h 2367041"/>
              <a:gd name="connsiteX50" fmla="*/ 1355211 w 3252899"/>
              <a:gd name="connsiteY50" fmla="*/ 556718 h 2367041"/>
              <a:gd name="connsiteX51" fmla="*/ 1334605 w 3252899"/>
              <a:gd name="connsiteY51" fmla="*/ 613386 h 2367041"/>
              <a:gd name="connsiteX52" fmla="*/ 1313999 w 3252899"/>
              <a:gd name="connsiteY52" fmla="*/ 605658 h 2367041"/>
              <a:gd name="connsiteX53" fmla="*/ 1272786 w 3252899"/>
              <a:gd name="connsiteY53" fmla="*/ 597930 h 2367041"/>
              <a:gd name="connsiteX54" fmla="*/ 1182634 w 3252899"/>
              <a:gd name="connsiteY54" fmla="*/ 597929 h 2367041"/>
              <a:gd name="connsiteX55" fmla="*/ 1130976 w 3252899"/>
              <a:gd name="connsiteY55" fmla="*/ 584271 h 2367041"/>
              <a:gd name="connsiteX56" fmla="*/ 1071876 w 3252899"/>
              <a:gd name="connsiteY56" fmla="*/ 561869 h 2367041"/>
              <a:gd name="connsiteX57" fmla="*/ 1102784 w 3252899"/>
              <a:gd name="connsiteY57" fmla="*/ 538687 h 2367041"/>
              <a:gd name="connsiteX58" fmla="*/ 1172332 w 3252899"/>
              <a:gd name="connsiteY58" fmla="*/ 551566 h 2367041"/>
              <a:gd name="connsiteX59" fmla="*/ 1177482 w 3252899"/>
              <a:gd name="connsiteY59" fmla="*/ 569596 h 2367041"/>
              <a:gd name="connsiteX60" fmla="*/ 1228998 w 3252899"/>
              <a:gd name="connsiteY60" fmla="*/ 579900 h 2367041"/>
              <a:gd name="connsiteX61" fmla="*/ 1272786 w 3252899"/>
              <a:gd name="connsiteY61" fmla="*/ 551566 h 2367041"/>
              <a:gd name="connsiteX62" fmla="*/ 1265058 w 3252899"/>
              <a:gd name="connsiteY62" fmla="*/ 518082 h 2367041"/>
              <a:gd name="connsiteX63" fmla="*/ 1326877 w 3252899"/>
              <a:gd name="connsiteY63" fmla="*/ 502627 h 2367041"/>
              <a:gd name="connsiteX64" fmla="*/ 1339023 w 3252899"/>
              <a:gd name="connsiteY64" fmla="*/ 473084 h 2367041"/>
              <a:gd name="connsiteX65" fmla="*/ 1362938 w 3252899"/>
              <a:gd name="connsiteY65" fmla="*/ 453687 h 2367041"/>
              <a:gd name="connsiteX66" fmla="*/ 1370666 w 3252899"/>
              <a:gd name="connsiteY66" fmla="*/ 420202 h 2367041"/>
              <a:gd name="connsiteX67" fmla="*/ 1411878 w 3252899"/>
              <a:gd name="connsiteY67" fmla="*/ 409899 h 2367041"/>
              <a:gd name="connsiteX68" fmla="*/ 1427333 w 3252899"/>
              <a:gd name="connsiteY68" fmla="*/ 378989 h 2367041"/>
              <a:gd name="connsiteX69" fmla="*/ 1414454 w 3252899"/>
              <a:gd name="connsiteY69" fmla="*/ 350656 h 2367041"/>
              <a:gd name="connsiteX70" fmla="*/ 1445363 w 3252899"/>
              <a:gd name="connsiteY70" fmla="*/ 306868 h 2367041"/>
              <a:gd name="connsiteX71" fmla="*/ 1453145 w 3252899"/>
              <a:gd name="connsiteY71" fmla="*/ 293548 h 2367041"/>
              <a:gd name="connsiteX72" fmla="*/ 1440211 w 3252899"/>
              <a:gd name="connsiteY72" fmla="*/ 260504 h 2367041"/>
              <a:gd name="connsiteX73" fmla="*/ 1294163 w 3252899"/>
              <a:gd name="connsiteY73" fmla="*/ 200212 h 2367041"/>
              <a:gd name="connsiteX74" fmla="*/ 1205816 w 3252899"/>
              <a:gd name="connsiteY74" fmla="*/ 201261 h 2367041"/>
              <a:gd name="connsiteX75" fmla="*/ 1024046 w 3252899"/>
              <a:gd name="connsiteY75" fmla="*/ 64948 h 2367041"/>
              <a:gd name="connsiteX76" fmla="*/ 901942 w 3252899"/>
              <a:gd name="connsiteY76" fmla="*/ 21251 h 2367041"/>
              <a:gd name="connsiteX77" fmla="*/ 907027 w 3252899"/>
              <a:gd name="connsiteY77" fmla="*/ 51868 h 2367041"/>
              <a:gd name="connsiteX78" fmla="*/ 878692 w 3252899"/>
              <a:gd name="connsiteY78" fmla="*/ 62170 h 2367041"/>
              <a:gd name="connsiteX79" fmla="*/ 858086 w 3252899"/>
              <a:gd name="connsiteY79" fmla="*/ 90503 h 2367041"/>
              <a:gd name="connsiteX80" fmla="*/ 870965 w 3252899"/>
              <a:gd name="connsiteY80" fmla="*/ 129139 h 2367041"/>
              <a:gd name="connsiteX81" fmla="*/ 948237 w 3252899"/>
              <a:gd name="connsiteY81" fmla="*/ 129139 h 2367041"/>
              <a:gd name="connsiteX82" fmla="*/ 971421 w 3252899"/>
              <a:gd name="connsiteY82" fmla="*/ 183231 h 2367041"/>
              <a:gd name="connsiteX83" fmla="*/ 1010057 w 3252899"/>
              <a:gd name="connsiteY83" fmla="*/ 214140 h 2367041"/>
              <a:gd name="connsiteX84" fmla="*/ 1038391 w 3252899"/>
              <a:gd name="connsiteY84" fmla="*/ 232171 h 2367041"/>
              <a:gd name="connsiteX85" fmla="*/ 1027025 w 3252899"/>
              <a:gd name="connsiteY85" fmla="*/ 282069 h 2367041"/>
              <a:gd name="connsiteX86" fmla="*/ 981694 w 3252899"/>
              <a:gd name="connsiteY86" fmla="*/ 295278 h 2367041"/>
              <a:gd name="connsiteX87" fmla="*/ 899374 w 3252899"/>
              <a:gd name="connsiteY87" fmla="*/ 221943 h 2367041"/>
              <a:gd name="connsiteX88" fmla="*/ 783260 w 3252899"/>
              <a:gd name="connsiteY88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893548 w 3252899"/>
              <a:gd name="connsiteY35" fmla="*/ 422779 h 2367041"/>
              <a:gd name="connsiteX36" fmla="*/ 1867790 w 3252899"/>
              <a:gd name="connsiteY36" fmla="*/ 425354 h 2367041"/>
              <a:gd name="connsiteX37" fmla="*/ 1834305 w 3252899"/>
              <a:gd name="connsiteY37" fmla="*/ 425354 h 2367041"/>
              <a:gd name="connsiteX38" fmla="*/ 1775062 w 3252899"/>
              <a:gd name="connsiteY38" fmla="*/ 397020 h 2367041"/>
              <a:gd name="connsiteX39" fmla="*/ 1780214 w 3252899"/>
              <a:gd name="connsiteY39" fmla="*/ 342929 h 2367041"/>
              <a:gd name="connsiteX40" fmla="*/ 1785366 w 3252899"/>
              <a:gd name="connsiteY40" fmla="*/ 304292 h 2367041"/>
              <a:gd name="connsiteX41" fmla="*/ 1713316 w 3252899"/>
              <a:gd name="connsiteY41" fmla="*/ 217116 h 2367041"/>
              <a:gd name="connsiteX42" fmla="*/ 1677183 w 3252899"/>
              <a:gd name="connsiteY42" fmla="*/ 208988 h 2367041"/>
              <a:gd name="connsiteX43" fmla="*/ 1543242 w 3252899"/>
              <a:gd name="connsiteY43" fmla="*/ 242473 h 2367041"/>
              <a:gd name="connsiteX44" fmla="*/ 1532939 w 3252899"/>
              <a:gd name="connsiteY44" fmla="*/ 263080 h 2367041"/>
              <a:gd name="connsiteX45" fmla="*/ 1517485 w 3252899"/>
              <a:gd name="connsiteY45" fmla="*/ 301716 h 2367041"/>
              <a:gd name="connsiteX46" fmla="*/ 1563848 w 3252899"/>
              <a:gd name="connsiteY46" fmla="*/ 340353 h 2367041"/>
              <a:gd name="connsiteX47" fmla="*/ 1558698 w 3252899"/>
              <a:gd name="connsiteY47" fmla="*/ 384142 h 2367041"/>
              <a:gd name="connsiteX48" fmla="*/ 1538091 w 3252899"/>
              <a:gd name="connsiteY48" fmla="*/ 412474 h 2367041"/>
              <a:gd name="connsiteX49" fmla="*/ 1478795 w 3252899"/>
              <a:gd name="connsiteY49" fmla="*/ 460688 h 2367041"/>
              <a:gd name="connsiteX50" fmla="*/ 1437636 w 3252899"/>
              <a:gd name="connsiteY50" fmla="*/ 530960 h 2367041"/>
              <a:gd name="connsiteX51" fmla="*/ 1355211 w 3252899"/>
              <a:gd name="connsiteY51" fmla="*/ 556718 h 2367041"/>
              <a:gd name="connsiteX52" fmla="*/ 1334605 w 3252899"/>
              <a:gd name="connsiteY52" fmla="*/ 613386 h 2367041"/>
              <a:gd name="connsiteX53" fmla="*/ 1313999 w 3252899"/>
              <a:gd name="connsiteY53" fmla="*/ 605658 h 2367041"/>
              <a:gd name="connsiteX54" fmla="*/ 1272786 w 3252899"/>
              <a:gd name="connsiteY54" fmla="*/ 597930 h 2367041"/>
              <a:gd name="connsiteX55" fmla="*/ 1182634 w 3252899"/>
              <a:gd name="connsiteY55" fmla="*/ 597929 h 2367041"/>
              <a:gd name="connsiteX56" fmla="*/ 1130976 w 3252899"/>
              <a:gd name="connsiteY56" fmla="*/ 584271 h 2367041"/>
              <a:gd name="connsiteX57" fmla="*/ 1071876 w 3252899"/>
              <a:gd name="connsiteY57" fmla="*/ 561869 h 2367041"/>
              <a:gd name="connsiteX58" fmla="*/ 1102784 w 3252899"/>
              <a:gd name="connsiteY58" fmla="*/ 538687 h 2367041"/>
              <a:gd name="connsiteX59" fmla="*/ 1172332 w 3252899"/>
              <a:gd name="connsiteY59" fmla="*/ 551566 h 2367041"/>
              <a:gd name="connsiteX60" fmla="*/ 1177482 w 3252899"/>
              <a:gd name="connsiteY60" fmla="*/ 569596 h 2367041"/>
              <a:gd name="connsiteX61" fmla="*/ 1228998 w 3252899"/>
              <a:gd name="connsiteY61" fmla="*/ 579900 h 2367041"/>
              <a:gd name="connsiteX62" fmla="*/ 1272786 w 3252899"/>
              <a:gd name="connsiteY62" fmla="*/ 551566 h 2367041"/>
              <a:gd name="connsiteX63" fmla="*/ 1265058 w 3252899"/>
              <a:gd name="connsiteY63" fmla="*/ 518082 h 2367041"/>
              <a:gd name="connsiteX64" fmla="*/ 1326877 w 3252899"/>
              <a:gd name="connsiteY64" fmla="*/ 502627 h 2367041"/>
              <a:gd name="connsiteX65" fmla="*/ 1339023 w 3252899"/>
              <a:gd name="connsiteY65" fmla="*/ 473084 h 2367041"/>
              <a:gd name="connsiteX66" fmla="*/ 1362938 w 3252899"/>
              <a:gd name="connsiteY66" fmla="*/ 453687 h 2367041"/>
              <a:gd name="connsiteX67" fmla="*/ 1370666 w 3252899"/>
              <a:gd name="connsiteY67" fmla="*/ 420202 h 2367041"/>
              <a:gd name="connsiteX68" fmla="*/ 1411878 w 3252899"/>
              <a:gd name="connsiteY68" fmla="*/ 409899 h 2367041"/>
              <a:gd name="connsiteX69" fmla="*/ 1427333 w 3252899"/>
              <a:gd name="connsiteY69" fmla="*/ 378989 h 2367041"/>
              <a:gd name="connsiteX70" fmla="*/ 1414454 w 3252899"/>
              <a:gd name="connsiteY70" fmla="*/ 350656 h 2367041"/>
              <a:gd name="connsiteX71" fmla="*/ 1445363 w 3252899"/>
              <a:gd name="connsiteY71" fmla="*/ 306868 h 2367041"/>
              <a:gd name="connsiteX72" fmla="*/ 1453145 w 3252899"/>
              <a:gd name="connsiteY72" fmla="*/ 293548 h 2367041"/>
              <a:gd name="connsiteX73" fmla="*/ 1440211 w 3252899"/>
              <a:gd name="connsiteY73" fmla="*/ 260504 h 2367041"/>
              <a:gd name="connsiteX74" fmla="*/ 1294163 w 3252899"/>
              <a:gd name="connsiteY74" fmla="*/ 200212 h 2367041"/>
              <a:gd name="connsiteX75" fmla="*/ 1205816 w 3252899"/>
              <a:gd name="connsiteY75" fmla="*/ 201261 h 2367041"/>
              <a:gd name="connsiteX76" fmla="*/ 1024046 w 3252899"/>
              <a:gd name="connsiteY76" fmla="*/ 64948 h 2367041"/>
              <a:gd name="connsiteX77" fmla="*/ 901942 w 3252899"/>
              <a:gd name="connsiteY77" fmla="*/ 21251 h 2367041"/>
              <a:gd name="connsiteX78" fmla="*/ 907027 w 3252899"/>
              <a:gd name="connsiteY78" fmla="*/ 51868 h 2367041"/>
              <a:gd name="connsiteX79" fmla="*/ 878692 w 3252899"/>
              <a:gd name="connsiteY79" fmla="*/ 62170 h 2367041"/>
              <a:gd name="connsiteX80" fmla="*/ 858086 w 3252899"/>
              <a:gd name="connsiteY80" fmla="*/ 90503 h 2367041"/>
              <a:gd name="connsiteX81" fmla="*/ 870965 w 3252899"/>
              <a:gd name="connsiteY81" fmla="*/ 129139 h 2367041"/>
              <a:gd name="connsiteX82" fmla="*/ 948237 w 3252899"/>
              <a:gd name="connsiteY82" fmla="*/ 129139 h 2367041"/>
              <a:gd name="connsiteX83" fmla="*/ 971421 w 3252899"/>
              <a:gd name="connsiteY83" fmla="*/ 183231 h 2367041"/>
              <a:gd name="connsiteX84" fmla="*/ 1010057 w 3252899"/>
              <a:gd name="connsiteY84" fmla="*/ 214140 h 2367041"/>
              <a:gd name="connsiteX85" fmla="*/ 1038391 w 3252899"/>
              <a:gd name="connsiteY85" fmla="*/ 232171 h 2367041"/>
              <a:gd name="connsiteX86" fmla="*/ 1027025 w 3252899"/>
              <a:gd name="connsiteY86" fmla="*/ 282069 h 2367041"/>
              <a:gd name="connsiteX87" fmla="*/ 981694 w 3252899"/>
              <a:gd name="connsiteY87" fmla="*/ 295278 h 2367041"/>
              <a:gd name="connsiteX88" fmla="*/ 899374 w 3252899"/>
              <a:gd name="connsiteY88" fmla="*/ 221943 h 2367041"/>
              <a:gd name="connsiteX89" fmla="*/ 783260 w 3252899"/>
              <a:gd name="connsiteY89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909002 w 3252899"/>
              <a:gd name="connsiteY35" fmla="*/ 417627 h 2367041"/>
              <a:gd name="connsiteX36" fmla="*/ 1893548 w 3252899"/>
              <a:gd name="connsiteY36" fmla="*/ 422779 h 2367041"/>
              <a:gd name="connsiteX37" fmla="*/ 1867790 w 3252899"/>
              <a:gd name="connsiteY37" fmla="*/ 425354 h 2367041"/>
              <a:gd name="connsiteX38" fmla="*/ 1834305 w 3252899"/>
              <a:gd name="connsiteY38" fmla="*/ 425354 h 2367041"/>
              <a:gd name="connsiteX39" fmla="*/ 1775062 w 3252899"/>
              <a:gd name="connsiteY39" fmla="*/ 397020 h 2367041"/>
              <a:gd name="connsiteX40" fmla="*/ 1780214 w 3252899"/>
              <a:gd name="connsiteY40" fmla="*/ 342929 h 2367041"/>
              <a:gd name="connsiteX41" fmla="*/ 1785366 w 3252899"/>
              <a:gd name="connsiteY41" fmla="*/ 304292 h 2367041"/>
              <a:gd name="connsiteX42" fmla="*/ 1713316 w 3252899"/>
              <a:gd name="connsiteY42" fmla="*/ 217116 h 2367041"/>
              <a:gd name="connsiteX43" fmla="*/ 1677183 w 3252899"/>
              <a:gd name="connsiteY43" fmla="*/ 208988 h 2367041"/>
              <a:gd name="connsiteX44" fmla="*/ 1543242 w 3252899"/>
              <a:gd name="connsiteY44" fmla="*/ 242473 h 2367041"/>
              <a:gd name="connsiteX45" fmla="*/ 1532939 w 3252899"/>
              <a:gd name="connsiteY45" fmla="*/ 263080 h 2367041"/>
              <a:gd name="connsiteX46" fmla="*/ 1517485 w 3252899"/>
              <a:gd name="connsiteY46" fmla="*/ 301716 h 2367041"/>
              <a:gd name="connsiteX47" fmla="*/ 1563848 w 3252899"/>
              <a:gd name="connsiteY47" fmla="*/ 340353 h 2367041"/>
              <a:gd name="connsiteX48" fmla="*/ 1558698 w 3252899"/>
              <a:gd name="connsiteY48" fmla="*/ 384142 h 2367041"/>
              <a:gd name="connsiteX49" fmla="*/ 1538091 w 3252899"/>
              <a:gd name="connsiteY49" fmla="*/ 412474 h 2367041"/>
              <a:gd name="connsiteX50" fmla="*/ 1478795 w 3252899"/>
              <a:gd name="connsiteY50" fmla="*/ 460688 h 2367041"/>
              <a:gd name="connsiteX51" fmla="*/ 1437636 w 3252899"/>
              <a:gd name="connsiteY51" fmla="*/ 530960 h 2367041"/>
              <a:gd name="connsiteX52" fmla="*/ 1355211 w 3252899"/>
              <a:gd name="connsiteY52" fmla="*/ 556718 h 2367041"/>
              <a:gd name="connsiteX53" fmla="*/ 1334605 w 3252899"/>
              <a:gd name="connsiteY53" fmla="*/ 613386 h 2367041"/>
              <a:gd name="connsiteX54" fmla="*/ 1313999 w 3252899"/>
              <a:gd name="connsiteY54" fmla="*/ 605658 h 2367041"/>
              <a:gd name="connsiteX55" fmla="*/ 1272786 w 3252899"/>
              <a:gd name="connsiteY55" fmla="*/ 597930 h 2367041"/>
              <a:gd name="connsiteX56" fmla="*/ 1182634 w 3252899"/>
              <a:gd name="connsiteY56" fmla="*/ 597929 h 2367041"/>
              <a:gd name="connsiteX57" fmla="*/ 1130976 w 3252899"/>
              <a:gd name="connsiteY57" fmla="*/ 584271 h 2367041"/>
              <a:gd name="connsiteX58" fmla="*/ 1071876 w 3252899"/>
              <a:gd name="connsiteY58" fmla="*/ 561869 h 2367041"/>
              <a:gd name="connsiteX59" fmla="*/ 1102784 w 3252899"/>
              <a:gd name="connsiteY59" fmla="*/ 538687 h 2367041"/>
              <a:gd name="connsiteX60" fmla="*/ 1172332 w 3252899"/>
              <a:gd name="connsiteY60" fmla="*/ 551566 h 2367041"/>
              <a:gd name="connsiteX61" fmla="*/ 1177482 w 3252899"/>
              <a:gd name="connsiteY61" fmla="*/ 569596 h 2367041"/>
              <a:gd name="connsiteX62" fmla="*/ 1228998 w 3252899"/>
              <a:gd name="connsiteY62" fmla="*/ 579900 h 2367041"/>
              <a:gd name="connsiteX63" fmla="*/ 1272786 w 3252899"/>
              <a:gd name="connsiteY63" fmla="*/ 551566 h 2367041"/>
              <a:gd name="connsiteX64" fmla="*/ 1265058 w 3252899"/>
              <a:gd name="connsiteY64" fmla="*/ 518082 h 2367041"/>
              <a:gd name="connsiteX65" fmla="*/ 1326877 w 3252899"/>
              <a:gd name="connsiteY65" fmla="*/ 502627 h 2367041"/>
              <a:gd name="connsiteX66" fmla="*/ 1339023 w 3252899"/>
              <a:gd name="connsiteY66" fmla="*/ 473084 h 2367041"/>
              <a:gd name="connsiteX67" fmla="*/ 1362938 w 3252899"/>
              <a:gd name="connsiteY67" fmla="*/ 453687 h 2367041"/>
              <a:gd name="connsiteX68" fmla="*/ 1370666 w 3252899"/>
              <a:gd name="connsiteY68" fmla="*/ 420202 h 2367041"/>
              <a:gd name="connsiteX69" fmla="*/ 1411878 w 3252899"/>
              <a:gd name="connsiteY69" fmla="*/ 409899 h 2367041"/>
              <a:gd name="connsiteX70" fmla="*/ 1427333 w 3252899"/>
              <a:gd name="connsiteY70" fmla="*/ 378989 h 2367041"/>
              <a:gd name="connsiteX71" fmla="*/ 1414454 w 3252899"/>
              <a:gd name="connsiteY71" fmla="*/ 350656 h 2367041"/>
              <a:gd name="connsiteX72" fmla="*/ 1445363 w 3252899"/>
              <a:gd name="connsiteY72" fmla="*/ 306868 h 2367041"/>
              <a:gd name="connsiteX73" fmla="*/ 1453145 w 3252899"/>
              <a:gd name="connsiteY73" fmla="*/ 293548 h 2367041"/>
              <a:gd name="connsiteX74" fmla="*/ 1440211 w 3252899"/>
              <a:gd name="connsiteY74" fmla="*/ 260504 h 2367041"/>
              <a:gd name="connsiteX75" fmla="*/ 1294163 w 3252899"/>
              <a:gd name="connsiteY75" fmla="*/ 200212 h 2367041"/>
              <a:gd name="connsiteX76" fmla="*/ 1205816 w 3252899"/>
              <a:gd name="connsiteY76" fmla="*/ 201261 h 2367041"/>
              <a:gd name="connsiteX77" fmla="*/ 1024046 w 3252899"/>
              <a:gd name="connsiteY77" fmla="*/ 64948 h 2367041"/>
              <a:gd name="connsiteX78" fmla="*/ 901942 w 3252899"/>
              <a:gd name="connsiteY78" fmla="*/ 21251 h 2367041"/>
              <a:gd name="connsiteX79" fmla="*/ 907027 w 3252899"/>
              <a:gd name="connsiteY79" fmla="*/ 51868 h 2367041"/>
              <a:gd name="connsiteX80" fmla="*/ 878692 w 3252899"/>
              <a:gd name="connsiteY80" fmla="*/ 62170 h 2367041"/>
              <a:gd name="connsiteX81" fmla="*/ 858086 w 3252899"/>
              <a:gd name="connsiteY81" fmla="*/ 90503 h 2367041"/>
              <a:gd name="connsiteX82" fmla="*/ 870965 w 3252899"/>
              <a:gd name="connsiteY82" fmla="*/ 129139 h 2367041"/>
              <a:gd name="connsiteX83" fmla="*/ 948237 w 3252899"/>
              <a:gd name="connsiteY83" fmla="*/ 129139 h 2367041"/>
              <a:gd name="connsiteX84" fmla="*/ 971421 w 3252899"/>
              <a:gd name="connsiteY84" fmla="*/ 183231 h 2367041"/>
              <a:gd name="connsiteX85" fmla="*/ 1010057 w 3252899"/>
              <a:gd name="connsiteY85" fmla="*/ 214140 h 2367041"/>
              <a:gd name="connsiteX86" fmla="*/ 1038391 w 3252899"/>
              <a:gd name="connsiteY86" fmla="*/ 232171 h 2367041"/>
              <a:gd name="connsiteX87" fmla="*/ 1027025 w 3252899"/>
              <a:gd name="connsiteY87" fmla="*/ 282069 h 2367041"/>
              <a:gd name="connsiteX88" fmla="*/ 981694 w 3252899"/>
              <a:gd name="connsiteY88" fmla="*/ 295278 h 2367041"/>
              <a:gd name="connsiteX89" fmla="*/ 899374 w 3252899"/>
              <a:gd name="connsiteY89" fmla="*/ 221943 h 2367041"/>
              <a:gd name="connsiteX90" fmla="*/ 783260 w 3252899"/>
              <a:gd name="connsiteY90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911578 w 3252899"/>
              <a:gd name="connsiteY35" fmla="*/ 409900 h 2367041"/>
              <a:gd name="connsiteX36" fmla="*/ 1909002 w 3252899"/>
              <a:gd name="connsiteY36" fmla="*/ 417627 h 2367041"/>
              <a:gd name="connsiteX37" fmla="*/ 1893548 w 3252899"/>
              <a:gd name="connsiteY37" fmla="*/ 422779 h 2367041"/>
              <a:gd name="connsiteX38" fmla="*/ 1867790 w 3252899"/>
              <a:gd name="connsiteY38" fmla="*/ 425354 h 2367041"/>
              <a:gd name="connsiteX39" fmla="*/ 1834305 w 3252899"/>
              <a:gd name="connsiteY39" fmla="*/ 425354 h 2367041"/>
              <a:gd name="connsiteX40" fmla="*/ 1775062 w 3252899"/>
              <a:gd name="connsiteY40" fmla="*/ 397020 h 2367041"/>
              <a:gd name="connsiteX41" fmla="*/ 1780214 w 3252899"/>
              <a:gd name="connsiteY41" fmla="*/ 342929 h 2367041"/>
              <a:gd name="connsiteX42" fmla="*/ 1785366 w 3252899"/>
              <a:gd name="connsiteY42" fmla="*/ 304292 h 2367041"/>
              <a:gd name="connsiteX43" fmla="*/ 1713316 w 3252899"/>
              <a:gd name="connsiteY43" fmla="*/ 217116 h 2367041"/>
              <a:gd name="connsiteX44" fmla="*/ 1677183 w 3252899"/>
              <a:gd name="connsiteY44" fmla="*/ 208988 h 2367041"/>
              <a:gd name="connsiteX45" fmla="*/ 1543242 w 3252899"/>
              <a:gd name="connsiteY45" fmla="*/ 242473 h 2367041"/>
              <a:gd name="connsiteX46" fmla="*/ 1532939 w 3252899"/>
              <a:gd name="connsiteY46" fmla="*/ 263080 h 2367041"/>
              <a:gd name="connsiteX47" fmla="*/ 1517485 w 3252899"/>
              <a:gd name="connsiteY47" fmla="*/ 301716 h 2367041"/>
              <a:gd name="connsiteX48" fmla="*/ 1563848 w 3252899"/>
              <a:gd name="connsiteY48" fmla="*/ 340353 h 2367041"/>
              <a:gd name="connsiteX49" fmla="*/ 1558698 w 3252899"/>
              <a:gd name="connsiteY49" fmla="*/ 384142 h 2367041"/>
              <a:gd name="connsiteX50" fmla="*/ 1538091 w 3252899"/>
              <a:gd name="connsiteY50" fmla="*/ 412474 h 2367041"/>
              <a:gd name="connsiteX51" fmla="*/ 1478795 w 3252899"/>
              <a:gd name="connsiteY51" fmla="*/ 460688 h 2367041"/>
              <a:gd name="connsiteX52" fmla="*/ 1437636 w 3252899"/>
              <a:gd name="connsiteY52" fmla="*/ 530960 h 2367041"/>
              <a:gd name="connsiteX53" fmla="*/ 1355211 w 3252899"/>
              <a:gd name="connsiteY53" fmla="*/ 556718 h 2367041"/>
              <a:gd name="connsiteX54" fmla="*/ 1334605 w 3252899"/>
              <a:gd name="connsiteY54" fmla="*/ 613386 h 2367041"/>
              <a:gd name="connsiteX55" fmla="*/ 1313999 w 3252899"/>
              <a:gd name="connsiteY55" fmla="*/ 605658 h 2367041"/>
              <a:gd name="connsiteX56" fmla="*/ 1272786 w 3252899"/>
              <a:gd name="connsiteY56" fmla="*/ 597930 h 2367041"/>
              <a:gd name="connsiteX57" fmla="*/ 1182634 w 3252899"/>
              <a:gd name="connsiteY57" fmla="*/ 597929 h 2367041"/>
              <a:gd name="connsiteX58" fmla="*/ 1130976 w 3252899"/>
              <a:gd name="connsiteY58" fmla="*/ 584271 h 2367041"/>
              <a:gd name="connsiteX59" fmla="*/ 1071876 w 3252899"/>
              <a:gd name="connsiteY59" fmla="*/ 561869 h 2367041"/>
              <a:gd name="connsiteX60" fmla="*/ 1102784 w 3252899"/>
              <a:gd name="connsiteY60" fmla="*/ 538687 h 2367041"/>
              <a:gd name="connsiteX61" fmla="*/ 1172332 w 3252899"/>
              <a:gd name="connsiteY61" fmla="*/ 551566 h 2367041"/>
              <a:gd name="connsiteX62" fmla="*/ 1177482 w 3252899"/>
              <a:gd name="connsiteY62" fmla="*/ 569596 h 2367041"/>
              <a:gd name="connsiteX63" fmla="*/ 1228998 w 3252899"/>
              <a:gd name="connsiteY63" fmla="*/ 579900 h 2367041"/>
              <a:gd name="connsiteX64" fmla="*/ 1272786 w 3252899"/>
              <a:gd name="connsiteY64" fmla="*/ 551566 h 2367041"/>
              <a:gd name="connsiteX65" fmla="*/ 1265058 w 3252899"/>
              <a:gd name="connsiteY65" fmla="*/ 518082 h 2367041"/>
              <a:gd name="connsiteX66" fmla="*/ 1326877 w 3252899"/>
              <a:gd name="connsiteY66" fmla="*/ 502627 h 2367041"/>
              <a:gd name="connsiteX67" fmla="*/ 1339023 w 3252899"/>
              <a:gd name="connsiteY67" fmla="*/ 473084 h 2367041"/>
              <a:gd name="connsiteX68" fmla="*/ 1362938 w 3252899"/>
              <a:gd name="connsiteY68" fmla="*/ 453687 h 2367041"/>
              <a:gd name="connsiteX69" fmla="*/ 1370666 w 3252899"/>
              <a:gd name="connsiteY69" fmla="*/ 420202 h 2367041"/>
              <a:gd name="connsiteX70" fmla="*/ 1411878 w 3252899"/>
              <a:gd name="connsiteY70" fmla="*/ 409899 h 2367041"/>
              <a:gd name="connsiteX71" fmla="*/ 1427333 w 3252899"/>
              <a:gd name="connsiteY71" fmla="*/ 378989 h 2367041"/>
              <a:gd name="connsiteX72" fmla="*/ 1414454 w 3252899"/>
              <a:gd name="connsiteY72" fmla="*/ 350656 h 2367041"/>
              <a:gd name="connsiteX73" fmla="*/ 1445363 w 3252899"/>
              <a:gd name="connsiteY73" fmla="*/ 306868 h 2367041"/>
              <a:gd name="connsiteX74" fmla="*/ 1453145 w 3252899"/>
              <a:gd name="connsiteY74" fmla="*/ 293548 h 2367041"/>
              <a:gd name="connsiteX75" fmla="*/ 1440211 w 3252899"/>
              <a:gd name="connsiteY75" fmla="*/ 260504 h 2367041"/>
              <a:gd name="connsiteX76" fmla="*/ 1294163 w 3252899"/>
              <a:gd name="connsiteY76" fmla="*/ 200212 h 2367041"/>
              <a:gd name="connsiteX77" fmla="*/ 1205816 w 3252899"/>
              <a:gd name="connsiteY77" fmla="*/ 201261 h 2367041"/>
              <a:gd name="connsiteX78" fmla="*/ 1024046 w 3252899"/>
              <a:gd name="connsiteY78" fmla="*/ 64948 h 2367041"/>
              <a:gd name="connsiteX79" fmla="*/ 901942 w 3252899"/>
              <a:gd name="connsiteY79" fmla="*/ 21251 h 2367041"/>
              <a:gd name="connsiteX80" fmla="*/ 907027 w 3252899"/>
              <a:gd name="connsiteY80" fmla="*/ 51868 h 2367041"/>
              <a:gd name="connsiteX81" fmla="*/ 878692 w 3252899"/>
              <a:gd name="connsiteY81" fmla="*/ 62170 h 2367041"/>
              <a:gd name="connsiteX82" fmla="*/ 858086 w 3252899"/>
              <a:gd name="connsiteY82" fmla="*/ 90503 h 2367041"/>
              <a:gd name="connsiteX83" fmla="*/ 870965 w 3252899"/>
              <a:gd name="connsiteY83" fmla="*/ 129139 h 2367041"/>
              <a:gd name="connsiteX84" fmla="*/ 948237 w 3252899"/>
              <a:gd name="connsiteY84" fmla="*/ 129139 h 2367041"/>
              <a:gd name="connsiteX85" fmla="*/ 971421 w 3252899"/>
              <a:gd name="connsiteY85" fmla="*/ 183231 h 2367041"/>
              <a:gd name="connsiteX86" fmla="*/ 1010057 w 3252899"/>
              <a:gd name="connsiteY86" fmla="*/ 214140 h 2367041"/>
              <a:gd name="connsiteX87" fmla="*/ 1038391 w 3252899"/>
              <a:gd name="connsiteY87" fmla="*/ 232171 h 2367041"/>
              <a:gd name="connsiteX88" fmla="*/ 1027025 w 3252899"/>
              <a:gd name="connsiteY88" fmla="*/ 282069 h 2367041"/>
              <a:gd name="connsiteX89" fmla="*/ 981694 w 3252899"/>
              <a:gd name="connsiteY89" fmla="*/ 295278 h 2367041"/>
              <a:gd name="connsiteX90" fmla="*/ 899374 w 3252899"/>
              <a:gd name="connsiteY90" fmla="*/ 221943 h 2367041"/>
              <a:gd name="connsiteX91" fmla="*/ 783260 w 3252899"/>
              <a:gd name="connsiteY91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911578 w 3252899"/>
              <a:gd name="connsiteY35" fmla="*/ 409900 h 2367041"/>
              <a:gd name="connsiteX36" fmla="*/ 1893548 w 3252899"/>
              <a:gd name="connsiteY36" fmla="*/ 422779 h 2367041"/>
              <a:gd name="connsiteX37" fmla="*/ 1867790 w 3252899"/>
              <a:gd name="connsiteY37" fmla="*/ 425354 h 2367041"/>
              <a:gd name="connsiteX38" fmla="*/ 1834305 w 3252899"/>
              <a:gd name="connsiteY38" fmla="*/ 425354 h 2367041"/>
              <a:gd name="connsiteX39" fmla="*/ 1775062 w 3252899"/>
              <a:gd name="connsiteY39" fmla="*/ 397020 h 2367041"/>
              <a:gd name="connsiteX40" fmla="*/ 1780214 w 3252899"/>
              <a:gd name="connsiteY40" fmla="*/ 342929 h 2367041"/>
              <a:gd name="connsiteX41" fmla="*/ 1785366 w 3252899"/>
              <a:gd name="connsiteY41" fmla="*/ 304292 h 2367041"/>
              <a:gd name="connsiteX42" fmla="*/ 1713316 w 3252899"/>
              <a:gd name="connsiteY42" fmla="*/ 217116 h 2367041"/>
              <a:gd name="connsiteX43" fmla="*/ 1677183 w 3252899"/>
              <a:gd name="connsiteY43" fmla="*/ 208988 h 2367041"/>
              <a:gd name="connsiteX44" fmla="*/ 1543242 w 3252899"/>
              <a:gd name="connsiteY44" fmla="*/ 242473 h 2367041"/>
              <a:gd name="connsiteX45" fmla="*/ 1532939 w 3252899"/>
              <a:gd name="connsiteY45" fmla="*/ 263080 h 2367041"/>
              <a:gd name="connsiteX46" fmla="*/ 1517485 w 3252899"/>
              <a:gd name="connsiteY46" fmla="*/ 301716 h 2367041"/>
              <a:gd name="connsiteX47" fmla="*/ 1563848 w 3252899"/>
              <a:gd name="connsiteY47" fmla="*/ 340353 h 2367041"/>
              <a:gd name="connsiteX48" fmla="*/ 1558698 w 3252899"/>
              <a:gd name="connsiteY48" fmla="*/ 384142 h 2367041"/>
              <a:gd name="connsiteX49" fmla="*/ 1538091 w 3252899"/>
              <a:gd name="connsiteY49" fmla="*/ 412474 h 2367041"/>
              <a:gd name="connsiteX50" fmla="*/ 1478795 w 3252899"/>
              <a:gd name="connsiteY50" fmla="*/ 460688 h 2367041"/>
              <a:gd name="connsiteX51" fmla="*/ 1437636 w 3252899"/>
              <a:gd name="connsiteY51" fmla="*/ 530960 h 2367041"/>
              <a:gd name="connsiteX52" fmla="*/ 1355211 w 3252899"/>
              <a:gd name="connsiteY52" fmla="*/ 556718 h 2367041"/>
              <a:gd name="connsiteX53" fmla="*/ 1334605 w 3252899"/>
              <a:gd name="connsiteY53" fmla="*/ 613386 h 2367041"/>
              <a:gd name="connsiteX54" fmla="*/ 1313999 w 3252899"/>
              <a:gd name="connsiteY54" fmla="*/ 605658 h 2367041"/>
              <a:gd name="connsiteX55" fmla="*/ 1272786 w 3252899"/>
              <a:gd name="connsiteY55" fmla="*/ 597930 h 2367041"/>
              <a:gd name="connsiteX56" fmla="*/ 1182634 w 3252899"/>
              <a:gd name="connsiteY56" fmla="*/ 597929 h 2367041"/>
              <a:gd name="connsiteX57" fmla="*/ 1130976 w 3252899"/>
              <a:gd name="connsiteY57" fmla="*/ 584271 h 2367041"/>
              <a:gd name="connsiteX58" fmla="*/ 1071876 w 3252899"/>
              <a:gd name="connsiteY58" fmla="*/ 561869 h 2367041"/>
              <a:gd name="connsiteX59" fmla="*/ 1102784 w 3252899"/>
              <a:gd name="connsiteY59" fmla="*/ 538687 h 2367041"/>
              <a:gd name="connsiteX60" fmla="*/ 1172332 w 3252899"/>
              <a:gd name="connsiteY60" fmla="*/ 551566 h 2367041"/>
              <a:gd name="connsiteX61" fmla="*/ 1177482 w 3252899"/>
              <a:gd name="connsiteY61" fmla="*/ 569596 h 2367041"/>
              <a:gd name="connsiteX62" fmla="*/ 1228998 w 3252899"/>
              <a:gd name="connsiteY62" fmla="*/ 579900 h 2367041"/>
              <a:gd name="connsiteX63" fmla="*/ 1272786 w 3252899"/>
              <a:gd name="connsiteY63" fmla="*/ 551566 h 2367041"/>
              <a:gd name="connsiteX64" fmla="*/ 1265058 w 3252899"/>
              <a:gd name="connsiteY64" fmla="*/ 518082 h 2367041"/>
              <a:gd name="connsiteX65" fmla="*/ 1326877 w 3252899"/>
              <a:gd name="connsiteY65" fmla="*/ 502627 h 2367041"/>
              <a:gd name="connsiteX66" fmla="*/ 1339023 w 3252899"/>
              <a:gd name="connsiteY66" fmla="*/ 473084 h 2367041"/>
              <a:gd name="connsiteX67" fmla="*/ 1362938 w 3252899"/>
              <a:gd name="connsiteY67" fmla="*/ 453687 h 2367041"/>
              <a:gd name="connsiteX68" fmla="*/ 1370666 w 3252899"/>
              <a:gd name="connsiteY68" fmla="*/ 420202 h 2367041"/>
              <a:gd name="connsiteX69" fmla="*/ 1411878 w 3252899"/>
              <a:gd name="connsiteY69" fmla="*/ 409899 h 2367041"/>
              <a:gd name="connsiteX70" fmla="*/ 1427333 w 3252899"/>
              <a:gd name="connsiteY70" fmla="*/ 378989 h 2367041"/>
              <a:gd name="connsiteX71" fmla="*/ 1414454 w 3252899"/>
              <a:gd name="connsiteY71" fmla="*/ 350656 h 2367041"/>
              <a:gd name="connsiteX72" fmla="*/ 1445363 w 3252899"/>
              <a:gd name="connsiteY72" fmla="*/ 306868 h 2367041"/>
              <a:gd name="connsiteX73" fmla="*/ 1453145 w 3252899"/>
              <a:gd name="connsiteY73" fmla="*/ 293548 h 2367041"/>
              <a:gd name="connsiteX74" fmla="*/ 1440211 w 3252899"/>
              <a:gd name="connsiteY74" fmla="*/ 260504 h 2367041"/>
              <a:gd name="connsiteX75" fmla="*/ 1294163 w 3252899"/>
              <a:gd name="connsiteY75" fmla="*/ 200212 h 2367041"/>
              <a:gd name="connsiteX76" fmla="*/ 1205816 w 3252899"/>
              <a:gd name="connsiteY76" fmla="*/ 201261 h 2367041"/>
              <a:gd name="connsiteX77" fmla="*/ 1024046 w 3252899"/>
              <a:gd name="connsiteY77" fmla="*/ 64948 h 2367041"/>
              <a:gd name="connsiteX78" fmla="*/ 901942 w 3252899"/>
              <a:gd name="connsiteY78" fmla="*/ 21251 h 2367041"/>
              <a:gd name="connsiteX79" fmla="*/ 907027 w 3252899"/>
              <a:gd name="connsiteY79" fmla="*/ 51868 h 2367041"/>
              <a:gd name="connsiteX80" fmla="*/ 878692 w 3252899"/>
              <a:gd name="connsiteY80" fmla="*/ 62170 h 2367041"/>
              <a:gd name="connsiteX81" fmla="*/ 858086 w 3252899"/>
              <a:gd name="connsiteY81" fmla="*/ 90503 h 2367041"/>
              <a:gd name="connsiteX82" fmla="*/ 870965 w 3252899"/>
              <a:gd name="connsiteY82" fmla="*/ 129139 h 2367041"/>
              <a:gd name="connsiteX83" fmla="*/ 948237 w 3252899"/>
              <a:gd name="connsiteY83" fmla="*/ 129139 h 2367041"/>
              <a:gd name="connsiteX84" fmla="*/ 971421 w 3252899"/>
              <a:gd name="connsiteY84" fmla="*/ 183231 h 2367041"/>
              <a:gd name="connsiteX85" fmla="*/ 1010057 w 3252899"/>
              <a:gd name="connsiteY85" fmla="*/ 214140 h 2367041"/>
              <a:gd name="connsiteX86" fmla="*/ 1038391 w 3252899"/>
              <a:gd name="connsiteY86" fmla="*/ 232171 h 2367041"/>
              <a:gd name="connsiteX87" fmla="*/ 1027025 w 3252899"/>
              <a:gd name="connsiteY87" fmla="*/ 282069 h 2367041"/>
              <a:gd name="connsiteX88" fmla="*/ 981694 w 3252899"/>
              <a:gd name="connsiteY88" fmla="*/ 295278 h 2367041"/>
              <a:gd name="connsiteX89" fmla="*/ 899374 w 3252899"/>
              <a:gd name="connsiteY89" fmla="*/ 221943 h 2367041"/>
              <a:gd name="connsiteX90" fmla="*/ 783260 w 3252899"/>
              <a:gd name="connsiteY90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893548 w 3252899"/>
              <a:gd name="connsiteY35" fmla="*/ 422779 h 2367041"/>
              <a:gd name="connsiteX36" fmla="*/ 1867790 w 3252899"/>
              <a:gd name="connsiteY36" fmla="*/ 425354 h 2367041"/>
              <a:gd name="connsiteX37" fmla="*/ 1834305 w 3252899"/>
              <a:gd name="connsiteY37" fmla="*/ 425354 h 2367041"/>
              <a:gd name="connsiteX38" fmla="*/ 1775062 w 3252899"/>
              <a:gd name="connsiteY38" fmla="*/ 397020 h 2367041"/>
              <a:gd name="connsiteX39" fmla="*/ 1780214 w 3252899"/>
              <a:gd name="connsiteY39" fmla="*/ 342929 h 2367041"/>
              <a:gd name="connsiteX40" fmla="*/ 1785366 w 3252899"/>
              <a:gd name="connsiteY40" fmla="*/ 304292 h 2367041"/>
              <a:gd name="connsiteX41" fmla="*/ 1713316 w 3252899"/>
              <a:gd name="connsiteY41" fmla="*/ 217116 h 2367041"/>
              <a:gd name="connsiteX42" fmla="*/ 1677183 w 3252899"/>
              <a:gd name="connsiteY42" fmla="*/ 208988 h 2367041"/>
              <a:gd name="connsiteX43" fmla="*/ 1543242 w 3252899"/>
              <a:gd name="connsiteY43" fmla="*/ 242473 h 2367041"/>
              <a:gd name="connsiteX44" fmla="*/ 1532939 w 3252899"/>
              <a:gd name="connsiteY44" fmla="*/ 263080 h 2367041"/>
              <a:gd name="connsiteX45" fmla="*/ 1517485 w 3252899"/>
              <a:gd name="connsiteY45" fmla="*/ 301716 h 2367041"/>
              <a:gd name="connsiteX46" fmla="*/ 1563848 w 3252899"/>
              <a:gd name="connsiteY46" fmla="*/ 340353 h 2367041"/>
              <a:gd name="connsiteX47" fmla="*/ 1558698 w 3252899"/>
              <a:gd name="connsiteY47" fmla="*/ 384142 h 2367041"/>
              <a:gd name="connsiteX48" fmla="*/ 1538091 w 3252899"/>
              <a:gd name="connsiteY48" fmla="*/ 412474 h 2367041"/>
              <a:gd name="connsiteX49" fmla="*/ 1478795 w 3252899"/>
              <a:gd name="connsiteY49" fmla="*/ 460688 h 2367041"/>
              <a:gd name="connsiteX50" fmla="*/ 1437636 w 3252899"/>
              <a:gd name="connsiteY50" fmla="*/ 530960 h 2367041"/>
              <a:gd name="connsiteX51" fmla="*/ 1355211 w 3252899"/>
              <a:gd name="connsiteY51" fmla="*/ 556718 h 2367041"/>
              <a:gd name="connsiteX52" fmla="*/ 1334605 w 3252899"/>
              <a:gd name="connsiteY52" fmla="*/ 613386 h 2367041"/>
              <a:gd name="connsiteX53" fmla="*/ 1313999 w 3252899"/>
              <a:gd name="connsiteY53" fmla="*/ 605658 h 2367041"/>
              <a:gd name="connsiteX54" fmla="*/ 1272786 w 3252899"/>
              <a:gd name="connsiteY54" fmla="*/ 597930 h 2367041"/>
              <a:gd name="connsiteX55" fmla="*/ 1182634 w 3252899"/>
              <a:gd name="connsiteY55" fmla="*/ 597929 h 2367041"/>
              <a:gd name="connsiteX56" fmla="*/ 1130976 w 3252899"/>
              <a:gd name="connsiteY56" fmla="*/ 584271 h 2367041"/>
              <a:gd name="connsiteX57" fmla="*/ 1071876 w 3252899"/>
              <a:gd name="connsiteY57" fmla="*/ 561869 h 2367041"/>
              <a:gd name="connsiteX58" fmla="*/ 1102784 w 3252899"/>
              <a:gd name="connsiteY58" fmla="*/ 538687 h 2367041"/>
              <a:gd name="connsiteX59" fmla="*/ 1172332 w 3252899"/>
              <a:gd name="connsiteY59" fmla="*/ 551566 h 2367041"/>
              <a:gd name="connsiteX60" fmla="*/ 1177482 w 3252899"/>
              <a:gd name="connsiteY60" fmla="*/ 569596 h 2367041"/>
              <a:gd name="connsiteX61" fmla="*/ 1228998 w 3252899"/>
              <a:gd name="connsiteY61" fmla="*/ 579900 h 2367041"/>
              <a:gd name="connsiteX62" fmla="*/ 1272786 w 3252899"/>
              <a:gd name="connsiteY62" fmla="*/ 551566 h 2367041"/>
              <a:gd name="connsiteX63" fmla="*/ 1265058 w 3252899"/>
              <a:gd name="connsiteY63" fmla="*/ 518082 h 2367041"/>
              <a:gd name="connsiteX64" fmla="*/ 1326877 w 3252899"/>
              <a:gd name="connsiteY64" fmla="*/ 502627 h 2367041"/>
              <a:gd name="connsiteX65" fmla="*/ 1339023 w 3252899"/>
              <a:gd name="connsiteY65" fmla="*/ 473084 h 2367041"/>
              <a:gd name="connsiteX66" fmla="*/ 1362938 w 3252899"/>
              <a:gd name="connsiteY66" fmla="*/ 453687 h 2367041"/>
              <a:gd name="connsiteX67" fmla="*/ 1370666 w 3252899"/>
              <a:gd name="connsiteY67" fmla="*/ 420202 h 2367041"/>
              <a:gd name="connsiteX68" fmla="*/ 1411878 w 3252899"/>
              <a:gd name="connsiteY68" fmla="*/ 409899 h 2367041"/>
              <a:gd name="connsiteX69" fmla="*/ 1427333 w 3252899"/>
              <a:gd name="connsiteY69" fmla="*/ 378989 h 2367041"/>
              <a:gd name="connsiteX70" fmla="*/ 1414454 w 3252899"/>
              <a:gd name="connsiteY70" fmla="*/ 350656 h 2367041"/>
              <a:gd name="connsiteX71" fmla="*/ 1445363 w 3252899"/>
              <a:gd name="connsiteY71" fmla="*/ 306868 h 2367041"/>
              <a:gd name="connsiteX72" fmla="*/ 1453145 w 3252899"/>
              <a:gd name="connsiteY72" fmla="*/ 293548 h 2367041"/>
              <a:gd name="connsiteX73" fmla="*/ 1440211 w 3252899"/>
              <a:gd name="connsiteY73" fmla="*/ 260504 h 2367041"/>
              <a:gd name="connsiteX74" fmla="*/ 1294163 w 3252899"/>
              <a:gd name="connsiteY74" fmla="*/ 200212 h 2367041"/>
              <a:gd name="connsiteX75" fmla="*/ 1205816 w 3252899"/>
              <a:gd name="connsiteY75" fmla="*/ 201261 h 2367041"/>
              <a:gd name="connsiteX76" fmla="*/ 1024046 w 3252899"/>
              <a:gd name="connsiteY76" fmla="*/ 64948 h 2367041"/>
              <a:gd name="connsiteX77" fmla="*/ 901942 w 3252899"/>
              <a:gd name="connsiteY77" fmla="*/ 21251 h 2367041"/>
              <a:gd name="connsiteX78" fmla="*/ 907027 w 3252899"/>
              <a:gd name="connsiteY78" fmla="*/ 51868 h 2367041"/>
              <a:gd name="connsiteX79" fmla="*/ 878692 w 3252899"/>
              <a:gd name="connsiteY79" fmla="*/ 62170 h 2367041"/>
              <a:gd name="connsiteX80" fmla="*/ 858086 w 3252899"/>
              <a:gd name="connsiteY80" fmla="*/ 90503 h 2367041"/>
              <a:gd name="connsiteX81" fmla="*/ 870965 w 3252899"/>
              <a:gd name="connsiteY81" fmla="*/ 129139 h 2367041"/>
              <a:gd name="connsiteX82" fmla="*/ 948237 w 3252899"/>
              <a:gd name="connsiteY82" fmla="*/ 129139 h 2367041"/>
              <a:gd name="connsiteX83" fmla="*/ 971421 w 3252899"/>
              <a:gd name="connsiteY83" fmla="*/ 183231 h 2367041"/>
              <a:gd name="connsiteX84" fmla="*/ 1010057 w 3252899"/>
              <a:gd name="connsiteY84" fmla="*/ 214140 h 2367041"/>
              <a:gd name="connsiteX85" fmla="*/ 1038391 w 3252899"/>
              <a:gd name="connsiteY85" fmla="*/ 232171 h 2367041"/>
              <a:gd name="connsiteX86" fmla="*/ 1027025 w 3252899"/>
              <a:gd name="connsiteY86" fmla="*/ 282069 h 2367041"/>
              <a:gd name="connsiteX87" fmla="*/ 981694 w 3252899"/>
              <a:gd name="connsiteY87" fmla="*/ 295278 h 2367041"/>
              <a:gd name="connsiteX88" fmla="*/ 899374 w 3252899"/>
              <a:gd name="connsiteY88" fmla="*/ 221943 h 2367041"/>
              <a:gd name="connsiteX89" fmla="*/ 783260 w 3252899"/>
              <a:gd name="connsiteY89" fmla="*/ 191150 h 2367041"/>
              <a:gd name="connsiteX0" fmla="*/ 795446 w 3252899"/>
              <a:gd name="connsiteY0" fmla="*/ 271261 h 2363804"/>
              <a:gd name="connsiteX1" fmla="*/ 854663 w 3252899"/>
              <a:gd name="connsiteY1" fmla="*/ 328411 h 2363804"/>
              <a:gd name="connsiteX2" fmla="*/ 877996 w 3252899"/>
              <a:gd name="connsiteY2" fmla="*/ 455411 h 2363804"/>
              <a:gd name="connsiteX3" fmla="*/ 833546 w 3252899"/>
              <a:gd name="connsiteY3" fmla="*/ 506211 h 2363804"/>
              <a:gd name="connsiteX4" fmla="*/ 770046 w 3252899"/>
              <a:gd name="connsiteY4" fmla="*/ 569711 h 2363804"/>
              <a:gd name="connsiteX5" fmla="*/ 725596 w 3252899"/>
              <a:gd name="connsiteY5" fmla="*/ 779261 h 2363804"/>
              <a:gd name="connsiteX6" fmla="*/ 738296 w 3252899"/>
              <a:gd name="connsiteY6" fmla="*/ 944361 h 2363804"/>
              <a:gd name="connsiteX7" fmla="*/ 890696 w 3252899"/>
              <a:gd name="connsiteY7" fmla="*/ 1103111 h 2363804"/>
              <a:gd name="connsiteX8" fmla="*/ 763696 w 3252899"/>
              <a:gd name="connsiteY8" fmla="*/ 1204711 h 2363804"/>
              <a:gd name="connsiteX9" fmla="*/ 477946 w 3252899"/>
              <a:gd name="connsiteY9" fmla="*/ 1242811 h 2363804"/>
              <a:gd name="connsiteX10" fmla="*/ 338246 w 3252899"/>
              <a:gd name="connsiteY10" fmla="*/ 1350761 h 2363804"/>
              <a:gd name="connsiteX11" fmla="*/ 306496 w 3252899"/>
              <a:gd name="connsiteY11" fmla="*/ 1401561 h 2363804"/>
              <a:gd name="connsiteX12" fmla="*/ 293796 w 3252899"/>
              <a:gd name="connsiteY12" fmla="*/ 1503161 h 2363804"/>
              <a:gd name="connsiteX13" fmla="*/ 306496 w 3252899"/>
              <a:gd name="connsiteY13" fmla="*/ 1566661 h 2363804"/>
              <a:gd name="connsiteX14" fmla="*/ 810 w 3252899"/>
              <a:gd name="connsiteY14" fmla="*/ 1917240 h 2363804"/>
              <a:gd name="connsiteX15" fmla="*/ 219220 w 3252899"/>
              <a:gd name="connsiteY15" fmla="*/ 2057384 h 2363804"/>
              <a:gd name="connsiteX16" fmla="*/ 284197 w 3252899"/>
              <a:gd name="connsiteY16" fmla="*/ 2132106 h 2363804"/>
              <a:gd name="connsiteX17" fmla="*/ 261750 w 3252899"/>
              <a:gd name="connsiteY17" fmla="*/ 2230605 h 2363804"/>
              <a:gd name="connsiteX18" fmla="*/ 566846 w 3252899"/>
              <a:gd name="connsiteY18" fmla="*/ 2169911 h 2363804"/>
              <a:gd name="connsiteX19" fmla="*/ 801796 w 3252899"/>
              <a:gd name="connsiteY19" fmla="*/ 2227061 h 2363804"/>
              <a:gd name="connsiteX20" fmla="*/ 1335196 w 3252899"/>
              <a:gd name="connsiteY20" fmla="*/ 2360411 h 2363804"/>
              <a:gd name="connsiteX21" fmla="*/ 1824146 w 3252899"/>
              <a:gd name="connsiteY21" fmla="*/ 2322311 h 2363804"/>
              <a:gd name="connsiteX22" fmla="*/ 2274996 w 3252899"/>
              <a:gd name="connsiteY22" fmla="*/ 2303261 h 2363804"/>
              <a:gd name="connsiteX23" fmla="*/ 2548046 w 3252899"/>
              <a:gd name="connsiteY23" fmla="*/ 2309611 h 2363804"/>
              <a:gd name="connsiteX24" fmla="*/ 2871896 w 3252899"/>
              <a:gd name="connsiteY24" fmla="*/ 2068311 h 2363804"/>
              <a:gd name="connsiteX25" fmla="*/ 2833796 w 3252899"/>
              <a:gd name="connsiteY25" fmla="*/ 1896861 h 2363804"/>
              <a:gd name="connsiteX26" fmla="*/ 2948096 w 3252899"/>
              <a:gd name="connsiteY26" fmla="*/ 1668261 h 2363804"/>
              <a:gd name="connsiteX27" fmla="*/ 3252896 w 3252899"/>
              <a:gd name="connsiteY27" fmla="*/ 1414261 h 2363804"/>
              <a:gd name="connsiteX28" fmla="*/ 2941746 w 3252899"/>
              <a:gd name="connsiteY28" fmla="*/ 1096761 h 2363804"/>
              <a:gd name="connsiteX29" fmla="*/ 2732196 w 3252899"/>
              <a:gd name="connsiteY29" fmla="*/ 912611 h 2363804"/>
              <a:gd name="connsiteX30" fmla="*/ 2617896 w 3252899"/>
              <a:gd name="connsiteY30" fmla="*/ 557011 h 2363804"/>
              <a:gd name="connsiteX31" fmla="*/ 2332146 w 3252899"/>
              <a:gd name="connsiteY31" fmla="*/ 271261 h 2363804"/>
              <a:gd name="connsiteX32" fmla="*/ 2274996 w 3252899"/>
              <a:gd name="connsiteY32" fmla="*/ 156961 h 2363804"/>
              <a:gd name="connsiteX33" fmla="*/ 2147996 w 3252899"/>
              <a:gd name="connsiteY33" fmla="*/ 4561 h 2363804"/>
              <a:gd name="connsiteX34" fmla="*/ 1985327 w 3252899"/>
              <a:gd name="connsiteY34" fmla="*/ 345286 h 2363804"/>
              <a:gd name="connsiteX35" fmla="*/ 1893548 w 3252899"/>
              <a:gd name="connsiteY35" fmla="*/ 419542 h 2363804"/>
              <a:gd name="connsiteX36" fmla="*/ 1867790 w 3252899"/>
              <a:gd name="connsiteY36" fmla="*/ 422117 h 2363804"/>
              <a:gd name="connsiteX37" fmla="*/ 1834305 w 3252899"/>
              <a:gd name="connsiteY37" fmla="*/ 422117 h 2363804"/>
              <a:gd name="connsiteX38" fmla="*/ 1775062 w 3252899"/>
              <a:gd name="connsiteY38" fmla="*/ 393783 h 2363804"/>
              <a:gd name="connsiteX39" fmla="*/ 1780214 w 3252899"/>
              <a:gd name="connsiteY39" fmla="*/ 339692 h 2363804"/>
              <a:gd name="connsiteX40" fmla="*/ 1785366 w 3252899"/>
              <a:gd name="connsiteY40" fmla="*/ 301055 h 2363804"/>
              <a:gd name="connsiteX41" fmla="*/ 1713316 w 3252899"/>
              <a:gd name="connsiteY41" fmla="*/ 213879 h 2363804"/>
              <a:gd name="connsiteX42" fmla="*/ 1677183 w 3252899"/>
              <a:gd name="connsiteY42" fmla="*/ 205751 h 2363804"/>
              <a:gd name="connsiteX43" fmla="*/ 1543242 w 3252899"/>
              <a:gd name="connsiteY43" fmla="*/ 239236 h 2363804"/>
              <a:gd name="connsiteX44" fmla="*/ 1532939 w 3252899"/>
              <a:gd name="connsiteY44" fmla="*/ 259843 h 2363804"/>
              <a:gd name="connsiteX45" fmla="*/ 1517485 w 3252899"/>
              <a:gd name="connsiteY45" fmla="*/ 298479 h 2363804"/>
              <a:gd name="connsiteX46" fmla="*/ 1563848 w 3252899"/>
              <a:gd name="connsiteY46" fmla="*/ 337116 h 2363804"/>
              <a:gd name="connsiteX47" fmla="*/ 1558698 w 3252899"/>
              <a:gd name="connsiteY47" fmla="*/ 380905 h 2363804"/>
              <a:gd name="connsiteX48" fmla="*/ 1538091 w 3252899"/>
              <a:gd name="connsiteY48" fmla="*/ 409237 h 2363804"/>
              <a:gd name="connsiteX49" fmla="*/ 1478795 w 3252899"/>
              <a:gd name="connsiteY49" fmla="*/ 457451 h 2363804"/>
              <a:gd name="connsiteX50" fmla="*/ 1437636 w 3252899"/>
              <a:gd name="connsiteY50" fmla="*/ 527723 h 2363804"/>
              <a:gd name="connsiteX51" fmla="*/ 1355211 w 3252899"/>
              <a:gd name="connsiteY51" fmla="*/ 553481 h 2363804"/>
              <a:gd name="connsiteX52" fmla="*/ 1334605 w 3252899"/>
              <a:gd name="connsiteY52" fmla="*/ 610149 h 2363804"/>
              <a:gd name="connsiteX53" fmla="*/ 1313999 w 3252899"/>
              <a:gd name="connsiteY53" fmla="*/ 602421 h 2363804"/>
              <a:gd name="connsiteX54" fmla="*/ 1272786 w 3252899"/>
              <a:gd name="connsiteY54" fmla="*/ 594693 h 2363804"/>
              <a:gd name="connsiteX55" fmla="*/ 1182634 w 3252899"/>
              <a:gd name="connsiteY55" fmla="*/ 594692 h 2363804"/>
              <a:gd name="connsiteX56" fmla="*/ 1130976 w 3252899"/>
              <a:gd name="connsiteY56" fmla="*/ 581034 h 2363804"/>
              <a:gd name="connsiteX57" fmla="*/ 1071876 w 3252899"/>
              <a:gd name="connsiteY57" fmla="*/ 558632 h 2363804"/>
              <a:gd name="connsiteX58" fmla="*/ 1102784 w 3252899"/>
              <a:gd name="connsiteY58" fmla="*/ 535450 h 2363804"/>
              <a:gd name="connsiteX59" fmla="*/ 1172332 w 3252899"/>
              <a:gd name="connsiteY59" fmla="*/ 548329 h 2363804"/>
              <a:gd name="connsiteX60" fmla="*/ 1177482 w 3252899"/>
              <a:gd name="connsiteY60" fmla="*/ 566359 h 2363804"/>
              <a:gd name="connsiteX61" fmla="*/ 1228998 w 3252899"/>
              <a:gd name="connsiteY61" fmla="*/ 576663 h 2363804"/>
              <a:gd name="connsiteX62" fmla="*/ 1272786 w 3252899"/>
              <a:gd name="connsiteY62" fmla="*/ 548329 h 2363804"/>
              <a:gd name="connsiteX63" fmla="*/ 1265058 w 3252899"/>
              <a:gd name="connsiteY63" fmla="*/ 514845 h 2363804"/>
              <a:gd name="connsiteX64" fmla="*/ 1326877 w 3252899"/>
              <a:gd name="connsiteY64" fmla="*/ 499390 h 2363804"/>
              <a:gd name="connsiteX65" fmla="*/ 1339023 w 3252899"/>
              <a:gd name="connsiteY65" fmla="*/ 469847 h 2363804"/>
              <a:gd name="connsiteX66" fmla="*/ 1362938 w 3252899"/>
              <a:gd name="connsiteY66" fmla="*/ 450450 h 2363804"/>
              <a:gd name="connsiteX67" fmla="*/ 1370666 w 3252899"/>
              <a:gd name="connsiteY67" fmla="*/ 416965 h 2363804"/>
              <a:gd name="connsiteX68" fmla="*/ 1411878 w 3252899"/>
              <a:gd name="connsiteY68" fmla="*/ 406662 h 2363804"/>
              <a:gd name="connsiteX69" fmla="*/ 1427333 w 3252899"/>
              <a:gd name="connsiteY69" fmla="*/ 375752 h 2363804"/>
              <a:gd name="connsiteX70" fmla="*/ 1414454 w 3252899"/>
              <a:gd name="connsiteY70" fmla="*/ 347419 h 2363804"/>
              <a:gd name="connsiteX71" fmla="*/ 1445363 w 3252899"/>
              <a:gd name="connsiteY71" fmla="*/ 303631 h 2363804"/>
              <a:gd name="connsiteX72" fmla="*/ 1453145 w 3252899"/>
              <a:gd name="connsiteY72" fmla="*/ 290311 h 2363804"/>
              <a:gd name="connsiteX73" fmla="*/ 1440211 w 3252899"/>
              <a:gd name="connsiteY73" fmla="*/ 257267 h 2363804"/>
              <a:gd name="connsiteX74" fmla="*/ 1294163 w 3252899"/>
              <a:gd name="connsiteY74" fmla="*/ 196975 h 2363804"/>
              <a:gd name="connsiteX75" fmla="*/ 1205816 w 3252899"/>
              <a:gd name="connsiteY75" fmla="*/ 198024 h 2363804"/>
              <a:gd name="connsiteX76" fmla="*/ 1024046 w 3252899"/>
              <a:gd name="connsiteY76" fmla="*/ 61711 h 2363804"/>
              <a:gd name="connsiteX77" fmla="*/ 901942 w 3252899"/>
              <a:gd name="connsiteY77" fmla="*/ 18014 h 2363804"/>
              <a:gd name="connsiteX78" fmla="*/ 907027 w 3252899"/>
              <a:gd name="connsiteY78" fmla="*/ 48631 h 2363804"/>
              <a:gd name="connsiteX79" fmla="*/ 878692 w 3252899"/>
              <a:gd name="connsiteY79" fmla="*/ 58933 h 2363804"/>
              <a:gd name="connsiteX80" fmla="*/ 858086 w 3252899"/>
              <a:gd name="connsiteY80" fmla="*/ 87266 h 2363804"/>
              <a:gd name="connsiteX81" fmla="*/ 870965 w 3252899"/>
              <a:gd name="connsiteY81" fmla="*/ 125902 h 2363804"/>
              <a:gd name="connsiteX82" fmla="*/ 948237 w 3252899"/>
              <a:gd name="connsiteY82" fmla="*/ 125902 h 2363804"/>
              <a:gd name="connsiteX83" fmla="*/ 971421 w 3252899"/>
              <a:gd name="connsiteY83" fmla="*/ 179994 h 2363804"/>
              <a:gd name="connsiteX84" fmla="*/ 1010057 w 3252899"/>
              <a:gd name="connsiteY84" fmla="*/ 210903 h 2363804"/>
              <a:gd name="connsiteX85" fmla="*/ 1038391 w 3252899"/>
              <a:gd name="connsiteY85" fmla="*/ 228934 h 2363804"/>
              <a:gd name="connsiteX86" fmla="*/ 1027025 w 3252899"/>
              <a:gd name="connsiteY86" fmla="*/ 278832 h 2363804"/>
              <a:gd name="connsiteX87" fmla="*/ 981694 w 3252899"/>
              <a:gd name="connsiteY87" fmla="*/ 292041 h 2363804"/>
              <a:gd name="connsiteX88" fmla="*/ 899374 w 3252899"/>
              <a:gd name="connsiteY88" fmla="*/ 218706 h 2363804"/>
              <a:gd name="connsiteX89" fmla="*/ 783260 w 3252899"/>
              <a:gd name="connsiteY89" fmla="*/ 187913 h 2363804"/>
              <a:gd name="connsiteX0" fmla="*/ 795446 w 3252899"/>
              <a:gd name="connsiteY0" fmla="*/ 271261 h 2363804"/>
              <a:gd name="connsiteX1" fmla="*/ 854663 w 3252899"/>
              <a:gd name="connsiteY1" fmla="*/ 328411 h 2363804"/>
              <a:gd name="connsiteX2" fmla="*/ 877996 w 3252899"/>
              <a:gd name="connsiteY2" fmla="*/ 455411 h 2363804"/>
              <a:gd name="connsiteX3" fmla="*/ 833546 w 3252899"/>
              <a:gd name="connsiteY3" fmla="*/ 506211 h 2363804"/>
              <a:gd name="connsiteX4" fmla="*/ 770046 w 3252899"/>
              <a:gd name="connsiteY4" fmla="*/ 569711 h 2363804"/>
              <a:gd name="connsiteX5" fmla="*/ 725596 w 3252899"/>
              <a:gd name="connsiteY5" fmla="*/ 779261 h 2363804"/>
              <a:gd name="connsiteX6" fmla="*/ 738296 w 3252899"/>
              <a:gd name="connsiteY6" fmla="*/ 944361 h 2363804"/>
              <a:gd name="connsiteX7" fmla="*/ 890696 w 3252899"/>
              <a:gd name="connsiteY7" fmla="*/ 1103111 h 2363804"/>
              <a:gd name="connsiteX8" fmla="*/ 763696 w 3252899"/>
              <a:gd name="connsiteY8" fmla="*/ 1204711 h 2363804"/>
              <a:gd name="connsiteX9" fmla="*/ 477946 w 3252899"/>
              <a:gd name="connsiteY9" fmla="*/ 1242811 h 2363804"/>
              <a:gd name="connsiteX10" fmla="*/ 338246 w 3252899"/>
              <a:gd name="connsiteY10" fmla="*/ 1350761 h 2363804"/>
              <a:gd name="connsiteX11" fmla="*/ 306496 w 3252899"/>
              <a:gd name="connsiteY11" fmla="*/ 1401561 h 2363804"/>
              <a:gd name="connsiteX12" fmla="*/ 293796 w 3252899"/>
              <a:gd name="connsiteY12" fmla="*/ 1503161 h 2363804"/>
              <a:gd name="connsiteX13" fmla="*/ 306496 w 3252899"/>
              <a:gd name="connsiteY13" fmla="*/ 1566661 h 2363804"/>
              <a:gd name="connsiteX14" fmla="*/ 810 w 3252899"/>
              <a:gd name="connsiteY14" fmla="*/ 1917240 h 2363804"/>
              <a:gd name="connsiteX15" fmla="*/ 219220 w 3252899"/>
              <a:gd name="connsiteY15" fmla="*/ 2057384 h 2363804"/>
              <a:gd name="connsiteX16" fmla="*/ 284197 w 3252899"/>
              <a:gd name="connsiteY16" fmla="*/ 2132106 h 2363804"/>
              <a:gd name="connsiteX17" fmla="*/ 261750 w 3252899"/>
              <a:gd name="connsiteY17" fmla="*/ 2230605 h 2363804"/>
              <a:gd name="connsiteX18" fmla="*/ 566846 w 3252899"/>
              <a:gd name="connsiteY18" fmla="*/ 2169911 h 2363804"/>
              <a:gd name="connsiteX19" fmla="*/ 801796 w 3252899"/>
              <a:gd name="connsiteY19" fmla="*/ 2227061 h 2363804"/>
              <a:gd name="connsiteX20" fmla="*/ 1335196 w 3252899"/>
              <a:gd name="connsiteY20" fmla="*/ 2360411 h 2363804"/>
              <a:gd name="connsiteX21" fmla="*/ 1824146 w 3252899"/>
              <a:gd name="connsiteY21" fmla="*/ 2322311 h 2363804"/>
              <a:gd name="connsiteX22" fmla="*/ 2274996 w 3252899"/>
              <a:gd name="connsiteY22" fmla="*/ 2303261 h 2363804"/>
              <a:gd name="connsiteX23" fmla="*/ 2548046 w 3252899"/>
              <a:gd name="connsiteY23" fmla="*/ 2309611 h 2363804"/>
              <a:gd name="connsiteX24" fmla="*/ 2871896 w 3252899"/>
              <a:gd name="connsiteY24" fmla="*/ 2068311 h 2363804"/>
              <a:gd name="connsiteX25" fmla="*/ 2833796 w 3252899"/>
              <a:gd name="connsiteY25" fmla="*/ 1896861 h 2363804"/>
              <a:gd name="connsiteX26" fmla="*/ 2948096 w 3252899"/>
              <a:gd name="connsiteY26" fmla="*/ 1668261 h 2363804"/>
              <a:gd name="connsiteX27" fmla="*/ 3252896 w 3252899"/>
              <a:gd name="connsiteY27" fmla="*/ 1414261 h 2363804"/>
              <a:gd name="connsiteX28" fmla="*/ 2941746 w 3252899"/>
              <a:gd name="connsiteY28" fmla="*/ 1096761 h 2363804"/>
              <a:gd name="connsiteX29" fmla="*/ 2732196 w 3252899"/>
              <a:gd name="connsiteY29" fmla="*/ 912611 h 2363804"/>
              <a:gd name="connsiteX30" fmla="*/ 2617896 w 3252899"/>
              <a:gd name="connsiteY30" fmla="*/ 557011 h 2363804"/>
              <a:gd name="connsiteX31" fmla="*/ 2332146 w 3252899"/>
              <a:gd name="connsiteY31" fmla="*/ 271261 h 2363804"/>
              <a:gd name="connsiteX32" fmla="*/ 2274996 w 3252899"/>
              <a:gd name="connsiteY32" fmla="*/ 156961 h 2363804"/>
              <a:gd name="connsiteX33" fmla="*/ 2147996 w 3252899"/>
              <a:gd name="connsiteY33" fmla="*/ 4561 h 2363804"/>
              <a:gd name="connsiteX34" fmla="*/ 1985327 w 3252899"/>
              <a:gd name="connsiteY34" fmla="*/ 345286 h 2363804"/>
              <a:gd name="connsiteX35" fmla="*/ 1893548 w 3252899"/>
              <a:gd name="connsiteY35" fmla="*/ 419542 h 2363804"/>
              <a:gd name="connsiteX36" fmla="*/ 1867790 w 3252899"/>
              <a:gd name="connsiteY36" fmla="*/ 422117 h 2363804"/>
              <a:gd name="connsiteX37" fmla="*/ 1834305 w 3252899"/>
              <a:gd name="connsiteY37" fmla="*/ 422117 h 2363804"/>
              <a:gd name="connsiteX38" fmla="*/ 1775062 w 3252899"/>
              <a:gd name="connsiteY38" fmla="*/ 393783 h 2363804"/>
              <a:gd name="connsiteX39" fmla="*/ 1780214 w 3252899"/>
              <a:gd name="connsiteY39" fmla="*/ 339692 h 2363804"/>
              <a:gd name="connsiteX40" fmla="*/ 1785366 w 3252899"/>
              <a:gd name="connsiteY40" fmla="*/ 301055 h 2363804"/>
              <a:gd name="connsiteX41" fmla="*/ 1713316 w 3252899"/>
              <a:gd name="connsiteY41" fmla="*/ 213879 h 2363804"/>
              <a:gd name="connsiteX42" fmla="*/ 1677183 w 3252899"/>
              <a:gd name="connsiteY42" fmla="*/ 205751 h 2363804"/>
              <a:gd name="connsiteX43" fmla="*/ 1543242 w 3252899"/>
              <a:gd name="connsiteY43" fmla="*/ 239236 h 2363804"/>
              <a:gd name="connsiteX44" fmla="*/ 1532939 w 3252899"/>
              <a:gd name="connsiteY44" fmla="*/ 259843 h 2363804"/>
              <a:gd name="connsiteX45" fmla="*/ 1517485 w 3252899"/>
              <a:gd name="connsiteY45" fmla="*/ 298479 h 2363804"/>
              <a:gd name="connsiteX46" fmla="*/ 1549178 w 3252899"/>
              <a:gd name="connsiteY46" fmla="*/ 344451 h 2363804"/>
              <a:gd name="connsiteX47" fmla="*/ 1558698 w 3252899"/>
              <a:gd name="connsiteY47" fmla="*/ 380905 h 2363804"/>
              <a:gd name="connsiteX48" fmla="*/ 1538091 w 3252899"/>
              <a:gd name="connsiteY48" fmla="*/ 409237 h 2363804"/>
              <a:gd name="connsiteX49" fmla="*/ 1478795 w 3252899"/>
              <a:gd name="connsiteY49" fmla="*/ 457451 h 2363804"/>
              <a:gd name="connsiteX50" fmla="*/ 1437636 w 3252899"/>
              <a:gd name="connsiteY50" fmla="*/ 527723 h 2363804"/>
              <a:gd name="connsiteX51" fmla="*/ 1355211 w 3252899"/>
              <a:gd name="connsiteY51" fmla="*/ 553481 h 2363804"/>
              <a:gd name="connsiteX52" fmla="*/ 1334605 w 3252899"/>
              <a:gd name="connsiteY52" fmla="*/ 610149 h 2363804"/>
              <a:gd name="connsiteX53" fmla="*/ 1313999 w 3252899"/>
              <a:gd name="connsiteY53" fmla="*/ 602421 h 2363804"/>
              <a:gd name="connsiteX54" fmla="*/ 1272786 w 3252899"/>
              <a:gd name="connsiteY54" fmla="*/ 594693 h 2363804"/>
              <a:gd name="connsiteX55" fmla="*/ 1182634 w 3252899"/>
              <a:gd name="connsiteY55" fmla="*/ 594692 h 2363804"/>
              <a:gd name="connsiteX56" fmla="*/ 1130976 w 3252899"/>
              <a:gd name="connsiteY56" fmla="*/ 581034 h 2363804"/>
              <a:gd name="connsiteX57" fmla="*/ 1071876 w 3252899"/>
              <a:gd name="connsiteY57" fmla="*/ 558632 h 2363804"/>
              <a:gd name="connsiteX58" fmla="*/ 1102784 w 3252899"/>
              <a:gd name="connsiteY58" fmla="*/ 535450 h 2363804"/>
              <a:gd name="connsiteX59" fmla="*/ 1172332 w 3252899"/>
              <a:gd name="connsiteY59" fmla="*/ 548329 h 2363804"/>
              <a:gd name="connsiteX60" fmla="*/ 1177482 w 3252899"/>
              <a:gd name="connsiteY60" fmla="*/ 566359 h 2363804"/>
              <a:gd name="connsiteX61" fmla="*/ 1228998 w 3252899"/>
              <a:gd name="connsiteY61" fmla="*/ 576663 h 2363804"/>
              <a:gd name="connsiteX62" fmla="*/ 1272786 w 3252899"/>
              <a:gd name="connsiteY62" fmla="*/ 548329 h 2363804"/>
              <a:gd name="connsiteX63" fmla="*/ 1265058 w 3252899"/>
              <a:gd name="connsiteY63" fmla="*/ 514845 h 2363804"/>
              <a:gd name="connsiteX64" fmla="*/ 1326877 w 3252899"/>
              <a:gd name="connsiteY64" fmla="*/ 499390 h 2363804"/>
              <a:gd name="connsiteX65" fmla="*/ 1339023 w 3252899"/>
              <a:gd name="connsiteY65" fmla="*/ 469847 h 2363804"/>
              <a:gd name="connsiteX66" fmla="*/ 1362938 w 3252899"/>
              <a:gd name="connsiteY66" fmla="*/ 450450 h 2363804"/>
              <a:gd name="connsiteX67" fmla="*/ 1370666 w 3252899"/>
              <a:gd name="connsiteY67" fmla="*/ 416965 h 2363804"/>
              <a:gd name="connsiteX68" fmla="*/ 1411878 w 3252899"/>
              <a:gd name="connsiteY68" fmla="*/ 406662 h 2363804"/>
              <a:gd name="connsiteX69" fmla="*/ 1427333 w 3252899"/>
              <a:gd name="connsiteY69" fmla="*/ 375752 h 2363804"/>
              <a:gd name="connsiteX70" fmla="*/ 1414454 w 3252899"/>
              <a:gd name="connsiteY70" fmla="*/ 347419 h 2363804"/>
              <a:gd name="connsiteX71" fmla="*/ 1445363 w 3252899"/>
              <a:gd name="connsiteY71" fmla="*/ 303631 h 2363804"/>
              <a:gd name="connsiteX72" fmla="*/ 1453145 w 3252899"/>
              <a:gd name="connsiteY72" fmla="*/ 290311 h 2363804"/>
              <a:gd name="connsiteX73" fmla="*/ 1440211 w 3252899"/>
              <a:gd name="connsiteY73" fmla="*/ 257267 h 2363804"/>
              <a:gd name="connsiteX74" fmla="*/ 1294163 w 3252899"/>
              <a:gd name="connsiteY74" fmla="*/ 196975 h 2363804"/>
              <a:gd name="connsiteX75" fmla="*/ 1205816 w 3252899"/>
              <a:gd name="connsiteY75" fmla="*/ 198024 h 2363804"/>
              <a:gd name="connsiteX76" fmla="*/ 1024046 w 3252899"/>
              <a:gd name="connsiteY76" fmla="*/ 61711 h 2363804"/>
              <a:gd name="connsiteX77" fmla="*/ 901942 w 3252899"/>
              <a:gd name="connsiteY77" fmla="*/ 18014 h 2363804"/>
              <a:gd name="connsiteX78" fmla="*/ 907027 w 3252899"/>
              <a:gd name="connsiteY78" fmla="*/ 48631 h 2363804"/>
              <a:gd name="connsiteX79" fmla="*/ 878692 w 3252899"/>
              <a:gd name="connsiteY79" fmla="*/ 58933 h 2363804"/>
              <a:gd name="connsiteX80" fmla="*/ 858086 w 3252899"/>
              <a:gd name="connsiteY80" fmla="*/ 87266 h 2363804"/>
              <a:gd name="connsiteX81" fmla="*/ 870965 w 3252899"/>
              <a:gd name="connsiteY81" fmla="*/ 125902 h 2363804"/>
              <a:gd name="connsiteX82" fmla="*/ 948237 w 3252899"/>
              <a:gd name="connsiteY82" fmla="*/ 125902 h 2363804"/>
              <a:gd name="connsiteX83" fmla="*/ 971421 w 3252899"/>
              <a:gd name="connsiteY83" fmla="*/ 179994 h 2363804"/>
              <a:gd name="connsiteX84" fmla="*/ 1010057 w 3252899"/>
              <a:gd name="connsiteY84" fmla="*/ 210903 h 2363804"/>
              <a:gd name="connsiteX85" fmla="*/ 1038391 w 3252899"/>
              <a:gd name="connsiteY85" fmla="*/ 228934 h 2363804"/>
              <a:gd name="connsiteX86" fmla="*/ 1027025 w 3252899"/>
              <a:gd name="connsiteY86" fmla="*/ 278832 h 2363804"/>
              <a:gd name="connsiteX87" fmla="*/ 981694 w 3252899"/>
              <a:gd name="connsiteY87" fmla="*/ 292041 h 2363804"/>
              <a:gd name="connsiteX88" fmla="*/ 899374 w 3252899"/>
              <a:gd name="connsiteY88" fmla="*/ 218706 h 2363804"/>
              <a:gd name="connsiteX89" fmla="*/ 783260 w 3252899"/>
              <a:gd name="connsiteY89" fmla="*/ 187913 h 2363804"/>
              <a:gd name="connsiteX0" fmla="*/ 795446 w 3252899"/>
              <a:gd name="connsiteY0" fmla="*/ 271261 h 2363804"/>
              <a:gd name="connsiteX1" fmla="*/ 854663 w 3252899"/>
              <a:gd name="connsiteY1" fmla="*/ 328411 h 2363804"/>
              <a:gd name="connsiteX2" fmla="*/ 877996 w 3252899"/>
              <a:gd name="connsiteY2" fmla="*/ 455411 h 2363804"/>
              <a:gd name="connsiteX3" fmla="*/ 833546 w 3252899"/>
              <a:gd name="connsiteY3" fmla="*/ 506211 h 2363804"/>
              <a:gd name="connsiteX4" fmla="*/ 770046 w 3252899"/>
              <a:gd name="connsiteY4" fmla="*/ 569711 h 2363804"/>
              <a:gd name="connsiteX5" fmla="*/ 725596 w 3252899"/>
              <a:gd name="connsiteY5" fmla="*/ 779261 h 2363804"/>
              <a:gd name="connsiteX6" fmla="*/ 738296 w 3252899"/>
              <a:gd name="connsiteY6" fmla="*/ 944361 h 2363804"/>
              <a:gd name="connsiteX7" fmla="*/ 890696 w 3252899"/>
              <a:gd name="connsiteY7" fmla="*/ 1103111 h 2363804"/>
              <a:gd name="connsiteX8" fmla="*/ 763696 w 3252899"/>
              <a:gd name="connsiteY8" fmla="*/ 1204711 h 2363804"/>
              <a:gd name="connsiteX9" fmla="*/ 477946 w 3252899"/>
              <a:gd name="connsiteY9" fmla="*/ 1242811 h 2363804"/>
              <a:gd name="connsiteX10" fmla="*/ 338246 w 3252899"/>
              <a:gd name="connsiteY10" fmla="*/ 1350761 h 2363804"/>
              <a:gd name="connsiteX11" fmla="*/ 306496 w 3252899"/>
              <a:gd name="connsiteY11" fmla="*/ 1401561 h 2363804"/>
              <a:gd name="connsiteX12" fmla="*/ 293796 w 3252899"/>
              <a:gd name="connsiteY12" fmla="*/ 1503161 h 2363804"/>
              <a:gd name="connsiteX13" fmla="*/ 306496 w 3252899"/>
              <a:gd name="connsiteY13" fmla="*/ 1566661 h 2363804"/>
              <a:gd name="connsiteX14" fmla="*/ 810 w 3252899"/>
              <a:gd name="connsiteY14" fmla="*/ 1917240 h 2363804"/>
              <a:gd name="connsiteX15" fmla="*/ 219220 w 3252899"/>
              <a:gd name="connsiteY15" fmla="*/ 2057384 h 2363804"/>
              <a:gd name="connsiteX16" fmla="*/ 284197 w 3252899"/>
              <a:gd name="connsiteY16" fmla="*/ 2132106 h 2363804"/>
              <a:gd name="connsiteX17" fmla="*/ 261750 w 3252899"/>
              <a:gd name="connsiteY17" fmla="*/ 2230605 h 2363804"/>
              <a:gd name="connsiteX18" fmla="*/ 566846 w 3252899"/>
              <a:gd name="connsiteY18" fmla="*/ 2169911 h 2363804"/>
              <a:gd name="connsiteX19" fmla="*/ 801796 w 3252899"/>
              <a:gd name="connsiteY19" fmla="*/ 2227061 h 2363804"/>
              <a:gd name="connsiteX20" fmla="*/ 1335196 w 3252899"/>
              <a:gd name="connsiteY20" fmla="*/ 2360411 h 2363804"/>
              <a:gd name="connsiteX21" fmla="*/ 1824146 w 3252899"/>
              <a:gd name="connsiteY21" fmla="*/ 2322311 h 2363804"/>
              <a:gd name="connsiteX22" fmla="*/ 2274996 w 3252899"/>
              <a:gd name="connsiteY22" fmla="*/ 2303261 h 2363804"/>
              <a:gd name="connsiteX23" fmla="*/ 2548046 w 3252899"/>
              <a:gd name="connsiteY23" fmla="*/ 2309611 h 2363804"/>
              <a:gd name="connsiteX24" fmla="*/ 2871896 w 3252899"/>
              <a:gd name="connsiteY24" fmla="*/ 2068311 h 2363804"/>
              <a:gd name="connsiteX25" fmla="*/ 2833796 w 3252899"/>
              <a:gd name="connsiteY25" fmla="*/ 1896861 h 2363804"/>
              <a:gd name="connsiteX26" fmla="*/ 2948096 w 3252899"/>
              <a:gd name="connsiteY26" fmla="*/ 1668261 h 2363804"/>
              <a:gd name="connsiteX27" fmla="*/ 3252896 w 3252899"/>
              <a:gd name="connsiteY27" fmla="*/ 1414261 h 2363804"/>
              <a:gd name="connsiteX28" fmla="*/ 2941746 w 3252899"/>
              <a:gd name="connsiteY28" fmla="*/ 1096761 h 2363804"/>
              <a:gd name="connsiteX29" fmla="*/ 2732196 w 3252899"/>
              <a:gd name="connsiteY29" fmla="*/ 912611 h 2363804"/>
              <a:gd name="connsiteX30" fmla="*/ 2617896 w 3252899"/>
              <a:gd name="connsiteY30" fmla="*/ 557011 h 2363804"/>
              <a:gd name="connsiteX31" fmla="*/ 2332146 w 3252899"/>
              <a:gd name="connsiteY31" fmla="*/ 271261 h 2363804"/>
              <a:gd name="connsiteX32" fmla="*/ 2274996 w 3252899"/>
              <a:gd name="connsiteY32" fmla="*/ 156961 h 2363804"/>
              <a:gd name="connsiteX33" fmla="*/ 2147996 w 3252899"/>
              <a:gd name="connsiteY33" fmla="*/ 4561 h 2363804"/>
              <a:gd name="connsiteX34" fmla="*/ 1985327 w 3252899"/>
              <a:gd name="connsiteY34" fmla="*/ 345286 h 2363804"/>
              <a:gd name="connsiteX35" fmla="*/ 1893548 w 3252899"/>
              <a:gd name="connsiteY35" fmla="*/ 419542 h 2363804"/>
              <a:gd name="connsiteX36" fmla="*/ 1867790 w 3252899"/>
              <a:gd name="connsiteY36" fmla="*/ 422117 h 2363804"/>
              <a:gd name="connsiteX37" fmla="*/ 1834305 w 3252899"/>
              <a:gd name="connsiteY37" fmla="*/ 422117 h 2363804"/>
              <a:gd name="connsiteX38" fmla="*/ 1775062 w 3252899"/>
              <a:gd name="connsiteY38" fmla="*/ 393783 h 2363804"/>
              <a:gd name="connsiteX39" fmla="*/ 1780214 w 3252899"/>
              <a:gd name="connsiteY39" fmla="*/ 339692 h 2363804"/>
              <a:gd name="connsiteX40" fmla="*/ 1785366 w 3252899"/>
              <a:gd name="connsiteY40" fmla="*/ 301055 h 2363804"/>
              <a:gd name="connsiteX41" fmla="*/ 1713316 w 3252899"/>
              <a:gd name="connsiteY41" fmla="*/ 213879 h 2363804"/>
              <a:gd name="connsiteX42" fmla="*/ 1677183 w 3252899"/>
              <a:gd name="connsiteY42" fmla="*/ 205751 h 2363804"/>
              <a:gd name="connsiteX43" fmla="*/ 1543242 w 3252899"/>
              <a:gd name="connsiteY43" fmla="*/ 239236 h 2363804"/>
              <a:gd name="connsiteX44" fmla="*/ 1532939 w 3252899"/>
              <a:gd name="connsiteY44" fmla="*/ 259843 h 2363804"/>
              <a:gd name="connsiteX45" fmla="*/ 1517485 w 3252899"/>
              <a:gd name="connsiteY45" fmla="*/ 298479 h 2363804"/>
              <a:gd name="connsiteX46" fmla="*/ 1549178 w 3252899"/>
              <a:gd name="connsiteY46" fmla="*/ 344451 h 2363804"/>
              <a:gd name="connsiteX47" fmla="*/ 1558698 w 3252899"/>
              <a:gd name="connsiteY47" fmla="*/ 380905 h 2363804"/>
              <a:gd name="connsiteX48" fmla="*/ 1538091 w 3252899"/>
              <a:gd name="connsiteY48" fmla="*/ 409237 h 2363804"/>
              <a:gd name="connsiteX49" fmla="*/ 1478795 w 3252899"/>
              <a:gd name="connsiteY49" fmla="*/ 457451 h 2363804"/>
              <a:gd name="connsiteX50" fmla="*/ 1437636 w 3252899"/>
              <a:gd name="connsiteY50" fmla="*/ 527723 h 2363804"/>
              <a:gd name="connsiteX51" fmla="*/ 1355211 w 3252899"/>
              <a:gd name="connsiteY51" fmla="*/ 553481 h 2363804"/>
              <a:gd name="connsiteX52" fmla="*/ 1334605 w 3252899"/>
              <a:gd name="connsiteY52" fmla="*/ 610149 h 2363804"/>
              <a:gd name="connsiteX53" fmla="*/ 1313999 w 3252899"/>
              <a:gd name="connsiteY53" fmla="*/ 602421 h 2363804"/>
              <a:gd name="connsiteX54" fmla="*/ 1272786 w 3252899"/>
              <a:gd name="connsiteY54" fmla="*/ 594693 h 2363804"/>
              <a:gd name="connsiteX55" fmla="*/ 1182634 w 3252899"/>
              <a:gd name="connsiteY55" fmla="*/ 594692 h 2363804"/>
              <a:gd name="connsiteX56" fmla="*/ 1130976 w 3252899"/>
              <a:gd name="connsiteY56" fmla="*/ 581034 h 2363804"/>
              <a:gd name="connsiteX57" fmla="*/ 1071876 w 3252899"/>
              <a:gd name="connsiteY57" fmla="*/ 558632 h 2363804"/>
              <a:gd name="connsiteX58" fmla="*/ 1102784 w 3252899"/>
              <a:gd name="connsiteY58" fmla="*/ 535450 h 2363804"/>
              <a:gd name="connsiteX59" fmla="*/ 1172332 w 3252899"/>
              <a:gd name="connsiteY59" fmla="*/ 548329 h 2363804"/>
              <a:gd name="connsiteX60" fmla="*/ 1177482 w 3252899"/>
              <a:gd name="connsiteY60" fmla="*/ 566359 h 2363804"/>
              <a:gd name="connsiteX61" fmla="*/ 1228998 w 3252899"/>
              <a:gd name="connsiteY61" fmla="*/ 576663 h 2363804"/>
              <a:gd name="connsiteX62" fmla="*/ 1292346 w 3252899"/>
              <a:gd name="connsiteY62" fmla="*/ 545884 h 2363804"/>
              <a:gd name="connsiteX63" fmla="*/ 1265058 w 3252899"/>
              <a:gd name="connsiteY63" fmla="*/ 514845 h 2363804"/>
              <a:gd name="connsiteX64" fmla="*/ 1326877 w 3252899"/>
              <a:gd name="connsiteY64" fmla="*/ 499390 h 2363804"/>
              <a:gd name="connsiteX65" fmla="*/ 1339023 w 3252899"/>
              <a:gd name="connsiteY65" fmla="*/ 469847 h 2363804"/>
              <a:gd name="connsiteX66" fmla="*/ 1362938 w 3252899"/>
              <a:gd name="connsiteY66" fmla="*/ 450450 h 2363804"/>
              <a:gd name="connsiteX67" fmla="*/ 1370666 w 3252899"/>
              <a:gd name="connsiteY67" fmla="*/ 416965 h 2363804"/>
              <a:gd name="connsiteX68" fmla="*/ 1411878 w 3252899"/>
              <a:gd name="connsiteY68" fmla="*/ 406662 h 2363804"/>
              <a:gd name="connsiteX69" fmla="*/ 1427333 w 3252899"/>
              <a:gd name="connsiteY69" fmla="*/ 375752 h 2363804"/>
              <a:gd name="connsiteX70" fmla="*/ 1414454 w 3252899"/>
              <a:gd name="connsiteY70" fmla="*/ 347419 h 2363804"/>
              <a:gd name="connsiteX71" fmla="*/ 1445363 w 3252899"/>
              <a:gd name="connsiteY71" fmla="*/ 303631 h 2363804"/>
              <a:gd name="connsiteX72" fmla="*/ 1453145 w 3252899"/>
              <a:gd name="connsiteY72" fmla="*/ 290311 h 2363804"/>
              <a:gd name="connsiteX73" fmla="*/ 1440211 w 3252899"/>
              <a:gd name="connsiteY73" fmla="*/ 257267 h 2363804"/>
              <a:gd name="connsiteX74" fmla="*/ 1294163 w 3252899"/>
              <a:gd name="connsiteY74" fmla="*/ 196975 h 2363804"/>
              <a:gd name="connsiteX75" fmla="*/ 1205816 w 3252899"/>
              <a:gd name="connsiteY75" fmla="*/ 198024 h 2363804"/>
              <a:gd name="connsiteX76" fmla="*/ 1024046 w 3252899"/>
              <a:gd name="connsiteY76" fmla="*/ 61711 h 2363804"/>
              <a:gd name="connsiteX77" fmla="*/ 901942 w 3252899"/>
              <a:gd name="connsiteY77" fmla="*/ 18014 h 2363804"/>
              <a:gd name="connsiteX78" fmla="*/ 907027 w 3252899"/>
              <a:gd name="connsiteY78" fmla="*/ 48631 h 2363804"/>
              <a:gd name="connsiteX79" fmla="*/ 878692 w 3252899"/>
              <a:gd name="connsiteY79" fmla="*/ 58933 h 2363804"/>
              <a:gd name="connsiteX80" fmla="*/ 858086 w 3252899"/>
              <a:gd name="connsiteY80" fmla="*/ 87266 h 2363804"/>
              <a:gd name="connsiteX81" fmla="*/ 870965 w 3252899"/>
              <a:gd name="connsiteY81" fmla="*/ 125902 h 2363804"/>
              <a:gd name="connsiteX82" fmla="*/ 948237 w 3252899"/>
              <a:gd name="connsiteY82" fmla="*/ 125902 h 2363804"/>
              <a:gd name="connsiteX83" fmla="*/ 971421 w 3252899"/>
              <a:gd name="connsiteY83" fmla="*/ 179994 h 2363804"/>
              <a:gd name="connsiteX84" fmla="*/ 1010057 w 3252899"/>
              <a:gd name="connsiteY84" fmla="*/ 210903 h 2363804"/>
              <a:gd name="connsiteX85" fmla="*/ 1038391 w 3252899"/>
              <a:gd name="connsiteY85" fmla="*/ 228934 h 2363804"/>
              <a:gd name="connsiteX86" fmla="*/ 1027025 w 3252899"/>
              <a:gd name="connsiteY86" fmla="*/ 278832 h 2363804"/>
              <a:gd name="connsiteX87" fmla="*/ 981694 w 3252899"/>
              <a:gd name="connsiteY87" fmla="*/ 292041 h 2363804"/>
              <a:gd name="connsiteX88" fmla="*/ 899374 w 3252899"/>
              <a:gd name="connsiteY88" fmla="*/ 218706 h 2363804"/>
              <a:gd name="connsiteX89" fmla="*/ 783260 w 3252899"/>
              <a:gd name="connsiteY89" fmla="*/ 187913 h 2363804"/>
              <a:gd name="connsiteX0" fmla="*/ 795446 w 3252899"/>
              <a:gd name="connsiteY0" fmla="*/ 271261 h 2363804"/>
              <a:gd name="connsiteX1" fmla="*/ 854663 w 3252899"/>
              <a:gd name="connsiteY1" fmla="*/ 328411 h 2363804"/>
              <a:gd name="connsiteX2" fmla="*/ 877996 w 3252899"/>
              <a:gd name="connsiteY2" fmla="*/ 455411 h 2363804"/>
              <a:gd name="connsiteX3" fmla="*/ 833546 w 3252899"/>
              <a:gd name="connsiteY3" fmla="*/ 506211 h 2363804"/>
              <a:gd name="connsiteX4" fmla="*/ 770046 w 3252899"/>
              <a:gd name="connsiteY4" fmla="*/ 569711 h 2363804"/>
              <a:gd name="connsiteX5" fmla="*/ 725596 w 3252899"/>
              <a:gd name="connsiteY5" fmla="*/ 779261 h 2363804"/>
              <a:gd name="connsiteX6" fmla="*/ 738296 w 3252899"/>
              <a:gd name="connsiteY6" fmla="*/ 944361 h 2363804"/>
              <a:gd name="connsiteX7" fmla="*/ 890696 w 3252899"/>
              <a:gd name="connsiteY7" fmla="*/ 1103111 h 2363804"/>
              <a:gd name="connsiteX8" fmla="*/ 763696 w 3252899"/>
              <a:gd name="connsiteY8" fmla="*/ 1204711 h 2363804"/>
              <a:gd name="connsiteX9" fmla="*/ 477946 w 3252899"/>
              <a:gd name="connsiteY9" fmla="*/ 1242811 h 2363804"/>
              <a:gd name="connsiteX10" fmla="*/ 338246 w 3252899"/>
              <a:gd name="connsiteY10" fmla="*/ 1350761 h 2363804"/>
              <a:gd name="connsiteX11" fmla="*/ 306496 w 3252899"/>
              <a:gd name="connsiteY11" fmla="*/ 1401561 h 2363804"/>
              <a:gd name="connsiteX12" fmla="*/ 293796 w 3252899"/>
              <a:gd name="connsiteY12" fmla="*/ 1503161 h 2363804"/>
              <a:gd name="connsiteX13" fmla="*/ 306496 w 3252899"/>
              <a:gd name="connsiteY13" fmla="*/ 1566661 h 2363804"/>
              <a:gd name="connsiteX14" fmla="*/ 810 w 3252899"/>
              <a:gd name="connsiteY14" fmla="*/ 1917240 h 2363804"/>
              <a:gd name="connsiteX15" fmla="*/ 219220 w 3252899"/>
              <a:gd name="connsiteY15" fmla="*/ 2057384 h 2363804"/>
              <a:gd name="connsiteX16" fmla="*/ 284197 w 3252899"/>
              <a:gd name="connsiteY16" fmla="*/ 2132106 h 2363804"/>
              <a:gd name="connsiteX17" fmla="*/ 261750 w 3252899"/>
              <a:gd name="connsiteY17" fmla="*/ 2230605 h 2363804"/>
              <a:gd name="connsiteX18" fmla="*/ 566846 w 3252899"/>
              <a:gd name="connsiteY18" fmla="*/ 2169911 h 2363804"/>
              <a:gd name="connsiteX19" fmla="*/ 801796 w 3252899"/>
              <a:gd name="connsiteY19" fmla="*/ 2227061 h 2363804"/>
              <a:gd name="connsiteX20" fmla="*/ 1335196 w 3252899"/>
              <a:gd name="connsiteY20" fmla="*/ 2360411 h 2363804"/>
              <a:gd name="connsiteX21" fmla="*/ 1824146 w 3252899"/>
              <a:gd name="connsiteY21" fmla="*/ 2322311 h 2363804"/>
              <a:gd name="connsiteX22" fmla="*/ 2274996 w 3252899"/>
              <a:gd name="connsiteY22" fmla="*/ 2303261 h 2363804"/>
              <a:gd name="connsiteX23" fmla="*/ 2548046 w 3252899"/>
              <a:gd name="connsiteY23" fmla="*/ 2309611 h 2363804"/>
              <a:gd name="connsiteX24" fmla="*/ 2871896 w 3252899"/>
              <a:gd name="connsiteY24" fmla="*/ 2068311 h 2363804"/>
              <a:gd name="connsiteX25" fmla="*/ 2833796 w 3252899"/>
              <a:gd name="connsiteY25" fmla="*/ 1896861 h 2363804"/>
              <a:gd name="connsiteX26" fmla="*/ 2948096 w 3252899"/>
              <a:gd name="connsiteY26" fmla="*/ 1668261 h 2363804"/>
              <a:gd name="connsiteX27" fmla="*/ 3252896 w 3252899"/>
              <a:gd name="connsiteY27" fmla="*/ 1414261 h 2363804"/>
              <a:gd name="connsiteX28" fmla="*/ 2941746 w 3252899"/>
              <a:gd name="connsiteY28" fmla="*/ 1096761 h 2363804"/>
              <a:gd name="connsiteX29" fmla="*/ 2732196 w 3252899"/>
              <a:gd name="connsiteY29" fmla="*/ 912611 h 2363804"/>
              <a:gd name="connsiteX30" fmla="*/ 2617896 w 3252899"/>
              <a:gd name="connsiteY30" fmla="*/ 557011 h 2363804"/>
              <a:gd name="connsiteX31" fmla="*/ 2332146 w 3252899"/>
              <a:gd name="connsiteY31" fmla="*/ 271261 h 2363804"/>
              <a:gd name="connsiteX32" fmla="*/ 2274996 w 3252899"/>
              <a:gd name="connsiteY32" fmla="*/ 156961 h 2363804"/>
              <a:gd name="connsiteX33" fmla="*/ 2147996 w 3252899"/>
              <a:gd name="connsiteY33" fmla="*/ 4561 h 2363804"/>
              <a:gd name="connsiteX34" fmla="*/ 1985327 w 3252899"/>
              <a:gd name="connsiteY34" fmla="*/ 345286 h 2363804"/>
              <a:gd name="connsiteX35" fmla="*/ 1893548 w 3252899"/>
              <a:gd name="connsiteY35" fmla="*/ 419542 h 2363804"/>
              <a:gd name="connsiteX36" fmla="*/ 1867790 w 3252899"/>
              <a:gd name="connsiteY36" fmla="*/ 422117 h 2363804"/>
              <a:gd name="connsiteX37" fmla="*/ 1834305 w 3252899"/>
              <a:gd name="connsiteY37" fmla="*/ 422117 h 2363804"/>
              <a:gd name="connsiteX38" fmla="*/ 1775062 w 3252899"/>
              <a:gd name="connsiteY38" fmla="*/ 393783 h 2363804"/>
              <a:gd name="connsiteX39" fmla="*/ 1780214 w 3252899"/>
              <a:gd name="connsiteY39" fmla="*/ 339692 h 2363804"/>
              <a:gd name="connsiteX40" fmla="*/ 1785366 w 3252899"/>
              <a:gd name="connsiteY40" fmla="*/ 301055 h 2363804"/>
              <a:gd name="connsiteX41" fmla="*/ 1713316 w 3252899"/>
              <a:gd name="connsiteY41" fmla="*/ 213879 h 2363804"/>
              <a:gd name="connsiteX42" fmla="*/ 1677183 w 3252899"/>
              <a:gd name="connsiteY42" fmla="*/ 205751 h 2363804"/>
              <a:gd name="connsiteX43" fmla="*/ 1543242 w 3252899"/>
              <a:gd name="connsiteY43" fmla="*/ 239236 h 2363804"/>
              <a:gd name="connsiteX44" fmla="*/ 1532939 w 3252899"/>
              <a:gd name="connsiteY44" fmla="*/ 259843 h 2363804"/>
              <a:gd name="connsiteX45" fmla="*/ 1517485 w 3252899"/>
              <a:gd name="connsiteY45" fmla="*/ 298479 h 2363804"/>
              <a:gd name="connsiteX46" fmla="*/ 1549178 w 3252899"/>
              <a:gd name="connsiteY46" fmla="*/ 344451 h 2363804"/>
              <a:gd name="connsiteX47" fmla="*/ 1558698 w 3252899"/>
              <a:gd name="connsiteY47" fmla="*/ 380905 h 2363804"/>
              <a:gd name="connsiteX48" fmla="*/ 1538091 w 3252899"/>
              <a:gd name="connsiteY48" fmla="*/ 409237 h 2363804"/>
              <a:gd name="connsiteX49" fmla="*/ 1478795 w 3252899"/>
              <a:gd name="connsiteY49" fmla="*/ 457451 h 2363804"/>
              <a:gd name="connsiteX50" fmla="*/ 1437636 w 3252899"/>
              <a:gd name="connsiteY50" fmla="*/ 527723 h 2363804"/>
              <a:gd name="connsiteX51" fmla="*/ 1407422 w 3252899"/>
              <a:gd name="connsiteY51" fmla="*/ 529500 h 2363804"/>
              <a:gd name="connsiteX52" fmla="*/ 1355211 w 3252899"/>
              <a:gd name="connsiteY52" fmla="*/ 553481 h 2363804"/>
              <a:gd name="connsiteX53" fmla="*/ 1334605 w 3252899"/>
              <a:gd name="connsiteY53" fmla="*/ 610149 h 2363804"/>
              <a:gd name="connsiteX54" fmla="*/ 1313999 w 3252899"/>
              <a:gd name="connsiteY54" fmla="*/ 602421 h 2363804"/>
              <a:gd name="connsiteX55" fmla="*/ 1272786 w 3252899"/>
              <a:gd name="connsiteY55" fmla="*/ 594693 h 2363804"/>
              <a:gd name="connsiteX56" fmla="*/ 1182634 w 3252899"/>
              <a:gd name="connsiteY56" fmla="*/ 594692 h 2363804"/>
              <a:gd name="connsiteX57" fmla="*/ 1130976 w 3252899"/>
              <a:gd name="connsiteY57" fmla="*/ 581034 h 2363804"/>
              <a:gd name="connsiteX58" fmla="*/ 1071876 w 3252899"/>
              <a:gd name="connsiteY58" fmla="*/ 558632 h 2363804"/>
              <a:gd name="connsiteX59" fmla="*/ 1102784 w 3252899"/>
              <a:gd name="connsiteY59" fmla="*/ 535450 h 2363804"/>
              <a:gd name="connsiteX60" fmla="*/ 1172332 w 3252899"/>
              <a:gd name="connsiteY60" fmla="*/ 548329 h 2363804"/>
              <a:gd name="connsiteX61" fmla="*/ 1177482 w 3252899"/>
              <a:gd name="connsiteY61" fmla="*/ 566359 h 2363804"/>
              <a:gd name="connsiteX62" fmla="*/ 1228998 w 3252899"/>
              <a:gd name="connsiteY62" fmla="*/ 576663 h 2363804"/>
              <a:gd name="connsiteX63" fmla="*/ 1292346 w 3252899"/>
              <a:gd name="connsiteY63" fmla="*/ 545884 h 2363804"/>
              <a:gd name="connsiteX64" fmla="*/ 1265058 w 3252899"/>
              <a:gd name="connsiteY64" fmla="*/ 514845 h 2363804"/>
              <a:gd name="connsiteX65" fmla="*/ 1326877 w 3252899"/>
              <a:gd name="connsiteY65" fmla="*/ 499390 h 2363804"/>
              <a:gd name="connsiteX66" fmla="*/ 1339023 w 3252899"/>
              <a:gd name="connsiteY66" fmla="*/ 469847 h 2363804"/>
              <a:gd name="connsiteX67" fmla="*/ 1362938 w 3252899"/>
              <a:gd name="connsiteY67" fmla="*/ 450450 h 2363804"/>
              <a:gd name="connsiteX68" fmla="*/ 1370666 w 3252899"/>
              <a:gd name="connsiteY68" fmla="*/ 416965 h 2363804"/>
              <a:gd name="connsiteX69" fmla="*/ 1411878 w 3252899"/>
              <a:gd name="connsiteY69" fmla="*/ 406662 h 2363804"/>
              <a:gd name="connsiteX70" fmla="*/ 1427333 w 3252899"/>
              <a:gd name="connsiteY70" fmla="*/ 375752 h 2363804"/>
              <a:gd name="connsiteX71" fmla="*/ 1414454 w 3252899"/>
              <a:gd name="connsiteY71" fmla="*/ 347419 h 2363804"/>
              <a:gd name="connsiteX72" fmla="*/ 1445363 w 3252899"/>
              <a:gd name="connsiteY72" fmla="*/ 303631 h 2363804"/>
              <a:gd name="connsiteX73" fmla="*/ 1453145 w 3252899"/>
              <a:gd name="connsiteY73" fmla="*/ 290311 h 2363804"/>
              <a:gd name="connsiteX74" fmla="*/ 1440211 w 3252899"/>
              <a:gd name="connsiteY74" fmla="*/ 257267 h 2363804"/>
              <a:gd name="connsiteX75" fmla="*/ 1294163 w 3252899"/>
              <a:gd name="connsiteY75" fmla="*/ 196975 h 2363804"/>
              <a:gd name="connsiteX76" fmla="*/ 1205816 w 3252899"/>
              <a:gd name="connsiteY76" fmla="*/ 198024 h 2363804"/>
              <a:gd name="connsiteX77" fmla="*/ 1024046 w 3252899"/>
              <a:gd name="connsiteY77" fmla="*/ 61711 h 2363804"/>
              <a:gd name="connsiteX78" fmla="*/ 901942 w 3252899"/>
              <a:gd name="connsiteY78" fmla="*/ 18014 h 2363804"/>
              <a:gd name="connsiteX79" fmla="*/ 907027 w 3252899"/>
              <a:gd name="connsiteY79" fmla="*/ 48631 h 2363804"/>
              <a:gd name="connsiteX80" fmla="*/ 878692 w 3252899"/>
              <a:gd name="connsiteY80" fmla="*/ 58933 h 2363804"/>
              <a:gd name="connsiteX81" fmla="*/ 858086 w 3252899"/>
              <a:gd name="connsiteY81" fmla="*/ 87266 h 2363804"/>
              <a:gd name="connsiteX82" fmla="*/ 870965 w 3252899"/>
              <a:gd name="connsiteY82" fmla="*/ 125902 h 2363804"/>
              <a:gd name="connsiteX83" fmla="*/ 948237 w 3252899"/>
              <a:gd name="connsiteY83" fmla="*/ 125902 h 2363804"/>
              <a:gd name="connsiteX84" fmla="*/ 971421 w 3252899"/>
              <a:gd name="connsiteY84" fmla="*/ 179994 h 2363804"/>
              <a:gd name="connsiteX85" fmla="*/ 1010057 w 3252899"/>
              <a:gd name="connsiteY85" fmla="*/ 210903 h 2363804"/>
              <a:gd name="connsiteX86" fmla="*/ 1038391 w 3252899"/>
              <a:gd name="connsiteY86" fmla="*/ 228934 h 2363804"/>
              <a:gd name="connsiteX87" fmla="*/ 1027025 w 3252899"/>
              <a:gd name="connsiteY87" fmla="*/ 278832 h 2363804"/>
              <a:gd name="connsiteX88" fmla="*/ 981694 w 3252899"/>
              <a:gd name="connsiteY88" fmla="*/ 292041 h 2363804"/>
              <a:gd name="connsiteX89" fmla="*/ 899374 w 3252899"/>
              <a:gd name="connsiteY89" fmla="*/ 218706 h 2363804"/>
              <a:gd name="connsiteX90" fmla="*/ 783260 w 3252899"/>
              <a:gd name="connsiteY90" fmla="*/ 187913 h 2363804"/>
              <a:gd name="connsiteX0" fmla="*/ 795446 w 3252899"/>
              <a:gd name="connsiteY0" fmla="*/ 307212 h 2399755"/>
              <a:gd name="connsiteX1" fmla="*/ 854663 w 3252899"/>
              <a:gd name="connsiteY1" fmla="*/ 364362 h 2399755"/>
              <a:gd name="connsiteX2" fmla="*/ 877996 w 3252899"/>
              <a:gd name="connsiteY2" fmla="*/ 491362 h 2399755"/>
              <a:gd name="connsiteX3" fmla="*/ 833546 w 3252899"/>
              <a:gd name="connsiteY3" fmla="*/ 542162 h 2399755"/>
              <a:gd name="connsiteX4" fmla="*/ 770046 w 3252899"/>
              <a:gd name="connsiteY4" fmla="*/ 605662 h 2399755"/>
              <a:gd name="connsiteX5" fmla="*/ 725596 w 3252899"/>
              <a:gd name="connsiteY5" fmla="*/ 815212 h 2399755"/>
              <a:gd name="connsiteX6" fmla="*/ 738296 w 3252899"/>
              <a:gd name="connsiteY6" fmla="*/ 980312 h 2399755"/>
              <a:gd name="connsiteX7" fmla="*/ 890696 w 3252899"/>
              <a:gd name="connsiteY7" fmla="*/ 1139062 h 2399755"/>
              <a:gd name="connsiteX8" fmla="*/ 763696 w 3252899"/>
              <a:gd name="connsiteY8" fmla="*/ 1240662 h 2399755"/>
              <a:gd name="connsiteX9" fmla="*/ 477946 w 3252899"/>
              <a:gd name="connsiteY9" fmla="*/ 1278762 h 2399755"/>
              <a:gd name="connsiteX10" fmla="*/ 338246 w 3252899"/>
              <a:gd name="connsiteY10" fmla="*/ 1386712 h 2399755"/>
              <a:gd name="connsiteX11" fmla="*/ 306496 w 3252899"/>
              <a:gd name="connsiteY11" fmla="*/ 1437512 h 2399755"/>
              <a:gd name="connsiteX12" fmla="*/ 293796 w 3252899"/>
              <a:gd name="connsiteY12" fmla="*/ 1539112 h 2399755"/>
              <a:gd name="connsiteX13" fmla="*/ 306496 w 3252899"/>
              <a:gd name="connsiteY13" fmla="*/ 1602612 h 2399755"/>
              <a:gd name="connsiteX14" fmla="*/ 810 w 3252899"/>
              <a:gd name="connsiteY14" fmla="*/ 1953191 h 2399755"/>
              <a:gd name="connsiteX15" fmla="*/ 219220 w 3252899"/>
              <a:gd name="connsiteY15" fmla="*/ 2093335 h 2399755"/>
              <a:gd name="connsiteX16" fmla="*/ 284197 w 3252899"/>
              <a:gd name="connsiteY16" fmla="*/ 2168057 h 2399755"/>
              <a:gd name="connsiteX17" fmla="*/ 261750 w 3252899"/>
              <a:gd name="connsiteY17" fmla="*/ 2266556 h 2399755"/>
              <a:gd name="connsiteX18" fmla="*/ 566846 w 3252899"/>
              <a:gd name="connsiteY18" fmla="*/ 2205862 h 2399755"/>
              <a:gd name="connsiteX19" fmla="*/ 801796 w 3252899"/>
              <a:gd name="connsiteY19" fmla="*/ 2263012 h 2399755"/>
              <a:gd name="connsiteX20" fmla="*/ 1335196 w 3252899"/>
              <a:gd name="connsiteY20" fmla="*/ 2396362 h 2399755"/>
              <a:gd name="connsiteX21" fmla="*/ 1824146 w 3252899"/>
              <a:gd name="connsiteY21" fmla="*/ 2358262 h 2399755"/>
              <a:gd name="connsiteX22" fmla="*/ 2274996 w 3252899"/>
              <a:gd name="connsiteY22" fmla="*/ 2339212 h 2399755"/>
              <a:gd name="connsiteX23" fmla="*/ 2548046 w 3252899"/>
              <a:gd name="connsiteY23" fmla="*/ 2345562 h 2399755"/>
              <a:gd name="connsiteX24" fmla="*/ 2871896 w 3252899"/>
              <a:gd name="connsiteY24" fmla="*/ 2104262 h 2399755"/>
              <a:gd name="connsiteX25" fmla="*/ 2833796 w 3252899"/>
              <a:gd name="connsiteY25" fmla="*/ 1932812 h 2399755"/>
              <a:gd name="connsiteX26" fmla="*/ 2948096 w 3252899"/>
              <a:gd name="connsiteY26" fmla="*/ 1704212 h 2399755"/>
              <a:gd name="connsiteX27" fmla="*/ 3252896 w 3252899"/>
              <a:gd name="connsiteY27" fmla="*/ 1450212 h 2399755"/>
              <a:gd name="connsiteX28" fmla="*/ 2941746 w 3252899"/>
              <a:gd name="connsiteY28" fmla="*/ 1132712 h 2399755"/>
              <a:gd name="connsiteX29" fmla="*/ 2732196 w 3252899"/>
              <a:gd name="connsiteY29" fmla="*/ 948562 h 2399755"/>
              <a:gd name="connsiteX30" fmla="*/ 2617896 w 3252899"/>
              <a:gd name="connsiteY30" fmla="*/ 592962 h 2399755"/>
              <a:gd name="connsiteX31" fmla="*/ 2332146 w 3252899"/>
              <a:gd name="connsiteY31" fmla="*/ 307212 h 2399755"/>
              <a:gd name="connsiteX32" fmla="*/ 2274996 w 3252899"/>
              <a:gd name="connsiteY32" fmla="*/ 192912 h 2399755"/>
              <a:gd name="connsiteX33" fmla="*/ 2145551 w 3252899"/>
              <a:gd name="connsiteY33" fmla="*/ 3839 h 2399755"/>
              <a:gd name="connsiteX34" fmla="*/ 1985327 w 3252899"/>
              <a:gd name="connsiteY34" fmla="*/ 381237 h 2399755"/>
              <a:gd name="connsiteX35" fmla="*/ 1893548 w 3252899"/>
              <a:gd name="connsiteY35" fmla="*/ 455493 h 2399755"/>
              <a:gd name="connsiteX36" fmla="*/ 1867790 w 3252899"/>
              <a:gd name="connsiteY36" fmla="*/ 458068 h 2399755"/>
              <a:gd name="connsiteX37" fmla="*/ 1834305 w 3252899"/>
              <a:gd name="connsiteY37" fmla="*/ 458068 h 2399755"/>
              <a:gd name="connsiteX38" fmla="*/ 1775062 w 3252899"/>
              <a:gd name="connsiteY38" fmla="*/ 429734 h 2399755"/>
              <a:gd name="connsiteX39" fmla="*/ 1780214 w 3252899"/>
              <a:gd name="connsiteY39" fmla="*/ 375643 h 2399755"/>
              <a:gd name="connsiteX40" fmla="*/ 1785366 w 3252899"/>
              <a:gd name="connsiteY40" fmla="*/ 337006 h 2399755"/>
              <a:gd name="connsiteX41" fmla="*/ 1713316 w 3252899"/>
              <a:gd name="connsiteY41" fmla="*/ 249830 h 2399755"/>
              <a:gd name="connsiteX42" fmla="*/ 1677183 w 3252899"/>
              <a:gd name="connsiteY42" fmla="*/ 241702 h 2399755"/>
              <a:gd name="connsiteX43" fmla="*/ 1543242 w 3252899"/>
              <a:gd name="connsiteY43" fmla="*/ 275187 h 2399755"/>
              <a:gd name="connsiteX44" fmla="*/ 1532939 w 3252899"/>
              <a:gd name="connsiteY44" fmla="*/ 295794 h 2399755"/>
              <a:gd name="connsiteX45" fmla="*/ 1517485 w 3252899"/>
              <a:gd name="connsiteY45" fmla="*/ 334430 h 2399755"/>
              <a:gd name="connsiteX46" fmla="*/ 1549178 w 3252899"/>
              <a:gd name="connsiteY46" fmla="*/ 380402 h 2399755"/>
              <a:gd name="connsiteX47" fmla="*/ 1558698 w 3252899"/>
              <a:gd name="connsiteY47" fmla="*/ 416856 h 2399755"/>
              <a:gd name="connsiteX48" fmla="*/ 1538091 w 3252899"/>
              <a:gd name="connsiteY48" fmla="*/ 445188 h 2399755"/>
              <a:gd name="connsiteX49" fmla="*/ 1478795 w 3252899"/>
              <a:gd name="connsiteY49" fmla="*/ 493402 h 2399755"/>
              <a:gd name="connsiteX50" fmla="*/ 1437636 w 3252899"/>
              <a:gd name="connsiteY50" fmla="*/ 563674 h 2399755"/>
              <a:gd name="connsiteX51" fmla="*/ 1407422 w 3252899"/>
              <a:gd name="connsiteY51" fmla="*/ 565451 h 2399755"/>
              <a:gd name="connsiteX52" fmla="*/ 1355211 w 3252899"/>
              <a:gd name="connsiteY52" fmla="*/ 589432 h 2399755"/>
              <a:gd name="connsiteX53" fmla="*/ 1334605 w 3252899"/>
              <a:gd name="connsiteY53" fmla="*/ 646100 h 2399755"/>
              <a:gd name="connsiteX54" fmla="*/ 1313999 w 3252899"/>
              <a:gd name="connsiteY54" fmla="*/ 638372 h 2399755"/>
              <a:gd name="connsiteX55" fmla="*/ 1272786 w 3252899"/>
              <a:gd name="connsiteY55" fmla="*/ 630644 h 2399755"/>
              <a:gd name="connsiteX56" fmla="*/ 1182634 w 3252899"/>
              <a:gd name="connsiteY56" fmla="*/ 630643 h 2399755"/>
              <a:gd name="connsiteX57" fmla="*/ 1130976 w 3252899"/>
              <a:gd name="connsiteY57" fmla="*/ 616985 h 2399755"/>
              <a:gd name="connsiteX58" fmla="*/ 1071876 w 3252899"/>
              <a:gd name="connsiteY58" fmla="*/ 594583 h 2399755"/>
              <a:gd name="connsiteX59" fmla="*/ 1102784 w 3252899"/>
              <a:gd name="connsiteY59" fmla="*/ 571401 h 2399755"/>
              <a:gd name="connsiteX60" fmla="*/ 1172332 w 3252899"/>
              <a:gd name="connsiteY60" fmla="*/ 584280 h 2399755"/>
              <a:gd name="connsiteX61" fmla="*/ 1177482 w 3252899"/>
              <a:gd name="connsiteY61" fmla="*/ 602310 h 2399755"/>
              <a:gd name="connsiteX62" fmla="*/ 1228998 w 3252899"/>
              <a:gd name="connsiteY62" fmla="*/ 612614 h 2399755"/>
              <a:gd name="connsiteX63" fmla="*/ 1292346 w 3252899"/>
              <a:gd name="connsiteY63" fmla="*/ 581835 h 2399755"/>
              <a:gd name="connsiteX64" fmla="*/ 1265058 w 3252899"/>
              <a:gd name="connsiteY64" fmla="*/ 550796 h 2399755"/>
              <a:gd name="connsiteX65" fmla="*/ 1326877 w 3252899"/>
              <a:gd name="connsiteY65" fmla="*/ 535341 h 2399755"/>
              <a:gd name="connsiteX66" fmla="*/ 1339023 w 3252899"/>
              <a:gd name="connsiteY66" fmla="*/ 505798 h 2399755"/>
              <a:gd name="connsiteX67" fmla="*/ 1362938 w 3252899"/>
              <a:gd name="connsiteY67" fmla="*/ 486401 h 2399755"/>
              <a:gd name="connsiteX68" fmla="*/ 1370666 w 3252899"/>
              <a:gd name="connsiteY68" fmla="*/ 452916 h 2399755"/>
              <a:gd name="connsiteX69" fmla="*/ 1411878 w 3252899"/>
              <a:gd name="connsiteY69" fmla="*/ 442613 h 2399755"/>
              <a:gd name="connsiteX70" fmla="*/ 1427333 w 3252899"/>
              <a:gd name="connsiteY70" fmla="*/ 411703 h 2399755"/>
              <a:gd name="connsiteX71" fmla="*/ 1414454 w 3252899"/>
              <a:gd name="connsiteY71" fmla="*/ 383370 h 2399755"/>
              <a:gd name="connsiteX72" fmla="*/ 1445363 w 3252899"/>
              <a:gd name="connsiteY72" fmla="*/ 339582 h 2399755"/>
              <a:gd name="connsiteX73" fmla="*/ 1453145 w 3252899"/>
              <a:gd name="connsiteY73" fmla="*/ 326262 h 2399755"/>
              <a:gd name="connsiteX74" fmla="*/ 1440211 w 3252899"/>
              <a:gd name="connsiteY74" fmla="*/ 293218 h 2399755"/>
              <a:gd name="connsiteX75" fmla="*/ 1294163 w 3252899"/>
              <a:gd name="connsiteY75" fmla="*/ 232926 h 2399755"/>
              <a:gd name="connsiteX76" fmla="*/ 1205816 w 3252899"/>
              <a:gd name="connsiteY76" fmla="*/ 233975 h 2399755"/>
              <a:gd name="connsiteX77" fmla="*/ 1024046 w 3252899"/>
              <a:gd name="connsiteY77" fmla="*/ 97662 h 2399755"/>
              <a:gd name="connsiteX78" fmla="*/ 901942 w 3252899"/>
              <a:gd name="connsiteY78" fmla="*/ 53965 h 2399755"/>
              <a:gd name="connsiteX79" fmla="*/ 907027 w 3252899"/>
              <a:gd name="connsiteY79" fmla="*/ 84582 h 2399755"/>
              <a:gd name="connsiteX80" fmla="*/ 878692 w 3252899"/>
              <a:gd name="connsiteY80" fmla="*/ 94884 h 2399755"/>
              <a:gd name="connsiteX81" fmla="*/ 858086 w 3252899"/>
              <a:gd name="connsiteY81" fmla="*/ 123217 h 2399755"/>
              <a:gd name="connsiteX82" fmla="*/ 870965 w 3252899"/>
              <a:gd name="connsiteY82" fmla="*/ 161853 h 2399755"/>
              <a:gd name="connsiteX83" fmla="*/ 948237 w 3252899"/>
              <a:gd name="connsiteY83" fmla="*/ 161853 h 2399755"/>
              <a:gd name="connsiteX84" fmla="*/ 971421 w 3252899"/>
              <a:gd name="connsiteY84" fmla="*/ 215945 h 2399755"/>
              <a:gd name="connsiteX85" fmla="*/ 1010057 w 3252899"/>
              <a:gd name="connsiteY85" fmla="*/ 246854 h 2399755"/>
              <a:gd name="connsiteX86" fmla="*/ 1038391 w 3252899"/>
              <a:gd name="connsiteY86" fmla="*/ 264885 h 2399755"/>
              <a:gd name="connsiteX87" fmla="*/ 1027025 w 3252899"/>
              <a:gd name="connsiteY87" fmla="*/ 314783 h 2399755"/>
              <a:gd name="connsiteX88" fmla="*/ 981694 w 3252899"/>
              <a:gd name="connsiteY88" fmla="*/ 327992 h 2399755"/>
              <a:gd name="connsiteX89" fmla="*/ 899374 w 3252899"/>
              <a:gd name="connsiteY89" fmla="*/ 254657 h 2399755"/>
              <a:gd name="connsiteX90" fmla="*/ 783260 w 3252899"/>
              <a:gd name="connsiteY90" fmla="*/ 223864 h 2399755"/>
              <a:gd name="connsiteX0" fmla="*/ 795446 w 3252899"/>
              <a:gd name="connsiteY0" fmla="*/ 313069 h 2405612"/>
              <a:gd name="connsiteX1" fmla="*/ 854663 w 3252899"/>
              <a:gd name="connsiteY1" fmla="*/ 370219 h 2405612"/>
              <a:gd name="connsiteX2" fmla="*/ 877996 w 3252899"/>
              <a:gd name="connsiteY2" fmla="*/ 497219 h 2405612"/>
              <a:gd name="connsiteX3" fmla="*/ 833546 w 3252899"/>
              <a:gd name="connsiteY3" fmla="*/ 548019 h 2405612"/>
              <a:gd name="connsiteX4" fmla="*/ 770046 w 3252899"/>
              <a:gd name="connsiteY4" fmla="*/ 611519 h 2405612"/>
              <a:gd name="connsiteX5" fmla="*/ 725596 w 3252899"/>
              <a:gd name="connsiteY5" fmla="*/ 821069 h 2405612"/>
              <a:gd name="connsiteX6" fmla="*/ 738296 w 3252899"/>
              <a:gd name="connsiteY6" fmla="*/ 986169 h 2405612"/>
              <a:gd name="connsiteX7" fmla="*/ 890696 w 3252899"/>
              <a:gd name="connsiteY7" fmla="*/ 1144919 h 2405612"/>
              <a:gd name="connsiteX8" fmla="*/ 763696 w 3252899"/>
              <a:gd name="connsiteY8" fmla="*/ 1246519 h 2405612"/>
              <a:gd name="connsiteX9" fmla="*/ 477946 w 3252899"/>
              <a:gd name="connsiteY9" fmla="*/ 1284619 h 2405612"/>
              <a:gd name="connsiteX10" fmla="*/ 338246 w 3252899"/>
              <a:gd name="connsiteY10" fmla="*/ 1392569 h 2405612"/>
              <a:gd name="connsiteX11" fmla="*/ 306496 w 3252899"/>
              <a:gd name="connsiteY11" fmla="*/ 1443369 h 2405612"/>
              <a:gd name="connsiteX12" fmla="*/ 293796 w 3252899"/>
              <a:gd name="connsiteY12" fmla="*/ 1544969 h 2405612"/>
              <a:gd name="connsiteX13" fmla="*/ 306496 w 3252899"/>
              <a:gd name="connsiteY13" fmla="*/ 1608469 h 2405612"/>
              <a:gd name="connsiteX14" fmla="*/ 810 w 3252899"/>
              <a:gd name="connsiteY14" fmla="*/ 1959048 h 2405612"/>
              <a:gd name="connsiteX15" fmla="*/ 219220 w 3252899"/>
              <a:gd name="connsiteY15" fmla="*/ 2099192 h 2405612"/>
              <a:gd name="connsiteX16" fmla="*/ 284197 w 3252899"/>
              <a:gd name="connsiteY16" fmla="*/ 2173914 h 2405612"/>
              <a:gd name="connsiteX17" fmla="*/ 261750 w 3252899"/>
              <a:gd name="connsiteY17" fmla="*/ 2272413 h 2405612"/>
              <a:gd name="connsiteX18" fmla="*/ 566846 w 3252899"/>
              <a:gd name="connsiteY18" fmla="*/ 2211719 h 2405612"/>
              <a:gd name="connsiteX19" fmla="*/ 801796 w 3252899"/>
              <a:gd name="connsiteY19" fmla="*/ 2268869 h 2405612"/>
              <a:gd name="connsiteX20" fmla="*/ 1335196 w 3252899"/>
              <a:gd name="connsiteY20" fmla="*/ 2402219 h 2405612"/>
              <a:gd name="connsiteX21" fmla="*/ 1824146 w 3252899"/>
              <a:gd name="connsiteY21" fmla="*/ 2364119 h 2405612"/>
              <a:gd name="connsiteX22" fmla="*/ 2274996 w 3252899"/>
              <a:gd name="connsiteY22" fmla="*/ 2345069 h 2405612"/>
              <a:gd name="connsiteX23" fmla="*/ 2548046 w 3252899"/>
              <a:gd name="connsiteY23" fmla="*/ 2351419 h 2405612"/>
              <a:gd name="connsiteX24" fmla="*/ 2871896 w 3252899"/>
              <a:gd name="connsiteY24" fmla="*/ 2110119 h 2405612"/>
              <a:gd name="connsiteX25" fmla="*/ 2833796 w 3252899"/>
              <a:gd name="connsiteY25" fmla="*/ 1938669 h 2405612"/>
              <a:gd name="connsiteX26" fmla="*/ 2948096 w 3252899"/>
              <a:gd name="connsiteY26" fmla="*/ 1710069 h 2405612"/>
              <a:gd name="connsiteX27" fmla="*/ 3252896 w 3252899"/>
              <a:gd name="connsiteY27" fmla="*/ 1456069 h 2405612"/>
              <a:gd name="connsiteX28" fmla="*/ 2941746 w 3252899"/>
              <a:gd name="connsiteY28" fmla="*/ 1138569 h 2405612"/>
              <a:gd name="connsiteX29" fmla="*/ 2732196 w 3252899"/>
              <a:gd name="connsiteY29" fmla="*/ 954419 h 2405612"/>
              <a:gd name="connsiteX30" fmla="*/ 2617896 w 3252899"/>
              <a:gd name="connsiteY30" fmla="*/ 598819 h 2405612"/>
              <a:gd name="connsiteX31" fmla="*/ 2332146 w 3252899"/>
              <a:gd name="connsiteY31" fmla="*/ 313069 h 2405612"/>
              <a:gd name="connsiteX32" fmla="*/ 2274996 w 3252899"/>
              <a:gd name="connsiteY32" fmla="*/ 198769 h 2405612"/>
              <a:gd name="connsiteX33" fmla="*/ 2258254 w 3252899"/>
              <a:gd name="connsiteY33" fmla="*/ 118999 h 2405612"/>
              <a:gd name="connsiteX34" fmla="*/ 2145551 w 3252899"/>
              <a:gd name="connsiteY34" fmla="*/ 9696 h 2405612"/>
              <a:gd name="connsiteX35" fmla="*/ 1985327 w 3252899"/>
              <a:gd name="connsiteY35" fmla="*/ 387094 h 2405612"/>
              <a:gd name="connsiteX36" fmla="*/ 1893548 w 3252899"/>
              <a:gd name="connsiteY36" fmla="*/ 461350 h 2405612"/>
              <a:gd name="connsiteX37" fmla="*/ 1867790 w 3252899"/>
              <a:gd name="connsiteY37" fmla="*/ 463925 h 2405612"/>
              <a:gd name="connsiteX38" fmla="*/ 1834305 w 3252899"/>
              <a:gd name="connsiteY38" fmla="*/ 463925 h 2405612"/>
              <a:gd name="connsiteX39" fmla="*/ 1775062 w 3252899"/>
              <a:gd name="connsiteY39" fmla="*/ 435591 h 2405612"/>
              <a:gd name="connsiteX40" fmla="*/ 1780214 w 3252899"/>
              <a:gd name="connsiteY40" fmla="*/ 381500 h 2405612"/>
              <a:gd name="connsiteX41" fmla="*/ 1785366 w 3252899"/>
              <a:gd name="connsiteY41" fmla="*/ 342863 h 2405612"/>
              <a:gd name="connsiteX42" fmla="*/ 1713316 w 3252899"/>
              <a:gd name="connsiteY42" fmla="*/ 255687 h 2405612"/>
              <a:gd name="connsiteX43" fmla="*/ 1677183 w 3252899"/>
              <a:gd name="connsiteY43" fmla="*/ 247559 h 2405612"/>
              <a:gd name="connsiteX44" fmla="*/ 1543242 w 3252899"/>
              <a:gd name="connsiteY44" fmla="*/ 281044 h 2405612"/>
              <a:gd name="connsiteX45" fmla="*/ 1532939 w 3252899"/>
              <a:gd name="connsiteY45" fmla="*/ 301651 h 2405612"/>
              <a:gd name="connsiteX46" fmla="*/ 1517485 w 3252899"/>
              <a:gd name="connsiteY46" fmla="*/ 340287 h 2405612"/>
              <a:gd name="connsiteX47" fmla="*/ 1549178 w 3252899"/>
              <a:gd name="connsiteY47" fmla="*/ 386259 h 2405612"/>
              <a:gd name="connsiteX48" fmla="*/ 1558698 w 3252899"/>
              <a:gd name="connsiteY48" fmla="*/ 422713 h 2405612"/>
              <a:gd name="connsiteX49" fmla="*/ 1538091 w 3252899"/>
              <a:gd name="connsiteY49" fmla="*/ 451045 h 2405612"/>
              <a:gd name="connsiteX50" fmla="*/ 1478795 w 3252899"/>
              <a:gd name="connsiteY50" fmla="*/ 499259 h 2405612"/>
              <a:gd name="connsiteX51" fmla="*/ 1437636 w 3252899"/>
              <a:gd name="connsiteY51" fmla="*/ 569531 h 2405612"/>
              <a:gd name="connsiteX52" fmla="*/ 1407422 w 3252899"/>
              <a:gd name="connsiteY52" fmla="*/ 571308 h 2405612"/>
              <a:gd name="connsiteX53" fmla="*/ 1355211 w 3252899"/>
              <a:gd name="connsiteY53" fmla="*/ 595289 h 2405612"/>
              <a:gd name="connsiteX54" fmla="*/ 1334605 w 3252899"/>
              <a:gd name="connsiteY54" fmla="*/ 651957 h 2405612"/>
              <a:gd name="connsiteX55" fmla="*/ 1313999 w 3252899"/>
              <a:gd name="connsiteY55" fmla="*/ 644229 h 2405612"/>
              <a:gd name="connsiteX56" fmla="*/ 1272786 w 3252899"/>
              <a:gd name="connsiteY56" fmla="*/ 636501 h 2405612"/>
              <a:gd name="connsiteX57" fmla="*/ 1182634 w 3252899"/>
              <a:gd name="connsiteY57" fmla="*/ 636500 h 2405612"/>
              <a:gd name="connsiteX58" fmla="*/ 1130976 w 3252899"/>
              <a:gd name="connsiteY58" fmla="*/ 622842 h 2405612"/>
              <a:gd name="connsiteX59" fmla="*/ 1071876 w 3252899"/>
              <a:gd name="connsiteY59" fmla="*/ 600440 h 2405612"/>
              <a:gd name="connsiteX60" fmla="*/ 1102784 w 3252899"/>
              <a:gd name="connsiteY60" fmla="*/ 577258 h 2405612"/>
              <a:gd name="connsiteX61" fmla="*/ 1172332 w 3252899"/>
              <a:gd name="connsiteY61" fmla="*/ 590137 h 2405612"/>
              <a:gd name="connsiteX62" fmla="*/ 1177482 w 3252899"/>
              <a:gd name="connsiteY62" fmla="*/ 608167 h 2405612"/>
              <a:gd name="connsiteX63" fmla="*/ 1228998 w 3252899"/>
              <a:gd name="connsiteY63" fmla="*/ 618471 h 2405612"/>
              <a:gd name="connsiteX64" fmla="*/ 1292346 w 3252899"/>
              <a:gd name="connsiteY64" fmla="*/ 587692 h 2405612"/>
              <a:gd name="connsiteX65" fmla="*/ 1265058 w 3252899"/>
              <a:gd name="connsiteY65" fmla="*/ 556653 h 2405612"/>
              <a:gd name="connsiteX66" fmla="*/ 1326877 w 3252899"/>
              <a:gd name="connsiteY66" fmla="*/ 541198 h 2405612"/>
              <a:gd name="connsiteX67" fmla="*/ 1339023 w 3252899"/>
              <a:gd name="connsiteY67" fmla="*/ 511655 h 2405612"/>
              <a:gd name="connsiteX68" fmla="*/ 1362938 w 3252899"/>
              <a:gd name="connsiteY68" fmla="*/ 492258 h 2405612"/>
              <a:gd name="connsiteX69" fmla="*/ 1370666 w 3252899"/>
              <a:gd name="connsiteY69" fmla="*/ 458773 h 2405612"/>
              <a:gd name="connsiteX70" fmla="*/ 1411878 w 3252899"/>
              <a:gd name="connsiteY70" fmla="*/ 448470 h 2405612"/>
              <a:gd name="connsiteX71" fmla="*/ 1427333 w 3252899"/>
              <a:gd name="connsiteY71" fmla="*/ 417560 h 2405612"/>
              <a:gd name="connsiteX72" fmla="*/ 1414454 w 3252899"/>
              <a:gd name="connsiteY72" fmla="*/ 389227 h 2405612"/>
              <a:gd name="connsiteX73" fmla="*/ 1445363 w 3252899"/>
              <a:gd name="connsiteY73" fmla="*/ 345439 h 2405612"/>
              <a:gd name="connsiteX74" fmla="*/ 1453145 w 3252899"/>
              <a:gd name="connsiteY74" fmla="*/ 332119 h 2405612"/>
              <a:gd name="connsiteX75" fmla="*/ 1440211 w 3252899"/>
              <a:gd name="connsiteY75" fmla="*/ 299075 h 2405612"/>
              <a:gd name="connsiteX76" fmla="*/ 1294163 w 3252899"/>
              <a:gd name="connsiteY76" fmla="*/ 238783 h 2405612"/>
              <a:gd name="connsiteX77" fmla="*/ 1205816 w 3252899"/>
              <a:gd name="connsiteY77" fmla="*/ 239832 h 2405612"/>
              <a:gd name="connsiteX78" fmla="*/ 1024046 w 3252899"/>
              <a:gd name="connsiteY78" fmla="*/ 103519 h 2405612"/>
              <a:gd name="connsiteX79" fmla="*/ 901942 w 3252899"/>
              <a:gd name="connsiteY79" fmla="*/ 59822 h 2405612"/>
              <a:gd name="connsiteX80" fmla="*/ 907027 w 3252899"/>
              <a:gd name="connsiteY80" fmla="*/ 90439 h 2405612"/>
              <a:gd name="connsiteX81" fmla="*/ 878692 w 3252899"/>
              <a:gd name="connsiteY81" fmla="*/ 100741 h 2405612"/>
              <a:gd name="connsiteX82" fmla="*/ 858086 w 3252899"/>
              <a:gd name="connsiteY82" fmla="*/ 129074 h 2405612"/>
              <a:gd name="connsiteX83" fmla="*/ 870965 w 3252899"/>
              <a:gd name="connsiteY83" fmla="*/ 167710 h 2405612"/>
              <a:gd name="connsiteX84" fmla="*/ 948237 w 3252899"/>
              <a:gd name="connsiteY84" fmla="*/ 167710 h 2405612"/>
              <a:gd name="connsiteX85" fmla="*/ 971421 w 3252899"/>
              <a:gd name="connsiteY85" fmla="*/ 221802 h 2405612"/>
              <a:gd name="connsiteX86" fmla="*/ 1010057 w 3252899"/>
              <a:gd name="connsiteY86" fmla="*/ 252711 h 2405612"/>
              <a:gd name="connsiteX87" fmla="*/ 1038391 w 3252899"/>
              <a:gd name="connsiteY87" fmla="*/ 270742 h 2405612"/>
              <a:gd name="connsiteX88" fmla="*/ 1027025 w 3252899"/>
              <a:gd name="connsiteY88" fmla="*/ 320640 h 2405612"/>
              <a:gd name="connsiteX89" fmla="*/ 981694 w 3252899"/>
              <a:gd name="connsiteY89" fmla="*/ 333849 h 2405612"/>
              <a:gd name="connsiteX90" fmla="*/ 899374 w 3252899"/>
              <a:gd name="connsiteY90" fmla="*/ 260514 h 2405612"/>
              <a:gd name="connsiteX91" fmla="*/ 783260 w 3252899"/>
              <a:gd name="connsiteY91" fmla="*/ 229721 h 2405612"/>
              <a:gd name="connsiteX0" fmla="*/ 795446 w 3252899"/>
              <a:gd name="connsiteY0" fmla="*/ 313069 h 2405612"/>
              <a:gd name="connsiteX1" fmla="*/ 854663 w 3252899"/>
              <a:gd name="connsiteY1" fmla="*/ 370219 h 2405612"/>
              <a:gd name="connsiteX2" fmla="*/ 877996 w 3252899"/>
              <a:gd name="connsiteY2" fmla="*/ 497219 h 2405612"/>
              <a:gd name="connsiteX3" fmla="*/ 833546 w 3252899"/>
              <a:gd name="connsiteY3" fmla="*/ 548019 h 2405612"/>
              <a:gd name="connsiteX4" fmla="*/ 770046 w 3252899"/>
              <a:gd name="connsiteY4" fmla="*/ 611519 h 2405612"/>
              <a:gd name="connsiteX5" fmla="*/ 725596 w 3252899"/>
              <a:gd name="connsiteY5" fmla="*/ 821069 h 2405612"/>
              <a:gd name="connsiteX6" fmla="*/ 738296 w 3252899"/>
              <a:gd name="connsiteY6" fmla="*/ 986169 h 2405612"/>
              <a:gd name="connsiteX7" fmla="*/ 890696 w 3252899"/>
              <a:gd name="connsiteY7" fmla="*/ 1144919 h 2405612"/>
              <a:gd name="connsiteX8" fmla="*/ 763696 w 3252899"/>
              <a:gd name="connsiteY8" fmla="*/ 1246519 h 2405612"/>
              <a:gd name="connsiteX9" fmla="*/ 477946 w 3252899"/>
              <a:gd name="connsiteY9" fmla="*/ 1284619 h 2405612"/>
              <a:gd name="connsiteX10" fmla="*/ 338246 w 3252899"/>
              <a:gd name="connsiteY10" fmla="*/ 1392569 h 2405612"/>
              <a:gd name="connsiteX11" fmla="*/ 306496 w 3252899"/>
              <a:gd name="connsiteY11" fmla="*/ 1443369 h 2405612"/>
              <a:gd name="connsiteX12" fmla="*/ 293796 w 3252899"/>
              <a:gd name="connsiteY12" fmla="*/ 1544969 h 2405612"/>
              <a:gd name="connsiteX13" fmla="*/ 306496 w 3252899"/>
              <a:gd name="connsiteY13" fmla="*/ 1608469 h 2405612"/>
              <a:gd name="connsiteX14" fmla="*/ 810 w 3252899"/>
              <a:gd name="connsiteY14" fmla="*/ 1959048 h 2405612"/>
              <a:gd name="connsiteX15" fmla="*/ 219220 w 3252899"/>
              <a:gd name="connsiteY15" fmla="*/ 2099192 h 2405612"/>
              <a:gd name="connsiteX16" fmla="*/ 284197 w 3252899"/>
              <a:gd name="connsiteY16" fmla="*/ 2173914 h 2405612"/>
              <a:gd name="connsiteX17" fmla="*/ 261750 w 3252899"/>
              <a:gd name="connsiteY17" fmla="*/ 2272413 h 2405612"/>
              <a:gd name="connsiteX18" fmla="*/ 566846 w 3252899"/>
              <a:gd name="connsiteY18" fmla="*/ 2211719 h 2405612"/>
              <a:gd name="connsiteX19" fmla="*/ 801796 w 3252899"/>
              <a:gd name="connsiteY19" fmla="*/ 2268869 h 2405612"/>
              <a:gd name="connsiteX20" fmla="*/ 1335196 w 3252899"/>
              <a:gd name="connsiteY20" fmla="*/ 2402219 h 2405612"/>
              <a:gd name="connsiteX21" fmla="*/ 1824146 w 3252899"/>
              <a:gd name="connsiteY21" fmla="*/ 2364119 h 2405612"/>
              <a:gd name="connsiteX22" fmla="*/ 2274996 w 3252899"/>
              <a:gd name="connsiteY22" fmla="*/ 2345069 h 2405612"/>
              <a:gd name="connsiteX23" fmla="*/ 2548046 w 3252899"/>
              <a:gd name="connsiteY23" fmla="*/ 2351419 h 2405612"/>
              <a:gd name="connsiteX24" fmla="*/ 2871896 w 3252899"/>
              <a:gd name="connsiteY24" fmla="*/ 2110119 h 2405612"/>
              <a:gd name="connsiteX25" fmla="*/ 2833796 w 3252899"/>
              <a:gd name="connsiteY25" fmla="*/ 1938669 h 2405612"/>
              <a:gd name="connsiteX26" fmla="*/ 2948096 w 3252899"/>
              <a:gd name="connsiteY26" fmla="*/ 1710069 h 2405612"/>
              <a:gd name="connsiteX27" fmla="*/ 3252896 w 3252899"/>
              <a:gd name="connsiteY27" fmla="*/ 1456069 h 2405612"/>
              <a:gd name="connsiteX28" fmla="*/ 2941746 w 3252899"/>
              <a:gd name="connsiteY28" fmla="*/ 1138569 h 2405612"/>
              <a:gd name="connsiteX29" fmla="*/ 2732196 w 3252899"/>
              <a:gd name="connsiteY29" fmla="*/ 954419 h 2405612"/>
              <a:gd name="connsiteX30" fmla="*/ 2617896 w 3252899"/>
              <a:gd name="connsiteY30" fmla="*/ 598819 h 2405612"/>
              <a:gd name="connsiteX31" fmla="*/ 2332146 w 3252899"/>
              <a:gd name="connsiteY31" fmla="*/ 313069 h 2405612"/>
              <a:gd name="connsiteX32" fmla="*/ 2316559 w 3252899"/>
              <a:gd name="connsiteY32" fmla="*/ 162096 h 2405612"/>
              <a:gd name="connsiteX33" fmla="*/ 2258254 w 3252899"/>
              <a:gd name="connsiteY33" fmla="*/ 118999 h 2405612"/>
              <a:gd name="connsiteX34" fmla="*/ 2145551 w 3252899"/>
              <a:gd name="connsiteY34" fmla="*/ 9696 h 2405612"/>
              <a:gd name="connsiteX35" fmla="*/ 1985327 w 3252899"/>
              <a:gd name="connsiteY35" fmla="*/ 387094 h 2405612"/>
              <a:gd name="connsiteX36" fmla="*/ 1893548 w 3252899"/>
              <a:gd name="connsiteY36" fmla="*/ 461350 h 2405612"/>
              <a:gd name="connsiteX37" fmla="*/ 1867790 w 3252899"/>
              <a:gd name="connsiteY37" fmla="*/ 463925 h 2405612"/>
              <a:gd name="connsiteX38" fmla="*/ 1834305 w 3252899"/>
              <a:gd name="connsiteY38" fmla="*/ 463925 h 2405612"/>
              <a:gd name="connsiteX39" fmla="*/ 1775062 w 3252899"/>
              <a:gd name="connsiteY39" fmla="*/ 435591 h 2405612"/>
              <a:gd name="connsiteX40" fmla="*/ 1780214 w 3252899"/>
              <a:gd name="connsiteY40" fmla="*/ 381500 h 2405612"/>
              <a:gd name="connsiteX41" fmla="*/ 1785366 w 3252899"/>
              <a:gd name="connsiteY41" fmla="*/ 342863 h 2405612"/>
              <a:gd name="connsiteX42" fmla="*/ 1713316 w 3252899"/>
              <a:gd name="connsiteY42" fmla="*/ 255687 h 2405612"/>
              <a:gd name="connsiteX43" fmla="*/ 1677183 w 3252899"/>
              <a:gd name="connsiteY43" fmla="*/ 247559 h 2405612"/>
              <a:gd name="connsiteX44" fmla="*/ 1543242 w 3252899"/>
              <a:gd name="connsiteY44" fmla="*/ 281044 h 2405612"/>
              <a:gd name="connsiteX45" fmla="*/ 1532939 w 3252899"/>
              <a:gd name="connsiteY45" fmla="*/ 301651 h 2405612"/>
              <a:gd name="connsiteX46" fmla="*/ 1517485 w 3252899"/>
              <a:gd name="connsiteY46" fmla="*/ 340287 h 2405612"/>
              <a:gd name="connsiteX47" fmla="*/ 1549178 w 3252899"/>
              <a:gd name="connsiteY47" fmla="*/ 386259 h 2405612"/>
              <a:gd name="connsiteX48" fmla="*/ 1558698 w 3252899"/>
              <a:gd name="connsiteY48" fmla="*/ 422713 h 2405612"/>
              <a:gd name="connsiteX49" fmla="*/ 1538091 w 3252899"/>
              <a:gd name="connsiteY49" fmla="*/ 451045 h 2405612"/>
              <a:gd name="connsiteX50" fmla="*/ 1478795 w 3252899"/>
              <a:gd name="connsiteY50" fmla="*/ 499259 h 2405612"/>
              <a:gd name="connsiteX51" fmla="*/ 1437636 w 3252899"/>
              <a:gd name="connsiteY51" fmla="*/ 569531 h 2405612"/>
              <a:gd name="connsiteX52" fmla="*/ 1407422 w 3252899"/>
              <a:gd name="connsiteY52" fmla="*/ 571308 h 2405612"/>
              <a:gd name="connsiteX53" fmla="*/ 1355211 w 3252899"/>
              <a:gd name="connsiteY53" fmla="*/ 595289 h 2405612"/>
              <a:gd name="connsiteX54" fmla="*/ 1334605 w 3252899"/>
              <a:gd name="connsiteY54" fmla="*/ 651957 h 2405612"/>
              <a:gd name="connsiteX55" fmla="*/ 1313999 w 3252899"/>
              <a:gd name="connsiteY55" fmla="*/ 644229 h 2405612"/>
              <a:gd name="connsiteX56" fmla="*/ 1272786 w 3252899"/>
              <a:gd name="connsiteY56" fmla="*/ 636501 h 2405612"/>
              <a:gd name="connsiteX57" fmla="*/ 1182634 w 3252899"/>
              <a:gd name="connsiteY57" fmla="*/ 636500 h 2405612"/>
              <a:gd name="connsiteX58" fmla="*/ 1130976 w 3252899"/>
              <a:gd name="connsiteY58" fmla="*/ 622842 h 2405612"/>
              <a:gd name="connsiteX59" fmla="*/ 1071876 w 3252899"/>
              <a:gd name="connsiteY59" fmla="*/ 600440 h 2405612"/>
              <a:gd name="connsiteX60" fmla="*/ 1102784 w 3252899"/>
              <a:gd name="connsiteY60" fmla="*/ 577258 h 2405612"/>
              <a:gd name="connsiteX61" fmla="*/ 1172332 w 3252899"/>
              <a:gd name="connsiteY61" fmla="*/ 590137 h 2405612"/>
              <a:gd name="connsiteX62" fmla="*/ 1177482 w 3252899"/>
              <a:gd name="connsiteY62" fmla="*/ 608167 h 2405612"/>
              <a:gd name="connsiteX63" fmla="*/ 1228998 w 3252899"/>
              <a:gd name="connsiteY63" fmla="*/ 618471 h 2405612"/>
              <a:gd name="connsiteX64" fmla="*/ 1292346 w 3252899"/>
              <a:gd name="connsiteY64" fmla="*/ 587692 h 2405612"/>
              <a:gd name="connsiteX65" fmla="*/ 1265058 w 3252899"/>
              <a:gd name="connsiteY65" fmla="*/ 556653 h 2405612"/>
              <a:gd name="connsiteX66" fmla="*/ 1326877 w 3252899"/>
              <a:gd name="connsiteY66" fmla="*/ 541198 h 2405612"/>
              <a:gd name="connsiteX67" fmla="*/ 1339023 w 3252899"/>
              <a:gd name="connsiteY67" fmla="*/ 511655 h 2405612"/>
              <a:gd name="connsiteX68" fmla="*/ 1362938 w 3252899"/>
              <a:gd name="connsiteY68" fmla="*/ 492258 h 2405612"/>
              <a:gd name="connsiteX69" fmla="*/ 1370666 w 3252899"/>
              <a:gd name="connsiteY69" fmla="*/ 458773 h 2405612"/>
              <a:gd name="connsiteX70" fmla="*/ 1411878 w 3252899"/>
              <a:gd name="connsiteY70" fmla="*/ 448470 h 2405612"/>
              <a:gd name="connsiteX71" fmla="*/ 1427333 w 3252899"/>
              <a:gd name="connsiteY71" fmla="*/ 417560 h 2405612"/>
              <a:gd name="connsiteX72" fmla="*/ 1414454 w 3252899"/>
              <a:gd name="connsiteY72" fmla="*/ 389227 h 2405612"/>
              <a:gd name="connsiteX73" fmla="*/ 1445363 w 3252899"/>
              <a:gd name="connsiteY73" fmla="*/ 345439 h 2405612"/>
              <a:gd name="connsiteX74" fmla="*/ 1453145 w 3252899"/>
              <a:gd name="connsiteY74" fmla="*/ 332119 h 2405612"/>
              <a:gd name="connsiteX75" fmla="*/ 1440211 w 3252899"/>
              <a:gd name="connsiteY75" fmla="*/ 299075 h 2405612"/>
              <a:gd name="connsiteX76" fmla="*/ 1294163 w 3252899"/>
              <a:gd name="connsiteY76" fmla="*/ 238783 h 2405612"/>
              <a:gd name="connsiteX77" fmla="*/ 1205816 w 3252899"/>
              <a:gd name="connsiteY77" fmla="*/ 239832 h 2405612"/>
              <a:gd name="connsiteX78" fmla="*/ 1024046 w 3252899"/>
              <a:gd name="connsiteY78" fmla="*/ 103519 h 2405612"/>
              <a:gd name="connsiteX79" fmla="*/ 901942 w 3252899"/>
              <a:gd name="connsiteY79" fmla="*/ 59822 h 2405612"/>
              <a:gd name="connsiteX80" fmla="*/ 907027 w 3252899"/>
              <a:gd name="connsiteY80" fmla="*/ 90439 h 2405612"/>
              <a:gd name="connsiteX81" fmla="*/ 878692 w 3252899"/>
              <a:gd name="connsiteY81" fmla="*/ 100741 h 2405612"/>
              <a:gd name="connsiteX82" fmla="*/ 858086 w 3252899"/>
              <a:gd name="connsiteY82" fmla="*/ 129074 h 2405612"/>
              <a:gd name="connsiteX83" fmla="*/ 870965 w 3252899"/>
              <a:gd name="connsiteY83" fmla="*/ 167710 h 2405612"/>
              <a:gd name="connsiteX84" fmla="*/ 948237 w 3252899"/>
              <a:gd name="connsiteY84" fmla="*/ 167710 h 2405612"/>
              <a:gd name="connsiteX85" fmla="*/ 971421 w 3252899"/>
              <a:gd name="connsiteY85" fmla="*/ 221802 h 2405612"/>
              <a:gd name="connsiteX86" fmla="*/ 1010057 w 3252899"/>
              <a:gd name="connsiteY86" fmla="*/ 252711 h 2405612"/>
              <a:gd name="connsiteX87" fmla="*/ 1038391 w 3252899"/>
              <a:gd name="connsiteY87" fmla="*/ 270742 h 2405612"/>
              <a:gd name="connsiteX88" fmla="*/ 1027025 w 3252899"/>
              <a:gd name="connsiteY88" fmla="*/ 320640 h 2405612"/>
              <a:gd name="connsiteX89" fmla="*/ 981694 w 3252899"/>
              <a:gd name="connsiteY89" fmla="*/ 333849 h 2405612"/>
              <a:gd name="connsiteX90" fmla="*/ 899374 w 3252899"/>
              <a:gd name="connsiteY90" fmla="*/ 260514 h 2405612"/>
              <a:gd name="connsiteX91" fmla="*/ 783260 w 3252899"/>
              <a:gd name="connsiteY91" fmla="*/ 229721 h 2405612"/>
              <a:gd name="connsiteX0" fmla="*/ 795446 w 3252899"/>
              <a:gd name="connsiteY0" fmla="*/ 315265 h 2407808"/>
              <a:gd name="connsiteX1" fmla="*/ 854663 w 3252899"/>
              <a:gd name="connsiteY1" fmla="*/ 372415 h 2407808"/>
              <a:gd name="connsiteX2" fmla="*/ 877996 w 3252899"/>
              <a:gd name="connsiteY2" fmla="*/ 499415 h 2407808"/>
              <a:gd name="connsiteX3" fmla="*/ 833546 w 3252899"/>
              <a:gd name="connsiteY3" fmla="*/ 550215 h 2407808"/>
              <a:gd name="connsiteX4" fmla="*/ 770046 w 3252899"/>
              <a:gd name="connsiteY4" fmla="*/ 613715 h 2407808"/>
              <a:gd name="connsiteX5" fmla="*/ 725596 w 3252899"/>
              <a:gd name="connsiteY5" fmla="*/ 823265 h 2407808"/>
              <a:gd name="connsiteX6" fmla="*/ 738296 w 3252899"/>
              <a:gd name="connsiteY6" fmla="*/ 988365 h 2407808"/>
              <a:gd name="connsiteX7" fmla="*/ 890696 w 3252899"/>
              <a:gd name="connsiteY7" fmla="*/ 1147115 h 2407808"/>
              <a:gd name="connsiteX8" fmla="*/ 763696 w 3252899"/>
              <a:gd name="connsiteY8" fmla="*/ 1248715 h 2407808"/>
              <a:gd name="connsiteX9" fmla="*/ 477946 w 3252899"/>
              <a:gd name="connsiteY9" fmla="*/ 1286815 h 2407808"/>
              <a:gd name="connsiteX10" fmla="*/ 338246 w 3252899"/>
              <a:gd name="connsiteY10" fmla="*/ 1394765 h 2407808"/>
              <a:gd name="connsiteX11" fmla="*/ 306496 w 3252899"/>
              <a:gd name="connsiteY11" fmla="*/ 1445565 h 2407808"/>
              <a:gd name="connsiteX12" fmla="*/ 293796 w 3252899"/>
              <a:gd name="connsiteY12" fmla="*/ 1547165 h 2407808"/>
              <a:gd name="connsiteX13" fmla="*/ 306496 w 3252899"/>
              <a:gd name="connsiteY13" fmla="*/ 1610665 h 2407808"/>
              <a:gd name="connsiteX14" fmla="*/ 810 w 3252899"/>
              <a:gd name="connsiteY14" fmla="*/ 1961244 h 2407808"/>
              <a:gd name="connsiteX15" fmla="*/ 219220 w 3252899"/>
              <a:gd name="connsiteY15" fmla="*/ 2101388 h 2407808"/>
              <a:gd name="connsiteX16" fmla="*/ 284197 w 3252899"/>
              <a:gd name="connsiteY16" fmla="*/ 2176110 h 2407808"/>
              <a:gd name="connsiteX17" fmla="*/ 261750 w 3252899"/>
              <a:gd name="connsiteY17" fmla="*/ 2274609 h 2407808"/>
              <a:gd name="connsiteX18" fmla="*/ 566846 w 3252899"/>
              <a:gd name="connsiteY18" fmla="*/ 2213915 h 2407808"/>
              <a:gd name="connsiteX19" fmla="*/ 801796 w 3252899"/>
              <a:gd name="connsiteY19" fmla="*/ 2271065 h 2407808"/>
              <a:gd name="connsiteX20" fmla="*/ 1335196 w 3252899"/>
              <a:gd name="connsiteY20" fmla="*/ 2404415 h 2407808"/>
              <a:gd name="connsiteX21" fmla="*/ 1824146 w 3252899"/>
              <a:gd name="connsiteY21" fmla="*/ 2366315 h 2407808"/>
              <a:gd name="connsiteX22" fmla="*/ 2274996 w 3252899"/>
              <a:gd name="connsiteY22" fmla="*/ 2347265 h 2407808"/>
              <a:gd name="connsiteX23" fmla="*/ 2548046 w 3252899"/>
              <a:gd name="connsiteY23" fmla="*/ 2353615 h 2407808"/>
              <a:gd name="connsiteX24" fmla="*/ 2871896 w 3252899"/>
              <a:gd name="connsiteY24" fmla="*/ 2112315 h 2407808"/>
              <a:gd name="connsiteX25" fmla="*/ 2833796 w 3252899"/>
              <a:gd name="connsiteY25" fmla="*/ 1940865 h 2407808"/>
              <a:gd name="connsiteX26" fmla="*/ 2948096 w 3252899"/>
              <a:gd name="connsiteY26" fmla="*/ 1712265 h 2407808"/>
              <a:gd name="connsiteX27" fmla="*/ 3252896 w 3252899"/>
              <a:gd name="connsiteY27" fmla="*/ 1458265 h 2407808"/>
              <a:gd name="connsiteX28" fmla="*/ 2941746 w 3252899"/>
              <a:gd name="connsiteY28" fmla="*/ 1140765 h 2407808"/>
              <a:gd name="connsiteX29" fmla="*/ 2732196 w 3252899"/>
              <a:gd name="connsiteY29" fmla="*/ 956615 h 2407808"/>
              <a:gd name="connsiteX30" fmla="*/ 2617896 w 3252899"/>
              <a:gd name="connsiteY30" fmla="*/ 601015 h 2407808"/>
              <a:gd name="connsiteX31" fmla="*/ 2332146 w 3252899"/>
              <a:gd name="connsiteY31" fmla="*/ 315265 h 2407808"/>
              <a:gd name="connsiteX32" fmla="*/ 2316559 w 3252899"/>
              <a:gd name="connsiteY32" fmla="*/ 164292 h 2407808"/>
              <a:gd name="connsiteX33" fmla="*/ 2294928 w 3252899"/>
              <a:gd name="connsiteY33" fmla="*/ 104080 h 2407808"/>
              <a:gd name="connsiteX34" fmla="*/ 2145551 w 3252899"/>
              <a:gd name="connsiteY34" fmla="*/ 11892 h 2407808"/>
              <a:gd name="connsiteX35" fmla="*/ 1985327 w 3252899"/>
              <a:gd name="connsiteY35" fmla="*/ 389290 h 2407808"/>
              <a:gd name="connsiteX36" fmla="*/ 1893548 w 3252899"/>
              <a:gd name="connsiteY36" fmla="*/ 463546 h 2407808"/>
              <a:gd name="connsiteX37" fmla="*/ 1867790 w 3252899"/>
              <a:gd name="connsiteY37" fmla="*/ 466121 h 2407808"/>
              <a:gd name="connsiteX38" fmla="*/ 1834305 w 3252899"/>
              <a:gd name="connsiteY38" fmla="*/ 466121 h 2407808"/>
              <a:gd name="connsiteX39" fmla="*/ 1775062 w 3252899"/>
              <a:gd name="connsiteY39" fmla="*/ 437787 h 2407808"/>
              <a:gd name="connsiteX40" fmla="*/ 1780214 w 3252899"/>
              <a:gd name="connsiteY40" fmla="*/ 383696 h 2407808"/>
              <a:gd name="connsiteX41" fmla="*/ 1785366 w 3252899"/>
              <a:gd name="connsiteY41" fmla="*/ 345059 h 2407808"/>
              <a:gd name="connsiteX42" fmla="*/ 1713316 w 3252899"/>
              <a:gd name="connsiteY42" fmla="*/ 257883 h 2407808"/>
              <a:gd name="connsiteX43" fmla="*/ 1677183 w 3252899"/>
              <a:gd name="connsiteY43" fmla="*/ 249755 h 2407808"/>
              <a:gd name="connsiteX44" fmla="*/ 1543242 w 3252899"/>
              <a:gd name="connsiteY44" fmla="*/ 283240 h 2407808"/>
              <a:gd name="connsiteX45" fmla="*/ 1532939 w 3252899"/>
              <a:gd name="connsiteY45" fmla="*/ 303847 h 2407808"/>
              <a:gd name="connsiteX46" fmla="*/ 1517485 w 3252899"/>
              <a:gd name="connsiteY46" fmla="*/ 342483 h 2407808"/>
              <a:gd name="connsiteX47" fmla="*/ 1549178 w 3252899"/>
              <a:gd name="connsiteY47" fmla="*/ 388455 h 2407808"/>
              <a:gd name="connsiteX48" fmla="*/ 1558698 w 3252899"/>
              <a:gd name="connsiteY48" fmla="*/ 424909 h 2407808"/>
              <a:gd name="connsiteX49" fmla="*/ 1538091 w 3252899"/>
              <a:gd name="connsiteY49" fmla="*/ 453241 h 2407808"/>
              <a:gd name="connsiteX50" fmla="*/ 1478795 w 3252899"/>
              <a:gd name="connsiteY50" fmla="*/ 501455 h 2407808"/>
              <a:gd name="connsiteX51" fmla="*/ 1437636 w 3252899"/>
              <a:gd name="connsiteY51" fmla="*/ 571727 h 2407808"/>
              <a:gd name="connsiteX52" fmla="*/ 1407422 w 3252899"/>
              <a:gd name="connsiteY52" fmla="*/ 573504 h 2407808"/>
              <a:gd name="connsiteX53" fmla="*/ 1355211 w 3252899"/>
              <a:gd name="connsiteY53" fmla="*/ 597485 h 2407808"/>
              <a:gd name="connsiteX54" fmla="*/ 1334605 w 3252899"/>
              <a:gd name="connsiteY54" fmla="*/ 654153 h 2407808"/>
              <a:gd name="connsiteX55" fmla="*/ 1313999 w 3252899"/>
              <a:gd name="connsiteY55" fmla="*/ 646425 h 2407808"/>
              <a:gd name="connsiteX56" fmla="*/ 1272786 w 3252899"/>
              <a:gd name="connsiteY56" fmla="*/ 638697 h 2407808"/>
              <a:gd name="connsiteX57" fmla="*/ 1182634 w 3252899"/>
              <a:gd name="connsiteY57" fmla="*/ 638696 h 2407808"/>
              <a:gd name="connsiteX58" fmla="*/ 1130976 w 3252899"/>
              <a:gd name="connsiteY58" fmla="*/ 625038 h 2407808"/>
              <a:gd name="connsiteX59" fmla="*/ 1071876 w 3252899"/>
              <a:gd name="connsiteY59" fmla="*/ 602636 h 2407808"/>
              <a:gd name="connsiteX60" fmla="*/ 1102784 w 3252899"/>
              <a:gd name="connsiteY60" fmla="*/ 579454 h 2407808"/>
              <a:gd name="connsiteX61" fmla="*/ 1172332 w 3252899"/>
              <a:gd name="connsiteY61" fmla="*/ 592333 h 2407808"/>
              <a:gd name="connsiteX62" fmla="*/ 1177482 w 3252899"/>
              <a:gd name="connsiteY62" fmla="*/ 610363 h 2407808"/>
              <a:gd name="connsiteX63" fmla="*/ 1228998 w 3252899"/>
              <a:gd name="connsiteY63" fmla="*/ 620667 h 2407808"/>
              <a:gd name="connsiteX64" fmla="*/ 1292346 w 3252899"/>
              <a:gd name="connsiteY64" fmla="*/ 589888 h 2407808"/>
              <a:gd name="connsiteX65" fmla="*/ 1265058 w 3252899"/>
              <a:gd name="connsiteY65" fmla="*/ 558849 h 2407808"/>
              <a:gd name="connsiteX66" fmla="*/ 1326877 w 3252899"/>
              <a:gd name="connsiteY66" fmla="*/ 543394 h 2407808"/>
              <a:gd name="connsiteX67" fmla="*/ 1339023 w 3252899"/>
              <a:gd name="connsiteY67" fmla="*/ 513851 h 2407808"/>
              <a:gd name="connsiteX68" fmla="*/ 1362938 w 3252899"/>
              <a:gd name="connsiteY68" fmla="*/ 494454 h 2407808"/>
              <a:gd name="connsiteX69" fmla="*/ 1370666 w 3252899"/>
              <a:gd name="connsiteY69" fmla="*/ 460969 h 2407808"/>
              <a:gd name="connsiteX70" fmla="*/ 1411878 w 3252899"/>
              <a:gd name="connsiteY70" fmla="*/ 450666 h 2407808"/>
              <a:gd name="connsiteX71" fmla="*/ 1427333 w 3252899"/>
              <a:gd name="connsiteY71" fmla="*/ 419756 h 2407808"/>
              <a:gd name="connsiteX72" fmla="*/ 1414454 w 3252899"/>
              <a:gd name="connsiteY72" fmla="*/ 391423 h 2407808"/>
              <a:gd name="connsiteX73" fmla="*/ 1445363 w 3252899"/>
              <a:gd name="connsiteY73" fmla="*/ 347635 h 2407808"/>
              <a:gd name="connsiteX74" fmla="*/ 1453145 w 3252899"/>
              <a:gd name="connsiteY74" fmla="*/ 334315 h 2407808"/>
              <a:gd name="connsiteX75" fmla="*/ 1440211 w 3252899"/>
              <a:gd name="connsiteY75" fmla="*/ 301271 h 2407808"/>
              <a:gd name="connsiteX76" fmla="*/ 1294163 w 3252899"/>
              <a:gd name="connsiteY76" fmla="*/ 240979 h 2407808"/>
              <a:gd name="connsiteX77" fmla="*/ 1205816 w 3252899"/>
              <a:gd name="connsiteY77" fmla="*/ 242028 h 2407808"/>
              <a:gd name="connsiteX78" fmla="*/ 1024046 w 3252899"/>
              <a:gd name="connsiteY78" fmla="*/ 105715 h 2407808"/>
              <a:gd name="connsiteX79" fmla="*/ 901942 w 3252899"/>
              <a:gd name="connsiteY79" fmla="*/ 62018 h 2407808"/>
              <a:gd name="connsiteX80" fmla="*/ 907027 w 3252899"/>
              <a:gd name="connsiteY80" fmla="*/ 92635 h 2407808"/>
              <a:gd name="connsiteX81" fmla="*/ 878692 w 3252899"/>
              <a:gd name="connsiteY81" fmla="*/ 102937 h 2407808"/>
              <a:gd name="connsiteX82" fmla="*/ 858086 w 3252899"/>
              <a:gd name="connsiteY82" fmla="*/ 131270 h 2407808"/>
              <a:gd name="connsiteX83" fmla="*/ 870965 w 3252899"/>
              <a:gd name="connsiteY83" fmla="*/ 169906 h 2407808"/>
              <a:gd name="connsiteX84" fmla="*/ 948237 w 3252899"/>
              <a:gd name="connsiteY84" fmla="*/ 169906 h 2407808"/>
              <a:gd name="connsiteX85" fmla="*/ 971421 w 3252899"/>
              <a:gd name="connsiteY85" fmla="*/ 223998 h 2407808"/>
              <a:gd name="connsiteX86" fmla="*/ 1010057 w 3252899"/>
              <a:gd name="connsiteY86" fmla="*/ 254907 h 2407808"/>
              <a:gd name="connsiteX87" fmla="*/ 1038391 w 3252899"/>
              <a:gd name="connsiteY87" fmla="*/ 272938 h 2407808"/>
              <a:gd name="connsiteX88" fmla="*/ 1027025 w 3252899"/>
              <a:gd name="connsiteY88" fmla="*/ 322836 h 2407808"/>
              <a:gd name="connsiteX89" fmla="*/ 981694 w 3252899"/>
              <a:gd name="connsiteY89" fmla="*/ 336045 h 2407808"/>
              <a:gd name="connsiteX90" fmla="*/ 899374 w 3252899"/>
              <a:gd name="connsiteY90" fmla="*/ 262710 h 2407808"/>
              <a:gd name="connsiteX91" fmla="*/ 783260 w 3252899"/>
              <a:gd name="connsiteY91" fmla="*/ 231917 h 2407808"/>
              <a:gd name="connsiteX0" fmla="*/ 795446 w 3252899"/>
              <a:gd name="connsiteY0" fmla="*/ 312840 h 2405383"/>
              <a:gd name="connsiteX1" fmla="*/ 854663 w 3252899"/>
              <a:gd name="connsiteY1" fmla="*/ 369990 h 2405383"/>
              <a:gd name="connsiteX2" fmla="*/ 877996 w 3252899"/>
              <a:gd name="connsiteY2" fmla="*/ 496990 h 2405383"/>
              <a:gd name="connsiteX3" fmla="*/ 833546 w 3252899"/>
              <a:gd name="connsiteY3" fmla="*/ 547790 h 2405383"/>
              <a:gd name="connsiteX4" fmla="*/ 770046 w 3252899"/>
              <a:gd name="connsiteY4" fmla="*/ 611290 h 2405383"/>
              <a:gd name="connsiteX5" fmla="*/ 725596 w 3252899"/>
              <a:gd name="connsiteY5" fmla="*/ 820840 h 2405383"/>
              <a:gd name="connsiteX6" fmla="*/ 738296 w 3252899"/>
              <a:gd name="connsiteY6" fmla="*/ 985940 h 2405383"/>
              <a:gd name="connsiteX7" fmla="*/ 890696 w 3252899"/>
              <a:gd name="connsiteY7" fmla="*/ 1144690 h 2405383"/>
              <a:gd name="connsiteX8" fmla="*/ 763696 w 3252899"/>
              <a:gd name="connsiteY8" fmla="*/ 1246290 h 2405383"/>
              <a:gd name="connsiteX9" fmla="*/ 477946 w 3252899"/>
              <a:gd name="connsiteY9" fmla="*/ 1284390 h 2405383"/>
              <a:gd name="connsiteX10" fmla="*/ 338246 w 3252899"/>
              <a:gd name="connsiteY10" fmla="*/ 1392340 h 2405383"/>
              <a:gd name="connsiteX11" fmla="*/ 306496 w 3252899"/>
              <a:gd name="connsiteY11" fmla="*/ 1443140 h 2405383"/>
              <a:gd name="connsiteX12" fmla="*/ 293796 w 3252899"/>
              <a:gd name="connsiteY12" fmla="*/ 1544740 h 2405383"/>
              <a:gd name="connsiteX13" fmla="*/ 306496 w 3252899"/>
              <a:gd name="connsiteY13" fmla="*/ 1608240 h 2405383"/>
              <a:gd name="connsiteX14" fmla="*/ 810 w 3252899"/>
              <a:gd name="connsiteY14" fmla="*/ 1958819 h 2405383"/>
              <a:gd name="connsiteX15" fmla="*/ 219220 w 3252899"/>
              <a:gd name="connsiteY15" fmla="*/ 2098963 h 2405383"/>
              <a:gd name="connsiteX16" fmla="*/ 284197 w 3252899"/>
              <a:gd name="connsiteY16" fmla="*/ 2173685 h 2405383"/>
              <a:gd name="connsiteX17" fmla="*/ 261750 w 3252899"/>
              <a:gd name="connsiteY17" fmla="*/ 2272184 h 2405383"/>
              <a:gd name="connsiteX18" fmla="*/ 566846 w 3252899"/>
              <a:gd name="connsiteY18" fmla="*/ 2211490 h 2405383"/>
              <a:gd name="connsiteX19" fmla="*/ 801796 w 3252899"/>
              <a:gd name="connsiteY19" fmla="*/ 2268640 h 2405383"/>
              <a:gd name="connsiteX20" fmla="*/ 1335196 w 3252899"/>
              <a:gd name="connsiteY20" fmla="*/ 2401990 h 2405383"/>
              <a:gd name="connsiteX21" fmla="*/ 1824146 w 3252899"/>
              <a:gd name="connsiteY21" fmla="*/ 2363890 h 2405383"/>
              <a:gd name="connsiteX22" fmla="*/ 2274996 w 3252899"/>
              <a:gd name="connsiteY22" fmla="*/ 2344840 h 2405383"/>
              <a:gd name="connsiteX23" fmla="*/ 2548046 w 3252899"/>
              <a:gd name="connsiteY23" fmla="*/ 2351190 h 2405383"/>
              <a:gd name="connsiteX24" fmla="*/ 2871896 w 3252899"/>
              <a:gd name="connsiteY24" fmla="*/ 2109890 h 2405383"/>
              <a:gd name="connsiteX25" fmla="*/ 2833796 w 3252899"/>
              <a:gd name="connsiteY25" fmla="*/ 1938440 h 2405383"/>
              <a:gd name="connsiteX26" fmla="*/ 2948096 w 3252899"/>
              <a:gd name="connsiteY26" fmla="*/ 1709840 h 2405383"/>
              <a:gd name="connsiteX27" fmla="*/ 3252896 w 3252899"/>
              <a:gd name="connsiteY27" fmla="*/ 1455840 h 2405383"/>
              <a:gd name="connsiteX28" fmla="*/ 2941746 w 3252899"/>
              <a:gd name="connsiteY28" fmla="*/ 1138340 h 2405383"/>
              <a:gd name="connsiteX29" fmla="*/ 2732196 w 3252899"/>
              <a:gd name="connsiteY29" fmla="*/ 954190 h 2405383"/>
              <a:gd name="connsiteX30" fmla="*/ 2617896 w 3252899"/>
              <a:gd name="connsiteY30" fmla="*/ 598590 h 2405383"/>
              <a:gd name="connsiteX31" fmla="*/ 2332146 w 3252899"/>
              <a:gd name="connsiteY31" fmla="*/ 312840 h 2405383"/>
              <a:gd name="connsiteX32" fmla="*/ 2316559 w 3252899"/>
              <a:gd name="connsiteY32" fmla="*/ 161867 h 2405383"/>
              <a:gd name="connsiteX33" fmla="*/ 2294928 w 3252899"/>
              <a:gd name="connsiteY33" fmla="*/ 101655 h 2405383"/>
              <a:gd name="connsiteX34" fmla="*/ 2145551 w 3252899"/>
              <a:gd name="connsiteY34" fmla="*/ 9467 h 2405383"/>
              <a:gd name="connsiteX35" fmla="*/ 1985327 w 3252899"/>
              <a:gd name="connsiteY35" fmla="*/ 386865 h 2405383"/>
              <a:gd name="connsiteX36" fmla="*/ 1893548 w 3252899"/>
              <a:gd name="connsiteY36" fmla="*/ 461121 h 2405383"/>
              <a:gd name="connsiteX37" fmla="*/ 1867790 w 3252899"/>
              <a:gd name="connsiteY37" fmla="*/ 463696 h 2405383"/>
              <a:gd name="connsiteX38" fmla="*/ 1834305 w 3252899"/>
              <a:gd name="connsiteY38" fmla="*/ 463696 h 2405383"/>
              <a:gd name="connsiteX39" fmla="*/ 1775062 w 3252899"/>
              <a:gd name="connsiteY39" fmla="*/ 435362 h 2405383"/>
              <a:gd name="connsiteX40" fmla="*/ 1780214 w 3252899"/>
              <a:gd name="connsiteY40" fmla="*/ 381271 h 2405383"/>
              <a:gd name="connsiteX41" fmla="*/ 1785366 w 3252899"/>
              <a:gd name="connsiteY41" fmla="*/ 342634 h 2405383"/>
              <a:gd name="connsiteX42" fmla="*/ 1713316 w 3252899"/>
              <a:gd name="connsiteY42" fmla="*/ 255458 h 2405383"/>
              <a:gd name="connsiteX43" fmla="*/ 1677183 w 3252899"/>
              <a:gd name="connsiteY43" fmla="*/ 247330 h 2405383"/>
              <a:gd name="connsiteX44" fmla="*/ 1543242 w 3252899"/>
              <a:gd name="connsiteY44" fmla="*/ 280815 h 2405383"/>
              <a:gd name="connsiteX45" fmla="*/ 1532939 w 3252899"/>
              <a:gd name="connsiteY45" fmla="*/ 301422 h 2405383"/>
              <a:gd name="connsiteX46" fmla="*/ 1517485 w 3252899"/>
              <a:gd name="connsiteY46" fmla="*/ 340058 h 2405383"/>
              <a:gd name="connsiteX47" fmla="*/ 1549178 w 3252899"/>
              <a:gd name="connsiteY47" fmla="*/ 386030 h 2405383"/>
              <a:gd name="connsiteX48" fmla="*/ 1558698 w 3252899"/>
              <a:gd name="connsiteY48" fmla="*/ 422484 h 2405383"/>
              <a:gd name="connsiteX49" fmla="*/ 1538091 w 3252899"/>
              <a:gd name="connsiteY49" fmla="*/ 450816 h 2405383"/>
              <a:gd name="connsiteX50" fmla="*/ 1478795 w 3252899"/>
              <a:gd name="connsiteY50" fmla="*/ 499030 h 2405383"/>
              <a:gd name="connsiteX51" fmla="*/ 1437636 w 3252899"/>
              <a:gd name="connsiteY51" fmla="*/ 569302 h 2405383"/>
              <a:gd name="connsiteX52" fmla="*/ 1407422 w 3252899"/>
              <a:gd name="connsiteY52" fmla="*/ 571079 h 2405383"/>
              <a:gd name="connsiteX53" fmla="*/ 1355211 w 3252899"/>
              <a:gd name="connsiteY53" fmla="*/ 595060 h 2405383"/>
              <a:gd name="connsiteX54" fmla="*/ 1334605 w 3252899"/>
              <a:gd name="connsiteY54" fmla="*/ 651728 h 2405383"/>
              <a:gd name="connsiteX55" fmla="*/ 1313999 w 3252899"/>
              <a:gd name="connsiteY55" fmla="*/ 644000 h 2405383"/>
              <a:gd name="connsiteX56" fmla="*/ 1272786 w 3252899"/>
              <a:gd name="connsiteY56" fmla="*/ 636272 h 2405383"/>
              <a:gd name="connsiteX57" fmla="*/ 1182634 w 3252899"/>
              <a:gd name="connsiteY57" fmla="*/ 636271 h 2405383"/>
              <a:gd name="connsiteX58" fmla="*/ 1130976 w 3252899"/>
              <a:gd name="connsiteY58" fmla="*/ 622613 h 2405383"/>
              <a:gd name="connsiteX59" fmla="*/ 1071876 w 3252899"/>
              <a:gd name="connsiteY59" fmla="*/ 600211 h 2405383"/>
              <a:gd name="connsiteX60" fmla="*/ 1102784 w 3252899"/>
              <a:gd name="connsiteY60" fmla="*/ 577029 h 2405383"/>
              <a:gd name="connsiteX61" fmla="*/ 1172332 w 3252899"/>
              <a:gd name="connsiteY61" fmla="*/ 589908 h 2405383"/>
              <a:gd name="connsiteX62" fmla="*/ 1177482 w 3252899"/>
              <a:gd name="connsiteY62" fmla="*/ 607938 h 2405383"/>
              <a:gd name="connsiteX63" fmla="*/ 1228998 w 3252899"/>
              <a:gd name="connsiteY63" fmla="*/ 618242 h 2405383"/>
              <a:gd name="connsiteX64" fmla="*/ 1292346 w 3252899"/>
              <a:gd name="connsiteY64" fmla="*/ 587463 h 2405383"/>
              <a:gd name="connsiteX65" fmla="*/ 1265058 w 3252899"/>
              <a:gd name="connsiteY65" fmla="*/ 556424 h 2405383"/>
              <a:gd name="connsiteX66" fmla="*/ 1326877 w 3252899"/>
              <a:gd name="connsiteY66" fmla="*/ 540969 h 2405383"/>
              <a:gd name="connsiteX67" fmla="*/ 1339023 w 3252899"/>
              <a:gd name="connsiteY67" fmla="*/ 511426 h 2405383"/>
              <a:gd name="connsiteX68" fmla="*/ 1362938 w 3252899"/>
              <a:gd name="connsiteY68" fmla="*/ 492029 h 2405383"/>
              <a:gd name="connsiteX69" fmla="*/ 1370666 w 3252899"/>
              <a:gd name="connsiteY69" fmla="*/ 458544 h 2405383"/>
              <a:gd name="connsiteX70" fmla="*/ 1411878 w 3252899"/>
              <a:gd name="connsiteY70" fmla="*/ 448241 h 2405383"/>
              <a:gd name="connsiteX71" fmla="*/ 1427333 w 3252899"/>
              <a:gd name="connsiteY71" fmla="*/ 417331 h 2405383"/>
              <a:gd name="connsiteX72" fmla="*/ 1414454 w 3252899"/>
              <a:gd name="connsiteY72" fmla="*/ 388998 h 2405383"/>
              <a:gd name="connsiteX73" fmla="*/ 1445363 w 3252899"/>
              <a:gd name="connsiteY73" fmla="*/ 345210 h 2405383"/>
              <a:gd name="connsiteX74" fmla="*/ 1453145 w 3252899"/>
              <a:gd name="connsiteY74" fmla="*/ 331890 h 2405383"/>
              <a:gd name="connsiteX75" fmla="*/ 1440211 w 3252899"/>
              <a:gd name="connsiteY75" fmla="*/ 298846 h 2405383"/>
              <a:gd name="connsiteX76" fmla="*/ 1294163 w 3252899"/>
              <a:gd name="connsiteY76" fmla="*/ 238554 h 2405383"/>
              <a:gd name="connsiteX77" fmla="*/ 1205816 w 3252899"/>
              <a:gd name="connsiteY77" fmla="*/ 239603 h 2405383"/>
              <a:gd name="connsiteX78" fmla="*/ 1024046 w 3252899"/>
              <a:gd name="connsiteY78" fmla="*/ 103290 h 2405383"/>
              <a:gd name="connsiteX79" fmla="*/ 901942 w 3252899"/>
              <a:gd name="connsiteY79" fmla="*/ 59593 h 2405383"/>
              <a:gd name="connsiteX80" fmla="*/ 907027 w 3252899"/>
              <a:gd name="connsiteY80" fmla="*/ 90210 h 2405383"/>
              <a:gd name="connsiteX81" fmla="*/ 878692 w 3252899"/>
              <a:gd name="connsiteY81" fmla="*/ 100512 h 2405383"/>
              <a:gd name="connsiteX82" fmla="*/ 858086 w 3252899"/>
              <a:gd name="connsiteY82" fmla="*/ 128845 h 2405383"/>
              <a:gd name="connsiteX83" fmla="*/ 870965 w 3252899"/>
              <a:gd name="connsiteY83" fmla="*/ 167481 h 2405383"/>
              <a:gd name="connsiteX84" fmla="*/ 948237 w 3252899"/>
              <a:gd name="connsiteY84" fmla="*/ 167481 h 2405383"/>
              <a:gd name="connsiteX85" fmla="*/ 971421 w 3252899"/>
              <a:gd name="connsiteY85" fmla="*/ 221573 h 2405383"/>
              <a:gd name="connsiteX86" fmla="*/ 1010057 w 3252899"/>
              <a:gd name="connsiteY86" fmla="*/ 252482 h 2405383"/>
              <a:gd name="connsiteX87" fmla="*/ 1038391 w 3252899"/>
              <a:gd name="connsiteY87" fmla="*/ 270513 h 2405383"/>
              <a:gd name="connsiteX88" fmla="*/ 1027025 w 3252899"/>
              <a:gd name="connsiteY88" fmla="*/ 320411 h 2405383"/>
              <a:gd name="connsiteX89" fmla="*/ 981694 w 3252899"/>
              <a:gd name="connsiteY89" fmla="*/ 333620 h 2405383"/>
              <a:gd name="connsiteX90" fmla="*/ 899374 w 3252899"/>
              <a:gd name="connsiteY90" fmla="*/ 260285 h 2405383"/>
              <a:gd name="connsiteX91" fmla="*/ 783260 w 3252899"/>
              <a:gd name="connsiteY91" fmla="*/ 229492 h 2405383"/>
              <a:gd name="connsiteX0" fmla="*/ 795446 w 3252899"/>
              <a:gd name="connsiteY0" fmla="*/ 310643 h 2403186"/>
              <a:gd name="connsiteX1" fmla="*/ 854663 w 3252899"/>
              <a:gd name="connsiteY1" fmla="*/ 367793 h 2403186"/>
              <a:gd name="connsiteX2" fmla="*/ 877996 w 3252899"/>
              <a:gd name="connsiteY2" fmla="*/ 494793 h 2403186"/>
              <a:gd name="connsiteX3" fmla="*/ 833546 w 3252899"/>
              <a:gd name="connsiteY3" fmla="*/ 545593 h 2403186"/>
              <a:gd name="connsiteX4" fmla="*/ 770046 w 3252899"/>
              <a:gd name="connsiteY4" fmla="*/ 609093 h 2403186"/>
              <a:gd name="connsiteX5" fmla="*/ 725596 w 3252899"/>
              <a:gd name="connsiteY5" fmla="*/ 818643 h 2403186"/>
              <a:gd name="connsiteX6" fmla="*/ 738296 w 3252899"/>
              <a:gd name="connsiteY6" fmla="*/ 983743 h 2403186"/>
              <a:gd name="connsiteX7" fmla="*/ 890696 w 3252899"/>
              <a:gd name="connsiteY7" fmla="*/ 1142493 h 2403186"/>
              <a:gd name="connsiteX8" fmla="*/ 763696 w 3252899"/>
              <a:gd name="connsiteY8" fmla="*/ 1244093 h 2403186"/>
              <a:gd name="connsiteX9" fmla="*/ 477946 w 3252899"/>
              <a:gd name="connsiteY9" fmla="*/ 1282193 h 2403186"/>
              <a:gd name="connsiteX10" fmla="*/ 338246 w 3252899"/>
              <a:gd name="connsiteY10" fmla="*/ 1390143 h 2403186"/>
              <a:gd name="connsiteX11" fmla="*/ 306496 w 3252899"/>
              <a:gd name="connsiteY11" fmla="*/ 1440943 h 2403186"/>
              <a:gd name="connsiteX12" fmla="*/ 293796 w 3252899"/>
              <a:gd name="connsiteY12" fmla="*/ 1542543 h 2403186"/>
              <a:gd name="connsiteX13" fmla="*/ 306496 w 3252899"/>
              <a:gd name="connsiteY13" fmla="*/ 1606043 h 2403186"/>
              <a:gd name="connsiteX14" fmla="*/ 810 w 3252899"/>
              <a:gd name="connsiteY14" fmla="*/ 1956622 h 2403186"/>
              <a:gd name="connsiteX15" fmla="*/ 219220 w 3252899"/>
              <a:gd name="connsiteY15" fmla="*/ 2096766 h 2403186"/>
              <a:gd name="connsiteX16" fmla="*/ 284197 w 3252899"/>
              <a:gd name="connsiteY16" fmla="*/ 2171488 h 2403186"/>
              <a:gd name="connsiteX17" fmla="*/ 261750 w 3252899"/>
              <a:gd name="connsiteY17" fmla="*/ 2269987 h 2403186"/>
              <a:gd name="connsiteX18" fmla="*/ 566846 w 3252899"/>
              <a:gd name="connsiteY18" fmla="*/ 2209293 h 2403186"/>
              <a:gd name="connsiteX19" fmla="*/ 801796 w 3252899"/>
              <a:gd name="connsiteY19" fmla="*/ 2266443 h 2403186"/>
              <a:gd name="connsiteX20" fmla="*/ 1335196 w 3252899"/>
              <a:gd name="connsiteY20" fmla="*/ 2399793 h 2403186"/>
              <a:gd name="connsiteX21" fmla="*/ 1824146 w 3252899"/>
              <a:gd name="connsiteY21" fmla="*/ 2361693 h 2403186"/>
              <a:gd name="connsiteX22" fmla="*/ 2274996 w 3252899"/>
              <a:gd name="connsiteY22" fmla="*/ 2342643 h 2403186"/>
              <a:gd name="connsiteX23" fmla="*/ 2548046 w 3252899"/>
              <a:gd name="connsiteY23" fmla="*/ 2348993 h 2403186"/>
              <a:gd name="connsiteX24" fmla="*/ 2871896 w 3252899"/>
              <a:gd name="connsiteY24" fmla="*/ 2107693 h 2403186"/>
              <a:gd name="connsiteX25" fmla="*/ 2833796 w 3252899"/>
              <a:gd name="connsiteY25" fmla="*/ 1936243 h 2403186"/>
              <a:gd name="connsiteX26" fmla="*/ 2948096 w 3252899"/>
              <a:gd name="connsiteY26" fmla="*/ 1707643 h 2403186"/>
              <a:gd name="connsiteX27" fmla="*/ 3252896 w 3252899"/>
              <a:gd name="connsiteY27" fmla="*/ 1453643 h 2403186"/>
              <a:gd name="connsiteX28" fmla="*/ 2941746 w 3252899"/>
              <a:gd name="connsiteY28" fmla="*/ 1136143 h 2403186"/>
              <a:gd name="connsiteX29" fmla="*/ 2732196 w 3252899"/>
              <a:gd name="connsiteY29" fmla="*/ 951993 h 2403186"/>
              <a:gd name="connsiteX30" fmla="*/ 2617896 w 3252899"/>
              <a:gd name="connsiteY30" fmla="*/ 596393 h 2403186"/>
              <a:gd name="connsiteX31" fmla="*/ 2332146 w 3252899"/>
              <a:gd name="connsiteY31" fmla="*/ 310643 h 2403186"/>
              <a:gd name="connsiteX32" fmla="*/ 2316559 w 3252899"/>
              <a:gd name="connsiteY32" fmla="*/ 159670 h 2403186"/>
              <a:gd name="connsiteX33" fmla="*/ 2294928 w 3252899"/>
              <a:gd name="connsiteY33" fmla="*/ 99458 h 2403186"/>
              <a:gd name="connsiteX34" fmla="*/ 2145551 w 3252899"/>
              <a:gd name="connsiteY34" fmla="*/ 7270 h 2403186"/>
              <a:gd name="connsiteX35" fmla="*/ 1985327 w 3252899"/>
              <a:gd name="connsiteY35" fmla="*/ 384668 h 2403186"/>
              <a:gd name="connsiteX36" fmla="*/ 1893548 w 3252899"/>
              <a:gd name="connsiteY36" fmla="*/ 458924 h 2403186"/>
              <a:gd name="connsiteX37" fmla="*/ 1867790 w 3252899"/>
              <a:gd name="connsiteY37" fmla="*/ 461499 h 2403186"/>
              <a:gd name="connsiteX38" fmla="*/ 1834305 w 3252899"/>
              <a:gd name="connsiteY38" fmla="*/ 461499 h 2403186"/>
              <a:gd name="connsiteX39" fmla="*/ 1775062 w 3252899"/>
              <a:gd name="connsiteY39" fmla="*/ 433165 h 2403186"/>
              <a:gd name="connsiteX40" fmla="*/ 1780214 w 3252899"/>
              <a:gd name="connsiteY40" fmla="*/ 379074 h 2403186"/>
              <a:gd name="connsiteX41" fmla="*/ 1785366 w 3252899"/>
              <a:gd name="connsiteY41" fmla="*/ 340437 h 2403186"/>
              <a:gd name="connsiteX42" fmla="*/ 1713316 w 3252899"/>
              <a:gd name="connsiteY42" fmla="*/ 253261 h 2403186"/>
              <a:gd name="connsiteX43" fmla="*/ 1677183 w 3252899"/>
              <a:gd name="connsiteY43" fmla="*/ 245133 h 2403186"/>
              <a:gd name="connsiteX44" fmla="*/ 1543242 w 3252899"/>
              <a:gd name="connsiteY44" fmla="*/ 278618 h 2403186"/>
              <a:gd name="connsiteX45" fmla="*/ 1532939 w 3252899"/>
              <a:gd name="connsiteY45" fmla="*/ 299225 h 2403186"/>
              <a:gd name="connsiteX46" fmla="*/ 1517485 w 3252899"/>
              <a:gd name="connsiteY46" fmla="*/ 337861 h 2403186"/>
              <a:gd name="connsiteX47" fmla="*/ 1549178 w 3252899"/>
              <a:gd name="connsiteY47" fmla="*/ 383833 h 2403186"/>
              <a:gd name="connsiteX48" fmla="*/ 1558698 w 3252899"/>
              <a:gd name="connsiteY48" fmla="*/ 420287 h 2403186"/>
              <a:gd name="connsiteX49" fmla="*/ 1538091 w 3252899"/>
              <a:gd name="connsiteY49" fmla="*/ 448619 h 2403186"/>
              <a:gd name="connsiteX50" fmla="*/ 1478795 w 3252899"/>
              <a:gd name="connsiteY50" fmla="*/ 496833 h 2403186"/>
              <a:gd name="connsiteX51" fmla="*/ 1437636 w 3252899"/>
              <a:gd name="connsiteY51" fmla="*/ 567105 h 2403186"/>
              <a:gd name="connsiteX52" fmla="*/ 1407422 w 3252899"/>
              <a:gd name="connsiteY52" fmla="*/ 568882 h 2403186"/>
              <a:gd name="connsiteX53" fmla="*/ 1355211 w 3252899"/>
              <a:gd name="connsiteY53" fmla="*/ 592863 h 2403186"/>
              <a:gd name="connsiteX54" fmla="*/ 1334605 w 3252899"/>
              <a:gd name="connsiteY54" fmla="*/ 649531 h 2403186"/>
              <a:gd name="connsiteX55" fmla="*/ 1313999 w 3252899"/>
              <a:gd name="connsiteY55" fmla="*/ 641803 h 2403186"/>
              <a:gd name="connsiteX56" fmla="*/ 1272786 w 3252899"/>
              <a:gd name="connsiteY56" fmla="*/ 634075 h 2403186"/>
              <a:gd name="connsiteX57" fmla="*/ 1182634 w 3252899"/>
              <a:gd name="connsiteY57" fmla="*/ 634074 h 2403186"/>
              <a:gd name="connsiteX58" fmla="*/ 1130976 w 3252899"/>
              <a:gd name="connsiteY58" fmla="*/ 620416 h 2403186"/>
              <a:gd name="connsiteX59" fmla="*/ 1071876 w 3252899"/>
              <a:gd name="connsiteY59" fmla="*/ 598014 h 2403186"/>
              <a:gd name="connsiteX60" fmla="*/ 1102784 w 3252899"/>
              <a:gd name="connsiteY60" fmla="*/ 574832 h 2403186"/>
              <a:gd name="connsiteX61" fmla="*/ 1172332 w 3252899"/>
              <a:gd name="connsiteY61" fmla="*/ 587711 h 2403186"/>
              <a:gd name="connsiteX62" fmla="*/ 1177482 w 3252899"/>
              <a:gd name="connsiteY62" fmla="*/ 605741 h 2403186"/>
              <a:gd name="connsiteX63" fmla="*/ 1228998 w 3252899"/>
              <a:gd name="connsiteY63" fmla="*/ 616045 h 2403186"/>
              <a:gd name="connsiteX64" fmla="*/ 1292346 w 3252899"/>
              <a:gd name="connsiteY64" fmla="*/ 585266 h 2403186"/>
              <a:gd name="connsiteX65" fmla="*/ 1265058 w 3252899"/>
              <a:gd name="connsiteY65" fmla="*/ 554227 h 2403186"/>
              <a:gd name="connsiteX66" fmla="*/ 1326877 w 3252899"/>
              <a:gd name="connsiteY66" fmla="*/ 538772 h 2403186"/>
              <a:gd name="connsiteX67" fmla="*/ 1339023 w 3252899"/>
              <a:gd name="connsiteY67" fmla="*/ 509229 h 2403186"/>
              <a:gd name="connsiteX68" fmla="*/ 1362938 w 3252899"/>
              <a:gd name="connsiteY68" fmla="*/ 489832 h 2403186"/>
              <a:gd name="connsiteX69" fmla="*/ 1370666 w 3252899"/>
              <a:gd name="connsiteY69" fmla="*/ 456347 h 2403186"/>
              <a:gd name="connsiteX70" fmla="*/ 1411878 w 3252899"/>
              <a:gd name="connsiteY70" fmla="*/ 446044 h 2403186"/>
              <a:gd name="connsiteX71" fmla="*/ 1427333 w 3252899"/>
              <a:gd name="connsiteY71" fmla="*/ 415134 h 2403186"/>
              <a:gd name="connsiteX72" fmla="*/ 1414454 w 3252899"/>
              <a:gd name="connsiteY72" fmla="*/ 386801 h 2403186"/>
              <a:gd name="connsiteX73" fmla="*/ 1445363 w 3252899"/>
              <a:gd name="connsiteY73" fmla="*/ 343013 h 2403186"/>
              <a:gd name="connsiteX74" fmla="*/ 1453145 w 3252899"/>
              <a:gd name="connsiteY74" fmla="*/ 329693 h 2403186"/>
              <a:gd name="connsiteX75" fmla="*/ 1440211 w 3252899"/>
              <a:gd name="connsiteY75" fmla="*/ 296649 h 2403186"/>
              <a:gd name="connsiteX76" fmla="*/ 1294163 w 3252899"/>
              <a:gd name="connsiteY76" fmla="*/ 236357 h 2403186"/>
              <a:gd name="connsiteX77" fmla="*/ 1205816 w 3252899"/>
              <a:gd name="connsiteY77" fmla="*/ 237406 h 2403186"/>
              <a:gd name="connsiteX78" fmla="*/ 1024046 w 3252899"/>
              <a:gd name="connsiteY78" fmla="*/ 101093 h 2403186"/>
              <a:gd name="connsiteX79" fmla="*/ 901942 w 3252899"/>
              <a:gd name="connsiteY79" fmla="*/ 57396 h 2403186"/>
              <a:gd name="connsiteX80" fmla="*/ 907027 w 3252899"/>
              <a:gd name="connsiteY80" fmla="*/ 88013 h 2403186"/>
              <a:gd name="connsiteX81" fmla="*/ 878692 w 3252899"/>
              <a:gd name="connsiteY81" fmla="*/ 98315 h 2403186"/>
              <a:gd name="connsiteX82" fmla="*/ 858086 w 3252899"/>
              <a:gd name="connsiteY82" fmla="*/ 126648 h 2403186"/>
              <a:gd name="connsiteX83" fmla="*/ 870965 w 3252899"/>
              <a:gd name="connsiteY83" fmla="*/ 165284 h 2403186"/>
              <a:gd name="connsiteX84" fmla="*/ 948237 w 3252899"/>
              <a:gd name="connsiteY84" fmla="*/ 165284 h 2403186"/>
              <a:gd name="connsiteX85" fmla="*/ 971421 w 3252899"/>
              <a:gd name="connsiteY85" fmla="*/ 219376 h 2403186"/>
              <a:gd name="connsiteX86" fmla="*/ 1010057 w 3252899"/>
              <a:gd name="connsiteY86" fmla="*/ 250285 h 2403186"/>
              <a:gd name="connsiteX87" fmla="*/ 1038391 w 3252899"/>
              <a:gd name="connsiteY87" fmla="*/ 268316 h 2403186"/>
              <a:gd name="connsiteX88" fmla="*/ 1027025 w 3252899"/>
              <a:gd name="connsiteY88" fmla="*/ 318214 h 2403186"/>
              <a:gd name="connsiteX89" fmla="*/ 981694 w 3252899"/>
              <a:gd name="connsiteY89" fmla="*/ 331423 h 2403186"/>
              <a:gd name="connsiteX90" fmla="*/ 899374 w 3252899"/>
              <a:gd name="connsiteY90" fmla="*/ 258088 h 2403186"/>
              <a:gd name="connsiteX91" fmla="*/ 783260 w 3252899"/>
              <a:gd name="connsiteY91" fmla="*/ 227295 h 2403186"/>
              <a:gd name="connsiteX0" fmla="*/ 795446 w 3252899"/>
              <a:gd name="connsiteY0" fmla="*/ 370245 h 2462788"/>
              <a:gd name="connsiteX1" fmla="*/ 854663 w 3252899"/>
              <a:gd name="connsiteY1" fmla="*/ 427395 h 2462788"/>
              <a:gd name="connsiteX2" fmla="*/ 877996 w 3252899"/>
              <a:gd name="connsiteY2" fmla="*/ 554395 h 2462788"/>
              <a:gd name="connsiteX3" fmla="*/ 833546 w 3252899"/>
              <a:gd name="connsiteY3" fmla="*/ 605195 h 2462788"/>
              <a:gd name="connsiteX4" fmla="*/ 770046 w 3252899"/>
              <a:gd name="connsiteY4" fmla="*/ 668695 h 2462788"/>
              <a:gd name="connsiteX5" fmla="*/ 725596 w 3252899"/>
              <a:gd name="connsiteY5" fmla="*/ 878245 h 2462788"/>
              <a:gd name="connsiteX6" fmla="*/ 738296 w 3252899"/>
              <a:gd name="connsiteY6" fmla="*/ 1043345 h 2462788"/>
              <a:gd name="connsiteX7" fmla="*/ 890696 w 3252899"/>
              <a:gd name="connsiteY7" fmla="*/ 1202095 h 2462788"/>
              <a:gd name="connsiteX8" fmla="*/ 763696 w 3252899"/>
              <a:gd name="connsiteY8" fmla="*/ 1303695 h 2462788"/>
              <a:gd name="connsiteX9" fmla="*/ 477946 w 3252899"/>
              <a:gd name="connsiteY9" fmla="*/ 1341795 h 2462788"/>
              <a:gd name="connsiteX10" fmla="*/ 338246 w 3252899"/>
              <a:gd name="connsiteY10" fmla="*/ 1449745 h 2462788"/>
              <a:gd name="connsiteX11" fmla="*/ 306496 w 3252899"/>
              <a:gd name="connsiteY11" fmla="*/ 1500545 h 2462788"/>
              <a:gd name="connsiteX12" fmla="*/ 293796 w 3252899"/>
              <a:gd name="connsiteY12" fmla="*/ 1602145 h 2462788"/>
              <a:gd name="connsiteX13" fmla="*/ 306496 w 3252899"/>
              <a:gd name="connsiteY13" fmla="*/ 1665645 h 2462788"/>
              <a:gd name="connsiteX14" fmla="*/ 810 w 3252899"/>
              <a:gd name="connsiteY14" fmla="*/ 2016224 h 2462788"/>
              <a:gd name="connsiteX15" fmla="*/ 219220 w 3252899"/>
              <a:gd name="connsiteY15" fmla="*/ 2156368 h 2462788"/>
              <a:gd name="connsiteX16" fmla="*/ 284197 w 3252899"/>
              <a:gd name="connsiteY16" fmla="*/ 2231090 h 2462788"/>
              <a:gd name="connsiteX17" fmla="*/ 261750 w 3252899"/>
              <a:gd name="connsiteY17" fmla="*/ 2329589 h 2462788"/>
              <a:gd name="connsiteX18" fmla="*/ 566846 w 3252899"/>
              <a:gd name="connsiteY18" fmla="*/ 2268895 h 2462788"/>
              <a:gd name="connsiteX19" fmla="*/ 801796 w 3252899"/>
              <a:gd name="connsiteY19" fmla="*/ 2326045 h 2462788"/>
              <a:gd name="connsiteX20" fmla="*/ 1335196 w 3252899"/>
              <a:gd name="connsiteY20" fmla="*/ 2459395 h 2462788"/>
              <a:gd name="connsiteX21" fmla="*/ 1824146 w 3252899"/>
              <a:gd name="connsiteY21" fmla="*/ 2421295 h 2462788"/>
              <a:gd name="connsiteX22" fmla="*/ 2274996 w 3252899"/>
              <a:gd name="connsiteY22" fmla="*/ 2402245 h 2462788"/>
              <a:gd name="connsiteX23" fmla="*/ 2548046 w 3252899"/>
              <a:gd name="connsiteY23" fmla="*/ 2408595 h 2462788"/>
              <a:gd name="connsiteX24" fmla="*/ 2871896 w 3252899"/>
              <a:gd name="connsiteY24" fmla="*/ 2167295 h 2462788"/>
              <a:gd name="connsiteX25" fmla="*/ 2833796 w 3252899"/>
              <a:gd name="connsiteY25" fmla="*/ 1995845 h 2462788"/>
              <a:gd name="connsiteX26" fmla="*/ 2948096 w 3252899"/>
              <a:gd name="connsiteY26" fmla="*/ 1767245 h 2462788"/>
              <a:gd name="connsiteX27" fmla="*/ 3252896 w 3252899"/>
              <a:gd name="connsiteY27" fmla="*/ 1513245 h 2462788"/>
              <a:gd name="connsiteX28" fmla="*/ 2941746 w 3252899"/>
              <a:gd name="connsiteY28" fmla="*/ 1195745 h 2462788"/>
              <a:gd name="connsiteX29" fmla="*/ 2732196 w 3252899"/>
              <a:gd name="connsiteY29" fmla="*/ 1011595 h 2462788"/>
              <a:gd name="connsiteX30" fmla="*/ 2617896 w 3252899"/>
              <a:gd name="connsiteY30" fmla="*/ 655995 h 2462788"/>
              <a:gd name="connsiteX31" fmla="*/ 2332146 w 3252899"/>
              <a:gd name="connsiteY31" fmla="*/ 370245 h 2462788"/>
              <a:gd name="connsiteX32" fmla="*/ 2316559 w 3252899"/>
              <a:gd name="connsiteY32" fmla="*/ 219272 h 2462788"/>
              <a:gd name="connsiteX33" fmla="*/ 2294928 w 3252899"/>
              <a:gd name="connsiteY33" fmla="*/ 159060 h 2462788"/>
              <a:gd name="connsiteX34" fmla="*/ 2187114 w 3252899"/>
              <a:gd name="connsiteY34" fmla="*/ 5749 h 2462788"/>
              <a:gd name="connsiteX35" fmla="*/ 1985327 w 3252899"/>
              <a:gd name="connsiteY35" fmla="*/ 444270 h 2462788"/>
              <a:gd name="connsiteX36" fmla="*/ 1893548 w 3252899"/>
              <a:gd name="connsiteY36" fmla="*/ 518526 h 2462788"/>
              <a:gd name="connsiteX37" fmla="*/ 1867790 w 3252899"/>
              <a:gd name="connsiteY37" fmla="*/ 521101 h 2462788"/>
              <a:gd name="connsiteX38" fmla="*/ 1834305 w 3252899"/>
              <a:gd name="connsiteY38" fmla="*/ 521101 h 2462788"/>
              <a:gd name="connsiteX39" fmla="*/ 1775062 w 3252899"/>
              <a:gd name="connsiteY39" fmla="*/ 492767 h 2462788"/>
              <a:gd name="connsiteX40" fmla="*/ 1780214 w 3252899"/>
              <a:gd name="connsiteY40" fmla="*/ 438676 h 2462788"/>
              <a:gd name="connsiteX41" fmla="*/ 1785366 w 3252899"/>
              <a:gd name="connsiteY41" fmla="*/ 400039 h 2462788"/>
              <a:gd name="connsiteX42" fmla="*/ 1713316 w 3252899"/>
              <a:gd name="connsiteY42" fmla="*/ 312863 h 2462788"/>
              <a:gd name="connsiteX43" fmla="*/ 1677183 w 3252899"/>
              <a:gd name="connsiteY43" fmla="*/ 304735 h 2462788"/>
              <a:gd name="connsiteX44" fmla="*/ 1543242 w 3252899"/>
              <a:gd name="connsiteY44" fmla="*/ 338220 h 2462788"/>
              <a:gd name="connsiteX45" fmla="*/ 1532939 w 3252899"/>
              <a:gd name="connsiteY45" fmla="*/ 358827 h 2462788"/>
              <a:gd name="connsiteX46" fmla="*/ 1517485 w 3252899"/>
              <a:gd name="connsiteY46" fmla="*/ 397463 h 2462788"/>
              <a:gd name="connsiteX47" fmla="*/ 1549178 w 3252899"/>
              <a:gd name="connsiteY47" fmla="*/ 443435 h 2462788"/>
              <a:gd name="connsiteX48" fmla="*/ 1558698 w 3252899"/>
              <a:gd name="connsiteY48" fmla="*/ 479889 h 2462788"/>
              <a:gd name="connsiteX49" fmla="*/ 1538091 w 3252899"/>
              <a:gd name="connsiteY49" fmla="*/ 508221 h 2462788"/>
              <a:gd name="connsiteX50" fmla="*/ 1478795 w 3252899"/>
              <a:gd name="connsiteY50" fmla="*/ 556435 h 2462788"/>
              <a:gd name="connsiteX51" fmla="*/ 1437636 w 3252899"/>
              <a:gd name="connsiteY51" fmla="*/ 626707 h 2462788"/>
              <a:gd name="connsiteX52" fmla="*/ 1407422 w 3252899"/>
              <a:gd name="connsiteY52" fmla="*/ 628484 h 2462788"/>
              <a:gd name="connsiteX53" fmla="*/ 1355211 w 3252899"/>
              <a:gd name="connsiteY53" fmla="*/ 652465 h 2462788"/>
              <a:gd name="connsiteX54" fmla="*/ 1334605 w 3252899"/>
              <a:gd name="connsiteY54" fmla="*/ 709133 h 2462788"/>
              <a:gd name="connsiteX55" fmla="*/ 1313999 w 3252899"/>
              <a:gd name="connsiteY55" fmla="*/ 701405 h 2462788"/>
              <a:gd name="connsiteX56" fmla="*/ 1272786 w 3252899"/>
              <a:gd name="connsiteY56" fmla="*/ 693677 h 2462788"/>
              <a:gd name="connsiteX57" fmla="*/ 1182634 w 3252899"/>
              <a:gd name="connsiteY57" fmla="*/ 693676 h 2462788"/>
              <a:gd name="connsiteX58" fmla="*/ 1130976 w 3252899"/>
              <a:gd name="connsiteY58" fmla="*/ 680018 h 2462788"/>
              <a:gd name="connsiteX59" fmla="*/ 1071876 w 3252899"/>
              <a:gd name="connsiteY59" fmla="*/ 657616 h 2462788"/>
              <a:gd name="connsiteX60" fmla="*/ 1102784 w 3252899"/>
              <a:gd name="connsiteY60" fmla="*/ 634434 h 2462788"/>
              <a:gd name="connsiteX61" fmla="*/ 1172332 w 3252899"/>
              <a:gd name="connsiteY61" fmla="*/ 647313 h 2462788"/>
              <a:gd name="connsiteX62" fmla="*/ 1177482 w 3252899"/>
              <a:gd name="connsiteY62" fmla="*/ 665343 h 2462788"/>
              <a:gd name="connsiteX63" fmla="*/ 1228998 w 3252899"/>
              <a:gd name="connsiteY63" fmla="*/ 675647 h 2462788"/>
              <a:gd name="connsiteX64" fmla="*/ 1292346 w 3252899"/>
              <a:gd name="connsiteY64" fmla="*/ 644868 h 2462788"/>
              <a:gd name="connsiteX65" fmla="*/ 1265058 w 3252899"/>
              <a:gd name="connsiteY65" fmla="*/ 613829 h 2462788"/>
              <a:gd name="connsiteX66" fmla="*/ 1326877 w 3252899"/>
              <a:gd name="connsiteY66" fmla="*/ 598374 h 2462788"/>
              <a:gd name="connsiteX67" fmla="*/ 1339023 w 3252899"/>
              <a:gd name="connsiteY67" fmla="*/ 568831 h 2462788"/>
              <a:gd name="connsiteX68" fmla="*/ 1362938 w 3252899"/>
              <a:gd name="connsiteY68" fmla="*/ 549434 h 2462788"/>
              <a:gd name="connsiteX69" fmla="*/ 1370666 w 3252899"/>
              <a:gd name="connsiteY69" fmla="*/ 515949 h 2462788"/>
              <a:gd name="connsiteX70" fmla="*/ 1411878 w 3252899"/>
              <a:gd name="connsiteY70" fmla="*/ 505646 h 2462788"/>
              <a:gd name="connsiteX71" fmla="*/ 1427333 w 3252899"/>
              <a:gd name="connsiteY71" fmla="*/ 474736 h 2462788"/>
              <a:gd name="connsiteX72" fmla="*/ 1414454 w 3252899"/>
              <a:gd name="connsiteY72" fmla="*/ 446403 h 2462788"/>
              <a:gd name="connsiteX73" fmla="*/ 1445363 w 3252899"/>
              <a:gd name="connsiteY73" fmla="*/ 402615 h 2462788"/>
              <a:gd name="connsiteX74" fmla="*/ 1453145 w 3252899"/>
              <a:gd name="connsiteY74" fmla="*/ 389295 h 2462788"/>
              <a:gd name="connsiteX75" fmla="*/ 1440211 w 3252899"/>
              <a:gd name="connsiteY75" fmla="*/ 356251 h 2462788"/>
              <a:gd name="connsiteX76" fmla="*/ 1294163 w 3252899"/>
              <a:gd name="connsiteY76" fmla="*/ 295959 h 2462788"/>
              <a:gd name="connsiteX77" fmla="*/ 1205816 w 3252899"/>
              <a:gd name="connsiteY77" fmla="*/ 297008 h 2462788"/>
              <a:gd name="connsiteX78" fmla="*/ 1024046 w 3252899"/>
              <a:gd name="connsiteY78" fmla="*/ 160695 h 2462788"/>
              <a:gd name="connsiteX79" fmla="*/ 901942 w 3252899"/>
              <a:gd name="connsiteY79" fmla="*/ 116998 h 2462788"/>
              <a:gd name="connsiteX80" fmla="*/ 907027 w 3252899"/>
              <a:gd name="connsiteY80" fmla="*/ 147615 h 2462788"/>
              <a:gd name="connsiteX81" fmla="*/ 878692 w 3252899"/>
              <a:gd name="connsiteY81" fmla="*/ 157917 h 2462788"/>
              <a:gd name="connsiteX82" fmla="*/ 858086 w 3252899"/>
              <a:gd name="connsiteY82" fmla="*/ 186250 h 2462788"/>
              <a:gd name="connsiteX83" fmla="*/ 870965 w 3252899"/>
              <a:gd name="connsiteY83" fmla="*/ 224886 h 2462788"/>
              <a:gd name="connsiteX84" fmla="*/ 948237 w 3252899"/>
              <a:gd name="connsiteY84" fmla="*/ 224886 h 2462788"/>
              <a:gd name="connsiteX85" fmla="*/ 971421 w 3252899"/>
              <a:gd name="connsiteY85" fmla="*/ 278978 h 2462788"/>
              <a:gd name="connsiteX86" fmla="*/ 1010057 w 3252899"/>
              <a:gd name="connsiteY86" fmla="*/ 309887 h 2462788"/>
              <a:gd name="connsiteX87" fmla="*/ 1038391 w 3252899"/>
              <a:gd name="connsiteY87" fmla="*/ 327918 h 2462788"/>
              <a:gd name="connsiteX88" fmla="*/ 1027025 w 3252899"/>
              <a:gd name="connsiteY88" fmla="*/ 377816 h 2462788"/>
              <a:gd name="connsiteX89" fmla="*/ 981694 w 3252899"/>
              <a:gd name="connsiteY89" fmla="*/ 391025 h 2462788"/>
              <a:gd name="connsiteX90" fmla="*/ 899374 w 3252899"/>
              <a:gd name="connsiteY90" fmla="*/ 317690 h 2462788"/>
              <a:gd name="connsiteX91" fmla="*/ 783260 w 3252899"/>
              <a:gd name="connsiteY91" fmla="*/ 286897 h 2462788"/>
              <a:gd name="connsiteX0" fmla="*/ 795446 w 3252899"/>
              <a:gd name="connsiteY0" fmla="*/ 376038 h 2468581"/>
              <a:gd name="connsiteX1" fmla="*/ 854663 w 3252899"/>
              <a:gd name="connsiteY1" fmla="*/ 433188 h 2468581"/>
              <a:gd name="connsiteX2" fmla="*/ 877996 w 3252899"/>
              <a:gd name="connsiteY2" fmla="*/ 560188 h 2468581"/>
              <a:gd name="connsiteX3" fmla="*/ 833546 w 3252899"/>
              <a:gd name="connsiteY3" fmla="*/ 610988 h 2468581"/>
              <a:gd name="connsiteX4" fmla="*/ 770046 w 3252899"/>
              <a:gd name="connsiteY4" fmla="*/ 674488 h 2468581"/>
              <a:gd name="connsiteX5" fmla="*/ 725596 w 3252899"/>
              <a:gd name="connsiteY5" fmla="*/ 884038 h 2468581"/>
              <a:gd name="connsiteX6" fmla="*/ 738296 w 3252899"/>
              <a:gd name="connsiteY6" fmla="*/ 1049138 h 2468581"/>
              <a:gd name="connsiteX7" fmla="*/ 890696 w 3252899"/>
              <a:gd name="connsiteY7" fmla="*/ 1207888 h 2468581"/>
              <a:gd name="connsiteX8" fmla="*/ 763696 w 3252899"/>
              <a:gd name="connsiteY8" fmla="*/ 1309488 h 2468581"/>
              <a:gd name="connsiteX9" fmla="*/ 477946 w 3252899"/>
              <a:gd name="connsiteY9" fmla="*/ 1347588 h 2468581"/>
              <a:gd name="connsiteX10" fmla="*/ 338246 w 3252899"/>
              <a:gd name="connsiteY10" fmla="*/ 1455538 h 2468581"/>
              <a:gd name="connsiteX11" fmla="*/ 306496 w 3252899"/>
              <a:gd name="connsiteY11" fmla="*/ 1506338 h 2468581"/>
              <a:gd name="connsiteX12" fmla="*/ 293796 w 3252899"/>
              <a:gd name="connsiteY12" fmla="*/ 1607938 h 2468581"/>
              <a:gd name="connsiteX13" fmla="*/ 306496 w 3252899"/>
              <a:gd name="connsiteY13" fmla="*/ 1671438 h 2468581"/>
              <a:gd name="connsiteX14" fmla="*/ 810 w 3252899"/>
              <a:gd name="connsiteY14" fmla="*/ 2022017 h 2468581"/>
              <a:gd name="connsiteX15" fmla="*/ 219220 w 3252899"/>
              <a:gd name="connsiteY15" fmla="*/ 2162161 h 2468581"/>
              <a:gd name="connsiteX16" fmla="*/ 284197 w 3252899"/>
              <a:gd name="connsiteY16" fmla="*/ 2236883 h 2468581"/>
              <a:gd name="connsiteX17" fmla="*/ 261750 w 3252899"/>
              <a:gd name="connsiteY17" fmla="*/ 2335382 h 2468581"/>
              <a:gd name="connsiteX18" fmla="*/ 566846 w 3252899"/>
              <a:gd name="connsiteY18" fmla="*/ 2274688 h 2468581"/>
              <a:gd name="connsiteX19" fmla="*/ 801796 w 3252899"/>
              <a:gd name="connsiteY19" fmla="*/ 2331838 h 2468581"/>
              <a:gd name="connsiteX20" fmla="*/ 1335196 w 3252899"/>
              <a:gd name="connsiteY20" fmla="*/ 2465188 h 2468581"/>
              <a:gd name="connsiteX21" fmla="*/ 1824146 w 3252899"/>
              <a:gd name="connsiteY21" fmla="*/ 2427088 h 2468581"/>
              <a:gd name="connsiteX22" fmla="*/ 2274996 w 3252899"/>
              <a:gd name="connsiteY22" fmla="*/ 2408038 h 2468581"/>
              <a:gd name="connsiteX23" fmla="*/ 2548046 w 3252899"/>
              <a:gd name="connsiteY23" fmla="*/ 2414388 h 2468581"/>
              <a:gd name="connsiteX24" fmla="*/ 2871896 w 3252899"/>
              <a:gd name="connsiteY24" fmla="*/ 2173088 h 2468581"/>
              <a:gd name="connsiteX25" fmla="*/ 2833796 w 3252899"/>
              <a:gd name="connsiteY25" fmla="*/ 2001638 h 2468581"/>
              <a:gd name="connsiteX26" fmla="*/ 2948096 w 3252899"/>
              <a:gd name="connsiteY26" fmla="*/ 1773038 h 2468581"/>
              <a:gd name="connsiteX27" fmla="*/ 3252896 w 3252899"/>
              <a:gd name="connsiteY27" fmla="*/ 1519038 h 2468581"/>
              <a:gd name="connsiteX28" fmla="*/ 2941746 w 3252899"/>
              <a:gd name="connsiteY28" fmla="*/ 1201538 h 2468581"/>
              <a:gd name="connsiteX29" fmla="*/ 2732196 w 3252899"/>
              <a:gd name="connsiteY29" fmla="*/ 1017388 h 2468581"/>
              <a:gd name="connsiteX30" fmla="*/ 2617896 w 3252899"/>
              <a:gd name="connsiteY30" fmla="*/ 661788 h 2468581"/>
              <a:gd name="connsiteX31" fmla="*/ 2332146 w 3252899"/>
              <a:gd name="connsiteY31" fmla="*/ 376038 h 2468581"/>
              <a:gd name="connsiteX32" fmla="*/ 2316559 w 3252899"/>
              <a:gd name="connsiteY32" fmla="*/ 225065 h 2468581"/>
              <a:gd name="connsiteX33" fmla="*/ 2294928 w 3252899"/>
              <a:gd name="connsiteY33" fmla="*/ 164853 h 2468581"/>
              <a:gd name="connsiteX34" fmla="*/ 2184906 w 3252899"/>
              <a:gd name="connsiteY34" fmla="*/ 130624 h 2468581"/>
              <a:gd name="connsiteX35" fmla="*/ 2187114 w 3252899"/>
              <a:gd name="connsiteY35" fmla="*/ 11542 h 2468581"/>
              <a:gd name="connsiteX36" fmla="*/ 1985327 w 3252899"/>
              <a:gd name="connsiteY36" fmla="*/ 450063 h 2468581"/>
              <a:gd name="connsiteX37" fmla="*/ 1893548 w 3252899"/>
              <a:gd name="connsiteY37" fmla="*/ 524319 h 2468581"/>
              <a:gd name="connsiteX38" fmla="*/ 1867790 w 3252899"/>
              <a:gd name="connsiteY38" fmla="*/ 526894 h 2468581"/>
              <a:gd name="connsiteX39" fmla="*/ 1834305 w 3252899"/>
              <a:gd name="connsiteY39" fmla="*/ 526894 h 2468581"/>
              <a:gd name="connsiteX40" fmla="*/ 1775062 w 3252899"/>
              <a:gd name="connsiteY40" fmla="*/ 498560 h 2468581"/>
              <a:gd name="connsiteX41" fmla="*/ 1780214 w 3252899"/>
              <a:gd name="connsiteY41" fmla="*/ 444469 h 2468581"/>
              <a:gd name="connsiteX42" fmla="*/ 1785366 w 3252899"/>
              <a:gd name="connsiteY42" fmla="*/ 405832 h 2468581"/>
              <a:gd name="connsiteX43" fmla="*/ 1713316 w 3252899"/>
              <a:gd name="connsiteY43" fmla="*/ 318656 h 2468581"/>
              <a:gd name="connsiteX44" fmla="*/ 1677183 w 3252899"/>
              <a:gd name="connsiteY44" fmla="*/ 310528 h 2468581"/>
              <a:gd name="connsiteX45" fmla="*/ 1543242 w 3252899"/>
              <a:gd name="connsiteY45" fmla="*/ 344013 h 2468581"/>
              <a:gd name="connsiteX46" fmla="*/ 1532939 w 3252899"/>
              <a:gd name="connsiteY46" fmla="*/ 364620 h 2468581"/>
              <a:gd name="connsiteX47" fmla="*/ 1517485 w 3252899"/>
              <a:gd name="connsiteY47" fmla="*/ 403256 h 2468581"/>
              <a:gd name="connsiteX48" fmla="*/ 1549178 w 3252899"/>
              <a:gd name="connsiteY48" fmla="*/ 449228 h 2468581"/>
              <a:gd name="connsiteX49" fmla="*/ 1558698 w 3252899"/>
              <a:gd name="connsiteY49" fmla="*/ 485682 h 2468581"/>
              <a:gd name="connsiteX50" fmla="*/ 1538091 w 3252899"/>
              <a:gd name="connsiteY50" fmla="*/ 514014 h 2468581"/>
              <a:gd name="connsiteX51" fmla="*/ 1478795 w 3252899"/>
              <a:gd name="connsiteY51" fmla="*/ 562228 h 2468581"/>
              <a:gd name="connsiteX52" fmla="*/ 1437636 w 3252899"/>
              <a:gd name="connsiteY52" fmla="*/ 632500 h 2468581"/>
              <a:gd name="connsiteX53" fmla="*/ 1407422 w 3252899"/>
              <a:gd name="connsiteY53" fmla="*/ 634277 h 2468581"/>
              <a:gd name="connsiteX54" fmla="*/ 1355211 w 3252899"/>
              <a:gd name="connsiteY54" fmla="*/ 658258 h 2468581"/>
              <a:gd name="connsiteX55" fmla="*/ 1334605 w 3252899"/>
              <a:gd name="connsiteY55" fmla="*/ 714926 h 2468581"/>
              <a:gd name="connsiteX56" fmla="*/ 1313999 w 3252899"/>
              <a:gd name="connsiteY56" fmla="*/ 707198 h 2468581"/>
              <a:gd name="connsiteX57" fmla="*/ 1272786 w 3252899"/>
              <a:gd name="connsiteY57" fmla="*/ 699470 h 2468581"/>
              <a:gd name="connsiteX58" fmla="*/ 1182634 w 3252899"/>
              <a:gd name="connsiteY58" fmla="*/ 699469 h 2468581"/>
              <a:gd name="connsiteX59" fmla="*/ 1130976 w 3252899"/>
              <a:gd name="connsiteY59" fmla="*/ 685811 h 2468581"/>
              <a:gd name="connsiteX60" fmla="*/ 1071876 w 3252899"/>
              <a:gd name="connsiteY60" fmla="*/ 663409 h 2468581"/>
              <a:gd name="connsiteX61" fmla="*/ 1102784 w 3252899"/>
              <a:gd name="connsiteY61" fmla="*/ 640227 h 2468581"/>
              <a:gd name="connsiteX62" fmla="*/ 1172332 w 3252899"/>
              <a:gd name="connsiteY62" fmla="*/ 653106 h 2468581"/>
              <a:gd name="connsiteX63" fmla="*/ 1177482 w 3252899"/>
              <a:gd name="connsiteY63" fmla="*/ 671136 h 2468581"/>
              <a:gd name="connsiteX64" fmla="*/ 1228998 w 3252899"/>
              <a:gd name="connsiteY64" fmla="*/ 681440 h 2468581"/>
              <a:gd name="connsiteX65" fmla="*/ 1292346 w 3252899"/>
              <a:gd name="connsiteY65" fmla="*/ 650661 h 2468581"/>
              <a:gd name="connsiteX66" fmla="*/ 1265058 w 3252899"/>
              <a:gd name="connsiteY66" fmla="*/ 619622 h 2468581"/>
              <a:gd name="connsiteX67" fmla="*/ 1326877 w 3252899"/>
              <a:gd name="connsiteY67" fmla="*/ 604167 h 2468581"/>
              <a:gd name="connsiteX68" fmla="*/ 1339023 w 3252899"/>
              <a:gd name="connsiteY68" fmla="*/ 574624 h 2468581"/>
              <a:gd name="connsiteX69" fmla="*/ 1362938 w 3252899"/>
              <a:gd name="connsiteY69" fmla="*/ 555227 h 2468581"/>
              <a:gd name="connsiteX70" fmla="*/ 1370666 w 3252899"/>
              <a:gd name="connsiteY70" fmla="*/ 521742 h 2468581"/>
              <a:gd name="connsiteX71" fmla="*/ 1411878 w 3252899"/>
              <a:gd name="connsiteY71" fmla="*/ 511439 h 2468581"/>
              <a:gd name="connsiteX72" fmla="*/ 1427333 w 3252899"/>
              <a:gd name="connsiteY72" fmla="*/ 480529 h 2468581"/>
              <a:gd name="connsiteX73" fmla="*/ 1414454 w 3252899"/>
              <a:gd name="connsiteY73" fmla="*/ 452196 h 2468581"/>
              <a:gd name="connsiteX74" fmla="*/ 1445363 w 3252899"/>
              <a:gd name="connsiteY74" fmla="*/ 408408 h 2468581"/>
              <a:gd name="connsiteX75" fmla="*/ 1453145 w 3252899"/>
              <a:gd name="connsiteY75" fmla="*/ 395088 h 2468581"/>
              <a:gd name="connsiteX76" fmla="*/ 1440211 w 3252899"/>
              <a:gd name="connsiteY76" fmla="*/ 362044 h 2468581"/>
              <a:gd name="connsiteX77" fmla="*/ 1294163 w 3252899"/>
              <a:gd name="connsiteY77" fmla="*/ 301752 h 2468581"/>
              <a:gd name="connsiteX78" fmla="*/ 1205816 w 3252899"/>
              <a:gd name="connsiteY78" fmla="*/ 302801 h 2468581"/>
              <a:gd name="connsiteX79" fmla="*/ 1024046 w 3252899"/>
              <a:gd name="connsiteY79" fmla="*/ 166488 h 2468581"/>
              <a:gd name="connsiteX80" fmla="*/ 901942 w 3252899"/>
              <a:gd name="connsiteY80" fmla="*/ 122791 h 2468581"/>
              <a:gd name="connsiteX81" fmla="*/ 907027 w 3252899"/>
              <a:gd name="connsiteY81" fmla="*/ 153408 h 2468581"/>
              <a:gd name="connsiteX82" fmla="*/ 878692 w 3252899"/>
              <a:gd name="connsiteY82" fmla="*/ 163710 h 2468581"/>
              <a:gd name="connsiteX83" fmla="*/ 858086 w 3252899"/>
              <a:gd name="connsiteY83" fmla="*/ 192043 h 2468581"/>
              <a:gd name="connsiteX84" fmla="*/ 870965 w 3252899"/>
              <a:gd name="connsiteY84" fmla="*/ 230679 h 2468581"/>
              <a:gd name="connsiteX85" fmla="*/ 948237 w 3252899"/>
              <a:gd name="connsiteY85" fmla="*/ 230679 h 2468581"/>
              <a:gd name="connsiteX86" fmla="*/ 971421 w 3252899"/>
              <a:gd name="connsiteY86" fmla="*/ 284771 h 2468581"/>
              <a:gd name="connsiteX87" fmla="*/ 1010057 w 3252899"/>
              <a:gd name="connsiteY87" fmla="*/ 315680 h 2468581"/>
              <a:gd name="connsiteX88" fmla="*/ 1038391 w 3252899"/>
              <a:gd name="connsiteY88" fmla="*/ 333711 h 2468581"/>
              <a:gd name="connsiteX89" fmla="*/ 1027025 w 3252899"/>
              <a:gd name="connsiteY89" fmla="*/ 383609 h 2468581"/>
              <a:gd name="connsiteX90" fmla="*/ 981694 w 3252899"/>
              <a:gd name="connsiteY90" fmla="*/ 396818 h 2468581"/>
              <a:gd name="connsiteX91" fmla="*/ 899374 w 3252899"/>
              <a:gd name="connsiteY91" fmla="*/ 323483 h 2468581"/>
              <a:gd name="connsiteX92" fmla="*/ 783260 w 3252899"/>
              <a:gd name="connsiteY92" fmla="*/ 292690 h 2468581"/>
              <a:gd name="connsiteX0" fmla="*/ 795446 w 3252899"/>
              <a:gd name="connsiteY0" fmla="*/ 392197 h 2484740"/>
              <a:gd name="connsiteX1" fmla="*/ 854663 w 3252899"/>
              <a:gd name="connsiteY1" fmla="*/ 449347 h 2484740"/>
              <a:gd name="connsiteX2" fmla="*/ 877996 w 3252899"/>
              <a:gd name="connsiteY2" fmla="*/ 576347 h 2484740"/>
              <a:gd name="connsiteX3" fmla="*/ 833546 w 3252899"/>
              <a:gd name="connsiteY3" fmla="*/ 627147 h 2484740"/>
              <a:gd name="connsiteX4" fmla="*/ 770046 w 3252899"/>
              <a:gd name="connsiteY4" fmla="*/ 690647 h 2484740"/>
              <a:gd name="connsiteX5" fmla="*/ 725596 w 3252899"/>
              <a:gd name="connsiteY5" fmla="*/ 900197 h 2484740"/>
              <a:gd name="connsiteX6" fmla="*/ 738296 w 3252899"/>
              <a:gd name="connsiteY6" fmla="*/ 1065297 h 2484740"/>
              <a:gd name="connsiteX7" fmla="*/ 890696 w 3252899"/>
              <a:gd name="connsiteY7" fmla="*/ 1224047 h 2484740"/>
              <a:gd name="connsiteX8" fmla="*/ 763696 w 3252899"/>
              <a:gd name="connsiteY8" fmla="*/ 1325647 h 2484740"/>
              <a:gd name="connsiteX9" fmla="*/ 477946 w 3252899"/>
              <a:gd name="connsiteY9" fmla="*/ 1363747 h 2484740"/>
              <a:gd name="connsiteX10" fmla="*/ 338246 w 3252899"/>
              <a:gd name="connsiteY10" fmla="*/ 1471697 h 2484740"/>
              <a:gd name="connsiteX11" fmla="*/ 306496 w 3252899"/>
              <a:gd name="connsiteY11" fmla="*/ 1522497 h 2484740"/>
              <a:gd name="connsiteX12" fmla="*/ 293796 w 3252899"/>
              <a:gd name="connsiteY12" fmla="*/ 1624097 h 2484740"/>
              <a:gd name="connsiteX13" fmla="*/ 306496 w 3252899"/>
              <a:gd name="connsiteY13" fmla="*/ 1687597 h 2484740"/>
              <a:gd name="connsiteX14" fmla="*/ 810 w 3252899"/>
              <a:gd name="connsiteY14" fmla="*/ 2038176 h 2484740"/>
              <a:gd name="connsiteX15" fmla="*/ 219220 w 3252899"/>
              <a:gd name="connsiteY15" fmla="*/ 2178320 h 2484740"/>
              <a:gd name="connsiteX16" fmla="*/ 284197 w 3252899"/>
              <a:gd name="connsiteY16" fmla="*/ 2253042 h 2484740"/>
              <a:gd name="connsiteX17" fmla="*/ 261750 w 3252899"/>
              <a:gd name="connsiteY17" fmla="*/ 2351541 h 2484740"/>
              <a:gd name="connsiteX18" fmla="*/ 566846 w 3252899"/>
              <a:gd name="connsiteY18" fmla="*/ 2290847 h 2484740"/>
              <a:gd name="connsiteX19" fmla="*/ 801796 w 3252899"/>
              <a:gd name="connsiteY19" fmla="*/ 2347997 h 2484740"/>
              <a:gd name="connsiteX20" fmla="*/ 1335196 w 3252899"/>
              <a:gd name="connsiteY20" fmla="*/ 2481347 h 2484740"/>
              <a:gd name="connsiteX21" fmla="*/ 1824146 w 3252899"/>
              <a:gd name="connsiteY21" fmla="*/ 2443247 h 2484740"/>
              <a:gd name="connsiteX22" fmla="*/ 2274996 w 3252899"/>
              <a:gd name="connsiteY22" fmla="*/ 2424197 h 2484740"/>
              <a:gd name="connsiteX23" fmla="*/ 2548046 w 3252899"/>
              <a:gd name="connsiteY23" fmla="*/ 2430547 h 2484740"/>
              <a:gd name="connsiteX24" fmla="*/ 2871896 w 3252899"/>
              <a:gd name="connsiteY24" fmla="*/ 2189247 h 2484740"/>
              <a:gd name="connsiteX25" fmla="*/ 2833796 w 3252899"/>
              <a:gd name="connsiteY25" fmla="*/ 2017797 h 2484740"/>
              <a:gd name="connsiteX26" fmla="*/ 2948096 w 3252899"/>
              <a:gd name="connsiteY26" fmla="*/ 1789197 h 2484740"/>
              <a:gd name="connsiteX27" fmla="*/ 3252896 w 3252899"/>
              <a:gd name="connsiteY27" fmla="*/ 1535197 h 2484740"/>
              <a:gd name="connsiteX28" fmla="*/ 2941746 w 3252899"/>
              <a:gd name="connsiteY28" fmla="*/ 1217697 h 2484740"/>
              <a:gd name="connsiteX29" fmla="*/ 2732196 w 3252899"/>
              <a:gd name="connsiteY29" fmla="*/ 1033547 h 2484740"/>
              <a:gd name="connsiteX30" fmla="*/ 2617896 w 3252899"/>
              <a:gd name="connsiteY30" fmla="*/ 677947 h 2484740"/>
              <a:gd name="connsiteX31" fmla="*/ 2332146 w 3252899"/>
              <a:gd name="connsiteY31" fmla="*/ 392197 h 2484740"/>
              <a:gd name="connsiteX32" fmla="*/ 2316559 w 3252899"/>
              <a:gd name="connsiteY32" fmla="*/ 241224 h 2484740"/>
              <a:gd name="connsiteX33" fmla="*/ 2294928 w 3252899"/>
              <a:gd name="connsiteY33" fmla="*/ 181012 h 2484740"/>
              <a:gd name="connsiteX34" fmla="*/ 2184906 w 3252899"/>
              <a:gd name="connsiteY34" fmla="*/ 146783 h 2484740"/>
              <a:gd name="connsiteX35" fmla="*/ 2204466 w 3252899"/>
              <a:gd name="connsiteY35" fmla="*/ 56321 h 2484740"/>
              <a:gd name="connsiteX36" fmla="*/ 2187114 w 3252899"/>
              <a:gd name="connsiteY36" fmla="*/ 27701 h 2484740"/>
              <a:gd name="connsiteX37" fmla="*/ 1985327 w 3252899"/>
              <a:gd name="connsiteY37" fmla="*/ 466222 h 2484740"/>
              <a:gd name="connsiteX38" fmla="*/ 1893548 w 3252899"/>
              <a:gd name="connsiteY38" fmla="*/ 540478 h 2484740"/>
              <a:gd name="connsiteX39" fmla="*/ 1867790 w 3252899"/>
              <a:gd name="connsiteY39" fmla="*/ 543053 h 2484740"/>
              <a:gd name="connsiteX40" fmla="*/ 1834305 w 3252899"/>
              <a:gd name="connsiteY40" fmla="*/ 543053 h 2484740"/>
              <a:gd name="connsiteX41" fmla="*/ 1775062 w 3252899"/>
              <a:gd name="connsiteY41" fmla="*/ 514719 h 2484740"/>
              <a:gd name="connsiteX42" fmla="*/ 1780214 w 3252899"/>
              <a:gd name="connsiteY42" fmla="*/ 460628 h 2484740"/>
              <a:gd name="connsiteX43" fmla="*/ 1785366 w 3252899"/>
              <a:gd name="connsiteY43" fmla="*/ 421991 h 2484740"/>
              <a:gd name="connsiteX44" fmla="*/ 1713316 w 3252899"/>
              <a:gd name="connsiteY44" fmla="*/ 334815 h 2484740"/>
              <a:gd name="connsiteX45" fmla="*/ 1677183 w 3252899"/>
              <a:gd name="connsiteY45" fmla="*/ 326687 h 2484740"/>
              <a:gd name="connsiteX46" fmla="*/ 1543242 w 3252899"/>
              <a:gd name="connsiteY46" fmla="*/ 360172 h 2484740"/>
              <a:gd name="connsiteX47" fmla="*/ 1532939 w 3252899"/>
              <a:gd name="connsiteY47" fmla="*/ 380779 h 2484740"/>
              <a:gd name="connsiteX48" fmla="*/ 1517485 w 3252899"/>
              <a:gd name="connsiteY48" fmla="*/ 419415 h 2484740"/>
              <a:gd name="connsiteX49" fmla="*/ 1549178 w 3252899"/>
              <a:gd name="connsiteY49" fmla="*/ 465387 h 2484740"/>
              <a:gd name="connsiteX50" fmla="*/ 1558698 w 3252899"/>
              <a:gd name="connsiteY50" fmla="*/ 501841 h 2484740"/>
              <a:gd name="connsiteX51" fmla="*/ 1538091 w 3252899"/>
              <a:gd name="connsiteY51" fmla="*/ 530173 h 2484740"/>
              <a:gd name="connsiteX52" fmla="*/ 1478795 w 3252899"/>
              <a:gd name="connsiteY52" fmla="*/ 578387 h 2484740"/>
              <a:gd name="connsiteX53" fmla="*/ 1437636 w 3252899"/>
              <a:gd name="connsiteY53" fmla="*/ 648659 h 2484740"/>
              <a:gd name="connsiteX54" fmla="*/ 1407422 w 3252899"/>
              <a:gd name="connsiteY54" fmla="*/ 650436 h 2484740"/>
              <a:gd name="connsiteX55" fmla="*/ 1355211 w 3252899"/>
              <a:gd name="connsiteY55" fmla="*/ 674417 h 2484740"/>
              <a:gd name="connsiteX56" fmla="*/ 1334605 w 3252899"/>
              <a:gd name="connsiteY56" fmla="*/ 731085 h 2484740"/>
              <a:gd name="connsiteX57" fmla="*/ 1313999 w 3252899"/>
              <a:gd name="connsiteY57" fmla="*/ 723357 h 2484740"/>
              <a:gd name="connsiteX58" fmla="*/ 1272786 w 3252899"/>
              <a:gd name="connsiteY58" fmla="*/ 715629 h 2484740"/>
              <a:gd name="connsiteX59" fmla="*/ 1182634 w 3252899"/>
              <a:gd name="connsiteY59" fmla="*/ 715628 h 2484740"/>
              <a:gd name="connsiteX60" fmla="*/ 1130976 w 3252899"/>
              <a:gd name="connsiteY60" fmla="*/ 701970 h 2484740"/>
              <a:gd name="connsiteX61" fmla="*/ 1071876 w 3252899"/>
              <a:gd name="connsiteY61" fmla="*/ 679568 h 2484740"/>
              <a:gd name="connsiteX62" fmla="*/ 1102784 w 3252899"/>
              <a:gd name="connsiteY62" fmla="*/ 656386 h 2484740"/>
              <a:gd name="connsiteX63" fmla="*/ 1172332 w 3252899"/>
              <a:gd name="connsiteY63" fmla="*/ 669265 h 2484740"/>
              <a:gd name="connsiteX64" fmla="*/ 1177482 w 3252899"/>
              <a:gd name="connsiteY64" fmla="*/ 687295 h 2484740"/>
              <a:gd name="connsiteX65" fmla="*/ 1228998 w 3252899"/>
              <a:gd name="connsiteY65" fmla="*/ 697599 h 2484740"/>
              <a:gd name="connsiteX66" fmla="*/ 1292346 w 3252899"/>
              <a:gd name="connsiteY66" fmla="*/ 666820 h 2484740"/>
              <a:gd name="connsiteX67" fmla="*/ 1265058 w 3252899"/>
              <a:gd name="connsiteY67" fmla="*/ 635781 h 2484740"/>
              <a:gd name="connsiteX68" fmla="*/ 1326877 w 3252899"/>
              <a:gd name="connsiteY68" fmla="*/ 620326 h 2484740"/>
              <a:gd name="connsiteX69" fmla="*/ 1339023 w 3252899"/>
              <a:gd name="connsiteY69" fmla="*/ 590783 h 2484740"/>
              <a:gd name="connsiteX70" fmla="*/ 1362938 w 3252899"/>
              <a:gd name="connsiteY70" fmla="*/ 571386 h 2484740"/>
              <a:gd name="connsiteX71" fmla="*/ 1370666 w 3252899"/>
              <a:gd name="connsiteY71" fmla="*/ 537901 h 2484740"/>
              <a:gd name="connsiteX72" fmla="*/ 1411878 w 3252899"/>
              <a:gd name="connsiteY72" fmla="*/ 527598 h 2484740"/>
              <a:gd name="connsiteX73" fmla="*/ 1427333 w 3252899"/>
              <a:gd name="connsiteY73" fmla="*/ 496688 h 2484740"/>
              <a:gd name="connsiteX74" fmla="*/ 1414454 w 3252899"/>
              <a:gd name="connsiteY74" fmla="*/ 468355 h 2484740"/>
              <a:gd name="connsiteX75" fmla="*/ 1445363 w 3252899"/>
              <a:gd name="connsiteY75" fmla="*/ 424567 h 2484740"/>
              <a:gd name="connsiteX76" fmla="*/ 1453145 w 3252899"/>
              <a:gd name="connsiteY76" fmla="*/ 411247 h 2484740"/>
              <a:gd name="connsiteX77" fmla="*/ 1440211 w 3252899"/>
              <a:gd name="connsiteY77" fmla="*/ 378203 h 2484740"/>
              <a:gd name="connsiteX78" fmla="*/ 1294163 w 3252899"/>
              <a:gd name="connsiteY78" fmla="*/ 317911 h 2484740"/>
              <a:gd name="connsiteX79" fmla="*/ 1205816 w 3252899"/>
              <a:gd name="connsiteY79" fmla="*/ 318960 h 2484740"/>
              <a:gd name="connsiteX80" fmla="*/ 1024046 w 3252899"/>
              <a:gd name="connsiteY80" fmla="*/ 182647 h 2484740"/>
              <a:gd name="connsiteX81" fmla="*/ 901942 w 3252899"/>
              <a:gd name="connsiteY81" fmla="*/ 138950 h 2484740"/>
              <a:gd name="connsiteX82" fmla="*/ 907027 w 3252899"/>
              <a:gd name="connsiteY82" fmla="*/ 169567 h 2484740"/>
              <a:gd name="connsiteX83" fmla="*/ 878692 w 3252899"/>
              <a:gd name="connsiteY83" fmla="*/ 179869 h 2484740"/>
              <a:gd name="connsiteX84" fmla="*/ 858086 w 3252899"/>
              <a:gd name="connsiteY84" fmla="*/ 208202 h 2484740"/>
              <a:gd name="connsiteX85" fmla="*/ 870965 w 3252899"/>
              <a:gd name="connsiteY85" fmla="*/ 246838 h 2484740"/>
              <a:gd name="connsiteX86" fmla="*/ 948237 w 3252899"/>
              <a:gd name="connsiteY86" fmla="*/ 246838 h 2484740"/>
              <a:gd name="connsiteX87" fmla="*/ 971421 w 3252899"/>
              <a:gd name="connsiteY87" fmla="*/ 300930 h 2484740"/>
              <a:gd name="connsiteX88" fmla="*/ 1010057 w 3252899"/>
              <a:gd name="connsiteY88" fmla="*/ 331839 h 2484740"/>
              <a:gd name="connsiteX89" fmla="*/ 1038391 w 3252899"/>
              <a:gd name="connsiteY89" fmla="*/ 349870 h 2484740"/>
              <a:gd name="connsiteX90" fmla="*/ 1027025 w 3252899"/>
              <a:gd name="connsiteY90" fmla="*/ 399768 h 2484740"/>
              <a:gd name="connsiteX91" fmla="*/ 981694 w 3252899"/>
              <a:gd name="connsiteY91" fmla="*/ 412977 h 2484740"/>
              <a:gd name="connsiteX92" fmla="*/ 899374 w 3252899"/>
              <a:gd name="connsiteY92" fmla="*/ 339642 h 2484740"/>
              <a:gd name="connsiteX93" fmla="*/ 783260 w 3252899"/>
              <a:gd name="connsiteY93" fmla="*/ 308849 h 2484740"/>
              <a:gd name="connsiteX0" fmla="*/ 795446 w 3252899"/>
              <a:gd name="connsiteY0" fmla="*/ 390752 h 2483295"/>
              <a:gd name="connsiteX1" fmla="*/ 854663 w 3252899"/>
              <a:gd name="connsiteY1" fmla="*/ 447902 h 2483295"/>
              <a:gd name="connsiteX2" fmla="*/ 877996 w 3252899"/>
              <a:gd name="connsiteY2" fmla="*/ 574902 h 2483295"/>
              <a:gd name="connsiteX3" fmla="*/ 833546 w 3252899"/>
              <a:gd name="connsiteY3" fmla="*/ 625702 h 2483295"/>
              <a:gd name="connsiteX4" fmla="*/ 770046 w 3252899"/>
              <a:gd name="connsiteY4" fmla="*/ 689202 h 2483295"/>
              <a:gd name="connsiteX5" fmla="*/ 725596 w 3252899"/>
              <a:gd name="connsiteY5" fmla="*/ 898752 h 2483295"/>
              <a:gd name="connsiteX6" fmla="*/ 738296 w 3252899"/>
              <a:gd name="connsiteY6" fmla="*/ 1063852 h 2483295"/>
              <a:gd name="connsiteX7" fmla="*/ 890696 w 3252899"/>
              <a:gd name="connsiteY7" fmla="*/ 1222602 h 2483295"/>
              <a:gd name="connsiteX8" fmla="*/ 763696 w 3252899"/>
              <a:gd name="connsiteY8" fmla="*/ 1324202 h 2483295"/>
              <a:gd name="connsiteX9" fmla="*/ 477946 w 3252899"/>
              <a:gd name="connsiteY9" fmla="*/ 1362302 h 2483295"/>
              <a:gd name="connsiteX10" fmla="*/ 338246 w 3252899"/>
              <a:gd name="connsiteY10" fmla="*/ 1470252 h 2483295"/>
              <a:gd name="connsiteX11" fmla="*/ 306496 w 3252899"/>
              <a:gd name="connsiteY11" fmla="*/ 1521052 h 2483295"/>
              <a:gd name="connsiteX12" fmla="*/ 293796 w 3252899"/>
              <a:gd name="connsiteY12" fmla="*/ 1622652 h 2483295"/>
              <a:gd name="connsiteX13" fmla="*/ 306496 w 3252899"/>
              <a:gd name="connsiteY13" fmla="*/ 1686152 h 2483295"/>
              <a:gd name="connsiteX14" fmla="*/ 810 w 3252899"/>
              <a:gd name="connsiteY14" fmla="*/ 2036731 h 2483295"/>
              <a:gd name="connsiteX15" fmla="*/ 219220 w 3252899"/>
              <a:gd name="connsiteY15" fmla="*/ 2176875 h 2483295"/>
              <a:gd name="connsiteX16" fmla="*/ 284197 w 3252899"/>
              <a:gd name="connsiteY16" fmla="*/ 2251597 h 2483295"/>
              <a:gd name="connsiteX17" fmla="*/ 261750 w 3252899"/>
              <a:gd name="connsiteY17" fmla="*/ 2350096 h 2483295"/>
              <a:gd name="connsiteX18" fmla="*/ 566846 w 3252899"/>
              <a:gd name="connsiteY18" fmla="*/ 2289402 h 2483295"/>
              <a:gd name="connsiteX19" fmla="*/ 801796 w 3252899"/>
              <a:gd name="connsiteY19" fmla="*/ 2346552 h 2483295"/>
              <a:gd name="connsiteX20" fmla="*/ 1335196 w 3252899"/>
              <a:gd name="connsiteY20" fmla="*/ 2479902 h 2483295"/>
              <a:gd name="connsiteX21" fmla="*/ 1824146 w 3252899"/>
              <a:gd name="connsiteY21" fmla="*/ 2441802 h 2483295"/>
              <a:gd name="connsiteX22" fmla="*/ 2274996 w 3252899"/>
              <a:gd name="connsiteY22" fmla="*/ 2422752 h 2483295"/>
              <a:gd name="connsiteX23" fmla="*/ 2548046 w 3252899"/>
              <a:gd name="connsiteY23" fmla="*/ 2429102 h 2483295"/>
              <a:gd name="connsiteX24" fmla="*/ 2871896 w 3252899"/>
              <a:gd name="connsiteY24" fmla="*/ 2187802 h 2483295"/>
              <a:gd name="connsiteX25" fmla="*/ 2833796 w 3252899"/>
              <a:gd name="connsiteY25" fmla="*/ 2016352 h 2483295"/>
              <a:gd name="connsiteX26" fmla="*/ 2948096 w 3252899"/>
              <a:gd name="connsiteY26" fmla="*/ 1787752 h 2483295"/>
              <a:gd name="connsiteX27" fmla="*/ 3252896 w 3252899"/>
              <a:gd name="connsiteY27" fmla="*/ 1533752 h 2483295"/>
              <a:gd name="connsiteX28" fmla="*/ 2941746 w 3252899"/>
              <a:gd name="connsiteY28" fmla="*/ 1216252 h 2483295"/>
              <a:gd name="connsiteX29" fmla="*/ 2732196 w 3252899"/>
              <a:gd name="connsiteY29" fmla="*/ 1032102 h 2483295"/>
              <a:gd name="connsiteX30" fmla="*/ 2617896 w 3252899"/>
              <a:gd name="connsiteY30" fmla="*/ 676502 h 2483295"/>
              <a:gd name="connsiteX31" fmla="*/ 2332146 w 3252899"/>
              <a:gd name="connsiteY31" fmla="*/ 390752 h 2483295"/>
              <a:gd name="connsiteX32" fmla="*/ 2316559 w 3252899"/>
              <a:gd name="connsiteY32" fmla="*/ 239779 h 2483295"/>
              <a:gd name="connsiteX33" fmla="*/ 2294928 w 3252899"/>
              <a:gd name="connsiteY33" fmla="*/ 179567 h 2483295"/>
              <a:gd name="connsiteX34" fmla="*/ 2184906 w 3252899"/>
              <a:gd name="connsiteY34" fmla="*/ 145338 h 2483295"/>
              <a:gd name="connsiteX35" fmla="*/ 2177572 w 3252899"/>
              <a:gd name="connsiteY35" fmla="*/ 96440 h 2483295"/>
              <a:gd name="connsiteX36" fmla="*/ 2204466 w 3252899"/>
              <a:gd name="connsiteY36" fmla="*/ 54876 h 2483295"/>
              <a:gd name="connsiteX37" fmla="*/ 2187114 w 3252899"/>
              <a:gd name="connsiteY37" fmla="*/ 26256 h 2483295"/>
              <a:gd name="connsiteX38" fmla="*/ 1985327 w 3252899"/>
              <a:gd name="connsiteY38" fmla="*/ 464777 h 2483295"/>
              <a:gd name="connsiteX39" fmla="*/ 1893548 w 3252899"/>
              <a:gd name="connsiteY39" fmla="*/ 539033 h 2483295"/>
              <a:gd name="connsiteX40" fmla="*/ 1867790 w 3252899"/>
              <a:gd name="connsiteY40" fmla="*/ 541608 h 2483295"/>
              <a:gd name="connsiteX41" fmla="*/ 1834305 w 3252899"/>
              <a:gd name="connsiteY41" fmla="*/ 541608 h 2483295"/>
              <a:gd name="connsiteX42" fmla="*/ 1775062 w 3252899"/>
              <a:gd name="connsiteY42" fmla="*/ 513274 h 2483295"/>
              <a:gd name="connsiteX43" fmla="*/ 1780214 w 3252899"/>
              <a:gd name="connsiteY43" fmla="*/ 459183 h 2483295"/>
              <a:gd name="connsiteX44" fmla="*/ 1785366 w 3252899"/>
              <a:gd name="connsiteY44" fmla="*/ 420546 h 2483295"/>
              <a:gd name="connsiteX45" fmla="*/ 1713316 w 3252899"/>
              <a:gd name="connsiteY45" fmla="*/ 333370 h 2483295"/>
              <a:gd name="connsiteX46" fmla="*/ 1677183 w 3252899"/>
              <a:gd name="connsiteY46" fmla="*/ 325242 h 2483295"/>
              <a:gd name="connsiteX47" fmla="*/ 1543242 w 3252899"/>
              <a:gd name="connsiteY47" fmla="*/ 358727 h 2483295"/>
              <a:gd name="connsiteX48" fmla="*/ 1532939 w 3252899"/>
              <a:gd name="connsiteY48" fmla="*/ 379334 h 2483295"/>
              <a:gd name="connsiteX49" fmla="*/ 1517485 w 3252899"/>
              <a:gd name="connsiteY49" fmla="*/ 417970 h 2483295"/>
              <a:gd name="connsiteX50" fmla="*/ 1549178 w 3252899"/>
              <a:gd name="connsiteY50" fmla="*/ 463942 h 2483295"/>
              <a:gd name="connsiteX51" fmla="*/ 1558698 w 3252899"/>
              <a:gd name="connsiteY51" fmla="*/ 500396 h 2483295"/>
              <a:gd name="connsiteX52" fmla="*/ 1538091 w 3252899"/>
              <a:gd name="connsiteY52" fmla="*/ 528728 h 2483295"/>
              <a:gd name="connsiteX53" fmla="*/ 1478795 w 3252899"/>
              <a:gd name="connsiteY53" fmla="*/ 576942 h 2483295"/>
              <a:gd name="connsiteX54" fmla="*/ 1437636 w 3252899"/>
              <a:gd name="connsiteY54" fmla="*/ 647214 h 2483295"/>
              <a:gd name="connsiteX55" fmla="*/ 1407422 w 3252899"/>
              <a:gd name="connsiteY55" fmla="*/ 648991 h 2483295"/>
              <a:gd name="connsiteX56" fmla="*/ 1355211 w 3252899"/>
              <a:gd name="connsiteY56" fmla="*/ 672972 h 2483295"/>
              <a:gd name="connsiteX57" fmla="*/ 1334605 w 3252899"/>
              <a:gd name="connsiteY57" fmla="*/ 729640 h 2483295"/>
              <a:gd name="connsiteX58" fmla="*/ 1313999 w 3252899"/>
              <a:gd name="connsiteY58" fmla="*/ 721912 h 2483295"/>
              <a:gd name="connsiteX59" fmla="*/ 1272786 w 3252899"/>
              <a:gd name="connsiteY59" fmla="*/ 714184 h 2483295"/>
              <a:gd name="connsiteX60" fmla="*/ 1182634 w 3252899"/>
              <a:gd name="connsiteY60" fmla="*/ 714183 h 2483295"/>
              <a:gd name="connsiteX61" fmla="*/ 1130976 w 3252899"/>
              <a:gd name="connsiteY61" fmla="*/ 700525 h 2483295"/>
              <a:gd name="connsiteX62" fmla="*/ 1071876 w 3252899"/>
              <a:gd name="connsiteY62" fmla="*/ 678123 h 2483295"/>
              <a:gd name="connsiteX63" fmla="*/ 1102784 w 3252899"/>
              <a:gd name="connsiteY63" fmla="*/ 654941 h 2483295"/>
              <a:gd name="connsiteX64" fmla="*/ 1172332 w 3252899"/>
              <a:gd name="connsiteY64" fmla="*/ 667820 h 2483295"/>
              <a:gd name="connsiteX65" fmla="*/ 1177482 w 3252899"/>
              <a:gd name="connsiteY65" fmla="*/ 685850 h 2483295"/>
              <a:gd name="connsiteX66" fmla="*/ 1228998 w 3252899"/>
              <a:gd name="connsiteY66" fmla="*/ 696154 h 2483295"/>
              <a:gd name="connsiteX67" fmla="*/ 1292346 w 3252899"/>
              <a:gd name="connsiteY67" fmla="*/ 665375 h 2483295"/>
              <a:gd name="connsiteX68" fmla="*/ 1265058 w 3252899"/>
              <a:gd name="connsiteY68" fmla="*/ 634336 h 2483295"/>
              <a:gd name="connsiteX69" fmla="*/ 1326877 w 3252899"/>
              <a:gd name="connsiteY69" fmla="*/ 618881 h 2483295"/>
              <a:gd name="connsiteX70" fmla="*/ 1339023 w 3252899"/>
              <a:gd name="connsiteY70" fmla="*/ 589338 h 2483295"/>
              <a:gd name="connsiteX71" fmla="*/ 1362938 w 3252899"/>
              <a:gd name="connsiteY71" fmla="*/ 569941 h 2483295"/>
              <a:gd name="connsiteX72" fmla="*/ 1370666 w 3252899"/>
              <a:gd name="connsiteY72" fmla="*/ 536456 h 2483295"/>
              <a:gd name="connsiteX73" fmla="*/ 1411878 w 3252899"/>
              <a:gd name="connsiteY73" fmla="*/ 526153 h 2483295"/>
              <a:gd name="connsiteX74" fmla="*/ 1427333 w 3252899"/>
              <a:gd name="connsiteY74" fmla="*/ 495243 h 2483295"/>
              <a:gd name="connsiteX75" fmla="*/ 1414454 w 3252899"/>
              <a:gd name="connsiteY75" fmla="*/ 466910 h 2483295"/>
              <a:gd name="connsiteX76" fmla="*/ 1445363 w 3252899"/>
              <a:gd name="connsiteY76" fmla="*/ 423122 h 2483295"/>
              <a:gd name="connsiteX77" fmla="*/ 1453145 w 3252899"/>
              <a:gd name="connsiteY77" fmla="*/ 409802 h 2483295"/>
              <a:gd name="connsiteX78" fmla="*/ 1440211 w 3252899"/>
              <a:gd name="connsiteY78" fmla="*/ 376758 h 2483295"/>
              <a:gd name="connsiteX79" fmla="*/ 1294163 w 3252899"/>
              <a:gd name="connsiteY79" fmla="*/ 316466 h 2483295"/>
              <a:gd name="connsiteX80" fmla="*/ 1205816 w 3252899"/>
              <a:gd name="connsiteY80" fmla="*/ 317515 h 2483295"/>
              <a:gd name="connsiteX81" fmla="*/ 1024046 w 3252899"/>
              <a:gd name="connsiteY81" fmla="*/ 181202 h 2483295"/>
              <a:gd name="connsiteX82" fmla="*/ 901942 w 3252899"/>
              <a:gd name="connsiteY82" fmla="*/ 137505 h 2483295"/>
              <a:gd name="connsiteX83" fmla="*/ 907027 w 3252899"/>
              <a:gd name="connsiteY83" fmla="*/ 168122 h 2483295"/>
              <a:gd name="connsiteX84" fmla="*/ 878692 w 3252899"/>
              <a:gd name="connsiteY84" fmla="*/ 178424 h 2483295"/>
              <a:gd name="connsiteX85" fmla="*/ 858086 w 3252899"/>
              <a:gd name="connsiteY85" fmla="*/ 206757 h 2483295"/>
              <a:gd name="connsiteX86" fmla="*/ 870965 w 3252899"/>
              <a:gd name="connsiteY86" fmla="*/ 245393 h 2483295"/>
              <a:gd name="connsiteX87" fmla="*/ 948237 w 3252899"/>
              <a:gd name="connsiteY87" fmla="*/ 245393 h 2483295"/>
              <a:gd name="connsiteX88" fmla="*/ 971421 w 3252899"/>
              <a:gd name="connsiteY88" fmla="*/ 299485 h 2483295"/>
              <a:gd name="connsiteX89" fmla="*/ 1010057 w 3252899"/>
              <a:gd name="connsiteY89" fmla="*/ 330394 h 2483295"/>
              <a:gd name="connsiteX90" fmla="*/ 1038391 w 3252899"/>
              <a:gd name="connsiteY90" fmla="*/ 348425 h 2483295"/>
              <a:gd name="connsiteX91" fmla="*/ 1027025 w 3252899"/>
              <a:gd name="connsiteY91" fmla="*/ 398323 h 2483295"/>
              <a:gd name="connsiteX92" fmla="*/ 981694 w 3252899"/>
              <a:gd name="connsiteY92" fmla="*/ 411532 h 2483295"/>
              <a:gd name="connsiteX93" fmla="*/ 899374 w 3252899"/>
              <a:gd name="connsiteY93" fmla="*/ 338197 h 2483295"/>
              <a:gd name="connsiteX94" fmla="*/ 783260 w 3252899"/>
              <a:gd name="connsiteY94" fmla="*/ 307404 h 2483295"/>
              <a:gd name="connsiteX0" fmla="*/ 795446 w 3252899"/>
              <a:gd name="connsiteY0" fmla="*/ 390752 h 2483295"/>
              <a:gd name="connsiteX1" fmla="*/ 854663 w 3252899"/>
              <a:gd name="connsiteY1" fmla="*/ 447902 h 2483295"/>
              <a:gd name="connsiteX2" fmla="*/ 877996 w 3252899"/>
              <a:gd name="connsiteY2" fmla="*/ 574902 h 2483295"/>
              <a:gd name="connsiteX3" fmla="*/ 833546 w 3252899"/>
              <a:gd name="connsiteY3" fmla="*/ 625702 h 2483295"/>
              <a:gd name="connsiteX4" fmla="*/ 770046 w 3252899"/>
              <a:gd name="connsiteY4" fmla="*/ 689202 h 2483295"/>
              <a:gd name="connsiteX5" fmla="*/ 725596 w 3252899"/>
              <a:gd name="connsiteY5" fmla="*/ 898752 h 2483295"/>
              <a:gd name="connsiteX6" fmla="*/ 738296 w 3252899"/>
              <a:gd name="connsiteY6" fmla="*/ 1063852 h 2483295"/>
              <a:gd name="connsiteX7" fmla="*/ 890696 w 3252899"/>
              <a:gd name="connsiteY7" fmla="*/ 1222602 h 2483295"/>
              <a:gd name="connsiteX8" fmla="*/ 763696 w 3252899"/>
              <a:gd name="connsiteY8" fmla="*/ 1324202 h 2483295"/>
              <a:gd name="connsiteX9" fmla="*/ 477946 w 3252899"/>
              <a:gd name="connsiteY9" fmla="*/ 1362302 h 2483295"/>
              <a:gd name="connsiteX10" fmla="*/ 338246 w 3252899"/>
              <a:gd name="connsiteY10" fmla="*/ 1470252 h 2483295"/>
              <a:gd name="connsiteX11" fmla="*/ 306496 w 3252899"/>
              <a:gd name="connsiteY11" fmla="*/ 1521052 h 2483295"/>
              <a:gd name="connsiteX12" fmla="*/ 293796 w 3252899"/>
              <a:gd name="connsiteY12" fmla="*/ 1622652 h 2483295"/>
              <a:gd name="connsiteX13" fmla="*/ 306496 w 3252899"/>
              <a:gd name="connsiteY13" fmla="*/ 1686152 h 2483295"/>
              <a:gd name="connsiteX14" fmla="*/ 810 w 3252899"/>
              <a:gd name="connsiteY14" fmla="*/ 2036731 h 2483295"/>
              <a:gd name="connsiteX15" fmla="*/ 219220 w 3252899"/>
              <a:gd name="connsiteY15" fmla="*/ 2176875 h 2483295"/>
              <a:gd name="connsiteX16" fmla="*/ 284197 w 3252899"/>
              <a:gd name="connsiteY16" fmla="*/ 2251597 h 2483295"/>
              <a:gd name="connsiteX17" fmla="*/ 261750 w 3252899"/>
              <a:gd name="connsiteY17" fmla="*/ 2350096 h 2483295"/>
              <a:gd name="connsiteX18" fmla="*/ 566846 w 3252899"/>
              <a:gd name="connsiteY18" fmla="*/ 2289402 h 2483295"/>
              <a:gd name="connsiteX19" fmla="*/ 801796 w 3252899"/>
              <a:gd name="connsiteY19" fmla="*/ 2346552 h 2483295"/>
              <a:gd name="connsiteX20" fmla="*/ 1335196 w 3252899"/>
              <a:gd name="connsiteY20" fmla="*/ 2479902 h 2483295"/>
              <a:gd name="connsiteX21" fmla="*/ 1824146 w 3252899"/>
              <a:gd name="connsiteY21" fmla="*/ 2441802 h 2483295"/>
              <a:gd name="connsiteX22" fmla="*/ 2274996 w 3252899"/>
              <a:gd name="connsiteY22" fmla="*/ 2422752 h 2483295"/>
              <a:gd name="connsiteX23" fmla="*/ 2548046 w 3252899"/>
              <a:gd name="connsiteY23" fmla="*/ 2429102 h 2483295"/>
              <a:gd name="connsiteX24" fmla="*/ 2871896 w 3252899"/>
              <a:gd name="connsiteY24" fmla="*/ 2187802 h 2483295"/>
              <a:gd name="connsiteX25" fmla="*/ 2833796 w 3252899"/>
              <a:gd name="connsiteY25" fmla="*/ 2016352 h 2483295"/>
              <a:gd name="connsiteX26" fmla="*/ 2948096 w 3252899"/>
              <a:gd name="connsiteY26" fmla="*/ 1787752 h 2483295"/>
              <a:gd name="connsiteX27" fmla="*/ 3252896 w 3252899"/>
              <a:gd name="connsiteY27" fmla="*/ 1533752 h 2483295"/>
              <a:gd name="connsiteX28" fmla="*/ 2941746 w 3252899"/>
              <a:gd name="connsiteY28" fmla="*/ 1216252 h 2483295"/>
              <a:gd name="connsiteX29" fmla="*/ 2732196 w 3252899"/>
              <a:gd name="connsiteY29" fmla="*/ 1032102 h 2483295"/>
              <a:gd name="connsiteX30" fmla="*/ 2617896 w 3252899"/>
              <a:gd name="connsiteY30" fmla="*/ 676502 h 2483295"/>
              <a:gd name="connsiteX31" fmla="*/ 2332146 w 3252899"/>
              <a:gd name="connsiteY31" fmla="*/ 390752 h 2483295"/>
              <a:gd name="connsiteX32" fmla="*/ 2316559 w 3252899"/>
              <a:gd name="connsiteY32" fmla="*/ 239779 h 2483295"/>
              <a:gd name="connsiteX33" fmla="*/ 2294928 w 3252899"/>
              <a:gd name="connsiteY33" fmla="*/ 179567 h 2483295"/>
              <a:gd name="connsiteX34" fmla="*/ 2209355 w 3252899"/>
              <a:gd name="connsiteY34" fmla="*/ 128223 h 2483295"/>
              <a:gd name="connsiteX35" fmla="*/ 2177572 w 3252899"/>
              <a:gd name="connsiteY35" fmla="*/ 96440 h 2483295"/>
              <a:gd name="connsiteX36" fmla="*/ 2204466 w 3252899"/>
              <a:gd name="connsiteY36" fmla="*/ 54876 h 2483295"/>
              <a:gd name="connsiteX37" fmla="*/ 2187114 w 3252899"/>
              <a:gd name="connsiteY37" fmla="*/ 26256 h 2483295"/>
              <a:gd name="connsiteX38" fmla="*/ 1985327 w 3252899"/>
              <a:gd name="connsiteY38" fmla="*/ 464777 h 2483295"/>
              <a:gd name="connsiteX39" fmla="*/ 1893548 w 3252899"/>
              <a:gd name="connsiteY39" fmla="*/ 539033 h 2483295"/>
              <a:gd name="connsiteX40" fmla="*/ 1867790 w 3252899"/>
              <a:gd name="connsiteY40" fmla="*/ 541608 h 2483295"/>
              <a:gd name="connsiteX41" fmla="*/ 1834305 w 3252899"/>
              <a:gd name="connsiteY41" fmla="*/ 541608 h 2483295"/>
              <a:gd name="connsiteX42" fmla="*/ 1775062 w 3252899"/>
              <a:gd name="connsiteY42" fmla="*/ 513274 h 2483295"/>
              <a:gd name="connsiteX43" fmla="*/ 1780214 w 3252899"/>
              <a:gd name="connsiteY43" fmla="*/ 459183 h 2483295"/>
              <a:gd name="connsiteX44" fmla="*/ 1785366 w 3252899"/>
              <a:gd name="connsiteY44" fmla="*/ 420546 h 2483295"/>
              <a:gd name="connsiteX45" fmla="*/ 1713316 w 3252899"/>
              <a:gd name="connsiteY45" fmla="*/ 333370 h 2483295"/>
              <a:gd name="connsiteX46" fmla="*/ 1677183 w 3252899"/>
              <a:gd name="connsiteY46" fmla="*/ 325242 h 2483295"/>
              <a:gd name="connsiteX47" fmla="*/ 1543242 w 3252899"/>
              <a:gd name="connsiteY47" fmla="*/ 358727 h 2483295"/>
              <a:gd name="connsiteX48" fmla="*/ 1532939 w 3252899"/>
              <a:gd name="connsiteY48" fmla="*/ 379334 h 2483295"/>
              <a:gd name="connsiteX49" fmla="*/ 1517485 w 3252899"/>
              <a:gd name="connsiteY49" fmla="*/ 417970 h 2483295"/>
              <a:gd name="connsiteX50" fmla="*/ 1549178 w 3252899"/>
              <a:gd name="connsiteY50" fmla="*/ 463942 h 2483295"/>
              <a:gd name="connsiteX51" fmla="*/ 1558698 w 3252899"/>
              <a:gd name="connsiteY51" fmla="*/ 500396 h 2483295"/>
              <a:gd name="connsiteX52" fmla="*/ 1538091 w 3252899"/>
              <a:gd name="connsiteY52" fmla="*/ 528728 h 2483295"/>
              <a:gd name="connsiteX53" fmla="*/ 1478795 w 3252899"/>
              <a:gd name="connsiteY53" fmla="*/ 576942 h 2483295"/>
              <a:gd name="connsiteX54" fmla="*/ 1437636 w 3252899"/>
              <a:gd name="connsiteY54" fmla="*/ 647214 h 2483295"/>
              <a:gd name="connsiteX55" fmla="*/ 1407422 w 3252899"/>
              <a:gd name="connsiteY55" fmla="*/ 648991 h 2483295"/>
              <a:gd name="connsiteX56" fmla="*/ 1355211 w 3252899"/>
              <a:gd name="connsiteY56" fmla="*/ 672972 h 2483295"/>
              <a:gd name="connsiteX57" fmla="*/ 1334605 w 3252899"/>
              <a:gd name="connsiteY57" fmla="*/ 729640 h 2483295"/>
              <a:gd name="connsiteX58" fmla="*/ 1313999 w 3252899"/>
              <a:gd name="connsiteY58" fmla="*/ 721912 h 2483295"/>
              <a:gd name="connsiteX59" fmla="*/ 1272786 w 3252899"/>
              <a:gd name="connsiteY59" fmla="*/ 714184 h 2483295"/>
              <a:gd name="connsiteX60" fmla="*/ 1182634 w 3252899"/>
              <a:gd name="connsiteY60" fmla="*/ 714183 h 2483295"/>
              <a:gd name="connsiteX61" fmla="*/ 1130976 w 3252899"/>
              <a:gd name="connsiteY61" fmla="*/ 700525 h 2483295"/>
              <a:gd name="connsiteX62" fmla="*/ 1071876 w 3252899"/>
              <a:gd name="connsiteY62" fmla="*/ 678123 h 2483295"/>
              <a:gd name="connsiteX63" fmla="*/ 1102784 w 3252899"/>
              <a:gd name="connsiteY63" fmla="*/ 654941 h 2483295"/>
              <a:gd name="connsiteX64" fmla="*/ 1172332 w 3252899"/>
              <a:gd name="connsiteY64" fmla="*/ 667820 h 2483295"/>
              <a:gd name="connsiteX65" fmla="*/ 1177482 w 3252899"/>
              <a:gd name="connsiteY65" fmla="*/ 685850 h 2483295"/>
              <a:gd name="connsiteX66" fmla="*/ 1228998 w 3252899"/>
              <a:gd name="connsiteY66" fmla="*/ 696154 h 2483295"/>
              <a:gd name="connsiteX67" fmla="*/ 1292346 w 3252899"/>
              <a:gd name="connsiteY67" fmla="*/ 665375 h 2483295"/>
              <a:gd name="connsiteX68" fmla="*/ 1265058 w 3252899"/>
              <a:gd name="connsiteY68" fmla="*/ 634336 h 2483295"/>
              <a:gd name="connsiteX69" fmla="*/ 1326877 w 3252899"/>
              <a:gd name="connsiteY69" fmla="*/ 618881 h 2483295"/>
              <a:gd name="connsiteX70" fmla="*/ 1339023 w 3252899"/>
              <a:gd name="connsiteY70" fmla="*/ 589338 h 2483295"/>
              <a:gd name="connsiteX71" fmla="*/ 1362938 w 3252899"/>
              <a:gd name="connsiteY71" fmla="*/ 569941 h 2483295"/>
              <a:gd name="connsiteX72" fmla="*/ 1370666 w 3252899"/>
              <a:gd name="connsiteY72" fmla="*/ 536456 h 2483295"/>
              <a:gd name="connsiteX73" fmla="*/ 1411878 w 3252899"/>
              <a:gd name="connsiteY73" fmla="*/ 526153 h 2483295"/>
              <a:gd name="connsiteX74" fmla="*/ 1427333 w 3252899"/>
              <a:gd name="connsiteY74" fmla="*/ 495243 h 2483295"/>
              <a:gd name="connsiteX75" fmla="*/ 1414454 w 3252899"/>
              <a:gd name="connsiteY75" fmla="*/ 466910 h 2483295"/>
              <a:gd name="connsiteX76" fmla="*/ 1445363 w 3252899"/>
              <a:gd name="connsiteY76" fmla="*/ 423122 h 2483295"/>
              <a:gd name="connsiteX77" fmla="*/ 1453145 w 3252899"/>
              <a:gd name="connsiteY77" fmla="*/ 409802 h 2483295"/>
              <a:gd name="connsiteX78" fmla="*/ 1440211 w 3252899"/>
              <a:gd name="connsiteY78" fmla="*/ 376758 h 2483295"/>
              <a:gd name="connsiteX79" fmla="*/ 1294163 w 3252899"/>
              <a:gd name="connsiteY79" fmla="*/ 316466 h 2483295"/>
              <a:gd name="connsiteX80" fmla="*/ 1205816 w 3252899"/>
              <a:gd name="connsiteY80" fmla="*/ 317515 h 2483295"/>
              <a:gd name="connsiteX81" fmla="*/ 1024046 w 3252899"/>
              <a:gd name="connsiteY81" fmla="*/ 181202 h 2483295"/>
              <a:gd name="connsiteX82" fmla="*/ 901942 w 3252899"/>
              <a:gd name="connsiteY82" fmla="*/ 137505 h 2483295"/>
              <a:gd name="connsiteX83" fmla="*/ 907027 w 3252899"/>
              <a:gd name="connsiteY83" fmla="*/ 168122 h 2483295"/>
              <a:gd name="connsiteX84" fmla="*/ 878692 w 3252899"/>
              <a:gd name="connsiteY84" fmla="*/ 178424 h 2483295"/>
              <a:gd name="connsiteX85" fmla="*/ 858086 w 3252899"/>
              <a:gd name="connsiteY85" fmla="*/ 206757 h 2483295"/>
              <a:gd name="connsiteX86" fmla="*/ 870965 w 3252899"/>
              <a:gd name="connsiteY86" fmla="*/ 245393 h 2483295"/>
              <a:gd name="connsiteX87" fmla="*/ 948237 w 3252899"/>
              <a:gd name="connsiteY87" fmla="*/ 245393 h 2483295"/>
              <a:gd name="connsiteX88" fmla="*/ 971421 w 3252899"/>
              <a:gd name="connsiteY88" fmla="*/ 299485 h 2483295"/>
              <a:gd name="connsiteX89" fmla="*/ 1010057 w 3252899"/>
              <a:gd name="connsiteY89" fmla="*/ 330394 h 2483295"/>
              <a:gd name="connsiteX90" fmla="*/ 1038391 w 3252899"/>
              <a:gd name="connsiteY90" fmla="*/ 348425 h 2483295"/>
              <a:gd name="connsiteX91" fmla="*/ 1027025 w 3252899"/>
              <a:gd name="connsiteY91" fmla="*/ 398323 h 2483295"/>
              <a:gd name="connsiteX92" fmla="*/ 981694 w 3252899"/>
              <a:gd name="connsiteY92" fmla="*/ 411532 h 2483295"/>
              <a:gd name="connsiteX93" fmla="*/ 899374 w 3252899"/>
              <a:gd name="connsiteY93" fmla="*/ 338197 h 2483295"/>
              <a:gd name="connsiteX94" fmla="*/ 783260 w 3252899"/>
              <a:gd name="connsiteY94" fmla="*/ 307404 h 2483295"/>
              <a:gd name="connsiteX0" fmla="*/ 795446 w 3252899"/>
              <a:gd name="connsiteY0" fmla="*/ 390752 h 2483295"/>
              <a:gd name="connsiteX1" fmla="*/ 854663 w 3252899"/>
              <a:gd name="connsiteY1" fmla="*/ 447902 h 2483295"/>
              <a:gd name="connsiteX2" fmla="*/ 877996 w 3252899"/>
              <a:gd name="connsiteY2" fmla="*/ 574902 h 2483295"/>
              <a:gd name="connsiteX3" fmla="*/ 833546 w 3252899"/>
              <a:gd name="connsiteY3" fmla="*/ 625702 h 2483295"/>
              <a:gd name="connsiteX4" fmla="*/ 770046 w 3252899"/>
              <a:gd name="connsiteY4" fmla="*/ 689202 h 2483295"/>
              <a:gd name="connsiteX5" fmla="*/ 725596 w 3252899"/>
              <a:gd name="connsiteY5" fmla="*/ 898752 h 2483295"/>
              <a:gd name="connsiteX6" fmla="*/ 738296 w 3252899"/>
              <a:gd name="connsiteY6" fmla="*/ 1063852 h 2483295"/>
              <a:gd name="connsiteX7" fmla="*/ 890696 w 3252899"/>
              <a:gd name="connsiteY7" fmla="*/ 1222602 h 2483295"/>
              <a:gd name="connsiteX8" fmla="*/ 763696 w 3252899"/>
              <a:gd name="connsiteY8" fmla="*/ 1324202 h 2483295"/>
              <a:gd name="connsiteX9" fmla="*/ 477946 w 3252899"/>
              <a:gd name="connsiteY9" fmla="*/ 1362302 h 2483295"/>
              <a:gd name="connsiteX10" fmla="*/ 338246 w 3252899"/>
              <a:gd name="connsiteY10" fmla="*/ 1470252 h 2483295"/>
              <a:gd name="connsiteX11" fmla="*/ 306496 w 3252899"/>
              <a:gd name="connsiteY11" fmla="*/ 1521052 h 2483295"/>
              <a:gd name="connsiteX12" fmla="*/ 293796 w 3252899"/>
              <a:gd name="connsiteY12" fmla="*/ 1622652 h 2483295"/>
              <a:gd name="connsiteX13" fmla="*/ 306496 w 3252899"/>
              <a:gd name="connsiteY13" fmla="*/ 1686152 h 2483295"/>
              <a:gd name="connsiteX14" fmla="*/ 810 w 3252899"/>
              <a:gd name="connsiteY14" fmla="*/ 2036731 h 2483295"/>
              <a:gd name="connsiteX15" fmla="*/ 219220 w 3252899"/>
              <a:gd name="connsiteY15" fmla="*/ 2176875 h 2483295"/>
              <a:gd name="connsiteX16" fmla="*/ 284197 w 3252899"/>
              <a:gd name="connsiteY16" fmla="*/ 2251597 h 2483295"/>
              <a:gd name="connsiteX17" fmla="*/ 261750 w 3252899"/>
              <a:gd name="connsiteY17" fmla="*/ 2350096 h 2483295"/>
              <a:gd name="connsiteX18" fmla="*/ 566846 w 3252899"/>
              <a:gd name="connsiteY18" fmla="*/ 2289402 h 2483295"/>
              <a:gd name="connsiteX19" fmla="*/ 801796 w 3252899"/>
              <a:gd name="connsiteY19" fmla="*/ 2346552 h 2483295"/>
              <a:gd name="connsiteX20" fmla="*/ 1335196 w 3252899"/>
              <a:gd name="connsiteY20" fmla="*/ 2479902 h 2483295"/>
              <a:gd name="connsiteX21" fmla="*/ 1824146 w 3252899"/>
              <a:gd name="connsiteY21" fmla="*/ 2441802 h 2483295"/>
              <a:gd name="connsiteX22" fmla="*/ 2274996 w 3252899"/>
              <a:gd name="connsiteY22" fmla="*/ 2422752 h 2483295"/>
              <a:gd name="connsiteX23" fmla="*/ 2548046 w 3252899"/>
              <a:gd name="connsiteY23" fmla="*/ 2429102 h 2483295"/>
              <a:gd name="connsiteX24" fmla="*/ 2871896 w 3252899"/>
              <a:gd name="connsiteY24" fmla="*/ 2187802 h 2483295"/>
              <a:gd name="connsiteX25" fmla="*/ 2833796 w 3252899"/>
              <a:gd name="connsiteY25" fmla="*/ 2016352 h 2483295"/>
              <a:gd name="connsiteX26" fmla="*/ 2948096 w 3252899"/>
              <a:gd name="connsiteY26" fmla="*/ 1787752 h 2483295"/>
              <a:gd name="connsiteX27" fmla="*/ 3252896 w 3252899"/>
              <a:gd name="connsiteY27" fmla="*/ 1533752 h 2483295"/>
              <a:gd name="connsiteX28" fmla="*/ 2941746 w 3252899"/>
              <a:gd name="connsiteY28" fmla="*/ 1216252 h 2483295"/>
              <a:gd name="connsiteX29" fmla="*/ 2732196 w 3252899"/>
              <a:gd name="connsiteY29" fmla="*/ 1032102 h 2483295"/>
              <a:gd name="connsiteX30" fmla="*/ 2617896 w 3252899"/>
              <a:gd name="connsiteY30" fmla="*/ 676502 h 2483295"/>
              <a:gd name="connsiteX31" fmla="*/ 2332146 w 3252899"/>
              <a:gd name="connsiteY31" fmla="*/ 390752 h 2483295"/>
              <a:gd name="connsiteX32" fmla="*/ 2316559 w 3252899"/>
              <a:gd name="connsiteY32" fmla="*/ 239779 h 2483295"/>
              <a:gd name="connsiteX33" fmla="*/ 2285148 w 3252899"/>
              <a:gd name="connsiteY33" fmla="*/ 194237 h 2483295"/>
              <a:gd name="connsiteX34" fmla="*/ 2209355 w 3252899"/>
              <a:gd name="connsiteY34" fmla="*/ 128223 h 2483295"/>
              <a:gd name="connsiteX35" fmla="*/ 2177572 w 3252899"/>
              <a:gd name="connsiteY35" fmla="*/ 96440 h 2483295"/>
              <a:gd name="connsiteX36" fmla="*/ 2204466 w 3252899"/>
              <a:gd name="connsiteY36" fmla="*/ 54876 h 2483295"/>
              <a:gd name="connsiteX37" fmla="*/ 2187114 w 3252899"/>
              <a:gd name="connsiteY37" fmla="*/ 26256 h 2483295"/>
              <a:gd name="connsiteX38" fmla="*/ 1985327 w 3252899"/>
              <a:gd name="connsiteY38" fmla="*/ 464777 h 2483295"/>
              <a:gd name="connsiteX39" fmla="*/ 1893548 w 3252899"/>
              <a:gd name="connsiteY39" fmla="*/ 539033 h 2483295"/>
              <a:gd name="connsiteX40" fmla="*/ 1867790 w 3252899"/>
              <a:gd name="connsiteY40" fmla="*/ 541608 h 2483295"/>
              <a:gd name="connsiteX41" fmla="*/ 1834305 w 3252899"/>
              <a:gd name="connsiteY41" fmla="*/ 541608 h 2483295"/>
              <a:gd name="connsiteX42" fmla="*/ 1775062 w 3252899"/>
              <a:gd name="connsiteY42" fmla="*/ 513274 h 2483295"/>
              <a:gd name="connsiteX43" fmla="*/ 1780214 w 3252899"/>
              <a:gd name="connsiteY43" fmla="*/ 459183 h 2483295"/>
              <a:gd name="connsiteX44" fmla="*/ 1785366 w 3252899"/>
              <a:gd name="connsiteY44" fmla="*/ 420546 h 2483295"/>
              <a:gd name="connsiteX45" fmla="*/ 1713316 w 3252899"/>
              <a:gd name="connsiteY45" fmla="*/ 333370 h 2483295"/>
              <a:gd name="connsiteX46" fmla="*/ 1677183 w 3252899"/>
              <a:gd name="connsiteY46" fmla="*/ 325242 h 2483295"/>
              <a:gd name="connsiteX47" fmla="*/ 1543242 w 3252899"/>
              <a:gd name="connsiteY47" fmla="*/ 358727 h 2483295"/>
              <a:gd name="connsiteX48" fmla="*/ 1532939 w 3252899"/>
              <a:gd name="connsiteY48" fmla="*/ 379334 h 2483295"/>
              <a:gd name="connsiteX49" fmla="*/ 1517485 w 3252899"/>
              <a:gd name="connsiteY49" fmla="*/ 417970 h 2483295"/>
              <a:gd name="connsiteX50" fmla="*/ 1549178 w 3252899"/>
              <a:gd name="connsiteY50" fmla="*/ 463942 h 2483295"/>
              <a:gd name="connsiteX51" fmla="*/ 1558698 w 3252899"/>
              <a:gd name="connsiteY51" fmla="*/ 500396 h 2483295"/>
              <a:gd name="connsiteX52" fmla="*/ 1538091 w 3252899"/>
              <a:gd name="connsiteY52" fmla="*/ 528728 h 2483295"/>
              <a:gd name="connsiteX53" fmla="*/ 1478795 w 3252899"/>
              <a:gd name="connsiteY53" fmla="*/ 576942 h 2483295"/>
              <a:gd name="connsiteX54" fmla="*/ 1437636 w 3252899"/>
              <a:gd name="connsiteY54" fmla="*/ 647214 h 2483295"/>
              <a:gd name="connsiteX55" fmla="*/ 1407422 w 3252899"/>
              <a:gd name="connsiteY55" fmla="*/ 648991 h 2483295"/>
              <a:gd name="connsiteX56" fmla="*/ 1355211 w 3252899"/>
              <a:gd name="connsiteY56" fmla="*/ 672972 h 2483295"/>
              <a:gd name="connsiteX57" fmla="*/ 1334605 w 3252899"/>
              <a:gd name="connsiteY57" fmla="*/ 729640 h 2483295"/>
              <a:gd name="connsiteX58" fmla="*/ 1313999 w 3252899"/>
              <a:gd name="connsiteY58" fmla="*/ 721912 h 2483295"/>
              <a:gd name="connsiteX59" fmla="*/ 1272786 w 3252899"/>
              <a:gd name="connsiteY59" fmla="*/ 714184 h 2483295"/>
              <a:gd name="connsiteX60" fmla="*/ 1182634 w 3252899"/>
              <a:gd name="connsiteY60" fmla="*/ 714183 h 2483295"/>
              <a:gd name="connsiteX61" fmla="*/ 1130976 w 3252899"/>
              <a:gd name="connsiteY61" fmla="*/ 700525 h 2483295"/>
              <a:gd name="connsiteX62" fmla="*/ 1071876 w 3252899"/>
              <a:gd name="connsiteY62" fmla="*/ 678123 h 2483295"/>
              <a:gd name="connsiteX63" fmla="*/ 1102784 w 3252899"/>
              <a:gd name="connsiteY63" fmla="*/ 654941 h 2483295"/>
              <a:gd name="connsiteX64" fmla="*/ 1172332 w 3252899"/>
              <a:gd name="connsiteY64" fmla="*/ 667820 h 2483295"/>
              <a:gd name="connsiteX65" fmla="*/ 1177482 w 3252899"/>
              <a:gd name="connsiteY65" fmla="*/ 685850 h 2483295"/>
              <a:gd name="connsiteX66" fmla="*/ 1228998 w 3252899"/>
              <a:gd name="connsiteY66" fmla="*/ 696154 h 2483295"/>
              <a:gd name="connsiteX67" fmla="*/ 1292346 w 3252899"/>
              <a:gd name="connsiteY67" fmla="*/ 665375 h 2483295"/>
              <a:gd name="connsiteX68" fmla="*/ 1265058 w 3252899"/>
              <a:gd name="connsiteY68" fmla="*/ 634336 h 2483295"/>
              <a:gd name="connsiteX69" fmla="*/ 1326877 w 3252899"/>
              <a:gd name="connsiteY69" fmla="*/ 618881 h 2483295"/>
              <a:gd name="connsiteX70" fmla="*/ 1339023 w 3252899"/>
              <a:gd name="connsiteY70" fmla="*/ 589338 h 2483295"/>
              <a:gd name="connsiteX71" fmla="*/ 1362938 w 3252899"/>
              <a:gd name="connsiteY71" fmla="*/ 569941 h 2483295"/>
              <a:gd name="connsiteX72" fmla="*/ 1370666 w 3252899"/>
              <a:gd name="connsiteY72" fmla="*/ 536456 h 2483295"/>
              <a:gd name="connsiteX73" fmla="*/ 1411878 w 3252899"/>
              <a:gd name="connsiteY73" fmla="*/ 526153 h 2483295"/>
              <a:gd name="connsiteX74" fmla="*/ 1427333 w 3252899"/>
              <a:gd name="connsiteY74" fmla="*/ 495243 h 2483295"/>
              <a:gd name="connsiteX75" fmla="*/ 1414454 w 3252899"/>
              <a:gd name="connsiteY75" fmla="*/ 466910 h 2483295"/>
              <a:gd name="connsiteX76" fmla="*/ 1445363 w 3252899"/>
              <a:gd name="connsiteY76" fmla="*/ 423122 h 2483295"/>
              <a:gd name="connsiteX77" fmla="*/ 1453145 w 3252899"/>
              <a:gd name="connsiteY77" fmla="*/ 409802 h 2483295"/>
              <a:gd name="connsiteX78" fmla="*/ 1440211 w 3252899"/>
              <a:gd name="connsiteY78" fmla="*/ 376758 h 2483295"/>
              <a:gd name="connsiteX79" fmla="*/ 1294163 w 3252899"/>
              <a:gd name="connsiteY79" fmla="*/ 316466 h 2483295"/>
              <a:gd name="connsiteX80" fmla="*/ 1205816 w 3252899"/>
              <a:gd name="connsiteY80" fmla="*/ 317515 h 2483295"/>
              <a:gd name="connsiteX81" fmla="*/ 1024046 w 3252899"/>
              <a:gd name="connsiteY81" fmla="*/ 181202 h 2483295"/>
              <a:gd name="connsiteX82" fmla="*/ 901942 w 3252899"/>
              <a:gd name="connsiteY82" fmla="*/ 137505 h 2483295"/>
              <a:gd name="connsiteX83" fmla="*/ 907027 w 3252899"/>
              <a:gd name="connsiteY83" fmla="*/ 168122 h 2483295"/>
              <a:gd name="connsiteX84" fmla="*/ 878692 w 3252899"/>
              <a:gd name="connsiteY84" fmla="*/ 178424 h 2483295"/>
              <a:gd name="connsiteX85" fmla="*/ 858086 w 3252899"/>
              <a:gd name="connsiteY85" fmla="*/ 206757 h 2483295"/>
              <a:gd name="connsiteX86" fmla="*/ 870965 w 3252899"/>
              <a:gd name="connsiteY86" fmla="*/ 245393 h 2483295"/>
              <a:gd name="connsiteX87" fmla="*/ 948237 w 3252899"/>
              <a:gd name="connsiteY87" fmla="*/ 245393 h 2483295"/>
              <a:gd name="connsiteX88" fmla="*/ 971421 w 3252899"/>
              <a:gd name="connsiteY88" fmla="*/ 299485 h 2483295"/>
              <a:gd name="connsiteX89" fmla="*/ 1010057 w 3252899"/>
              <a:gd name="connsiteY89" fmla="*/ 330394 h 2483295"/>
              <a:gd name="connsiteX90" fmla="*/ 1038391 w 3252899"/>
              <a:gd name="connsiteY90" fmla="*/ 348425 h 2483295"/>
              <a:gd name="connsiteX91" fmla="*/ 1027025 w 3252899"/>
              <a:gd name="connsiteY91" fmla="*/ 398323 h 2483295"/>
              <a:gd name="connsiteX92" fmla="*/ 981694 w 3252899"/>
              <a:gd name="connsiteY92" fmla="*/ 411532 h 2483295"/>
              <a:gd name="connsiteX93" fmla="*/ 899374 w 3252899"/>
              <a:gd name="connsiteY93" fmla="*/ 338197 h 2483295"/>
              <a:gd name="connsiteX94" fmla="*/ 783260 w 3252899"/>
              <a:gd name="connsiteY94" fmla="*/ 307404 h 248329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85148 w 3252899"/>
              <a:gd name="connsiteY33" fmla="*/ 169107 h 2458165"/>
              <a:gd name="connsiteX34" fmla="*/ 2209355 w 3252899"/>
              <a:gd name="connsiteY34" fmla="*/ 103093 h 2458165"/>
              <a:gd name="connsiteX35" fmla="*/ 2177572 w 3252899"/>
              <a:gd name="connsiteY35" fmla="*/ 71310 h 2458165"/>
              <a:gd name="connsiteX36" fmla="*/ 2204466 w 3252899"/>
              <a:gd name="connsiteY36" fmla="*/ 29746 h 2458165"/>
              <a:gd name="connsiteX37" fmla="*/ 2187114 w 3252899"/>
              <a:gd name="connsiteY37" fmla="*/ 1126 h 2458165"/>
              <a:gd name="connsiteX38" fmla="*/ 2136008 w 3252899"/>
              <a:gd name="connsiteY38" fmla="*/ 68865 h 2458165"/>
              <a:gd name="connsiteX39" fmla="*/ 1985327 w 3252899"/>
              <a:gd name="connsiteY39" fmla="*/ 439647 h 2458165"/>
              <a:gd name="connsiteX40" fmla="*/ 1893548 w 3252899"/>
              <a:gd name="connsiteY40" fmla="*/ 513903 h 2458165"/>
              <a:gd name="connsiteX41" fmla="*/ 1867790 w 3252899"/>
              <a:gd name="connsiteY41" fmla="*/ 516478 h 2458165"/>
              <a:gd name="connsiteX42" fmla="*/ 1834305 w 3252899"/>
              <a:gd name="connsiteY42" fmla="*/ 516478 h 2458165"/>
              <a:gd name="connsiteX43" fmla="*/ 1775062 w 3252899"/>
              <a:gd name="connsiteY43" fmla="*/ 488144 h 2458165"/>
              <a:gd name="connsiteX44" fmla="*/ 1780214 w 3252899"/>
              <a:gd name="connsiteY44" fmla="*/ 434053 h 2458165"/>
              <a:gd name="connsiteX45" fmla="*/ 1785366 w 3252899"/>
              <a:gd name="connsiteY45" fmla="*/ 395416 h 2458165"/>
              <a:gd name="connsiteX46" fmla="*/ 1713316 w 3252899"/>
              <a:gd name="connsiteY46" fmla="*/ 308240 h 2458165"/>
              <a:gd name="connsiteX47" fmla="*/ 1677183 w 3252899"/>
              <a:gd name="connsiteY47" fmla="*/ 300112 h 2458165"/>
              <a:gd name="connsiteX48" fmla="*/ 1543242 w 3252899"/>
              <a:gd name="connsiteY48" fmla="*/ 333597 h 2458165"/>
              <a:gd name="connsiteX49" fmla="*/ 1532939 w 3252899"/>
              <a:gd name="connsiteY49" fmla="*/ 354204 h 2458165"/>
              <a:gd name="connsiteX50" fmla="*/ 1517485 w 3252899"/>
              <a:gd name="connsiteY50" fmla="*/ 392840 h 2458165"/>
              <a:gd name="connsiteX51" fmla="*/ 1549178 w 3252899"/>
              <a:gd name="connsiteY51" fmla="*/ 438812 h 2458165"/>
              <a:gd name="connsiteX52" fmla="*/ 1558698 w 3252899"/>
              <a:gd name="connsiteY52" fmla="*/ 475266 h 2458165"/>
              <a:gd name="connsiteX53" fmla="*/ 1538091 w 3252899"/>
              <a:gd name="connsiteY53" fmla="*/ 503598 h 2458165"/>
              <a:gd name="connsiteX54" fmla="*/ 1478795 w 3252899"/>
              <a:gd name="connsiteY54" fmla="*/ 551812 h 2458165"/>
              <a:gd name="connsiteX55" fmla="*/ 1437636 w 3252899"/>
              <a:gd name="connsiteY55" fmla="*/ 622084 h 2458165"/>
              <a:gd name="connsiteX56" fmla="*/ 1407422 w 3252899"/>
              <a:gd name="connsiteY56" fmla="*/ 623861 h 2458165"/>
              <a:gd name="connsiteX57" fmla="*/ 1355211 w 3252899"/>
              <a:gd name="connsiteY57" fmla="*/ 647842 h 2458165"/>
              <a:gd name="connsiteX58" fmla="*/ 1334605 w 3252899"/>
              <a:gd name="connsiteY58" fmla="*/ 704510 h 2458165"/>
              <a:gd name="connsiteX59" fmla="*/ 1313999 w 3252899"/>
              <a:gd name="connsiteY59" fmla="*/ 696782 h 2458165"/>
              <a:gd name="connsiteX60" fmla="*/ 1272786 w 3252899"/>
              <a:gd name="connsiteY60" fmla="*/ 689054 h 2458165"/>
              <a:gd name="connsiteX61" fmla="*/ 1182634 w 3252899"/>
              <a:gd name="connsiteY61" fmla="*/ 689053 h 2458165"/>
              <a:gd name="connsiteX62" fmla="*/ 1130976 w 3252899"/>
              <a:gd name="connsiteY62" fmla="*/ 675395 h 2458165"/>
              <a:gd name="connsiteX63" fmla="*/ 1071876 w 3252899"/>
              <a:gd name="connsiteY63" fmla="*/ 652993 h 2458165"/>
              <a:gd name="connsiteX64" fmla="*/ 1102784 w 3252899"/>
              <a:gd name="connsiteY64" fmla="*/ 629811 h 2458165"/>
              <a:gd name="connsiteX65" fmla="*/ 1172332 w 3252899"/>
              <a:gd name="connsiteY65" fmla="*/ 642690 h 2458165"/>
              <a:gd name="connsiteX66" fmla="*/ 1177482 w 3252899"/>
              <a:gd name="connsiteY66" fmla="*/ 660720 h 2458165"/>
              <a:gd name="connsiteX67" fmla="*/ 1228998 w 3252899"/>
              <a:gd name="connsiteY67" fmla="*/ 671024 h 2458165"/>
              <a:gd name="connsiteX68" fmla="*/ 1292346 w 3252899"/>
              <a:gd name="connsiteY68" fmla="*/ 640245 h 2458165"/>
              <a:gd name="connsiteX69" fmla="*/ 1265058 w 3252899"/>
              <a:gd name="connsiteY69" fmla="*/ 609206 h 2458165"/>
              <a:gd name="connsiteX70" fmla="*/ 1326877 w 3252899"/>
              <a:gd name="connsiteY70" fmla="*/ 593751 h 2458165"/>
              <a:gd name="connsiteX71" fmla="*/ 1339023 w 3252899"/>
              <a:gd name="connsiteY71" fmla="*/ 564208 h 2458165"/>
              <a:gd name="connsiteX72" fmla="*/ 1362938 w 3252899"/>
              <a:gd name="connsiteY72" fmla="*/ 544811 h 2458165"/>
              <a:gd name="connsiteX73" fmla="*/ 1370666 w 3252899"/>
              <a:gd name="connsiteY73" fmla="*/ 511326 h 2458165"/>
              <a:gd name="connsiteX74" fmla="*/ 1411878 w 3252899"/>
              <a:gd name="connsiteY74" fmla="*/ 501023 h 2458165"/>
              <a:gd name="connsiteX75" fmla="*/ 1427333 w 3252899"/>
              <a:gd name="connsiteY75" fmla="*/ 470113 h 2458165"/>
              <a:gd name="connsiteX76" fmla="*/ 1414454 w 3252899"/>
              <a:gd name="connsiteY76" fmla="*/ 441780 h 2458165"/>
              <a:gd name="connsiteX77" fmla="*/ 1445363 w 3252899"/>
              <a:gd name="connsiteY77" fmla="*/ 397992 h 2458165"/>
              <a:gd name="connsiteX78" fmla="*/ 1453145 w 3252899"/>
              <a:gd name="connsiteY78" fmla="*/ 384672 h 2458165"/>
              <a:gd name="connsiteX79" fmla="*/ 1440211 w 3252899"/>
              <a:gd name="connsiteY79" fmla="*/ 351628 h 2458165"/>
              <a:gd name="connsiteX80" fmla="*/ 1294163 w 3252899"/>
              <a:gd name="connsiteY80" fmla="*/ 291336 h 2458165"/>
              <a:gd name="connsiteX81" fmla="*/ 1205816 w 3252899"/>
              <a:gd name="connsiteY81" fmla="*/ 292385 h 2458165"/>
              <a:gd name="connsiteX82" fmla="*/ 1024046 w 3252899"/>
              <a:gd name="connsiteY82" fmla="*/ 156072 h 2458165"/>
              <a:gd name="connsiteX83" fmla="*/ 901942 w 3252899"/>
              <a:gd name="connsiteY83" fmla="*/ 112375 h 2458165"/>
              <a:gd name="connsiteX84" fmla="*/ 907027 w 3252899"/>
              <a:gd name="connsiteY84" fmla="*/ 142992 h 2458165"/>
              <a:gd name="connsiteX85" fmla="*/ 878692 w 3252899"/>
              <a:gd name="connsiteY85" fmla="*/ 153294 h 2458165"/>
              <a:gd name="connsiteX86" fmla="*/ 858086 w 3252899"/>
              <a:gd name="connsiteY86" fmla="*/ 181627 h 2458165"/>
              <a:gd name="connsiteX87" fmla="*/ 870965 w 3252899"/>
              <a:gd name="connsiteY87" fmla="*/ 220263 h 2458165"/>
              <a:gd name="connsiteX88" fmla="*/ 948237 w 3252899"/>
              <a:gd name="connsiteY88" fmla="*/ 220263 h 2458165"/>
              <a:gd name="connsiteX89" fmla="*/ 971421 w 3252899"/>
              <a:gd name="connsiteY89" fmla="*/ 274355 h 2458165"/>
              <a:gd name="connsiteX90" fmla="*/ 1010057 w 3252899"/>
              <a:gd name="connsiteY90" fmla="*/ 305264 h 2458165"/>
              <a:gd name="connsiteX91" fmla="*/ 1038391 w 3252899"/>
              <a:gd name="connsiteY91" fmla="*/ 323295 h 2458165"/>
              <a:gd name="connsiteX92" fmla="*/ 1027025 w 3252899"/>
              <a:gd name="connsiteY92" fmla="*/ 373193 h 2458165"/>
              <a:gd name="connsiteX93" fmla="*/ 981694 w 3252899"/>
              <a:gd name="connsiteY93" fmla="*/ 386402 h 2458165"/>
              <a:gd name="connsiteX94" fmla="*/ 899374 w 3252899"/>
              <a:gd name="connsiteY94" fmla="*/ 313067 h 2458165"/>
              <a:gd name="connsiteX95" fmla="*/ 783260 w 3252899"/>
              <a:gd name="connsiteY95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85148 w 3252899"/>
              <a:gd name="connsiteY33" fmla="*/ 169107 h 2458165"/>
              <a:gd name="connsiteX34" fmla="*/ 2209355 w 3252899"/>
              <a:gd name="connsiteY34" fmla="*/ 103093 h 2458165"/>
              <a:gd name="connsiteX35" fmla="*/ 2177572 w 3252899"/>
              <a:gd name="connsiteY35" fmla="*/ 71310 h 2458165"/>
              <a:gd name="connsiteX36" fmla="*/ 2204466 w 3252899"/>
              <a:gd name="connsiteY36" fmla="*/ 29746 h 2458165"/>
              <a:gd name="connsiteX37" fmla="*/ 2187114 w 3252899"/>
              <a:gd name="connsiteY37" fmla="*/ 1126 h 2458165"/>
              <a:gd name="connsiteX38" fmla="*/ 2136008 w 3252899"/>
              <a:gd name="connsiteY38" fmla="*/ 68865 h 2458165"/>
              <a:gd name="connsiteX39" fmla="*/ 2077330 w 3252899"/>
              <a:gd name="connsiteY39" fmla="*/ 298688 h 2458165"/>
              <a:gd name="connsiteX40" fmla="*/ 1985327 w 3252899"/>
              <a:gd name="connsiteY40" fmla="*/ 439647 h 2458165"/>
              <a:gd name="connsiteX41" fmla="*/ 1893548 w 3252899"/>
              <a:gd name="connsiteY41" fmla="*/ 513903 h 2458165"/>
              <a:gd name="connsiteX42" fmla="*/ 1867790 w 3252899"/>
              <a:gd name="connsiteY42" fmla="*/ 516478 h 2458165"/>
              <a:gd name="connsiteX43" fmla="*/ 1834305 w 3252899"/>
              <a:gd name="connsiteY43" fmla="*/ 516478 h 2458165"/>
              <a:gd name="connsiteX44" fmla="*/ 1775062 w 3252899"/>
              <a:gd name="connsiteY44" fmla="*/ 488144 h 2458165"/>
              <a:gd name="connsiteX45" fmla="*/ 1780214 w 3252899"/>
              <a:gd name="connsiteY45" fmla="*/ 434053 h 2458165"/>
              <a:gd name="connsiteX46" fmla="*/ 1785366 w 3252899"/>
              <a:gd name="connsiteY46" fmla="*/ 395416 h 2458165"/>
              <a:gd name="connsiteX47" fmla="*/ 1713316 w 3252899"/>
              <a:gd name="connsiteY47" fmla="*/ 308240 h 2458165"/>
              <a:gd name="connsiteX48" fmla="*/ 1677183 w 3252899"/>
              <a:gd name="connsiteY48" fmla="*/ 300112 h 2458165"/>
              <a:gd name="connsiteX49" fmla="*/ 1543242 w 3252899"/>
              <a:gd name="connsiteY49" fmla="*/ 333597 h 2458165"/>
              <a:gd name="connsiteX50" fmla="*/ 1532939 w 3252899"/>
              <a:gd name="connsiteY50" fmla="*/ 354204 h 2458165"/>
              <a:gd name="connsiteX51" fmla="*/ 1517485 w 3252899"/>
              <a:gd name="connsiteY51" fmla="*/ 392840 h 2458165"/>
              <a:gd name="connsiteX52" fmla="*/ 1549178 w 3252899"/>
              <a:gd name="connsiteY52" fmla="*/ 438812 h 2458165"/>
              <a:gd name="connsiteX53" fmla="*/ 1558698 w 3252899"/>
              <a:gd name="connsiteY53" fmla="*/ 475266 h 2458165"/>
              <a:gd name="connsiteX54" fmla="*/ 1538091 w 3252899"/>
              <a:gd name="connsiteY54" fmla="*/ 503598 h 2458165"/>
              <a:gd name="connsiteX55" fmla="*/ 1478795 w 3252899"/>
              <a:gd name="connsiteY55" fmla="*/ 551812 h 2458165"/>
              <a:gd name="connsiteX56" fmla="*/ 1437636 w 3252899"/>
              <a:gd name="connsiteY56" fmla="*/ 622084 h 2458165"/>
              <a:gd name="connsiteX57" fmla="*/ 1407422 w 3252899"/>
              <a:gd name="connsiteY57" fmla="*/ 623861 h 2458165"/>
              <a:gd name="connsiteX58" fmla="*/ 1355211 w 3252899"/>
              <a:gd name="connsiteY58" fmla="*/ 647842 h 2458165"/>
              <a:gd name="connsiteX59" fmla="*/ 1334605 w 3252899"/>
              <a:gd name="connsiteY59" fmla="*/ 704510 h 2458165"/>
              <a:gd name="connsiteX60" fmla="*/ 1313999 w 3252899"/>
              <a:gd name="connsiteY60" fmla="*/ 696782 h 2458165"/>
              <a:gd name="connsiteX61" fmla="*/ 1272786 w 3252899"/>
              <a:gd name="connsiteY61" fmla="*/ 689054 h 2458165"/>
              <a:gd name="connsiteX62" fmla="*/ 1182634 w 3252899"/>
              <a:gd name="connsiteY62" fmla="*/ 689053 h 2458165"/>
              <a:gd name="connsiteX63" fmla="*/ 1130976 w 3252899"/>
              <a:gd name="connsiteY63" fmla="*/ 675395 h 2458165"/>
              <a:gd name="connsiteX64" fmla="*/ 1071876 w 3252899"/>
              <a:gd name="connsiteY64" fmla="*/ 652993 h 2458165"/>
              <a:gd name="connsiteX65" fmla="*/ 1102784 w 3252899"/>
              <a:gd name="connsiteY65" fmla="*/ 629811 h 2458165"/>
              <a:gd name="connsiteX66" fmla="*/ 1172332 w 3252899"/>
              <a:gd name="connsiteY66" fmla="*/ 642690 h 2458165"/>
              <a:gd name="connsiteX67" fmla="*/ 1177482 w 3252899"/>
              <a:gd name="connsiteY67" fmla="*/ 660720 h 2458165"/>
              <a:gd name="connsiteX68" fmla="*/ 1228998 w 3252899"/>
              <a:gd name="connsiteY68" fmla="*/ 671024 h 2458165"/>
              <a:gd name="connsiteX69" fmla="*/ 1292346 w 3252899"/>
              <a:gd name="connsiteY69" fmla="*/ 640245 h 2458165"/>
              <a:gd name="connsiteX70" fmla="*/ 1265058 w 3252899"/>
              <a:gd name="connsiteY70" fmla="*/ 609206 h 2458165"/>
              <a:gd name="connsiteX71" fmla="*/ 1326877 w 3252899"/>
              <a:gd name="connsiteY71" fmla="*/ 593751 h 2458165"/>
              <a:gd name="connsiteX72" fmla="*/ 1339023 w 3252899"/>
              <a:gd name="connsiteY72" fmla="*/ 564208 h 2458165"/>
              <a:gd name="connsiteX73" fmla="*/ 1362938 w 3252899"/>
              <a:gd name="connsiteY73" fmla="*/ 544811 h 2458165"/>
              <a:gd name="connsiteX74" fmla="*/ 1370666 w 3252899"/>
              <a:gd name="connsiteY74" fmla="*/ 511326 h 2458165"/>
              <a:gd name="connsiteX75" fmla="*/ 1411878 w 3252899"/>
              <a:gd name="connsiteY75" fmla="*/ 501023 h 2458165"/>
              <a:gd name="connsiteX76" fmla="*/ 1427333 w 3252899"/>
              <a:gd name="connsiteY76" fmla="*/ 470113 h 2458165"/>
              <a:gd name="connsiteX77" fmla="*/ 1414454 w 3252899"/>
              <a:gd name="connsiteY77" fmla="*/ 441780 h 2458165"/>
              <a:gd name="connsiteX78" fmla="*/ 1445363 w 3252899"/>
              <a:gd name="connsiteY78" fmla="*/ 397992 h 2458165"/>
              <a:gd name="connsiteX79" fmla="*/ 1453145 w 3252899"/>
              <a:gd name="connsiteY79" fmla="*/ 384672 h 2458165"/>
              <a:gd name="connsiteX80" fmla="*/ 1440211 w 3252899"/>
              <a:gd name="connsiteY80" fmla="*/ 351628 h 2458165"/>
              <a:gd name="connsiteX81" fmla="*/ 1294163 w 3252899"/>
              <a:gd name="connsiteY81" fmla="*/ 291336 h 2458165"/>
              <a:gd name="connsiteX82" fmla="*/ 1205816 w 3252899"/>
              <a:gd name="connsiteY82" fmla="*/ 292385 h 2458165"/>
              <a:gd name="connsiteX83" fmla="*/ 1024046 w 3252899"/>
              <a:gd name="connsiteY83" fmla="*/ 156072 h 2458165"/>
              <a:gd name="connsiteX84" fmla="*/ 901942 w 3252899"/>
              <a:gd name="connsiteY84" fmla="*/ 112375 h 2458165"/>
              <a:gd name="connsiteX85" fmla="*/ 907027 w 3252899"/>
              <a:gd name="connsiteY85" fmla="*/ 142992 h 2458165"/>
              <a:gd name="connsiteX86" fmla="*/ 878692 w 3252899"/>
              <a:gd name="connsiteY86" fmla="*/ 153294 h 2458165"/>
              <a:gd name="connsiteX87" fmla="*/ 858086 w 3252899"/>
              <a:gd name="connsiteY87" fmla="*/ 181627 h 2458165"/>
              <a:gd name="connsiteX88" fmla="*/ 870965 w 3252899"/>
              <a:gd name="connsiteY88" fmla="*/ 220263 h 2458165"/>
              <a:gd name="connsiteX89" fmla="*/ 948237 w 3252899"/>
              <a:gd name="connsiteY89" fmla="*/ 220263 h 2458165"/>
              <a:gd name="connsiteX90" fmla="*/ 971421 w 3252899"/>
              <a:gd name="connsiteY90" fmla="*/ 274355 h 2458165"/>
              <a:gd name="connsiteX91" fmla="*/ 1010057 w 3252899"/>
              <a:gd name="connsiteY91" fmla="*/ 305264 h 2458165"/>
              <a:gd name="connsiteX92" fmla="*/ 1038391 w 3252899"/>
              <a:gd name="connsiteY92" fmla="*/ 323295 h 2458165"/>
              <a:gd name="connsiteX93" fmla="*/ 1027025 w 3252899"/>
              <a:gd name="connsiteY93" fmla="*/ 373193 h 2458165"/>
              <a:gd name="connsiteX94" fmla="*/ 981694 w 3252899"/>
              <a:gd name="connsiteY94" fmla="*/ 386402 h 2458165"/>
              <a:gd name="connsiteX95" fmla="*/ 899374 w 3252899"/>
              <a:gd name="connsiteY95" fmla="*/ 313067 h 2458165"/>
              <a:gd name="connsiteX96" fmla="*/ 783260 w 3252899"/>
              <a:gd name="connsiteY96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85148 w 3252899"/>
              <a:gd name="connsiteY33" fmla="*/ 169107 h 2458165"/>
              <a:gd name="connsiteX34" fmla="*/ 2209355 w 3252899"/>
              <a:gd name="connsiteY34" fmla="*/ 88423 h 2458165"/>
              <a:gd name="connsiteX35" fmla="*/ 2177572 w 3252899"/>
              <a:gd name="connsiteY35" fmla="*/ 71310 h 2458165"/>
              <a:gd name="connsiteX36" fmla="*/ 2204466 w 3252899"/>
              <a:gd name="connsiteY36" fmla="*/ 29746 h 2458165"/>
              <a:gd name="connsiteX37" fmla="*/ 2187114 w 3252899"/>
              <a:gd name="connsiteY37" fmla="*/ 1126 h 2458165"/>
              <a:gd name="connsiteX38" fmla="*/ 2136008 w 3252899"/>
              <a:gd name="connsiteY38" fmla="*/ 68865 h 2458165"/>
              <a:gd name="connsiteX39" fmla="*/ 2077330 w 3252899"/>
              <a:gd name="connsiteY39" fmla="*/ 298688 h 2458165"/>
              <a:gd name="connsiteX40" fmla="*/ 1985327 w 3252899"/>
              <a:gd name="connsiteY40" fmla="*/ 439647 h 2458165"/>
              <a:gd name="connsiteX41" fmla="*/ 1893548 w 3252899"/>
              <a:gd name="connsiteY41" fmla="*/ 513903 h 2458165"/>
              <a:gd name="connsiteX42" fmla="*/ 1867790 w 3252899"/>
              <a:gd name="connsiteY42" fmla="*/ 516478 h 2458165"/>
              <a:gd name="connsiteX43" fmla="*/ 1834305 w 3252899"/>
              <a:gd name="connsiteY43" fmla="*/ 516478 h 2458165"/>
              <a:gd name="connsiteX44" fmla="*/ 1775062 w 3252899"/>
              <a:gd name="connsiteY44" fmla="*/ 488144 h 2458165"/>
              <a:gd name="connsiteX45" fmla="*/ 1780214 w 3252899"/>
              <a:gd name="connsiteY45" fmla="*/ 434053 h 2458165"/>
              <a:gd name="connsiteX46" fmla="*/ 1785366 w 3252899"/>
              <a:gd name="connsiteY46" fmla="*/ 395416 h 2458165"/>
              <a:gd name="connsiteX47" fmla="*/ 1713316 w 3252899"/>
              <a:gd name="connsiteY47" fmla="*/ 308240 h 2458165"/>
              <a:gd name="connsiteX48" fmla="*/ 1677183 w 3252899"/>
              <a:gd name="connsiteY48" fmla="*/ 300112 h 2458165"/>
              <a:gd name="connsiteX49" fmla="*/ 1543242 w 3252899"/>
              <a:gd name="connsiteY49" fmla="*/ 333597 h 2458165"/>
              <a:gd name="connsiteX50" fmla="*/ 1532939 w 3252899"/>
              <a:gd name="connsiteY50" fmla="*/ 354204 h 2458165"/>
              <a:gd name="connsiteX51" fmla="*/ 1517485 w 3252899"/>
              <a:gd name="connsiteY51" fmla="*/ 392840 h 2458165"/>
              <a:gd name="connsiteX52" fmla="*/ 1549178 w 3252899"/>
              <a:gd name="connsiteY52" fmla="*/ 438812 h 2458165"/>
              <a:gd name="connsiteX53" fmla="*/ 1558698 w 3252899"/>
              <a:gd name="connsiteY53" fmla="*/ 475266 h 2458165"/>
              <a:gd name="connsiteX54" fmla="*/ 1538091 w 3252899"/>
              <a:gd name="connsiteY54" fmla="*/ 503598 h 2458165"/>
              <a:gd name="connsiteX55" fmla="*/ 1478795 w 3252899"/>
              <a:gd name="connsiteY55" fmla="*/ 551812 h 2458165"/>
              <a:gd name="connsiteX56" fmla="*/ 1437636 w 3252899"/>
              <a:gd name="connsiteY56" fmla="*/ 622084 h 2458165"/>
              <a:gd name="connsiteX57" fmla="*/ 1407422 w 3252899"/>
              <a:gd name="connsiteY57" fmla="*/ 623861 h 2458165"/>
              <a:gd name="connsiteX58" fmla="*/ 1355211 w 3252899"/>
              <a:gd name="connsiteY58" fmla="*/ 647842 h 2458165"/>
              <a:gd name="connsiteX59" fmla="*/ 1334605 w 3252899"/>
              <a:gd name="connsiteY59" fmla="*/ 704510 h 2458165"/>
              <a:gd name="connsiteX60" fmla="*/ 1313999 w 3252899"/>
              <a:gd name="connsiteY60" fmla="*/ 696782 h 2458165"/>
              <a:gd name="connsiteX61" fmla="*/ 1272786 w 3252899"/>
              <a:gd name="connsiteY61" fmla="*/ 689054 h 2458165"/>
              <a:gd name="connsiteX62" fmla="*/ 1182634 w 3252899"/>
              <a:gd name="connsiteY62" fmla="*/ 689053 h 2458165"/>
              <a:gd name="connsiteX63" fmla="*/ 1130976 w 3252899"/>
              <a:gd name="connsiteY63" fmla="*/ 675395 h 2458165"/>
              <a:gd name="connsiteX64" fmla="*/ 1071876 w 3252899"/>
              <a:gd name="connsiteY64" fmla="*/ 652993 h 2458165"/>
              <a:gd name="connsiteX65" fmla="*/ 1102784 w 3252899"/>
              <a:gd name="connsiteY65" fmla="*/ 629811 h 2458165"/>
              <a:gd name="connsiteX66" fmla="*/ 1172332 w 3252899"/>
              <a:gd name="connsiteY66" fmla="*/ 642690 h 2458165"/>
              <a:gd name="connsiteX67" fmla="*/ 1177482 w 3252899"/>
              <a:gd name="connsiteY67" fmla="*/ 660720 h 2458165"/>
              <a:gd name="connsiteX68" fmla="*/ 1228998 w 3252899"/>
              <a:gd name="connsiteY68" fmla="*/ 671024 h 2458165"/>
              <a:gd name="connsiteX69" fmla="*/ 1292346 w 3252899"/>
              <a:gd name="connsiteY69" fmla="*/ 640245 h 2458165"/>
              <a:gd name="connsiteX70" fmla="*/ 1265058 w 3252899"/>
              <a:gd name="connsiteY70" fmla="*/ 609206 h 2458165"/>
              <a:gd name="connsiteX71" fmla="*/ 1326877 w 3252899"/>
              <a:gd name="connsiteY71" fmla="*/ 593751 h 2458165"/>
              <a:gd name="connsiteX72" fmla="*/ 1339023 w 3252899"/>
              <a:gd name="connsiteY72" fmla="*/ 564208 h 2458165"/>
              <a:gd name="connsiteX73" fmla="*/ 1362938 w 3252899"/>
              <a:gd name="connsiteY73" fmla="*/ 544811 h 2458165"/>
              <a:gd name="connsiteX74" fmla="*/ 1370666 w 3252899"/>
              <a:gd name="connsiteY74" fmla="*/ 511326 h 2458165"/>
              <a:gd name="connsiteX75" fmla="*/ 1411878 w 3252899"/>
              <a:gd name="connsiteY75" fmla="*/ 501023 h 2458165"/>
              <a:gd name="connsiteX76" fmla="*/ 1427333 w 3252899"/>
              <a:gd name="connsiteY76" fmla="*/ 470113 h 2458165"/>
              <a:gd name="connsiteX77" fmla="*/ 1414454 w 3252899"/>
              <a:gd name="connsiteY77" fmla="*/ 441780 h 2458165"/>
              <a:gd name="connsiteX78" fmla="*/ 1445363 w 3252899"/>
              <a:gd name="connsiteY78" fmla="*/ 397992 h 2458165"/>
              <a:gd name="connsiteX79" fmla="*/ 1453145 w 3252899"/>
              <a:gd name="connsiteY79" fmla="*/ 384672 h 2458165"/>
              <a:gd name="connsiteX80" fmla="*/ 1440211 w 3252899"/>
              <a:gd name="connsiteY80" fmla="*/ 351628 h 2458165"/>
              <a:gd name="connsiteX81" fmla="*/ 1294163 w 3252899"/>
              <a:gd name="connsiteY81" fmla="*/ 291336 h 2458165"/>
              <a:gd name="connsiteX82" fmla="*/ 1205816 w 3252899"/>
              <a:gd name="connsiteY82" fmla="*/ 292385 h 2458165"/>
              <a:gd name="connsiteX83" fmla="*/ 1024046 w 3252899"/>
              <a:gd name="connsiteY83" fmla="*/ 156072 h 2458165"/>
              <a:gd name="connsiteX84" fmla="*/ 901942 w 3252899"/>
              <a:gd name="connsiteY84" fmla="*/ 112375 h 2458165"/>
              <a:gd name="connsiteX85" fmla="*/ 907027 w 3252899"/>
              <a:gd name="connsiteY85" fmla="*/ 142992 h 2458165"/>
              <a:gd name="connsiteX86" fmla="*/ 878692 w 3252899"/>
              <a:gd name="connsiteY86" fmla="*/ 153294 h 2458165"/>
              <a:gd name="connsiteX87" fmla="*/ 858086 w 3252899"/>
              <a:gd name="connsiteY87" fmla="*/ 181627 h 2458165"/>
              <a:gd name="connsiteX88" fmla="*/ 870965 w 3252899"/>
              <a:gd name="connsiteY88" fmla="*/ 220263 h 2458165"/>
              <a:gd name="connsiteX89" fmla="*/ 948237 w 3252899"/>
              <a:gd name="connsiteY89" fmla="*/ 220263 h 2458165"/>
              <a:gd name="connsiteX90" fmla="*/ 971421 w 3252899"/>
              <a:gd name="connsiteY90" fmla="*/ 274355 h 2458165"/>
              <a:gd name="connsiteX91" fmla="*/ 1010057 w 3252899"/>
              <a:gd name="connsiteY91" fmla="*/ 305264 h 2458165"/>
              <a:gd name="connsiteX92" fmla="*/ 1038391 w 3252899"/>
              <a:gd name="connsiteY92" fmla="*/ 323295 h 2458165"/>
              <a:gd name="connsiteX93" fmla="*/ 1027025 w 3252899"/>
              <a:gd name="connsiteY93" fmla="*/ 373193 h 2458165"/>
              <a:gd name="connsiteX94" fmla="*/ 981694 w 3252899"/>
              <a:gd name="connsiteY94" fmla="*/ 386402 h 2458165"/>
              <a:gd name="connsiteX95" fmla="*/ 899374 w 3252899"/>
              <a:gd name="connsiteY95" fmla="*/ 313067 h 2458165"/>
              <a:gd name="connsiteX96" fmla="*/ 783260 w 3252899"/>
              <a:gd name="connsiteY96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85148 w 3252899"/>
              <a:gd name="connsiteY33" fmla="*/ 169107 h 2458165"/>
              <a:gd name="connsiteX34" fmla="*/ 2248474 w 3252899"/>
              <a:gd name="connsiteY34" fmla="*/ 173997 h 2458165"/>
              <a:gd name="connsiteX35" fmla="*/ 2209355 w 3252899"/>
              <a:gd name="connsiteY35" fmla="*/ 88423 h 2458165"/>
              <a:gd name="connsiteX36" fmla="*/ 2177572 w 3252899"/>
              <a:gd name="connsiteY36" fmla="*/ 71310 h 2458165"/>
              <a:gd name="connsiteX37" fmla="*/ 2204466 w 3252899"/>
              <a:gd name="connsiteY37" fmla="*/ 29746 h 2458165"/>
              <a:gd name="connsiteX38" fmla="*/ 2187114 w 3252899"/>
              <a:gd name="connsiteY38" fmla="*/ 1126 h 2458165"/>
              <a:gd name="connsiteX39" fmla="*/ 2136008 w 3252899"/>
              <a:gd name="connsiteY39" fmla="*/ 68865 h 2458165"/>
              <a:gd name="connsiteX40" fmla="*/ 2077330 w 3252899"/>
              <a:gd name="connsiteY40" fmla="*/ 298688 h 2458165"/>
              <a:gd name="connsiteX41" fmla="*/ 1985327 w 3252899"/>
              <a:gd name="connsiteY41" fmla="*/ 439647 h 2458165"/>
              <a:gd name="connsiteX42" fmla="*/ 1893548 w 3252899"/>
              <a:gd name="connsiteY42" fmla="*/ 513903 h 2458165"/>
              <a:gd name="connsiteX43" fmla="*/ 1867790 w 3252899"/>
              <a:gd name="connsiteY43" fmla="*/ 516478 h 2458165"/>
              <a:gd name="connsiteX44" fmla="*/ 1834305 w 3252899"/>
              <a:gd name="connsiteY44" fmla="*/ 516478 h 2458165"/>
              <a:gd name="connsiteX45" fmla="*/ 1775062 w 3252899"/>
              <a:gd name="connsiteY45" fmla="*/ 488144 h 2458165"/>
              <a:gd name="connsiteX46" fmla="*/ 1780214 w 3252899"/>
              <a:gd name="connsiteY46" fmla="*/ 434053 h 2458165"/>
              <a:gd name="connsiteX47" fmla="*/ 1785366 w 3252899"/>
              <a:gd name="connsiteY47" fmla="*/ 395416 h 2458165"/>
              <a:gd name="connsiteX48" fmla="*/ 1713316 w 3252899"/>
              <a:gd name="connsiteY48" fmla="*/ 308240 h 2458165"/>
              <a:gd name="connsiteX49" fmla="*/ 1677183 w 3252899"/>
              <a:gd name="connsiteY49" fmla="*/ 300112 h 2458165"/>
              <a:gd name="connsiteX50" fmla="*/ 1543242 w 3252899"/>
              <a:gd name="connsiteY50" fmla="*/ 333597 h 2458165"/>
              <a:gd name="connsiteX51" fmla="*/ 1532939 w 3252899"/>
              <a:gd name="connsiteY51" fmla="*/ 354204 h 2458165"/>
              <a:gd name="connsiteX52" fmla="*/ 1517485 w 3252899"/>
              <a:gd name="connsiteY52" fmla="*/ 392840 h 2458165"/>
              <a:gd name="connsiteX53" fmla="*/ 1549178 w 3252899"/>
              <a:gd name="connsiteY53" fmla="*/ 438812 h 2458165"/>
              <a:gd name="connsiteX54" fmla="*/ 1558698 w 3252899"/>
              <a:gd name="connsiteY54" fmla="*/ 475266 h 2458165"/>
              <a:gd name="connsiteX55" fmla="*/ 1538091 w 3252899"/>
              <a:gd name="connsiteY55" fmla="*/ 503598 h 2458165"/>
              <a:gd name="connsiteX56" fmla="*/ 1478795 w 3252899"/>
              <a:gd name="connsiteY56" fmla="*/ 551812 h 2458165"/>
              <a:gd name="connsiteX57" fmla="*/ 1437636 w 3252899"/>
              <a:gd name="connsiteY57" fmla="*/ 622084 h 2458165"/>
              <a:gd name="connsiteX58" fmla="*/ 1407422 w 3252899"/>
              <a:gd name="connsiteY58" fmla="*/ 623861 h 2458165"/>
              <a:gd name="connsiteX59" fmla="*/ 1355211 w 3252899"/>
              <a:gd name="connsiteY59" fmla="*/ 647842 h 2458165"/>
              <a:gd name="connsiteX60" fmla="*/ 1334605 w 3252899"/>
              <a:gd name="connsiteY60" fmla="*/ 704510 h 2458165"/>
              <a:gd name="connsiteX61" fmla="*/ 1313999 w 3252899"/>
              <a:gd name="connsiteY61" fmla="*/ 696782 h 2458165"/>
              <a:gd name="connsiteX62" fmla="*/ 1272786 w 3252899"/>
              <a:gd name="connsiteY62" fmla="*/ 689054 h 2458165"/>
              <a:gd name="connsiteX63" fmla="*/ 1182634 w 3252899"/>
              <a:gd name="connsiteY63" fmla="*/ 689053 h 2458165"/>
              <a:gd name="connsiteX64" fmla="*/ 1130976 w 3252899"/>
              <a:gd name="connsiteY64" fmla="*/ 675395 h 2458165"/>
              <a:gd name="connsiteX65" fmla="*/ 1071876 w 3252899"/>
              <a:gd name="connsiteY65" fmla="*/ 652993 h 2458165"/>
              <a:gd name="connsiteX66" fmla="*/ 1102784 w 3252899"/>
              <a:gd name="connsiteY66" fmla="*/ 629811 h 2458165"/>
              <a:gd name="connsiteX67" fmla="*/ 1172332 w 3252899"/>
              <a:gd name="connsiteY67" fmla="*/ 642690 h 2458165"/>
              <a:gd name="connsiteX68" fmla="*/ 1177482 w 3252899"/>
              <a:gd name="connsiteY68" fmla="*/ 660720 h 2458165"/>
              <a:gd name="connsiteX69" fmla="*/ 1228998 w 3252899"/>
              <a:gd name="connsiteY69" fmla="*/ 671024 h 2458165"/>
              <a:gd name="connsiteX70" fmla="*/ 1292346 w 3252899"/>
              <a:gd name="connsiteY70" fmla="*/ 640245 h 2458165"/>
              <a:gd name="connsiteX71" fmla="*/ 1265058 w 3252899"/>
              <a:gd name="connsiteY71" fmla="*/ 609206 h 2458165"/>
              <a:gd name="connsiteX72" fmla="*/ 1326877 w 3252899"/>
              <a:gd name="connsiteY72" fmla="*/ 593751 h 2458165"/>
              <a:gd name="connsiteX73" fmla="*/ 1339023 w 3252899"/>
              <a:gd name="connsiteY73" fmla="*/ 564208 h 2458165"/>
              <a:gd name="connsiteX74" fmla="*/ 1362938 w 3252899"/>
              <a:gd name="connsiteY74" fmla="*/ 544811 h 2458165"/>
              <a:gd name="connsiteX75" fmla="*/ 1370666 w 3252899"/>
              <a:gd name="connsiteY75" fmla="*/ 511326 h 2458165"/>
              <a:gd name="connsiteX76" fmla="*/ 1411878 w 3252899"/>
              <a:gd name="connsiteY76" fmla="*/ 501023 h 2458165"/>
              <a:gd name="connsiteX77" fmla="*/ 1427333 w 3252899"/>
              <a:gd name="connsiteY77" fmla="*/ 470113 h 2458165"/>
              <a:gd name="connsiteX78" fmla="*/ 1414454 w 3252899"/>
              <a:gd name="connsiteY78" fmla="*/ 441780 h 2458165"/>
              <a:gd name="connsiteX79" fmla="*/ 1445363 w 3252899"/>
              <a:gd name="connsiteY79" fmla="*/ 397992 h 2458165"/>
              <a:gd name="connsiteX80" fmla="*/ 1453145 w 3252899"/>
              <a:gd name="connsiteY80" fmla="*/ 384672 h 2458165"/>
              <a:gd name="connsiteX81" fmla="*/ 1440211 w 3252899"/>
              <a:gd name="connsiteY81" fmla="*/ 351628 h 2458165"/>
              <a:gd name="connsiteX82" fmla="*/ 1294163 w 3252899"/>
              <a:gd name="connsiteY82" fmla="*/ 291336 h 2458165"/>
              <a:gd name="connsiteX83" fmla="*/ 1205816 w 3252899"/>
              <a:gd name="connsiteY83" fmla="*/ 292385 h 2458165"/>
              <a:gd name="connsiteX84" fmla="*/ 1024046 w 3252899"/>
              <a:gd name="connsiteY84" fmla="*/ 156072 h 2458165"/>
              <a:gd name="connsiteX85" fmla="*/ 901942 w 3252899"/>
              <a:gd name="connsiteY85" fmla="*/ 112375 h 2458165"/>
              <a:gd name="connsiteX86" fmla="*/ 907027 w 3252899"/>
              <a:gd name="connsiteY86" fmla="*/ 142992 h 2458165"/>
              <a:gd name="connsiteX87" fmla="*/ 878692 w 3252899"/>
              <a:gd name="connsiteY87" fmla="*/ 153294 h 2458165"/>
              <a:gd name="connsiteX88" fmla="*/ 858086 w 3252899"/>
              <a:gd name="connsiteY88" fmla="*/ 181627 h 2458165"/>
              <a:gd name="connsiteX89" fmla="*/ 870965 w 3252899"/>
              <a:gd name="connsiteY89" fmla="*/ 220263 h 2458165"/>
              <a:gd name="connsiteX90" fmla="*/ 948237 w 3252899"/>
              <a:gd name="connsiteY90" fmla="*/ 220263 h 2458165"/>
              <a:gd name="connsiteX91" fmla="*/ 971421 w 3252899"/>
              <a:gd name="connsiteY91" fmla="*/ 274355 h 2458165"/>
              <a:gd name="connsiteX92" fmla="*/ 1010057 w 3252899"/>
              <a:gd name="connsiteY92" fmla="*/ 305264 h 2458165"/>
              <a:gd name="connsiteX93" fmla="*/ 1038391 w 3252899"/>
              <a:gd name="connsiteY93" fmla="*/ 323295 h 2458165"/>
              <a:gd name="connsiteX94" fmla="*/ 1027025 w 3252899"/>
              <a:gd name="connsiteY94" fmla="*/ 373193 h 2458165"/>
              <a:gd name="connsiteX95" fmla="*/ 981694 w 3252899"/>
              <a:gd name="connsiteY95" fmla="*/ 386402 h 2458165"/>
              <a:gd name="connsiteX96" fmla="*/ 899374 w 3252899"/>
              <a:gd name="connsiteY96" fmla="*/ 313067 h 2458165"/>
              <a:gd name="connsiteX97" fmla="*/ 783260 w 3252899"/>
              <a:gd name="connsiteY97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85148 w 3252899"/>
              <a:gd name="connsiteY33" fmla="*/ 169107 h 2458165"/>
              <a:gd name="connsiteX34" fmla="*/ 2248474 w 3252899"/>
              <a:gd name="connsiteY34" fmla="*/ 173997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7757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85148 w 3252899"/>
              <a:gd name="connsiteY33" fmla="*/ 169107 h 2458165"/>
              <a:gd name="connsiteX34" fmla="*/ 2263144 w 3252899"/>
              <a:gd name="connsiteY34" fmla="*/ 14710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7757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99818 w 3252899"/>
              <a:gd name="connsiteY33" fmla="*/ 156883 h 2458165"/>
              <a:gd name="connsiteX34" fmla="*/ 2263144 w 3252899"/>
              <a:gd name="connsiteY34" fmla="*/ 14710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7757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99818 w 3252899"/>
              <a:gd name="connsiteY33" fmla="*/ 156883 h 2458165"/>
              <a:gd name="connsiteX34" fmla="*/ 2270478 w 3252899"/>
              <a:gd name="connsiteY34" fmla="*/ 13732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7757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9818 w 3252899"/>
              <a:gd name="connsiteY33" fmla="*/ 156883 h 2458165"/>
              <a:gd name="connsiteX34" fmla="*/ 2270478 w 3252899"/>
              <a:gd name="connsiteY34" fmla="*/ 13732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7757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302263 w 3252899"/>
              <a:gd name="connsiteY33" fmla="*/ 176443 h 2458165"/>
              <a:gd name="connsiteX34" fmla="*/ 2270478 w 3252899"/>
              <a:gd name="connsiteY34" fmla="*/ 13732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7757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302263 w 3252899"/>
              <a:gd name="connsiteY33" fmla="*/ 176443 h 2458165"/>
              <a:gd name="connsiteX34" fmla="*/ 2270478 w 3252899"/>
              <a:gd name="connsiteY34" fmla="*/ 13732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9224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7373 w 3252899"/>
              <a:gd name="connsiteY33" fmla="*/ 156883 h 2458165"/>
              <a:gd name="connsiteX34" fmla="*/ 2270478 w 3252899"/>
              <a:gd name="connsiteY34" fmla="*/ 13732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9224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7373 w 3252899"/>
              <a:gd name="connsiteY33" fmla="*/ 156883 h 2458165"/>
              <a:gd name="connsiteX34" fmla="*/ 2270478 w 3252899"/>
              <a:gd name="connsiteY34" fmla="*/ 13732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92242 w 3252899"/>
              <a:gd name="connsiteY37" fmla="*/ 71310 h 2458165"/>
              <a:gd name="connsiteX38" fmla="*/ 2211801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7373 w 3252899"/>
              <a:gd name="connsiteY33" fmla="*/ 156883 h 2458165"/>
              <a:gd name="connsiteX34" fmla="*/ 2270478 w 3252899"/>
              <a:gd name="connsiteY34" fmla="*/ 137322 h 2458165"/>
              <a:gd name="connsiteX35" fmla="*/ 2250919 w 3252899"/>
              <a:gd name="connsiteY35" fmla="*/ 129988 h 2458165"/>
              <a:gd name="connsiteX36" fmla="*/ 2209355 w 3252899"/>
              <a:gd name="connsiteY36" fmla="*/ 88423 h 2458165"/>
              <a:gd name="connsiteX37" fmla="*/ 2192242 w 3252899"/>
              <a:gd name="connsiteY37" fmla="*/ 71310 h 2458165"/>
              <a:gd name="connsiteX38" fmla="*/ 2211801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7373 w 3252899"/>
              <a:gd name="connsiteY33" fmla="*/ 156883 h 2458165"/>
              <a:gd name="connsiteX34" fmla="*/ 2270478 w 3252899"/>
              <a:gd name="connsiteY34" fmla="*/ 137322 h 2458165"/>
              <a:gd name="connsiteX35" fmla="*/ 2250919 w 3252899"/>
              <a:gd name="connsiteY35" fmla="*/ 129988 h 2458165"/>
              <a:gd name="connsiteX36" fmla="*/ 2209355 w 3252899"/>
              <a:gd name="connsiteY36" fmla="*/ 88423 h 2458165"/>
              <a:gd name="connsiteX37" fmla="*/ 2192242 w 3252899"/>
              <a:gd name="connsiteY37" fmla="*/ 71310 h 2458165"/>
              <a:gd name="connsiteX38" fmla="*/ 2211801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4928 w 3252899"/>
              <a:gd name="connsiteY33" fmla="*/ 149548 h 2458165"/>
              <a:gd name="connsiteX34" fmla="*/ 2270478 w 3252899"/>
              <a:gd name="connsiteY34" fmla="*/ 137322 h 2458165"/>
              <a:gd name="connsiteX35" fmla="*/ 2250919 w 3252899"/>
              <a:gd name="connsiteY35" fmla="*/ 129988 h 2458165"/>
              <a:gd name="connsiteX36" fmla="*/ 2209355 w 3252899"/>
              <a:gd name="connsiteY36" fmla="*/ 88423 h 2458165"/>
              <a:gd name="connsiteX37" fmla="*/ 2192242 w 3252899"/>
              <a:gd name="connsiteY37" fmla="*/ 71310 h 2458165"/>
              <a:gd name="connsiteX38" fmla="*/ 2211801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4928 w 3252899"/>
              <a:gd name="connsiteY33" fmla="*/ 149548 h 2458165"/>
              <a:gd name="connsiteX34" fmla="*/ 2268033 w 3252899"/>
              <a:gd name="connsiteY34" fmla="*/ 147102 h 2458165"/>
              <a:gd name="connsiteX35" fmla="*/ 2250919 w 3252899"/>
              <a:gd name="connsiteY35" fmla="*/ 129988 h 2458165"/>
              <a:gd name="connsiteX36" fmla="*/ 2209355 w 3252899"/>
              <a:gd name="connsiteY36" fmla="*/ 88423 h 2458165"/>
              <a:gd name="connsiteX37" fmla="*/ 2192242 w 3252899"/>
              <a:gd name="connsiteY37" fmla="*/ 71310 h 2458165"/>
              <a:gd name="connsiteX38" fmla="*/ 2211801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4928 w 3252899"/>
              <a:gd name="connsiteY33" fmla="*/ 149548 h 2458165"/>
              <a:gd name="connsiteX34" fmla="*/ 2268033 w 3252899"/>
              <a:gd name="connsiteY34" fmla="*/ 147102 h 2458165"/>
              <a:gd name="connsiteX35" fmla="*/ 2209355 w 3252899"/>
              <a:gd name="connsiteY35" fmla="*/ 88423 h 2458165"/>
              <a:gd name="connsiteX36" fmla="*/ 2192242 w 3252899"/>
              <a:gd name="connsiteY36" fmla="*/ 71310 h 2458165"/>
              <a:gd name="connsiteX37" fmla="*/ 2211801 w 3252899"/>
              <a:gd name="connsiteY37" fmla="*/ 29746 h 2458165"/>
              <a:gd name="connsiteX38" fmla="*/ 2187114 w 3252899"/>
              <a:gd name="connsiteY38" fmla="*/ 1126 h 2458165"/>
              <a:gd name="connsiteX39" fmla="*/ 2136008 w 3252899"/>
              <a:gd name="connsiteY39" fmla="*/ 68865 h 2458165"/>
              <a:gd name="connsiteX40" fmla="*/ 2077330 w 3252899"/>
              <a:gd name="connsiteY40" fmla="*/ 298688 h 2458165"/>
              <a:gd name="connsiteX41" fmla="*/ 1985327 w 3252899"/>
              <a:gd name="connsiteY41" fmla="*/ 439647 h 2458165"/>
              <a:gd name="connsiteX42" fmla="*/ 1893548 w 3252899"/>
              <a:gd name="connsiteY42" fmla="*/ 513903 h 2458165"/>
              <a:gd name="connsiteX43" fmla="*/ 1867790 w 3252899"/>
              <a:gd name="connsiteY43" fmla="*/ 516478 h 2458165"/>
              <a:gd name="connsiteX44" fmla="*/ 1834305 w 3252899"/>
              <a:gd name="connsiteY44" fmla="*/ 516478 h 2458165"/>
              <a:gd name="connsiteX45" fmla="*/ 1775062 w 3252899"/>
              <a:gd name="connsiteY45" fmla="*/ 488144 h 2458165"/>
              <a:gd name="connsiteX46" fmla="*/ 1780214 w 3252899"/>
              <a:gd name="connsiteY46" fmla="*/ 434053 h 2458165"/>
              <a:gd name="connsiteX47" fmla="*/ 1785366 w 3252899"/>
              <a:gd name="connsiteY47" fmla="*/ 395416 h 2458165"/>
              <a:gd name="connsiteX48" fmla="*/ 1713316 w 3252899"/>
              <a:gd name="connsiteY48" fmla="*/ 308240 h 2458165"/>
              <a:gd name="connsiteX49" fmla="*/ 1677183 w 3252899"/>
              <a:gd name="connsiteY49" fmla="*/ 300112 h 2458165"/>
              <a:gd name="connsiteX50" fmla="*/ 1543242 w 3252899"/>
              <a:gd name="connsiteY50" fmla="*/ 333597 h 2458165"/>
              <a:gd name="connsiteX51" fmla="*/ 1532939 w 3252899"/>
              <a:gd name="connsiteY51" fmla="*/ 354204 h 2458165"/>
              <a:gd name="connsiteX52" fmla="*/ 1517485 w 3252899"/>
              <a:gd name="connsiteY52" fmla="*/ 392840 h 2458165"/>
              <a:gd name="connsiteX53" fmla="*/ 1549178 w 3252899"/>
              <a:gd name="connsiteY53" fmla="*/ 438812 h 2458165"/>
              <a:gd name="connsiteX54" fmla="*/ 1558698 w 3252899"/>
              <a:gd name="connsiteY54" fmla="*/ 475266 h 2458165"/>
              <a:gd name="connsiteX55" fmla="*/ 1538091 w 3252899"/>
              <a:gd name="connsiteY55" fmla="*/ 503598 h 2458165"/>
              <a:gd name="connsiteX56" fmla="*/ 1478795 w 3252899"/>
              <a:gd name="connsiteY56" fmla="*/ 551812 h 2458165"/>
              <a:gd name="connsiteX57" fmla="*/ 1437636 w 3252899"/>
              <a:gd name="connsiteY57" fmla="*/ 622084 h 2458165"/>
              <a:gd name="connsiteX58" fmla="*/ 1407422 w 3252899"/>
              <a:gd name="connsiteY58" fmla="*/ 623861 h 2458165"/>
              <a:gd name="connsiteX59" fmla="*/ 1355211 w 3252899"/>
              <a:gd name="connsiteY59" fmla="*/ 647842 h 2458165"/>
              <a:gd name="connsiteX60" fmla="*/ 1334605 w 3252899"/>
              <a:gd name="connsiteY60" fmla="*/ 704510 h 2458165"/>
              <a:gd name="connsiteX61" fmla="*/ 1313999 w 3252899"/>
              <a:gd name="connsiteY61" fmla="*/ 696782 h 2458165"/>
              <a:gd name="connsiteX62" fmla="*/ 1272786 w 3252899"/>
              <a:gd name="connsiteY62" fmla="*/ 689054 h 2458165"/>
              <a:gd name="connsiteX63" fmla="*/ 1182634 w 3252899"/>
              <a:gd name="connsiteY63" fmla="*/ 689053 h 2458165"/>
              <a:gd name="connsiteX64" fmla="*/ 1130976 w 3252899"/>
              <a:gd name="connsiteY64" fmla="*/ 675395 h 2458165"/>
              <a:gd name="connsiteX65" fmla="*/ 1071876 w 3252899"/>
              <a:gd name="connsiteY65" fmla="*/ 652993 h 2458165"/>
              <a:gd name="connsiteX66" fmla="*/ 1102784 w 3252899"/>
              <a:gd name="connsiteY66" fmla="*/ 629811 h 2458165"/>
              <a:gd name="connsiteX67" fmla="*/ 1172332 w 3252899"/>
              <a:gd name="connsiteY67" fmla="*/ 642690 h 2458165"/>
              <a:gd name="connsiteX68" fmla="*/ 1177482 w 3252899"/>
              <a:gd name="connsiteY68" fmla="*/ 660720 h 2458165"/>
              <a:gd name="connsiteX69" fmla="*/ 1228998 w 3252899"/>
              <a:gd name="connsiteY69" fmla="*/ 671024 h 2458165"/>
              <a:gd name="connsiteX70" fmla="*/ 1292346 w 3252899"/>
              <a:gd name="connsiteY70" fmla="*/ 640245 h 2458165"/>
              <a:gd name="connsiteX71" fmla="*/ 1265058 w 3252899"/>
              <a:gd name="connsiteY71" fmla="*/ 609206 h 2458165"/>
              <a:gd name="connsiteX72" fmla="*/ 1326877 w 3252899"/>
              <a:gd name="connsiteY72" fmla="*/ 593751 h 2458165"/>
              <a:gd name="connsiteX73" fmla="*/ 1339023 w 3252899"/>
              <a:gd name="connsiteY73" fmla="*/ 564208 h 2458165"/>
              <a:gd name="connsiteX74" fmla="*/ 1362938 w 3252899"/>
              <a:gd name="connsiteY74" fmla="*/ 544811 h 2458165"/>
              <a:gd name="connsiteX75" fmla="*/ 1370666 w 3252899"/>
              <a:gd name="connsiteY75" fmla="*/ 511326 h 2458165"/>
              <a:gd name="connsiteX76" fmla="*/ 1411878 w 3252899"/>
              <a:gd name="connsiteY76" fmla="*/ 501023 h 2458165"/>
              <a:gd name="connsiteX77" fmla="*/ 1427333 w 3252899"/>
              <a:gd name="connsiteY77" fmla="*/ 470113 h 2458165"/>
              <a:gd name="connsiteX78" fmla="*/ 1414454 w 3252899"/>
              <a:gd name="connsiteY78" fmla="*/ 441780 h 2458165"/>
              <a:gd name="connsiteX79" fmla="*/ 1445363 w 3252899"/>
              <a:gd name="connsiteY79" fmla="*/ 397992 h 2458165"/>
              <a:gd name="connsiteX80" fmla="*/ 1453145 w 3252899"/>
              <a:gd name="connsiteY80" fmla="*/ 384672 h 2458165"/>
              <a:gd name="connsiteX81" fmla="*/ 1440211 w 3252899"/>
              <a:gd name="connsiteY81" fmla="*/ 351628 h 2458165"/>
              <a:gd name="connsiteX82" fmla="*/ 1294163 w 3252899"/>
              <a:gd name="connsiteY82" fmla="*/ 291336 h 2458165"/>
              <a:gd name="connsiteX83" fmla="*/ 1205816 w 3252899"/>
              <a:gd name="connsiteY83" fmla="*/ 292385 h 2458165"/>
              <a:gd name="connsiteX84" fmla="*/ 1024046 w 3252899"/>
              <a:gd name="connsiteY84" fmla="*/ 156072 h 2458165"/>
              <a:gd name="connsiteX85" fmla="*/ 901942 w 3252899"/>
              <a:gd name="connsiteY85" fmla="*/ 112375 h 2458165"/>
              <a:gd name="connsiteX86" fmla="*/ 907027 w 3252899"/>
              <a:gd name="connsiteY86" fmla="*/ 142992 h 2458165"/>
              <a:gd name="connsiteX87" fmla="*/ 878692 w 3252899"/>
              <a:gd name="connsiteY87" fmla="*/ 153294 h 2458165"/>
              <a:gd name="connsiteX88" fmla="*/ 858086 w 3252899"/>
              <a:gd name="connsiteY88" fmla="*/ 181627 h 2458165"/>
              <a:gd name="connsiteX89" fmla="*/ 870965 w 3252899"/>
              <a:gd name="connsiteY89" fmla="*/ 220263 h 2458165"/>
              <a:gd name="connsiteX90" fmla="*/ 948237 w 3252899"/>
              <a:gd name="connsiteY90" fmla="*/ 220263 h 2458165"/>
              <a:gd name="connsiteX91" fmla="*/ 971421 w 3252899"/>
              <a:gd name="connsiteY91" fmla="*/ 274355 h 2458165"/>
              <a:gd name="connsiteX92" fmla="*/ 1010057 w 3252899"/>
              <a:gd name="connsiteY92" fmla="*/ 305264 h 2458165"/>
              <a:gd name="connsiteX93" fmla="*/ 1038391 w 3252899"/>
              <a:gd name="connsiteY93" fmla="*/ 323295 h 2458165"/>
              <a:gd name="connsiteX94" fmla="*/ 1027025 w 3252899"/>
              <a:gd name="connsiteY94" fmla="*/ 373193 h 2458165"/>
              <a:gd name="connsiteX95" fmla="*/ 981694 w 3252899"/>
              <a:gd name="connsiteY95" fmla="*/ 386402 h 2458165"/>
              <a:gd name="connsiteX96" fmla="*/ 899374 w 3252899"/>
              <a:gd name="connsiteY96" fmla="*/ 313067 h 2458165"/>
              <a:gd name="connsiteX97" fmla="*/ 783260 w 3252899"/>
              <a:gd name="connsiteY97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4928 w 3252899"/>
              <a:gd name="connsiteY33" fmla="*/ 149548 h 2458165"/>
              <a:gd name="connsiteX34" fmla="*/ 2268033 w 3252899"/>
              <a:gd name="connsiteY34" fmla="*/ 137323 h 2458165"/>
              <a:gd name="connsiteX35" fmla="*/ 2209355 w 3252899"/>
              <a:gd name="connsiteY35" fmla="*/ 88423 h 2458165"/>
              <a:gd name="connsiteX36" fmla="*/ 2192242 w 3252899"/>
              <a:gd name="connsiteY36" fmla="*/ 71310 h 2458165"/>
              <a:gd name="connsiteX37" fmla="*/ 2211801 w 3252899"/>
              <a:gd name="connsiteY37" fmla="*/ 29746 h 2458165"/>
              <a:gd name="connsiteX38" fmla="*/ 2187114 w 3252899"/>
              <a:gd name="connsiteY38" fmla="*/ 1126 h 2458165"/>
              <a:gd name="connsiteX39" fmla="*/ 2136008 w 3252899"/>
              <a:gd name="connsiteY39" fmla="*/ 68865 h 2458165"/>
              <a:gd name="connsiteX40" fmla="*/ 2077330 w 3252899"/>
              <a:gd name="connsiteY40" fmla="*/ 298688 h 2458165"/>
              <a:gd name="connsiteX41" fmla="*/ 1985327 w 3252899"/>
              <a:gd name="connsiteY41" fmla="*/ 439647 h 2458165"/>
              <a:gd name="connsiteX42" fmla="*/ 1893548 w 3252899"/>
              <a:gd name="connsiteY42" fmla="*/ 513903 h 2458165"/>
              <a:gd name="connsiteX43" fmla="*/ 1867790 w 3252899"/>
              <a:gd name="connsiteY43" fmla="*/ 516478 h 2458165"/>
              <a:gd name="connsiteX44" fmla="*/ 1834305 w 3252899"/>
              <a:gd name="connsiteY44" fmla="*/ 516478 h 2458165"/>
              <a:gd name="connsiteX45" fmla="*/ 1775062 w 3252899"/>
              <a:gd name="connsiteY45" fmla="*/ 488144 h 2458165"/>
              <a:gd name="connsiteX46" fmla="*/ 1780214 w 3252899"/>
              <a:gd name="connsiteY46" fmla="*/ 434053 h 2458165"/>
              <a:gd name="connsiteX47" fmla="*/ 1785366 w 3252899"/>
              <a:gd name="connsiteY47" fmla="*/ 395416 h 2458165"/>
              <a:gd name="connsiteX48" fmla="*/ 1713316 w 3252899"/>
              <a:gd name="connsiteY48" fmla="*/ 308240 h 2458165"/>
              <a:gd name="connsiteX49" fmla="*/ 1677183 w 3252899"/>
              <a:gd name="connsiteY49" fmla="*/ 300112 h 2458165"/>
              <a:gd name="connsiteX50" fmla="*/ 1543242 w 3252899"/>
              <a:gd name="connsiteY50" fmla="*/ 333597 h 2458165"/>
              <a:gd name="connsiteX51" fmla="*/ 1532939 w 3252899"/>
              <a:gd name="connsiteY51" fmla="*/ 354204 h 2458165"/>
              <a:gd name="connsiteX52" fmla="*/ 1517485 w 3252899"/>
              <a:gd name="connsiteY52" fmla="*/ 392840 h 2458165"/>
              <a:gd name="connsiteX53" fmla="*/ 1549178 w 3252899"/>
              <a:gd name="connsiteY53" fmla="*/ 438812 h 2458165"/>
              <a:gd name="connsiteX54" fmla="*/ 1558698 w 3252899"/>
              <a:gd name="connsiteY54" fmla="*/ 475266 h 2458165"/>
              <a:gd name="connsiteX55" fmla="*/ 1538091 w 3252899"/>
              <a:gd name="connsiteY55" fmla="*/ 503598 h 2458165"/>
              <a:gd name="connsiteX56" fmla="*/ 1478795 w 3252899"/>
              <a:gd name="connsiteY56" fmla="*/ 551812 h 2458165"/>
              <a:gd name="connsiteX57" fmla="*/ 1437636 w 3252899"/>
              <a:gd name="connsiteY57" fmla="*/ 622084 h 2458165"/>
              <a:gd name="connsiteX58" fmla="*/ 1407422 w 3252899"/>
              <a:gd name="connsiteY58" fmla="*/ 623861 h 2458165"/>
              <a:gd name="connsiteX59" fmla="*/ 1355211 w 3252899"/>
              <a:gd name="connsiteY59" fmla="*/ 647842 h 2458165"/>
              <a:gd name="connsiteX60" fmla="*/ 1334605 w 3252899"/>
              <a:gd name="connsiteY60" fmla="*/ 704510 h 2458165"/>
              <a:gd name="connsiteX61" fmla="*/ 1313999 w 3252899"/>
              <a:gd name="connsiteY61" fmla="*/ 696782 h 2458165"/>
              <a:gd name="connsiteX62" fmla="*/ 1272786 w 3252899"/>
              <a:gd name="connsiteY62" fmla="*/ 689054 h 2458165"/>
              <a:gd name="connsiteX63" fmla="*/ 1182634 w 3252899"/>
              <a:gd name="connsiteY63" fmla="*/ 689053 h 2458165"/>
              <a:gd name="connsiteX64" fmla="*/ 1130976 w 3252899"/>
              <a:gd name="connsiteY64" fmla="*/ 675395 h 2458165"/>
              <a:gd name="connsiteX65" fmla="*/ 1071876 w 3252899"/>
              <a:gd name="connsiteY65" fmla="*/ 652993 h 2458165"/>
              <a:gd name="connsiteX66" fmla="*/ 1102784 w 3252899"/>
              <a:gd name="connsiteY66" fmla="*/ 629811 h 2458165"/>
              <a:gd name="connsiteX67" fmla="*/ 1172332 w 3252899"/>
              <a:gd name="connsiteY67" fmla="*/ 642690 h 2458165"/>
              <a:gd name="connsiteX68" fmla="*/ 1177482 w 3252899"/>
              <a:gd name="connsiteY68" fmla="*/ 660720 h 2458165"/>
              <a:gd name="connsiteX69" fmla="*/ 1228998 w 3252899"/>
              <a:gd name="connsiteY69" fmla="*/ 671024 h 2458165"/>
              <a:gd name="connsiteX70" fmla="*/ 1292346 w 3252899"/>
              <a:gd name="connsiteY70" fmla="*/ 640245 h 2458165"/>
              <a:gd name="connsiteX71" fmla="*/ 1265058 w 3252899"/>
              <a:gd name="connsiteY71" fmla="*/ 609206 h 2458165"/>
              <a:gd name="connsiteX72" fmla="*/ 1326877 w 3252899"/>
              <a:gd name="connsiteY72" fmla="*/ 593751 h 2458165"/>
              <a:gd name="connsiteX73" fmla="*/ 1339023 w 3252899"/>
              <a:gd name="connsiteY73" fmla="*/ 564208 h 2458165"/>
              <a:gd name="connsiteX74" fmla="*/ 1362938 w 3252899"/>
              <a:gd name="connsiteY74" fmla="*/ 544811 h 2458165"/>
              <a:gd name="connsiteX75" fmla="*/ 1370666 w 3252899"/>
              <a:gd name="connsiteY75" fmla="*/ 511326 h 2458165"/>
              <a:gd name="connsiteX76" fmla="*/ 1411878 w 3252899"/>
              <a:gd name="connsiteY76" fmla="*/ 501023 h 2458165"/>
              <a:gd name="connsiteX77" fmla="*/ 1427333 w 3252899"/>
              <a:gd name="connsiteY77" fmla="*/ 470113 h 2458165"/>
              <a:gd name="connsiteX78" fmla="*/ 1414454 w 3252899"/>
              <a:gd name="connsiteY78" fmla="*/ 441780 h 2458165"/>
              <a:gd name="connsiteX79" fmla="*/ 1445363 w 3252899"/>
              <a:gd name="connsiteY79" fmla="*/ 397992 h 2458165"/>
              <a:gd name="connsiteX80" fmla="*/ 1453145 w 3252899"/>
              <a:gd name="connsiteY80" fmla="*/ 384672 h 2458165"/>
              <a:gd name="connsiteX81" fmla="*/ 1440211 w 3252899"/>
              <a:gd name="connsiteY81" fmla="*/ 351628 h 2458165"/>
              <a:gd name="connsiteX82" fmla="*/ 1294163 w 3252899"/>
              <a:gd name="connsiteY82" fmla="*/ 291336 h 2458165"/>
              <a:gd name="connsiteX83" fmla="*/ 1205816 w 3252899"/>
              <a:gd name="connsiteY83" fmla="*/ 292385 h 2458165"/>
              <a:gd name="connsiteX84" fmla="*/ 1024046 w 3252899"/>
              <a:gd name="connsiteY84" fmla="*/ 156072 h 2458165"/>
              <a:gd name="connsiteX85" fmla="*/ 901942 w 3252899"/>
              <a:gd name="connsiteY85" fmla="*/ 112375 h 2458165"/>
              <a:gd name="connsiteX86" fmla="*/ 907027 w 3252899"/>
              <a:gd name="connsiteY86" fmla="*/ 142992 h 2458165"/>
              <a:gd name="connsiteX87" fmla="*/ 878692 w 3252899"/>
              <a:gd name="connsiteY87" fmla="*/ 153294 h 2458165"/>
              <a:gd name="connsiteX88" fmla="*/ 858086 w 3252899"/>
              <a:gd name="connsiteY88" fmla="*/ 181627 h 2458165"/>
              <a:gd name="connsiteX89" fmla="*/ 870965 w 3252899"/>
              <a:gd name="connsiteY89" fmla="*/ 220263 h 2458165"/>
              <a:gd name="connsiteX90" fmla="*/ 948237 w 3252899"/>
              <a:gd name="connsiteY90" fmla="*/ 220263 h 2458165"/>
              <a:gd name="connsiteX91" fmla="*/ 971421 w 3252899"/>
              <a:gd name="connsiteY91" fmla="*/ 274355 h 2458165"/>
              <a:gd name="connsiteX92" fmla="*/ 1010057 w 3252899"/>
              <a:gd name="connsiteY92" fmla="*/ 305264 h 2458165"/>
              <a:gd name="connsiteX93" fmla="*/ 1038391 w 3252899"/>
              <a:gd name="connsiteY93" fmla="*/ 323295 h 2458165"/>
              <a:gd name="connsiteX94" fmla="*/ 1027025 w 3252899"/>
              <a:gd name="connsiteY94" fmla="*/ 373193 h 2458165"/>
              <a:gd name="connsiteX95" fmla="*/ 981694 w 3252899"/>
              <a:gd name="connsiteY95" fmla="*/ 386402 h 2458165"/>
              <a:gd name="connsiteX96" fmla="*/ 899374 w 3252899"/>
              <a:gd name="connsiteY96" fmla="*/ 313067 h 2458165"/>
              <a:gd name="connsiteX97" fmla="*/ 783260 w 3252899"/>
              <a:gd name="connsiteY97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4928 w 3252899"/>
              <a:gd name="connsiteY33" fmla="*/ 149548 h 2458165"/>
              <a:gd name="connsiteX34" fmla="*/ 2268033 w 3252899"/>
              <a:gd name="connsiteY34" fmla="*/ 137323 h 2458165"/>
              <a:gd name="connsiteX35" fmla="*/ 2209355 w 3252899"/>
              <a:gd name="connsiteY35" fmla="*/ 88423 h 2458165"/>
              <a:gd name="connsiteX36" fmla="*/ 2192242 w 3252899"/>
              <a:gd name="connsiteY36" fmla="*/ 71310 h 2458165"/>
              <a:gd name="connsiteX37" fmla="*/ 2211801 w 3252899"/>
              <a:gd name="connsiteY37" fmla="*/ 29746 h 2458165"/>
              <a:gd name="connsiteX38" fmla="*/ 2187114 w 3252899"/>
              <a:gd name="connsiteY38" fmla="*/ 1126 h 2458165"/>
              <a:gd name="connsiteX39" fmla="*/ 2136008 w 3252899"/>
              <a:gd name="connsiteY39" fmla="*/ 68865 h 2458165"/>
              <a:gd name="connsiteX40" fmla="*/ 2077330 w 3252899"/>
              <a:gd name="connsiteY40" fmla="*/ 298688 h 2458165"/>
              <a:gd name="connsiteX41" fmla="*/ 1985327 w 3252899"/>
              <a:gd name="connsiteY41" fmla="*/ 439647 h 2458165"/>
              <a:gd name="connsiteX42" fmla="*/ 1893548 w 3252899"/>
              <a:gd name="connsiteY42" fmla="*/ 513903 h 2458165"/>
              <a:gd name="connsiteX43" fmla="*/ 1867790 w 3252899"/>
              <a:gd name="connsiteY43" fmla="*/ 516478 h 2458165"/>
              <a:gd name="connsiteX44" fmla="*/ 1834305 w 3252899"/>
              <a:gd name="connsiteY44" fmla="*/ 516478 h 2458165"/>
              <a:gd name="connsiteX45" fmla="*/ 1775062 w 3252899"/>
              <a:gd name="connsiteY45" fmla="*/ 488144 h 2458165"/>
              <a:gd name="connsiteX46" fmla="*/ 1780214 w 3252899"/>
              <a:gd name="connsiteY46" fmla="*/ 434053 h 2458165"/>
              <a:gd name="connsiteX47" fmla="*/ 1785366 w 3252899"/>
              <a:gd name="connsiteY47" fmla="*/ 395416 h 2458165"/>
              <a:gd name="connsiteX48" fmla="*/ 1713316 w 3252899"/>
              <a:gd name="connsiteY48" fmla="*/ 308240 h 2458165"/>
              <a:gd name="connsiteX49" fmla="*/ 1677183 w 3252899"/>
              <a:gd name="connsiteY49" fmla="*/ 300112 h 2458165"/>
              <a:gd name="connsiteX50" fmla="*/ 1543242 w 3252899"/>
              <a:gd name="connsiteY50" fmla="*/ 333597 h 2458165"/>
              <a:gd name="connsiteX51" fmla="*/ 1532939 w 3252899"/>
              <a:gd name="connsiteY51" fmla="*/ 354204 h 2458165"/>
              <a:gd name="connsiteX52" fmla="*/ 1517485 w 3252899"/>
              <a:gd name="connsiteY52" fmla="*/ 392840 h 2458165"/>
              <a:gd name="connsiteX53" fmla="*/ 1549178 w 3252899"/>
              <a:gd name="connsiteY53" fmla="*/ 438812 h 2458165"/>
              <a:gd name="connsiteX54" fmla="*/ 1558698 w 3252899"/>
              <a:gd name="connsiteY54" fmla="*/ 475266 h 2458165"/>
              <a:gd name="connsiteX55" fmla="*/ 1538091 w 3252899"/>
              <a:gd name="connsiteY55" fmla="*/ 503598 h 2458165"/>
              <a:gd name="connsiteX56" fmla="*/ 1478795 w 3252899"/>
              <a:gd name="connsiteY56" fmla="*/ 551812 h 2458165"/>
              <a:gd name="connsiteX57" fmla="*/ 1437636 w 3252899"/>
              <a:gd name="connsiteY57" fmla="*/ 622084 h 2458165"/>
              <a:gd name="connsiteX58" fmla="*/ 1407422 w 3252899"/>
              <a:gd name="connsiteY58" fmla="*/ 623861 h 2458165"/>
              <a:gd name="connsiteX59" fmla="*/ 1355211 w 3252899"/>
              <a:gd name="connsiteY59" fmla="*/ 647842 h 2458165"/>
              <a:gd name="connsiteX60" fmla="*/ 1334605 w 3252899"/>
              <a:gd name="connsiteY60" fmla="*/ 704510 h 2458165"/>
              <a:gd name="connsiteX61" fmla="*/ 1313999 w 3252899"/>
              <a:gd name="connsiteY61" fmla="*/ 696782 h 2458165"/>
              <a:gd name="connsiteX62" fmla="*/ 1272786 w 3252899"/>
              <a:gd name="connsiteY62" fmla="*/ 689054 h 2458165"/>
              <a:gd name="connsiteX63" fmla="*/ 1182634 w 3252899"/>
              <a:gd name="connsiteY63" fmla="*/ 689053 h 2458165"/>
              <a:gd name="connsiteX64" fmla="*/ 1130976 w 3252899"/>
              <a:gd name="connsiteY64" fmla="*/ 675395 h 2458165"/>
              <a:gd name="connsiteX65" fmla="*/ 1071876 w 3252899"/>
              <a:gd name="connsiteY65" fmla="*/ 652993 h 2458165"/>
              <a:gd name="connsiteX66" fmla="*/ 1102784 w 3252899"/>
              <a:gd name="connsiteY66" fmla="*/ 629811 h 2458165"/>
              <a:gd name="connsiteX67" fmla="*/ 1172332 w 3252899"/>
              <a:gd name="connsiteY67" fmla="*/ 642690 h 2458165"/>
              <a:gd name="connsiteX68" fmla="*/ 1177482 w 3252899"/>
              <a:gd name="connsiteY68" fmla="*/ 660720 h 2458165"/>
              <a:gd name="connsiteX69" fmla="*/ 1228998 w 3252899"/>
              <a:gd name="connsiteY69" fmla="*/ 671024 h 2458165"/>
              <a:gd name="connsiteX70" fmla="*/ 1292346 w 3252899"/>
              <a:gd name="connsiteY70" fmla="*/ 640245 h 2458165"/>
              <a:gd name="connsiteX71" fmla="*/ 1265058 w 3252899"/>
              <a:gd name="connsiteY71" fmla="*/ 609206 h 2458165"/>
              <a:gd name="connsiteX72" fmla="*/ 1326877 w 3252899"/>
              <a:gd name="connsiteY72" fmla="*/ 593751 h 2458165"/>
              <a:gd name="connsiteX73" fmla="*/ 1339023 w 3252899"/>
              <a:gd name="connsiteY73" fmla="*/ 564208 h 2458165"/>
              <a:gd name="connsiteX74" fmla="*/ 1362938 w 3252899"/>
              <a:gd name="connsiteY74" fmla="*/ 544811 h 2458165"/>
              <a:gd name="connsiteX75" fmla="*/ 1370666 w 3252899"/>
              <a:gd name="connsiteY75" fmla="*/ 511326 h 2458165"/>
              <a:gd name="connsiteX76" fmla="*/ 1411878 w 3252899"/>
              <a:gd name="connsiteY76" fmla="*/ 501023 h 2458165"/>
              <a:gd name="connsiteX77" fmla="*/ 1427333 w 3252899"/>
              <a:gd name="connsiteY77" fmla="*/ 470113 h 2458165"/>
              <a:gd name="connsiteX78" fmla="*/ 1414454 w 3252899"/>
              <a:gd name="connsiteY78" fmla="*/ 441780 h 2458165"/>
              <a:gd name="connsiteX79" fmla="*/ 1445363 w 3252899"/>
              <a:gd name="connsiteY79" fmla="*/ 397992 h 2458165"/>
              <a:gd name="connsiteX80" fmla="*/ 1453145 w 3252899"/>
              <a:gd name="connsiteY80" fmla="*/ 384672 h 2458165"/>
              <a:gd name="connsiteX81" fmla="*/ 1440211 w 3252899"/>
              <a:gd name="connsiteY81" fmla="*/ 351628 h 2458165"/>
              <a:gd name="connsiteX82" fmla="*/ 1294163 w 3252899"/>
              <a:gd name="connsiteY82" fmla="*/ 291336 h 2458165"/>
              <a:gd name="connsiteX83" fmla="*/ 1205816 w 3252899"/>
              <a:gd name="connsiteY83" fmla="*/ 292385 h 2458165"/>
              <a:gd name="connsiteX84" fmla="*/ 1024046 w 3252899"/>
              <a:gd name="connsiteY84" fmla="*/ 156072 h 2458165"/>
              <a:gd name="connsiteX85" fmla="*/ 901942 w 3252899"/>
              <a:gd name="connsiteY85" fmla="*/ 112375 h 2458165"/>
              <a:gd name="connsiteX86" fmla="*/ 907027 w 3252899"/>
              <a:gd name="connsiteY86" fmla="*/ 142992 h 2458165"/>
              <a:gd name="connsiteX87" fmla="*/ 878692 w 3252899"/>
              <a:gd name="connsiteY87" fmla="*/ 153294 h 2458165"/>
              <a:gd name="connsiteX88" fmla="*/ 858086 w 3252899"/>
              <a:gd name="connsiteY88" fmla="*/ 181627 h 2458165"/>
              <a:gd name="connsiteX89" fmla="*/ 870965 w 3252899"/>
              <a:gd name="connsiteY89" fmla="*/ 220263 h 2458165"/>
              <a:gd name="connsiteX90" fmla="*/ 948237 w 3252899"/>
              <a:gd name="connsiteY90" fmla="*/ 220263 h 2458165"/>
              <a:gd name="connsiteX91" fmla="*/ 971421 w 3252899"/>
              <a:gd name="connsiteY91" fmla="*/ 274355 h 2458165"/>
              <a:gd name="connsiteX92" fmla="*/ 1010057 w 3252899"/>
              <a:gd name="connsiteY92" fmla="*/ 305264 h 2458165"/>
              <a:gd name="connsiteX93" fmla="*/ 1038391 w 3252899"/>
              <a:gd name="connsiteY93" fmla="*/ 323295 h 2458165"/>
              <a:gd name="connsiteX94" fmla="*/ 1027025 w 3252899"/>
              <a:gd name="connsiteY94" fmla="*/ 373193 h 2458165"/>
              <a:gd name="connsiteX95" fmla="*/ 981694 w 3252899"/>
              <a:gd name="connsiteY95" fmla="*/ 386402 h 2458165"/>
              <a:gd name="connsiteX96" fmla="*/ 899374 w 3252899"/>
              <a:gd name="connsiteY96" fmla="*/ 313067 h 2458165"/>
              <a:gd name="connsiteX97" fmla="*/ 783260 w 3252899"/>
              <a:gd name="connsiteY97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551528 w 3252899"/>
              <a:gd name="connsiteY30" fmla="*/ 717740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4928 w 3252899"/>
              <a:gd name="connsiteY33" fmla="*/ 149548 h 2458165"/>
              <a:gd name="connsiteX34" fmla="*/ 2268033 w 3252899"/>
              <a:gd name="connsiteY34" fmla="*/ 137323 h 2458165"/>
              <a:gd name="connsiteX35" fmla="*/ 2209355 w 3252899"/>
              <a:gd name="connsiteY35" fmla="*/ 88423 h 2458165"/>
              <a:gd name="connsiteX36" fmla="*/ 2192242 w 3252899"/>
              <a:gd name="connsiteY36" fmla="*/ 71310 h 2458165"/>
              <a:gd name="connsiteX37" fmla="*/ 2211801 w 3252899"/>
              <a:gd name="connsiteY37" fmla="*/ 29746 h 2458165"/>
              <a:gd name="connsiteX38" fmla="*/ 2187114 w 3252899"/>
              <a:gd name="connsiteY38" fmla="*/ 1126 h 2458165"/>
              <a:gd name="connsiteX39" fmla="*/ 2136008 w 3252899"/>
              <a:gd name="connsiteY39" fmla="*/ 68865 h 2458165"/>
              <a:gd name="connsiteX40" fmla="*/ 2077330 w 3252899"/>
              <a:gd name="connsiteY40" fmla="*/ 298688 h 2458165"/>
              <a:gd name="connsiteX41" fmla="*/ 1985327 w 3252899"/>
              <a:gd name="connsiteY41" fmla="*/ 439647 h 2458165"/>
              <a:gd name="connsiteX42" fmla="*/ 1893548 w 3252899"/>
              <a:gd name="connsiteY42" fmla="*/ 513903 h 2458165"/>
              <a:gd name="connsiteX43" fmla="*/ 1867790 w 3252899"/>
              <a:gd name="connsiteY43" fmla="*/ 516478 h 2458165"/>
              <a:gd name="connsiteX44" fmla="*/ 1834305 w 3252899"/>
              <a:gd name="connsiteY44" fmla="*/ 516478 h 2458165"/>
              <a:gd name="connsiteX45" fmla="*/ 1775062 w 3252899"/>
              <a:gd name="connsiteY45" fmla="*/ 488144 h 2458165"/>
              <a:gd name="connsiteX46" fmla="*/ 1780214 w 3252899"/>
              <a:gd name="connsiteY46" fmla="*/ 434053 h 2458165"/>
              <a:gd name="connsiteX47" fmla="*/ 1785366 w 3252899"/>
              <a:gd name="connsiteY47" fmla="*/ 395416 h 2458165"/>
              <a:gd name="connsiteX48" fmla="*/ 1713316 w 3252899"/>
              <a:gd name="connsiteY48" fmla="*/ 308240 h 2458165"/>
              <a:gd name="connsiteX49" fmla="*/ 1677183 w 3252899"/>
              <a:gd name="connsiteY49" fmla="*/ 300112 h 2458165"/>
              <a:gd name="connsiteX50" fmla="*/ 1543242 w 3252899"/>
              <a:gd name="connsiteY50" fmla="*/ 333597 h 2458165"/>
              <a:gd name="connsiteX51" fmla="*/ 1532939 w 3252899"/>
              <a:gd name="connsiteY51" fmla="*/ 354204 h 2458165"/>
              <a:gd name="connsiteX52" fmla="*/ 1517485 w 3252899"/>
              <a:gd name="connsiteY52" fmla="*/ 392840 h 2458165"/>
              <a:gd name="connsiteX53" fmla="*/ 1549178 w 3252899"/>
              <a:gd name="connsiteY53" fmla="*/ 438812 h 2458165"/>
              <a:gd name="connsiteX54" fmla="*/ 1558698 w 3252899"/>
              <a:gd name="connsiteY54" fmla="*/ 475266 h 2458165"/>
              <a:gd name="connsiteX55" fmla="*/ 1538091 w 3252899"/>
              <a:gd name="connsiteY55" fmla="*/ 503598 h 2458165"/>
              <a:gd name="connsiteX56" fmla="*/ 1478795 w 3252899"/>
              <a:gd name="connsiteY56" fmla="*/ 551812 h 2458165"/>
              <a:gd name="connsiteX57" fmla="*/ 1437636 w 3252899"/>
              <a:gd name="connsiteY57" fmla="*/ 622084 h 2458165"/>
              <a:gd name="connsiteX58" fmla="*/ 1407422 w 3252899"/>
              <a:gd name="connsiteY58" fmla="*/ 623861 h 2458165"/>
              <a:gd name="connsiteX59" fmla="*/ 1355211 w 3252899"/>
              <a:gd name="connsiteY59" fmla="*/ 647842 h 2458165"/>
              <a:gd name="connsiteX60" fmla="*/ 1334605 w 3252899"/>
              <a:gd name="connsiteY60" fmla="*/ 704510 h 2458165"/>
              <a:gd name="connsiteX61" fmla="*/ 1313999 w 3252899"/>
              <a:gd name="connsiteY61" fmla="*/ 696782 h 2458165"/>
              <a:gd name="connsiteX62" fmla="*/ 1272786 w 3252899"/>
              <a:gd name="connsiteY62" fmla="*/ 689054 h 2458165"/>
              <a:gd name="connsiteX63" fmla="*/ 1182634 w 3252899"/>
              <a:gd name="connsiteY63" fmla="*/ 689053 h 2458165"/>
              <a:gd name="connsiteX64" fmla="*/ 1130976 w 3252899"/>
              <a:gd name="connsiteY64" fmla="*/ 675395 h 2458165"/>
              <a:gd name="connsiteX65" fmla="*/ 1071876 w 3252899"/>
              <a:gd name="connsiteY65" fmla="*/ 652993 h 2458165"/>
              <a:gd name="connsiteX66" fmla="*/ 1102784 w 3252899"/>
              <a:gd name="connsiteY66" fmla="*/ 629811 h 2458165"/>
              <a:gd name="connsiteX67" fmla="*/ 1172332 w 3252899"/>
              <a:gd name="connsiteY67" fmla="*/ 642690 h 2458165"/>
              <a:gd name="connsiteX68" fmla="*/ 1177482 w 3252899"/>
              <a:gd name="connsiteY68" fmla="*/ 660720 h 2458165"/>
              <a:gd name="connsiteX69" fmla="*/ 1228998 w 3252899"/>
              <a:gd name="connsiteY69" fmla="*/ 671024 h 2458165"/>
              <a:gd name="connsiteX70" fmla="*/ 1292346 w 3252899"/>
              <a:gd name="connsiteY70" fmla="*/ 640245 h 2458165"/>
              <a:gd name="connsiteX71" fmla="*/ 1265058 w 3252899"/>
              <a:gd name="connsiteY71" fmla="*/ 609206 h 2458165"/>
              <a:gd name="connsiteX72" fmla="*/ 1326877 w 3252899"/>
              <a:gd name="connsiteY72" fmla="*/ 593751 h 2458165"/>
              <a:gd name="connsiteX73" fmla="*/ 1339023 w 3252899"/>
              <a:gd name="connsiteY73" fmla="*/ 564208 h 2458165"/>
              <a:gd name="connsiteX74" fmla="*/ 1362938 w 3252899"/>
              <a:gd name="connsiteY74" fmla="*/ 544811 h 2458165"/>
              <a:gd name="connsiteX75" fmla="*/ 1370666 w 3252899"/>
              <a:gd name="connsiteY75" fmla="*/ 511326 h 2458165"/>
              <a:gd name="connsiteX76" fmla="*/ 1411878 w 3252899"/>
              <a:gd name="connsiteY76" fmla="*/ 501023 h 2458165"/>
              <a:gd name="connsiteX77" fmla="*/ 1427333 w 3252899"/>
              <a:gd name="connsiteY77" fmla="*/ 470113 h 2458165"/>
              <a:gd name="connsiteX78" fmla="*/ 1414454 w 3252899"/>
              <a:gd name="connsiteY78" fmla="*/ 441780 h 2458165"/>
              <a:gd name="connsiteX79" fmla="*/ 1445363 w 3252899"/>
              <a:gd name="connsiteY79" fmla="*/ 397992 h 2458165"/>
              <a:gd name="connsiteX80" fmla="*/ 1453145 w 3252899"/>
              <a:gd name="connsiteY80" fmla="*/ 384672 h 2458165"/>
              <a:gd name="connsiteX81" fmla="*/ 1440211 w 3252899"/>
              <a:gd name="connsiteY81" fmla="*/ 351628 h 2458165"/>
              <a:gd name="connsiteX82" fmla="*/ 1294163 w 3252899"/>
              <a:gd name="connsiteY82" fmla="*/ 291336 h 2458165"/>
              <a:gd name="connsiteX83" fmla="*/ 1205816 w 3252899"/>
              <a:gd name="connsiteY83" fmla="*/ 292385 h 2458165"/>
              <a:gd name="connsiteX84" fmla="*/ 1024046 w 3252899"/>
              <a:gd name="connsiteY84" fmla="*/ 156072 h 2458165"/>
              <a:gd name="connsiteX85" fmla="*/ 901942 w 3252899"/>
              <a:gd name="connsiteY85" fmla="*/ 112375 h 2458165"/>
              <a:gd name="connsiteX86" fmla="*/ 907027 w 3252899"/>
              <a:gd name="connsiteY86" fmla="*/ 142992 h 2458165"/>
              <a:gd name="connsiteX87" fmla="*/ 878692 w 3252899"/>
              <a:gd name="connsiteY87" fmla="*/ 153294 h 2458165"/>
              <a:gd name="connsiteX88" fmla="*/ 858086 w 3252899"/>
              <a:gd name="connsiteY88" fmla="*/ 181627 h 2458165"/>
              <a:gd name="connsiteX89" fmla="*/ 870965 w 3252899"/>
              <a:gd name="connsiteY89" fmla="*/ 220263 h 2458165"/>
              <a:gd name="connsiteX90" fmla="*/ 948237 w 3252899"/>
              <a:gd name="connsiteY90" fmla="*/ 220263 h 2458165"/>
              <a:gd name="connsiteX91" fmla="*/ 971421 w 3252899"/>
              <a:gd name="connsiteY91" fmla="*/ 274355 h 2458165"/>
              <a:gd name="connsiteX92" fmla="*/ 1010057 w 3252899"/>
              <a:gd name="connsiteY92" fmla="*/ 305264 h 2458165"/>
              <a:gd name="connsiteX93" fmla="*/ 1038391 w 3252899"/>
              <a:gd name="connsiteY93" fmla="*/ 323295 h 2458165"/>
              <a:gd name="connsiteX94" fmla="*/ 1027025 w 3252899"/>
              <a:gd name="connsiteY94" fmla="*/ 373193 h 2458165"/>
              <a:gd name="connsiteX95" fmla="*/ 981694 w 3252899"/>
              <a:gd name="connsiteY95" fmla="*/ 386402 h 2458165"/>
              <a:gd name="connsiteX96" fmla="*/ 899374 w 3252899"/>
              <a:gd name="connsiteY96" fmla="*/ 313067 h 2458165"/>
              <a:gd name="connsiteX97" fmla="*/ 783260 w 3252899"/>
              <a:gd name="connsiteY97" fmla="*/ 282274 h 2458165"/>
              <a:gd name="connsiteX0" fmla="*/ 795446 w 3255514"/>
              <a:gd name="connsiteY0" fmla="*/ 365622 h 2458165"/>
              <a:gd name="connsiteX1" fmla="*/ 854663 w 3255514"/>
              <a:gd name="connsiteY1" fmla="*/ 422772 h 2458165"/>
              <a:gd name="connsiteX2" fmla="*/ 877996 w 3255514"/>
              <a:gd name="connsiteY2" fmla="*/ 549772 h 2458165"/>
              <a:gd name="connsiteX3" fmla="*/ 833546 w 3255514"/>
              <a:gd name="connsiteY3" fmla="*/ 600572 h 2458165"/>
              <a:gd name="connsiteX4" fmla="*/ 770046 w 3255514"/>
              <a:gd name="connsiteY4" fmla="*/ 664072 h 2458165"/>
              <a:gd name="connsiteX5" fmla="*/ 725596 w 3255514"/>
              <a:gd name="connsiteY5" fmla="*/ 873622 h 2458165"/>
              <a:gd name="connsiteX6" fmla="*/ 738296 w 3255514"/>
              <a:gd name="connsiteY6" fmla="*/ 1038722 h 2458165"/>
              <a:gd name="connsiteX7" fmla="*/ 890696 w 3255514"/>
              <a:gd name="connsiteY7" fmla="*/ 1197472 h 2458165"/>
              <a:gd name="connsiteX8" fmla="*/ 763696 w 3255514"/>
              <a:gd name="connsiteY8" fmla="*/ 1299072 h 2458165"/>
              <a:gd name="connsiteX9" fmla="*/ 477946 w 3255514"/>
              <a:gd name="connsiteY9" fmla="*/ 1337172 h 2458165"/>
              <a:gd name="connsiteX10" fmla="*/ 338246 w 3255514"/>
              <a:gd name="connsiteY10" fmla="*/ 1445122 h 2458165"/>
              <a:gd name="connsiteX11" fmla="*/ 306496 w 3255514"/>
              <a:gd name="connsiteY11" fmla="*/ 1495922 h 2458165"/>
              <a:gd name="connsiteX12" fmla="*/ 293796 w 3255514"/>
              <a:gd name="connsiteY12" fmla="*/ 1597522 h 2458165"/>
              <a:gd name="connsiteX13" fmla="*/ 306496 w 3255514"/>
              <a:gd name="connsiteY13" fmla="*/ 1661022 h 2458165"/>
              <a:gd name="connsiteX14" fmla="*/ 810 w 3255514"/>
              <a:gd name="connsiteY14" fmla="*/ 2011601 h 2458165"/>
              <a:gd name="connsiteX15" fmla="*/ 219220 w 3255514"/>
              <a:gd name="connsiteY15" fmla="*/ 2151745 h 2458165"/>
              <a:gd name="connsiteX16" fmla="*/ 284197 w 3255514"/>
              <a:gd name="connsiteY16" fmla="*/ 2226467 h 2458165"/>
              <a:gd name="connsiteX17" fmla="*/ 261750 w 3255514"/>
              <a:gd name="connsiteY17" fmla="*/ 2324966 h 2458165"/>
              <a:gd name="connsiteX18" fmla="*/ 566846 w 3255514"/>
              <a:gd name="connsiteY18" fmla="*/ 2264272 h 2458165"/>
              <a:gd name="connsiteX19" fmla="*/ 801796 w 3255514"/>
              <a:gd name="connsiteY19" fmla="*/ 2321422 h 2458165"/>
              <a:gd name="connsiteX20" fmla="*/ 1335196 w 3255514"/>
              <a:gd name="connsiteY20" fmla="*/ 2454772 h 2458165"/>
              <a:gd name="connsiteX21" fmla="*/ 1824146 w 3255514"/>
              <a:gd name="connsiteY21" fmla="*/ 2416672 h 2458165"/>
              <a:gd name="connsiteX22" fmla="*/ 2274996 w 3255514"/>
              <a:gd name="connsiteY22" fmla="*/ 2397622 h 2458165"/>
              <a:gd name="connsiteX23" fmla="*/ 2548046 w 3255514"/>
              <a:gd name="connsiteY23" fmla="*/ 2403972 h 2458165"/>
              <a:gd name="connsiteX24" fmla="*/ 2871896 w 3255514"/>
              <a:gd name="connsiteY24" fmla="*/ 2162672 h 2458165"/>
              <a:gd name="connsiteX25" fmla="*/ 2833796 w 3255514"/>
              <a:gd name="connsiteY25" fmla="*/ 1991222 h 2458165"/>
              <a:gd name="connsiteX26" fmla="*/ 2948096 w 3255514"/>
              <a:gd name="connsiteY26" fmla="*/ 1762622 h 2458165"/>
              <a:gd name="connsiteX27" fmla="*/ 3252896 w 3255514"/>
              <a:gd name="connsiteY27" fmla="*/ 1508622 h 2458165"/>
              <a:gd name="connsiteX28" fmla="*/ 2757391 w 3255514"/>
              <a:gd name="connsiteY28" fmla="*/ 1286986 h 2458165"/>
              <a:gd name="connsiteX29" fmla="*/ 2732196 w 3255514"/>
              <a:gd name="connsiteY29" fmla="*/ 1006972 h 2458165"/>
              <a:gd name="connsiteX30" fmla="*/ 2551528 w 3255514"/>
              <a:gd name="connsiteY30" fmla="*/ 717740 h 2458165"/>
              <a:gd name="connsiteX31" fmla="*/ 2332146 w 3255514"/>
              <a:gd name="connsiteY31" fmla="*/ 365622 h 2458165"/>
              <a:gd name="connsiteX32" fmla="*/ 2338563 w 3255514"/>
              <a:gd name="connsiteY32" fmla="*/ 229319 h 2458165"/>
              <a:gd name="connsiteX33" fmla="*/ 2294928 w 3255514"/>
              <a:gd name="connsiteY33" fmla="*/ 149548 h 2458165"/>
              <a:gd name="connsiteX34" fmla="*/ 2268033 w 3255514"/>
              <a:gd name="connsiteY34" fmla="*/ 137323 h 2458165"/>
              <a:gd name="connsiteX35" fmla="*/ 2209355 w 3255514"/>
              <a:gd name="connsiteY35" fmla="*/ 88423 h 2458165"/>
              <a:gd name="connsiteX36" fmla="*/ 2192242 w 3255514"/>
              <a:gd name="connsiteY36" fmla="*/ 71310 h 2458165"/>
              <a:gd name="connsiteX37" fmla="*/ 2211801 w 3255514"/>
              <a:gd name="connsiteY37" fmla="*/ 29746 h 2458165"/>
              <a:gd name="connsiteX38" fmla="*/ 2187114 w 3255514"/>
              <a:gd name="connsiteY38" fmla="*/ 1126 h 2458165"/>
              <a:gd name="connsiteX39" fmla="*/ 2136008 w 3255514"/>
              <a:gd name="connsiteY39" fmla="*/ 68865 h 2458165"/>
              <a:gd name="connsiteX40" fmla="*/ 2077330 w 3255514"/>
              <a:gd name="connsiteY40" fmla="*/ 298688 h 2458165"/>
              <a:gd name="connsiteX41" fmla="*/ 1985327 w 3255514"/>
              <a:gd name="connsiteY41" fmla="*/ 439647 h 2458165"/>
              <a:gd name="connsiteX42" fmla="*/ 1893548 w 3255514"/>
              <a:gd name="connsiteY42" fmla="*/ 513903 h 2458165"/>
              <a:gd name="connsiteX43" fmla="*/ 1867790 w 3255514"/>
              <a:gd name="connsiteY43" fmla="*/ 516478 h 2458165"/>
              <a:gd name="connsiteX44" fmla="*/ 1834305 w 3255514"/>
              <a:gd name="connsiteY44" fmla="*/ 516478 h 2458165"/>
              <a:gd name="connsiteX45" fmla="*/ 1775062 w 3255514"/>
              <a:gd name="connsiteY45" fmla="*/ 488144 h 2458165"/>
              <a:gd name="connsiteX46" fmla="*/ 1780214 w 3255514"/>
              <a:gd name="connsiteY46" fmla="*/ 434053 h 2458165"/>
              <a:gd name="connsiteX47" fmla="*/ 1785366 w 3255514"/>
              <a:gd name="connsiteY47" fmla="*/ 395416 h 2458165"/>
              <a:gd name="connsiteX48" fmla="*/ 1713316 w 3255514"/>
              <a:gd name="connsiteY48" fmla="*/ 308240 h 2458165"/>
              <a:gd name="connsiteX49" fmla="*/ 1677183 w 3255514"/>
              <a:gd name="connsiteY49" fmla="*/ 300112 h 2458165"/>
              <a:gd name="connsiteX50" fmla="*/ 1543242 w 3255514"/>
              <a:gd name="connsiteY50" fmla="*/ 333597 h 2458165"/>
              <a:gd name="connsiteX51" fmla="*/ 1532939 w 3255514"/>
              <a:gd name="connsiteY51" fmla="*/ 354204 h 2458165"/>
              <a:gd name="connsiteX52" fmla="*/ 1517485 w 3255514"/>
              <a:gd name="connsiteY52" fmla="*/ 392840 h 2458165"/>
              <a:gd name="connsiteX53" fmla="*/ 1549178 w 3255514"/>
              <a:gd name="connsiteY53" fmla="*/ 438812 h 2458165"/>
              <a:gd name="connsiteX54" fmla="*/ 1558698 w 3255514"/>
              <a:gd name="connsiteY54" fmla="*/ 475266 h 2458165"/>
              <a:gd name="connsiteX55" fmla="*/ 1538091 w 3255514"/>
              <a:gd name="connsiteY55" fmla="*/ 503598 h 2458165"/>
              <a:gd name="connsiteX56" fmla="*/ 1478795 w 3255514"/>
              <a:gd name="connsiteY56" fmla="*/ 551812 h 2458165"/>
              <a:gd name="connsiteX57" fmla="*/ 1437636 w 3255514"/>
              <a:gd name="connsiteY57" fmla="*/ 622084 h 2458165"/>
              <a:gd name="connsiteX58" fmla="*/ 1407422 w 3255514"/>
              <a:gd name="connsiteY58" fmla="*/ 623861 h 2458165"/>
              <a:gd name="connsiteX59" fmla="*/ 1355211 w 3255514"/>
              <a:gd name="connsiteY59" fmla="*/ 647842 h 2458165"/>
              <a:gd name="connsiteX60" fmla="*/ 1334605 w 3255514"/>
              <a:gd name="connsiteY60" fmla="*/ 704510 h 2458165"/>
              <a:gd name="connsiteX61" fmla="*/ 1313999 w 3255514"/>
              <a:gd name="connsiteY61" fmla="*/ 696782 h 2458165"/>
              <a:gd name="connsiteX62" fmla="*/ 1272786 w 3255514"/>
              <a:gd name="connsiteY62" fmla="*/ 689054 h 2458165"/>
              <a:gd name="connsiteX63" fmla="*/ 1182634 w 3255514"/>
              <a:gd name="connsiteY63" fmla="*/ 689053 h 2458165"/>
              <a:gd name="connsiteX64" fmla="*/ 1130976 w 3255514"/>
              <a:gd name="connsiteY64" fmla="*/ 675395 h 2458165"/>
              <a:gd name="connsiteX65" fmla="*/ 1071876 w 3255514"/>
              <a:gd name="connsiteY65" fmla="*/ 652993 h 2458165"/>
              <a:gd name="connsiteX66" fmla="*/ 1102784 w 3255514"/>
              <a:gd name="connsiteY66" fmla="*/ 629811 h 2458165"/>
              <a:gd name="connsiteX67" fmla="*/ 1172332 w 3255514"/>
              <a:gd name="connsiteY67" fmla="*/ 642690 h 2458165"/>
              <a:gd name="connsiteX68" fmla="*/ 1177482 w 3255514"/>
              <a:gd name="connsiteY68" fmla="*/ 660720 h 2458165"/>
              <a:gd name="connsiteX69" fmla="*/ 1228998 w 3255514"/>
              <a:gd name="connsiteY69" fmla="*/ 671024 h 2458165"/>
              <a:gd name="connsiteX70" fmla="*/ 1292346 w 3255514"/>
              <a:gd name="connsiteY70" fmla="*/ 640245 h 2458165"/>
              <a:gd name="connsiteX71" fmla="*/ 1265058 w 3255514"/>
              <a:gd name="connsiteY71" fmla="*/ 609206 h 2458165"/>
              <a:gd name="connsiteX72" fmla="*/ 1326877 w 3255514"/>
              <a:gd name="connsiteY72" fmla="*/ 593751 h 2458165"/>
              <a:gd name="connsiteX73" fmla="*/ 1339023 w 3255514"/>
              <a:gd name="connsiteY73" fmla="*/ 564208 h 2458165"/>
              <a:gd name="connsiteX74" fmla="*/ 1362938 w 3255514"/>
              <a:gd name="connsiteY74" fmla="*/ 544811 h 2458165"/>
              <a:gd name="connsiteX75" fmla="*/ 1370666 w 3255514"/>
              <a:gd name="connsiteY75" fmla="*/ 511326 h 2458165"/>
              <a:gd name="connsiteX76" fmla="*/ 1411878 w 3255514"/>
              <a:gd name="connsiteY76" fmla="*/ 501023 h 2458165"/>
              <a:gd name="connsiteX77" fmla="*/ 1427333 w 3255514"/>
              <a:gd name="connsiteY77" fmla="*/ 470113 h 2458165"/>
              <a:gd name="connsiteX78" fmla="*/ 1414454 w 3255514"/>
              <a:gd name="connsiteY78" fmla="*/ 441780 h 2458165"/>
              <a:gd name="connsiteX79" fmla="*/ 1445363 w 3255514"/>
              <a:gd name="connsiteY79" fmla="*/ 397992 h 2458165"/>
              <a:gd name="connsiteX80" fmla="*/ 1453145 w 3255514"/>
              <a:gd name="connsiteY80" fmla="*/ 384672 h 2458165"/>
              <a:gd name="connsiteX81" fmla="*/ 1440211 w 3255514"/>
              <a:gd name="connsiteY81" fmla="*/ 351628 h 2458165"/>
              <a:gd name="connsiteX82" fmla="*/ 1294163 w 3255514"/>
              <a:gd name="connsiteY82" fmla="*/ 291336 h 2458165"/>
              <a:gd name="connsiteX83" fmla="*/ 1205816 w 3255514"/>
              <a:gd name="connsiteY83" fmla="*/ 292385 h 2458165"/>
              <a:gd name="connsiteX84" fmla="*/ 1024046 w 3255514"/>
              <a:gd name="connsiteY84" fmla="*/ 156072 h 2458165"/>
              <a:gd name="connsiteX85" fmla="*/ 901942 w 3255514"/>
              <a:gd name="connsiteY85" fmla="*/ 112375 h 2458165"/>
              <a:gd name="connsiteX86" fmla="*/ 907027 w 3255514"/>
              <a:gd name="connsiteY86" fmla="*/ 142992 h 2458165"/>
              <a:gd name="connsiteX87" fmla="*/ 878692 w 3255514"/>
              <a:gd name="connsiteY87" fmla="*/ 153294 h 2458165"/>
              <a:gd name="connsiteX88" fmla="*/ 858086 w 3255514"/>
              <a:gd name="connsiteY88" fmla="*/ 181627 h 2458165"/>
              <a:gd name="connsiteX89" fmla="*/ 870965 w 3255514"/>
              <a:gd name="connsiteY89" fmla="*/ 220263 h 2458165"/>
              <a:gd name="connsiteX90" fmla="*/ 948237 w 3255514"/>
              <a:gd name="connsiteY90" fmla="*/ 220263 h 2458165"/>
              <a:gd name="connsiteX91" fmla="*/ 971421 w 3255514"/>
              <a:gd name="connsiteY91" fmla="*/ 274355 h 2458165"/>
              <a:gd name="connsiteX92" fmla="*/ 1010057 w 3255514"/>
              <a:gd name="connsiteY92" fmla="*/ 305264 h 2458165"/>
              <a:gd name="connsiteX93" fmla="*/ 1038391 w 3255514"/>
              <a:gd name="connsiteY93" fmla="*/ 323295 h 2458165"/>
              <a:gd name="connsiteX94" fmla="*/ 1027025 w 3255514"/>
              <a:gd name="connsiteY94" fmla="*/ 373193 h 2458165"/>
              <a:gd name="connsiteX95" fmla="*/ 981694 w 3255514"/>
              <a:gd name="connsiteY95" fmla="*/ 386402 h 2458165"/>
              <a:gd name="connsiteX96" fmla="*/ 899374 w 3255514"/>
              <a:gd name="connsiteY96" fmla="*/ 313067 h 2458165"/>
              <a:gd name="connsiteX97" fmla="*/ 783260 w 3255514"/>
              <a:gd name="connsiteY97" fmla="*/ 282274 h 2458165"/>
              <a:gd name="connsiteX0" fmla="*/ 795446 w 2960432"/>
              <a:gd name="connsiteY0" fmla="*/ 365622 h 2458165"/>
              <a:gd name="connsiteX1" fmla="*/ 854663 w 2960432"/>
              <a:gd name="connsiteY1" fmla="*/ 422772 h 2458165"/>
              <a:gd name="connsiteX2" fmla="*/ 877996 w 2960432"/>
              <a:gd name="connsiteY2" fmla="*/ 549772 h 2458165"/>
              <a:gd name="connsiteX3" fmla="*/ 833546 w 2960432"/>
              <a:gd name="connsiteY3" fmla="*/ 600572 h 2458165"/>
              <a:gd name="connsiteX4" fmla="*/ 770046 w 2960432"/>
              <a:gd name="connsiteY4" fmla="*/ 664072 h 2458165"/>
              <a:gd name="connsiteX5" fmla="*/ 725596 w 2960432"/>
              <a:gd name="connsiteY5" fmla="*/ 873622 h 2458165"/>
              <a:gd name="connsiteX6" fmla="*/ 738296 w 2960432"/>
              <a:gd name="connsiteY6" fmla="*/ 1038722 h 2458165"/>
              <a:gd name="connsiteX7" fmla="*/ 890696 w 2960432"/>
              <a:gd name="connsiteY7" fmla="*/ 1197472 h 2458165"/>
              <a:gd name="connsiteX8" fmla="*/ 763696 w 2960432"/>
              <a:gd name="connsiteY8" fmla="*/ 1299072 h 2458165"/>
              <a:gd name="connsiteX9" fmla="*/ 477946 w 2960432"/>
              <a:gd name="connsiteY9" fmla="*/ 1337172 h 2458165"/>
              <a:gd name="connsiteX10" fmla="*/ 338246 w 2960432"/>
              <a:gd name="connsiteY10" fmla="*/ 1445122 h 2458165"/>
              <a:gd name="connsiteX11" fmla="*/ 306496 w 2960432"/>
              <a:gd name="connsiteY11" fmla="*/ 1495922 h 2458165"/>
              <a:gd name="connsiteX12" fmla="*/ 293796 w 2960432"/>
              <a:gd name="connsiteY12" fmla="*/ 1597522 h 2458165"/>
              <a:gd name="connsiteX13" fmla="*/ 306496 w 2960432"/>
              <a:gd name="connsiteY13" fmla="*/ 1661022 h 2458165"/>
              <a:gd name="connsiteX14" fmla="*/ 810 w 2960432"/>
              <a:gd name="connsiteY14" fmla="*/ 2011601 h 2458165"/>
              <a:gd name="connsiteX15" fmla="*/ 219220 w 2960432"/>
              <a:gd name="connsiteY15" fmla="*/ 2151745 h 2458165"/>
              <a:gd name="connsiteX16" fmla="*/ 284197 w 2960432"/>
              <a:gd name="connsiteY16" fmla="*/ 2226467 h 2458165"/>
              <a:gd name="connsiteX17" fmla="*/ 261750 w 2960432"/>
              <a:gd name="connsiteY17" fmla="*/ 2324966 h 2458165"/>
              <a:gd name="connsiteX18" fmla="*/ 566846 w 2960432"/>
              <a:gd name="connsiteY18" fmla="*/ 2264272 h 2458165"/>
              <a:gd name="connsiteX19" fmla="*/ 801796 w 2960432"/>
              <a:gd name="connsiteY19" fmla="*/ 2321422 h 2458165"/>
              <a:gd name="connsiteX20" fmla="*/ 1335196 w 2960432"/>
              <a:gd name="connsiteY20" fmla="*/ 2454772 h 2458165"/>
              <a:gd name="connsiteX21" fmla="*/ 1824146 w 2960432"/>
              <a:gd name="connsiteY21" fmla="*/ 2416672 h 2458165"/>
              <a:gd name="connsiteX22" fmla="*/ 2274996 w 2960432"/>
              <a:gd name="connsiteY22" fmla="*/ 2397622 h 2458165"/>
              <a:gd name="connsiteX23" fmla="*/ 2548046 w 2960432"/>
              <a:gd name="connsiteY23" fmla="*/ 2403972 h 2458165"/>
              <a:gd name="connsiteX24" fmla="*/ 2871896 w 2960432"/>
              <a:gd name="connsiteY24" fmla="*/ 2162672 h 2458165"/>
              <a:gd name="connsiteX25" fmla="*/ 2833796 w 2960432"/>
              <a:gd name="connsiteY25" fmla="*/ 1991222 h 2458165"/>
              <a:gd name="connsiteX26" fmla="*/ 2948096 w 2960432"/>
              <a:gd name="connsiteY26" fmla="*/ 1762622 h 2458165"/>
              <a:gd name="connsiteX27" fmla="*/ 2935806 w 2960432"/>
              <a:gd name="connsiteY27" fmla="*/ 1515996 h 2458165"/>
              <a:gd name="connsiteX28" fmla="*/ 2757391 w 2960432"/>
              <a:gd name="connsiteY28" fmla="*/ 1286986 h 2458165"/>
              <a:gd name="connsiteX29" fmla="*/ 2732196 w 2960432"/>
              <a:gd name="connsiteY29" fmla="*/ 1006972 h 2458165"/>
              <a:gd name="connsiteX30" fmla="*/ 2551528 w 2960432"/>
              <a:gd name="connsiteY30" fmla="*/ 717740 h 2458165"/>
              <a:gd name="connsiteX31" fmla="*/ 2332146 w 2960432"/>
              <a:gd name="connsiteY31" fmla="*/ 365622 h 2458165"/>
              <a:gd name="connsiteX32" fmla="*/ 2338563 w 2960432"/>
              <a:gd name="connsiteY32" fmla="*/ 229319 h 2458165"/>
              <a:gd name="connsiteX33" fmla="*/ 2294928 w 2960432"/>
              <a:gd name="connsiteY33" fmla="*/ 149548 h 2458165"/>
              <a:gd name="connsiteX34" fmla="*/ 2268033 w 2960432"/>
              <a:gd name="connsiteY34" fmla="*/ 137323 h 2458165"/>
              <a:gd name="connsiteX35" fmla="*/ 2209355 w 2960432"/>
              <a:gd name="connsiteY35" fmla="*/ 88423 h 2458165"/>
              <a:gd name="connsiteX36" fmla="*/ 2192242 w 2960432"/>
              <a:gd name="connsiteY36" fmla="*/ 71310 h 2458165"/>
              <a:gd name="connsiteX37" fmla="*/ 2211801 w 2960432"/>
              <a:gd name="connsiteY37" fmla="*/ 29746 h 2458165"/>
              <a:gd name="connsiteX38" fmla="*/ 2187114 w 2960432"/>
              <a:gd name="connsiteY38" fmla="*/ 1126 h 2458165"/>
              <a:gd name="connsiteX39" fmla="*/ 2136008 w 2960432"/>
              <a:gd name="connsiteY39" fmla="*/ 68865 h 2458165"/>
              <a:gd name="connsiteX40" fmla="*/ 2077330 w 2960432"/>
              <a:gd name="connsiteY40" fmla="*/ 298688 h 2458165"/>
              <a:gd name="connsiteX41" fmla="*/ 1985327 w 2960432"/>
              <a:gd name="connsiteY41" fmla="*/ 439647 h 2458165"/>
              <a:gd name="connsiteX42" fmla="*/ 1893548 w 2960432"/>
              <a:gd name="connsiteY42" fmla="*/ 513903 h 2458165"/>
              <a:gd name="connsiteX43" fmla="*/ 1867790 w 2960432"/>
              <a:gd name="connsiteY43" fmla="*/ 516478 h 2458165"/>
              <a:gd name="connsiteX44" fmla="*/ 1834305 w 2960432"/>
              <a:gd name="connsiteY44" fmla="*/ 516478 h 2458165"/>
              <a:gd name="connsiteX45" fmla="*/ 1775062 w 2960432"/>
              <a:gd name="connsiteY45" fmla="*/ 488144 h 2458165"/>
              <a:gd name="connsiteX46" fmla="*/ 1780214 w 2960432"/>
              <a:gd name="connsiteY46" fmla="*/ 434053 h 2458165"/>
              <a:gd name="connsiteX47" fmla="*/ 1785366 w 2960432"/>
              <a:gd name="connsiteY47" fmla="*/ 395416 h 2458165"/>
              <a:gd name="connsiteX48" fmla="*/ 1713316 w 2960432"/>
              <a:gd name="connsiteY48" fmla="*/ 308240 h 2458165"/>
              <a:gd name="connsiteX49" fmla="*/ 1677183 w 2960432"/>
              <a:gd name="connsiteY49" fmla="*/ 300112 h 2458165"/>
              <a:gd name="connsiteX50" fmla="*/ 1543242 w 2960432"/>
              <a:gd name="connsiteY50" fmla="*/ 333597 h 2458165"/>
              <a:gd name="connsiteX51" fmla="*/ 1532939 w 2960432"/>
              <a:gd name="connsiteY51" fmla="*/ 354204 h 2458165"/>
              <a:gd name="connsiteX52" fmla="*/ 1517485 w 2960432"/>
              <a:gd name="connsiteY52" fmla="*/ 392840 h 2458165"/>
              <a:gd name="connsiteX53" fmla="*/ 1549178 w 2960432"/>
              <a:gd name="connsiteY53" fmla="*/ 438812 h 2458165"/>
              <a:gd name="connsiteX54" fmla="*/ 1558698 w 2960432"/>
              <a:gd name="connsiteY54" fmla="*/ 475266 h 2458165"/>
              <a:gd name="connsiteX55" fmla="*/ 1538091 w 2960432"/>
              <a:gd name="connsiteY55" fmla="*/ 503598 h 2458165"/>
              <a:gd name="connsiteX56" fmla="*/ 1478795 w 2960432"/>
              <a:gd name="connsiteY56" fmla="*/ 551812 h 2458165"/>
              <a:gd name="connsiteX57" fmla="*/ 1437636 w 2960432"/>
              <a:gd name="connsiteY57" fmla="*/ 622084 h 2458165"/>
              <a:gd name="connsiteX58" fmla="*/ 1407422 w 2960432"/>
              <a:gd name="connsiteY58" fmla="*/ 623861 h 2458165"/>
              <a:gd name="connsiteX59" fmla="*/ 1355211 w 2960432"/>
              <a:gd name="connsiteY59" fmla="*/ 647842 h 2458165"/>
              <a:gd name="connsiteX60" fmla="*/ 1334605 w 2960432"/>
              <a:gd name="connsiteY60" fmla="*/ 704510 h 2458165"/>
              <a:gd name="connsiteX61" fmla="*/ 1313999 w 2960432"/>
              <a:gd name="connsiteY61" fmla="*/ 696782 h 2458165"/>
              <a:gd name="connsiteX62" fmla="*/ 1272786 w 2960432"/>
              <a:gd name="connsiteY62" fmla="*/ 689054 h 2458165"/>
              <a:gd name="connsiteX63" fmla="*/ 1182634 w 2960432"/>
              <a:gd name="connsiteY63" fmla="*/ 689053 h 2458165"/>
              <a:gd name="connsiteX64" fmla="*/ 1130976 w 2960432"/>
              <a:gd name="connsiteY64" fmla="*/ 675395 h 2458165"/>
              <a:gd name="connsiteX65" fmla="*/ 1071876 w 2960432"/>
              <a:gd name="connsiteY65" fmla="*/ 652993 h 2458165"/>
              <a:gd name="connsiteX66" fmla="*/ 1102784 w 2960432"/>
              <a:gd name="connsiteY66" fmla="*/ 629811 h 2458165"/>
              <a:gd name="connsiteX67" fmla="*/ 1172332 w 2960432"/>
              <a:gd name="connsiteY67" fmla="*/ 642690 h 2458165"/>
              <a:gd name="connsiteX68" fmla="*/ 1177482 w 2960432"/>
              <a:gd name="connsiteY68" fmla="*/ 660720 h 2458165"/>
              <a:gd name="connsiteX69" fmla="*/ 1228998 w 2960432"/>
              <a:gd name="connsiteY69" fmla="*/ 671024 h 2458165"/>
              <a:gd name="connsiteX70" fmla="*/ 1292346 w 2960432"/>
              <a:gd name="connsiteY70" fmla="*/ 640245 h 2458165"/>
              <a:gd name="connsiteX71" fmla="*/ 1265058 w 2960432"/>
              <a:gd name="connsiteY71" fmla="*/ 609206 h 2458165"/>
              <a:gd name="connsiteX72" fmla="*/ 1326877 w 2960432"/>
              <a:gd name="connsiteY72" fmla="*/ 593751 h 2458165"/>
              <a:gd name="connsiteX73" fmla="*/ 1339023 w 2960432"/>
              <a:gd name="connsiteY73" fmla="*/ 564208 h 2458165"/>
              <a:gd name="connsiteX74" fmla="*/ 1362938 w 2960432"/>
              <a:gd name="connsiteY74" fmla="*/ 544811 h 2458165"/>
              <a:gd name="connsiteX75" fmla="*/ 1370666 w 2960432"/>
              <a:gd name="connsiteY75" fmla="*/ 511326 h 2458165"/>
              <a:gd name="connsiteX76" fmla="*/ 1411878 w 2960432"/>
              <a:gd name="connsiteY76" fmla="*/ 501023 h 2458165"/>
              <a:gd name="connsiteX77" fmla="*/ 1427333 w 2960432"/>
              <a:gd name="connsiteY77" fmla="*/ 470113 h 2458165"/>
              <a:gd name="connsiteX78" fmla="*/ 1414454 w 2960432"/>
              <a:gd name="connsiteY78" fmla="*/ 441780 h 2458165"/>
              <a:gd name="connsiteX79" fmla="*/ 1445363 w 2960432"/>
              <a:gd name="connsiteY79" fmla="*/ 397992 h 2458165"/>
              <a:gd name="connsiteX80" fmla="*/ 1453145 w 2960432"/>
              <a:gd name="connsiteY80" fmla="*/ 384672 h 2458165"/>
              <a:gd name="connsiteX81" fmla="*/ 1440211 w 2960432"/>
              <a:gd name="connsiteY81" fmla="*/ 351628 h 2458165"/>
              <a:gd name="connsiteX82" fmla="*/ 1294163 w 2960432"/>
              <a:gd name="connsiteY82" fmla="*/ 291336 h 2458165"/>
              <a:gd name="connsiteX83" fmla="*/ 1205816 w 2960432"/>
              <a:gd name="connsiteY83" fmla="*/ 292385 h 2458165"/>
              <a:gd name="connsiteX84" fmla="*/ 1024046 w 2960432"/>
              <a:gd name="connsiteY84" fmla="*/ 156072 h 2458165"/>
              <a:gd name="connsiteX85" fmla="*/ 901942 w 2960432"/>
              <a:gd name="connsiteY85" fmla="*/ 112375 h 2458165"/>
              <a:gd name="connsiteX86" fmla="*/ 907027 w 2960432"/>
              <a:gd name="connsiteY86" fmla="*/ 142992 h 2458165"/>
              <a:gd name="connsiteX87" fmla="*/ 878692 w 2960432"/>
              <a:gd name="connsiteY87" fmla="*/ 153294 h 2458165"/>
              <a:gd name="connsiteX88" fmla="*/ 858086 w 2960432"/>
              <a:gd name="connsiteY88" fmla="*/ 181627 h 2458165"/>
              <a:gd name="connsiteX89" fmla="*/ 870965 w 2960432"/>
              <a:gd name="connsiteY89" fmla="*/ 220263 h 2458165"/>
              <a:gd name="connsiteX90" fmla="*/ 948237 w 2960432"/>
              <a:gd name="connsiteY90" fmla="*/ 220263 h 2458165"/>
              <a:gd name="connsiteX91" fmla="*/ 971421 w 2960432"/>
              <a:gd name="connsiteY91" fmla="*/ 274355 h 2458165"/>
              <a:gd name="connsiteX92" fmla="*/ 1010057 w 2960432"/>
              <a:gd name="connsiteY92" fmla="*/ 305264 h 2458165"/>
              <a:gd name="connsiteX93" fmla="*/ 1038391 w 2960432"/>
              <a:gd name="connsiteY93" fmla="*/ 323295 h 2458165"/>
              <a:gd name="connsiteX94" fmla="*/ 1027025 w 2960432"/>
              <a:gd name="connsiteY94" fmla="*/ 373193 h 2458165"/>
              <a:gd name="connsiteX95" fmla="*/ 981694 w 2960432"/>
              <a:gd name="connsiteY95" fmla="*/ 386402 h 2458165"/>
              <a:gd name="connsiteX96" fmla="*/ 899374 w 2960432"/>
              <a:gd name="connsiteY96" fmla="*/ 313067 h 2458165"/>
              <a:gd name="connsiteX97" fmla="*/ 783260 w 2960432"/>
              <a:gd name="connsiteY97" fmla="*/ 282274 h 2458165"/>
              <a:gd name="connsiteX0" fmla="*/ 795446 w 2983832"/>
              <a:gd name="connsiteY0" fmla="*/ 365622 h 2458165"/>
              <a:gd name="connsiteX1" fmla="*/ 854663 w 2983832"/>
              <a:gd name="connsiteY1" fmla="*/ 422772 h 2458165"/>
              <a:gd name="connsiteX2" fmla="*/ 877996 w 2983832"/>
              <a:gd name="connsiteY2" fmla="*/ 549772 h 2458165"/>
              <a:gd name="connsiteX3" fmla="*/ 833546 w 2983832"/>
              <a:gd name="connsiteY3" fmla="*/ 600572 h 2458165"/>
              <a:gd name="connsiteX4" fmla="*/ 770046 w 2983832"/>
              <a:gd name="connsiteY4" fmla="*/ 664072 h 2458165"/>
              <a:gd name="connsiteX5" fmla="*/ 725596 w 2983832"/>
              <a:gd name="connsiteY5" fmla="*/ 873622 h 2458165"/>
              <a:gd name="connsiteX6" fmla="*/ 738296 w 2983832"/>
              <a:gd name="connsiteY6" fmla="*/ 1038722 h 2458165"/>
              <a:gd name="connsiteX7" fmla="*/ 890696 w 2983832"/>
              <a:gd name="connsiteY7" fmla="*/ 1197472 h 2458165"/>
              <a:gd name="connsiteX8" fmla="*/ 763696 w 2983832"/>
              <a:gd name="connsiteY8" fmla="*/ 1299072 h 2458165"/>
              <a:gd name="connsiteX9" fmla="*/ 477946 w 2983832"/>
              <a:gd name="connsiteY9" fmla="*/ 1337172 h 2458165"/>
              <a:gd name="connsiteX10" fmla="*/ 338246 w 2983832"/>
              <a:gd name="connsiteY10" fmla="*/ 1445122 h 2458165"/>
              <a:gd name="connsiteX11" fmla="*/ 306496 w 2983832"/>
              <a:gd name="connsiteY11" fmla="*/ 1495922 h 2458165"/>
              <a:gd name="connsiteX12" fmla="*/ 293796 w 2983832"/>
              <a:gd name="connsiteY12" fmla="*/ 1597522 h 2458165"/>
              <a:gd name="connsiteX13" fmla="*/ 306496 w 2983832"/>
              <a:gd name="connsiteY13" fmla="*/ 1661022 h 2458165"/>
              <a:gd name="connsiteX14" fmla="*/ 810 w 2983832"/>
              <a:gd name="connsiteY14" fmla="*/ 2011601 h 2458165"/>
              <a:gd name="connsiteX15" fmla="*/ 219220 w 2983832"/>
              <a:gd name="connsiteY15" fmla="*/ 2151745 h 2458165"/>
              <a:gd name="connsiteX16" fmla="*/ 284197 w 2983832"/>
              <a:gd name="connsiteY16" fmla="*/ 2226467 h 2458165"/>
              <a:gd name="connsiteX17" fmla="*/ 261750 w 2983832"/>
              <a:gd name="connsiteY17" fmla="*/ 2324966 h 2458165"/>
              <a:gd name="connsiteX18" fmla="*/ 566846 w 2983832"/>
              <a:gd name="connsiteY18" fmla="*/ 2264272 h 2458165"/>
              <a:gd name="connsiteX19" fmla="*/ 801796 w 2983832"/>
              <a:gd name="connsiteY19" fmla="*/ 2321422 h 2458165"/>
              <a:gd name="connsiteX20" fmla="*/ 1335196 w 2983832"/>
              <a:gd name="connsiteY20" fmla="*/ 2454772 h 2458165"/>
              <a:gd name="connsiteX21" fmla="*/ 1824146 w 2983832"/>
              <a:gd name="connsiteY21" fmla="*/ 2416672 h 2458165"/>
              <a:gd name="connsiteX22" fmla="*/ 2274996 w 2983832"/>
              <a:gd name="connsiteY22" fmla="*/ 2397622 h 2458165"/>
              <a:gd name="connsiteX23" fmla="*/ 2548046 w 2983832"/>
              <a:gd name="connsiteY23" fmla="*/ 2403972 h 2458165"/>
              <a:gd name="connsiteX24" fmla="*/ 2871896 w 2983832"/>
              <a:gd name="connsiteY24" fmla="*/ 2162672 h 2458165"/>
              <a:gd name="connsiteX25" fmla="*/ 2509331 w 2983832"/>
              <a:gd name="connsiteY25" fmla="*/ 1932229 h 2458165"/>
              <a:gd name="connsiteX26" fmla="*/ 2948096 w 2983832"/>
              <a:gd name="connsiteY26" fmla="*/ 1762622 h 2458165"/>
              <a:gd name="connsiteX27" fmla="*/ 2935806 w 2983832"/>
              <a:gd name="connsiteY27" fmla="*/ 1515996 h 2458165"/>
              <a:gd name="connsiteX28" fmla="*/ 2757391 w 2983832"/>
              <a:gd name="connsiteY28" fmla="*/ 1286986 h 2458165"/>
              <a:gd name="connsiteX29" fmla="*/ 2732196 w 2983832"/>
              <a:gd name="connsiteY29" fmla="*/ 1006972 h 2458165"/>
              <a:gd name="connsiteX30" fmla="*/ 2551528 w 2983832"/>
              <a:gd name="connsiteY30" fmla="*/ 717740 h 2458165"/>
              <a:gd name="connsiteX31" fmla="*/ 2332146 w 2983832"/>
              <a:gd name="connsiteY31" fmla="*/ 365622 h 2458165"/>
              <a:gd name="connsiteX32" fmla="*/ 2338563 w 2983832"/>
              <a:gd name="connsiteY32" fmla="*/ 229319 h 2458165"/>
              <a:gd name="connsiteX33" fmla="*/ 2294928 w 2983832"/>
              <a:gd name="connsiteY33" fmla="*/ 149548 h 2458165"/>
              <a:gd name="connsiteX34" fmla="*/ 2268033 w 2983832"/>
              <a:gd name="connsiteY34" fmla="*/ 137323 h 2458165"/>
              <a:gd name="connsiteX35" fmla="*/ 2209355 w 2983832"/>
              <a:gd name="connsiteY35" fmla="*/ 88423 h 2458165"/>
              <a:gd name="connsiteX36" fmla="*/ 2192242 w 2983832"/>
              <a:gd name="connsiteY36" fmla="*/ 71310 h 2458165"/>
              <a:gd name="connsiteX37" fmla="*/ 2211801 w 2983832"/>
              <a:gd name="connsiteY37" fmla="*/ 29746 h 2458165"/>
              <a:gd name="connsiteX38" fmla="*/ 2187114 w 2983832"/>
              <a:gd name="connsiteY38" fmla="*/ 1126 h 2458165"/>
              <a:gd name="connsiteX39" fmla="*/ 2136008 w 2983832"/>
              <a:gd name="connsiteY39" fmla="*/ 68865 h 2458165"/>
              <a:gd name="connsiteX40" fmla="*/ 2077330 w 2983832"/>
              <a:gd name="connsiteY40" fmla="*/ 298688 h 2458165"/>
              <a:gd name="connsiteX41" fmla="*/ 1985327 w 2983832"/>
              <a:gd name="connsiteY41" fmla="*/ 439647 h 2458165"/>
              <a:gd name="connsiteX42" fmla="*/ 1893548 w 2983832"/>
              <a:gd name="connsiteY42" fmla="*/ 513903 h 2458165"/>
              <a:gd name="connsiteX43" fmla="*/ 1867790 w 2983832"/>
              <a:gd name="connsiteY43" fmla="*/ 516478 h 2458165"/>
              <a:gd name="connsiteX44" fmla="*/ 1834305 w 2983832"/>
              <a:gd name="connsiteY44" fmla="*/ 516478 h 2458165"/>
              <a:gd name="connsiteX45" fmla="*/ 1775062 w 2983832"/>
              <a:gd name="connsiteY45" fmla="*/ 488144 h 2458165"/>
              <a:gd name="connsiteX46" fmla="*/ 1780214 w 2983832"/>
              <a:gd name="connsiteY46" fmla="*/ 434053 h 2458165"/>
              <a:gd name="connsiteX47" fmla="*/ 1785366 w 2983832"/>
              <a:gd name="connsiteY47" fmla="*/ 395416 h 2458165"/>
              <a:gd name="connsiteX48" fmla="*/ 1713316 w 2983832"/>
              <a:gd name="connsiteY48" fmla="*/ 308240 h 2458165"/>
              <a:gd name="connsiteX49" fmla="*/ 1677183 w 2983832"/>
              <a:gd name="connsiteY49" fmla="*/ 300112 h 2458165"/>
              <a:gd name="connsiteX50" fmla="*/ 1543242 w 2983832"/>
              <a:gd name="connsiteY50" fmla="*/ 333597 h 2458165"/>
              <a:gd name="connsiteX51" fmla="*/ 1532939 w 2983832"/>
              <a:gd name="connsiteY51" fmla="*/ 354204 h 2458165"/>
              <a:gd name="connsiteX52" fmla="*/ 1517485 w 2983832"/>
              <a:gd name="connsiteY52" fmla="*/ 392840 h 2458165"/>
              <a:gd name="connsiteX53" fmla="*/ 1549178 w 2983832"/>
              <a:gd name="connsiteY53" fmla="*/ 438812 h 2458165"/>
              <a:gd name="connsiteX54" fmla="*/ 1558698 w 2983832"/>
              <a:gd name="connsiteY54" fmla="*/ 475266 h 2458165"/>
              <a:gd name="connsiteX55" fmla="*/ 1538091 w 2983832"/>
              <a:gd name="connsiteY55" fmla="*/ 503598 h 2458165"/>
              <a:gd name="connsiteX56" fmla="*/ 1478795 w 2983832"/>
              <a:gd name="connsiteY56" fmla="*/ 551812 h 2458165"/>
              <a:gd name="connsiteX57" fmla="*/ 1437636 w 2983832"/>
              <a:gd name="connsiteY57" fmla="*/ 622084 h 2458165"/>
              <a:gd name="connsiteX58" fmla="*/ 1407422 w 2983832"/>
              <a:gd name="connsiteY58" fmla="*/ 623861 h 2458165"/>
              <a:gd name="connsiteX59" fmla="*/ 1355211 w 2983832"/>
              <a:gd name="connsiteY59" fmla="*/ 647842 h 2458165"/>
              <a:gd name="connsiteX60" fmla="*/ 1334605 w 2983832"/>
              <a:gd name="connsiteY60" fmla="*/ 704510 h 2458165"/>
              <a:gd name="connsiteX61" fmla="*/ 1313999 w 2983832"/>
              <a:gd name="connsiteY61" fmla="*/ 696782 h 2458165"/>
              <a:gd name="connsiteX62" fmla="*/ 1272786 w 2983832"/>
              <a:gd name="connsiteY62" fmla="*/ 689054 h 2458165"/>
              <a:gd name="connsiteX63" fmla="*/ 1182634 w 2983832"/>
              <a:gd name="connsiteY63" fmla="*/ 689053 h 2458165"/>
              <a:gd name="connsiteX64" fmla="*/ 1130976 w 2983832"/>
              <a:gd name="connsiteY64" fmla="*/ 675395 h 2458165"/>
              <a:gd name="connsiteX65" fmla="*/ 1071876 w 2983832"/>
              <a:gd name="connsiteY65" fmla="*/ 652993 h 2458165"/>
              <a:gd name="connsiteX66" fmla="*/ 1102784 w 2983832"/>
              <a:gd name="connsiteY66" fmla="*/ 629811 h 2458165"/>
              <a:gd name="connsiteX67" fmla="*/ 1172332 w 2983832"/>
              <a:gd name="connsiteY67" fmla="*/ 642690 h 2458165"/>
              <a:gd name="connsiteX68" fmla="*/ 1177482 w 2983832"/>
              <a:gd name="connsiteY68" fmla="*/ 660720 h 2458165"/>
              <a:gd name="connsiteX69" fmla="*/ 1228998 w 2983832"/>
              <a:gd name="connsiteY69" fmla="*/ 671024 h 2458165"/>
              <a:gd name="connsiteX70" fmla="*/ 1292346 w 2983832"/>
              <a:gd name="connsiteY70" fmla="*/ 640245 h 2458165"/>
              <a:gd name="connsiteX71" fmla="*/ 1265058 w 2983832"/>
              <a:gd name="connsiteY71" fmla="*/ 609206 h 2458165"/>
              <a:gd name="connsiteX72" fmla="*/ 1326877 w 2983832"/>
              <a:gd name="connsiteY72" fmla="*/ 593751 h 2458165"/>
              <a:gd name="connsiteX73" fmla="*/ 1339023 w 2983832"/>
              <a:gd name="connsiteY73" fmla="*/ 564208 h 2458165"/>
              <a:gd name="connsiteX74" fmla="*/ 1362938 w 2983832"/>
              <a:gd name="connsiteY74" fmla="*/ 544811 h 2458165"/>
              <a:gd name="connsiteX75" fmla="*/ 1370666 w 2983832"/>
              <a:gd name="connsiteY75" fmla="*/ 511326 h 2458165"/>
              <a:gd name="connsiteX76" fmla="*/ 1411878 w 2983832"/>
              <a:gd name="connsiteY76" fmla="*/ 501023 h 2458165"/>
              <a:gd name="connsiteX77" fmla="*/ 1427333 w 2983832"/>
              <a:gd name="connsiteY77" fmla="*/ 470113 h 2458165"/>
              <a:gd name="connsiteX78" fmla="*/ 1414454 w 2983832"/>
              <a:gd name="connsiteY78" fmla="*/ 441780 h 2458165"/>
              <a:gd name="connsiteX79" fmla="*/ 1445363 w 2983832"/>
              <a:gd name="connsiteY79" fmla="*/ 397992 h 2458165"/>
              <a:gd name="connsiteX80" fmla="*/ 1453145 w 2983832"/>
              <a:gd name="connsiteY80" fmla="*/ 384672 h 2458165"/>
              <a:gd name="connsiteX81" fmla="*/ 1440211 w 2983832"/>
              <a:gd name="connsiteY81" fmla="*/ 351628 h 2458165"/>
              <a:gd name="connsiteX82" fmla="*/ 1294163 w 2983832"/>
              <a:gd name="connsiteY82" fmla="*/ 291336 h 2458165"/>
              <a:gd name="connsiteX83" fmla="*/ 1205816 w 2983832"/>
              <a:gd name="connsiteY83" fmla="*/ 292385 h 2458165"/>
              <a:gd name="connsiteX84" fmla="*/ 1024046 w 2983832"/>
              <a:gd name="connsiteY84" fmla="*/ 156072 h 2458165"/>
              <a:gd name="connsiteX85" fmla="*/ 901942 w 2983832"/>
              <a:gd name="connsiteY85" fmla="*/ 112375 h 2458165"/>
              <a:gd name="connsiteX86" fmla="*/ 907027 w 2983832"/>
              <a:gd name="connsiteY86" fmla="*/ 142992 h 2458165"/>
              <a:gd name="connsiteX87" fmla="*/ 878692 w 2983832"/>
              <a:gd name="connsiteY87" fmla="*/ 153294 h 2458165"/>
              <a:gd name="connsiteX88" fmla="*/ 858086 w 2983832"/>
              <a:gd name="connsiteY88" fmla="*/ 181627 h 2458165"/>
              <a:gd name="connsiteX89" fmla="*/ 870965 w 2983832"/>
              <a:gd name="connsiteY89" fmla="*/ 220263 h 2458165"/>
              <a:gd name="connsiteX90" fmla="*/ 948237 w 2983832"/>
              <a:gd name="connsiteY90" fmla="*/ 220263 h 2458165"/>
              <a:gd name="connsiteX91" fmla="*/ 971421 w 2983832"/>
              <a:gd name="connsiteY91" fmla="*/ 274355 h 2458165"/>
              <a:gd name="connsiteX92" fmla="*/ 1010057 w 2983832"/>
              <a:gd name="connsiteY92" fmla="*/ 305264 h 2458165"/>
              <a:gd name="connsiteX93" fmla="*/ 1038391 w 2983832"/>
              <a:gd name="connsiteY93" fmla="*/ 323295 h 2458165"/>
              <a:gd name="connsiteX94" fmla="*/ 1027025 w 2983832"/>
              <a:gd name="connsiteY94" fmla="*/ 373193 h 2458165"/>
              <a:gd name="connsiteX95" fmla="*/ 981694 w 2983832"/>
              <a:gd name="connsiteY95" fmla="*/ 386402 h 2458165"/>
              <a:gd name="connsiteX96" fmla="*/ 899374 w 2983832"/>
              <a:gd name="connsiteY96" fmla="*/ 313067 h 2458165"/>
              <a:gd name="connsiteX97" fmla="*/ 783260 w 2983832"/>
              <a:gd name="connsiteY97" fmla="*/ 282274 h 2458165"/>
              <a:gd name="connsiteX0" fmla="*/ 795446 w 2983832"/>
              <a:gd name="connsiteY0" fmla="*/ 365622 h 2458165"/>
              <a:gd name="connsiteX1" fmla="*/ 854663 w 2983832"/>
              <a:gd name="connsiteY1" fmla="*/ 422772 h 2458165"/>
              <a:gd name="connsiteX2" fmla="*/ 877996 w 2983832"/>
              <a:gd name="connsiteY2" fmla="*/ 549772 h 2458165"/>
              <a:gd name="connsiteX3" fmla="*/ 833546 w 2983832"/>
              <a:gd name="connsiteY3" fmla="*/ 600572 h 2458165"/>
              <a:gd name="connsiteX4" fmla="*/ 770046 w 2983832"/>
              <a:gd name="connsiteY4" fmla="*/ 664072 h 2458165"/>
              <a:gd name="connsiteX5" fmla="*/ 725596 w 2983832"/>
              <a:gd name="connsiteY5" fmla="*/ 873622 h 2458165"/>
              <a:gd name="connsiteX6" fmla="*/ 738296 w 2983832"/>
              <a:gd name="connsiteY6" fmla="*/ 1038722 h 2458165"/>
              <a:gd name="connsiteX7" fmla="*/ 890696 w 2983832"/>
              <a:gd name="connsiteY7" fmla="*/ 1197472 h 2458165"/>
              <a:gd name="connsiteX8" fmla="*/ 763696 w 2983832"/>
              <a:gd name="connsiteY8" fmla="*/ 1299072 h 2458165"/>
              <a:gd name="connsiteX9" fmla="*/ 477946 w 2983832"/>
              <a:gd name="connsiteY9" fmla="*/ 1337172 h 2458165"/>
              <a:gd name="connsiteX10" fmla="*/ 338246 w 2983832"/>
              <a:gd name="connsiteY10" fmla="*/ 1445122 h 2458165"/>
              <a:gd name="connsiteX11" fmla="*/ 306496 w 2983832"/>
              <a:gd name="connsiteY11" fmla="*/ 1495922 h 2458165"/>
              <a:gd name="connsiteX12" fmla="*/ 293796 w 2983832"/>
              <a:gd name="connsiteY12" fmla="*/ 1597522 h 2458165"/>
              <a:gd name="connsiteX13" fmla="*/ 306496 w 2983832"/>
              <a:gd name="connsiteY13" fmla="*/ 1661022 h 2458165"/>
              <a:gd name="connsiteX14" fmla="*/ 810 w 2983832"/>
              <a:gd name="connsiteY14" fmla="*/ 2011601 h 2458165"/>
              <a:gd name="connsiteX15" fmla="*/ 219220 w 2983832"/>
              <a:gd name="connsiteY15" fmla="*/ 2151745 h 2458165"/>
              <a:gd name="connsiteX16" fmla="*/ 284197 w 2983832"/>
              <a:gd name="connsiteY16" fmla="*/ 2226467 h 2458165"/>
              <a:gd name="connsiteX17" fmla="*/ 261750 w 2983832"/>
              <a:gd name="connsiteY17" fmla="*/ 2324966 h 2458165"/>
              <a:gd name="connsiteX18" fmla="*/ 566846 w 2983832"/>
              <a:gd name="connsiteY18" fmla="*/ 2264272 h 2458165"/>
              <a:gd name="connsiteX19" fmla="*/ 801796 w 2983832"/>
              <a:gd name="connsiteY19" fmla="*/ 2321422 h 2458165"/>
              <a:gd name="connsiteX20" fmla="*/ 1335196 w 2983832"/>
              <a:gd name="connsiteY20" fmla="*/ 2454772 h 2458165"/>
              <a:gd name="connsiteX21" fmla="*/ 1824146 w 2983832"/>
              <a:gd name="connsiteY21" fmla="*/ 2416672 h 2458165"/>
              <a:gd name="connsiteX22" fmla="*/ 2274996 w 2983832"/>
              <a:gd name="connsiteY22" fmla="*/ 2397622 h 2458165"/>
              <a:gd name="connsiteX23" fmla="*/ 2548046 w 2983832"/>
              <a:gd name="connsiteY23" fmla="*/ 2403972 h 2458165"/>
              <a:gd name="connsiteX24" fmla="*/ 2436819 w 2983832"/>
              <a:gd name="connsiteY24" fmla="*/ 2140549 h 2458165"/>
              <a:gd name="connsiteX25" fmla="*/ 2509331 w 2983832"/>
              <a:gd name="connsiteY25" fmla="*/ 1932229 h 2458165"/>
              <a:gd name="connsiteX26" fmla="*/ 2948096 w 2983832"/>
              <a:gd name="connsiteY26" fmla="*/ 1762622 h 2458165"/>
              <a:gd name="connsiteX27" fmla="*/ 2935806 w 2983832"/>
              <a:gd name="connsiteY27" fmla="*/ 1515996 h 2458165"/>
              <a:gd name="connsiteX28" fmla="*/ 2757391 w 2983832"/>
              <a:gd name="connsiteY28" fmla="*/ 1286986 h 2458165"/>
              <a:gd name="connsiteX29" fmla="*/ 2732196 w 2983832"/>
              <a:gd name="connsiteY29" fmla="*/ 1006972 h 2458165"/>
              <a:gd name="connsiteX30" fmla="*/ 2551528 w 2983832"/>
              <a:gd name="connsiteY30" fmla="*/ 717740 h 2458165"/>
              <a:gd name="connsiteX31" fmla="*/ 2332146 w 2983832"/>
              <a:gd name="connsiteY31" fmla="*/ 365622 h 2458165"/>
              <a:gd name="connsiteX32" fmla="*/ 2338563 w 2983832"/>
              <a:gd name="connsiteY32" fmla="*/ 229319 h 2458165"/>
              <a:gd name="connsiteX33" fmla="*/ 2294928 w 2983832"/>
              <a:gd name="connsiteY33" fmla="*/ 149548 h 2458165"/>
              <a:gd name="connsiteX34" fmla="*/ 2268033 w 2983832"/>
              <a:gd name="connsiteY34" fmla="*/ 137323 h 2458165"/>
              <a:gd name="connsiteX35" fmla="*/ 2209355 w 2983832"/>
              <a:gd name="connsiteY35" fmla="*/ 88423 h 2458165"/>
              <a:gd name="connsiteX36" fmla="*/ 2192242 w 2983832"/>
              <a:gd name="connsiteY36" fmla="*/ 71310 h 2458165"/>
              <a:gd name="connsiteX37" fmla="*/ 2211801 w 2983832"/>
              <a:gd name="connsiteY37" fmla="*/ 29746 h 2458165"/>
              <a:gd name="connsiteX38" fmla="*/ 2187114 w 2983832"/>
              <a:gd name="connsiteY38" fmla="*/ 1126 h 2458165"/>
              <a:gd name="connsiteX39" fmla="*/ 2136008 w 2983832"/>
              <a:gd name="connsiteY39" fmla="*/ 68865 h 2458165"/>
              <a:gd name="connsiteX40" fmla="*/ 2077330 w 2983832"/>
              <a:gd name="connsiteY40" fmla="*/ 298688 h 2458165"/>
              <a:gd name="connsiteX41" fmla="*/ 1985327 w 2983832"/>
              <a:gd name="connsiteY41" fmla="*/ 439647 h 2458165"/>
              <a:gd name="connsiteX42" fmla="*/ 1893548 w 2983832"/>
              <a:gd name="connsiteY42" fmla="*/ 513903 h 2458165"/>
              <a:gd name="connsiteX43" fmla="*/ 1867790 w 2983832"/>
              <a:gd name="connsiteY43" fmla="*/ 516478 h 2458165"/>
              <a:gd name="connsiteX44" fmla="*/ 1834305 w 2983832"/>
              <a:gd name="connsiteY44" fmla="*/ 516478 h 2458165"/>
              <a:gd name="connsiteX45" fmla="*/ 1775062 w 2983832"/>
              <a:gd name="connsiteY45" fmla="*/ 488144 h 2458165"/>
              <a:gd name="connsiteX46" fmla="*/ 1780214 w 2983832"/>
              <a:gd name="connsiteY46" fmla="*/ 434053 h 2458165"/>
              <a:gd name="connsiteX47" fmla="*/ 1785366 w 2983832"/>
              <a:gd name="connsiteY47" fmla="*/ 395416 h 2458165"/>
              <a:gd name="connsiteX48" fmla="*/ 1713316 w 2983832"/>
              <a:gd name="connsiteY48" fmla="*/ 308240 h 2458165"/>
              <a:gd name="connsiteX49" fmla="*/ 1677183 w 2983832"/>
              <a:gd name="connsiteY49" fmla="*/ 300112 h 2458165"/>
              <a:gd name="connsiteX50" fmla="*/ 1543242 w 2983832"/>
              <a:gd name="connsiteY50" fmla="*/ 333597 h 2458165"/>
              <a:gd name="connsiteX51" fmla="*/ 1532939 w 2983832"/>
              <a:gd name="connsiteY51" fmla="*/ 354204 h 2458165"/>
              <a:gd name="connsiteX52" fmla="*/ 1517485 w 2983832"/>
              <a:gd name="connsiteY52" fmla="*/ 392840 h 2458165"/>
              <a:gd name="connsiteX53" fmla="*/ 1549178 w 2983832"/>
              <a:gd name="connsiteY53" fmla="*/ 438812 h 2458165"/>
              <a:gd name="connsiteX54" fmla="*/ 1558698 w 2983832"/>
              <a:gd name="connsiteY54" fmla="*/ 475266 h 2458165"/>
              <a:gd name="connsiteX55" fmla="*/ 1538091 w 2983832"/>
              <a:gd name="connsiteY55" fmla="*/ 503598 h 2458165"/>
              <a:gd name="connsiteX56" fmla="*/ 1478795 w 2983832"/>
              <a:gd name="connsiteY56" fmla="*/ 551812 h 2458165"/>
              <a:gd name="connsiteX57" fmla="*/ 1437636 w 2983832"/>
              <a:gd name="connsiteY57" fmla="*/ 622084 h 2458165"/>
              <a:gd name="connsiteX58" fmla="*/ 1407422 w 2983832"/>
              <a:gd name="connsiteY58" fmla="*/ 623861 h 2458165"/>
              <a:gd name="connsiteX59" fmla="*/ 1355211 w 2983832"/>
              <a:gd name="connsiteY59" fmla="*/ 647842 h 2458165"/>
              <a:gd name="connsiteX60" fmla="*/ 1334605 w 2983832"/>
              <a:gd name="connsiteY60" fmla="*/ 704510 h 2458165"/>
              <a:gd name="connsiteX61" fmla="*/ 1313999 w 2983832"/>
              <a:gd name="connsiteY61" fmla="*/ 696782 h 2458165"/>
              <a:gd name="connsiteX62" fmla="*/ 1272786 w 2983832"/>
              <a:gd name="connsiteY62" fmla="*/ 689054 h 2458165"/>
              <a:gd name="connsiteX63" fmla="*/ 1182634 w 2983832"/>
              <a:gd name="connsiteY63" fmla="*/ 689053 h 2458165"/>
              <a:gd name="connsiteX64" fmla="*/ 1130976 w 2983832"/>
              <a:gd name="connsiteY64" fmla="*/ 675395 h 2458165"/>
              <a:gd name="connsiteX65" fmla="*/ 1071876 w 2983832"/>
              <a:gd name="connsiteY65" fmla="*/ 652993 h 2458165"/>
              <a:gd name="connsiteX66" fmla="*/ 1102784 w 2983832"/>
              <a:gd name="connsiteY66" fmla="*/ 629811 h 2458165"/>
              <a:gd name="connsiteX67" fmla="*/ 1172332 w 2983832"/>
              <a:gd name="connsiteY67" fmla="*/ 642690 h 2458165"/>
              <a:gd name="connsiteX68" fmla="*/ 1177482 w 2983832"/>
              <a:gd name="connsiteY68" fmla="*/ 660720 h 2458165"/>
              <a:gd name="connsiteX69" fmla="*/ 1228998 w 2983832"/>
              <a:gd name="connsiteY69" fmla="*/ 671024 h 2458165"/>
              <a:gd name="connsiteX70" fmla="*/ 1292346 w 2983832"/>
              <a:gd name="connsiteY70" fmla="*/ 640245 h 2458165"/>
              <a:gd name="connsiteX71" fmla="*/ 1265058 w 2983832"/>
              <a:gd name="connsiteY71" fmla="*/ 609206 h 2458165"/>
              <a:gd name="connsiteX72" fmla="*/ 1326877 w 2983832"/>
              <a:gd name="connsiteY72" fmla="*/ 593751 h 2458165"/>
              <a:gd name="connsiteX73" fmla="*/ 1339023 w 2983832"/>
              <a:gd name="connsiteY73" fmla="*/ 564208 h 2458165"/>
              <a:gd name="connsiteX74" fmla="*/ 1362938 w 2983832"/>
              <a:gd name="connsiteY74" fmla="*/ 544811 h 2458165"/>
              <a:gd name="connsiteX75" fmla="*/ 1370666 w 2983832"/>
              <a:gd name="connsiteY75" fmla="*/ 511326 h 2458165"/>
              <a:gd name="connsiteX76" fmla="*/ 1411878 w 2983832"/>
              <a:gd name="connsiteY76" fmla="*/ 501023 h 2458165"/>
              <a:gd name="connsiteX77" fmla="*/ 1427333 w 2983832"/>
              <a:gd name="connsiteY77" fmla="*/ 470113 h 2458165"/>
              <a:gd name="connsiteX78" fmla="*/ 1414454 w 2983832"/>
              <a:gd name="connsiteY78" fmla="*/ 441780 h 2458165"/>
              <a:gd name="connsiteX79" fmla="*/ 1445363 w 2983832"/>
              <a:gd name="connsiteY79" fmla="*/ 397992 h 2458165"/>
              <a:gd name="connsiteX80" fmla="*/ 1453145 w 2983832"/>
              <a:gd name="connsiteY80" fmla="*/ 384672 h 2458165"/>
              <a:gd name="connsiteX81" fmla="*/ 1440211 w 2983832"/>
              <a:gd name="connsiteY81" fmla="*/ 351628 h 2458165"/>
              <a:gd name="connsiteX82" fmla="*/ 1294163 w 2983832"/>
              <a:gd name="connsiteY82" fmla="*/ 291336 h 2458165"/>
              <a:gd name="connsiteX83" fmla="*/ 1205816 w 2983832"/>
              <a:gd name="connsiteY83" fmla="*/ 292385 h 2458165"/>
              <a:gd name="connsiteX84" fmla="*/ 1024046 w 2983832"/>
              <a:gd name="connsiteY84" fmla="*/ 156072 h 2458165"/>
              <a:gd name="connsiteX85" fmla="*/ 901942 w 2983832"/>
              <a:gd name="connsiteY85" fmla="*/ 112375 h 2458165"/>
              <a:gd name="connsiteX86" fmla="*/ 907027 w 2983832"/>
              <a:gd name="connsiteY86" fmla="*/ 142992 h 2458165"/>
              <a:gd name="connsiteX87" fmla="*/ 878692 w 2983832"/>
              <a:gd name="connsiteY87" fmla="*/ 153294 h 2458165"/>
              <a:gd name="connsiteX88" fmla="*/ 858086 w 2983832"/>
              <a:gd name="connsiteY88" fmla="*/ 181627 h 2458165"/>
              <a:gd name="connsiteX89" fmla="*/ 870965 w 2983832"/>
              <a:gd name="connsiteY89" fmla="*/ 220263 h 2458165"/>
              <a:gd name="connsiteX90" fmla="*/ 948237 w 2983832"/>
              <a:gd name="connsiteY90" fmla="*/ 220263 h 2458165"/>
              <a:gd name="connsiteX91" fmla="*/ 971421 w 2983832"/>
              <a:gd name="connsiteY91" fmla="*/ 274355 h 2458165"/>
              <a:gd name="connsiteX92" fmla="*/ 1010057 w 2983832"/>
              <a:gd name="connsiteY92" fmla="*/ 305264 h 2458165"/>
              <a:gd name="connsiteX93" fmla="*/ 1038391 w 2983832"/>
              <a:gd name="connsiteY93" fmla="*/ 323295 h 2458165"/>
              <a:gd name="connsiteX94" fmla="*/ 1027025 w 2983832"/>
              <a:gd name="connsiteY94" fmla="*/ 373193 h 2458165"/>
              <a:gd name="connsiteX95" fmla="*/ 981694 w 2983832"/>
              <a:gd name="connsiteY95" fmla="*/ 386402 h 2458165"/>
              <a:gd name="connsiteX96" fmla="*/ 899374 w 2983832"/>
              <a:gd name="connsiteY96" fmla="*/ 313067 h 2458165"/>
              <a:gd name="connsiteX97" fmla="*/ 783260 w 2983832"/>
              <a:gd name="connsiteY97" fmla="*/ 282274 h 2458165"/>
              <a:gd name="connsiteX0" fmla="*/ 795446 w 3078073"/>
              <a:gd name="connsiteY0" fmla="*/ 365622 h 2458165"/>
              <a:gd name="connsiteX1" fmla="*/ 854663 w 3078073"/>
              <a:gd name="connsiteY1" fmla="*/ 422772 h 2458165"/>
              <a:gd name="connsiteX2" fmla="*/ 877996 w 3078073"/>
              <a:gd name="connsiteY2" fmla="*/ 549772 h 2458165"/>
              <a:gd name="connsiteX3" fmla="*/ 833546 w 3078073"/>
              <a:gd name="connsiteY3" fmla="*/ 600572 h 2458165"/>
              <a:gd name="connsiteX4" fmla="*/ 770046 w 3078073"/>
              <a:gd name="connsiteY4" fmla="*/ 664072 h 2458165"/>
              <a:gd name="connsiteX5" fmla="*/ 725596 w 3078073"/>
              <a:gd name="connsiteY5" fmla="*/ 873622 h 2458165"/>
              <a:gd name="connsiteX6" fmla="*/ 738296 w 3078073"/>
              <a:gd name="connsiteY6" fmla="*/ 1038722 h 2458165"/>
              <a:gd name="connsiteX7" fmla="*/ 890696 w 3078073"/>
              <a:gd name="connsiteY7" fmla="*/ 1197472 h 2458165"/>
              <a:gd name="connsiteX8" fmla="*/ 763696 w 3078073"/>
              <a:gd name="connsiteY8" fmla="*/ 1299072 h 2458165"/>
              <a:gd name="connsiteX9" fmla="*/ 477946 w 3078073"/>
              <a:gd name="connsiteY9" fmla="*/ 1337172 h 2458165"/>
              <a:gd name="connsiteX10" fmla="*/ 338246 w 3078073"/>
              <a:gd name="connsiteY10" fmla="*/ 1445122 h 2458165"/>
              <a:gd name="connsiteX11" fmla="*/ 306496 w 3078073"/>
              <a:gd name="connsiteY11" fmla="*/ 1495922 h 2458165"/>
              <a:gd name="connsiteX12" fmla="*/ 293796 w 3078073"/>
              <a:gd name="connsiteY12" fmla="*/ 1597522 h 2458165"/>
              <a:gd name="connsiteX13" fmla="*/ 306496 w 3078073"/>
              <a:gd name="connsiteY13" fmla="*/ 1661022 h 2458165"/>
              <a:gd name="connsiteX14" fmla="*/ 810 w 3078073"/>
              <a:gd name="connsiteY14" fmla="*/ 2011601 h 2458165"/>
              <a:gd name="connsiteX15" fmla="*/ 219220 w 3078073"/>
              <a:gd name="connsiteY15" fmla="*/ 2151745 h 2458165"/>
              <a:gd name="connsiteX16" fmla="*/ 284197 w 3078073"/>
              <a:gd name="connsiteY16" fmla="*/ 2226467 h 2458165"/>
              <a:gd name="connsiteX17" fmla="*/ 261750 w 3078073"/>
              <a:gd name="connsiteY17" fmla="*/ 2324966 h 2458165"/>
              <a:gd name="connsiteX18" fmla="*/ 566846 w 3078073"/>
              <a:gd name="connsiteY18" fmla="*/ 2264272 h 2458165"/>
              <a:gd name="connsiteX19" fmla="*/ 801796 w 3078073"/>
              <a:gd name="connsiteY19" fmla="*/ 2321422 h 2458165"/>
              <a:gd name="connsiteX20" fmla="*/ 1335196 w 3078073"/>
              <a:gd name="connsiteY20" fmla="*/ 2454772 h 2458165"/>
              <a:gd name="connsiteX21" fmla="*/ 1824146 w 3078073"/>
              <a:gd name="connsiteY21" fmla="*/ 2416672 h 2458165"/>
              <a:gd name="connsiteX22" fmla="*/ 2274996 w 3078073"/>
              <a:gd name="connsiteY22" fmla="*/ 2397622 h 2458165"/>
              <a:gd name="connsiteX23" fmla="*/ 2548046 w 3078073"/>
              <a:gd name="connsiteY23" fmla="*/ 2403972 h 2458165"/>
              <a:gd name="connsiteX24" fmla="*/ 2436819 w 3078073"/>
              <a:gd name="connsiteY24" fmla="*/ 2140549 h 2458165"/>
              <a:gd name="connsiteX25" fmla="*/ 2509331 w 3078073"/>
              <a:gd name="connsiteY25" fmla="*/ 1932229 h 2458165"/>
              <a:gd name="connsiteX26" fmla="*/ 3058709 w 3078073"/>
              <a:gd name="connsiteY26" fmla="*/ 1674132 h 2458165"/>
              <a:gd name="connsiteX27" fmla="*/ 2935806 w 3078073"/>
              <a:gd name="connsiteY27" fmla="*/ 1515996 h 2458165"/>
              <a:gd name="connsiteX28" fmla="*/ 2757391 w 3078073"/>
              <a:gd name="connsiteY28" fmla="*/ 1286986 h 2458165"/>
              <a:gd name="connsiteX29" fmla="*/ 2732196 w 3078073"/>
              <a:gd name="connsiteY29" fmla="*/ 1006972 h 2458165"/>
              <a:gd name="connsiteX30" fmla="*/ 2551528 w 3078073"/>
              <a:gd name="connsiteY30" fmla="*/ 717740 h 2458165"/>
              <a:gd name="connsiteX31" fmla="*/ 2332146 w 3078073"/>
              <a:gd name="connsiteY31" fmla="*/ 365622 h 2458165"/>
              <a:gd name="connsiteX32" fmla="*/ 2338563 w 3078073"/>
              <a:gd name="connsiteY32" fmla="*/ 229319 h 2458165"/>
              <a:gd name="connsiteX33" fmla="*/ 2294928 w 3078073"/>
              <a:gd name="connsiteY33" fmla="*/ 149548 h 2458165"/>
              <a:gd name="connsiteX34" fmla="*/ 2268033 w 3078073"/>
              <a:gd name="connsiteY34" fmla="*/ 137323 h 2458165"/>
              <a:gd name="connsiteX35" fmla="*/ 2209355 w 3078073"/>
              <a:gd name="connsiteY35" fmla="*/ 88423 h 2458165"/>
              <a:gd name="connsiteX36" fmla="*/ 2192242 w 3078073"/>
              <a:gd name="connsiteY36" fmla="*/ 71310 h 2458165"/>
              <a:gd name="connsiteX37" fmla="*/ 2211801 w 3078073"/>
              <a:gd name="connsiteY37" fmla="*/ 29746 h 2458165"/>
              <a:gd name="connsiteX38" fmla="*/ 2187114 w 3078073"/>
              <a:gd name="connsiteY38" fmla="*/ 1126 h 2458165"/>
              <a:gd name="connsiteX39" fmla="*/ 2136008 w 3078073"/>
              <a:gd name="connsiteY39" fmla="*/ 68865 h 2458165"/>
              <a:gd name="connsiteX40" fmla="*/ 2077330 w 3078073"/>
              <a:gd name="connsiteY40" fmla="*/ 298688 h 2458165"/>
              <a:gd name="connsiteX41" fmla="*/ 1985327 w 3078073"/>
              <a:gd name="connsiteY41" fmla="*/ 439647 h 2458165"/>
              <a:gd name="connsiteX42" fmla="*/ 1893548 w 3078073"/>
              <a:gd name="connsiteY42" fmla="*/ 513903 h 2458165"/>
              <a:gd name="connsiteX43" fmla="*/ 1867790 w 3078073"/>
              <a:gd name="connsiteY43" fmla="*/ 516478 h 2458165"/>
              <a:gd name="connsiteX44" fmla="*/ 1834305 w 3078073"/>
              <a:gd name="connsiteY44" fmla="*/ 516478 h 2458165"/>
              <a:gd name="connsiteX45" fmla="*/ 1775062 w 3078073"/>
              <a:gd name="connsiteY45" fmla="*/ 488144 h 2458165"/>
              <a:gd name="connsiteX46" fmla="*/ 1780214 w 3078073"/>
              <a:gd name="connsiteY46" fmla="*/ 434053 h 2458165"/>
              <a:gd name="connsiteX47" fmla="*/ 1785366 w 3078073"/>
              <a:gd name="connsiteY47" fmla="*/ 395416 h 2458165"/>
              <a:gd name="connsiteX48" fmla="*/ 1713316 w 3078073"/>
              <a:gd name="connsiteY48" fmla="*/ 308240 h 2458165"/>
              <a:gd name="connsiteX49" fmla="*/ 1677183 w 3078073"/>
              <a:gd name="connsiteY49" fmla="*/ 300112 h 2458165"/>
              <a:gd name="connsiteX50" fmla="*/ 1543242 w 3078073"/>
              <a:gd name="connsiteY50" fmla="*/ 333597 h 2458165"/>
              <a:gd name="connsiteX51" fmla="*/ 1532939 w 3078073"/>
              <a:gd name="connsiteY51" fmla="*/ 354204 h 2458165"/>
              <a:gd name="connsiteX52" fmla="*/ 1517485 w 3078073"/>
              <a:gd name="connsiteY52" fmla="*/ 392840 h 2458165"/>
              <a:gd name="connsiteX53" fmla="*/ 1549178 w 3078073"/>
              <a:gd name="connsiteY53" fmla="*/ 438812 h 2458165"/>
              <a:gd name="connsiteX54" fmla="*/ 1558698 w 3078073"/>
              <a:gd name="connsiteY54" fmla="*/ 475266 h 2458165"/>
              <a:gd name="connsiteX55" fmla="*/ 1538091 w 3078073"/>
              <a:gd name="connsiteY55" fmla="*/ 503598 h 2458165"/>
              <a:gd name="connsiteX56" fmla="*/ 1478795 w 3078073"/>
              <a:gd name="connsiteY56" fmla="*/ 551812 h 2458165"/>
              <a:gd name="connsiteX57" fmla="*/ 1437636 w 3078073"/>
              <a:gd name="connsiteY57" fmla="*/ 622084 h 2458165"/>
              <a:gd name="connsiteX58" fmla="*/ 1407422 w 3078073"/>
              <a:gd name="connsiteY58" fmla="*/ 623861 h 2458165"/>
              <a:gd name="connsiteX59" fmla="*/ 1355211 w 3078073"/>
              <a:gd name="connsiteY59" fmla="*/ 647842 h 2458165"/>
              <a:gd name="connsiteX60" fmla="*/ 1334605 w 3078073"/>
              <a:gd name="connsiteY60" fmla="*/ 704510 h 2458165"/>
              <a:gd name="connsiteX61" fmla="*/ 1313999 w 3078073"/>
              <a:gd name="connsiteY61" fmla="*/ 696782 h 2458165"/>
              <a:gd name="connsiteX62" fmla="*/ 1272786 w 3078073"/>
              <a:gd name="connsiteY62" fmla="*/ 689054 h 2458165"/>
              <a:gd name="connsiteX63" fmla="*/ 1182634 w 3078073"/>
              <a:gd name="connsiteY63" fmla="*/ 689053 h 2458165"/>
              <a:gd name="connsiteX64" fmla="*/ 1130976 w 3078073"/>
              <a:gd name="connsiteY64" fmla="*/ 675395 h 2458165"/>
              <a:gd name="connsiteX65" fmla="*/ 1071876 w 3078073"/>
              <a:gd name="connsiteY65" fmla="*/ 652993 h 2458165"/>
              <a:gd name="connsiteX66" fmla="*/ 1102784 w 3078073"/>
              <a:gd name="connsiteY66" fmla="*/ 629811 h 2458165"/>
              <a:gd name="connsiteX67" fmla="*/ 1172332 w 3078073"/>
              <a:gd name="connsiteY67" fmla="*/ 642690 h 2458165"/>
              <a:gd name="connsiteX68" fmla="*/ 1177482 w 3078073"/>
              <a:gd name="connsiteY68" fmla="*/ 660720 h 2458165"/>
              <a:gd name="connsiteX69" fmla="*/ 1228998 w 3078073"/>
              <a:gd name="connsiteY69" fmla="*/ 671024 h 2458165"/>
              <a:gd name="connsiteX70" fmla="*/ 1292346 w 3078073"/>
              <a:gd name="connsiteY70" fmla="*/ 640245 h 2458165"/>
              <a:gd name="connsiteX71" fmla="*/ 1265058 w 3078073"/>
              <a:gd name="connsiteY71" fmla="*/ 609206 h 2458165"/>
              <a:gd name="connsiteX72" fmla="*/ 1326877 w 3078073"/>
              <a:gd name="connsiteY72" fmla="*/ 593751 h 2458165"/>
              <a:gd name="connsiteX73" fmla="*/ 1339023 w 3078073"/>
              <a:gd name="connsiteY73" fmla="*/ 564208 h 2458165"/>
              <a:gd name="connsiteX74" fmla="*/ 1362938 w 3078073"/>
              <a:gd name="connsiteY74" fmla="*/ 544811 h 2458165"/>
              <a:gd name="connsiteX75" fmla="*/ 1370666 w 3078073"/>
              <a:gd name="connsiteY75" fmla="*/ 511326 h 2458165"/>
              <a:gd name="connsiteX76" fmla="*/ 1411878 w 3078073"/>
              <a:gd name="connsiteY76" fmla="*/ 501023 h 2458165"/>
              <a:gd name="connsiteX77" fmla="*/ 1427333 w 3078073"/>
              <a:gd name="connsiteY77" fmla="*/ 470113 h 2458165"/>
              <a:gd name="connsiteX78" fmla="*/ 1414454 w 3078073"/>
              <a:gd name="connsiteY78" fmla="*/ 441780 h 2458165"/>
              <a:gd name="connsiteX79" fmla="*/ 1445363 w 3078073"/>
              <a:gd name="connsiteY79" fmla="*/ 397992 h 2458165"/>
              <a:gd name="connsiteX80" fmla="*/ 1453145 w 3078073"/>
              <a:gd name="connsiteY80" fmla="*/ 384672 h 2458165"/>
              <a:gd name="connsiteX81" fmla="*/ 1440211 w 3078073"/>
              <a:gd name="connsiteY81" fmla="*/ 351628 h 2458165"/>
              <a:gd name="connsiteX82" fmla="*/ 1294163 w 3078073"/>
              <a:gd name="connsiteY82" fmla="*/ 291336 h 2458165"/>
              <a:gd name="connsiteX83" fmla="*/ 1205816 w 3078073"/>
              <a:gd name="connsiteY83" fmla="*/ 292385 h 2458165"/>
              <a:gd name="connsiteX84" fmla="*/ 1024046 w 3078073"/>
              <a:gd name="connsiteY84" fmla="*/ 156072 h 2458165"/>
              <a:gd name="connsiteX85" fmla="*/ 901942 w 3078073"/>
              <a:gd name="connsiteY85" fmla="*/ 112375 h 2458165"/>
              <a:gd name="connsiteX86" fmla="*/ 907027 w 3078073"/>
              <a:gd name="connsiteY86" fmla="*/ 142992 h 2458165"/>
              <a:gd name="connsiteX87" fmla="*/ 878692 w 3078073"/>
              <a:gd name="connsiteY87" fmla="*/ 153294 h 2458165"/>
              <a:gd name="connsiteX88" fmla="*/ 858086 w 3078073"/>
              <a:gd name="connsiteY88" fmla="*/ 181627 h 2458165"/>
              <a:gd name="connsiteX89" fmla="*/ 870965 w 3078073"/>
              <a:gd name="connsiteY89" fmla="*/ 220263 h 2458165"/>
              <a:gd name="connsiteX90" fmla="*/ 948237 w 3078073"/>
              <a:gd name="connsiteY90" fmla="*/ 220263 h 2458165"/>
              <a:gd name="connsiteX91" fmla="*/ 971421 w 3078073"/>
              <a:gd name="connsiteY91" fmla="*/ 274355 h 2458165"/>
              <a:gd name="connsiteX92" fmla="*/ 1010057 w 3078073"/>
              <a:gd name="connsiteY92" fmla="*/ 305264 h 2458165"/>
              <a:gd name="connsiteX93" fmla="*/ 1038391 w 3078073"/>
              <a:gd name="connsiteY93" fmla="*/ 323295 h 2458165"/>
              <a:gd name="connsiteX94" fmla="*/ 1027025 w 3078073"/>
              <a:gd name="connsiteY94" fmla="*/ 373193 h 2458165"/>
              <a:gd name="connsiteX95" fmla="*/ 981694 w 3078073"/>
              <a:gd name="connsiteY95" fmla="*/ 386402 h 2458165"/>
              <a:gd name="connsiteX96" fmla="*/ 899374 w 3078073"/>
              <a:gd name="connsiteY96" fmla="*/ 313067 h 2458165"/>
              <a:gd name="connsiteX97" fmla="*/ 783260 w 3078073"/>
              <a:gd name="connsiteY97" fmla="*/ 282274 h 2458165"/>
              <a:gd name="connsiteX0" fmla="*/ 795446 w 3080106"/>
              <a:gd name="connsiteY0" fmla="*/ 365622 h 2458165"/>
              <a:gd name="connsiteX1" fmla="*/ 854663 w 3080106"/>
              <a:gd name="connsiteY1" fmla="*/ 422772 h 2458165"/>
              <a:gd name="connsiteX2" fmla="*/ 877996 w 3080106"/>
              <a:gd name="connsiteY2" fmla="*/ 549772 h 2458165"/>
              <a:gd name="connsiteX3" fmla="*/ 833546 w 3080106"/>
              <a:gd name="connsiteY3" fmla="*/ 600572 h 2458165"/>
              <a:gd name="connsiteX4" fmla="*/ 770046 w 3080106"/>
              <a:gd name="connsiteY4" fmla="*/ 664072 h 2458165"/>
              <a:gd name="connsiteX5" fmla="*/ 725596 w 3080106"/>
              <a:gd name="connsiteY5" fmla="*/ 873622 h 2458165"/>
              <a:gd name="connsiteX6" fmla="*/ 738296 w 3080106"/>
              <a:gd name="connsiteY6" fmla="*/ 1038722 h 2458165"/>
              <a:gd name="connsiteX7" fmla="*/ 890696 w 3080106"/>
              <a:gd name="connsiteY7" fmla="*/ 1197472 h 2458165"/>
              <a:gd name="connsiteX8" fmla="*/ 763696 w 3080106"/>
              <a:gd name="connsiteY8" fmla="*/ 1299072 h 2458165"/>
              <a:gd name="connsiteX9" fmla="*/ 477946 w 3080106"/>
              <a:gd name="connsiteY9" fmla="*/ 1337172 h 2458165"/>
              <a:gd name="connsiteX10" fmla="*/ 338246 w 3080106"/>
              <a:gd name="connsiteY10" fmla="*/ 1445122 h 2458165"/>
              <a:gd name="connsiteX11" fmla="*/ 306496 w 3080106"/>
              <a:gd name="connsiteY11" fmla="*/ 1495922 h 2458165"/>
              <a:gd name="connsiteX12" fmla="*/ 293796 w 3080106"/>
              <a:gd name="connsiteY12" fmla="*/ 1597522 h 2458165"/>
              <a:gd name="connsiteX13" fmla="*/ 306496 w 3080106"/>
              <a:gd name="connsiteY13" fmla="*/ 1661022 h 2458165"/>
              <a:gd name="connsiteX14" fmla="*/ 810 w 3080106"/>
              <a:gd name="connsiteY14" fmla="*/ 2011601 h 2458165"/>
              <a:gd name="connsiteX15" fmla="*/ 219220 w 3080106"/>
              <a:gd name="connsiteY15" fmla="*/ 2151745 h 2458165"/>
              <a:gd name="connsiteX16" fmla="*/ 284197 w 3080106"/>
              <a:gd name="connsiteY16" fmla="*/ 2226467 h 2458165"/>
              <a:gd name="connsiteX17" fmla="*/ 261750 w 3080106"/>
              <a:gd name="connsiteY17" fmla="*/ 2324966 h 2458165"/>
              <a:gd name="connsiteX18" fmla="*/ 566846 w 3080106"/>
              <a:gd name="connsiteY18" fmla="*/ 2264272 h 2458165"/>
              <a:gd name="connsiteX19" fmla="*/ 801796 w 3080106"/>
              <a:gd name="connsiteY19" fmla="*/ 2321422 h 2458165"/>
              <a:gd name="connsiteX20" fmla="*/ 1335196 w 3080106"/>
              <a:gd name="connsiteY20" fmla="*/ 2454772 h 2458165"/>
              <a:gd name="connsiteX21" fmla="*/ 1824146 w 3080106"/>
              <a:gd name="connsiteY21" fmla="*/ 2416672 h 2458165"/>
              <a:gd name="connsiteX22" fmla="*/ 2274996 w 3080106"/>
              <a:gd name="connsiteY22" fmla="*/ 2397622 h 2458165"/>
              <a:gd name="connsiteX23" fmla="*/ 2548046 w 3080106"/>
              <a:gd name="connsiteY23" fmla="*/ 2403972 h 2458165"/>
              <a:gd name="connsiteX24" fmla="*/ 2436819 w 3080106"/>
              <a:gd name="connsiteY24" fmla="*/ 2140549 h 2458165"/>
              <a:gd name="connsiteX25" fmla="*/ 2509331 w 3080106"/>
              <a:gd name="connsiteY25" fmla="*/ 1932229 h 2458165"/>
              <a:gd name="connsiteX26" fmla="*/ 3058709 w 3080106"/>
              <a:gd name="connsiteY26" fmla="*/ 1674132 h 2458165"/>
              <a:gd name="connsiteX27" fmla="*/ 2935806 w 3080106"/>
              <a:gd name="connsiteY27" fmla="*/ 1515996 h 2458165"/>
              <a:gd name="connsiteX28" fmla="*/ 2632030 w 3080106"/>
              <a:gd name="connsiteY28" fmla="*/ 1323857 h 2458165"/>
              <a:gd name="connsiteX29" fmla="*/ 2732196 w 3080106"/>
              <a:gd name="connsiteY29" fmla="*/ 1006972 h 2458165"/>
              <a:gd name="connsiteX30" fmla="*/ 2551528 w 3080106"/>
              <a:gd name="connsiteY30" fmla="*/ 717740 h 2458165"/>
              <a:gd name="connsiteX31" fmla="*/ 2332146 w 3080106"/>
              <a:gd name="connsiteY31" fmla="*/ 365622 h 2458165"/>
              <a:gd name="connsiteX32" fmla="*/ 2338563 w 3080106"/>
              <a:gd name="connsiteY32" fmla="*/ 229319 h 2458165"/>
              <a:gd name="connsiteX33" fmla="*/ 2294928 w 3080106"/>
              <a:gd name="connsiteY33" fmla="*/ 149548 h 2458165"/>
              <a:gd name="connsiteX34" fmla="*/ 2268033 w 3080106"/>
              <a:gd name="connsiteY34" fmla="*/ 137323 h 2458165"/>
              <a:gd name="connsiteX35" fmla="*/ 2209355 w 3080106"/>
              <a:gd name="connsiteY35" fmla="*/ 88423 h 2458165"/>
              <a:gd name="connsiteX36" fmla="*/ 2192242 w 3080106"/>
              <a:gd name="connsiteY36" fmla="*/ 71310 h 2458165"/>
              <a:gd name="connsiteX37" fmla="*/ 2211801 w 3080106"/>
              <a:gd name="connsiteY37" fmla="*/ 29746 h 2458165"/>
              <a:gd name="connsiteX38" fmla="*/ 2187114 w 3080106"/>
              <a:gd name="connsiteY38" fmla="*/ 1126 h 2458165"/>
              <a:gd name="connsiteX39" fmla="*/ 2136008 w 3080106"/>
              <a:gd name="connsiteY39" fmla="*/ 68865 h 2458165"/>
              <a:gd name="connsiteX40" fmla="*/ 2077330 w 3080106"/>
              <a:gd name="connsiteY40" fmla="*/ 298688 h 2458165"/>
              <a:gd name="connsiteX41" fmla="*/ 1985327 w 3080106"/>
              <a:gd name="connsiteY41" fmla="*/ 439647 h 2458165"/>
              <a:gd name="connsiteX42" fmla="*/ 1893548 w 3080106"/>
              <a:gd name="connsiteY42" fmla="*/ 513903 h 2458165"/>
              <a:gd name="connsiteX43" fmla="*/ 1867790 w 3080106"/>
              <a:gd name="connsiteY43" fmla="*/ 516478 h 2458165"/>
              <a:gd name="connsiteX44" fmla="*/ 1834305 w 3080106"/>
              <a:gd name="connsiteY44" fmla="*/ 516478 h 2458165"/>
              <a:gd name="connsiteX45" fmla="*/ 1775062 w 3080106"/>
              <a:gd name="connsiteY45" fmla="*/ 488144 h 2458165"/>
              <a:gd name="connsiteX46" fmla="*/ 1780214 w 3080106"/>
              <a:gd name="connsiteY46" fmla="*/ 434053 h 2458165"/>
              <a:gd name="connsiteX47" fmla="*/ 1785366 w 3080106"/>
              <a:gd name="connsiteY47" fmla="*/ 395416 h 2458165"/>
              <a:gd name="connsiteX48" fmla="*/ 1713316 w 3080106"/>
              <a:gd name="connsiteY48" fmla="*/ 308240 h 2458165"/>
              <a:gd name="connsiteX49" fmla="*/ 1677183 w 3080106"/>
              <a:gd name="connsiteY49" fmla="*/ 300112 h 2458165"/>
              <a:gd name="connsiteX50" fmla="*/ 1543242 w 3080106"/>
              <a:gd name="connsiteY50" fmla="*/ 333597 h 2458165"/>
              <a:gd name="connsiteX51" fmla="*/ 1532939 w 3080106"/>
              <a:gd name="connsiteY51" fmla="*/ 354204 h 2458165"/>
              <a:gd name="connsiteX52" fmla="*/ 1517485 w 3080106"/>
              <a:gd name="connsiteY52" fmla="*/ 392840 h 2458165"/>
              <a:gd name="connsiteX53" fmla="*/ 1549178 w 3080106"/>
              <a:gd name="connsiteY53" fmla="*/ 438812 h 2458165"/>
              <a:gd name="connsiteX54" fmla="*/ 1558698 w 3080106"/>
              <a:gd name="connsiteY54" fmla="*/ 475266 h 2458165"/>
              <a:gd name="connsiteX55" fmla="*/ 1538091 w 3080106"/>
              <a:gd name="connsiteY55" fmla="*/ 503598 h 2458165"/>
              <a:gd name="connsiteX56" fmla="*/ 1478795 w 3080106"/>
              <a:gd name="connsiteY56" fmla="*/ 551812 h 2458165"/>
              <a:gd name="connsiteX57" fmla="*/ 1437636 w 3080106"/>
              <a:gd name="connsiteY57" fmla="*/ 622084 h 2458165"/>
              <a:gd name="connsiteX58" fmla="*/ 1407422 w 3080106"/>
              <a:gd name="connsiteY58" fmla="*/ 623861 h 2458165"/>
              <a:gd name="connsiteX59" fmla="*/ 1355211 w 3080106"/>
              <a:gd name="connsiteY59" fmla="*/ 647842 h 2458165"/>
              <a:gd name="connsiteX60" fmla="*/ 1334605 w 3080106"/>
              <a:gd name="connsiteY60" fmla="*/ 704510 h 2458165"/>
              <a:gd name="connsiteX61" fmla="*/ 1313999 w 3080106"/>
              <a:gd name="connsiteY61" fmla="*/ 696782 h 2458165"/>
              <a:gd name="connsiteX62" fmla="*/ 1272786 w 3080106"/>
              <a:gd name="connsiteY62" fmla="*/ 689054 h 2458165"/>
              <a:gd name="connsiteX63" fmla="*/ 1182634 w 3080106"/>
              <a:gd name="connsiteY63" fmla="*/ 689053 h 2458165"/>
              <a:gd name="connsiteX64" fmla="*/ 1130976 w 3080106"/>
              <a:gd name="connsiteY64" fmla="*/ 675395 h 2458165"/>
              <a:gd name="connsiteX65" fmla="*/ 1071876 w 3080106"/>
              <a:gd name="connsiteY65" fmla="*/ 652993 h 2458165"/>
              <a:gd name="connsiteX66" fmla="*/ 1102784 w 3080106"/>
              <a:gd name="connsiteY66" fmla="*/ 629811 h 2458165"/>
              <a:gd name="connsiteX67" fmla="*/ 1172332 w 3080106"/>
              <a:gd name="connsiteY67" fmla="*/ 642690 h 2458165"/>
              <a:gd name="connsiteX68" fmla="*/ 1177482 w 3080106"/>
              <a:gd name="connsiteY68" fmla="*/ 660720 h 2458165"/>
              <a:gd name="connsiteX69" fmla="*/ 1228998 w 3080106"/>
              <a:gd name="connsiteY69" fmla="*/ 671024 h 2458165"/>
              <a:gd name="connsiteX70" fmla="*/ 1292346 w 3080106"/>
              <a:gd name="connsiteY70" fmla="*/ 640245 h 2458165"/>
              <a:gd name="connsiteX71" fmla="*/ 1265058 w 3080106"/>
              <a:gd name="connsiteY71" fmla="*/ 609206 h 2458165"/>
              <a:gd name="connsiteX72" fmla="*/ 1326877 w 3080106"/>
              <a:gd name="connsiteY72" fmla="*/ 593751 h 2458165"/>
              <a:gd name="connsiteX73" fmla="*/ 1339023 w 3080106"/>
              <a:gd name="connsiteY73" fmla="*/ 564208 h 2458165"/>
              <a:gd name="connsiteX74" fmla="*/ 1362938 w 3080106"/>
              <a:gd name="connsiteY74" fmla="*/ 544811 h 2458165"/>
              <a:gd name="connsiteX75" fmla="*/ 1370666 w 3080106"/>
              <a:gd name="connsiteY75" fmla="*/ 511326 h 2458165"/>
              <a:gd name="connsiteX76" fmla="*/ 1411878 w 3080106"/>
              <a:gd name="connsiteY76" fmla="*/ 501023 h 2458165"/>
              <a:gd name="connsiteX77" fmla="*/ 1427333 w 3080106"/>
              <a:gd name="connsiteY77" fmla="*/ 470113 h 2458165"/>
              <a:gd name="connsiteX78" fmla="*/ 1414454 w 3080106"/>
              <a:gd name="connsiteY78" fmla="*/ 441780 h 2458165"/>
              <a:gd name="connsiteX79" fmla="*/ 1445363 w 3080106"/>
              <a:gd name="connsiteY79" fmla="*/ 397992 h 2458165"/>
              <a:gd name="connsiteX80" fmla="*/ 1453145 w 3080106"/>
              <a:gd name="connsiteY80" fmla="*/ 384672 h 2458165"/>
              <a:gd name="connsiteX81" fmla="*/ 1440211 w 3080106"/>
              <a:gd name="connsiteY81" fmla="*/ 351628 h 2458165"/>
              <a:gd name="connsiteX82" fmla="*/ 1294163 w 3080106"/>
              <a:gd name="connsiteY82" fmla="*/ 291336 h 2458165"/>
              <a:gd name="connsiteX83" fmla="*/ 1205816 w 3080106"/>
              <a:gd name="connsiteY83" fmla="*/ 292385 h 2458165"/>
              <a:gd name="connsiteX84" fmla="*/ 1024046 w 3080106"/>
              <a:gd name="connsiteY84" fmla="*/ 156072 h 2458165"/>
              <a:gd name="connsiteX85" fmla="*/ 901942 w 3080106"/>
              <a:gd name="connsiteY85" fmla="*/ 112375 h 2458165"/>
              <a:gd name="connsiteX86" fmla="*/ 907027 w 3080106"/>
              <a:gd name="connsiteY86" fmla="*/ 142992 h 2458165"/>
              <a:gd name="connsiteX87" fmla="*/ 878692 w 3080106"/>
              <a:gd name="connsiteY87" fmla="*/ 153294 h 2458165"/>
              <a:gd name="connsiteX88" fmla="*/ 858086 w 3080106"/>
              <a:gd name="connsiteY88" fmla="*/ 181627 h 2458165"/>
              <a:gd name="connsiteX89" fmla="*/ 870965 w 3080106"/>
              <a:gd name="connsiteY89" fmla="*/ 220263 h 2458165"/>
              <a:gd name="connsiteX90" fmla="*/ 948237 w 3080106"/>
              <a:gd name="connsiteY90" fmla="*/ 220263 h 2458165"/>
              <a:gd name="connsiteX91" fmla="*/ 971421 w 3080106"/>
              <a:gd name="connsiteY91" fmla="*/ 274355 h 2458165"/>
              <a:gd name="connsiteX92" fmla="*/ 1010057 w 3080106"/>
              <a:gd name="connsiteY92" fmla="*/ 305264 h 2458165"/>
              <a:gd name="connsiteX93" fmla="*/ 1038391 w 3080106"/>
              <a:gd name="connsiteY93" fmla="*/ 323295 h 2458165"/>
              <a:gd name="connsiteX94" fmla="*/ 1027025 w 3080106"/>
              <a:gd name="connsiteY94" fmla="*/ 373193 h 2458165"/>
              <a:gd name="connsiteX95" fmla="*/ 981694 w 3080106"/>
              <a:gd name="connsiteY95" fmla="*/ 386402 h 2458165"/>
              <a:gd name="connsiteX96" fmla="*/ 899374 w 3080106"/>
              <a:gd name="connsiteY96" fmla="*/ 313067 h 2458165"/>
              <a:gd name="connsiteX97" fmla="*/ 783260 w 3080106"/>
              <a:gd name="connsiteY97" fmla="*/ 282274 h 2458165"/>
              <a:gd name="connsiteX0" fmla="*/ 795446 w 3080106"/>
              <a:gd name="connsiteY0" fmla="*/ 365622 h 2458165"/>
              <a:gd name="connsiteX1" fmla="*/ 854663 w 3080106"/>
              <a:gd name="connsiteY1" fmla="*/ 422772 h 2458165"/>
              <a:gd name="connsiteX2" fmla="*/ 877996 w 3080106"/>
              <a:gd name="connsiteY2" fmla="*/ 549772 h 2458165"/>
              <a:gd name="connsiteX3" fmla="*/ 833546 w 3080106"/>
              <a:gd name="connsiteY3" fmla="*/ 600572 h 2458165"/>
              <a:gd name="connsiteX4" fmla="*/ 770046 w 3080106"/>
              <a:gd name="connsiteY4" fmla="*/ 664072 h 2458165"/>
              <a:gd name="connsiteX5" fmla="*/ 725596 w 3080106"/>
              <a:gd name="connsiteY5" fmla="*/ 873622 h 2458165"/>
              <a:gd name="connsiteX6" fmla="*/ 738296 w 3080106"/>
              <a:gd name="connsiteY6" fmla="*/ 1038722 h 2458165"/>
              <a:gd name="connsiteX7" fmla="*/ 890696 w 3080106"/>
              <a:gd name="connsiteY7" fmla="*/ 1197472 h 2458165"/>
              <a:gd name="connsiteX8" fmla="*/ 763696 w 3080106"/>
              <a:gd name="connsiteY8" fmla="*/ 1299072 h 2458165"/>
              <a:gd name="connsiteX9" fmla="*/ 477946 w 3080106"/>
              <a:gd name="connsiteY9" fmla="*/ 1337172 h 2458165"/>
              <a:gd name="connsiteX10" fmla="*/ 338246 w 3080106"/>
              <a:gd name="connsiteY10" fmla="*/ 1445122 h 2458165"/>
              <a:gd name="connsiteX11" fmla="*/ 306496 w 3080106"/>
              <a:gd name="connsiteY11" fmla="*/ 1495922 h 2458165"/>
              <a:gd name="connsiteX12" fmla="*/ 293796 w 3080106"/>
              <a:gd name="connsiteY12" fmla="*/ 1597522 h 2458165"/>
              <a:gd name="connsiteX13" fmla="*/ 306496 w 3080106"/>
              <a:gd name="connsiteY13" fmla="*/ 1661022 h 2458165"/>
              <a:gd name="connsiteX14" fmla="*/ 810 w 3080106"/>
              <a:gd name="connsiteY14" fmla="*/ 2011601 h 2458165"/>
              <a:gd name="connsiteX15" fmla="*/ 219220 w 3080106"/>
              <a:gd name="connsiteY15" fmla="*/ 2151745 h 2458165"/>
              <a:gd name="connsiteX16" fmla="*/ 284197 w 3080106"/>
              <a:gd name="connsiteY16" fmla="*/ 2226467 h 2458165"/>
              <a:gd name="connsiteX17" fmla="*/ 261750 w 3080106"/>
              <a:gd name="connsiteY17" fmla="*/ 2324966 h 2458165"/>
              <a:gd name="connsiteX18" fmla="*/ 566846 w 3080106"/>
              <a:gd name="connsiteY18" fmla="*/ 2264272 h 2458165"/>
              <a:gd name="connsiteX19" fmla="*/ 801796 w 3080106"/>
              <a:gd name="connsiteY19" fmla="*/ 2321422 h 2458165"/>
              <a:gd name="connsiteX20" fmla="*/ 1335196 w 3080106"/>
              <a:gd name="connsiteY20" fmla="*/ 2454772 h 2458165"/>
              <a:gd name="connsiteX21" fmla="*/ 1824146 w 3080106"/>
              <a:gd name="connsiteY21" fmla="*/ 2416672 h 2458165"/>
              <a:gd name="connsiteX22" fmla="*/ 2274996 w 3080106"/>
              <a:gd name="connsiteY22" fmla="*/ 2397622 h 2458165"/>
              <a:gd name="connsiteX23" fmla="*/ 2548046 w 3080106"/>
              <a:gd name="connsiteY23" fmla="*/ 2403972 h 2458165"/>
              <a:gd name="connsiteX24" fmla="*/ 2436819 w 3080106"/>
              <a:gd name="connsiteY24" fmla="*/ 2140549 h 2458165"/>
              <a:gd name="connsiteX25" fmla="*/ 2509331 w 3080106"/>
              <a:gd name="connsiteY25" fmla="*/ 1932229 h 2458165"/>
              <a:gd name="connsiteX26" fmla="*/ 3058709 w 3080106"/>
              <a:gd name="connsiteY26" fmla="*/ 1674132 h 2458165"/>
              <a:gd name="connsiteX27" fmla="*/ 2935806 w 3080106"/>
              <a:gd name="connsiteY27" fmla="*/ 1515996 h 2458165"/>
              <a:gd name="connsiteX28" fmla="*/ 2632030 w 3080106"/>
              <a:gd name="connsiteY28" fmla="*/ 1323857 h 2458165"/>
              <a:gd name="connsiteX29" fmla="*/ 2732196 w 3080106"/>
              <a:gd name="connsiteY29" fmla="*/ 1006972 h 2458165"/>
              <a:gd name="connsiteX30" fmla="*/ 2404045 w 3080106"/>
              <a:gd name="connsiteY30" fmla="*/ 791482 h 2458165"/>
              <a:gd name="connsiteX31" fmla="*/ 2332146 w 3080106"/>
              <a:gd name="connsiteY31" fmla="*/ 365622 h 2458165"/>
              <a:gd name="connsiteX32" fmla="*/ 2338563 w 3080106"/>
              <a:gd name="connsiteY32" fmla="*/ 229319 h 2458165"/>
              <a:gd name="connsiteX33" fmla="*/ 2294928 w 3080106"/>
              <a:gd name="connsiteY33" fmla="*/ 149548 h 2458165"/>
              <a:gd name="connsiteX34" fmla="*/ 2268033 w 3080106"/>
              <a:gd name="connsiteY34" fmla="*/ 137323 h 2458165"/>
              <a:gd name="connsiteX35" fmla="*/ 2209355 w 3080106"/>
              <a:gd name="connsiteY35" fmla="*/ 88423 h 2458165"/>
              <a:gd name="connsiteX36" fmla="*/ 2192242 w 3080106"/>
              <a:gd name="connsiteY36" fmla="*/ 71310 h 2458165"/>
              <a:gd name="connsiteX37" fmla="*/ 2211801 w 3080106"/>
              <a:gd name="connsiteY37" fmla="*/ 29746 h 2458165"/>
              <a:gd name="connsiteX38" fmla="*/ 2187114 w 3080106"/>
              <a:gd name="connsiteY38" fmla="*/ 1126 h 2458165"/>
              <a:gd name="connsiteX39" fmla="*/ 2136008 w 3080106"/>
              <a:gd name="connsiteY39" fmla="*/ 68865 h 2458165"/>
              <a:gd name="connsiteX40" fmla="*/ 2077330 w 3080106"/>
              <a:gd name="connsiteY40" fmla="*/ 298688 h 2458165"/>
              <a:gd name="connsiteX41" fmla="*/ 1985327 w 3080106"/>
              <a:gd name="connsiteY41" fmla="*/ 439647 h 2458165"/>
              <a:gd name="connsiteX42" fmla="*/ 1893548 w 3080106"/>
              <a:gd name="connsiteY42" fmla="*/ 513903 h 2458165"/>
              <a:gd name="connsiteX43" fmla="*/ 1867790 w 3080106"/>
              <a:gd name="connsiteY43" fmla="*/ 516478 h 2458165"/>
              <a:gd name="connsiteX44" fmla="*/ 1834305 w 3080106"/>
              <a:gd name="connsiteY44" fmla="*/ 516478 h 2458165"/>
              <a:gd name="connsiteX45" fmla="*/ 1775062 w 3080106"/>
              <a:gd name="connsiteY45" fmla="*/ 488144 h 2458165"/>
              <a:gd name="connsiteX46" fmla="*/ 1780214 w 3080106"/>
              <a:gd name="connsiteY46" fmla="*/ 434053 h 2458165"/>
              <a:gd name="connsiteX47" fmla="*/ 1785366 w 3080106"/>
              <a:gd name="connsiteY47" fmla="*/ 395416 h 2458165"/>
              <a:gd name="connsiteX48" fmla="*/ 1713316 w 3080106"/>
              <a:gd name="connsiteY48" fmla="*/ 308240 h 2458165"/>
              <a:gd name="connsiteX49" fmla="*/ 1677183 w 3080106"/>
              <a:gd name="connsiteY49" fmla="*/ 300112 h 2458165"/>
              <a:gd name="connsiteX50" fmla="*/ 1543242 w 3080106"/>
              <a:gd name="connsiteY50" fmla="*/ 333597 h 2458165"/>
              <a:gd name="connsiteX51" fmla="*/ 1532939 w 3080106"/>
              <a:gd name="connsiteY51" fmla="*/ 354204 h 2458165"/>
              <a:gd name="connsiteX52" fmla="*/ 1517485 w 3080106"/>
              <a:gd name="connsiteY52" fmla="*/ 392840 h 2458165"/>
              <a:gd name="connsiteX53" fmla="*/ 1549178 w 3080106"/>
              <a:gd name="connsiteY53" fmla="*/ 438812 h 2458165"/>
              <a:gd name="connsiteX54" fmla="*/ 1558698 w 3080106"/>
              <a:gd name="connsiteY54" fmla="*/ 475266 h 2458165"/>
              <a:gd name="connsiteX55" fmla="*/ 1538091 w 3080106"/>
              <a:gd name="connsiteY55" fmla="*/ 503598 h 2458165"/>
              <a:gd name="connsiteX56" fmla="*/ 1478795 w 3080106"/>
              <a:gd name="connsiteY56" fmla="*/ 551812 h 2458165"/>
              <a:gd name="connsiteX57" fmla="*/ 1437636 w 3080106"/>
              <a:gd name="connsiteY57" fmla="*/ 622084 h 2458165"/>
              <a:gd name="connsiteX58" fmla="*/ 1407422 w 3080106"/>
              <a:gd name="connsiteY58" fmla="*/ 623861 h 2458165"/>
              <a:gd name="connsiteX59" fmla="*/ 1355211 w 3080106"/>
              <a:gd name="connsiteY59" fmla="*/ 647842 h 2458165"/>
              <a:gd name="connsiteX60" fmla="*/ 1334605 w 3080106"/>
              <a:gd name="connsiteY60" fmla="*/ 704510 h 2458165"/>
              <a:gd name="connsiteX61" fmla="*/ 1313999 w 3080106"/>
              <a:gd name="connsiteY61" fmla="*/ 696782 h 2458165"/>
              <a:gd name="connsiteX62" fmla="*/ 1272786 w 3080106"/>
              <a:gd name="connsiteY62" fmla="*/ 689054 h 2458165"/>
              <a:gd name="connsiteX63" fmla="*/ 1182634 w 3080106"/>
              <a:gd name="connsiteY63" fmla="*/ 689053 h 2458165"/>
              <a:gd name="connsiteX64" fmla="*/ 1130976 w 3080106"/>
              <a:gd name="connsiteY64" fmla="*/ 675395 h 2458165"/>
              <a:gd name="connsiteX65" fmla="*/ 1071876 w 3080106"/>
              <a:gd name="connsiteY65" fmla="*/ 652993 h 2458165"/>
              <a:gd name="connsiteX66" fmla="*/ 1102784 w 3080106"/>
              <a:gd name="connsiteY66" fmla="*/ 629811 h 2458165"/>
              <a:gd name="connsiteX67" fmla="*/ 1172332 w 3080106"/>
              <a:gd name="connsiteY67" fmla="*/ 642690 h 2458165"/>
              <a:gd name="connsiteX68" fmla="*/ 1177482 w 3080106"/>
              <a:gd name="connsiteY68" fmla="*/ 660720 h 2458165"/>
              <a:gd name="connsiteX69" fmla="*/ 1228998 w 3080106"/>
              <a:gd name="connsiteY69" fmla="*/ 671024 h 2458165"/>
              <a:gd name="connsiteX70" fmla="*/ 1292346 w 3080106"/>
              <a:gd name="connsiteY70" fmla="*/ 640245 h 2458165"/>
              <a:gd name="connsiteX71" fmla="*/ 1265058 w 3080106"/>
              <a:gd name="connsiteY71" fmla="*/ 609206 h 2458165"/>
              <a:gd name="connsiteX72" fmla="*/ 1326877 w 3080106"/>
              <a:gd name="connsiteY72" fmla="*/ 593751 h 2458165"/>
              <a:gd name="connsiteX73" fmla="*/ 1339023 w 3080106"/>
              <a:gd name="connsiteY73" fmla="*/ 564208 h 2458165"/>
              <a:gd name="connsiteX74" fmla="*/ 1362938 w 3080106"/>
              <a:gd name="connsiteY74" fmla="*/ 544811 h 2458165"/>
              <a:gd name="connsiteX75" fmla="*/ 1370666 w 3080106"/>
              <a:gd name="connsiteY75" fmla="*/ 511326 h 2458165"/>
              <a:gd name="connsiteX76" fmla="*/ 1411878 w 3080106"/>
              <a:gd name="connsiteY76" fmla="*/ 501023 h 2458165"/>
              <a:gd name="connsiteX77" fmla="*/ 1427333 w 3080106"/>
              <a:gd name="connsiteY77" fmla="*/ 470113 h 2458165"/>
              <a:gd name="connsiteX78" fmla="*/ 1414454 w 3080106"/>
              <a:gd name="connsiteY78" fmla="*/ 441780 h 2458165"/>
              <a:gd name="connsiteX79" fmla="*/ 1445363 w 3080106"/>
              <a:gd name="connsiteY79" fmla="*/ 397992 h 2458165"/>
              <a:gd name="connsiteX80" fmla="*/ 1453145 w 3080106"/>
              <a:gd name="connsiteY80" fmla="*/ 384672 h 2458165"/>
              <a:gd name="connsiteX81" fmla="*/ 1440211 w 3080106"/>
              <a:gd name="connsiteY81" fmla="*/ 351628 h 2458165"/>
              <a:gd name="connsiteX82" fmla="*/ 1294163 w 3080106"/>
              <a:gd name="connsiteY82" fmla="*/ 291336 h 2458165"/>
              <a:gd name="connsiteX83" fmla="*/ 1205816 w 3080106"/>
              <a:gd name="connsiteY83" fmla="*/ 292385 h 2458165"/>
              <a:gd name="connsiteX84" fmla="*/ 1024046 w 3080106"/>
              <a:gd name="connsiteY84" fmla="*/ 156072 h 2458165"/>
              <a:gd name="connsiteX85" fmla="*/ 901942 w 3080106"/>
              <a:gd name="connsiteY85" fmla="*/ 112375 h 2458165"/>
              <a:gd name="connsiteX86" fmla="*/ 907027 w 3080106"/>
              <a:gd name="connsiteY86" fmla="*/ 142992 h 2458165"/>
              <a:gd name="connsiteX87" fmla="*/ 878692 w 3080106"/>
              <a:gd name="connsiteY87" fmla="*/ 153294 h 2458165"/>
              <a:gd name="connsiteX88" fmla="*/ 858086 w 3080106"/>
              <a:gd name="connsiteY88" fmla="*/ 181627 h 2458165"/>
              <a:gd name="connsiteX89" fmla="*/ 870965 w 3080106"/>
              <a:gd name="connsiteY89" fmla="*/ 220263 h 2458165"/>
              <a:gd name="connsiteX90" fmla="*/ 948237 w 3080106"/>
              <a:gd name="connsiteY90" fmla="*/ 220263 h 2458165"/>
              <a:gd name="connsiteX91" fmla="*/ 971421 w 3080106"/>
              <a:gd name="connsiteY91" fmla="*/ 274355 h 2458165"/>
              <a:gd name="connsiteX92" fmla="*/ 1010057 w 3080106"/>
              <a:gd name="connsiteY92" fmla="*/ 305264 h 2458165"/>
              <a:gd name="connsiteX93" fmla="*/ 1038391 w 3080106"/>
              <a:gd name="connsiteY93" fmla="*/ 323295 h 2458165"/>
              <a:gd name="connsiteX94" fmla="*/ 1027025 w 3080106"/>
              <a:gd name="connsiteY94" fmla="*/ 373193 h 2458165"/>
              <a:gd name="connsiteX95" fmla="*/ 981694 w 3080106"/>
              <a:gd name="connsiteY95" fmla="*/ 386402 h 2458165"/>
              <a:gd name="connsiteX96" fmla="*/ 899374 w 3080106"/>
              <a:gd name="connsiteY96" fmla="*/ 313067 h 2458165"/>
              <a:gd name="connsiteX97" fmla="*/ 783260 w 3080106"/>
              <a:gd name="connsiteY97" fmla="*/ 282274 h 2458165"/>
              <a:gd name="connsiteX0" fmla="*/ 795446 w 3080106"/>
              <a:gd name="connsiteY0" fmla="*/ 365622 h 2458165"/>
              <a:gd name="connsiteX1" fmla="*/ 854663 w 3080106"/>
              <a:gd name="connsiteY1" fmla="*/ 422772 h 2458165"/>
              <a:gd name="connsiteX2" fmla="*/ 877996 w 3080106"/>
              <a:gd name="connsiteY2" fmla="*/ 549772 h 2458165"/>
              <a:gd name="connsiteX3" fmla="*/ 833546 w 3080106"/>
              <a:gd name="connsiteY3" fmla="*/ 600572 h 2458165"/>
              <a:gd name="connsiteX4" fmla="*/ 770046 w 3080106"/>
              <a:gd name="connsiteY4" fmla="*/ 664072 h 2458165"/>
              <a:gd name="connsiteX5" fmla="*/ 725596 w 3080106"/>
              <a:gd name="connsiteY5" fmla="*/ 873622 h 2458165"/>
              <a:gd name="connsiteX6" fmla="*/ 738296 w 3080106"/>
              <a:gd name="connsiteY6" fmla="*/ 1038722 h 2458165"/>
              <a:gd name="connsiteX7" fmla="*/ 890696 w 3080106"/>
              <a:gd name="connsiteY7" fmla="*/ 1197472 h 2458165"/>
              <a:gd name="connsiteX8" fmla="*/ 763696 w 3080106"/>
              <a:gd name="connsiteY8" fmla="*/ 1299072 h 2458165"/>
              <a:gd name="connsiteX9" fmla="*/ 477946 w 3080106"/>
              <a:gd name="connsiteY9" fmla="*/ 1337172 h 2458165"/>
              <a:gd name="connsiteX10" fmla="*/ 338246 w 3080106"/>
              <a:gd name="connsiteY10" fmla="*/ 1445122 h 2458165"/>
              <a:gd name="connsiteX11" fmla="*/ 306496 w 3080106"/>
              <a:gd name="connsiteY11" fmla="*/ 1495922 h 2458165"/>
              <a:gd name="connsiteX12" fmla="*/ 293796 w 3080106"/>
              <a:gd name="connsiteY12" fmla="*/ 1597522 h 2458165"/>
              <a:gd name="connsiteX13" fmla="*/ 306496 w 3080106"/>
              <a:gd name="connsiteY13" fmla="*/ 1661022 h 2458165"/>
              <a:gd name="connsiteX14" fmla="*/ 810 w 3080106"/>
              <a:gd name="connsiteY14" fmla="*/ 2011601 h 2458165"/>
              <a:gd name="connsiteX15" fmla="*/ 219220 w 3080106"/>
              <a:gd name="connsiteY15" fmla="*/ 2151745 h 2458165"/>
              <a:gd name="connsiteX16" fmla="*/ 284197 w 3080106"/>
              <a:gd name="connsiteY16" fmla="*/ 2226467 h 2458165"/>
              <a:gd name="connsiteX17" fmla="*/ 261750 w 3080106"/>
              <a:gd name="connsiteY17" fmla="*/ 2324966 h 2458165"/>
              <a:gd name="connsiteX18" fmla="*/ 566846 w 3080106"/>
              <a:gd name="connsiteY18" fmla="*/ 2264272 h 2458165"/>
              <a:gd name="connsiteX19" fmla="*/ 801796 w 3080106"/>
              <a:gd name="connsiteY19" fmla="*/ 2321422 h 2458165"/>
              <a:gd name="connsiteX20" fmla="*/ 1335196 w 3080106"/>
              <a:gd name="connsiteY20" fmla="*/ 2454772 h 2458165"/>
              <a:gd name="connsiteX21" fmla="*/ 1824146 w 3080106"/>
              <a:gd name="connsiteY21" fmla="*/ 2416672 h 2458165"/>
              <a:gd name="connsiteX22" fmla="*/ 2274996 w 3080106"/>
              <a:gd name="connsiteY22" fmla="*/ 2397622 h 2458165"/>
              <a:gd name="connsiteX23" fmla="*/ 2548046 w 3080106"/>
              <a:gd name="connsiteY23" fmla="*/ 2403972 h 2458165"/>
              <a:gd name="connsiteX24" fmla="*/ 2436819 w 3080106"/>
              <a:gd name="connsiteY24" fmla="*/ 2140549 h 2458165"/>
              <a:gd name="connsiteX25" fmla="*/ 2509331 w 3080106"/>
              <a:gd name="connsiteY25" fmla="*/ 1932229 h 2458165"/>
              <a:gd name="connsiteX26" fmla="*/ 3058709 w 3080106"/>
              <a:gd name="connsiteY26" fmla="*/ 1674132 h 2458165"/>
              <a:gd name="connsiteX27" fmla="*/ 2935806 w 3080106"/>
              <a:gd name="connsiteY27" fmla="*/ 1515996 h 2458165"/>
              <a:gd name="connsiteX28" fmla="*/ 2632030 w 3080106"/>
              <a:gd name="connsiteY28" fmla="*/ 1323857 h 2458165"/>
              <a:gd name="connsiteX29" fmla="*/ 2732196 w 3080106"/>
              <a:gd name="connsiteY29" fmla="*/ 1006972 h 2458165"/>
              <a:gd name="connsiteX30" fmla="*/ 2404045 w 3080106"/>
              <a:gd name="connsiteY30" fmla="*/ 791482 h 2458165"/>
              <a:gd name="connsiteX31" fmla="*/ 2302650 w 3080106"/>
              <a:gd name="connsiteY31" fmla="*/ 395119 h 2458165"/>
              <a:gd name="connsiteX32" fmla="*/ 2338563 w 3080106"/>
              <a:gd name="connsiteY32" fmla="*/ 229319 h 2458165"/>
              <a:gd name="connsiteX33" fmla="*/ 2294928 w 3080106"/>
              <a:gd name="connsiteY33" fmla="*/ 149548 h 2458165"/>
              <a:gd name="connsiteX34" fmla="*/ 2268033 w 3080106"/>
              <a:gd name="connsiteY34" fmla="*/ 137323 h 2458165"/>
              <a:gd name="connsiteX35" fmla="*/ 2209355 w 3080106"/>
              <a:gd name="connsiteY35" fmla="*/ 88423 h 2458165"/>
              <a:gd name="connsiteX36" fmla="*/ 2192242 w 3080106"/>
              <a:gd name="connsiteY36" fmla="*/ 71310 h 2458165"/>
              <a:gd name="connsiteX37" fmla="*/ 2211801 w 3080106"/>
              <a:gd name="connsiteY37" fmla="*/ 29746 h 2458165"/>
              <a:gd name="connsiteX38" fmla="*/ 2187114 w 3080106"/>
              <a:gd name="connsiteY38" fmla="*/ 1126 h 2458165"/>
              <a:gd name="connsiteX39" fmla="*/ 2136008 w 3080106"/>
              <a:gd name="connsiteY39" fmla="*/ 68865 h 2458165"/>
              <a:gd name="connsiteX40" fmla="*/ 2077330 w 3080106"/>
              <a:gd name="connsiteY40" fmla="*/ 298688 h 2458165"/>
              <a:gd name="connsiteX41" fmla="*/ 1985327 w 3080106"/>
              <a:gd name="connsiteY41" fmla="*/ 439647 h 2458165"/>
              <a:gd name="connsiteX42" fmla="*/ 1893548 w 3080106"/>
              <a:gd name="connsiteY42" fmla="*/ 513903 h 2458165"/>
              <a:gd name="connsiteX43" fmla="*/ 1867790 w 3080106"/>
              <a:gd name="connsiteY43" fmla="*/ 516478 h 2458165"/>
              <a:gd name="connsiteX44" fmla="*/ 1834305 w 3080106"/>
              <a:gd name="connsiteY44" fmla="*/ 516478 h 2458165"/>
              <a:gd name="connsiteX45" fmla="*/ 1775062 w 3080106"/>
              <a:gd name="connsiteY45" fmla="*/ 488144 h 2458165"/>
              <a:gd name="connsiteX46" fmla="*/ 1780214 w 3080106"/>
              <a:gd name="connsiteY46" fmla="*/ 434053 h 2458165"/>
              <a:gd name="connsiteX47" fmla="*/ 1785366 w 3080106"/>
              <a:gd name="connsiteY47" fmla="*/ 395416 h 2458165"/>
              <a:gd name="connsiteX48" fmla="*/ 1713316 w 3080106"/>
              <a:gd name="connsiteY48" fmla="*/ 308240 h 2458165"/>
              <a:gd name="connsiteX49" fmla="*/ 1677183 w 3080106"/>
              <a:gd name="connsiteY49" fmla="*/ 300112 h 2458165"/>
              <a:gd name="connsiteX50" fmla="*/ 1543242 w 3080106"/>
              <a:gd name="connsiteY50" fmla="*/ 333597 h 2458165"/>
              <a:gd name="connsiteX51" fmla="*/ 1532939 w 3080106"/>
              <a:gd name="connsiteY51" fmla="*/ 354204 h 2458165"/>
              <a:gd name="connsiteX52" fmla="*/ 1517485 w 3080106"/>
              <a:gd name="connsiteY52" fmla="*/ 392840 h 2458165"/>
              <a:gd name="connsiteX53" fmla="*/ 1549178 w 3080106"/>
              <a:gd name="connsiteY53" fmla="*/ 438812 h 2458165"/>
              <a:gd name="connsiteX54" fmla="*/ 1558698 w 3080106"/>
              <a:gd name="connsiteY54" fmla="*/ 475266 h 2458165"/>
              <a:gd name="connsiteX55" fmla="*/ 1538091 w 3080106"/>
              <a:gd name="connsiteY55" fmla="*/ 503598 h 2458165"/>
              <a:gd name="connsiteX56" fmla="*/ 1478795 w 3080106"/>
              <a:gd name="connsiteY56" fmla="*/ 551812 h 2458165"/>
              <a:gd name="connsiteX57" fmla="*/ 1437636 w 3080106"/>
              <a:gd name="connsiteY57" fmla="*/ 622084 h 2458165"/>
              <a:gd name="connsiteX58" fmla="*/ 1407422 w 3080106"/>
              <a:gd name="connsiteY58" fmla="*/ 623861 h 2458165"/>
              <a:gd name="connsiteX59" fmla="*/ 1355211 w 3080106"/>
              <a:gd name="connsiteY59" fmla="*/ 647842 h 2458165"/>
              <a:gd name="connsiteX60" fmla="*/ 1334605 w 3080106"/>
              <a:gd name="connsiteY60" fmla="*/ 704510 h 2458165"/>
              <a:gd name="connsiteX61" fmla="*/ 1313999 w 3080106"/>
              <a:gd name="connsiteY61" fmla="*/ 696782 h 2458165"/>
              <a:gd name="connsiteX62" fmla="*/ 1272786 w 3080106"/>
              <a:gd name="connsiteY62" fmla="*/ 689054 h 2458165"/>
              <a:gd name="connsiteX63" fmla="*/ 1182634 w 3080106"/>
              <a:gd name="connsiteY63" fmla="*/ 689053 h 2458165"/>
              <a:gd name="connsiteX64" fmla="*/ 1130976 w 3080106"/>
              <a:gd name="connsiteY64" fmla="*/ 675395 h 2458165"/>
              <a:gd name="connsiteX65" fmla="*/ 1071876 w 3080106"/>
              <a:gd name="connsiteY65" fmla="*/ 652993 h 2458165"/>
              <a:gd name="connsiteX66" fmla="*/ 1102784 w 3080106"/>
              <a:gd name="connsiteY66" fmla="*/ 629811 h 2458165"/>
              <a:gd name="connsiteX67" fmla="*/ 1172332 w 3080106"/>
              <a:gd name="connsiteY67" fmla="*/ 642690 h 2458165"/>
              <a:gd name="connsiteX68" fmla="*/ 1177482 w 3080106"/>
              <a:gd name="connsiteY68" fmla="*/ 660720 h 2458165"/>
              <a:gd name="connsiteX69" fmla="*/ 1228998 w 3080106"/>
              <a:gd name="connsiteY69" fmla="*/ 671024 h 2458165"/>
              <a:gd name="connsiteX70" fmla="*/ 1292346 w 3080106"/>
              <a:gd name="connsiteY70" fmla="*/ 640245 h 2458165"/>
              <a:gd name="connsiteX71" fmla="*/ 1265058 w 3080106"/>
              <a:gd name="connsiteY71" fmla="*/ 609206 h 2458165"/>
              <a:gd name="connsiteX72" fmla="*/ 1326877 w 3080106"/>
              <a:gd name="connsiteY72" fmla="*/ 593751 h 2458165"/>
              <a:gd name="connsiteX73" fmla="*/ 1339023 w 3080106"/>
              <a:gd name="connsiteY73" fmla="*/ 564208 h 2458165"/>
              <a:gd name="connsiteX74" fmla="*/ 1362938 w 3080106"/>
              <a:gd name="connsiteY74" fmla="*/ 544811 h 2458165"/>
              <a:gd name="connsiteX75" fmla="*/ 1370666 w 3080106"/>
              <a:gd name="connsiteY75" fmla="*/ 511326 h 2458165"/>
              <a:gd name="connsiteX76" fmla="*/ 1411878 w 3080106"/>
              <a:gd name="connsiteY76" fmla="*/ 501023 h 2458165"/>
              <a:gd name="connsiteX77" fmla="*/ 1427333 w 3080106"/>
              <a:gd name="connsiteY77" fmla="*/ 470113 h 2458165"/>
              <a:gd name="connsiteX78" fmla="*/ 1414454 w 3080106"/>
              <a:gd name="connsiteY78" fmla="*/ 441780 h 2458165"/>
              <a:gd name="connsiteX79" fmla="*/ 1445363 w 3080106"/>
              <a:gd name="connsiteY79" fmla="*/ 397992 h 2458165"/>
              <a:gd name="connsiteX80" fmla="*/ 1453145 w 3080106"/>
              <a:gd name="connsiteY80" fmla="*/ 384672 h 2458165"/>
              <a:gd name="connsiteX81" fmla="*/ 1440211 w 3080106"/>
              <a:gd name="connsiteY81" fmla="*/ 351628 h 2458165"/>
              <a:gd name="connsiteX82" fmla="*/ 1294163 w 3080106"/>
              <a:gd name="connsiteY82" fmla="*/ 291336 h 2458165"/>
              <a:gd name="connsiteX83" fmla="*/ 1205816 w 3080106"/>
              <a:gd name="connsiteY83" fmla="*/ 292385 h 2458165"/>
              <a:gd name="connsiteX84" fmla="*/ 1024046 w 3080106"/>
              <a:gd name="connsiteY84" fmla="*/ 156072 h 2458165"/>
              <a:gd name="connsiteX85" fmla="*/ 901942 w 3080106"/>
              <a:gd name="connsiteY85" fmla="*/ 112375 h 2458165"/>
              <a:gd name="connsiteX86" fmla="*/ 907027 w 3080106"/>
              <a:gd name="connsiteY86" fmla="*/ 142992 h 2458165"/>
              <a:gd name="connsiteX87" fmla="*/ 878692 w 3080106"/>
              <a:gd name="connsiteY87" fmla="*/ 153294 h 2458165"/>
              <a:gd name="connsiteX88" fmla="*/ 858086 w 3080106"/>
              <a:gd name="connsiteY88" fmla="*/ 181627 h 2458165"/>
              <a:gd name="connsiteX89" fmla="*/ 870965 w 3080106"/>
              <a:gd name="connsiteY89" fmla="*/ 220263 h 2458165"/>
              <a:gd name="connsiteX90" fmla="*/ 948237 w 3080106"/>
              <a:gd name="connsiteY90" fmla="*/ 220263 h 2458165"/>
              <a:gd name="connsiteX91" fmla="*/ 971421 w 3080106"/>
              <a:gd name="connsiteY91" fmla="*/ 274355 h 2458165"/>
              <a:gd name="connsiteX92" fmla="*/ 1010057 w 3080106"/>
              <a:gd name="connsiteY92" fmla="*/ 305264 h 2458165"/>
              <a:gd name="connsiteX93" fmla="*/ 1038391 w 3080106"/>
              <a:gd name="connsiteY93" fmla="*/ 323295 h 2458165"/>
              <a:gd name="connsiteX94" fmla="*/ 1027025 w 3080106"/>
              <a:gd name="connsiteY94" fmla="*/ 373193 h 2458165"/>
              <a:gd name="connsiteX95" fmla="*/ 981694 w 3080106"/>
              <a:gd name="connsiteY95" fmla="*/ 386402 h 2458165"/>
              <a:gd name="connsiteX96" fmla="*/ 899374 w 3080106"/>
              <a:gd name="connsiteY96" fmla="*/ 313067 h 2458165"/>
              <a:gd name="connsiteX97" fmla="*/ 783260 w 3080106"/>
              <a:gd name="connsiteY97" fmla="*/ 282274 h 2458165"/>
              <a:gd name="connsiteX0" fmla="*/ 795446 w 3080106"/>
              <a:gd name="connsiteY0" fmla="*/ 365622 h 2458165"/>
              <a:gd name="connsiteX1" fmla="*/ 854663 w 3080106"/>
              <a:gd name="connsiteY1" fmla="*/ 422772 h 2458165"/>
              <a:gd name="connsiteX2" fmla="*/ 877996 w 3080106"/>
              <a:gd name="connsiteY2" fmla="*/ 549772 h 2458165"/>
              <a:gd name="connsiteX3" fmla="*/ 833546 w 3080106"/>
              <a:gd name="connsiteY3" fmla="*/ 600572 h 2458165"/>
              <a:gd name="connsiteX4" fmla="*/ 770046 w 3080106"/>
              <a:gd name="connsiteY4" fmla="*/ 664072 h 2458165"/>
              <a:gd name="connsiteX5" fmla="*/ 725596 w 3080106"/>
              <a:gd name="connsiteY5" fmla="*/ 873622 h 2458165"/>
              <a:gd name="connsiteX6" fmla="*/ 738296 w 3080106"/>
              <a:gd name="connsiteY6" fmla="*/ 1038722 h 2458165"/>
              <a:gd name="connsiteX7" fmla="*/ 890696 w 3080106"/>
              <a:gd name="connsiteY7" fmla="*/ 1197472 h 2458165"/>
              <a:gd name="connsiteX8" fmla="*/ 763696 w 3080106"/>
              <a:gd name="connsiteY8" fmla="*/ 1299072 h 2458165"/>
              <a:gd name="connsiteX9" fmla="*/ 477946 w 3080106"/>
              <a:gd name="connsiteY9" fmla="*/ 1337172 h 2458165"/>
              <a:gd name="connsiteX10" fmla="*/ 338246 w 3080106"/>
              <a:gd name="connsiteY10" fmla="*/ 1445122 h 2458165"/>
              <a:gd name="connsiteX11" fmla="*/ 306496 w 3080106"/>
              <a:gd name="connsiteY11" fmla="*/ 1495922 h 2458165"/>
              <a:gd name="connsiteX12" fmla="*/ 293796 w 3080106"/>
              <a:gd name="connsiteY12" fmla="*/ 1597522 h 2458165"/>
              <a:gd name="connsiteX13" fmla="*/ 306496 w 3080106"/>
              <a:gd name="connsiteY13" fmla="*/ 1661022 h 2458165"/>
              <a:gd name="connsiteX14" fmla="*/ 810 w 3080106"/>
              <a:gd name="connsiteY14" fmla="*/ 2011601 h 2458165"/>
              <a:gd name="connsiteX15" fmla="*/ 219220 w 3080106"/>
              <a:gd name="connsiteY15" fmla="*/ 2151745 h 2458165"/>
              <a:gd name="connsiteX16" fmla="*/ 284197 w 3080106"/>
              <a:gd name="connsiteY16" fmla="*/ 2226467 h 2458165"/>
              <a:gd name="connsiteX17" fmla="*/ 261750 w 3080106"/>
              <a:gd name="connsiteY17" fmla="*/ 2324966 h 2458165"/>
              <a:gd name="connsiteX18" fmla="*/ 566846 w 3080106"/>
              <a:gd name="connsiteY18" fmla="*/ 2264272 h 2458165"/>
              <a:gd name="connsiteX19" fmla="*/ 801796 w 3080106"/>
              <a:gd name="connsiteY19" fmla="*/ 2321422 h 2458165"/>
              <a:gd name="connsiteX20" fmla="*/ 1335196 w 3080106"/>
              <a:gd name="connsiteY20" fmla="*/ 2454772 h 2458165"/>
              <a:gd name="connsiteX21" fmla="*/ 1824146 w 3080106"/>
              <a:gd name="connsiteY21" fmla="*/ 2416672 h 2458165"/>
              <a:gd name="connsiteX22" fmla="*/ 2274996 w 3080106"/>
              <a:gd name="connsiteY22" fmla="*/ 2397622 h 2458165"/>
              <a:gd name="connsiteX23" fmla="*/ 2548046 w 3080106"/>
              <a:gd name="connsiteY23" fmla="*/ 2403972 h 2458165"/>
              <a:gd name="connsiteX24" fmla="*/ 2436819 w 3080106"/>
              <a:gd name="connsiteY24" fmla="*/ 2140549 h 2458165"/>
              <a:gd name="connsiteX25" fmla="*/ 2509331 w 3080106"/>
              <a:gd name="connsiteY25" fmla="*/ 1932229 h 2458165"/>
              <a:gd name="connsiteX26" fmla="*/ 3058709 w 3080106"/>
              <a:gd name="connsiteY26" fmla="*/ 1674132 h 2458165"/>
              <a:gd name="connsiteX27" fmla="*/ 2935806 w 3080106"/>
              <a:gd name="connsiteY27" fmla="*/ 1515996 h 2458165"/>
              <a:gd name="connsiteX28" fmla="*/ 2632030 w 3080106"/>
              <a:gd name="connsiteY28" fmla="*/ 1323857 h 2458165"/>
              <a:gd name="connsiteX29" fmla="*/ 2732196 w 3080106"/>
              <a:gd name="connsiteY29" fmla="*/ 1006972 h 2458165"/>
              <a:gd name="connsiteX30" fmla="*/ 2241813 w 3080106"/>
              <a:gd name="connsiteY30" fmla="*/ 946340 h 2458165"/>
              <a:gd name="connsiteX31" fmla="*/ 2302650 w 3080106"/>
              <a:gd name="connsiteY31" fmla="*/ 395119 h 2458165"/>
              <a:gd name="connsiteX32" fmla="*/ 2338563 w 3080106"/>
              <a:gd name="connsiteY32" fmla="*/ 229319 h 2458165"/>
              <a:gd name="connsiteX33" fmla="*/ 2294928 w 3080106"/>
              <a:gd name="connsiteY33" fmla="*/ 149548 h 2458165"/>
              <a:gd name="connsiteX34" fmla="*/ 2268033 w 3080106"/>
              <a:gd name="connsiteY34" fmla="*/ 137323 h 2458165"/>
              <a:gd name="connsiteX35" fmla="*/ 2209355 w 3080106"/>
              <a:gd name="connsiteY35" fmla="*/ 88423 h 2458165"/>
              <a:gd name="connsiteX36" fmla="*/ 2192242 w 3080106"/>
              <a:gd name="connsiteY36" fmla="*/ 71310 h 2458165"/>
              <a:gd name="connsiteX37" fmla="*/ 2211801 w 3080106"/>
              <a:gd name="connsiteY37" fmla="*/ 29746 h 2458165"/>
              <a:gd name="connsiteX38" fmla="*/ 2187114 w 3080106"/>
              <a:gd name="connsiteY38" fmla="*/ 1126 h 2458165"/>
              <a:gd name="connsiteX39" fmla="*/ 2136008 w 3080106"/>
              <a:gd name="connsiteY39" fmla="*/ 68865 h 2458165"/>
              <a:gd name="connsiteX40" fmla="*/ 2077330 w 3080106"/>
              <a:gd name="connsiteY40" fmla="*/ 298688 h 2458165"/>
              <a:gd name="connsiteX41" fmla="*/ 1985327 w 3080106"/>
              <a:gd name="connsiteY41" fmla="*/ 439647 h 2458165"/>
              <a:gd name="connsiteX42" fmla="*/ 1893548 w 3080106"/>
              <a:gd name="connsiteY42" fmla="*/ 513903 h 2458165"/>
              <a:gd name="connsiteX43" fmla="*/ 1867790 w 3080106"/>
              <a:gd name="connsiteY43" fmla="*/ 516478 h 2458165"/>
              <a:gd name="connsiteX44" fmla="*/ 1834305 w 3080106"/>
              <a:gd name="connsiteY44" fmla="*/ 516478 h 2458165"/>
              <a:gd name="connsiteX45" fmla="*/ 1775062 w 3080106"/>
              <a:gd name="connsiteY45" fmla="*/ 488144 h 2458165"/>
              <a:gd name="connsiteX46" fmla="*/ 1780214 w 3080106"/>
              <a:gd name="connsiteY46" fmla="*/ 434053 h 2458165"/>
              <a:gd name="connsiteX47" fmla="*/ 1785366 w 3080106"/>
              <a:gd name="connsiteY47" fmla="*/ 395416 h 2458165"/>
              <a:gd name="connsiteX48" fmla="*/ 1713316 w 3080106"/>
              <a:gd name="connsiteY48" fmla="*/ 308240 h 2458165"/>
              <a:gd name="connsiteX49" fmla="*/ 1677183 w 3080106"/>
              <a:gd name="connsiteY49" fmla="*/ 300112 h 2458165"/>
              <a:gd name="connsiteX50" fmla="*/ 1543242 w 3080106"/>
              <a:gd name="connsiteY50" fmla="*/ 333597 h 2458165"/>
              <a:gd name="connsiteX51" fmla="*/ 1532939 w 3080106"/>
              <a:gd name="connsiteY51" fmla="*/ 354204 h 2458165"/>
              <a:gd name="connsiteX52" fmla="*/ 1517485 w 3080106"/>
              <a:gd name="connsiteY52" fmla="*/ 392840 h 2458165"/>
              <a:gd name="connsiteX53" fmla="*/ 1549178 w 3080106"/>
              <a:gd name="connsiteY53" fmla="*/ 438812 h 2458165"/>
              <a:gd name="connsiteX54" fmla="*/ 1558698 w 3080106"/>
              <a:gd name="connsiteY54" fmla="*/ 475266 h 2458165"/>
              <a:gd name="connsiteX55" fmla="*/ 1538091 w 3080106"/>
              <a:gd name="connsiteY55" fmla="*/ 503598 h 2458165"/>
              <a:gd name="connsiteX56" fmla="*/ 1478795 w 3080106"/>
              <a:gd name="connsiteY56" fmla="*/ 551812 h 2458165"/>
              <a:gd name="connsiteX57" fmla="*/ 1437636 w 3080106"/>
              <a:gd name="connsiteY57" fmla="*/ 622084 h 2458165"/>
              <a:gd name="connsiteX58" fmla="*/ 1407422 w 3080106"/>
              <a:gd name="connsiteY58" fmla="*/ 623861 h 2458165"/>
              <a:gd name="connsiteX59" fmla="*/ 1355211 w 3080106"/>
              <a:gd name="connsiteY59" fmla="*/ 647842 h 2458165"/>
              <a:gd name="connsiteX60" fmla="*/ 1334605 w 3080106"/>
              <a:gd name="connsiteY60" fmla="*/ 704510 h 2458165"/>
              <a:gd name="connsiteX61" fmla="*/ 1313999 w 3080106"/>
              <a:gd name="connsiteY61" fmla="*/ 696782 h 2458165"/>
              <a:gd name="connsiteX62" fmla="*/ 1272786 w 3080106"/>
              <a:gd name="connsiteY62" fmla="*/ 689054 h 2458165"/>
              <a:gd name="connsiteX63" fmla="*/ 1182634 w 3080106"/>
              <a:gd name="connsiteY63" fmla="*/ 689053 h 2458165"/>
              <a:gd name="connsiteX64" fmla="*/ 1130976 w 3080106"/>
              <a:gd name="connsiteY64" fmla="*/ 675395 h 2458165"/>
              <a:gd name="connsiteX65" fmla="*/ 1071876 w 3080106"/>
              <a:gd name="connsiteY65" fmla="*/ 652993 h 2458165"/>
              <a:gd name="connsiteX66" fmla="*/ 1102784 w 3080106"/>
              <a:gd name="connsiteY66" fmla="*/ 629811 h 2458165"/>
              <a:gd name="connsiteX67" fmla="*/ 1172332 w 3080106"/>
              <a:gd name="connsiteY67" fmla="*/ 642690 h 2458165"/>
              <a:gd name="connsiteX68" fmla="*/ 1177482 w 3080106"/>
              <a:gd name="connsiteY68" fmla="*/ 660720 h 2458165"/>
              <a:gd name="connsiteX69" fmla="*/ 1228998 w 3080106"/>
              <a:gd name="connsiteY69" fmla="*/ 671024 h 2458165"/>
              <a:gd name="connsiteX70" fmla="*/ 1292346 w 3080106"/>
              <a:gd name="connsiteY70" fmla="*/ 640245 h 2458165"/>
              <a:gd name="connsiteX71" fmla="*/ 1265058 w 3080106"/>
              <a:gd name="connsiteY71" fmla="*/ 609206 h 2458165"/>
              <a:gd name="connsiteX72" fmla="*/ 1326877 w 3080106"/>
              <a:gd name="connsiteY72" fmla="*/ 593751 h 2458165"/>
              <a:gd name="connsiteX73" fmla="*/ 1339023 w 3080106"/>
              <a:gd name="connsiteY73" fmla="*/ 564208 h 2458165"/>
              <a:gd name="connsiteX74" fmla="*/ 1362938 w 3080106"/>
              <a:gd name="connsiteY74" fmla="*/ 544811 h 2458165"/>
              <a:gd name="connsiteX75" fmla="*/ 1370666 w 3080106"/>
              <a:gd name="connsiteY75" fmla="*/ 511326 h 2458165"/>
              <a:gd name="connsiteX76" fmla="*/ 1411878 w 3080106"/>
              <a:gd name="connsiteY76" fmla="*/ 501023 h 2458165"/>
              <a:gd name="connsiteX77" fmla="*/ 1427333 w 3080106"/>
              <a:gd name="connsiteY77" fmla="*/ 470113 h 2458165"/>
              <a:gd name="connsiteX78" fmla="*/ 1414454 w 3080106"/>
              <a:gd name="connsiteY78" fmla="*/ 441780 h 2458165"/>
              <a:gd name="connsiteX79" fmla="*/ 1445363 w 3080106"/>
              <a:gd name="connsiteY79" fmla="*/ 397992 h 2458165"/>
              <a:gd name="connsiteX80" fmla="*/ 1453145 w 3080106"/>
              <a:gd name="connsiteY80" fmla="*/ 384672 h 2458165"/>
              <a:gd name="connsiteX81" fmla="*/ 1440211 w 3080106"/>
              <a:gd name="connsiteY81" fmla="*/ 351628 h 2458165"/>
              <a:gd name="connsiteX82" fmla="*/ 1294163 w 3080106"/>
              <a:gd name="connsiteY82" fmla="*/ 291336 h 2458165"/>
              <a:gd name="connsiteX83" fmla="*/ 1205816 w 3080106"/>
              <a:gd name="connsiteY83" fmla="*/ 292385 h 2458165"/>
              <a:gd name="connsiteX84" fmla="*/ 1024046 w 3080106"/>
              <a:gd name="connsiteY84" fmla="*/ 156072 h 2458165"/>
              <a:gd name="connsiteX85" fmla="*/ 901942 w 3080106"/>
              <a:gd name="connsiteY85" fmla="*/ 112375 h 2458165"/>
              <a:gd name="connsiteX86" fmla="*/ 907027 w 3080106"/>
              <a:gd name="connsiteY86" fmla="*/ 142992 h 2458165"/>
              <a:gd name="connsiteX87" fmla="*/ 878692 w 3080106"/>
              <a:gd name="connsiteY87" fmla="*/ 153294 h 2458165"/>
              <a:gd name="connsiteX88" fmla="*/ 858086 w 3080106"/>
              <a:gd name="connsiteY88" fmla="*/ 181627 h 2458165"/>
              <a:gd name="connsiteX89" fmla="*/ 870965 w 3080106"/>
              <a:gd name="connsiteY89" fmla="*/ 220263 h 2458165"/>
              <a:gd name="connsiteX90" fmla="*/ 948237 w 3080106"/>
              <a:gd name="connsiteY90" fmla="*/ 220263 h 2458165"/>
              <a:gd name="connsiteX91" fmla="*/ 971421 w 3080106"/>
              <a:gd name="connsiteY91" fmla="*/ 274355 h 2458165"/>
              <a:gd name="connsiteX92" fmla="*/ 1010057 w 3080106"/>
              <a:gd name="connsiteY92" fmla="*/ 305264 h 2458165"/>
              <a:gd name="connsiteX93" fmla="*/ 1038391 w 3080106"/>
              <a:gd name="connsiteY93" fmla="*/ 323295 h 2458165"/>
              <a:gd name="connsiteX94" fmla="*/ 1027025 w 3080106"/>
              <a:gd name="connsiteY94" fmla="*/ 373193 h 2458165"/>
              <a:gd name="connsiteX95" fmla="*/ 981694 w 3080106"/>
              <a:gd name="connsiteY95" fmla="*/ 386402 h 2458165"/>
              <a:gd name="connsiteX96" fmla="*/ 899374 w 3080106"/>
              <a:gd name="connsiteY96" fmla="*/ 313067 h 2458165"/>
              <a:gd name="connsiteX97" fmla="*/ 783260 w 3080106"/>
              <a:gd name="connsiteY97" fmla="*/ 282274 h 2458165"/>
              <a:gd name="connsiteX0" fmla="*/ 795446 w 3080106"/>
              <a:gd name="connsiteY0" fmla="*/ 365622 h 2458165"/>
              <a:gd name="connsiteX1" fmla="*/ 854663 w 3080106"/>
              <a:gd name="connsiteY1" fmla="*/ 422772 h 2458165"/>
              <a:gd name="connsiteX2" fmla="*/ 877996 w 3080106"/>
              <a:gd name="connsiteY2" fmla="*/ 549772 h 2458165"/>
              <a:gd name="connsiteX3" fmla="*/ 833546 w 3080106"/>
              <a:gd name="connsiteY3" fmla="*/ 600572 h 2458165"/>
              <a:gd name="connsiteX4" fmla="*/ 770046 w 3080106"/>
              <a:gd name="connsiteY4" fmla="*/ 664072 h 2458165"/>
              <a:gd name="connsiteX5" fmla="*/ 725596 w 3080106"/>
              <a:gd name="connsiteY5" fmla="*/ 873622 h 2458165"/>
              <a:gd name="connsiteX6" fmla="*/ 738296 w 3080106"/>
              <a:gd name="connsiteY6" fmla="*/ 1038722 h 2458165"/>
              <a:gd name="connsiteX7" fmla="*/ 890696 w 3080106"/>
              <a:gd name="connsiteY7" fmla="*/ 1197472 h 2458165"/>
              <a:gd name="connsiteX8" fmla="*/ 763696 w 3080106"/>
              <a:gd name="connsiteY8" fmla="*/ 1299072 h 2458165"/>
              <a:gd name="connsiteX9" fmla="*/ 477946 w 3080106"/>
              <a:gd name="connsiteY9" fmla="*/ 1337172 h 2458165"/>
              <a:gd name="connsiteX10" fmla="*/ 338246 w 3080106"/>
              <a:gd name="connsiteY10" fmla="*/ 1445122 h 2458165"/>
              <a:gd name="connsiteX11" fmla="*/ 306496 w 3080106"/>
              <a:gd name="connsiteY11" fmla="*/ 1495922 h 2458165"/>
              <a:gd name="connsiteX12" fmla="*/ 293796 w 3080106"/>
              <a:gd name="connsiteY12" fmla="*/ 1597522 h 2458165"/>
              <a:gd name="connsiteX13" fmla="*/ 306496 w 3080106"/>
              <a:gd name="connsiteY13" fmla="*/ 1661022 h 2458165"/>
              <a:gd name="connsiteX14" fmla="*/ 810 w 3080106"/>
              <a:gd name="connsiteY14" fmla="*/ 2011601 h 2458165"/>
              <a:gd name="connsiteX15" fmla="*/ 219220 w 3080106"/>
              <a:gd name="connsiteY15" fmla="*/ 2151745 h 2458165"/>
              <a:gd name="connsiteX16" fmla="*/ 284197 w 3080106"/>
              <a:gd name="connsiteY16" fmla="*/ 2226467 h 2458165"/>
              <a:gd name="connsiteX17" fmla="*/ 261750 w 3080106"/>
              <a:gd name="connsiteY17" fmla="*/ 2324966 h 2458165"/>
              <a:gd name="connsiteX18" fmla="*/ 566846 w 3080106"/>
              <a:gd name="connsiteY18" fmla="*/ 2264272 h 2458165"/>
              <a:gd name="connsiteX19" fmla="*/ 801796 w 3080106"/>
              <a:gd name="connsiteY19" fmla="*/ 2321422 h 2458165"/>
              <a:gd name="connsiteX20" fmla="*/ 1335196 w 3080106"/>
              <a:gd name="connsiteY20" fmla="*/ 2454772 h 2458165"/>
              <a:gd name="connsiteX21" fmla="*/ 1824146 w 3080106"/>
              <a:gd name="connsiteY21" fmla="*/ 2416672 h 2458165"/>
              <a:gd name="connsiteX22" fmla="*/ 2274996 w 3080106"/>
              <a:gd name="connsiteY22" fmla="*/ 2397622 h 2458165"/>
              <a:gd name="connsiteX23" fmla="*/ 2548046 w 3080106"/>
              <a:gd name="connsiteY23" fmla="*/ 2403972 h 2458165"/>
              <a:gd name="connsiteX24" fmla="*/ 2436819 w 3080106"/>
              <a:gd name="connsiteY24" fmla="*/ 2140549 h 2458165"/>
              <a:gd name="connsiteX25" fmla="*/ 2509331 w 3080106"/>
              <a:gd name="connsiteY25" fmla="*/ 1932229 h 2458165"/>
              <a:gd name="connsiteX26" fmla="*/ 3058709 w 3080106"/>
              <a:gd name="connsiteY26" fmla="*/ 1674132 h 2458165"/>
              <a:gd name="connsiteX27" fmla="*/ 2935806 w 3080106"/>
              <a:gd name="connsiteY27" fmla="*/ 1515996 h 2458165"/>
              <a:gd name="connsiteX28" fmla="*/ 2632030 w 3080106"/>
              <a:gd name="connsiteY28" fmla="*/ 1323857 h 2458165"/>
              <a:gd name="connsiteX29" fmla="*/ 2370860 w 3080106"/>
              <a:gd name="connsiteY29" fmla="*/ 1257694 h 2458165"/>
              <a:gd name="connsiteX30" fmla="*/ 2241813 w 3080106"/>
              <a:gd name="connsiteY30" fmla="*/ 946340 h 2458165"/>
              <a:gd name="connsiteX31" fmla="*/ 2302650 w 3080106"/>
              <a:gd name="connsiteY31" fmla="*/ 395119 h 2458165"/>
              <a:gd name="connsiteX32" fmla="*/ 2338563 w 3080106"/>
              <a:gd name="connsiteY32" fmla="*/ 229319 h 2458165"/>
              <a:gd name="connsiteX33" fmla="*/ 2294928 w 3080106"/>
              <a:gd name="connsiteY33" fmla="*/ 149548 h 2458165"/>
              <a:gd name="connsiteX34" fmla="*/ 2268033 w 3080106"/>
              <a:gd name="connsiteY34" fmla="*/ 137323 h 2458165"/>
              <a:gd name="connsiteX35" fmla="*/ 2209355 w 3080106"/>
              <a:gd name="connsiteY35" fmla="*/ 88423 h 2458165"/>
              <a:gd name="connsiteX36" fmla="*/ 2192242 w 3080106"/>
              <a:gd name="connsiteY36" fmla="*/ 71310 h 2458165"/>
              <a:gd name="connsiteX37" fmla="*/ 2211801 w 3080106"/>
              <a:gd name="connsiteY37" fmla="*/ 29746 h 2458165"/>
              <a:gd name="connsiteX38" fmla="*/ 2187114 w 3080106"/>
              <a:gd name="connsiteY38" fmla="*/ 1126 h 2458165"/>
              <a:gd name="connsiteX39" fmla="*/ 2136008 w 3080106"/>
              <a:gd name="connsiteY39" fmla="*/ 68865 h 2458165"/>
              <a:gd name="connsiteX40" fmla="*/ 2077330 w 3080106"/>
              <a:gd name="connsiteY40" fmla="*/ 298688 h 2458165"/>
              <a:gd name="connsiteX41" fmla="*/ 1985327 w 3080106"/>
              <a:gd name="connsiteY41" fmla="*/ 439647 h 2458165"/>
              <a:gd name="connsiteX42" fmla="*/ 1893548 w 3080106"/>
              <a:gd name="connsiteY42" fmla="*/ 513903 h 2458165"/>
              <a:gd name="connsiteX43" fmla="*/ 1867790 w 3080106"/>
              <a:gd name="connsiteY43" fmla="*/ 516478 h 2458165"/>
              <a:gd name="connsiteX44" fmla="*/ 1834305 w 3080106"/>
              <a:gd name="connsiteY44" fmla="*/ 516478 h 2458165"/>
              <a:gd name="connsiteX45" fmla="*/ 1775062 w 3080106"/>
              <a:gd name="connsiteY45" fmla="*/ 488144 h 2458165"/>
              <a:gd name="connsiteX46" fmla="*/ 1780214 w 3080106"/>
              <a:gd name="connsiteY46" fmla="*/ 434053 h 2458165"/>
              <a:gd name="connsiteX47" fmla="*/ 1785366 w 3080106"/>
              <a:gd name="connsiteY47" fmla="*/ 395416 h 2458165"/>
              <a:gd name="connsiteX48" fmla="*/ 1713316 w 3080106"/>
              <a:gd name="connsiteY48" fmla="*/ 308240 h 2458165"/>
              <a:gd name="connsiteX49" fmla="*/ 1677183 w 3080106"/>
              <a:gd name="connsiteY49" fmla="*/ 300112 h 2458165"/>
              <a:gd name="connsiteX50" fmla="*/ 1543242 w 3080106"/>
              <a:gd name="connsiteY50" fmla="*/ 333597 h 2458165"/>
              <a:gd name="connsiteX51" fmla="*/ 1532939 w 3080106"/>
              <a:gd name="connsiteY51" fmla="*/ 354204 h 2458165"/>
              <a:gd name="connsiteX52" fmla="*/ 1517485 w 3080106"/>
              <a:gd name="connsiteY52" fmla="*/ 392840 h 2458165"/>
              <a:gd name="connsiteX53" fmla="*/ 1549178 w 3080106"/>
              <a:gd name="connsiteY53" fmla="*/ 438812 h 2458165"/>
              <a:gd name="connsiteX54" fmla="*/ 1558698 w 3080106"/>
              <a:gd name="connsiteY54" fmla="*/ 475266 h 2458165"/>
              <a:gd name="connsiteX55" fmla="*/ 1538091 w 3080106"/>
              <a:gd name="connsiteY55" fmla="*/ 503598 h 2458165"/>
              <a:gd name="connsiteX56" fmla="*/ 1478795 w 3080106"/>
              <a:gd name="connsiteY56" fmla="*/ 551812 h 2458165"/>
              <a:gd name="connsiteX57" fmla="*/ 1437636 w 3080106"/>
              <a:gd name="connsiteY57" fmla="*/ 622084 h 2458165"/>
              <a:gd name="connsiteX58" fmla="*/ 1407422 w 3080106"/>
              <a:gd name="connsiteY58" fmla="*/ 623861 h 2458165"/>
              <a:gd name="connsiteX59" fmla="*/ 1355211 w 3080106"/>
              <a:gd name="connsiteY59" fmla="*/ 647842 h 2458165"/>
              <a:gd name="connsiteX60" fmla="*/ 1334605 w 3080106"/>
              <a:gd name="connsiteY60" fmla="*/ 704510 h 2458165"/>
              <a:gd name="connsiteX61" fmla="*/ 1313999 w 3080106"/>
              <a:gd name="connsiteY61" fmla="*/ 696782 h 2458165"/>
              <a:gd name="connsiteX62" fmla="*/ 1272786 w 3080106"/>
              <a:gd name="connsiteY62" fmla="*/ 689054 h 2458165"/>
              <a:gd name="connsiteX63" fmla="*/ 1182634 w 3080106"/>
              <a:gd name="connsiteY63" fmla="*/ 689053 h 2458165"/>
              <a:gd name="connsiteX64" fmla="*/ 1130976 w 3080106"/>
              <a:gd name="connsiteY64" fmla="*/ 675395 h 2458165"/>
              <a:gd name="connsiteX65" fmla="*/ 1071876 w 3080106"/>
              <a:gd name="connsiteY65" fmla="*/ 652993 h 2458165"/>
              <a:gd name="connsiteX66" fmla="*/ 1102784 w 3080106"/>
              <a:gd name="connsiteY66" fmla="*/ 629811 h 2458165"/>
              <a:gd name="connsiteX67" fmla="*/ 1172332 w 3080106"/>
              <a:gd name="connsiteY67" fmla="*/ 642690 h 2458165"/>
              <a:gd name="connsiteX68" fmla="*/ 1177482 w 3080106"/>
              <a:gd name="connsiteY68" fmla="*/ 660720 h 2458165"/>
              <a:gd name="connsiteX69" fmla="*/ 1228998 w 3080106"/>
              <a:gd name="connsiteY69" fmla="*/ 671024 h 2458165"/>
              <a:gd name="connsiteX70" fmla="*/ 1292346 w 3080106"/>
              <a:gd name="connsiteY70" fmla="*/ 640245 h 2458165"/>
              <a:gd name="connsiteX71" fmla="*/ 1265058 w 3080106"/>
              <a:gd name="connsiteY71" fmla="*/ 609206 h 2458165"/>
              <a:gd name="connsiteX72" fmla="*/ 1326877 w 3080106"/>
              <a:gd name="connsiteY72" fmla="*/ 593751 h 2458165"/>
              <a:gd name="connsiteX73" fmla="*/ 1339023 w 3080106"/>
              <a:gd name="connsiteY73" fmla="*/ 564208 h 2458165"/>
              <a:gd name="connsiteX74" fmla="*/ 1362938 w 3080106"/>
              <a:gd name="connsiteY74" fmla="*/ 544811 h 2458165"/>
              <a:gd name="connsiteX75" fmla="*/ 1370666 w 3080106"/>
              <a:gd name="connsiteY75" fmla="*/ 511326 h 2458165"/>
              <a:gd name="connsiteX76" fmla="*/ 1411878 w 3080106"/>
              <a:gd name="connsiteY76" fmla="*/ 501023 h 2458165"/>
              <a:gd name="connsiteX77" fmla="*/ 1427333 w 3080106"/>
              <a:gd name="connsiteY77" fmla="*/ 470113 h 2458165"/>
              <a:gd name="connsiteX78" fmla="*/ 1414454 w 3080106"/>
              <a:gd name="connsiteY78" fmla="*/ 441780 h 2458165"/>
              <a:gd name="connsiteX79" fmla="*/ 1445363 w 3080106"/>
              <a:gd name="connsiteY79" fmla="*/ 397992 h 2458165"/>
              <a:gd name="connsiteX80" fmla="*/ 1453145 w 3080106"/>
              <a:gd name="connsiteY80" fmla="*/ 384672 h 2458165"/>
              <a:gd name="connsiteX81" fmla="*/ 1440211 w 3080106"/>
              <a:gd name="connsiteY81" fmla="*/ 351628 h 2458165"/>
              <a:gd name="connsiteX82" fmla="*/ 1294163 w 3080106"/>
              <a:gd name="connsiteY82" fmla="*/ 291336 h 2458165"/>
              <a:gd name="connsiteX83" fmla="*/ 1205816 w 3080106"/>
              <a:gd name="connsiteY83" fmla="*/ 292385 h 2458165"/>
              <a:gd name="connsiteX84" fmla="*/ 1024046 w 3080106"/>
              <a:gd name="connsiteY84" fmla="*/ 156072 h 2458165"/>
              <a:gd name="connsiteX85" fmla="*/ 901942 w 3080106"/>
              <a:gd name="connsiteY85" fmla="*/ 112375 h 2458165"/>
              <a:gd name="connsiteX86" fmla="*/ 907027 w 3080106"/>
              <a:gd name="connsiteY86" fmla="*/ 142992 h 2458165"/>
              <a:gd name="connsiteX87" fmla="*/ 878692 w 3080106"/>
              <a:gd name="connsiteY87" fmla="*/ 153294 h 2458165"/>
              <a:gd name="connsiteX88" fmla="*/ 858086 w 3080106"/>
              <a:gd name="connsiteY88" fmla="*/ 181627 h 2458165"/>
              <a:gd name="connsiteX89" fmla="*/ 870965 w 3080106"/>
              <a:gd name="connsiteY89" fmla="*/ 220263 h 2458165"/>
              <a:gd name="connsiteX90" fmla="*/ 948237 w 3080106"/>
              <a:gd name="connsiteY90" fmla="*/ 220263 h 2458165"/>
              <a:gd name="connsiteX91" fmla="*/ 971421 w 3080106"/>
              <a:gd name="connsiteY91" fmla="*/ 274355 h 2458165"/>
              <a:gd name="connsiteX92" fmla="*/ 1010057 w 3080106"/>
              <a:gd name="connsiteY92" fmla="*/ 305264 h 2458165"/>
              <a:gd name="connsiteX93" fmla="*/ 1038391 w 3080106"/>
              <a:gd name="connsiteY93" fmla="*/ 323295 h 2458165"/>
              <a:gd name="connsiteX94" fmla="*/ 1027025 w 3080106"/>
              <a:gd name="connsiteY94" fmla="*/ 373193 h 2458165"/>
              <a:gd name="connsiteX95" fmla="*/ 981694 w 3080106"/>
              <a:gd name="connsiteY95" fmla="*/ 386402 h 2458165"/>
              <a:gd name="connsiteX96" fmla="*/ 899374 w 3080106"/>
              <a:gd name="connsiteY96" fmla="*/ 313067 h 2458165"/>
              <a:gd name="connsiteX97" fmla="*/ 783260 w 3080106"/>
              <a:gd name="connsiteY97" fmla="*/ 282274 h 2458165"/>
              <a:gd name="connsiteX0" fmla="*/ 795446 w 3084331"/>
              <a:gd name="connsiteY0" fmla="*/ 365622 h 2458165"/>
              <a:gd name="connsiteX1" fmla="*/ 854663 w 3084331"/>
              <a:gd name="connsiteY1" fmla="*/ 422772 h 2458165"/>
              <a:gd name="connsiteX2" fmla="*/ 877996 w 3084331"/>
              <a:gd name="connsiteY2" fmla="*/ 549772 h 2458165"/>
              <a:gd name="connsiteX3" fmla="*/ 833546 w 3084331"/>
              <a:gd name="connsiteY3" fmla="*/ 600572 h 2458165"/>
              <a:gd name="connsiteX4" fmla="*/ 770046 w 3084331"/>
              <a:gd name="connsiteY4" fmla="*/ 664072 h 2458165"/>
              <a:gd name="connsiteX5" fmla="*/ 725596 w 3084331"/>
              <a:gd name="connsiteY5" fmla="*/ 873622 h 2458165"/>
              <a:gd name="connsiteX6" fmla="*/ 738296 w 3084331"/>
              <a:gd name="connsiteY6" fmla="*/ 1038722 h 2458165"/>
              <a:gd name="connsiteX7" fmla="*/ 890696 w 3084331"/>
              <a:gd name="connsiteY7" fmla="*/ 1197472 h 2458165"/>
              <a:gd name="connsiteX8" fmla="*/ 763696 w 3084331"/>
              <a:gd name="connsiteY8" fmla="*/ 1299072 h 2458165"/>
              <a:gd name="connsiteX9" fmla="*/ 477946 w 3084331"/>
              <a:gd name="connsiteY9" fmla="*/ 1337172 h 2458165"/>
              <a:gd name="connsiteX10" fmla="*/ 338246 w 3084331"/>
              <a:gd name="connsiteY10" fmla="*/ 1445122 h 2458165"/>
              <a:gd name="connsiteX11" fmla="*/ 306496 w 3084331"/>
              <a:gd name="connsiteY11" fmla="*/ 1495922 h 2458165"/>
              <a:gd name="connsiteX12" fmla="*/ 293796 w 3084331"/>
              <a:gd name="connsiteY12" fmla="*/ 1597522 h 2458165"/>
              <a:gd name="connsiteX13" fmla="*/ 306496 w 3084331"/>
              <a:gd name="connsiteY13" fmla="*/ 1661022 h 2458165"/>
              <a:gd name="connsiteX14" fmla="*/ 810 w 3084331"/>
              <a:gd name="connsiteY14" fmla="*/ 2011601 h 2458165"/>
              <a:gd name="connsiteX15" fmla="*/ 219220 w 3084331"/>
              <a:gd name="connsiteY15" fmla="*/ 2151745 h 2458165"/>
              <a:gd name="connsiteX16" fmla="*/ 284197 w 3084331"/>
              <a:gd name="connsiteY16" fmla="*/ 2226467 h 2458165"/>
              <a:gd name="connsiteX17" fmla="*/ 261750 w 3084331"/>
              <a:gd name="connsiteY17" fmla="*/ 2324966 h 2458165"/>
              <a:gd name="connsiteX18" fmla="*/ 566846 w 3084331"/>
              <a:gd name="connsiteY18" fmla="*/ 2264272 h 2458165"/>
              <a:gd name="connsiteX19" fmla="*/ 801796 w 3084331"/>
              <a:gd name="connsiteY19" fmla="*/ 2321422 h 2458165"/>
              <a:gd name="connsiteX20" fmla="*/ 1335196 w 3084331"/>
              <a:gd name="connsiteY20" fmla="*/ 2454772 h 2458165"/>
              <a:gd name="connsiteX21" fmla="*/ 1824146 w 3084331"/>
              <a:gd name="connsiteY21" fmla="*/ 2416672 h 2458165"/>
              <a:gd name="connsiteX22" fmla="*/ 2274996 w 3084331"/>
              <a:gd name="connsiteY22" fmla="*/ 2397622 h 2458165"/>
              <a:gd name="connsiteX23" fmla="*/ 2548046 w 3084331"/>
              <a:gd name="connsiteY23" fmla="*/ 2403972 h 2458165"/>
              <a:gd name="connsiteX24" fmla="*/ 2436819 w 3084331"/>
              <a:gd name="connsiteY24" fmla="*/ 2140549 h 2458165"/>
              <a:gd name="connsiteX25" fmla="*/ 2509331 w 3084331"/>
              <a:gd name="connsiteY25" fmla="*/ 1932229 h 2458165"/>
              <a:gd name="connsiteX26" fmla="*/ 3058709 w 3084331"/>
              <a:gd name="connsiteY26" fmla="*/ 1674132 h 2458165"/>
              <a:gd name="connsiteX27" fmla="*/ 2935806 w 3084331"/>
              <a:gd name="connsiteY27" fmla="*/ 1515996 h 2458165"/>
              <a:gd name="connsiteX28" fmla="*/ 2425553 w 3084331"/>
              <a:gd name="connsiteY28" fmla="*/ 1397599 h 2458165"/>
              <a:gd name="connsiteX29" fmla="*/ 2370860 w 3084331"/>
              <a:gd name="connsiteY29" fmla="*/ 1257694 h 2458165"/>
              <a:gd name="connsiteX30" fmla="*/ 2241813 w 3084331"/>
              <a:gd name="connsiteY30" fmla="*/ 946340 h 2458165"/>
              <a:gd name="connsiteX31" fmla="*/ 2302650 w 3084331"/>
              <a:gd name="connsiteY31" fmla="*/ 395119 h 2458165"/>
              <a:gd name="connsiteX32" fmla="*/ 2338563 w 3084331"/>
              <a:gd name="connsiteY32" fmla="*/ 229319 h 2458165"/>
              <a:gd name="connsiteX33" fmla="*/ 2294928 w 3084331"/>
              <a:gd name="connsiteY33" fmla="*/ 149548 h 2458165"/>
              <a:gd name="connsiteX34" fmla="*/ 2268033 w 3084331"/>
              <a:gd name="connsiteY34" fmla="*/ 137323 h 2458165"/>
              <a:gd name="connsiteX35" fmla="*/ 2209355 w 3084331"/>
              <a:gd name="connsiteY35" fmla="*/ 88423 h 2458165"/>
              <a:gd name="connsiteX36" fmla="*/ 2192242 w 3084331"/>
              <a:gd name="connsiteY36" fmla="*/ 71310 h 2458165"/>
              <a:gd name="connsiteX37" fmla="*/ 2211801 w 3084331"/>
              <a:gd name="connsiteY37" fmla="*/ 29746 h 2458165"/>
              <a:gd name="connsiteX38" fmla="*/ 2187114 w 3084331"/>
              <a:gd name="connsiteY38" fmla="*/ 1126 h 2458165"/>
              <a:gd name="connsiteX39" fmla="*/ 2136008 w 3084331"/>
              <a:gd name="connsiteY39" fmla="*/ 68865 h 2458165"/>
              <a:gd name="connsiteX40" fmla="*/ 2077330 w 3084331"/>
              <a:gd name="connsiteY40" fmla="*/ 298688 h 2458165"/>
              <a:gd name="connsiteX41" fmla="*/ 1985327 w 3084331"/>
              <a:gd name="connsiteY41" fmla="*/ 439647 h 2458165"/>
              <a:gd name="connsiteX42" fmla="*/ 1893548 w 3084331"/>
              <a:gd name="connsiteY42" fmla="*/ 513903 h 2458165"/>
              <a:gd name="connsiteX43" fmla="*/ 1867790 w 3084331"/>
              <a:gd name="connsiteY43" fmla="*/ 516478 h 2458165"/>
              <a:gd name="connsiteX44" fmla="*/ 1834305 w 3084331"/>
              <a:gd name="connsiteY44" fmla="*/ 516478 h 2458165"/>
              <a:gd name="connsiteX45" fmla="*/ 1775062 w 3084331"/>
              <a:gd name="connsiteY45" fmla="*/ 488144 h 2458165"/>
              <a:gd name="connsiteX46" fmla="*/ 1780214 w 3084331"/>
              <a:gd name="connsiteY46" fmla="*/ 434053 h 2458165"/>
              <a:gd name="connsiteX47" fmla="*/ 1785366 w 3084331"/>
              <a:gd name="connsiteY47" fmla="*/ 395416 h 2458165"/>
              <a:gd name="connsiteX48" fmla="*/ 1713316 w 3084331"/>
              <a:gd name="connsiteY48" fmla="*/ 308240 h 2458165"/>
              <a:gd name="connsiteX49" fmla="*/ 1677183 w 3084331"/>
              <a:gd name="connsiteY49" fmla="*/ 300112 h 2458165"/>
              <a:gd name="connsiteX50" fmla="*/ 1543242 w 3084331"/>
              <a:gd name="connsiteY50" fmla="*/ 333597 h 2458165"/>
              <a:gd name="connsiteX51" fmla="*/ 1532939 w 3084331"/>
              <a:gd name="connsiteY51" fmla="*/ 354204 h 2458165"/>
              <a:gd name="connsiteX52" fmla="*/ 1517485 w 3084331"/>
              <a:gd name="connsiteY52" fmla="*/ 392840 h 2458165"/>
              <a:gd name="connsiteX53" fmla="*/ 1549178 w 3084331"/>
              <a:gd name="connsiteY53" fmla="*/ 438812 h 2458165"/>
              <a:gd name="connsiteX54" fmla="*/ 1558698 w 3084331"/>
              <a:gd name="connsiteY54" fmla="*/ 475266 h 2458165"/>
              <a:gd name="connsiteX55" fmla="*/ 1538091 w 3084331"/>
              <a:gd name="connsiteY55" fmla="*/ 503598 h 2458165"/>
              <a:gd name="connsiteX56" fmla="*/ 1478795 w 3084331"/>
              <a:gd name="connsiteY56" fmla="*/ 551812 h 2458165"/>
              <a:gd name="connsiteX57" fmla="*/ 1437636 w 3084331"/>
              <a:gd name="connsiteY57" fmla="*/ 622084 h 2458165"/>
              <a:gd name="connsiteX58" fmla="*/ 1407422 w 3084331"/>
              <a:gd name="connsiteY58" fmla="*/ 623861 h 2458165"/>
              <a:gd name="connsiteX59" fmla="*/ 1355211 w 3084331"/>
              <a:gd name="connsiteY59" fmla="*/ 647842 h 2458165"/>
              <a:gd name="connsiteX60" fmla="*/ 1334605 w 3084331"/>
              <a:gd name="connsiteY60" fmla="*/ 704510 h 2458165"/>
              <a:gd name="connsiteX61" fmla="*/ 1313999 w 3084331"/>
              <a:gd name="connsiteY61" fmla="*/ 696782 h 2458165"/>
              <a:gd name="connsiteX62" fmla="*/ 1272786 w 3084331"/>
              <a:gd name="connsiteY62" fmla="*/ 689054 h 2458165"/>
              <a:gd name="connsiteX63" fmla="*/ 1182634 w 3084331"/>
              <a:gd name="connsiteY63" fmla="*/ 689053 h 2458165"/>
              <a:gd name="connsiteX64" fmla="*/ 1130976 w 3084331"/>
              <a:gd name="connsiteY64" fmla="*/ 675395 h 2458165"/>
              <a:gd name="connsiteX65" fmla="*/ 1071876 w 3084331"/>
              <a:gd name="connsiteY65" fmla="*/ 652993 h 2458165"/>
              <a:gd name="connsiteX66" fmla="*/ 1102784 w 3084331"/>
              <a:gd name="connsiteY66" fmla="*/ 629811 h 2458165"/>
              <a:gd name="connsiteX67" fmla="*/ 1172332 w 3084331"/>
              <a:gd name="connsiteY67" fmla="*/ 642690 h 2458165"/>
              <a:gd name="connsiteX68" fmla="*/ 1177482 w 3084331"/>
              <a:gd name="connsiteY68" fmla="*/ 660720 h 2458165"/>
              <a:gd name="connsiteX69" fmla="*/ 1228998 w 3084331"/>
              <a:gd name="connsiteY69" fmla="*/ 671024 h 2458165"/>
              <a:gd name="connsiteX70" fmla="*/ 1292346 w 3084331"/>
              <a:gd name="connsiteY70" fmla="*/ 640245 h 2458165"/>
              <a:gd name="connsiteX71" fmla="*/ 1265058 w 3084331"/>
              <a:gd name="connsiteY71" fmla="*/ 609206 h 2458165"/>
              <a:gd name="connsiteX72" fmla="*/ 1326877 w 3084331"/>
              <a:gd name="connsiteY72" fmla="*/ 593751 h 2458165"/>
              <a:gd name="connsiteX73" fmla="*/ 1339023 w 3084331"/>
              <a:gd name="connsiteY73" fmla="*/ 564208 h 2458165"/>
              <a:gd name="connsiteX74" fmla="*/ 1362938 w 3084331"/>
              <a:gd name="connsiteY74" fmla="*/ 544811 h 2458165"/>
              <a:gd name="connsiteX75" fmla="*/ 1370666 w 3084331"/>
              <a:gd name="connsiteY75" fmla="*/ 511326 h 2458165"/>
              <a:gd name="connsiteX76" fmla="*/ 1411878 w 3084331"/>
              <a:gd name="connsiteY76" fmla="*/ 501023 h 2458165"/>
              <a:gd name="connsiteX77" fmla="*/ 1427333 w 3084331"/>
              <a:gd name="connsiteY77" fmla="*/ 470113 h 2458165"/>
              <a:gd name="connsiteX78" fmla="*/ 1414454 w 3084331"/>
              <a:gd name="connsiteY78" fmla="*/ 441780 h 2458165"/>
              <a:gd name="connsiteX79" fmla="*/ 1445363 w 3084331"/>
              <a:gd name="connsiteY79" fmla="*/ 397992 h 2458165"/>
              <a:gd name="connsiteX80" fmla="*/ 1453145 w 3084331"/>
              <a:gd name="connsiteY80" fmla="*/ 384672 h 2458165"/>
              <a:gd name="connsiteX81" fmla="*/ 1440211 w 3084331"/>
              <a:gd name="connsiteY81" fmla="*/ 351628 h 2458165"/>
              <a:gd name="connsiteX82" fmla="*/ 1294163 w 3084331"/>
              <a:gd name="connsiteY82" fmla="*/ 291336 h 2458165"/>
              <a:gd name="connsiteX83" fmla="*/ 1205816 w 3084331"/>
              <a:gd name="connsiteY83" fmla="*/ 292385 h 2458165"/>
              <a:gd name="connsiteX84" fmla="*/ 1024046 w 3084331"/>
              <a:gd name="connsiteY84" fmla="*/ 156072 h 2458165"/>
              <a:gd name="connsiteX85" fmla="*/ 901942 w 3084331"/>
              <a:gd name="connsiteY85" fmla="*/ 112375 h 2458165"/>
              <a:gd name="connsiteX86" fmla="*/ 907027 w 3084331"/>
              <a:gd name="connsiteY86" fmla="*/ 142992 h 2458165"/>
              <a:gd name="connsiteX87" fmla="*/ 878692 w 3084331"/>
              <a:gd name="connsiteY87" fmla="*/ 153294 h 2458165"/>
              <a:gd name="connsiteX88" fmla="*/ 858086 w 3084331"/>
              <a:gd name="connsiteY88" fmla="*/ 181627 h 2458165"/>
              <a:gd name="connsiteX89" fmla="*/ 870965 w 3084331"/>
              <a:gd name="connsiteY89" fmla="*/ 220263 h 2458165"/>
              <a:gd name="connsiteX90" fmla="*/ 948237 w 3084331"/>
              <a:gd name="connsiteY90" fmla="*/ 220263 h 2458165"/>
              <a:gd name="connsiteX91" fmla="*/ 971421 w 3084331"/>
              <a:gd name="connsiteY91" fmla="*/ 274355 h 2458165"/>
              <a:gd name="connsiteX92" fmla="*/ 1010057 w 3084331"/>
              <a:gd name="connsiteY92" fmla="*/ 305264 h 2458165"/>
              <a:gd name="connsiteX93" fmla="*/ 1038391 w 3084331"/>
              <a:gd name="connsiteY93" fmla="*/ 323295 h 2458165"/>
              <a:gd name="connsiteX94" fmla="*/ 1027025 w 3084331"/>
              <a:gd name="connsiteY94" fmla="*/ 373193 h 2458165"/>
              <a:gd name="connsiteX95" fmla="*/ 981694 w 3084331"/>
              <a:gd name="connsiteY95" fmla="*/ 386402 h 2458165"/>
              <a:gd name="connsiteX96" fmla="*/ 899374 w 3084331"/>
              <a:gd name="connsiteY96" fmla="*/ 313067 h 2458165"/>
              <a:gd name="connsiteX97" fmla="*/ 783260 w 3084331"/>
              <a:gd name="connsiteY97" fmla="*/ 282274 h 2458165"/>
              <a:gd name="connsiteX0" fmla="*/ 795446 w 3059293"/>
              <a:gd name="connsiteY0" fmla="*/ 365622 h 2458165"/>
              <a:gd name="connsiteX1" fmla="*/ 854663 w 3059293"/>
              <a:gd name="connsiteY1" fmla="*/ 422772 h 2458165"/>
              <a:gd name="connsiteX2" fmla="*/ 877996 w 3059293"/>
              <a:gd name="connsiteY2" fmla="*/ 549772 h 2458165"/>
              <a:gd name="connsiteX3" fmla="*/ 833546 w 3059293"/>
              <a:gd name="connsiteY3" fmla="*/ 600572 h 2458165"/>
              <a:gd name="connsiteX4" fmla="*/ 770046 w 3059293"/>
              <a:gd name="connsiteY4" fmla="*/ 664072 h 2458165"/>
              <a:gd name="connsiteX5" fmla="*/ 725596 w 3059293"/>
              <a:gd name="connsiteY5" fmla="*/ 873622 h 2458165"/>
              <a:gd name="connsiteX6" fmla="*/ 738296 w 3059293"/>
              <a:gd name="connsiteY6" fmla="*/ 1038722 h 2458165"/>
              <a:gd name="connsiteX7" fmla="*/ 890696 w 3059293"/>
              <a:gd name="connsiteY7" fmla="*/ 1197472 h 2458165"/>
              <a:gd name="connsiteX8" fmla="*/ 763696 w 3059293"/>
              <a:gd name="connsiteY8" fmla="*/ 1299072 h 2458165"/>
              <a:gd name="connsiteX9" fmla="*/ 477946 w 3059293"/>
              <a:gd name="connsiteY9" fmla="*/ 1337172 h 2458165"/>
              <a:gd name="connsiteX10" fmla="*/ 338246 w 3059293"/>
              <a:gd name="connsiteY10" fmla="*/ 1445122 h 2458165"/>
              <a:gd name="connsiteX11" fmla="*/ 306496 w 3059293"/>
              <a:gd name="connsiteY11" fmla="*/ 1495922 h 2458165"/>
              <a:gd name="connsiteX12" fmla="*/ 293796 w 3059293"/>
              <a:gd name="connsiteY12" fmla="*/ 1597522 h 2458165"/>
              <a:gd name="connsiteX13" fmla="*/ 306496 w 3059293"/>
              <a:gd name="connsiteY13" fmla="*/ 1661022 h 2458165"/>
              <a:gd name="connsiteX14" fmla="*/ 810 w 3059293"/>
              <a:gd name="connsiteY14" fmla="*/ 2011601 h 2458165"/>
              <a:gd name="connsiteX15" fmla="*/ 219220 w 3059293"/>
              <a:gd name="connsiteY15" fmla="*/ 2151745 h 2458165"/>
              <a:gd name="connsiteX16" fmla="*/ 284197 w 3059293"/>
              <a:gd name="connsiteY16" fmla="*/ 2226467 h 2458165"/>
              <a:gd name="connsiteX17" fmla="*/ 261750 w 3059293"/>
              <a:gd name="connsiteY17" fmla="*/ 2324966 h 2458165"/>
              <a:gd name="connsiteX18" fmla="*/ 566846 w 3059293"/>
              <a:gd name="connsiteY18" fmla="*/ 2264272 h 2458165"/>
              <a:gd name="connsiteX19" fmla="*/ 801796 w 3059293"/>
              <a:gd name="connsiteY19" fmla="*/ 2321422 h 2458165"/>
              <a:gd name="connsiteX20" fmla="*/ 1335196 w 3059293"/>
              <a:gd name="connsiteY20" fmla="*/ 2454772 h 2458165"/>
              <a:gd name="connsiteX21" fmla="*/ 1824146 w 3059293"/>
              <a:gd name="connsiteY21" fmla="*/ 2416672 h 2458165"/>
              <a:gd name="connsiteX22" fmla="*/ 2274996 w 3059293"/>
              <a:gd name="connsiteY22" fmla="*/ 2397622 h 2458165"/>
              <a:gd name="connsiteX23" fmla="*/ 2548046 w 3059293"/>
              <a:gd name="connsiteY23" fmla="*/ 2403972 h 2458165"/>
              <a:gd name="connsiteX24" fmla="*/ 2436819 w 3059293"/>
              <a:gd name="connsiteY24" fmla="*/ 2140549 h 2458165"/>
              <a:gd name="connsiteX25" fmla="*/ 2509331 w 3059293"/>
              <a:gd name="connsiteY25" fmla="*/ 1932229 h 2458165"/>
              <a:gd name="connsiteX26" fmla="*/ 3058709 w 3059293"/>
              <a:gd name="connsiteY26" fmla="*/ 1674132 h 2458165"/>
              <a:gd name="connsiteX27" fmla="*/ 2611342 w 3059293"/>
              <a:gd name="connsiteY27" fmla="*/ 1619235 h 2458165"/>
              <a:gd name="connsiteX28" fmla="*/ 2425553 w 3059293"/>
              <a:gd name="connsiteY28" fmla="*/ 1397599 h 2458165"/>
              <a:gd name="connsiteX29" fmla="*/ 2370860 w 3059293"/>
              <a:gd name="connsiteY29" fmla="*/ 1257694 h 2458165"/>
              <a:gd name="connsiteX30" fmla="*/ 2241813 w 3059293"/>
              <a:gd name="connsiteY30" fmla="*/ 946340 h 2458165"/>
              <a:gd name="connsiteX31" fmla="*/ 2302650 w 3059293"/>
              <a:gd name="connsiteY31" fmla="*/ 395119 h 2458165"/>
              <a:gd name="connsiteX32" fmla="*/ 2338563 w 3059293"/>
              <a:gd name="connsiteY32" fmla="*/ 229319 h 2458165"/>
              <a:gd name="connsiteX33" fmla="*/ 2294928 w 3059293"/>
              <a:gd name="connsiteY33" fmla="*/ 149548 h 2458165"/>
              <a:gd name="connsiteX34" fmla="*/ 2268033 w 3059293"/>
              <a:gd name="connsiteY34" fmla="*/ 137323 h 2458165"/>
              <a:gd name="connsiteX35" fmla="*/ 2209355 w 3059293"/>
              <a:gd name="connsiteY35" fmla="*/ 88423 h 2458165"/>
              <a:gd name="connsiteX36" fmla="*/ 2192242 w 3059293"/>
              <a:gd name="connsiteY36" fmla="*/ 71310 h 2458165"/>
              <a:gd name="connsiteX37" fmla="*/ 2211801 w 3059293"/>
              <a:gd name="connsiteY37" fmla="*/ 29746 h 2458165"/>
              <a:gd name="connsiteX38" fmla="*/ 2187114 w 3059293"/>
              <a:gd name="connsiteY38" fmla="*/ 1126 h 2458165"/>
              <a:gd name="connsiteX39" fmla="*/ 2136008 w 3059293"/>
              <a:gd name="connsiteY39" fmla="*/ 68865 h 2458165"/>
              <a:gd name="connsiteX40" fmla="*/ 2077330 w 3059293"/>
              <a:gd name="connsiteY40" fmla="*/ 298688 h 2458165"/>
              <a:gd name="connsiteX41" fmla="*/ 1985327 w 3059293"/>
              <a:gd name="connsiteY41" fmla="*/ 439647 h 2458165"/>
              <a:gd name="connsiteX42" fmla="*/ 1893548 w 3059293"/>
              <a:gd name="connsiteY42" fmla="*/ 513903 h 2458165"/>
              <a:gd name="connsiteX43" fmla="*/ 1867790 w 3059293"/>
              <a:gd name="connsiteY43" fmla="*/ 516478 h 2458165"/>
              <a:gd name="connsiteX44" fmla="*/ 1834305 w 3059293"/>
              <a:gd name="connsiteY44" fmla="*/ 516478 h 2458165"/>
              <a:gd name="connsiteX45" fmla="*/ 1775062 w 3059293"/>
              <a:gd name="connsiteY45" fmla="*/ 488144 h 2458165"/>
              <a:gd name="connsiteX46" fmla="*/ 1780214 w 3059293"/>
              <a:gd name="connsiteY46" fmla="*/ 434053 h 2458165"/>
              <a:gd name="connsiteX47" fmla="*/ 1785366 w 3059293"/>
              <a:gd name="connsiteY47" fmla="*/ 395416 h 2458165"/>
              <a:gd name="connsiteX48" fmla="*/ 1713316 w 3059293"/>
              <a:gd name="connsiteY48" fmla="*/ 308240 h 2458165"/>
              <a:gd name="connsiteX49" fmla="*/ 1677183 w 3059293"/>
              <a:gd name="connsiteY49" fmla="*/ 300112 h 2458165"/>
              <a:gd name="connsiteX50" fmla="*/ 1543242 w 3059293"/>
              <a:gd name="connsiteY50" fmla="*/ 333597 h 2458165"/>
              <a:gd name="connsiteX51" fmla="*/ 1532939 w 3059293"/>
              <a:gd name="connsiteY51" fmla="*/ 354204 h 2458165"/>
              <a:gd name="connsiteX52" fmla="*/ 1517485 w 3059293"/>
              <a:gd name="connsiteY52" fmla="*/ 392840 h 2458165"/>
              <a:gd name="connsiteX53" fmla="*/ 1549178 w 3059293"/>
              <a:gd name="connsiteY53" fmla="*/ 438812 h 2458165"/>
              <a:gd name="connsiteX54" fmla="*/ 1558698 w 3059293"/>
              <a:gd name="connsiteY54" fmla="*/ 475266 h 2458165"/>
              <a:gd name="connsiteX55" fmla="*/ 1538091 w 3059293"/>
              <a:gd name="connsiteY55" fmla="*/ 503598 h 2458165"/>
              <a:gd name="connsiteX56" fmla="*/ 1478795 w 3059293"/>
              <a:gd name="connsiteY56" fmla="*/ 551812 h 2458165"/>
              <a:gd name="connsiteX57" fmla="*/ 1437636 w 3059293"/>
              <a:gd name="connsiteY57" fmla="*/ 622084 h 2458165"/>
              <a:gd name="connsiteX58" fmla="*/ 1407422 w 3059293"/>
              <a:gd name="connsiteY58" fmla="*/ 623861 h 2458165"/>
              <a:gd name="connsiteX59" fmla="*/ 1355211 w 3059293"/>
              <a:gd name="connsiteY59" fmla="*/ 647842 h 2458165"/>
              <a:gd name="connsiteX60" fmla="*/ 1334605 w 3059293"/>
              <a:gd name="connsiteY60" fmla="*/ 704510 h 2458165"/>
              <a:gd name="connsiteX61" fmla="*/ 1313999 w 3059293"/>
              <a:gd name="connsiteY61" fmla="*/ 696782 h 2458165"/>
              <a:gd name="connsiteX62" fmla="*/ 1272786 w 3059293"/>
              <a:gd name="connsiteY62" fmla="*/ 689054 h 2458165"/>
              <a:gd name="connsiteX63" fmla="*/ 1182634 w 3059293"/>
              <a:gd name="connsiteY63" fmla="*/ 689053 h 2458165"/>
              <a:gd name="connsiteX64" fmla="*/ 1130976 w 3059293"/>
              <a:gd name="connsiteY64" fmla="*/ 675395 h 2458165"/>
              <a:gd name="connsiteX65" fmla="*/ 1071876 w 3059293"/>
              <a:gd name="connsiteY65" fmla="*/ 652993 h 2458165"/>
              <a:gd name="connsiteX66" fmla="*/ 1102784 w 3059293"/>
              <a:gd name="connsiteY66" fmla="*/ 629811 h 2458165"/>
              <a:gd name="connsiteX67" fmla="*/ 1172332 w 3059293"/>
              <a:gd name="connsiteY67" fmla="*/ 642690 h 2458165"/>
              <a:gd name="connsiteX68" fmla="*/ 1177482 w 3059293"/>
              <a:gd name="connsiteY68" fmla="*/ 660720 h 2458165"/>
              <a:gd name="connsiteX69" fmla="*/ 1228998 w 3059293"/>
              <a:gd name="connsiteY69" fmla="*/ 671024 h 2458165"/>
              <a:gd name="connsiteX70" fmla="*/ 1292346 w 3059293"/>
              <a:gd name="connsiteY70" fmla="*/ 640245 h 2458165"/>
              <a:gd name="connsiteX71" fmla="*/ 1265058 w 3059293"/>
              <a:gd name="connsiteY71" fmla="*/ 609206 h 2458165"/>
              <a:gd name="connsiteX72" fmla="*/ 1326877 w 3059293"/>
              <a:gd name="connsiteY72" fmla="*/ 593751 h 2458165"/>
              <a:gd name="connsiteX73" fmla="*/ 1339023 w 3059293"/>
              <a:gd name="connsiteY73" fmla="*/ 564208 h 2458165"/>
              <a:gd name="connsiteX74" fmla="*/ 1362938 w 3059293"/>
              <a:gd name="connsiteY74" fmla="*/ 544811 h 2458165"/>
              <a:gd name="connsiteX75" fmla="*/ 1370666 w 3059293"/>
              <a:gd name="connsiteY75" fmla="*/ 511326 h 2458165"/>
              <a:gd name="connsiteX76" fmla="*/ 1411878 w 3059293"/>
              <a:gd name="connsiteY76" fmla="*/ 501023 h 2458165"/>
              <a:gd name="connsiteX77" fmla="*/ 1427333 w 3059293"/>
              <a:gd name="connsiteY77" fmla="*/ 470113 h 2458165"/>
              <a:gd name="connsiteX78" fmla="*/ 1414454 w 3059293"/>
              <a:gd name="connsiteY78" fmla="*/ 441780 h 2458165"/>
              <a:gd name="connsiteX79" fmla="*/ 1445363 w 3059293"/>
              <a:gd name="connsiteY79" fmla="*/ 397992 h 2458165"/>
              <a:gd name="connsiteX80" fmla="*/ 1453145 w 3059293"/>
              <a:gd name="connsiteY80" fmla="*/ 384672 h 2458165"/>
              <a:gd name="connsiteX81" fmla="*/ 1440211 w 3059293"/>
              <a:gd name="connsiteY81" fmla="*/ 351628 h 2458165"/>
              <a:gd name="connsiteX82" fmla="*/ 1294163 w 3059293"/>
              <a:gd name="connsiteY82" fmla="*/ 291336 h 2458165"/>
              <a:gd name="connsiteX83" fmla="*/ 1205816 w 3059293"/>
              <a:gd name="connsiteY83" fmla="*/ 292385 h 2458165"/>
              <a:gd name="connsiteX84" fmla="*/ 1024046 w 3059293"/>
              <a:gd name="connsiteY84" fmla="*/ 156072 h 2458165"/>
              <a:gd name="connsiteX85" fmla="*/ 901942 w 3059293"/>
              <a:gd name="connsiteY85" fmla="*/ 112375 h 2458165"/>
              <a:gd name="connsiteX86" fmla="*/ 907027 w 3059293"/>
              <a:gd name="connsiteY86" fmla="*/ 142992 h 2458165"/>
              <a:gd name="connsiteX87" fmla="*/ 878692 w 3059293"/>
              <a:gd name="connsiteY87" fmla="*/ 153294 h 2458165"/>
              <a:gd name="connsiteX88" fmla="*/ 858086 w 3059293"/>
              <a:gd name="connsiteY88" fmla="*/ 181627 h 2458165"/>
              <a:gd name="connsiteX89" fmla="*/ 870965 w 3059293"/>
              <a:gd name="connsiteY89" fmla="*/ 220263 h 2458165"/>
              <a:gd name="connsiteX90" fmla="*/ 948237 w 3059293"/>
              <a:gd name="connsiteY90" fmla="*/ 220263 h 2458165"/>
              <a:gd name="connsiteX91" fmla="*/ 971421 w 3059293"/>
              <a:gd name="connsiteY91" fmla="*/ 274355 h 2458165"/>
              <a:gd name="connsiteX92" fmla="*/ 1010057 w 3059293"/>
              <a:gd name="connsiteY92" fmla="*/ 305264 h 2458165"/>
              <a:gd name="connsiteX93" fmla="*/ 1038391 w 3059293"/>
              <a:gd name="connsiteY93" fmla="*/ 323295 h 2458165"/>
              <a:gd name="connsiteX94" fmla="*/ 1027025 w 3059293"/>
              <a:gd name="connsiteY94" fmla="*/ 373193 h 2458165"/>
              <a:gd name="connsiteX95" fmla="*/ 981694 w 3059293"/>
              <a:gd name="connsiteY95" fmla="*/ 386402 h 2458165"/>
              <a:gd name="connsiteX96" fmla="*/ 899374 w 3059293"/>
              <a:gd name="connsiteY96" fmla="*/ 313067 h 2458165"/>
              <a:gd name="connsiteX97" fmla="*/ 783260 w 3059293"/>
              <a:gd name="connsiteY97" fmla="*/ 282274 h 2458165"/>
              <a:gd name="connsiteX0" fmla="*/ 795446 w 2758178"/>
              <a:gd name="connsiteY0" fmla="*/ 365622 h 2458165"/>
              <a:gd name="connsiteX1" fmla="*/ 854663 w 2758178"/>
              <a:gd name="connsiteY1" fmla="*/ 422772 h 2458165"/>
              <a:gd name="connsiteX2" fmla="*/ 877996 w 2758178"/>
              <a:gd name="connsiteY2" fmla="*/ 549772 h 2458165"/>
              <a:gd name="connsiteX3" fmla="*/ 833546 w 2758178"/>
              <a:gd name="connsiteY3" fmla="*/ 600572 h 2458165"/>
              <a:gd name="connsiteX4" fmla="*/ 770046 w 2758178"/>
              <a:gd name="connsiteY4" fmla="*/ 664072 h 2458165"/>
              <a:gd name="connsiteX5" fmla="*/ 725596 w 2758178"/>
              <a:gd name="connsiteY5" fmla="*/ 873622 h 2458165"/>
              <a:gd name="connsiteX6" fmla="*/ 738296 w 2758178"/>
              <a:gd name="connsiteY6" fmla="*/ 1038722 h 2458165"/>
              <a:gd name="connsiteX7" fmla="*/ 890696 w 2758178"/>
              <a:gd name="connsiteY7" fmla="*/ 1197472 h 2458165"/>
              <a:gd name="connsiteX8" fmla="*/ 763696 w 2758178"/>
              <a:gd name="connsiteY8" fmla="*/ 1299072 h 2458165"/>
              <a:gd name="connsiteX9" fmla="*/ 477946 w 2758178"/>
              <a:gd name="connsiteY9" fmla="*/ 1337172 h 2458165"/>
              <a:gd name="connsiteX10" fmla="*/ 338246 w 2758178"/>
              <a:gd name="connsiteY10" fmla="*/ 1445122 h 2458165"/>
              <a:gd name="connsiteX11" fmla="*/ 306496 w 2758178"/>
              <a:gd name="connsiteY11" fmla="*/ 1495922 h 2458165"/>
              <a:gd name="connsiteX12" fmla="*/ 293796 w 2758178"/>
              <a:gd name="connsiteY12" fmla="*/ 1597522 h 2458165"/>
              <a:gd name="connsiteX13" fmla="*/ 306496 w 2758178"/>
              <a:gd name="connsiteY13" fmla="*/ 1661022 h 2458165"/>
              <a:gd name="connsiteX14" fmla="*/ 810 w 2758178"/>
              <a:gd name="connsiteY14" fmla="*/ 2011601 h 2458165"/>
              <a:gd name="connsiteX15" fmla="*/ 219220 w 2758178"/>
              <a:gd name="connsiteY15" fmla="*/ 2151745 h 2458165"/>
              <a:gd name="connsiteX16" fmla="*/ 284197 w 2758178"/>
              <a:gd name="connsiteY16" fmla="*/ 2226467 h 2458165"/>
              <a:gd name="connsiteX17" fmla="*/ 261750 w 2758178"/>
              <a:gd name="connsiteY17" fmla="*/ 2324966 h 2458165"/>
              <a:gd name="connsiteX18" fmla="*/ 566846 w 2758178"/>
              <a:gd name="connsiteY18" fmla="*/ 2264272 h 2458165"/>
              <a:gd name="connsiteX19" fmla="*/ 801796 w 2758178"/>
              <a:gd name="connsiteY19" fmla="*/ 2321422 h 2458165"/>
              <a:gd name="connsiteX20" fmla="*/ 1335196 w 2758178"/>
              <a:gd name="connsiteY20" fmla="*/ 2454772 h 2458165"/>
              <a:gd name="connsiteX21" fmla="*/ 1824146 w 2758178"/>
              <a:gd name="connsiteY21" fmla="*/ 2416672 h 2458165"/>
              <a:gd name="connsiteX22" fmla="*/ 2274996 w 2758178"/>
              <a:gd name="connsiteY22" fmla="*/ 2397622 h 2458165"/>
              <a:gd name="connsiteX23" fmla="*/ 2548046 w 2758178"/>
              <a:gd name="connsiteY23" fmla="*/ 2403972 h 2458165"/>
              <a:gd name="connsiteX24" fmla="*/ 2436819 w 2758178"/>
              <a:gd name="connsiteY24" fmla="*/ 2140549 h 2458165"/>
              <a:gd name="connsiteX25" fmla="*/ 2509331 w 2758178"/>
              <a:gd name="connsiteY25" fmla="*/ 1932229 h 2458165"/>
              <a:gd name="connsiteX26" fmla="*/ 2756367 w 2758178"/>
              <a:gd name="connsiteY26" fmla="*/ 1718377 h 2458165"/>
              <a:gd name="connsiteX27" fmla="*/ 2611342 w 2758178"/>
              <a:gd name="connsiteY27" fmla="*/ 1619235 h 2458165"/>
              <a:gd name="connsiteX28" fmla="*/ 2425553 w 2758178"/>
              <a:gd name="connsiteY28" fmla="*/ 1397599 h 2458165"/>
              <a:gd name="connsiteX29" fmla="*/ 2370860 w 2758178"/>
              <a:gd name="connsiteY29" fmla="*/ 1257694 h 2458165"/>
              <a:gd name="connsiteX30" fmla="*/ 2241813 w 2758178"/>
              <a:gd name="connsiteY30" fmla="*/ 946340 h 2458165"/>
              <a:gd name="connsiteX31" fmla="*/ 2302650 w 2758178"/>
              <a:gd name="connsiteY31" fmla="*/ 395119 h 2458165"/>
              <a:gd name="connsiteX32" fmla="*/ 2338563 w 2758178"/>
              <a:gd name="connsiteY32" fmla="*/ 229319 h 2458165"/>
              <a:gd name="connsiteX33" fmla="*/ 2294928 w 2758178"/>
              <a:gd name="connsiteY33" fmla="*/ 149548 h 2458165"/>
              <a:gd name="connsiteX34" fmla="*/ 2268033 w 2758178"/>
              <a:gd name="connsiteY34" fmla="*/ 137323 h 2458165"/>
              <a:gd name="connsiteX35" fmla="*/ 2209355 w 2758178"/>
              <a:gd name="connsiteY35" fmla="*/ 88423 h 2458165"/>
              <a:gd name="connsiteX36" fmla="*/ 2192242 w 2758178"/>
              <a:gd name="connsiteY36" fmla="*/ 71310 h 2458165"/>
              <a:gd name="connsiteX37" fmla="*/ 2211801 w 2758178"/>
              <a:gd name="connsiteY37" fmla="*/ 29746 h 2458165"/>
              <a:gd name="connsiteX38" fmla="*/ 2187114 w 2758178"/>
              <a:gd name="connsiteY38" fmla="*/ 1126 h 2458165"/>
              <a:gd name="connsiteX39" fmla="*/ 2136008 w 2758178"/>
              <a:gd name="connsiteY39" fmla="*/ 68865 h 2458165"/>
              <a:gd name="connsiteX40" fmla="*/ 2077330 w 2758178"/>
              <a:gd name="connsiteY40" fmla="*/ 298688 h 2458165"/>
              <a:gd name="connsiteX41" fmla="*/ 1985327 w 2758178"/>
              <a:gd name="connsiteY41" fmla="*/ 439647 h 2458165"/>
              <a:gd name="connsiteX42" fmla="*/ 1893548 w 2758178"/>
              <a:gd name="connsiteY42" fmla="*/ 513903 h 2458165"/>
              <a:gd name="connsiteX43" fmla="*/ 1867790 w 2758178"/>
              <a:gd name="connsiteY43" fmla="*/ 516478 h 2458165"/>
              <a:gd name="connsiteX44" fmla="*/ 1834305 w 2758178"/>
              <a:gd name="connsiteY44" fmla="*/ 516478 h 2458165"/>
              <a:gd name="connsiteX45" fmla="*/ 1775062 w 2758178"/>
              <a:gd name="connsiteY45" fmla="*/ 488144 h 2458165"/>
              <a:gd name="connsiteX46" fmla="*/ 1780214 w 2758178"/>
              <a:gd name="connsiteY46" fmla="*/ 434053 h 2458165"/>
              <a:gd name="connsiteX47" fmla="*/ 1785366 w 2758178"/>
              <a:gd name="connsiteY47" fmla="*/ 395416 h 2458165"/>
              <a:gd name="connsiteX48" fmla="*/ 1713316 w 2758178"/>
              <a:gd name="connsiteY48" fmla="*/ 308240 h 2458165"/>
              <a:gd name="connsiteX49" fmla="*/ 1677183 w 2758178"/>
              <a:gd name="connsiteY49" fmla="*/ 300112 h 2458165"/>
              <a:gd name="connsiteX50" fmla="*/ 1543242 w 2758178"/>
              <a:gd name="connsiteY50" fmla="*/ 333597 h 2458165"/>
              <a:gd name="connsiteX51" fmla="*/ 1532939 w 2758178"/>
              <a:gd name="connsiteY51" fmla="*/ 354204 h 2458165"/>
              <a:gd name="connsiteX52" fmla="*/ 1517485 w 2758178"/>
              <a:gd name="connsiteY52" fmla="*/ 392840 h 2458165"/>
              <a:gd name="connsiteX53" fmla="*/ 1549178 w 2758178"/>
              <a:gd name="connsiteY53" fmla="*/ 438812 h 2458165"/>
              <a:gd name="connsiteX54" fmla="*/ 1558698 w 2758178"/>
              <a:gd name="connsiteY54" fmla="*/ 475266 h 2458165"/>
              <a:gd name="connsiteX55" fmla="*/ 1538091 w 2758178"/>
              <a:gd name="connsiteY55" fmla="*/ 503598 h 2458165"/>
              <a:gd name="connsiteX56" fmla="*/ 1478795 w 2758178"/>
              <a:gd name="connsiteY56" fmla="*/ 551812 h 2458165"/>
              <a:gd name="connsiteX57" fmla="*/ 1437636 w 2758178"/>
              <a:gd name="connsiteY57" fmla="*/ 622084 h 2458165"/>
              <a:gd name="connsiteX58" fmla="*/ 1407422 w 2758178"/>
              <a:gd name="connsiteY58" fmla="*/ 623861 h 2458165"/>
              <a:gd name="connsiteX59" fmla="*/ 1355211 w 2758178"/>
              <a:gd name="connsiteY59" fmla="*/ 647842 h 2458165"/>
              <a:gd name="connsiteX60" fmla="*/ 1334605 w 2758178"/>
              <a:gd name="connsiteY60" fmla="*/ 704510 h 2458165"/>
              <a:gd name="connsiteX61" fmla="*/ 1313999 w 2758178"/>
              <a:gd name="connsiteY61" fmla="*/ 696782 h 2458165"/>
              <a:gd name="connsiteX62" fmla="*/ 1272786 w 2758178"/>
              <a:gd name="connsiteY62" fmla="*/ 689054 h 2458165"/>
              <a:gd name="connsiteX63" fmla="*/ 1182634 w 2758178"/>
              <a:gd name="connsiteY63" fmla="*/ 689053 h 2458165"/>
              <a:gd name="connsiteX64" fmla="*/ 1130976 w 2758178"/>
              <a:gd name="connsiteY64" fmla="*/ 675395 h 2458165"/>
              <a:gd name="connsiteX65" fmla="*/ 1071876 w 2758178"/>
              <a:gd name="connsiteY65" fmla="*/ 652993 h 2458165"/>
              <a:gd name="connsiteX66" fmla="*/ 1102784 w 2758178"/>
              <a:gd name="connsiteY66" fmla="*/ 629811 h 2458165"/>
              <a:gd name="connsiteX67" fmla="*/ 1172332 w 2758178"/>
              <a:gd name="connsiteY67" fmla="*/ 642690 h 2458165"/>
              <a:gd name="connsiteX68" fmla="*/ 1177482 w 2758178"/>
              <a:gd name="connsiteY68" fmla="*/ 660720 h 2458165"/>
              <a:gd name="connsiteX69" fmla="*/ 1228998 w 2758178"/>
              <a:gd name="connsiteY69" fmla="*/ 671024 h 2458165"/>
              <a:gd name="connsiteX70" fmla="*/ 1292346 w 2758178"/>
              <a:gd name="connsiteY70" fmla="*/ 640245 h 2458165"/>
              <a:gd name="connsiteX71" fmla="*/ 1265058 w 2758178"/>
              <a:gd name="connsiteY71" fmla="*/ 609206 h 2458165"/>
              <a:gd name="connsiteX72" fmla="*/ 1326877 w 2758178"/>
              <a:gd name="connsiteY72" fmla="*/ 593751 h 2458165"/>
              <a:gd name="connsiteX73" fmla="*/ 1339023 w 2758178"/>
              <a:gd name="connsiteY73" fmla="*/ 564208 h 2458165"/>
              <a:gd name="connsiteX74" fmla="*/ 1362938 w 2758178"/>
              <a:gd name="connsiteY74" fmla="*/ 544811 h 2458165"/>
              <a:gd name="connsiteX75" fmla="*/ 1370666 w 2758178"/>
              <a:gd name="connsiteY75" fmla="*/ 511326 h 2458165"/>
              <a:gd name="connsiteX76" fmla="*/ 1411878 w 2758178"/>
              <a:gd name="connsiteY76" fmla="*/ 501023 h 2458165"/>
              <a:gd name="connsiteX77" fmla="*/ 1427333 w 2758178"/>
              <a:gd name="connsiteY77" fmla="*/ 470113 h 2458165"/>
              <a:gd name="connsiteX78" fmla="*/ 1414454 w 2758178"/>
              <a:gd name="connsiteY78" fmla="*/ 441780 h 2458165"/>
              <a:gd name="connsiteX79" fmla="*/ 1445363 w 2758178"/>
              <a:gd name="connsiteY79" fmla="*/ 397992 h 2458165"/>
              <a:gd name="connsiteX80" fmla="*/ 1453145 w 2758178"/>
              <a:gd name="connsiteY80" fmla="*/ 384672 h 2458165"/>
              <a:gd name="connsiteX81" fmla="*/ 1440211 w 2758178"/>
              <a:gd name="connsiteY81" fmla="*/ 351628 h 2458165"/>
              <a:gd name="connsiteX82" fmla="*/ 1294163 w 2758178"/>
              <a:gd name="connsiteY82" fmla="*/ 291336 h 2458165"/>
              <a:gd name="connsiteX83" fmla="*/ 1205816 w 2758178"/>
              <a:gd name="connsiteY83" fmla="*/ 292385 h 2458165"/>
              <a:gd name="connsiteX84" fmla="*/ 1024046 w 2758178"/>
              <a:gd name="connsiteY84" fmla="*/ 156072 h 2458165"/>
              <a:gd name="connsiteX85" fmla="*/ 901942 w 2758178"/>
              <a:gd name="connsiteY85" fmla="*/ 112375 h 2458165"/>
              <a:gd name="connsiteX86" fmla="*/ 907027 w 2758178"/>
              <a:gd name="connsiteY86" fmla="*/ 142992 h 2458165"/>
              <a:gd name="connsiteX87" fmla="*/ 878692 w 2758178"/>
              <a:gd name="connsiteY87" fmla="*/ 153294 h 2458165"/>
              <a:gd name="connsiteX88" fmla="*/ 858086 w 2758178"/>
              <a:gd name="connsiteY88" fmla="*/ 181627 h 2458165"/>
              <a:gd name="connsiteX89" fmla="*/ 870965 w 2758178"/>
              <a:gd name="connsiteY89" fmla="*/ 220263 h 2458165"/>
              <a:gd name="connsiteX90" fmla="*/ 948237 w 2758178"/>
              <a:gd name="connsiteY90" fmla="*/ 220263 h 2458165"/>
              <a:gd name="connsiteX91" fmla="*/ 971421 w 2758178"/>
              <a:gd name="connsiteY91" fmla="*/ 274355 h 2458165"/>
              <a:gd name="connsiteX92" fmla="*/ 1010057 w 2758178"/>
              <a:gd name="connsiteY92" fmla="*/ 305264 h 2458165"/>
              <a:gd name="connsiteX93" fmla="*/ 1038391 w 2758178"/>
              <a:gd name="connsiteY93" fmla="*/ 323295 h 2458165"/>
              <a:gd name="connsiteX94" fmla="*/ 1027025 w 2758178"/>
              <a:gd name="connsiteY94" fmla="*/ 373193 h 2458165"/>
              <a:gd name="connsiteX95" fmla="*/ 981694 w 2758178"/>
              <a:gd name="connsiteY95" fmla="*/ 386402 h 2458165"/>
              <a:gd name="connsiteX96" fmla="*/ 899374 w 2758178"/>
              <a:gd name="connsiteY96" fmla="*/ 313067 h 2458165"/>
              <a:gd name="connsiteX97" fmla="*/ 783260 w 2758178"/>
              <a:gd name="connsiteY97" fmla="*/ 282274 h 2458165"/>
              <a:gd name="connsiteX0" fmla="*/ 795446 w 2758178"/>
              <a:gd name="connsiteY0" fmla="*/ 365622 h 2458165"/>
              <a:gd name="connsiteX1" fmla="*/ 854663 w 2758178"/>
              <a:gd name="connsiteY1" fmla="*/ 422772 h 2458165"/>
              <a:gd name="connsiteX2" fmla="*/ 877996 w 2758178"/>
              <a:gd name="connsiteY2" fmla="*/ 549772 h 2458165"/>
              <a:gd name="connsiteX3" fmla="*/ 833546 w 2758178"/>
              <a:gd name="connsiteY3" fmla="*/ 600572 h 2458165"/>
              <a:gd name="connsiteX4" fmla="*/ 770046 w 2758178"/>
              <a:gd name="connsiteY4" fmla="*/ 664072 h 2458165"/>
              <a:gd name="connsiteX5" fmla="*/ 725596 w 2758178"/>
              <a:gd name="connsiteY5" fmla="*/ 873622 h 2458165"/>
              <a:gd name="connsiteX6" fmla="*/ 738296 w 2758178"/>
              <a:gd name="connsiteY6" fmla="*/ 1038722 h 2458165"/>
              <a:gd name="connsiteX7" fmla="*/ 890696 w 2758178"/>
              <a:gd name="connsiteY7" fmla="*/ 1197472 h 2458165"/>
              <a:gd name="connsiteX8" fmla="*/ 763696 w 2758178"/>
              <a:gd name="connsiteY8" fmla="*/ 1299072 h 2458165"/>
              <a:gd name="connsiteX9" fmla="*/ 477946 w 2758178"/>
              <a:gd name="connsiteY9" fmla="*/ 1337172 h 2458165"/>
              <a:gd name="connsiteX10" fmla="*/ 338246 w 2758178"/>
              <a:gd name="connsiteY10" fmla="*/ 1445122 h 2458165"/>
              <a:gd name="connsiteX11" fmla="*/ 306496 w 2758178"/>
              <a:gd name="connsiteY11" fmla="*/ 1495922 h 2458165"/>
              <a:gd name="connsiteX12" fmla="*/ 293796 w 2758178"/>
              <a:gd name="connsiteY12" fmla="*/ 1597522 h 2458165"/>
              <a:gd name="connsiteX13" fmla="*/ 306496 w 2758178"/>
              <a:gd name="connsiteY13" fmla="*/ 1661022 h 2458165"/>
              <a:gd name="connsiteX14" fmla="*/ 810 w 2758178"/>
              <a:gd name="connsiteY14" fmla="*/ 2011601 h 2458165"/>
              <a:gd name="connsiteX15" fmla="*/ 219220 w 2758178"/>
              <a:gd name="connsiteY15" fmla="*/ 2151745 h 2458165"/>
              <a:gd name="connsiteX16" fmla="*/ 284197 w 2758178"/>
              <a:gd name="connsiteY16" fmla="*/ 2226467 h 2458165"/>
              <a:gd name="connsiteX17" fmla="*/ 261750 w 2758178"/>
              <a:gd name="connsiteY17" fmla="*/ 2324966 h 2458165"/>
              <a:gd name="connsiteX18" fmla="*/ 566846 w 2758178"/>
              <a:gd name="connsiteY18" fmla="*/ 2264272 h 2458165"/>
              <a:gd name="connsiteX19" fmla="*/ 801796 w 2758178"/>
              <a:gd name="connsiteY19" fmla="*/ 2321422 h 2458165"/>
              <a:gd name="connsiteX20" fmla="*/ 1335196 w 2758178"/>
              <a:gd name="connsiteY20" fmla="*/ 2454772 h 2458165"/>
              <a:gd name="connsiteX21" fmla="*/ 1824146 w 2758178"/>
              <a:gd name="connsiteY21" fmla="*/ 2416672 h 2458165"/>
              <a:gd name="connsiteX22" fmla="*/ 2274996 w 2758178"/>
              <a:gd name="connsiteY22" fmla="*/ 2397622 h 2458165"/>
              <a:gd name="connsiteX23" fmla="*/ 2157214 w 2758178"/>
              <a:gd name="connsiteY23" fmla="*/ 2204869 h 2458165"/>
              <a:gd name="connsiteX24" fmla="*/ 2436819 w 2758178"/>
              <a:gd name="connsiteY24" fmla="*/ 2140549 h 2458165"/>
              <a:gd name="connsiteX25" fmla="*/ 2509331 w 2758178"/>
              <a:gd name="connsiteY25" fmla="*/ 1932229 h 2458165"/>
              <a:gd name="connsiteX26" fmla="*/ 2756367 w 2758178"/>
              <a:gd name="connsiteY26" fmla="*/ 1718377 h 2458165"/>
              <a:gd name="connsiteX27" fmla="*/ 2611342 w 2758178"/>
              <a:gd name="connsiteY27" fmla="*/ 1619235 h 2458165"/>
              <a:gd name="connsiteX28" fmla="*/ 2425553 w 2758178"/>
              <a:gd name="connsiteY28" fmla="*/ 1397599 h 2458165"/>
              <a:gd name="connsiteX29" fmla="*/ 2370860 w 2758178"/>
              <a:gd name="connsiteY29" fmla="*/ 1257694 h 2458165"/>
              <a:gd name="connsiteX30" fmla="*/ 2241813 w 2758178"/>
              <a:gd name="connsiteY30" fmla="*/ 946340 h 2458165"/>
              <a:gd name="connsiteX31" fmla="*/ 2302650 w 2758178"/>
              <a:gd name="connsiteY31" fmla="*/ 395119 h 2458165"/>
              <a:gd name="connsiteX32" fmla="*/ 2338563 w 2758178"/>
              <a:gd name="connsiteY32" fmla="*/ 229319 h 2458165"/>
              <a:gd name="connsiteX33" fmla="*/ 2294928 w 2758178"/>
              <a:gd name="connsiteY33" fmla="*/ 149548 h 2458165"/>
              <a:gd name="connsiteX34" fmla="*/ 2268033 w 2758178"/>
              <a:gd name="connsiteY34" fmla="*/ 137323 h 2458165"/>
              <a:gd name="connsiteX35" fmla="*/ 2209355 w 2758178"/>
              <a:gd name="connsiteY35" fmla="*/ 88423 h 2458165"/>
              <a:gd name="connsiteX36" fmla="*/ 2192242 w 2758178"/>
              <a:gd name="connsiteY36" fmla="*/ 71310 h 2458165"/>
              <a:gd name="connsiteX37" fmla="*/ 2211801 w 2758178"/>
              <a:gd name="connsiteY37" fmla="*/ 29746 h 2458165"/>
              <a:gd name="connsiteX38" fmla="*/ 2187114 w 2758178"/>
              <a:gd name="connsiteY38" fmla="*/ 1126 h 2458165"/>
              <a:gd name="connsiteX39" fmla="*/ 2136008 w 2758178"/>
              <a:gd name="connsiteY39" fmla="*/ 68865 h 2458165"/>
              <a:gd name="connsiteX40" fmla="*/ 2077330 w 2758178"/>
              <a:gd name="connsiteY40" fmla="*/ 298688 h 2458165"/>
              <a:gd name="connsiteX41" fmla="*/ 1985327 w 2758178"/>
              <a:gd name="connsiteY41" fmla="*/ 439647 h 2458165"/>
              <a:gd name="connsiteX42" fmla="*/ 1893548 w 2758178"/>
              <a:gd name="connsiteY42" fmla="*/ 513903 h 2458165"/>
              <a:gd name="connsiteX43" fmla="*/ 1867790 w 2758178"/>
              <a:gd name="connsiteY43" fmla="*/ 516478 h 2458165"/>
              <a:gd name="connsiteX44" fmla="*/ 1834305 w 2758178"/>
              <a:gd name="connsiteY44" fmla="*/ 516478 h 2458165"/>
              <a:gd name="connsiteX45" fmla="*/ 1775062 w 2758178"/>
              <a:gd name="connsiteY45" fmla="*/ 488144 h 2458165"/>
              <a:gd name="connsiteX46" fmla="*/ 1780214 w 2758178"/>
              <a:gd name="connsiteY46" fmla="*/ 434053 h 2458165"/>
              <a:gd name="connsiteX47" fmla="*/ 1785366 w 2758178"/>
              <a:gd name="connsiteY47" fmla="*/ 395416 h 2458165"/>
              <a:gd name="connsiteX48" fmla="*/ 1713316 w 2758178"/>
              <a:gd name="connsiteY48" fmla="*/ 308240 h 2458165"/>
              <a:gd name="connsiteX49" fmla="*/ 1677183 w 2758178"/>
              <a:gd name="connsiteY49" fmla="*/ 300112 h 2458165"/>
              <a:gd name="connsiteX50" fmla="*/ 1543242 w 2758178"/>
              <a:gd name="connsiteY50" fmla="*/ 333597 h 2458165"/>
              <a:gd name="connsiteX51" fmla="*/ 1532939 w 2758178"/>
              <a:gd name="connsiteY51" fmla="*/ 354204 h 2458165"/>
              <a:gd name="connsiteX52" fmla="*/ 1517485 w 2758178"/>
              <a:gd name="connsiteY52" fmla="*/ 392840 h 2458165"/>
              <a:gd name="connsiteX53" fmla="*/ 1549178 w 2758178"/>
              <a:gd name="connsiteY53" fmla="*/ 438812 h 2458165"/>
              <a:gd name="connsiteX54" fmla="*/ 1558698 w 2758178"/>
              <a:gd name="connsiteY54" fmla="*/ 475266 h 2458165"/>
              <a:gd name="connsiteX55" fmla="*/ 1538091 w 2758178"/>
              <a:gd name="connsiteY55" fmla="*/ 503598 h 2458165"/>
              <a:gd name="connsiteX56" fmla="*/ 1478795 w 2758178"/>
              <a:gd name="connsiteY56" fmla="*/ 551812 h 2458165"/>
              <a:gd name="connsiteX57" fmla="*/ 1437636 w 2758178"/>
              <a:gd name="connsiteY57" fmla="*/ 622084 h 2458165"/>
              <a:gd name="connsiteX58" fmla="*/ 1407422 w 2758178"/>
              <a:gd name="connsiteY58" fmla="*/ 623861 h 2458165"/>
              <a:gd name="connsiteX59" fmla="*/ 1355211 w 2758178"/>
              <a:gd name="connsiteY59" fmla="*/ 647842 h 2458165"/>
              <a:gd name="connsiteX60" fmla="*/ 1334605 w 2758178"/>
              <a:gd name="connsiteY60" fmla="*/ 704510 h 2458165"/>
              <a:gd name="connsiteX61" fmla="*/ 1313999 w 2758178"/>
              <a:gd name="connsiteY61" fmla="*/ 696782 h 2458165"/>
              <a:gd name="connsiteX62" fmla="*/ 1272786 w 2758178"/>
              <a:gd name="connsiteY62" fmla="*/ 689054 h 2458165"/>
              <a:gd name="connsiteX63" fmla="*/ 1182634 w 2758178"/>
              <a:gd name="connsiteY63" fmla="*/ 689053 h 2458165"/>
              <a:gd name="connsiteX64" fmla="*/ 1130976 w 2758178"/>
              <a:gd name="connsiteY64" fmla="*/ 675395 h 2458165"/>
              <a:gd name="connsiteX65" fmla="*/ 1071876 w 2758178"/>
              <a:gd name="connsiteY65" fmla="*/ 652993 h 2458165"/>
              <a:gd name="connsiteX66" fmla="*/ 1102784 w 2758178"/>
              <a:gd name="connsiteY66" fmla="*/ 629811 h 2458165"/>
              <a:gd name="connsiteX67" fmla="*/ 1172332 w 2758178"/>
              <a:gd name="connsiteY67" fmla="*/ 642690 h 2458165"/>
              <a:gd name="connsiteX68" fmla="*/ 1177482 w 2758178"/>
              <a:gd name="connsiteY68" fmla="*/ 660720 h 2458165"/>
              <a:gd name="connsiteX69" fmla="*/ 1228998 w 2758178"/>
              <a:gd name="connsiteY69" fmla="*/ 671024 h 2458165"/>
              <a:gd name="connsiteX70" fmla="*/ 1292346 w 2758178"/>
              <a:gd name="connsiteY70" fmla="*/ 640245 h 2458165"/>
              <a:gd name="connsiteX71" fmla="*/ 1265058 w 2758178"/>
              <a:gd name="connsiteY71" fmla="*/ 609206 h 2458165"/>
              <a:gd name="connsiteX72" fmla="*/ 1326877 w 2758178"/>
              <a:gd name="connsiteY72" fmla="*/ 593751 h 2458165"/>
              <a:gd name="connsiteX73" fmla="*/ 1339023 w 2758178"/>
              <a:gd name="connsiteY73" fmla="*/ 564208 h 2458165"/>
              <a:gd name="connsiteX74" fmla="*/ 1362938 w 2758178"/>
              <a:gd name="connsiteY74" fmla="*/ 544811 h 2458165"/>
              <a:gd name="connsiteX75" fmla="*/ 1370666 w 2758178"/>
              <a:gd name="connsiteY75" fmla="*/ 511326 h 2458165"/>
              <a:gd name="connsiteX76" fmla="*/ 1411878 w 2758178"/>
              <a:gd name="connsiteY76" fmla="*/ 501023 h 2458165"/>
              <a:gd name="connsiteX77" fmla="*/ 1427333 w 2758178"/>
              <a:gd name="connsiteY77" fmla="*/ 470113 h 2458165"/>
              <a:gd name="connsiteX78" fmla="*/ 1414454 w 2758178"/>
              <a:gd name="connsiteY78" fmla="*/ 441780 h 2458165"/>
              <a:gd name="connsiteX79" fmla="*/ 1445363 w 2758178"/>
              <a:gd name="connsiteY79" fmla="*/ 397992 h 2458165"/>
              <a:gd name="connsiteX80" fmla="*/ 1453145 w 2758178"/>
              <a:gd name="connsiteY80" fmla="*/ 384672 h 2458165"/>
              <a:gd name="connsiteX81" fmla="*/ 1440211 w 2758178"/>
              <a:gd name="connsiteY81" fmla="*/ 351628 h 2458165"/>
              <a:gd name="connsiteX82" fmla="*/ 1294163 w 2758178"/>
              <a:gd name="connsiteY82" fmla="*/ 291336 h 2458165"/>
              <a:gd name="connsiteX83" fmla="*/ 1205816 w 2758178"/>
              <a:gd name="connsiteY83" fmla="*/ 292385 h 2458165"/>
              <a:gd name="connsiteX84" fmla="*/ 1024046 w 2758178"/>
              <a:gd name="connsiteY84" fmla="*/ 156072 h 2458165"/>
              <a:gd name="connsiteX85" fmla="*/ 901942 w 2758178"/>
              <a:gd name="connsiteY85" fmla="*/ 112375 h 2458165"/>
              <a:gd name="connsiteX86" fmla="*/ 907027 w 2758178"/>
              <a:gd name="connsiteY86" fmla="*/ 142992 h 2458165"/>
              <a:gd name="connsiteX87" fmla="*/ 878692 w 2758178"/>
              <a:gd name="connsiteY87" fmla="*/ 153294 h 2458165"/>
              <a:gd name="connsiteX88" fmla="*/ 858086 w 2758178"/>
              <a:gd name="connsiteY88" fmla="*/ 181627 h 2458165"/>
              <a:gd name="connsiteX89" fmla="*/ 870965 w 2758178"/>
              <a:gd name="connsiteY89" fmla="*/ 220263 h 2458165"/>
              <a:gd name="connsiteX90" fmla="*/ 948237 w 2758178"/>
              <a:gd name="connsiteY90" fmla="*/ 220263 h 2458165"/>
              <a:gd name="connsiteX91" fmla="*/ 971421 w 2758178"/>
              <a:gd name="connsiteY91" fmla="*/ 274355 h 2458165"/>
              <a:gd name="connsiteX92" fmla="*/ 1010057 w 2758178"/>
              <a:gd name="connsiteY92" fmla="*/ 305264 h 2458165"/>
              <a:gd name="connsiteX93" fmla="*/ 1038391 w 2758178"/>
              <a:gd name="connsiteY93" fmla="*/ 323295 h 2458165"/>
              <a:gd name="connsiteX94" fmla="*/ 1027025 w 2758178"/>
              <a:gd name="connsiteY94" fmla="*/ 373193 h 2458165"/>
              <a:gd name="connsiteX95" fmla="*/ 981694 w 2758178"/>
              <a:gd name="connsiteY95" fmla="*/ 386402 h 2458165"/>
              <a:gd name="connsiteX96" fmla="*/ 899374 w 2758178"/>
              <a:gd name="connsiteY96" fmla="*/ 313067 h 2458165"/>
              <a:gd name="connsiteX97" fmla="*/ 783260 w 2758178"/>
              <a:gd name="connsiteY97" fmla="*/ 282274 h 2458165"/>
              <a:gd name="connsiteX0" fmla="*/ 795446 w 2758178"/>
              <a:gd name="connsiteY0" fmla="*/ 365622 h 2459733"/>
              <a:gd name="connsiteX1" fmla="*/ 854663 w 2758178"/>
              <a:gd name="connsiteY1" fmla="*/ 422772 h 2459733"/>
              <a:gd name="connsiteX2" fmla="*/ 877996 w 2758178"/>
              <a:gd name="connsiteY2" fmla="*/ 549772 h 2459733"/>
              <a:gd name="connsiteX3" fmla="*/ 833546 w 2758178"/>
              <a:gd name="connsiteY3" fmla="*/ 600572 h 2459733"/>
              <a:gd name="connsiteX4" fmla="*/ 770046 w 2758178"/>
              <a:gd name="connsiteY4" fmla="*/ 664072 h 2459733"/>
              <a:gd name="connsiteX5" fmla="*/ 725596 w 2758178"/>
              <a:gd name="connsiteY5" fmla="*/ 873622 h 2459733"/>
              <a:gd name="connsiteX6" fmla="*/ 738296 w 2758178"/>
              <a:gd name="connsiteY6" fmla="*/ 1038722 h 2459733"/>
              <a:gd name="connsiteX7" fmla="*/ 890696 w 2758178"/>
              <a:gd name="connsiteY7" fmla="*/ 1197472 h 2459733"/>
              <a:gd name="connsiteX8" fmla="*/ 763696 w 2758178"/>
              <a:gd name="connsiteY8" fmla="*/ 1299072 h 2459733"/>
              <a:gd name="connsiteX9" fmla="*/ 477946 w 2758178"/>
              <a:gd name="connsiteY9" fmla="*/ 1337172 h 2459733"/>
              <a:gd name="connsiteX10" fmla="*/ 338246 w 2758178"/>
              <a:gd name="connsiteY10" fmla="*/ 1445122 h 2459733"/>
              <a:gd name="connsiteX11" fmla="*/ 306496 w 2758178"/>
              <a:gd name="connsiteY11" fmla="*/ 1495922 h 2459733"/>
              <a:gd name="connsiteX12" fmla="*/ 293796 w 2758178"/>
              <a:gd name="connsiteY12" fmla="*/ 1597522 h 2459733"/>
              <a:gd name="connsiteX13" fmla="*/ 306496 w 2758178"/>
              <a:gd name="connsiteY13" fmla="*/ 1661022 h 2459733"/>
              <a:gd name="connsiteX14" fmla="*/ 810 w 2758178"/>
              <a:gd name="connsiteY14" fmla="*/ 2011601 h 2459733"/>
              <a:gd name="connsiteX15" fmla="*/ 219220 w 2758178"/>
              <a:gd name="connsiteY15" fmla="*/ 2151745 h 2459733"/>
              <a:gd name="connsiteX16" fmla="*/ 284197 w 2758178"/>
              <a:gd name="connsiteY16" fmla="*/ 2226467 h 2459733"/>
              <a:gd name="connsiteX17" fmla="*/ 261750 w 2758178"/>
              <a:gd name="connsiteY17" fmla="*/ 2324966 h 2459733"/>
              <a:gd name="connsiteX18" fmla="*/ 566846 w 2758178"/>
              <a:gd name="connsiteY18" fmla="*/ 2264272 h 2459733"/>
              <a:gd name="connsiteX19" fmla="*/ 801796 w 2758178"/>
              <a:gd name="connsiteY19" fmla="*/ 2321422 h 2459733"/>
              <a:gd name="connsiteX20" fmla="*/ 1335196 w 2758178"/>
              <a:gd name="connsiteY20" fmla="*/ 2454772 h 2459733"/>
              <a:gd name="connsiteX21" fmla="*/ 1824146 w 2758178"/>
              <a:gd name="connsiteY21" fmla="*/ 2416672 h 2459733"/>
              <a:gd name="connsiteX22" fmla="*/ 1950531 w 2758178"/>
              <a:gd name="connsiteY22" fmla="*/ 2279635 h 2459733"/>
              <a:gd name="connsiteX23" fmla="*/ 2157214 w 2758178"/>
              <a:gd name="connsiteY23" fmla="*/ 2204869 h 2459733"/>
              <a:gd name="connsiteX24" fmla="*/ 2436819 w 2758178"/>
              <a:gd name="connsiteY24" fmla="*/ 2140549 h 2459733"/>
              <a:gd name="connsiteX25" fmla="*/ 2509331 w 2758178"/>
              <a:gd name="connsiteY25" fmla="*/ 1932229 h 2459733"/>
              <a:gd name="connsiteX26" fmla="*/ 2756367 w 2758178"/>
              <a:gd name="connsiteY26" fmla="*/ 1718377 h 2459733"/>
              <a:gd name="connsiteX27" fmla="*/ 2611342 w 2758178"/>
              <a:gd name="connsiteY27" fmla="*/ 1619235 h 2459733"/>
              <a:gd name="connsiteX28" fmla="*/ 2425553 w 2758178"/>
              <a:gd name="connsiteY28" fmla="*/ 1397599 h 2459733"/>
              <a:gd name="connsiteX29" fmla="*/ 2370860 w 2758178"/>
              <a:gd name="connsiteY29" fmla="*/ 1257694 h 2459733"/>
              <a:gd name="connsiteX30" fmla="*/ 2241813 w 2758178"/>
              <a:gd name="connsiteY30" fmla="*/ 946340 h 2459733"/>
              <a:gd name="connsiteX31" fmla="*/ 2302650 w 2758178"/>
              <a:gd name="connsiteY31" fmla="*/ 395119 h 2459733"/>
              <a:gd name="connsiteX32" fmla="*/ 2338563 w 2758178"/>
              <a:gd name="connsiteY32" fmla="*/ 229319 h 2459733"/>
              <a:gd name="connsiteX33" fmla="*/ 2294928 w 2758178"/>
              <a:gd name="connsiteY33" fmla="*/ 149548 h 2459733"/>
              <a:gd name="connsiteX34" fmla="*/ 2268033 w 2758178"/>
              <a:gd name="connsiteY34" fmla="*/ 137323 h 2459733"/>
              <a:gd name="connsiteX35" fmla="*/ 2209355 w 2758178"/>
              <a:gd name="connsiteY35" fmla="*/ 88423 h 2459733"/>
              <a:gd name="connsiteX36" fmla="*/ 2192242 w 2758178"/>
              <a:gd name="connsiteY36" fmla="*/ 71310 h 2459733"/>
              <a:gd name="connsiteX37" fmla="*/ 2211801 w 2758178"/>
              <a:gd name="connsiteY37" fmla="*/ 29746 h 2459733"/>
              <a:gd name="connsiteX38" fmla="*/ 2187114 w 2758178"/>
              <a:gd name="connsiteY38" fmla="*/ 1126 h 2459733"/>
              <a:gd name="connsiteX39" fmla="*/ 2136008 w 2758178"/>
              <a:gd name="connsiteY39" fmla="*/ 68865 h 2459733"/>
              <a:gd name="connsiteX40" fmla="*/ 2077330 w 2758178"/>
              <a:gd name="connsiteY40" fmla="*/ 298688 h 2459733"/>
              <a:gd name="connsiteX41" fmla="*/ 1985327 w 2758178"/>
              <a:gd name="connsiteY41" fmla="*/ 439647 h 2459733"/>
              <a:gd name="connsiteX42" fmla="*/ 1893548 w 2758178"/>
              <a:gd name="connsiteY42" fmla="*/ 513903 h 2459733"/>
              <a:gd name="connsiteX43" fmla="*/ 1867790 w 2758178"/>
              <a:gd name="connsiteY43" fmla="*/ 516478 h 2459733"/>
              <a:gd name="connsiteX44" fmla="*/ 1834305 w 2758178"/>
              <a:gd name="connsiteY44" fmla="*/ 516478 h 2459733"/>
              <a:gd name="connsiteX45" fmla="*/ 1775062 w 2758178"/>
              <a:gd name="connsiteY45" fmla="*/ 488144 h 2459733"/>
              <a:gd name="connsiteX46" fmla="*/ 1780214 w 2758178"/>
              <a:gd name="connsiteY46" fmla="*/ 434053 h 2459733"/>
              <a:gd name="connsiteX47" fmla="*/ 1785366 w 2758178"/>
              <a:gd name="connsiteY47" fmla="*/ 395416 h 2459733"/>
              <a:gd name="connsiteX48" fmla="*/ 1713316 w 2758178"/>
              <a:gd name="connsiteY48" fmla="*/ 308240 h 2459733"/>
              <a:gd name="connsiteX49" fmla="*/ 1677183 w 2758178"/>
              <a:gd name="connsiteY49" fmla="*/ 300112 h 2459733"/>
              <a:gd name="connsiteX50" fmla="*/ 1543242 w 2758178"/>
              <a:gd name="connsiteY50" fmla="*/ 333597 h 2459733"/>
              <a:gd name="connsiteX51" fmla="*/ 1532939 w 2758178"/>
              <a:gd name="connsiteY51" fmla="*/ 354204 h 2459733"/>
              <a:gd name="connsiteX52" fmla="*/ 1517485 w 2758178"/>
              <a:gd name="connsiteY52" fmla="*/ 392840 h 2459733"/>
              <a:gd name="connsiteX53" fmla="*/ 1549178 w 2758178"/>
              <a:gd name="connsiteY53" fmla="*/ 438812 h 2459733"/>
              <a:gd name="connsiteX54" fmla="*/ 1558698 w 2758178"/>
              <a:gd name="connsiteY54" fmla="*/ 475266 h 2459733"/>
              <a:gd name="connsiteX55" fmla="*/ 1538091 w 2758178"/>
              <a:gd name="connsiteY55" fmla="*/ 503598 h 2459733"/>
              <a:gd name="connsiteX56" fmla="*/ 1478795 w 2758178"/>
              <a:gd name="connsiteY56" fmla="*/ 551812 h 2459733"/>
              <a:gd name="connsiteX57" fmla="*/ 1437636 w 2758178"/>
              <a:gd name="connsiteY57" fmla="*/ 622084 h 2459733"/>
              <a:gd name="connsiteX58" fmla="*/ 1407422 w 2758178"/>
              <a:gd name="connsiteY58" fmla="*/ 623861 h 2459733"/>
              <a:gd name="connsiteX59" fmla="*/ 1355211 w 2758178"/>
              <a:gd name="connsiteY59" fmla="*/ 647842 h 2459733"/>
              <a:gd name="connsiteX60" fmla="*/ 1334605 w 2758178"/>
              <a:gd name="connsiteY60" fmla="*/ 704510 h 2459733"/>
              <a:gd name="connsiteX61" fmla="*/ 1313999 w 2758178"/>
              <a:gd name="connsiteY61" fmla="*/ 696782 h 2459733"/>
              <a:gd name="connsiteX62" fmla="*/ 1272786 w 2758178"/>
              <a:gd name="connsiteY62" fmla="*/ 689054 h 2459733"/>
              <a:gd name="connsiteX63" fmla="*/ 1182634 w 2758178"/>
              <a:gd name="connsiteY63" fmla="*/ 689053 h 2459733"/>
              <a:gd name="connsiteX64" fmla="*/ 1130976 w 2758178"/>
              <a:gd name="connsiteY64" fmla="*/ 675395 h 2459733"/>
              <a:gd name="connsiteX65" fmla="*/ 1071876 w 2758178"/>
              <a:gd name="connsiteY65" fmla="*/ 652993 h 2459733"/>
              <a:gd name="connsiteX66" fmla="*/ 1102784 w 2758178"/>
              <a:gd name="connsiteY66" fmla="*/ 629811 h 2459733"/>
              <a:gd name="connsiteX67" fmla="*/ 1172332 w 2758178"/>
              <a:gd name="connsiteY67" fmla="*/ 642690 h 2459733"/>
              <a:gd name="connsiteX68" fmla="*/ 1177482 w 2758178"/>
              <a:gd name="connsiteY68" fmla="*/ 660720 h 2459733"/>
              <a:gd name="connsiteX69" fmla="*/ 1228998 w 2758178"/>
              <a:gd name="connsiteY69" fmla="*/ 671024 h 2459733"/>
              <a:gd name="connsiteX70" fmla="*/ 1292346 w 2758178"/>
              <a:gd name="connsiteY70" fmla="*/ 640245 h 2459733"/>
              <a:gd name="connsiteX71" fmla="*/ 1265058 w 2758178"/>
              <a:gd name="connsiteY71" fmla="*/ 609206 h 2459733"/>
              <a:gd name="connsiteX72" fmla="*/ 1326877 w 2758178"/>
              <a:gd name="connsiteY72" fmla="*/ 593751 h 2459733"/>
              <a:gd name="connsiteX73" fmla="*/ 1339023 w 2758178"/>
              <a:gd name="connsiteY73" fmla="*/ 564208 h 2459733"/>
              <a:gd name="connsiteX74" fmla="*/ 1362938 w 2758178"/>
              <a:gd name="connsiteY74" fmla="*/ 544811 h 2459733"/>
              <a:gd name="connsiteX75" fmla="*/ 1370666 w 2758178"/>
              <a:gd name="connsiteY75" fmla="*/ 511326 h 2459733"/>
              <a:gd name="connsiteX76" fmla="*/ 1411878 w 2758178"/>
              <a:gd name="connsiteY76" fmla="*/ 501023 h 2459733"/>
              <a:gd name="connsiteX77" fmla="*/ 1427333 w 2758178"/>
              <a:gd name="connsiteY77" fmla="*/ 470113 h 2459733"/>
              <a:gd name="connsiteX78" fmla="*/ 1414454 w 2758178"/>
              <a:gd name="connsiteY78" fmla="*/ 441780 h 2459733"/>
              <a:gd name="connsiteX79" fmla="*/ 1445363 w 2758178"/>
              <a:gd name="connsiteY79" fmla="*/ 397992 h 2459733"/>
              <a:gd name="connsiteX80" fmla="*/ 1453145 w 2758178"/>
              <a:gd name="connsiteY80" fmla="*/ 384672 h 2459733"/>
              <a:gd name="connsiteX81" fmla="*/ 1440211 w 2758178"/>
              <a:gd name="connsiteY81" fmla="*/ 351628 h 2459733"/>
              <a:gd name="connsiteX82" fmla="*/ 1294163 w 2758178"/>
              <a:gd name="connsiteY82" fmla="*/ 291336 h 2459733"/>
              <a:gd name="connsiteX83" fmla="*/ 1205816 w 2758178"/>
              <a:gd name="connsiteY83" fmla="*/ 292385 h 2459733"/>
              <a:gd name="connsiteX84" fmla="*/ 1024046 w 2758178"/>
              <a:gd name="connsiteY84" fmla="*/ 156072 h 2459733"/>
              <a:gd name="connsiteX85" fmla="*/ 901942 w 2758178"/>
              <a:gd name="connsiteY85" fmla="*/ 112375 h 2459733"/>
              <a:gd name="connsiteX86" fmla="*/ 907027 w 2758178"/>
              <a:gd name="connsiteY86" fmla="*/ 142992 h 2459733"/>
              <a:gd name="connsiteX87" fmla="*/ 878692 w 2758178"/>
              <a:gd name="connsiteY87" fmla="*/ 153294 h 2459733"/>
              <a:gd name="connsiteX88" fmla="*/ 858086 w 2758178"/>
              <a:gd name="connsiteY88" fmla="*/ 181627 h 2459733"/>
              <a:gd name="connsiteX89" fmla="*/ 870965 w 2758178"/>
              <a:gd name="connsiteY89" fmla="*/ 220263 h 2459733"/>
              <a:gd name="connsiteX90" fmla="*/ 948237 w 2758178"/>
              <a:gd name="connsiteY90" fmla="*/ 220263 h 2459733"/>
              <a:gd name="connsiteX91" fmla="*/ 971421 w 2758178"/>
              <a:gd name="connsiteY91" fmla="*/ 274355 h 2459733"/>
              <a:gd name="connsiteX92" fmla="*/ 1010057 w 2758178"/>
              <a:gd name="connsiteY92" fmla="*/ 305264 h 2459733"/>
              <a:gd name="connsiteX93" fmla="*/ 1038391 w 2758178"/>
              <a:gd name="connsiteY93" fmla="*/ 323295 h 2459733"/>
              <a:gd name="connsiteX94" fmla="*/ 1027025 w 2758178"/>
              <a:gd name="connsiteY94" fmla="*/ 373193 h 2459733"/>
              <a:gd name="connsiteX95" fmla="*/ 981694 w 2758178"/>
              <a:gd name="connsiteY95" fmla="*/ 386402 h 2459733"/>
              <a:gd name="connsiteX96" fmla="*/ 899374 w 2758178"/>
              <a:gd name="connsiteY96" fmla="*/ 313067 h 2459733"/>
              <a:gd name="connsiteX97" fmla="*/ 783260 w 2758178"/>
              <a:gd name="connsiteY97" fmla="*/ 282274 h 2459733"/>
              <a:gd name="connsiteX0" fmla="*/ 795446 w 2758178"/>
              <a:gd name="connsiteY0" fmla="*/ 365622 h 2455313"/>
              <a:gd name="connsiteX1" fmla="*/ 854663 w 2758178"/>
              <a:gd name="connsiteY1" fmla="*/ 422772 h 2455313"/>
              <a:gd name="connsiteX2" fmla="*/ 877996 w 2758178"/>
              <a:gd name="connsiteY2" fmla="*/ 549772 h 2455313"/>
              <a:gd name="connsiteX3" fmla="*/ 833546 w 2758178"/>
              <a:gd name="connsiteY3" fmla="*/ 600572 h 2455313"/>
              <a:gd name="connsiteX4" fmla="*/ 770046 w 2758178"/>
              <a:gd name="connsiteY4" fmla="*/ 664072 h 2455313"/>
              <a:gd name="connsiteX5" fmla="*/ 725596 w 2758178"/>
              <a:gd name="connsiteY5" fmla="*/ 873622 h 2455313"/>
              <a:gd name="connsiteX6" fmla="*/ 738296 w 2758178"/>
              <a:gd name="connsiteY6" fmla="*/ 1038722 h 2455313"/>
              <a:gd name="connsiteX7" fmla="*/ 890696 w 2758178"/>
              <a:gd name="connsiteY7" fmla="*/ 1197472 h 2455313"/>
              <a:gd name="connsiteX8" fmla="*/ 763696 w 2758178"/>
              <a:gd name="connsiteY8" fmla="*/ 1299072 h 2455313"/>
              <a:gd name="connsiteX9" fmla="*/ 477946 w 2758178"/>
              <a:gd name="connsiteY9" fmla="*/ 1337172 h 2455313"/>
              <a:gd name="connsiteX10" fmla="*/ 338246 w 2758178"/>
              <a:gd name="connsiteY10" fmla="*/ 1445122 h 2455313"/>
              <a:gd name="connsiteX11" fmla="*/ 306496 w 2758178"/>
              <a:gd name="connsiteY11" fmla="*/ 1495922 h 2455313"/>
              <a:gd name="connsiteX12" fmla="*/ 293796 w 2758178"/>
              <a:gd name="connsiteY12" fmla="*/ 1597522 h 2455313"/>
              <a:gd name="connsiteX13" fmla="*/ 306496 w 2758178"/>
              <a:gd name="connsiteY13" fmla="*/ 1661022 h 2455313"/>
              <a:gd name="connsiteX14" fmla="*/ 810 w 2758178"/>
              <a:gd name="connsiteY14" fmla="*/ 2011601 h 2455313"/>
              <a:gd name="connsiteX15" fmla="*/ 219220 w 2758178"/>
              <a:gd name="connsiteY15" fmla="*/ 2151745 h 2455313"/>
              <a:gd name="connsiteX16" fmla="*/ 284197 w 2758178"/>
              <a:gd name="connsiteY16" fmla="*/ 2226467 h 2455313"/>
              <a:gd name="connsiteX17" fmla="*/ 261750 w 2758178"/>
              <a:gd name="connsiteY17" fmla="*/ 2324966 h 2455313"/>
              <a:gd name="connsiteX18" fmla="*/ 566846 w 2758178"/>
              <a:gd name="connsiteY18" fmla="*/ 2264272 h 2455313"/>
              <a:gd name="connsiteX19" fmla="*/ 801796 w 2758178"/>
              <a:gd name="connsiteY19" fmla="*/ 2321422 h 2455313"/>
              <a:gd name="connsiteX20" fmla="*/ 1335196 w 2758178"/>
              <a:gd name="connsiteY20" fmla="*/ 2454772 h 2455313"/>
              <a:gd name="connsiteX21" fmla="*/ 1794650 w 2758178"/>
              <a:gd name="connsiteY21" fmla="*/ 2365053 h 2455313"/>
              <a:gd name="connsiteX22" fmla="*/ 1950531 w 2758178"/>
              <a:gd name="connsiteY22" fmla="*/ 2279635 h 2455313"/>
              <a:gd name="connsiteX23" fmla="*/ 2157214 w 2758178"/>
              <a:gd name="connsiteY23" fmla="*/ 2204869 h 2455313"/>
              <a:gd name="connsiteX24" fmla="*/ 2436819 w 2758178"/>
              <a:gd name="connsiteY24" fmla="*/ 2140549 h 2455313"/>
              <a:gd name="connsiteX25" fmla="*/ 2509331 w 2758178"/>
              <a:gd name="connsiteY25" fmla="*/ 1932229 h 2455313"/>
              <a:gd name="connsiteX26" fmla="*/ 2756367 w 2758178"/>
              <a:gd name="connsiteY26" fmla="*/ 1718377 h 2455313"/>
              <a:gd name="connsiteX27" fmla="*/ 2611342 w 2758178"/>
              <a:gd name="connsiteY27" fmla="*/ 1619235 h 2455313"/>
              <a:gd name="connsiteX28" fmla="*/ 2425553 w 2758178"/>
              <a:gd name="connsiteY28" fmla="*/ 1397599 h 2455313"/>
              <a:gd name="connsiteX29" fmla="*/ 2370860 w 2758178"/>
              <a:gd name="connsiteY29" fmla="*/ 1257694 h 2455313"/>
              <a:gd name="connsiteX30" fmla="*/ 2241813 w 2758178"/>
              <a:gd name="connsiteY30" fmla="*/ 946340 h 2455313"/>
              <a:gd name="connsiteX31" fmla="*/ 2302650 w 2758178"/>
              <a:gd name="connsiteY31" fmla="*/ 395119 h 2455313"/>
              <a:gd name="connsiteX32" fmla="*/ 2338563 w 2758178"/>
              <a:gd name="connsiteY32" fmla="*/ 229319 h 2455313"/>
              <a:gd name="connsiteX33" fmla="*/ 2294928 w 2758178"/>
              <a:gd name="connsiteY33" fmla="*/ 149548 h 2455313"/>
              <a:gd name="connsiteX34" fmla="*/ 2268033 w 2758178"/>
              <a:gd name="connsiteY34" fmla="*/ 137323 h 2455313"/>
              <a:gd name="connsiteX35" fmla="*/ 2209355 w 2758178"/>
              <a:gd name="connsiteY35" fmla="*/ 88423 h 2455313"/>
              <a:gd name="connsiteX36" fmla="*/ 2192242 w 2758178"/>
              <a:gd name="connsiteY36" fmla="*/ 71310 h 2455313"/>
              <a:gd name="connsiteX37" fmla="*/ 2211801 w 2758178"/>
              <a:gd name="connsiteY37" fmla="*/ 29746 h 2455313"/>
              <a:gd name="connsiteX38" fmla="*/ 2187114 w 2758178"/>
              <a:gd name="connsiteY38" fmla="*/ 1126 h 2455313"/>
              <a:gd name="connsiteX39" fmla="*/ 2136008 w 2758178"/>
              <a:gd name="connsiteY39" fmla="*/ 68865 h 2455313"/>
              <a:gd name="connsiteX40" fmla="*/ 2077330 w 2758178"/>
              <a:gd name="connsiteY40" fmla="*/ 298688 h 2455313"/>
              <a:gd name="connsiteX41" fmla="*/ 1985327 w 2758178"/>
              <a:gd name="connsiteY41" fmla="*/ 439647 h 2455313"/>
              <a:gd name="connsiteX42" fmla="*/ 1893548 w 2758178"/>
              <a:gd name="connsiteY42" fmla="*/ 513903 h 2455313"/>
              <a:gd name="connsiteX43" fmla="*/ 1867790 w 2758178"/>
              <a:gd name="connsiteY43" fmla="*/ 516478 h 2455313"/>
              <a:gd name="connsiteX44" fmla="*/ 1834305 w 2758178"/>
              <a:gd name="connsiteY44" fmla="*/ 516478 h 2455313"/>
              <a:gd name="connsiteX45" fmla="*/ 1775062 w 2758178"/>
              <a:gd name="connsiteY45" fmla="*/ 488144 h 2455313"/>
              <a:gd name="connsiteX46" fmla="*/ 1780214 w 2758178"/>
              <a:gd name="connsiteY46" fmla="*/ 434053 h 2455313"/>
              <a:gd name="connsiteX47" fmla="*/ 1785366 w 2758178"/>
              <a:gd name="connsiteY47" fmla="*/ 395416 h 2455313"/>
              <a:gd name="connsiteX48" fmla="*/ 1713316 w 2758178"/>
              <a:gd name="connsiteY48" fmla="*/ 308240 h 2455313"/>
              <a:gd name="connsiteX49" fmla="*/ 1677183 w 2758178"/>
              <a:gd name="connsiteY49" fmla="*/ 300112 h 2455313"/>
              <a:gd name="connsiteX50" fmla="*/ 1543242 w 2758178"/>
              <a:gd name="connsiteY50" fmla="*/ 333597 h 2455313"/>
              <a:gd name="connsiteX51" fmla="*/ 1532939 w 2758178"/>
              <a:gd name="connsiteY51" fmla="*/ 354204 h 2455313"/>
              <a:gd name="connsiteX52" fmla="*/ 1517485 w 2758178"/>
              <a:gd name="connsiteY52" fmla="*/ 392840 h 2455313"/>
              <a:gd name="connsiteX53" fmla="*/ 1549178 w 2758178"/>
              <a:gd name="connsiteY53" fmla="*/ 438812 h 2455313"/>
              <a:gd name="connsiteX54" fmla="*/ 1558698 w 2758178"/>
              <a:gd name="connsiteY54" fmla="*/ 475266 h 2455313"/>
              <a:gd name="connsiteX55" fmla="*/ 1538091 w 2758178"/>
              <a:gd name="connsiteY55" fmla="*/ 503598 h 2455313"/>
              <a:gd name="connsiteX56" fmla="*/ 1478795 w 2758178"/>
              <a:gd name="connsiteY56" fmla="*/ 551812 h 2455313"/>
              <a:gd name="connsiteX57" fmla="*/ 1437636 w 2758178"/>
              <a:gd name="connsiteY57" fmla="*/ 622084 h 2455313"/>
              <a:gd name="connsiteX58" fmla="*/ 1407422 w 2758178"/>
              <a:gd name="connsiteY58" fmla="*/ 623861 h 2455313"/>
              <a:gd name="connsiteX59" fmla="*/ 1355211 w 2758178"/>
              <a:gd name="connsiteY59" fmla="*/ 647842 h 2455313"/>
              <a:gd name="connsiteX60" fmla="*/ 1334605 w 2758178"/>
              <a:gd name="connsiteY60" fmla="*/ 704510 h 2455313"/>
              <a:gd name="connsiteX61" fmla="*/ 1313999 w 2758178"/>
              <a:gd name="connsiteY61" fmla="*/ 696782 h 2455313"/>
              <a:gd name="connsiteX62" fmla="*/ 1272786 w 2758178"/>
              <a:gd name="connsiteY62" fmla="*/ 689054 h 2455313"/>
              <a:gd name="connsiteX63" fmla="*/ 1182634 w 2758178"/>
              <a:gd name="connsiteY63" fmla="*/ 689053 h 2455313"/>
              <a:gd name="connsiteX64" fmla="*/ 1130976 w 2758178"/>
              <a:gd name="connsiteY64" fmla="*/ 675395 h 2455313"/>
              <a:gd name="connsiteX65" fmla="*/ 1071876 w 2758178"/>
              <a:gd name="connsiteY65" fmla="*/ 652993 h 2455313"/>
              <a:gd name="connsiteX66" fmla="*/ 1102784 w 2758178"/>
              <a:gd name="connsiteY66" fmla="*/ 629811 h 2455313"/>
              <a:gd name="connsiteX67" fmla="*/ 1172332 w 2758178"/>
              <a:gd name="connsiteY67" fmla="*/ 642690 h 2455313"/>
              <a:gd name="connsiteX68" fmla="*/ 1177482 w 2758178"/>
              <a:gd name="connsiteY68" fmla="*/ 660720 h 2455313"/>
              <a:gd name="connsiteX69" fmla="*/ 1228998 w 2758178"/>
              <a:gd name="connsiteY69" fmla="*/ 671024 h 2455313"/>
              <a:gd name="connsiteX70" fmla="*/ 1292346 w 2758178"/>
              <a:gd name="connsiteY70" fmla="*/ 640245 h 2455313"/>
              <a:gd name="connsiteX71" fmla="*/ 1265058 w 2758178"/>
              <a:gd name="connsiteY71" fmla="*/ 609206 h 2455313"/>
              <a:gd name="connsiteX72" fmla="*/ 1326877 w 2758178"/>
              <a:gd name="connsiteY72" fmla="*/ 593751 h 2455313"/>
              <a:gd name="connsiteX73" fmla="*/ 1339023 w 2758178"/>
              <a:gd name="connsiteY73" fmla="*/ 564208 h 2455313"/>
              <a:gd name="connsiteX74" fmla="*/ 1362938 w 2758178"/>
              <a:gd name="connsiteY74" fmla="*/ 544811 h 2455313"/>
              <a:gd name="connsiteX75" fmla="*/ 1370666 w 2758178"/>
              <a:gd name="connsiteY75" fmla="*/ 511326 h 2455313"/>
              <a:gd name="connsiteX76" fmla="*/ 1411878 w 2758178"/>
              <a:gd name="connsiteY76" fmla="*/ 501023 h 2455313"/>
              <a:gd name="connsiteX77" fmla="*/ 1427333 w 2758178"/>
              <a:gd name="connsiteY77" fmla="*/ 470113 h 2455313"/>
              <a:gd name="connsiteX78" fmla="*/ 1414454 w 2758178"/>
              <a:gd name="connsiteY78" fmla="*/ 441780 h 2455313"/>
              <a:gd name="connsiteX79" fmla="*/ 1445363 w 2758178"/>
              <a:gd name="connsiteY79" fmla="*/ 397992 h 2455313"/>
              <a:gd name="connsiteX80" fmla="*/ 1453145 w 2758178"/>
              <a:gd name="connsiteY80" fmla="*/ 384672 h 2455313"/>
              <a:gd name="connsiteX81" fmla="*/ 1440211 w 2758178"/>
              <a:gd name="connsiteY81" fmla="*/ 351628 h 2455313"/>
              <a:gd name="connsiteX82" fmla="*/ 1294163 w 2758178"/>
              <a:gd name="connsiteY82" fmla="*/ 291336 h 2455313"/>
              <a:gd name="connsiteX83" fmla="*/ 1205816 w 2758178"/>
              <a:gd name="connsiteY83" fmla="*/ 292385 h 2455313"/>
              <a:gd name="connsiteX84" fmla="*/ 1024046 w 2758178"/>
              <a:gd name="connsiteY84" fmla="*/ 156072 h 2455313"/>
              <a:gd name="connsiteX85" fmla="*/ 901942 w 2758178"/>
              <a:gd name="connsiteY85" fmla="*/ 112375 h 2455313"/>
              <a:gd name="connsiteX86" fmla="*/ 907027 w 2758178"/>
              <a:gd name="connsiteY86" fmla="*/ 142992 h 2455313"/>
              <a:gd name="connsiteX87" fmla="*/ 878692 w 2758178"/>
              <a:gd name="connsiteY87" fmla="*/ 153294 h 2455313"/>
              <a:gd name="connsiteX88" fmla="*/ 858086 w 2758178"/>
              <a:gd name="connsiteY88" fmla="*/ 181627 h 2455313"/>
              <a:gd name="connsiteX89" fmla="*/ 870965 w 2758178"/>
              <a:gd name="connsiteY89" fmla="*/ 220263 h 2455313"/>
              <a:gd name="connsiteX90" fmla="*/ 948237 w 2758178"/>
              <a:gd name="connsiteY90" fmla="*/ 220263 h 2455313"/>
              <a:gd name="connsiteX91" fmla="*/ 971421 w 2758178"/>
              <a:gd name="connsiteY91" fmla="*/ 274355 h 2455313"/>
              <a:gd name="connsiteX92" fmla="*/ 1010057 w 2758178"/>
              <a:gd name="connsiteY92" fmla="*/ 305264 h 2455313"/>
              <a:gd name="connsiteX93" fmla="*/ 1038391 w 2758178"/>
              <a:gd name="connsiteY93" fmla="*/ 323295 h 2455313"/>
              <a:gd name="connsiteX94" fmla="*/ 1027025 w 2758178"/>
              <a:gd name="connsiteY94" fmla="*/ 373193 h 2455313"/>
              <a:gd name="connsiteX95" fmla="*/ 981694 w 2758178"/>
              <a:gd name="connsiteY95" fmla="*/ 386402 h 2455313"/>
              <a:gd name="connsiteX96" fmla="*/ 899374 w 2758178"/>
              <a:gd name="connsiteY96" fmla="*/ 313067 h 2455313"/>
              <a:gd name="connsiteX97" fmla="*/ 783260 w 2758178"/>
              <a:gd name="connsiteY97" fmla="*/ 282274 h 2455313"/>
              <a:gd name="connsiteX0" fmla="*/ 795446 w 2758178"/>
              <a:gd name="connsiteY0" fmla="*/ 365622 h 2455313"/>
              <a:gd name="connsiteX1" fmla="*/ 854663 w 2758178"/>
              <a:gd name="connsiteY1" fmla="*/ 422772 h 2455313"/>
              <a:gd name="connsiteX2" fmla="*/ 877996 w 2758178"/>
              <a:gd name="connsiteY2" fmla="*/ 549772 h 2455313"/>
              <a:gd name="connsiteX3" fmla="*/ 833546 w 2758178"/>
              <a:gd name="connsiteY3" fmla="*/ 600572 h 2455313"/>
              <a:gd name="connsiteX4" fmla="*/ 770046 w 2758178"/>
              <a:gd name="connsiteY4" fmla="*/ 664072 h 2455313"/>
              <a:gd name="connsiteX5" fmla="*/ 725596 w 2758178"/>
              <a:gd name="connsiteY5" fmla="*/ 873622 h 2455313"/>
              <a:gd name="connsiteX6" fmla="*/ 738296 w 2758178"/>
              <a:gd name="connsiteY6" fmla="*/ 1038722 h 2455313"/>
              <a:gd name="connsiteX7" fmla="*/ 890696 w 2758178"/>
              <a:gd name="connsiteY7" fmla="*/ 1197472 h 2455313"/>
              <a:gd name="connsiteX8" fmla="*/ 763696 w 2758178"/>
              <a:gd name="connsiteY8" fmla="*/ 1299072 h 2455313"/>
              <a:gd name="connsiteX9" fmla="*/ 477946 w 2758178"/>
              <a:gd name="connsiteY9" fmla="*/ 1337172 h 2455313"/>
              <a:gd name="connsiteX10" fmla="*/ 338246 w 2758178"/>
              <a:gd name="connsiteY10" fmla="*/ 1445122 h 2455313"/>
              <a:gd name="connsiteX11" fmla="*/ 306496 w 2758178"/>
              <a:gd name="connsiteY11" fmla="*/ 1495922 h 2455313"/>
              <a:gd name="connsiteX12" fmla="*/ 293796 w 2758178"/>
              <a:gd name="connsiteY12" fmla="*/ 1597522 h 2455313"/>
              <a:gd name="connsiteX13" fmla="*/ 306496 w 2758178"/>
              <a:gd name="connsiteY13" fmla="*/ 1661022 h 2455313"/>
              <a:gd name="connsiteX14" fmla="*/ 810 w 2758178"/>
              <a:gd name="connsiteY14" fmla="*/ 2011601 h 2455313"/>
              <a:gd name="connsiteX15" fmla="*/ 219220 w 2758178"/>
              <a:gd name="connsiteY15" fmla="*/ 2151745 h 2455313"/>
              <a:gd name="connsiteX16" fmla="*/ 284197 w 2758178"/>
              <a:gd name="connsiteY16" fmla="*/ 2226467 h 2455313"/>
              <a:gd name="connsiteX17" fmla="*/ 261750 w 2758178"/>
              <a:gd name="connsiteY17" fmla="*/ 2324966 h 2455313"/>
              <a:gd name="connsiteX18" fmla="*/ 566846 w 2758178"/>
              <a:gd name="connsiteY18" fmla="*/ 2264272 h 2455313"/>
              <a:gd name="connsiteX19" fmla="*/ 801796 w 2758178"/>
              <a:gd name="connsiteY19" fmla="*/ 2321422 h 2455313"/>
              <a:gd name="connsiteX20" fmla="*/ 1335196 w 2758178"/>
              <a:gd name="connsiteY20" fmla="*/ 2454772 h 2455313"/>
              <a:gd name="connsiteX21" fmla="*/ 1794650 w 2758178"/>
              <a:gd name="connsiteY21" fmla="*/ 2365053 h 2455313"/>
              <a:gd name="connsiteX22" fmla="*/ 1950531 w 2758178"/>
              <a:gd name="connsiteY22" fmla="*/ 2279635 h 2455313"/>
              <a:gd name="connsiteX23" fmla="*/ 2157214 w 2758178"/>
              <a:gd name="connsiteY23" fmla="*/ 2204869 h 2455313"/>
              <a:gd name="connsiteX24" fmla="*/ 2274586 w 2758178"/>
              <a:gd name="connsiteY24" fmla="*/ 2044685 h 2455313"/>
              <a:gd name="connsiteX25" fmla="*/ 2509331 w 2758178"/>
              <a:gd name="connsiteY25" fmla="*/ 1932229 h 2455313"/>
              <a:gd name="connsiteX26" fmla="*/ 2756367 w 2758178"/>
              <a:gd name="connsiteY26" fmla="*/ 1718377 h 2455313"/>
              <a:gd name="connsiteX27" fmla="*/ 2611342 w 2758178"/>
              <a:gd name="connsiteY27" fmla="*/ 1619235 h 2455313"/>
              <a:gd name="connsiteX28" fmla="*/ 2425553 w 2758178"/>
              <a:gd name="connsiteY28" fmla="*/ 1397599 h 2455313"/>
              <a:gd name="connsiteX29" fmla="*/ 2370860 w 2758178"/>
              <a:gd name="connsiteY29" fmla="*/ 1257694 h 2455313"/>
              <a:gd name="connsiteX30" fmla="*/ 2241813 w 2758178"/>
              <a:gd name="connsiteY30" fmla="*/ 946340 h 2455313"/>
              <a:gd name="connsiteX31" fmla="*/ 2302650 w 2758178"/>
              <a:gd name="connsiteY31" fmla="*/ 395119 h 2455313"/>
              <a:gd name="connsiteX32" fmla="*/ 2338563 w 2758178"/>
              <a:gd name="connsiteY32" fmla="*/ 229319 h 2455313"/>
              <a:gd name="connsiteX33" fmla="*/ 2294928 w 2758178"/>
              <a:gd name="connsiteY33" fmla="*/ 149548 h 2455313"/>
              <a:gd name="connsiteX34" fmla="*/ 2268033 w 2758178"/>
              <a:gd name="connsiteY34" fmla="*/ 137323 h 2455313"/>
              <a:gd name="connsiteX35" fmla="*/ 2209355 w 2758178"/>
              <a:gd name="connsiteY35" fmla="*/ 88423 h 2455313"/>
              <a:gd name="connsiteX36" fmla="*/ 2192242 w 2758178"/>
              <a:gd name="connsiteY36" fmla="*/ 71310 h 2455313"/>
              <a:gd name="connsiteX37" fmla="*/ 2211801 w 2758178"/>
              <a:gd name="connsiteY37" fmla="*/ 29746 h 2455313"/>
              <a:gd name="connsiteX38" fmla="*/ 2187114 w 2758178"/>
              <a:gd name="connsiteY38" fmla="*/ 1126 h 2455313"/>
              <a:gd name="connsiteX39" fmla="*/ 2136008 w 2758178"/>
              <a:gd name="connsiteY39" fmla="*/ 68865 h 2455313"/>
              <a:gd name="connsiteX40" fmla="*/ 2077330 w 2758178"/>
              <a:gd name="connsiteY40" fmla="*/ 298688 h 2455313"/>
              <a:gd name="connsiteX41" fmla="*/ 1985327 w 2758178"/>
              <a:gd name="connsiteY41" fmla="*/ 439647 h 2455313"/>
              <a:gd name="connsiteX42" fmla="*/ 1893548 w 2758178"/>
              <a:gd name="connsiteY42" fmla="*/ 513903 h 2455313"/>
              <a:gd name="connsiteX43" fmla="*/ 1867790 w 2758178"/>
              <a:gd name="connsiteY43" fmla="*/ 516478 h 2455313"/>
              <a:gd name="connsiteX44" fmla="*/ 1834305 w 2758178"/>
              <a:gd name="connsiteY44" fmla="*/ 516478 h 2455313"/>
              <a:gd name="connsiteX45" fmla="*/ 1775062 w 2758178"/>
              <a:gd name="connsiteY45" fmla="*/ 488144 h 2455313"/>
              <a:gd name="connsiteX46" fmla="*/ 1780214 w 2758178"/>
              <a:gd name="connsiteY46" fmla="*/ 434053 h 2455313"/>
              <a:gd name="connsiteX47" fmla="*/ 1785366 w 2758178"/>
              <a:gd name="connsiteY47" fmla="*/ 395416 h 2455313"/>
              <a:gd name="connsiteX48" fmla="*/ 1713316 w 2758178"/>
              <a:gd name="connsiteY48" fmla="*/ 308240 h 2455313"/>
              <a:gd name="connsiteX49" fmla="*/ 1677183 w 2758178"/>
              <a:gd name="connsiteY49" fmla="*/ 300112 h 2455313"/>
              <a:gd name="connsiteX50" fmla="*/ 1543242 w 2758178"/>
              <a:gd name="connsiteY50" fmla="*/ 333597 h 2455313"/>
              <a:gd name="connsiteX51" fmla="*/ 1532939 w 2758178"/>
              <a:gd name="connsiteY51" fmla="*/ 354204 h 2455313"/>
              <a:gd name="connsiteX52" fmla="*/ 1517485 w 2758178"/>
              <a:gd name="connsiteY52" fmla="*/ 392840 h 2455313"/>
              <a:gd name="connsiteX53" fmla="*/ 1549178 w 2758178"/>
              <a:gd name="connsiteY53" fmla="*/ 438812 h 2455313"/>
              <a:gd name="connsiteX54" fmla="*/ 1558698 w 2758178"/>
              <a:gd name="connsiteY54" fmla="*/ 475266 h 2455313"/>
              <a:gd name="connsiteX55" fmla="*/ 1538091 w 2758178"/>
              <a:gd name="connsiteY55" fmla="*/ 503598 h 2455313"/>
              <a:gd name="connsiteX56" fmla="*/ 1478795 w 2758178"/>
              <a:gd name="connsiteY56" fmla="*/ 551812 h 2455313"/>
              <a:gd name="connsiteX57" fmla="*/ 1437636 w 2758178"/>
              <a:gd name="connsiteY57" fmla="*/ 622084 h 2455313"/>
              <a:gd name="connsiteX58" fmla="*/ 1407422 w 2758178"/>
              <a:gd name="connsiteY58" fmla="*/ 623861 h 2455313"/>
              <a:gd name="connsiteX59" fmla="*/ 1355211 w 2758178"/>
              <a:gd name="connsiteY59" fmla="*/ 647842 h 2455313"/>
              <a:gd name="connsiteX60" fmla="*/ 1334605 w 2758178"/>
              <a:gd name="connsiteY60" fmla="*/ 704510 h 2455313"/>
              <a:gd name="connsiteX61" fmla="*/ 1313999 w 2758178"/>
              <a:gd name="connsiteY61" fmla="*/ 696782 h 2455313"/>
              <a:gd name="connsiteX62" fmla="*/ 1272786 w 2758178"/>
              <a:gd name="connsiteY62" fmla="*/ 689054 h 2455313"/>
              <a:gd name="connsiteX63" fmla="*/ 1182634 w 2758178"/>
              <a:gd name="connsiteY63" fmla="*/ 689053 h 2455313"/>
              <a:gd name="connsiteX64" fmla="*/ 1130976 w 2758178"/>
              <a:gd name="connsiteY64" fmla="*/ 675395 h 2455313"/>
              <a:gd name="connsiteX65" fmla="*/ 1071876 w 2758178"/>
              <a:gd name="connsiteY65" fmla="*/ 652993 h 2455313"/>
              <a:gd name="connsiteX66" fmla="*/ 1102784 w 2758178"/>
              <a:gd name="connsiteY66" fmla="*/ 629811 h 2455313"/>
              <a:gd name="connsiteX67" fmla="*/ 1172332 w 2758178"/>
              <a:gd name="connsiteY67" fmla="*/ 642690 h 2455313"/>
              <a:gd name="connsiteX68" fmla="*/ 1177482 w 2758178"/>
              <a:gd name="connsiteY68" fmla="*/ 660720 h 2455313"/>
              <a:gd name="connsiteX69" fmla="*/ 1228998 w 2758178"/>
              <a:gd name="connsiteY69" fmla="*/ 671024 h 2455313"/>
              <a:gd name="connsiteX70" fmla="*/ 1292346 w 2758178"/>
              <a:gd name="connsiteY70" fmla="*/ 640245 h 2455313"/>
              <a:gd name="connsiteX71" fmla="*/ 1265058 w 2758178"/>
              <a:gd name="connsiteY71" fmla="*/ 609206 h 2455313"/>
              <a:gd name="connsiteX72" fmla="*/ 1326877 w 2758178"/>
              <a:gd name="connsiteY72" fmla="*/ 593751 h 2455313"/>
              <a:gd name="connsiteX73" fmla="*/ 1339023 w 2758178"/>
              <a:gd name="connsiteY73" fmla="*/ 564208 h 2455313"/>
              <a:gd name="connsiteX74" fmla="*/ 1362938 w 2758178"/>
              <a:gd name="connsiteY74" fmla="*/ 544811 h 2455313"/>
              <a:gd name="connsiteX75" fmla="*/ 1370666 w 2758178"/>
              <a:gd name="connsiteY75" fmla="*/ 511326 h 2455313"/>
              <a:gd name="connsiteX76" fmla="*/ 1411878 w 2758178"/>
              <a:gd name="connsiteY76" fmla="*/ 501023 h 2455313"/>
              <a:gd name="connsiteX77" fmla="*/ 1427333 w 2758178"/>
              <a:gd name="connsiteY77" fmla="*/ 470113 h 2455313"/>
              <a:gd name="connsiteX78" fmla="*/ 1414454 w 2758178"/>
              <a:gd name="connsiteY78" fmla="*/ 441780 h 2455313"/>
              <a:gd name="connsiteX79" fmla="*/ 1445363 w 2758178"/>
              <a:gd name="connsiteY79" fmla="*/ 397992 h 2455313"/>
              <a:gd name="connsiteX80" fmla="*/ 1453145 w 2758178"/>
              <a:gd name="connsiteY80" fmla="*/ 384672 h 2455313"/>
              <a:gd name="connsiteX81" fmla="*/ 1440211 w 2758178"/>
              <a:gd name="connsiteY81" fmla="*/ 351628 h 2455313"/>
              <a:gd name="connsiteX82" fmla="*/ 1294163 w 2758178"/>
              <a:gd name="connsiteY82" fmla="*/ 291336 h 2455313"/>
              <a:gd name="connsiteX83" fmla="*/ 1205816 w 2758178"/>
              <a:gd name="connsiteY83" fmla="*/ 292385 h 2455313"/>
              <a:gd name="connsiteX84" fmla="*/ 1024046 w 2758178"/>
              <a:gd name="connsiteY84" fmla="*/ 156072 h 2455313"/>
              <a:gd name="connsiteX85" fmla="*/ 901942 w 2758178"/>
              <a:gd name="connsiteY85" fmla="*/ 112375 h 2455313"/>
              <a:gd name="connsiteX86" fmla="*/ 907027 w 2758178"/>
              <a:gd name="connsiteY86" fmla="*/ 142992 h 2455313"/>
              <a:gd name="connsiteX87" fmla="*/ 878692 w 2758178"/>
              <a:gd name="connsiteY87" fmla="*/ 153294 h 2455313"/>
              <a:gd name="connsiteX88" fmla="*/ 858086 w 2758178"/>
              <a:gd name="connsiteY88" fmla="*/ 181627 h 2455313"/>
              <a:gd name="connsiteX89" fmla="*/ 870965 w 2758178"/>
              <a:gd name="connsiteY89" fmla="*/ 220263 h 2455313"/>
              <a:gd name="connsiteX90" fmla="*/ 948237 w 2758178"/>
              <a:gd name="connsiteY90" fmla="*/ 220263 h 2455313"/>
              <a:gd name="connsiteX91" fmla="*/ 971421 w 2758178"/>
              <a:gd name="connsiteY91" fmla="*/ 274355 h 2455313"/>
              <a:gd name="connsiteX92" fmla="*/ 1010057 w 2758178"/>
              <a:gd name="connsiteY92" fmla="*/ 305264 h 2455313"/>
              <a:gd name="connsiteX93" fmla="*/ 1038391 w 2758178"/>
              <a:gd name="connsiteY93" fmla="*/ 323295 h 2455313"/>
              <a:gd name="connsiteX94" fmla="*/ 1027025 w 2758178"/>
              <a:gd name="connsiteY94" fmla="*/ 373193 h 2455313"/>
              <a:gd name="connsiteX95" fmla="*/ 981694 w 2758178"/>
              <a:gd name="connsiteY95" fmla="*/ 386402 h 2455313"/>
              <a:gd name="connsiteX96" fmla="*/ 899374 w 2758178"/>
              <a:gd name="connsiteY96" fmla="*/ 313067 h 2455313"/>
              <a:gd name="connsiteX97" fmla="*/ 783260 w 2758178"/>
              <a:gd name="connsiteY97" fmla="*/ 282274 h 2455313"/>
              <a:gd name="connsiteX0" fmla="*/ 795446 w 2756387"/>
              <a:gd name="connsiteY0" fmla="*/ 365622 h 2455313"/>
              <a:gd name="connsiteX1" fmla="*/ 854663 w 2756387"/>
              <a:gd name="connsiteY1" fmla="*/ 422772 h 2455313"/>
              <a:gd name="connsiteX2" fmla="*/ 877996 w 2756387"/>
              <a:gd name="connsiteY2" fmla="*/ 549772 h 2455313"/>
              <a:gd name="connsiteX3" fmla="*/ 833546 w 2756387"/>
              <a:gd name="connsiteY3" fmla="*/ 600572 h 2455313"/>
              <a:gd name="connsiteX4" fmla="*/ 770046 w 2756387"/>
              <a:gd name="connsiteY4" fmla="*/ 664072 h 2455313"/>
              <a:gd name="connsiteX5" fmla="*/ 725596 w 2756387"/>
              <a:gd name="connsiteY5" fmla="*/ 873622 h 2455313"/>
              <a:gd name="connsiteX6" fmla="*/ 738296 w 2756387"/>
              <a:gd name="connsiteY6" fmla="*/ 1038722 h 2455313"/>
              <a:gd name="connsiteX7" fmla="*/ 890696 w 2756387"/>
              <a:gd name="connsiteY7" fmla="*/ 1197472 h 2455313"/>
              <a:gd name="connsiteX8" fmla="*/ 763696 w 2756387"/>
              <a:gd name="connsiteY8" fmla="*/ 1299072 h 2455313"/>
              <a:gd name="connsiteX9" fmla="*/ 477946 w 2756387"/>
              <a:gd name="connsiteY9" fmla="*/ 1337172 h 2455313"/>
              <a:gd name="connsiteX10" fmla="*/ 338246 w 2756387"/>
              <a:gd name="connsiteY10" fmla="*/ 1445122 h 2455313"/>
              <a:gd name="connsiteX11" fmla="*/ 306496 w 2756387"/>
              <a:gd name="connsiteY11" fmla="*/ 1495922 h 2455313"/>
              <a:gd name="connsiteX12" fmla="*/ 293796 w 2756387"/>
              <a:gd name="connsiteY12" fmla="*/ 1597522 h 2455313"/>
              <a:gd name="connsiteX13" fmla="*/ 306496 w 2756387"/>
              <a:gd name="connsiteY13" fmla="*/ 1661022 h 2455313"/>
              <a:gd name="connsiteX14" fmla="*/ 810 w 2756387"/>
              <a:gd name="connsiteY14" fmla="*/ 2011601 h 2455313"/>
              <a:gd name="connsiteX15" fmla="*/ 219220 w 2756387"/>
              <a:gd name="connsiteY15" fmla="*/ 2151745 h 2455313"/>
              <a:gd name="connsiteX16" fmla="*/ 284197 w 2756387"/>
              <a:gd name="connsiteY16" fmla="*/ 2226467 h 2455313"/>
              <a:gd name="connsiteX17" fmla="*/ 261750 w 2756387"/>
              <a:gd name="connsiteY17" fmla="*/ 2324966 h 2455313"/>
              <a:gd name="connsiteX18" fmla="*/ 566846 w 2756387"/>
              <a:gd name="connsiteY18" fmla="*/ 2264272 h 2455313"/>
              <a:gd name="connsiteX19" fmla="*/ 801796 w 2756387"/>
              <a:gd name="connsiteY19" fmla="*/ 2321422 h 2455313"/>
              <a:gd name="connsiteX20" fmla="*/ 1335196 w 2756387"/>
              <a:gd name="connsiteY20" fmla="*/ 2454772 h 2455313"/>
              <a:gd name="connsiteX21" fmla="*/ 1794650 w 2756387"/>
              <a:gd name="connsiteY21" fmla="*/ 2365053 h 2455313"/>
              <a:gd name="connsiteX22" fmla="*/ 1950531 w 2756387"/>
              <a:gd name="connsiteY22" fmla="*/ 2279635 h 2455313"/>
              <a:gd name="connsiteX23" fmla="*/ 2157214 w 2756387"/>
              <a:gd name="connsiteY23" fmla="*/ 2204869 h 2455313"/>
              <a:gd name="connsiteX24" fmla="*/ 2274586 w 2756387"/>
              <a:gd name="connsiteY24" fmla="*/ 2044685 h 2455313"/>
              <a:gd name="connsiteX25" fmla="*/ 2509331 w 2756387"/>
              <a:gd name="connsiteY25" fmla="*/ 1932229 h 2455313"/>
              <a:gd name="connsiteX26" fmla="*/ 2756367 w 2756387"/>
              <a:gd name="connsiteY26" fmla="*/ 1718377 h 2455313"/>
              <a:gd name="connsiteX27" fmla="*/ 2522851 w 2756387"/>
              <a:gd name="connsiteY27" fmla="*/ 1582364 h 2455313"/>
              <a:gd name="connsiteX28" fmla="*/ 2425553 w 2756387"/>
              <a:gd name="connsiteY28" fmla="*/ 1397599 h 2455313"/>
              <a:gd name="connsiteX29" fmla="*/ 2370860 w 2756387"/>
              <a:gd name="connsiteY29" fmla="*/ 1257694 h 2455313"/>
              <a:gd name="connsiteX30" fmla="*/ 2241813 w 2756387"/>
              <a:gd name="connsiteY30" fmla="*/ 946340 h 2455313"/>
              <a:gd name="connsiteX31" fmla="*/ 2302650 w 2756387"/>
              <a:gd name="connsiteY31" fmla="*/ 395119 h 2455313"/>
              <a:gd name="connsiteX32" fmla="*/ 2338563 w 2756387"/>
              <a:gd name="connsiteY32" fmla="*/ 229319 h 2455313"/>
              <a:gd name="connsiteX33" fmla="*/ 2294928 w 2756387"/>
              <a:gd name="connsiteY33" fmla="*/ 149548 h 2455313"/>
              <a:gd name="connsiteX34" fmla="*/ 2268033 w 2756387"/>
              <a:gd name="connsiteY34" fmla="*/ 137323 h 2455313"/>
              <a:gd name="connsiteX35" fmla="*/ 2209355 w 2756387"/>
              <a:gd name="connsiteY35" fmla="*/ 88423 h 2455313"/>
              <a:gd name="connsiteX36" fmla="*/ 2192242 w 2756387"/>
              <a:gd name="connsiteY36" fmla="*/ 71310 h 2455313"/>
              <a:gd name="connsiteX37" fmla="*/ 2211801 w 2756387"/>
              <a:gd name="connsiteY37" fmla="*/ 29746 h 2455313"/>
              <a:gd name="connsiteX38" fmla="*/ 2187114 w 2756387"/>
              <a:gd name="connsiteY38" fmla="*/ 1126 h 2455313"/>
              <a:gd name="connsiteX39" fmla="*/ 2136008 w 2756387"/>
              <a:gd name="connsiteY39" fmla="*/ 68865 h 2455313"/>
              <a:gd name="connsiteX40" fmla="*/ 2077330 w 2756387"/>
              <a:gd name="connsiteY40" fmla="*/ 298688 h 2455313"/>
              <a:gd name="connsiteX41" fmla="*/ 1985327 w 2756387"/>
              <a:gd name="connsiteY41" fmla="*/ 439647 h 2455313"/>
              <a:gd name="connsiteX42" fmla="*/ 1893548 w 2756387"/>
              <a:gd name="connsiteY42" fmla="*/ 513903 h 2455313"/>
              <a:gd name="connsiteX43" fmla="*/ 1867790 w 2756387"/>
              <a:gd name="connsiteY43" fmla="*/ 516478 h 2455313"/>
              <a:gd name="connsiteX44" fmla="*/ 1834305 w 2756387"/>
              <a:gd name="connsiteY44" fmla="*/ 516478 h 2455313"/>
              <a:gd name="connsiteX45" fmla="*/ 1775062 w 2756387"/>
              <a:gd name="connsiteY45" fmla="*/ 488144 h 2455313"/>
              <a:gd name="connsiteX46" fmla="*/ 1780214 w 2756387"/>
              <a:gd name="connsiteY46" fmla="*/ 434053 h 2455313"/>
              <a:gd name="connsiteX47" fmla="*/ 1785366 w 2756387"/>
              <a:gd name="connsiteY47" fmla="*/ 395416 h 2455313"/>
              <a:gd name="connsiteX48" fmla="*/ 1713316 w 2756387"/>
              <a:gd name="connsiteY48" fmla="*/ 308240 h 2455313"/>
              <a:gd name="connsiteX49" fmla="*/ 1677183 w 2756387"/>
              <a:gd name="connsiteY49" fmla="*/ 300112 h 2455313"/>
              <a:gd name="connsiteX50" fmla="*/ 1543242 w 2756387"/>
              <a:gd name="connsiteY50" fmla="*/ 333597 h 2455313"/>
              <a:gd name="connsiteX51" fmla="*/ 1532939 w 2756387"/>
              <a:gd name="connsiteY51" fmla="*/ 354204 h 2455313"/>
              <a:gd name="connsiteX52" fmla="*/ 1517485 w 2756387"/>
              <a:gd name="connsiteY52" fmla="*/ 392840 h 2455313"/>
              <a:gd name="connsiteX53" fmla="*/ 1549178 w 2756387"/>
              <a:gd name="connsiteY53" fmla="*/ 438812 h 2455313"/>
              <a:gd name="connsiteX54" fmla="*/ 1558698 w 2756387"/>
              <a:gd name="connsiteY54" fmla="*/ 475266 h 2455313"/>
              <a:gd name="connsiteX55" fmla="*/ 1538091 w 2756387"/>
              <a:gd name="connsiteY55" fmla="*/ 503598 h 2455313"/>
              <a:gd name="connsiteX56" fmla="*/ 1478795 w 2756387"/>
              <a:gd name="connsiteY56" fmla="*/ 551812 h 2455313"/>
              <a:gd name="connsiteX57" fmla="*/ 1437636 w 2756387"/>
              <a:gd name="connsiteY57" fmla="*/ 622084 h 2455313"/>
              <a:gd name="connsiteX58" fmla="*/ 1407422 w 2756387"/>
              <a:gd name="connsiteY58" fmla="*/ 623861 h 2455313"/>
              <a:gd name="connsiteX59" fmla="*/ 1355211 w 2756387"/>
              <a:gd name="connsiteY59" fmla="*/ 647842 h 2455313"/>
              <a:gd name="connsiteX60" fmla="*/ 1334605 w 2756387"/>
              <a:gd name="connsiteY60" fmla="*/ 704510 h 2455313"/>
              <a:gd name="connsiteX61" fmla="*/ 1313999 w 2756387"/>
              <a:gd name="connsiteY61" fmla="*/ 696782 h 2455313"/>
              <a:gd name="connsiteX62" fmla="*/ 1272786 w 2756387"/>
              <a:gd name="connsiteY62" fmla="*/ 689054 h 2455313"/>
              <a:gd name="connsiteX63" fmla="*/ 1182634 w 2756387"/>
              <a:gd name="connsiteY63" fmla="*/ 689053 h 2455313"/>
              <a:gd name="connsiteX64" fmla="*/ 1130976 w 2756387"/>
              <a:gd name="connsiteY64" fmla="*/ 675395 h 2455313"/>
              <a:gd name="connsiteX65" fmla="*/ 1071876 w 2756387"/>
              <a:gd name="connsiteY65" fmla="*/ 652993 h 2455313"/>
              <a:gd name="connsiteX66" fmla="*/ 1102784 w 2756387"/>
              <a:gd name="connsiteY66" fmla="*/ 629811 h 2455313"/>
              <a:gd name="connsiteX67" fmla="*/ 1172332 w 2756387"/>
              <a:gd name="connsiteY67" fmla="*/ 642690 h 2455313"/>
              <a:gd name="connsiteX68" fmla="*/ 1177482 w 2756387"/>
              <a:gd name="connsiteY68" fmla="*/ 660720 h 2455313"/>
              <a:gd name="connsiteX69" fmla="*/ 1228998 w 2756387"/>
              <a:gd name="connsiteY69" fmla="*/ 671024 h 2455313"/>
              <a:gd name="connsiteX70" fmla="*/ 1292346 w 2756387"/>
              <a:gd name="connsiteY70" fmla="*/ 640245 h 2455313"/>
              <a:gd name="connsiteX71" fmla="*/ 1265058 w 2756387"/>
              <a:gd name="connsiteY71" fmla="*/ 609206 h 2455313"/>
              <a:gd name="connsiteX72" fmla="*/ 1326877 w 2756387"/>
              <a:gd name="connsiteY72" fmla="*/ 593751 h 2455313"/>
              <a:gd name="connsiteX73" fmla="*/ 1339023 w 2756387"/>
              <a:gd name="connsiteY73" fmla="*/ 564208 h 2455313"/>
              <a:gd name="connsiteX74" fmla="*/ 1362938 w 2756387"/>
              <a:gd name="connsiteY74" fmla="*/ 544811 h 2455313"/>
              <a:gd name="connsiteX75" fmla="*/ 1370666 w 2756387"/>
              <a:gd name="connsiteY75" fmla="*/ 511326 h 2455313"/>
              <a:gd name="connsiteX76" fmla="*/ 1411878 w 2756387"/>
              <a:gd name="connsiteY76" fmla="*/ 501023 h 2455313"/>
              <a:gd name="connsiteX77" fmla="*/ 1427333 w 2756387"/>
              <a:gd name="connsiteY77" fmla="*/ 470113 h 2455313"/>
              <a:gd name="connsiteX78" fmla="*/ 1414454 w 2756387"/>
              <a:gd name="connsiteY78" fmla="*/ 441780 h 2455313"/>
              <a:gd name="connsiteX79" fmla="*/ 1445363 w 2756387"/>
              <a:gd name="connsiteY79" fmla="*/ 397992 h 2455313"/>
              <a:gd name="connsiteX80" fmla="*/ 1453145 w 2756387"/>
              <a:gd name="connsiteY80" fmla="*/ 384672 h 2455313"/>
              <a:gd name="connsiteX81" fmla="*/ 1440211 w 2756387"/>
              <a:gd name="connsiteY81" fmla="*/ 351628 h 2455313"/>
              <a:gd name="connsiteX82" fmla="*/ 1294163 w 2756387"/>
              <a:gd name="connsiteY82" fmla="*/ 291336 h 2455313"/>
              <a:gd name="connsiteX83" fmla="*/ 1205816 w 2756387"/>
              <a:gd name="connsiteY83" fmla="*/ 292385 h 2455313"/>
              <a:gd name="connsiteX84" fmla="*/ 1024046 w 2756387"/>
              <a:gd name="connsiteY84" fmla="*/ 156072 h 2455313"/>
              <a:gd name="connsiteX85" fmla="*/ 901942 w 2756387"/>
              <a:gd name="connsiteY85" fmla="*/ 112375 h 2455313"/>
              <a:gd name="connsiteX86" fmla="*/ 907027 w 2756387"/>
              <a:gd name="connsiteY86" fmla="*/ 142992 h 2455313"/>
              <a:gd name="connsiteX87" fmla="*/ 878692 w 2756387"/>
              <a:gd name="connsiteY87" fmla="*/ 153294 h 2455313"/>
              <a:gd name="connsiteX88" fmla="*/ 858086 w 2756387"/>
              <a:gd name="connsiteY88" fmla="*/ 181627 h 2455313"/>
              <a:gd name="connsiteX89" fmla="*/ 870965 w 2756387"/>
              <a:gd name="connsiteY89" fmla="*/ 220263 h 2455313"/>
              <a:gd name="connsiteX90" fmla="*/ 948237 w 2756387"/>
              <a:gd name="connsiteY90" fmla="*/ 220263 h 2455313"/>
              <a:gd name="connsiteX91" fmla="*/ 971421 w 2756387"/>
              <a:gd name="connsiteY91" fmla="*/ 274355 h 2455313"/>
              <a:gd name="connsiteX92" fmla="*/ 1010057 w 2756387"/>
              <a:gd name="connsiteY92" fmla="*/ 305264 h 2455313"/>
              <a:gd name="connsiteX93" fmla="*/ 1038391 w 2756387"/>
              <a:gd name="connsiteY93" fmla="*/ 323295 h 2455313"/>
              <a:gd name="connsiteX94" fmla="*/ 1027025 w 2756387"/>
              <a:gd name="connsiteY94" fmla="*/ 373193 h 2455313"/>
              <a:gd name="connsiteX95" fmla="*/ 981694 w 2756387"/>
              <a:gd name="connsiteY95" fmla="*/ 386402 h 2455313"/>
              <a:gd name="connsiteX96" fmla="*/ 899374 w 2756387"/>
              <a:gd name="connsiteY96" fmla="*/ 313067 h 2455313"/>
              <a:gd name="connsiteX97" fmla="*/ 783260 w 2756387"/>
              <a:gd name="connsiteY97" fmla="*/ 282274 h 2455313"/>
              <a:gd name="connsiteX0" fmla="*/ 795446 w 2682656"/>
              <a:gd name="connsiteY0" fmla="*/ 365622 h 2455313"/>
              <a:gd name="connsiteX1" fmla="*/ 854663 w 2682656"/>
              <a:gd name="connsiteY1" fmla="*/ 422772 h 2455313"/>
              <a:gd name="connsiteX2" fmla="*/ 877996 w 2682656"/>
              <a:gd name="connsiteY2" fmla="*/ 549772 h 2455313"/>
              <a:gd name="connsiteX3" fmla="*/ 833546 w 2682656"/>
              <a:gd name="connsiteY3" fmla="*/ 600572 h 2455313"/>
              <a:gd name="connsiteX4" fmla="*/ 770046 w 2682656"/>
              <a:gd name="connsiteY4" fmla="*/ 664072 h 2455313"/>
              <a:gd name="connsiteX5" fmla="*/ 725596 w 2682656"/>
              <a:gd name="connsiteY5" fmla="*/ 873622 h 2455313"/>
              <a:gd name="connsiteX6" fmla="*/ 738296 w 2682656"/>
              <a:gd name="connsiteY6" fmla="*/ 1038722 h 2455313"/>
              <a:gd name="connsiteX7" fmla="*/ 890696 w 2682656"/>
              <a:gd name="connsiteY7" fmla="*/ 1197472 h 2455313"/>
              <a:gd name="connsiteX8" fmla="*/ 763696 w 2682656"/>
              <a:gd name="connsiteY8" fmla="*/ 1299072 h 2455313"/>
              <a:gd name="connsiteX9" fmla="*/ 477946 w 2682656"/>
              <a:gd name="connsiteY9" fmla="*/ 1337172 h 2455313"/>
              <a:gd name="connsiteX10" fmla="*/ 338246 w 2682656"/>
              <a:gd name="connsiteY10" fmla="*/ 1445122 h 2455313"/>
              <a:gd name="connsiteX11" fmla="*/ 306496 w 2682656"/>
              <a:gd name="connsiteY11" fmla="*/ 1495922 h 2455313"/>
              <a:gd name="connsiteX12" fmla="*/ 293796 w 2682656"/>
              <a:gd name="connsiteY12" fmla="*/ 1597522 h 2455313"/>
              <a:gd name="connsiteX13" fmla="*/ 306496 w 2682656"/>
              <a:gd name="connsiteY13" fmla="*/ 1661022 h 2455313"/>
              <a:gd name="connsiteX14" fmla="*/ 810 w 2682656"/>
              <a:gd name="connsiteY14" fmla="*/ 2011601 h 2455313"/>
              <a:gd name="connsiteX15" fmla="*/ 219220 w 2682656"/>
              <a:gd name="connsiteY15" fmla="*/ 2151745 h 2455313"/>
              <a:gd name="connsiteX16" fmla="*/ 284197 w 2682656"/>
              <a:gd name="connsiteY16" fmla="*/ 2226467 h 2455313"/>
              <a:gd name="connsiteX17" fmla="*/ 261750 w 2682656"/>
              <a:gd name="connsiteY17" fmla="*/ 2324966 h 2455313"/>
              <a:gd name="connsiteX18" fmla="*/ 566846 w 2682656"/>
              <a:gd name="connsiteY18" fmla="*/ 2264272 h 2455313"/>
              <a:gd name="connsiteX19" fmla="*/ 801796 w 2682656"/>
              <a:gd name="connsiteY19" fmla="*/ 2321422 h 2455313"/>
              <a:gd name="connsiteX20" fmla="*/ 1335196 w 2682656"/>
              <a:gd name="connsiteY20" fmla="*/ 2454772 h 2455313"/>
              <a:gd name="connsiteX21" fmla="*/ 1794650 w 2682656"/>
              <a:gd name="connsiteY21" fmla="*/ 2365053 h 2455313"/>
              <a:gd name="connsiteX22" fmla="*/ 1950531 w 2682656"/>
              <a:gd name="connsiteY22" fmla="*/ 2279635 h 2455313"/>
              <a:gd name="connsiteX23" fmla="*/ 2157214 w 2682656"/>
              <a:gd name="connsiteY23" fmla="*/ 2204869 h 2455313"/>
              <a:gd name="connsiteX24" fmla="*/ 2274586 w 2682656"/>
              <a:gd name="connsiteY24" fmla="*/ 2044685 h 2455313"/>
              <a:gd name="connsiteX25" fmla="*/ 2509331 w 2682656"/>
              <a:gd name="connsiteY25" fmla="*/ 1932229 h 2455313"/>
              <a:gd name="connsiteX26" fmla="*/ 2682625 w 2682656"/>
              <a:gd name="connsiteY26" fmla="*/ 1718377 h 2455313"/>
              <a:gd name="connsiteX27" fmla="*/ 2522851 w 2682656"/>
              <a:gd name="connsiteY27" fmla="*/ 1582364 h 2455313"/>
              <a:gd name="connsiteX28" fmla="*/ 2425553 w 2682656"/>
              <a:gd name="connsiteY28" fmla="*/ 1397599 h 2455313"/>
              <a:gd name="connsiteX29" fmla="*/ 2370860 w 2682656"/>
              <a:gd name="connsiteY29" fmla="*/ 1257694 h 2455313"/>
              <a:gd name="connsiteX30" fmla="*/ 2241813 w 2682656"/>
              <a:gd name="connsiteY30" fmla="*/ 946340 h 2455313"/>
              <a:gd name="connsiteX31" fmla="*/ 2302650 w 2682656"/>
              <a:gd name="connsiteY31" fmla="*/ 395119 h 2455313"/>
              <a:gd name="connsiteX32" fmla="*/ 2338563 w 2682656"/>
              <a:gd name="connsiteY32" fmla="*/ 229319 h 2455313"/>
              <a:gd name="connsiteX33" fmla="*/ 2294928 w 2682656"/>
              <a:gd name="connsiteY33" fmla="*/ 149548 h 2455313"/>
              <a:gd name="connsiteX34" fmla="*/ 2268033 w 2682656"/>
              <a:gd name="connsiteY34" fmla="*/ 137323 h 2455313"/>
              <a:gd name="connsiteX35" fmla="*/ 2209355 w 2682656"/>
              <a:gd name="connsiteY35" fmla="*/ 88423 h 2455313"/>
              <a:gd name="connsiteX36" fmla="*/ 2192242 w 2682656"/>
              <a:gd name="connsiteY36" fmla="*/ 71310 h 2455313"/>
              <a:gd name="connsiteX37" fmla="*/ 2211801 w 2682656"/>
              <a:gd name="connsiteY37" fmla="*/ 29746 h 2455313"/>
              <a:gd name="connsiteX38" fmla="*/ 2187114 w 2682656"/>
              <a:gd name="connsiteY38" fmla="*/ 1126 h 2455313"/>
              <a:gd name="connsiteX39" fmla="*/ 2136008 w 2682656"/>
              <a:gd name="connsiteY39" fmla="*/ 68865 h 2455313"/>
              <a:gd name="connsiteX40" fmla="*/ 2077330 w 2682656"/>
              <a:gd name="connsiteY40" fmla="*/ 298688 h 2455313"/>
              <a:gd name="connsiteX41" fmla="*/ 1985327 w 2682656"/>
              <a:gd name="connsiteY41" fmla="*/ 439647 h 2455313"/>
              <a:gd name="connsiteX42" fmla="*/ 1893548 w 2682656"/>
              <a:gd name="connsiteY42" fmla="*/ 513903 h 2455313"/>
              <a:gd name="connsiteX43" fmla="*/ 1867790 w 2682656"/>
              <a:gd name="connsiteY43" fmla="*/ 516478 h 2455313"/>
              <a:gd name="connsiteX44" fmla="*/ 1834305 w 2682656"/>
              <a:gd name="connsiteY44" fmla="*/ 516478 h 2455313"/>
              <a:gd name="connsiteX45" fmla="*/ 1775062 w 2682656"/>
              <a:gd name="connsiteY45" fmla="*/ 488144 h 2455313"/>
              <a:gd name="connsiteX46" fmla="*/ 1780214 w 2682656"/>
              <a:gd name="connsiteY46" fmla="*/ 434053 h 2455313"/>
              <a:gd name="connsiteX47" fmla="*/ 1785366 w 2682656"/>
              <a:gd name="connsiteY47" fmla="*/ 395416 h 2455313"/>
              <a:gd name="connsiteX48" fmla="*/ 1713316 w 2682656"/>
              <a:gd name="connsiteY48" fmla="*/ 308240 h 2455313"/>
              <a:gd name="connsiteX49" fmla="*/ 1677183 w 2682656"/>
              <a:gd name="connsiteY49" fmla="*/ 300112 h 2455313"/>
              <a:gd name="connsiteX50" fmla="*/ 1543242 w 2682656"/>
              <a:gd name="connsiteY50" fmla="*/ 333597 h 2455313"/>
              <a:gd name="connsiteX51" fmla="*/ 1532939 w 2682656"/>
              <a:gd name="connsiteY51" fmla="*/ 354204 h 2455313"/>
              <a:gd name="connsiteX52" fmla="*/ 1517485 w 2682656"/>
              <a:gd name="connsiteY52" fmla="*/ 392840 h 2455313"/>
              <a:gd name="connsiteX53" fmla="*/ 1549178 w 2682656"/>
              <a:gd name="connsiteY53" fmla="*/ 438812 h 2455313"/>
              <a:gd name="connsiteX54" fmla="*/ 1558698 w 2682656"/>
              <a:gd name="connsiteY54" fmla="*/ 475266 h 2455313"/>
              <a:gd name="connsiteX55" fmla="*/ 1538091 w 2682656"/>
              <a:gd name="connsiteY55" fmla="*/ 503598 h 2455313"/>
              <a:gd name="connsiteX56" fmla="*/ 1478795 w 2682656"/>
              <a:gd name="connsiteY56" fmla="*/ 551812 h 2455313"/>
              <a:gd name="connsiteX57" fmla="*/ 1437636 w 2682656"/>
              <a:gd name="connsiteY57" fmla="*/ 622084 h 2455313"/>
              <a:gd name="connsiteX58" fmla="*/ 1407422 w 2682656"/>
              <a:gd name="connsiteY58" fmla="*/ 623861 h 2455313"/>
              <a:gd name="connsiteX59" fmla="*/ 1355211 w 2682656"/>
              <a:gd name="connsiteY59" fmla="*/ 647842 h 2455313"/>
              <a:gd name="connsiteX60" fmla="*/ 1334605 w 2682656"/>
              <a:gd name="connsiteY60" fmla="*/ 704510 h 2455313"/>
              <a:gd name="connsiteX61" fmla="*/ 1313999 w 2682656"/>
              <a:gd name="connsiteY61" fmla="*/ 696782 h 2455313"/>
              <a:gd name="connsiteX62" fmla="*/ 1272786 w 2682656"/>
              <a:gd name="connsiteY62" fmla="*/ 689054 h 2455313"/>
              <a:gd name="connsiteX63" fmla="*/ 1182634 w 2682656"/>
              <a:gd name="connsiteY63" fmla="*/ 689053 h 2455313"/>
              <a:gd name="connsiteX64" fmla="*/ 1130976 w 2682656"/>
              <a:gd name="connsiteY64" fmla="*/ 675395 h 2455313"/>
              <a:gd name="connsiteX65" fmla="*/ 1071876 w 2682656"/>
              <a:gd name="connsiteY65" fmla="*/ 652993 h 2455313"/>
              <a:gd name="connsiteX66" fmla="*/ 1102784 w 2682656"/>
              <a:gd name="connsiteY66" fmla="*/ 629811 h 2455313"/>
              <a:gd name="connsiteX67" fmla="*/ 1172332 w 2682656"/>
              <a:gd name="connsiteY67" fmla="*/ 642690 h 2455313"/>
              <a:gd name="connsiteX68" fmla="*/ 1177482 w 2682656"/>
              <a:gd name="connsiteY68" fmla="*/ 660720 h 2455313"/>
              <a:gd name="connsiteX69" fmla="*/ 1228998 w 2682656"/>
              <a:gd name="connsiteY69" fmla="*/ 671024 h 2455313"/>
              <a:gd name="connsiteX70" fmla="*/ 1292346 w 2682656"/>
              <a:gd name="connsiteY70" fmla="*/ 640245 h 2455313"/>
              <a:gd name="connsiteX71" fmla="*/ 1265058 w 2682656"/>
              <a:gd name="connsiteY71" fmla="*/ 609206 h 2455313"/>
              <a:gd name="connsiteX72" fmla="*/ 1326877 w 2682656"/>
              <a:gd name="connsiteY72" fmla="*/ 593751 h 2455313"/>
              <a:gd name="connsiteX73" fmla="*/ 1339023 w 2682656"/>
              <a:gd name="connsiteY73" fmla="*/ 564208 h 2455313"/>
              <a:gd name="connsiteX74" fmla="*/ 1362938 w 2682656"/>
              <a:gd name="connsiteY74" fmla="*/ 544811 h 2455313"/>
              <a:gd name="connsiteX75" fmla="*/ 1370666 w 2682656"/>
              <a:gd name="connsiteY75" fmla="*/ 511326 h 2455313"/>
              <a:gd name="connsiteX76" fmla="*/ 1411878 w 2682656"/>
              <a:gd name="connsiteY76" fmla="*/ 501023 h 2455313"/>
              <a:gd name="connsiteX77" fmla="*/ 1427333 w 2682656"/>
              <a:gd name="connsiteY77" fmla="*/ 470113 h 2455313"/>
              <a:gd name="connsiteX78" fmla="*/ 1414454 w 2682656"/>
              <a:gd name="connsiteY78" fmla="*/ 441780 h 2455313"/>
              <a:gd name="connsiteX79" fmla="*/ 1445363 w 2682656"/>
              <a:gd name="connsiteY79" fmla="*/ 397992 h 2455313"/>
              <a:gd name="connsiteX80" fmla="*/ 1453145 w 2682656"/>
              <a:gd name="connsiteY80" fmla="*/ 384672 h 2455313"/>
              <a:gd name="connsiteX81" fmla="*/ 1440211 w 2682656"/>
              <a:gd name="connsiteY81" fmla="*/ 351628 h 2455313"/>
              <a:gd name="connsiteX82" fmla="*/ 1294163 w 2682656"/>
              <a:gd name="connsiteY82" fmla="*/ 291336 h 2455313"/>
              <a:gd name="connsiteX83" fmla="*/ 1205816 w 2682656"/>
              <a:gd name="connsiteY83" fmla="*/ 292385 h 2455313"/>
              <a:gd name="connsiteX84" fmla="*/ 1024046 w 2682656"/>
              <a:gd name="connsiteY84" fmla="*/ 156072 h 2455313"/>
              <a:gd name="connsiteX85" fmla="*/ 901942 w 2682656"/>
              <a:gd name="connsiteY85" fmla="*/ 112375 h 2455313"/>
              <a:gd name="connsiteX86" fmla="*/ 907027 w 2682656"/>
              <a:gd name="connsiteY86" fmla="*/ 142992 h 2455313"/>
              <a:gd name="connsiteX87" fmla="*/ 878692 w 2682656"/>
              <a:gd name="connsiteY87" fmla="*/ 153294 h 2455313"/>
              <a:gd name="connsiteX88" fmla="*/ 858086 w 2682656"/>
              <a:gd name="connsiteY88" fmla="*/ 181627 h 2455313"/>
              <a:gd name="connsiteX89" fmla="*/ 870965 w 2682656"/>
              <a:gd name="connsiteY89" fmla="*/ 220263 h 2455313"/>
              <a:gd name="connsiteX90" fmla="*/ 948237 w 2682656"/>
              <a:gd name="connsiteY90" fmla="*/ 220263 h 2455313"/>
              <a:gd name="connsiteX91" fmla="*/ 971421 w 2682656"/>
              <a:gd name="connsiteY91" fmla="*/ 274355 h 2455313"/>
              <a:gd name="connsiteX92" fmla="*/ 1010057 w 2682656"/>
              <a:gd name="connsiteY92" fmla="*/ 305264 h 2455313"/>
              <a:gd name="connsiteX93" fmla="*/ 1038391 w 2682656"/>
              <a:gd name="connsiteY93" fmla="*/ 323295 h 2455313"/>
              <a:gd name="connsiteX94" fmla="*/ 1027025 w 2682656"/>
              <a:gd name="connsiteY94" fmla="*/ 373193 h 2455313"/>
              <a:gd name="connsiteX95" fmla="*/ 981694 w 2682656"/>
              <a:gd name="connsiteY95" fmla="*/ 386402 h 2455313"/>
              <a:gd name="connsiteX96" fmla="*/ 899374 w 2682656"/>
              <a:gd name="connsiteY96" fmla="*/ 313067 h 2455313"/>
              <a:gd name="connsiteX97" fmla="*/ 783260 w 2682656"/>
              <a:gd name="connsiteY97" fmla="*/ 282274 h 2455313"/>
              <a:gd name="connsiteX0" fmla="*/ 795446 w 2682758"/>
              <a:gd name="connsiteY0" fmla="*/ 365622 h 2455313"/>
              <a:gd name="connsiteX1" fmla="*/ 854663 w 2682758"/>
              <a:gd name="connsiteY1" fmla="*/ 422772 h 2455313"/>
              <a:gd name="connsiteX2" fmla="*/ 877996 w 2682758"/>
              <a:gd name="connsiteY2" fmla="*/ 549772 h 2455313"/>
              <a:gd name="connsiteX3" fmla="*/ 833546 w 2682758"/>
              <a:gd name="connsiteY3" fmla="*/ 600572 h 2455313"/>
              <a:gd name="connsiteX4" fmla="*/ 770046 w 2682758"/>
              <a:gd name="connsiteY4" fmla="*/ 664072 h 2455313"/>
              <a:gd name="connsiteX5" fmla="*/ 725596 w 2682758"/>
              <a:gd name="connsiteY5" fmla="*/ 873622 h 2455313"/>
              <a:gd name="connsiteX6" fmla="*/ 738296 w 2682758"/>
              <a:gd name="connsiteY6" fmla="*/ 1038722 h 2455313"/>
              <a:gd name="connsiteX7" fmla="*/ 890696 w 2682758"/>
              <a:gd name="connsiteY7" fmla="*/ 1197472 h 2455313"/>
              <a:gd name="connsiteX8" fmla="*/ 763696 w 2682758"/>
              <a:gd name="connsiteY8" fmla="*/ 1299072 h 2455313"/>
              <a:gd name="connsiteX9" fmla="*/ 477946 w 2682758"/>
              <a:gd name="connsiteY9" fmla="*/ 1337172 h 2455313"/>
              <a:gd name="connsiteX10" fmla="*/ 338246 w 2682758"/>
              <a:gd name="connsiteY10" fmla="*/ 1445122 h 2455313"/>
              <a:gd name="connsiteX11" fmla="*/ 306496 w 2682758"/>
              <a:gd name="connsiteY11" fmla="*/ 1495922 h 2455313"/>
              <a:gd name="connsiteX12" fmla="*/ 293796 w 2682758"/>
              <a:gd name="connsiteY12" fmla="*/ 1597522 h 2455313"/>
              <a:gd name="connsiteX13" fmla="*/ 306496 w 2682758"/>
              <a:gd name="connsiteY13" fmla="*/ 1661022 h 2455313"/>
              <a:gd name="connsiteX14" fmla="*/ 810 w 2682758"/>
              <a:gd name="connsiteY14" fmla="*/ 2011601 h 2455313"/>
              <a:gd name="connsiteX15" fmla="*/ 219220 w 2682758"/>
              <a:gd name="connsiteY15" fmla="*/ 2151745 h 2455313"/>
              <a:gd name="connsiteX16" fmla="*/ 284197 w 2682758"/>
              <a:gd name="connsiteY16" fmla="*/ 2226467 h 2455313"/>
              <a:gd name="connsiteX17" fmla="*/ 261750 w 2682758"/>
              <a:gd name="connsiteY17" fmla="*/ 2324966 h 2455313"/>
              <a:gd name="connsiteX18" fmla="*/ 566846 w 2682758"/>
              <a:gd name="connsiteY18" fmla="*/ 2264272 h 2455313"/>
              <a:gd name="connsiteX19" fmla="*/ 801796 w 2682758"/>
              <a:gd name="connsiteY19" fmla="*/ 2321422 h 2455313"/>
              <a:gd name="connsiteX20" fmla="*/ 1335196 w 2682758"/>
              <a:gd name="connsiteY20" fmla="*/ 2454772 h 2455313"/>
              <a:gd name="connsiteX21" fmla="*/ 1794650 w 2682758"/>
              <a:gd name="connsiteY21" fmla="*/ 2365053 h 2455313"/>
              <a:gd name="connsiteX22" fmla="*/ 1950531 w 2682758"/>
              <a:gd name="connsiteY22" fmla="*/ 2279635 h 2455313"/>
              <a:gd name="connsiteX23" fmla="*/ 2157214 w 2682758"/>
              <a:gd name="connsiteY23" fmla="*/ 2204869 h 2455313"/>
              <a:gd name="connsiteX24" fmla="*/ 2274586 w 2682758"/>
              <a:gd name="connsiteY24" fmla="*/ 2044685 h 2455313"/>
              <a:gd name="connsiteX25" fmla="*/ 2494582 w 2682758"/>
              <a:gd name="connsiteY25" fmla="*/ 1932229 h 2455313"/>
              <a:gd name="connsiteX26" fmla="*/ 2682625 w 2682758"/>
              <a:gd name="connsiteY26" fmla="*/ 1718377 h 2455313"/>
              <a:gd name="connsiteX27" fmla="*/ 2522851 w 2682758"/>
              <a:gd name="connsiteY27" fmla="*/ 1582364 h 2455313"/>
              <a:gd name="connsiteX28" fmla="*/ 2425553 w 2682758"/>
              <a:gd name="connsiteY28" fmla="*/ 1397599 h 2455313"/>
              <a:gd name="connsiteX29" fmla="*/ 2370860 w 2682758"/>
              <a:gd name="connsiteY29" fmla="*/ 1257694 h 2455313"/>
              <a:gd name="connsiteX30" fmla="*/ 2241813 w 2682758"/>
              <a:gd name="connsiteY30" fmla="*/ 946340 h 2455313"/>
              <a:gd name="connsiteX31" fmla="*/ 2302650 w 2682758"/>
              <a:gd name="connsiteY31" fmla="*/ 395119 h 2455313"/>
              <a:gd name="connsiteX32" fmla="*/ 2338563 w 2682758"/>
              <a:gd name="connsiteY32" fmla="*/ 229319 h 2455313"/>
              <a:gd name="connsiteX33" fmla="*/ 2294928 w 2682758"/>
              <a:gd name="connsiteY33" fmla="*/ 149548 h 2455313"/>
              <a:gd name="connsiteX34" fmla="*/ 2268033 w 2682758"/>
              <a:gd name="connsiteY34" fmla="*/ 137323 h 2455313"/>
              <a:gd name="connsiteX35" fmla="*/ 2209355 w 2682758"/>
              <a:gd name="connsiteY35" fmla="*/ 88423 h 2455313"/>
              <a:gd name="connsiteX36" fmla="*/ 2192242 w 2682758"/>
              <a:gd name="connsiteY36" fmla="*/ 71310 h 2455313"/>
              <a:gd name="connsiteX37" fmla="*/ 2211801 w 2682758"/>
              <a:gd name="connsiteY37" fmla="*/ 29746 h 2455313"/>
              <a:gd name="connsiteX38" fmla="*/ 2187114 w 2682758"/>
              <a:gd name="connsiteY38" fmla="*/ 1126 h 2455313"/>
              <a:gd name="connsiteX39" fmla="*/ 2136008 w 2682758"/>
              <a:gd name="connsiteY39" fmla="*/ 68865 h 2455313"/>
              <a:gd name="connsiteX40" fmla="*/ 2077330 w 2682758"/>
              <a:gd name="connsiteY40" fmla="*/ 298688 h 2455313"/>
              <a:gd name="connsiteX41" fmla="*/ 1985327 w 2682758"/>
              <a:gd name="connsiteY41" fmla="*/ 439647 h 2455313"/>
              <a:gd name="connsiteX42" fmla="*/ 1893548 w 2682758"/>
              <a:gd name="connsiteY42" fmla="*/ 513903 h 2455313"/>
              <a:gd name="connsiteX43" fmla="*/ 1867790 w 2682758"/>
              <a:gd name="connsiteY43" fmla="*/ 516478 h 2455313"/>
              <a:gd name="connsiteX44" fmla="*/ 1834305 w 2682758"/>
              <a:gd name="connsiteY44" fmla="*/ 516478 h 2455313"/>
              <a:gd name="connsiteX45" fmla="*/ 1775062 w 2682758"/>
              <a:gd name="connsiteY45" fmla="*/ 488144 h 2455313"/>
              <a:gd name="connsiteX46" fmla="*/ 1780214 w 2682758"/>
              <a:gd name="connsiteY46" fmla="*/ 434053 h 2455313"/>
              <a:gd name="connsiteX47" fmla="*/ 1785366 w 2682758"/>
              <a:gd name="connsiteY47" fmla="*/ 395416 h 2455313"/>
              <a:gd name="connsiteX48" fmla="*/ 1713316 w 2682758"/>
              <a:gd name="connsiteY48" fmla="*/ 308240 h 2455313"/>
              <a:gd name="connsiteX49" fmla="*/ 1677183 w 2682758"/>
              <a:gd name="connsiteY49" fmla="*/ 300112 h 2455313"/>
              <a:gd name="connsiteX50" fmla="*/ 1543242 w 2682758"/>
              <a:gd name="connsiteY50" fmla="*/ 333597 h 2455313"/>
              <a:gd name="connsiteX51" fmla="*/ 1532939 w 2682758"/>
              <a:gd name="connsiteY51" fmla="*/ 354204 h 2455313"/>
              <a:gd name="connsiteX52" fmla="*/ 1517485 w 2682758"/>
              <a:gd name="connsiteY52" fmla="*/ 392840 h 2455313"/>
              <a:gd name="connsiteX53" fmla="*/ 1549178 w 2682758"/>
              <a:gd name="connsiteY53" fmla="*/ 438812 h 2455313"/>
              <a:gd name="connsiteX54" fmla="*/ 1558698 w 2682758"/>
              <a:gd name="connsiteY54" fmla="*/ 475266 h 2455313"/>
              <a:gd name="connsiteX55" fmla="*/ 1538091 w 2682758"/>
              <a:gd name="connsiteY55" fmla="*/ 503598 h 2455313"/>
              <a:gd name="connsiteX56" fmla="*/ 1478795 w 2682758"/>
              <a:gd name="connsiteY56" fmla="*/ 551812 h 2455313"/>
              <a:gd name="connsiteX57" fmla="*/ 1437636 w 2682758"/>
              <a:gd name="connsiteY57" fmla="*/ 622084 h 2455313"/>
              <a:gd name="connsiteX58" fmla="*/ 1407422 w 2682758"/>
              <a:gd name="connsiteY58" fmla="*/ 623861 h 2455313"/>
              <a:gd name="connsiteX59" fmla="*/ 1355211 w 2682758"/>
              <a:gd name="connsiteY59" fmla="*/ 647842 h 2455313"/>
              <a:gd name="connsiteX60" fmla="*/ 1334605 w 2682758"/>
              <a:gd name="connsiteY60" fmla="*/ 704510 h 2455313"/>
              <a:gd name="connsiteX61" fmla="*/ 1313999 w 2682758"/>
              <a:gd name="connsiteY61" fmla="*/ 696782 h 2455313"/>
              <a:gd name="connsiteX62" fmla="*/ 1272786 w 2682758"/>
              <a:gd name="connsiteY62" fmla="*/ 689054 h 2455313"/>
              <a:gd name="connsiteX63" fmla="*/ 1182634 w 2682758"/>
              <a:gd name="connsiteY63" fmla="*/ 689053 h 2455313"/>
              <a:gd name="connsiteX64" fmla="*/ 1130976 w 2682758"/>
              <a:gd name="connsiteY64" fmla="*/ 675395 h 2455313"/>
              <a:gd name="connsiteX65" fmla="*/ 1071876 w 2682758"/>
              <a:gd name="connsiteY65" fmla="*/ 652993 h 2455313"/>
              <a:gd name="connsiteX66" fmla="*/ 1102784 w 2682758"/>
              <a:gd name="connsiteY66" fmla="*/ 629811 h 2455313"/>
              <a:gd name="connsiteX67" fmla="*/ 1172332 w 2682758"/>
              <a:gd name="connsiteY67" fmla="*/ 642690 h 2455313"/>
              <a:gd name="connsiteX68" fmla="*/ 1177482 w 2682758"/>
              <a:gd name="connsiteY68" fmla="*/ 660720 h 2455313"/>
              <a:gd name="connsiteX69" fmla="*/ 1228998 w 2682758"/>
              <a:gd name="connsiteY69" fmla="*/ 671024 h 2455313"/>
              <a:gd name="connsiteX70" fmla="*/ 1292346 w 2682758"/>
              <a:gd name="connsiteY70" fmla="*/ 640245 h 2455313"/>
              <a:gd name="connsiteX71" fmla="*/ 1265058 w 2682758"/>
              <a:gd name="connsiteY71" fmla="*/ 609206 h 2455313"/>
              <a:gd name="connsiteX72" fmla="*/ 1326877 w 2682758"/>
              <a:gd name="connsiteY72" fmla="*/ 593751 h 2455313"/>
              <a:gd name="connsiteX73" fmla="*/ 1339023 w 2682758"/>
              <a:gd name="connsiteY73" fmla="*/ 564208 h 2455313"/>
              <a:gd name="connsiteX74" fmla="*/ 1362938 w 2682758"/>
              <a:gd name="connsiteY74" fmla="*/ 544811 h 2455313"/>
              <a:gd name="connsiteX75" fmla="*/ 1370666 w 2682758"/>
              <a:gd name="connsiteY75" fmla="*/ 511326 h 2455313"/>
              <a:gd name="connsiteX76" fmla="*/ 1411878 w 2682758"/>
              <a:gd name="connsiteY76" fmla="*/ 501023 h 2455313"/>
              <a:gd name="connsiteX77" fmla="*/ 1427333 w 2682758"/>
              <a:gd name="connsiteY77" fmla="*/ 470113 h 2455313"/>
              <a:gd name="connsiteX78" fmla="*/ 1414454 w 2682758"/>
              <a:gd name="connsiteY78" fmla="*/ 441780 h 2455313"/>
              <a:gd name="connsiteX79" fmla="*/ 1445363 w 2682758"/>
              <a:gd name="connsiteY79" fmla="*/ 397992 h 2455313"/>
              <a:gd name="connsiteX80" fmla="*/ 1453145 w 2682758"/>
              <a:gd name="connsiteY80" fmla="*/ 384672 h 2455313"/>
              <a:gd name="connsiteX81" fmla="*/ 1440211 w 2682758"/>
              <a:gd name="connsiteY81" fmla="*/ 351628 h 2455313"/>
              <a:gd name="connsiteX82" fmla="*/ 1294163 w 2682758"/>
              <a:gd name="connsiteY82" fmla="*/ 291336 h 2455313"/>
              <a:gd name="connsiteX83" fmla="*/ 1205816 w 2682758"/>
              <a:gd name="connsiteY83" fmla="*/ 292385 h 2455313"/>
              <a:gd name="connsiteX84" fmla="*/ 1024046 w 2682758"/>
              <a:gd name="connsiteY84" fmla="*/ 156072 h 2455313"/>
              <a:gd name="connsiteX85" fmla="*/ 901942 w 2682758"/>
              <a:gd name="connsiteY85" fmla="*/ 112375 h 2455313"/>
              <a:gd name="connsiteX86" fmla="*/ 907027 w 2682758"/>
              <a:gd name="connsiteY86" fmla="*/ 142992 h 2455313"/>
              <a:gd name="connsiteX87" fmla="*/ 878692 w 2682758"/>
              <a:gd name="connsiteY87" fmla="*/ 153294 h 2455313"/>
              <a:gd name="connsiteX88" fmla="*/ 858086 w 2682758"/>
              <a:gd name="connsiteY88" fmla="*/ 181627 h 2455313"/>
              <a:gd name="connsiteX89" fmla="*/ 870965 w 2682758"/>
              <a:gd name="connsiteY89" fmla="*/ 220263 h 2455313"/>
              <a:gd name="connsiteX90" fmla="*/ 948237 w 2682758"/>
              <a:gd name="connsiteY90" fmla="*/ 220263 h 2455313"/>
              <a:gd name="connsiteX91" fmla="*/ 971421 w 2682758"/>
              <a:gd name="connsiteY91" fmla="*/ 274355 h 2455313"/>
              <a:gd name="connsiteX92" fmla="*/ 1010057 w 2682758"/>
              <a:gd name="connsiteY92" fmla="*/ 305264 h 2455313"/>
              <a:gd name="connsiteX93" fmla="*/ 1038391 w 2682758"/>
              <a:gd name="connsiteY93" fmla="*/ 323295 h 2455313"/>
              <a:gd name="connsiteX94" fmla="*/ 1027025 w 2682758"/>
              <a:gd name="connsiteY94" fmla="*/ 373193 h 2455313"/>
              <a:gd name="connsiteX95" fmla="*/ 981694 w 2682758"/>
              <a:gd name="connsiteY95" fmla="*/ 386402 h 2455313"/>
              <a:gd name="connsiteX96" fmla="*/ 899374 w 2682758"/>
              <a:gd name="connsiteY96" fmla="*/ 313067 h 2455313"/>
              <a:gd name="connsiteX97" fmla="*/ 783260 w 2682758"/>
              <a:gd name="connsiteY97" fmla="*/ 282274 h 2455313"/>
              <a:gd name="connsiteX0" fmla="*/ 795446 w 2683420"/>
              <a:gd name="connsiteY0" fmla="*/ 365622 h 2455313"/>
              <a:gd name="connsiteX1" fmla="*/ 854663 w 2683420"/>
              <a:gd name="connsiteY1" fmla="*/ 422772 h 2455313"/>
              <a:gd name="connsiteX2" fmla="*/ 877996 w 2683420"/>
              <a:gd name="connsiteY2" fmla="*/ 549772 h 2455313"/>
              <a:gd name="connsiteX3" fmla="*/ 833546 w 2683420"/>
              <a:gd name="connsiteY3" fmla="*/ 600572 h 2455313"/>
              <a:gd name="connsiteX4" fmla="*/ 770046 w 2683420"/>
              <a:gd name="connsiteY4" fmla="*/ 664072 h 2455313"/>
              <a:gd name="connsiteX5" fmla="*/ 725596 w 2683420"/>
              <a:gd name="connsiteY5" fmla="*/ 873622 h 2455313"/>
              <a:gd name="connsiteX6" fmla="*/ 738296 w 2683420"/>
              <a:gd name="connsiteY6" fmla="*/ 1038722 h 2455313"/>
              <a:gd name="connsiteX7" fmla="*/ 890696 w 2683420"/>
              <a:gd name="connsiteY7" fmla="*/ 1197472 h 2455313"/>
              <a:gd name="connsiteX8" fmla="*/ 763696 w 2683420"/>
              <a:gd name="connsiteY8" fmla="*/ 1299072 h 2455313"/>
              <a:gd name="connsiteX9" fmla="*/ 477946 w 2683420"/>
              <a:gd name="connsiteY9" fmla="*/ 1337172 h 2455313"/>
              <a:gd name="connsiteX10" fmla="*/ 338246 w 2683420"/>
              <a:gd name="connsiteY10" fmla="*/ 1445122 h 2455313"/>
              <a:gd name="connsiteX11" fmla="*/ 306496 w 2683420"/>
              <a:gd name="connsiteY11" fmla="*/ 1495922 h 2455313"/>
              <a:gd name="connsiteX12" fmla="*/ 293796 w 2683420"/>
              <a:gd name="connsiteY12" fmla="*/ 1597522 h 2455313"/>
              <a:gd name="connsiteX13" fmla="*/ 306496 w 2683420"/>
              <a:gd name="connsiteY13" fmla="*/ 1661022 h 2455313"/>
              <a:gd name="connsiteX14" fmla="*/ 810 w 2683420"/>
              <a:gd name="connsiteY14" fmla="*/ 2011601 h 2455313"/>
              <a:gd name="connsiteX15" fmla="*/ 219220 w 2683420"/>
              <a:gd name="connsiteY15" fmla="*/ 2151745 h 2455313"/>
              <a:gd name="connsiteX16" fmla="*/ 284197 w 2683420"/>
              <a:gd name="connsiteY16" fmla="*/ 2226467 h 2455313"/>
              <a:gd name="connsiteX17" fmla="*/ 261750 w 2683420"/>
              <a:gd name="connsiteY17" fmla="*/ 2324966 h 2455313"/>
              <a:gd name="connsiteX18" fmla="*/ 566846 w 2683420"/>
              <a:gd name="connsiteY18" fmla="*/ 2264272 h 2455313"/>
              <a:gd name="connsiteX19" fmla="*/ 801796 w 2683420"/>
              <a:gd name="connsiteY19" fmla="*/ 2321422 h 2455313"/>
              <a:gd name="connsiteX20" fmla="*/ 1335196 w 2683420"/>
              <a:gd name="connsiteY20" fmla="*/ 2454772 h 2455313"/>
              <a:gd name="connsiteX21" fmla="*/ 1794650 w 2683420"/>
              <a:gd name="connsiteY21" fmla="*/ 2365053 h 2455313"/>
              <a:gd name="connsiteX22" fmla="*/ 1950531 w 2683420"/>
              <a:gd name="connsiteY22" fmla="*/ 2279635 h 2455313"/>
              <a:gd name="connsiteX23" fmla="*/ 2157214 w 2683420"/>
              <a:gd name="connsiteY23" fmla="*/ 2204869 h 2455313"/>
              <a:gd name="connsiteX24" fmla="*/ 2274586 w 2683420"/>
              <a:gd name="connsiteY24" fmla="*/ 2044685 h 2455313"/>
              <a:gd name="connsiteX25" fmla="*/ 2450337 w 2683420"/>
              <a:gd name="connsiteY25" fmla="*/ 1887984 h 2455313"/>
              <a:gd name="connsiteX26" fmla="*/ 2682625 w 2683420"/>
              <a:gd name="connsiteY26" fmla="*/ 1718377 h 2455313"/>
              <a:gd name="connsiteX27" fmla="*/ 2522851 w 2683420"/>
              <a:gd name="connsiteY27" fmla="*/ 1582364 h 2455313"/>
              <a:gd name="connsiteX28" fmla="*/ 2425553 w 2683420"/>
              <a:gd name="connsiteY28" fmla="*/ 1397599 h 2455313"/>
              <a:gd name="connsiteX29" fmla="*/ 2370860 w 2683420"/>
              <a:gd name="connsiteY29" fmla="*/ 1257694 h 2455313"/>
              <a:gd name="connsiteX30" fmla="*/ 2241813 w 2683420"/>
              <a:gd name="connsiteY30" fmla="*/ 946340 h 2455313"/>
              <a:gd name="connsiteX31" fmla="*/ 2302650 w 2683420"/>
              <a:gd name="connsiteY31" fmla="*/ 395119 h 2455313"/>
              <a:gd name="connsiteX32" fmla="*/ 2338563 w 2683420"/>
              <a:gd name="connsiteY32" fmla="*/ 229319 h 2455313"/>
              <a:gd name="connsiteX33" fmla="*/ 2294928 w 2683420"/>
              <a:gd name="connsiteY33" fmla="*/ 149548 h 2455313"/>
              <a:gd name="connsiteX34" fmla="*/ 2268033 w 2683420"/>
              <a:gd name="connsiteY34" fmla="*/ 137323 h 2455313"/>
              <a:gd name="connsiteX35" fmla="*/ 2209355 w 2683420"/>
              <a:gd name="connsiteY35" fmla="*/ 88423 h 2455313"/>
              <a:gd name="connsiteX36" fmla="*/ 2192242 w 2683420"/>
              <a:gd name="connsiteY36" fmla="*/ 71310 h 2455313"/>
              <a:gd name="connsiteX37" fmla="*/ 2211801 w 2683420"/>
              <a:gd name="connsiteY37" fmla="*/ 29746 h 2455313"/>
              <a:gd name="connsiteX38" fmla="*/ 2187114 w 2683420"/>
              <a:gd name="connsiteY38" fmla="*/ 1126 h 2455313"/>
              <a:gd name="connsiteX39" fmla="*/ 2136008 w 2683420"/>
              <a:gd name="connsiteY39" fmla="*/ 68865 h 2455313"/>
              <a:gd name="connsiteX40" fmla="*/ 2077330 w 2683420"/>
              <a:gd name="connsiteY40" fmla="*/ 298688 h 2455313"/>
              <a:gd name="connsiteX41" fmla="*/ 1985327 w 2683420"/>
              <a:gd name="connsiteY41" fmla="*/ 439647 h 2455313"/>
              <a:gd name="connsiteX42" fmla="*/ 1893548 w 2683420"/>
              <a:gd name="connsiteY42" fmla="*/ 513903 h 2455313"/>
              <a:gd name="connsiteX43" fmla="*/ 1867790 w 2683420"/>
              <a:gd name="connsiteY43" fmla="*/ 516478 h 2455313"/>
              <a:gd name="connsiteX44" fmla="*/ 1834305 w 2683420"/>
              <a:gd name="connsiteY44" fmla="*/ 516478 h 2455313"/>
              <a:gd name="connsiteX45" fmla="*/ 1775062 w 2683420"/>
              <a:gd name="connsiteY45" fmla="*/ 488144 h 2455313"/>
              <a:gd name="connsiteX46" fmla="*/ 1780214 w 2683420"/>
              <a:gd name="connsiteY46" fmla="*/ 434053 h 2455313"/>
              <a:gd name="connsiteX47" fmla="*/ 1785366 w 2683420"/>
              <a:gd name="connsiteY47" fmla="*/ 395416 h 2455313"/>
              <a:gd name="connsiteX48" fmla="*/ 1713316 w 2683420"/>
              <a:gd name="connsiteY48" fmla="*/ 308240 h 2455313"/>
              <a:gd name="connsiteX49" fmla="*/ 1677183 w 2683420"/>
              <a:gd name="connsiteY49" fmla="*/ 300112 h 2455313"/>
              <a:gd name="connsiteX50" fmla="*/ 1543242 w 2683420"/>
              <a:gd name="connsiteY50" fmla="*/ 333597 h 2455313"/>
              <a:gd name="connsiteX51" fmla="*/ 1532939 w 2683420"/>
              <a:gd name="connsiteY51" fmla="*/ 354204 h 2455313"/>
              <a:gd name="connsiteX52" fmla="*/ 1517485 w 2683420"/>
              <a:gd name="connsiteY52" fmla="*/ 392840 h 2455313"/>
              <a:gd name="connsiteX53" fmla="*/ 1549178 w 2683420"/>
              <a:gd name="connsiteY53" fmla="*/ 438812 h 2455313"/>
              <a:gd name="connsiteX54" fmla="*/ 1558698 w 2683420"/>
              <a:gd name="connsiteY54" fmla="*/ 475266 h 2455313"/>
              <a:gd name="connsiteX55" fmla="*/ 1538091 w 2683420"/>
              <a:gd name="connsiteY55" fmla="*/ 503598 h 2455313"/>
              <a:gd name="connsiteX56" fmla="*/ 1478795 w 2683420"/>
              <a:gd name="connsiteY56" fmla="*/ 551812 h 2455313"/>
              <a:gd name="connsiteX57" fmla="*/ 1437636 w 2683420"/>
              <a:gd name="connsiteY57" fmla="*/ 622084 h 2455313"/>
              <a:gd name="connsiteX58" fmla="*/ 1407422 w 2683420"/>
              <a:gd name="connsiteY58" fmla="*/ 623861 h 2455313"/>
              <a:gd name="connsiteX59" fmla="*/ 1355211 w 2683420"/>
              <a:gd name="connsiteY59" fmla="*/ 647842 h 2455313"/>
              <a:gd name="connsiteX60" fmla="*/ 1334605 w 2683420"/>
              <a:gd name="connsiteY60" fmla="*/ 704510 h 2455313"/>
              <a:gd name="connsiteX61" fmla="*/ 1313999 w 2683420"/>
              <a:gd name="connsiteY61" fmla="*/ 696782 h 2455313"/>
              <a:gd name="connsiteX62" fmla="*/ 1272786 w 2683420"/>
              <a:gd name="connsiteY62" fmla="*/ 689054 h 2455313"/>
              <a:gd name="connsiteX63" fmla="*/ 1182634 w 2683420"/>
              <a:gd name="connsiteY63" fmla="*/ 689053 h 2455313"/>
              <a:gd name="connsiteX64" fmla="*/ 1130976 w 2683420"/>
              <a:gd name="connsiteY64" fmla="*/ 675395 h 2455313"/>
              <a:gd name="connsiteX65" fmla="*/ 1071876 w 2683420"/>
              <a:gd name="connsiteY65" fmla="*/ 652993 h 2455313"/>
              <a:gd name="connsiteX66" fmla="*/ 1102784 w 2683420"/>
              <a:gd name="connsiteY66" fmla="*/ 629811 h 2455313"/>
              <a:gd name="connsiteX67" fmla="*/ 1172332 w 2683420"/>
              <a:gd name="connsiteY67" fmla="*/ 642690 h 2455313"/>
              <a:gd name="connsiteX68" fmla="*/ 1177482 w 2683420"/>
              <a:gd name="connsiteY68" fmla="*/ 660720 h 2455313"/>
              <a:gd name="connsiteX69" fmla="*/ 1228998 w 2683420"/>
              <a:gd name="connsiteY69" fmla="*/ 671024 h 2455313"/>
              <a:gd name="connsiteX70" fmla="*/ 1292346 w 2683420"/>
              <a:gd name="connsiteY70" fmla="*/ 640245 h 2455313"/>
              <a:gd name="connsiteX71" fmla="*/ 1265058 w 2683420"/>
              <a:gd name="connsiteY71" fmla="*/ 609206 h 2455313"/>
              <a:gd name="connsiteX72" fmla="*/ 1326877 w 2683420"/>
              <a:gd name="connsiteY72" fmla="*/ 593751 h 2455313"/>
              <a:gd name="connsiteX73" fmla="*/ 1339023 w 2683420"/>
              <a:gd name="connsiteY73" fmla="*/ 564208 h 2455313"/>
              <a:gd name="connsiteX74" fmla="*/ 1362938 w 2683420"/>
              <a:gd name="connsiteY74" fmla="*/ 544811 h 2455313"/>
              <a:gd name="connsiteX75" fmla="*/ 1370666 w 2683420"/>
              <a:gd name="connsiteY75" fmla="*/ 511326 h 2455313"/>
              <a:gd name="connsiteX76" fmla="*/ 1411878 w 2683420"/>
              <a:gd name="connsiteY76" fmla="*/ 501023 h 2455313"/>
              <a:gd name="connsiteX77" fmla="*/ 1427333 w 2683420"/>
              <a:gd name="connsiteY77" fmla="*/ 470113 h 2455313"/>
              <a:gd name="connsiteX78" fmla="*/ 1414454 w 2683420"/>
              <a:gd name="connsiteY78" fmla="*/ 441780 h 2455313"/>
              <a:gd name="connsiteX79" fmla="*/ 1445363 w 2683420"/>
              <a:gd name="connsiteY79" fmla="*/ 397992 h 2455313"/>
              <a:gd name="connsiteX80" fmla="*/ 1453145 w 2683420"/>
              <a:gd name="connsiteY80" fmla="*/ 384672 h 2455313"/>
              <a:gd name="connsiteX81" fmla="*/ 1440211 w 2683420"/>
              <a:gd name="connsiteY81" fmla="*/ 351628 h 2455313"/>
              <a:gd name="connsiteX82" fmla="*/ 1294163 w 2683420"/>
              <a:gd name="connsiteY82" fmla="*/ 291336 h 2455313"/>
              <a:gd name="connsiteX83" fmla="*/ 1205816 w 2683420"/>
              <a:gd name="connsiteY83" fmla="*/ 292385 h 2455313"/>
              <a:gd name="connsiteX84" fmla="*/ 1024046 w 2683420"/>
              <a:gd name="connsiteY84" fmla="*/ 156072 h 2455313"/>
              <a:gd name="connsiteX85" fmla="*/ 901942 w 2683420"/>
              <a:gd name="connsiteY85" fmla="*/ 112375 h 2455313"/>
              <a:gd name="connsiteX86" fmla="*/ 907027 w 2683420"/>
              <a:gd name="connsiteY86" fmla="*/ 142992 h 2455313"/>
              <a:gd name="connsiteX87" fmla="*/ 878692 w 2683420"/>
              <a:gd name="connsiteY87" fmla="*/ 153294 h 2455313"/>
              <a:gd name="connsiteX88" fmla="*/ 858086 w 2683420"/>
              <a:gd name="connsiteY88" fmla="*/ 181627 h 2455313"/>
              <a:gd name="connsiteX89" fmla="*/ 870965 w 2683420"/>
              <a:gd name="connsiteY89" fmla="*/ 220263 h 2455313"/>
              <a:gd name="connsiteX90" fmla="*/ 948237 w 2683420"/>
              <a:gd name="connsiteY90" fmla="*/ 220263 h 2455313"/>
              <a:gd name="connsiteX91" fmla="*/ 971421 w 2683420"/>
              <a:gd name="connsiteY91" fmla="*/ 274355 h 2455313"/>
              <a:gd name="connsiteX92" fmla="*/ 1010057 w 2683420"/>
              <a:gd name="connsiteY92" fmla="*/ 305264 h 2455313"/>
              <a:gd name="connsiteX93" fmla="*/ 1038391 w 2683420"/>
              <a:gd name="connsiteY93" fmla="*/ 323295 h 2455313"/>
              <a:gd name="connsiteX94" fmla="*/ 1027025 w 2683420"/>
              <a:gd name="connsiteY94" fmla="*/ 373193 h 2455313"/>
              <a:gd name="connsiteX95" fmla="*/ 981694 w 2683420"/>
              <a:gd name="connsiteY95" fmla="*/ 386402 h 2455313"/>
              <a:gd name="connsiteX96" fmla="*/ 899374 w 2683420"/>
              <a:gd name="connsiteY96" fmla="*/ 313067 h 2455313"/>
              <a:gd name="connsiteX97" fmla="*/ 783260 w 2683420"/>
              <a:gd name="connsiteY97" fmla="*/ 282274 h 2455313"/>
              <a:gd name="connsiteX0" fmla="*/ 795446 w 2683420"/>
              <a:gd name="connsiteY0" fmla="*/ 365622 h 2455313"/>
              <a:gd name="connsiteX1" fmla="*/ 854663 w 2683420"/>
              <a:gd name="connsiteY1" fmla="*/ 422772 h 2455313"/>
              <a:gd name="connsiteX2" fmla="*/ 877996 w 2683420"/>
              <a:gd name="connsiteY2" fmla="*/ 549772 h 2455313"/>
              <a:gd name="connsiteX3" fmla="*/ 833546 w 2683420"/>
              <a:gd name="connsiteY3" fmla="*/ 600572 h 2455313"/>
              <a:gd name="connsiteX4" fmla="*/ 770046 w 2683420"/>
              <a:gd name="connsiteY4" fmla="*/ 664072 h 2455313"/>
              <a:gd name="connsiteX5" fmla="*/ 725596 w 2683420"/>
              <a:gd name="connsiteY5" fmla="*/ 873622 h 2455313"/>
              <a:gd name="connsiteX6" fmla="*/ 738296 w 2683420"/>
              <a:gd name="connsiteY6" fmla="*/ 1038722 h 2455313"/>
              <a:gd name="connsiteX7" fmla="*/ 890696 w 2683420"/>
              <a:gd name="connsiteY7" fmla="*/ 1197472 h 2455313"/>
              <a:gd name="connsiteX8" fmla="*/ 763696 w 2683420"/>
              <a:gd name="connsiteY8" fmla="*/ 1299072 h 2455313"/>
              <a:gd name="connsiteX9" fmla="*/ 477946 w 2683420"/>
              <a:gd name="connsiteY9" fmla="*/ 1337172 h 2455313"/>
              <a:gd name="connsiteX10" fmla="*/ 338246 w 2683420"/>
              <a:gd name="connsiteY10" fmla="*/ 1445122 h 2455313"/>
              <a:gd name="connsiteX11" fmla="*/ 306496 w 2683420"/>
              <a:gd name="connsiteY11" fmla="*/ 1495922 h 2455313"/>
              <a:gd name="connsiteX12" fmla="*/ 293796 w 2683420"/>
              <a:gd name="connsiteY12" fmla="*/ 1597522 h 2455313"/>
              <a:gd name="connsiteX13" fmla="*/ 306496 w 2683420"/>
              <a:gd name="connsiteY13" fmla="*/ 1661022 h 2455313"/>
              <a:gd name="connsiteX14" fmla="*/ 810 w 2683420"/>
              <a:gd name="connsiteY14" fmla="*/ 2011601 h 2455313"/>
              <a:gd name="connsiteX15" fmla="*/ 219220 w 2683420"/>
              <a:gd name="connsiteY15" fmla="*/ 2151745 h 2455313"/>
              <a:gd name="connsiteX16" fmla="*/ 284197 w 2683420"/>
              <a:gd name="connsiteY16" fmla="*/ 2226467 h 2455313"/>
              <a:gd name="connsiteX17" fmla="*/ 261750 w 2683420"/>
              <a:gd name="connsiteY17" fmla="*/ 2324966 h 2455313"/>
              <a:gd name="connsiteX18" fmla="*/ 566846 w 2683420"/>
              <a:gd name="connsiteY18" fmla="*/ 2264272 h 2455313"/>
              <a:gd name="connsiteX19" fmla="*/ 801796 w 2683420"/>
              <a:gd name="connsiteY19" fmla="*/ 2321422 h 2455313"/>
              <a:gd name="connsiteX20" fmla="*/ 1335196 w 2683420"/>
              <a:gd name="connsiteY20" fmla="*/ 2454772 h 2455313"/>
              <a:gd name="connsiteX21" fmla="*/ 1794650 w 2683420"/>
              <a:gd name="connsiteY21" fmla="*/ 2365053 h 2455313"/>
              <a:gd name="connsiteX22" fmla="*/ 1950531 w 2683420"/>
              <a:gd name="connsiteY22" fmla="*/ 2279635 h 2455313"/>
              <a:gd name="connsiteX23" fmla="*/ 2157214 w 2683420"/>
              <a:gd name="connsiteY23" fmla="*/ 2204869 h 2455313"/>
              <a:gd name="connsiteX24" fmla="*/ 2274586 w 2683420"/>
              <a:gd name="connsiteY24" fmla="*/ 2044685 h 2455313"/>
              <a:gd name="connsiteX25" fmla="*/ 2198589 w 2683420"/>
              <a:gd name="connsiteY25" fmla="*/ 1989074 h 2455313"/>
              <a:gd name="connsiteX26" fmla="*/ 2450337 w 2683420"/>
              <a:gd name="connsiteY26" fmla="*/ 1887984 h 2455313"/>
              <a:gd name="connsiteX27" fmla="*/ 2682625 w 2683420"/>
              <a:gd name="connsiteY27" fmla="*/ 1718377 h 2455313"/>
              <a:gd name="connsiteX28" fmla="*/ 2522851 w 2683420"/>
              <a:gd name="connsiteY28" fmla="*/ 1582364 h 2455313"/>
              <a:gd name="connsiteX29" fmla="*/ 2425553 w 2683420"/>
              <a:gd name="connsiteY29" fmla="*/ 1397599 h 2455313"/>
              <a:gd name="connsiteX30" fmla="*/ 2370860 w 2683420"/>
              <a:gd name="connsiteY30" fmla="*/ 1257694 h 2455313"/>
              <a:gd name="connsiteX31" fmla="*/ 2241813 w 2683420"/>
              <a:gd name="connsiteY31" fmla="*/ 946340 h 2455313"/>
              <a:gd name="connsiteX32" fmla="*/ 2302650 w 2683420"/>
              <a:gd name="connsiteY32" fmla="*/ 395119 h 2455313"/>
              <a:gd name="connsiteX33" fmla="*/ 2338563 w 2683420"/>
              <a:gd name="connsiteY33" fmla="*/ 229319 h 2455313"/>
              <a:gd name="connsiteX34" fmla="*/ 2294928 w 2683420"/>
              <a:gd name="connsiteY34" fmla="*/ 149548 h 2455313"/>
              <a:gd name="connsiteX35" fmla="*/ 2268033 w 2683420"/>
              <a:gd name="connsiteY35" fmla="*/ 137323 h 2455313"/>
              <a:gd name="connsiteX36" fmla="*/ 2209355 w 2683420"/>
              <a:gd name="connsiteY36" fmla="*/ 88423 h 2455313"/>
              <a:gd name="connsiteX37" fmla="*/ 2192242 w 2683420"/>
              <a:gd name="connsiteY37" fmla="*/ 71310 h 2455313"/>
              <a:gd name="connsiteX38" fmla="*/ 2211801 w 2683420"/>
              <a:gd name="connsiteY38" fmla="*/ 29746 h 2455313"/>
              <a:gd name="connsiteX39" fmla="*/ 2187114 w 2683420"/>
              <a:gd name="connsiteY39" fmla="*/ 1126 h 2455313"/>
              <a:gd name="connsiteX40" fmla="*/ 2136008 w 2683420"/>
              <a:gd name="connsiteY40" fmla="*/ 68865 h 2455313"/>
              <a:gd name="connsiteX41" fmla="*/ 2077330 w 2683420"/>
              <a:gd name="connsiteY41" fmla="*/ 298688 h 2455313"/>
              <a:gd name="connsiteX42" fmla="*/ 1985327 w 2683420"/>
              <a:gd name="connsiteY42" fmla="*/ 439647 h 2455313"/>
              <a:gd name="connsiteX43" fmla="*/ 1893548 w 2683420"/>
              <a:gd name="connsiteY43" fmla="*/ 513903 h 2455313"/>
              <a:gd name="connsiteX44" fmla="*/ 1867790 w 2683420"/>
              <a:gd name="connsiteY44" fmla="*/ 516478 h 2455313"/>
              <a:gd name="connsiteX45" fmla="*/ 1834305 w 2683420"/>
              <a:gd name="connsiteY45" fmla="*/ 516478 h 2455313"/>
              <a:gd name="connsiteX46" fmla="*/ 1775062 w 2683420"/>
              <a:gd name="connsiteY46" fmla="*/ 488144 h 2455313"/>
              <a:gd name="connsiteX47" fmla="*/ 1780214 w 2683420"/>
              <a:gd name="connsiteY47" fmla="*/ 434053 h 2455313"/>
              <a:gd name="connsiteX48" fmla="*/ 1785366 w 2683420"/>
              <a:gd name="connsiteY48" fmla="*/ 395416 h 2455313"/>
              <a:gd name="connsiteX49" fmla="*/ 1713316 w 2683420"/>
              <a:gd name="connsiteY49" fmla="*/ 308240 h 2455313"/>
              <a:gd name="connsiteX50" fmla="*/ 1677183 w 2683420"/>
              <a:gd name="connsiteY50" fmla="*/ 300112 h 2455313"/>
              <a:gd name="connsiteX51" fmla="*/ 1543242 w 2683420"/>
              <a:gd name="connsiteY51" fmla="*/ 333597 h 2455313"/>
              <a:gd name="connsiteX52" fmla="*/ 1532939 w 2683420"/>
              <a:gd name="connsiteY52" fmla="*/ 354204 h 2455313"/>
              <a:gd name="connsiteX53" fmla="*/ 1517485 w 2683420"/>
              <a:gd name="connsiteY53" fmla="*/ 392840 h 2455313"/>
              <a:gd name="connsiteX54" fmla="*/ 1549178 w 2683420"/>
              <a:gd name="connsiteY54" fmla="*/ 438812 h 2455313"/>
              <a:gd name="connsiteX55" fmla="*/ 1558698 w 2683420"/>
              <a:gd name="connsiteY55" fmla="*/ 475266 h 2455313"/>
              <a:gd name="connsiteX56" fmla="*/ 1538091 w 2683420"/>
              <a:gd name="connsiteY56" fmla="*/ 503598 h 2455313"/>
              <a:gd name="connsiteX57" fmla="*/ 1478795 w 2683420"/>
              <a:gd name="connsiteY57" fmla="*/ 551812 h 2455313"/>
              <a:gd name="connsiteX58" fmla="*/ 1437636 w 2683420"/>
              <a:gd name="connsiteY58" fmla="*/ 622084 h 2455313"/>
              <a:gd name="connsiteX59" fmla="*/ 1407422 w 2683420"/>
              <a:gd name="connsiteY59" fmla="*/ 623861 h 2455313"/>
              <a:gd name="connsiteX60" fmla="*/ 1355211 w 2683420"/>
              <a:gd name="connsiteY60" fmla="*/ 647842 h 2455313"/>
              <a:gd name="connsiteX61" fmla="*/ 1334605 w 2683420"/>
              <a:gd name="connsiteY61" fmla="*/ 704510 h 2455313"/>
              <a:gd name="connsiteX62" fmla="*/ 1313999 w 2683420"/>
              <a:gd name="connsiteY62" fmla="*/ 696782 h 2455313"/>
              <a:gd name="connsiteX63" fmla="*/ 1272786 w 2683420"/>
              <a:gd name="connsiteY63" fmla="*/ 689054 h 2455313"/>
              <a:gd name="connsiteX64" fmla="*/ 1182634 w 2683420"/>
              <a:gd name="connsiteY64" fmla="*/ 689053 h 2455313"/>
              <a:gd name="connsiteX65" fmla="*/ 1130976 w 2683420"/>
              <a:gd name="connsiteY65" fmla="*/ 675395 h 2455313"/>
              <a:gd name="connsiteX66" fmla="*/ 1071876 w 2683420"/>
              <a:gd name="connsiteY66" fmla="*/ 652993 h 2455313"/>
              <a:gd name="connsiteX67" fmla="*/ 1102784 w 2683420"/>
              <a:gd name="connsiteY67" fmla="*/ 629811 h 2455313"/>
              <a:gd name="connsiteX68" fmla="*/ 1172332 w 2683420"/>
              <a:gd name="connsiteY68" fmla="*/ 642690 h 2455313"/>
              <a:gd name="connsiteX69" fmla="*/ 1177482 w 2683420"/>
              <a:gd name="connsiteY69" fmla="*/ 660720 h 2455313"/>
              <a:gd name="connsiteX70" fmla="*/ 1228998 w 2683420"/>
              <a:gd name="connsiteY70" fmla="*/ 671024 h 2455313"/>
              <a:gd name="connsiteX71" fmla="*/ 1292346 w 2683420"/>
              <a:gd name="connsiteY71" fmla="*/ 640245 h 2455313"/>
              <a:gd name="connsiteX72" fmla="*/ 1265058 w 2683420"/>
              <a:gd name="connsiteY72" fmla="*/ 609206 h 2455313"/>
              <a:gd name="connsiteX73" fmla="*/ 1326877 w 2683420"/>
              <a:gd name="connsiteY73" fmla="*/ 593751 h 2455313"/>
              <a:gd name="connsiteX74" fmla="*/ 1339023 w 2683420"/>
              <a:gd name="connsiteY74" fmla="*/ 564208 h 2455313"/>
              <a:gd name="connsiteX75" fmla="*/ 1362938 w 2683420"/>
              <a:gd name="connsiteY75" fmla="*/ 544811 h 2455313"/>
              <a:gd name="connsiteX76" fmla="*/ 1370666 w 2683420"/>
              <a:gd name="connsiteY76" fmla="*/ 511326 h 2455313"/>
              <a:gd name="connsiteX77" fmla="*/ 1411878 w 2683420"/>
              <a:gd name="connsiteY77" fmla="*/ 501023 h 2455313"/>
              <a:gd name="connsiteX78" fmla="*/ 1427333 w 2683420"/>
              <a:gd name="connsiteY78" fmla="*/ 470113 h 2455313"/>
              <a:gd name="connsiteX79" fmla="*/ 1414454 w 2683420"/>
              <a:gd name="connsiteY79" fmla="*/ 441780 h 2455313"/>
              <a:gd name="connsiteX80" fmla="*/ 1445363 w 2683420"/>
              <a:gd name="connsiteY80" fmla="*/ 397992 h 2455313"/>
              <a:gd name="connsiteX81" fmla="*/ 1453145 w 2683420"/>
              <a:gd name="connsiteY81" fmla="*/ 384672 h 2455313"/>
              <a:gd name="connsiteX82" fmla="*/ 1440211 w 2683420"/>
              <a:gd name="connsiteY82" fmla="*/ 351628 h 2455313"/>
              <a:gd name="connsiteX83" fmla="*/ 1294163 w 2683420"/>
              <a:gd name="connsiteY83" fmla="*/ 291336 h 2455313"/>
              <a:gd name="connsiteX84" fmla="*/ 1205816 w 2683420"/>
              <a:gd name="connsiteY84" fmla="*/ 292385 h 2455313"/>
              <a:gd name="connsiteX85" fmla="*/ 1024046 w 2683420"/>
              <a:gd name="connsiteY85" fmla="*/ 156072 h 2455313"/>
              <a:gd name="connsiteX86" fmla="*/ 901942 w 2683420"/>
              <a:gd name="connsiteY86" fmla="*/ 112375 h 2455313"/>
              <a:gd name="connsiteX87" fmla="*/ 907027 w 2683420"/>
              <a:gd name="connsiteY87" fmla="*/ 142992 h 2455313"/>
              <a:gd name="connsiteX88" fmla="*/ 878692 w 2683420"/>
              <a:gd name="connsiteY88" fmla="*/ 153294 h 2455313"/>
              <a:gd name="connsiteX89" fmla="*/ 858086 w 2683420"/>
              <a:gd name="connsiteY89" fmla="*/ 181627 h 2455313"/>
              <a:gd name="connsiteX90" fmla="*/ 870965 w 2683420"/>
              <a:gd name="connsiteY90" fmla="*/ 220263 h 2455313"/>
              <a:gd name="connsiteX91" fmla="*/ 948237 w 2683420"/>
              <a:gd name="connsiteY91" fmla="*/ 220263 h 2455313"/>
              <a:gd name="connsiteX92" fmla="*/ 971421 w 2683420"/>
              <a:gd name="connsiteY92" fmla="*/ 274355 h 2455313"/>
              <a:gd name="connsiteX93" fmla="*/ 1010057 w 2683420"/>
              <a:gd name="connsiteY93" fmla="*/ 305264 h 2455313"/>
              <a:gd name="connsiteX94" fmla="*/ 1038391 w 2683420"/>
              <a:gd name="connsiteY94" fmla="*/ 323295 h 2455313"/>
              <a:gd name="connsiteX95" fmla="*/ 1027025 w 2683420"/>
              <a:gd name="connsiteY95" fmla="*/ 373193 h 2455313"/>
              <a:gd name="connsiteX96" fmla="*/ 981694 w 2683420"/>
              <a:gd name="connsiteY96" fmla="*/ 386402 h 2455313"/>
              <a:gd name="connsiteX97" fmla="*/ 899374 w 2683420"/>
              <a:gd name="connsiteY97" fmla="*/ 313067 h 2455313"/>
              <a:gd name="connsiteX98" fmla="*/ 783260 w 2683420"/>
              <a:gd name="connsiteY98" fmla="*/ 282274 h 2455313"/>
              <a:gd name="connsiteX0" fmla="*/ 795446 w 2683420"/>
              <a:gd name="connsiteY0" fmla="*/ 365622 h 2455313"/>
              <a:gd name="connsiteX1" fmla="*/ 854663 w 2683420"/>
              <a:gd name="connsiteY1" fmla="*/ 422772 h 2455313"/>
              <a:gd name="connsiteX2" fmla="*/ 877996 w 2683420"/>
              <a:gd name="connsiteY2" fmla="*/ 549772 h 2455313"/>
              <a:gd name="connsiteX3" fmla="*/ 833546 w 2683420"/>
              <a:gd name="connsiteY3" fmla="*/ 600572 h 2455313"/>
              <a:gd name="connsiteX4" fmla="*/ 770046 w 2683420"/>
              <a:gd name="connsiteY4" fmla="*/ 664072 h 2455313"/>
              <a:gd name="connsiteX5" fmla="*/ 725596 w 2683420"/>
              <a:gd name="connsiteY5" fmla="*/ 873622 h 2455313"/>
              <a:gd name="connsiteX6" fmla="*/ 738296 w 2683420"/>
              <a:gd name="connsiteY6" fmla="*/ 1038722 h 2455313"/>
              <a:gd name="connsiteX7" fmla="*/ 890696 w 2683420"/>
              <a:gd name="connsiteY7" fmla="*/ 1197472 h 2455313"/>
              <a:gd name="connsiteX8" fmla="*/ 763696 w 2683420"/>
              <a:gd name="connsiteY8" fmla="*/ 1299072 h 2455313"/>
              <a:gd name="connsiteX9" fmla="*/ 477946 w 2683420"/>
              <a:gd name="connsiteY9" fmla="*/ 1337172 h 2455313"/>
              <a:gd name="connsiteX10" fmla="*/ 338246 w 2683420"/>
              <a:gd name="connsiteY10" fmla="*/ 1445122 h 2455313"/>
              <a:gd name="connsiteX11" fmla="*/ 306496 w 2683420"/>
              <a:gd name="connsiteY11" fmla="*/ 1495922 h 2455313"/>
              <a:gd name="connsiteX12" fmla="*/ 293796 w 2683420"/>
              <a:gd name="connsiteY12" fmla="*/ 1597522 h 2455313"/>
              <a:gd name="connsiteX13" fmla="*/ 306496 w 2683420"/>
              <a:gd name="connsiteY13" fmla="*/ 1661022 h 2455313"/>
              <a:gd name="connsiteX14" fmla="*/ 810 w 2683420"/>
              <a:gd name="connsiteY14" fmla="*/ 2011601 h 2455313"/>
              <a:gd name="connsiteX15" fmla="*/ 219220 w 2683420"/>
              <a:gd name="connsiteY15" fmla="*/ 2151745 h 2455313"/>
              <a:gd name="connsiteX16" fmla="*/ 284197 w 2683420"/>
              <a:gd name="connsiteY16" fmla="*/ 2226467 h 2455313"/>
              <a:gd name="connsiteX17" fmla="*/ 261750 w 2683420"/>
              <a:gd name="connsiteY17" fmla="*/ 2324966 h 2455313"/>
              <a:gd name="connsiteX18" fmla="*/ 566846 w 2683420"/>
              <a:gd name="connsiteY18" fmla="*/ 2264272 h 2455313"/>
              <a:gd name="connsiteX19" fmla="*/ 801796 w 2683420"/>
              <a:gd name="connsiteY19" fmla="*/ 2321422 h 2455313"/>
              <a:gd name="connsiteX20" fmla="*/ 1335196 w 2683420"/>
              <a:gd name="connsiteY20" fmla="*/ 2454772 h 2455313"/>
              <a:gd name="connsiteX21" fmla="*/ 1794650 w 2683420"/>
              <a:gd name="connsiteY21" fmla="*/ 2365053 h 2455313"/>
              <a:gd name="connsiteX22" fmla="*/ 1950531 w 2683420"/>
              <a:gd name="connsiteY22" fmla="*/ 2279635 h 2455313"/>
              <a:gd name="connsiteX23" fmla="*/ 2157214 w 2683420"/>
              <a:gd name="connsiteY23" fmla="*/ 2204869 h 2455313"/>
              <a:gd name="connsiteX24" fmla="*/ 2127102 w 2683420"/>
              <a:gd name="connsiteY24" fmla="*/ 2081556 h 2455313"/>
              <a:gd name="connsiteX25" fmla="*/ 2198589 w 2683420"/>
              <a:gd name="connsiteY25" fmla="*/ 1989074 h 2455313"/>
              <a:gd name="connsiteX26" fmla="*/ 2450337 w 2683420"/>
              <a:gd name="connsiteY26" fmla="*/ 1887984 h 2455313"/>
              <a:gd name="connsiteX27" fmla="*/ 2682625 w 2683420"/>
              <a:gd name="connsiteY27" fmla="*/ 1718377 h 2455313"/>
              <a:gd name="connsiteX28" fmla="*/ 2522851 w 2683420"/>
              <a:gd name="connsiteY28" fmla="*/ 1582364 h 2455313"/>
              <a:gd name="connsiteX29" fmla="*/ 2425553 w 2683420"/>
              <a:gd name="connsiteY29" fmla="*/ 1397599 h 2455313"/>
              <a:gd name="connsiteX30" fmla="*/ 2370860 w 2683420"/>
              <a:gd name="connsiteY30" fmla="*/ 1257694 h 2455313"/>
              <a:gd name="connsiteX31" fmla="*/ 2241813 w 2683420"/>
              <a:gd name="connsiteY31" fmla="*/ 946340 h 2455313"/>
              <a:gd name="connsiteX32" fmla="*/ 2302650 w 2683420"/>
              <a:gd name="connsiteY32" fmla="*/ 395119 h 2455313"/>
              <a:gd name="connsiteX33" fmla="*/ 2338563 w 2683420"/>
              <a:gd name="connsiteY33" fmla="*/ 229319 h 2455313"/>
              <a:gd name="connsiteX34" fmla="*/ 2294928 w 2683420"/>
              <a:gd name="connsiteY34" fmla="*/ 149548 h 2455313"/>
              <a:gd name="connsiteX35" fmla="*/ 2268033 w 2683420"/>
              <a:gd name="connsiteY35" fmla="*/ 137323 h 2455313"/>
              <a:gd name="connsiteX36" fmla="*/ 2209355 w 2683420"/>
              <a:gd name="connsiteY36" fmla="*/ 88423 h 2455313"/>
              <a:gd name="connsiteX37" fmla="*/ 2192242 w 2683420"/>
              <a:gd name="connsiteY37" fmla="*/ 71310 h 2455313"/>
              <a:gd name="connsiteX38" fmla="*/ 2211801 w 2683420"/>
              <a:gd name="connsiteY38" fmla="*/ 29746 h 2455313"/>
              <a:gd name="connsiteX39" fmla="*/ 2187114 w 2683420"/>
              <a:gd name="connsiteY39" fmla="*/ 1126 h 2455313"/>
              <a:gd name="connsiteX40" fmla="*/ 2136008 w 2683420"/>
              <a:gd name="connsiteY40" fmla="*/ 68865 h 2455313"/>
              <a:gd name="connsiteX41" fmla="*/ 2077330 w 2683420"/>
              <a:gd name="connsiteY41" fmla="*/ 298688 h 2455313"/>
              <a:gd name="connsiteX42" fmla="*/ 1985327 w 2683420"/>
              <a:gd name="connsiteY42" fmla="*/ 439647 h 2455313"/>
              <a:gd name="connsiteX43" fmla="*/ 1893548 w 2683420"/>
              <a:gd name="connsiteY43" fmla="*/ 513903 h 2455313"/>
              <a:gd name="connsiteX44" fmla="*/ 1867790 w 2683420"/>
              <a:gd name="connsiteY44" fmla="*/ 516478 h 2455313"/>
              <a:gd name="connsiteX45" fmla="*/ 1834305 w 2683420"/>
              <a:gd name="connsiteY45" fmla="*/ 516478 h 2455313"/>
              <a:gd name="connsiteX46" fmla="*/ 1775062 w 2683420"/>
              <a:gd name="connsiteY46" fmla="*/ 488144 h 2455313"/>
              <a:gd name="connsiteX47" fmla="*/ 1780214 w 2683420"/>
              <a:gd name="connsiteY47" fmla="*/ 434053 h 2455313"/>
              <a:gd name="connsiteX48" fmla="*/ 1785366 w 2683420"/>
              <a:gd name="connsiteY48" fmla="*/ 395416 h 2455313"/>
              <a:gd name="connsiteX49" fmla="*/ 1713316 w 2683420"/>
              <a:gd name="connsiteY49" fmla="*/ 308240 h 2455313"/>
              <a:gd name="connsiteX50" fmla="*/ 1677183 w 2683420"/>
              <a:gd name="connsiteY50" fmla="*/ 300112 h 2455313"/>
              <a:gd name="connsiteX51" fmla="*/ 1543242 w 2683420"/>
              <a:gd name="connsiteY51" fmla="*/ 333597 h 2455313"/>
              <a:gd name="connsiteX52" fmla="*/ 1532939 w 2683420"/>
              <a:gd name="connsiteY52" fmla="*/ 354204 h 2455313"/>
              <a:gd name="connsiteX53" fmla="*/ 1517485 w 2683420"/>
              <a:gd name="connsiteY53" fmla="*/ 392840 h 2455313"/>
              <a:gd name="connsiteX54" fmla="*/ 1549178 w 2683420"/>
              <a:gd name="connsiteY54" fmla="*/ 438812 h 2455313"/>
              <a:gd name="connsiteX55" fmla="*/ 1558698 w 2683420"/>
              <a:gd name="connsiteY55" fmla="*/ 475266 h 2455313"/>
              <a:gd name="connsiteX56" fmla="*/ 1538091 w 2683420"/>
              <a:gd name="connsiteY56" fmla="*/ 503598 h 2455313"/>
              <a:gd name="connsiteX57" fmla="*/ 1478795 w 2683420"/>
              <a:gd name="connsiteY57" fmla="*/ 551812 h 2455313"/>
              <a:gd name="connsiteX58" fmla="*/ 1437636 w 2683420"/>
              <a:gd name="connsiteY58" fmla="*/ 622084 h 2455313"/>
              <a:gd name="connsiteX59" fmla="*/ 1407422 w 2683420"/>
              <a:gd name="connsiteY59" fmla="*/ 623861 h 2455313"/>
              <a:gd name="connsiteX60" fmla="*/ 1355211 w 2683420"/>
              <a:gd name="connsiteY60" fmla="*/ 647842 h 2455313"/>
              <a:gd name="connsiteX61" fmla="*/ 1334605 w 2683420"/>
              <a:gd name="connsiteY61" fmla="*/ 704510 h 2455313"/>
              <a:gd name="connsiteX62" fmla="*/ 1313999 w 2683420"/>
              <a:gd name="connsiteY62" fmla="*/ 696782 h 2455313"/>
              <a:gd name="connsiteX63" fmla="*/ 1272786 w 2683420"/>
              <a:gd name="connsiteY63" fmla="*/ 689054 h 2455313"/>
              <a:gd name="connsiteX64" fmla="*/ 1182634 w 2683420"/>
              <a:gd name="connsiteY64" fmla="*/ 689053 h 2455313"/>
              <a:gd name="connsiteX65" fmla="*/ 1130976 w 2683420"/>
              <a:gd name="connsiteY65" fmla="*/ 675395 h 2455313"/>
              <a:gd name="connsiteX66" fmla="*/ 1071876 w 2683420"/>
              <a:gd name="connsiteY66" fmla="*/ 652993 h 2455313"/>
              <a:gd name="connsiteX67" fmla="*/ 1102784 w 2683420"/>
              <a:gd name="connsiteY67" fmla="*/ 629811 h 2455313"/>
              <a:gd name="connsiteX68" fmla="*/ 1172332 w 2683420"/>
              <a:gd name="connsiteY68" fmla="*/ 642690 h 2455313"/>
              <a:gd name="connsiteX69" fmla="*/ 1177482 w 2683420"/>
              <a:gd name="connsiteY69" fmla="*/ 660720 h 2455313"/>
              <a:gd name="connsiteX70" fmla="*/ 1228998 w 2683420"/>
              <a:gd name="connsiteY70" fmla="*/ 671024 h 2455313"/>
              <a:gd name="connsiteX71" fmla="*/ 1292346 w 2683420"/>
              <a:gd name="connsiteY71" fmla="*/ 640245 h 2455313"/>
              <a:gd name="connsiteX72" fmla="*/ 1265058 w 2683420"/>
              <a:gd name="connsiteY72" fmla="*/ 609206 h 2455313"/>
              <a:gd name="connsiteX73" fmla="*/ 1326877 w 2683420"/>
              <a:gd name="connsiteY73" fmla="*/ 593751 h 2455313"/>
              <a:gd name="connsiteX74" fmla="*/ 1339023 w 2683420"/>
              <a:gd name="connsiteY74" fmla="*/ 564208 h 2455313"/>
              <a:gd name="connsiteX75" fmla="*/ 1362938 w 2683420"/>
              <a:gd name="connsiteY75" fmla="*/ 544811 h 2455313"/>
              <a:gd name="connsiteX76" fmla="*/ 1370666 w 2683420"/>
              <a:gd name="connsiteY76" fmla="*/ 511326 h 2455313"/>
              <a:gd name="connsiteX77" fmla="*/ 1411878 w 2683420"/>
              <a:gd name="connsiteY77" fmla="*/ 501023 h 2455313"/>
              <a:gd name="connsiteX78" fmla="*/ 1427333 w 2683420"/>
              <a:gd name="connsiteY78" fmla="*/ 470113 h 2455313"/>
              <a:gd name="connsiteX79" fmla="*/ 1414454 w 2683420"/>
              <a:gd name="connsiteY79" fmla="*/ 441780 h 2455313"/>
              <a:gd name="connsiteX80" fmla="*/ 1445363 w 2683420"/>
              <a:gd name="connsiteY80" fmla="*/ 397992 h 2455313"/>
              <a:gd name="connsiteX81" fmla="*/ 1453145 w 2683420"/>
              <a:gd name="connsiteY81" fmla="*/ 384672 h 2455313"/>
              <a:gd name="connsiteX82" fmla="*/ 1440211 w 2683420"/>
              <a:gd name="connsiteY82" fmla="*/ 351628 h 2455313"/>
              <a:gd name="connsiteX83" fmla="*/ 1294163 w 2683420"/>
              <a:gd name="connsiteY83" fmla="*/ 291336 h 2455313"/>
              <a:gd name="connsiteX84" fmla="*/ 1205816 w 2683420"/>
              <a:gd name="connsiteY84" fmla="*/ 292385 h 2455313"/>
              <a:gd name="connsiteX85" fmla="*/ 1024046 w 2683420"/>
              <a:gd name="connsiteY85" fmla="*/ 156072 h 2455313"/>
              <a:gd name="connsiteX86" fmla="*/ 901942 w 2683420"/>
              <a:gd name="connsiteY86" fmla="*/ 112375 h 2455313"/>
              <a:gd name="connsiteX87" fmla="*/ 907027 w 2683420"/>
              <a:gd name="connsiteY87" fmla="*/ 142992 h 2455313"/>
              <a:gd name="connsiteX88" fmla="*/ 878692 w 2683420"/>
              <a:gd name="connsiteY88" fmla="*/ 153294 h 2455313"/>
              <a:gd name="connsiteX89" fmla="*/ 858086 w 2683420"/>
              <a:gd name="connsiteY89" fmla="*/ 181627 h 2455313"/>
              <a:gd name="connsiteX90" fmla="*/ 870965 w 2683420"/>
              <a:gd name="connsiteY90" fmla="*/ 220263 h 2455313"/>
              <a:gd name="connsiteX91" fmla="*/ 948237 w 2683420"/>
              <a:gd name="connsiteY91" fmla="*/ 220263 h 2455313"/>
              <a:gd name="connsiteX92" fmla="*/ 971421 w 2683420"/>
              <a:gd name="connsiteY92" fmla="*/ 274355 h 2455313"/>
              <a:gd name="connsiteX93" fmla="*/ 1010057 w 2683420"/>
              <a:gd name="connsiteY93" fmla="*/ 305264 h 2455313"/>
              <a:gd name="connsiteX94" fmla="*/ 1038391 w 2683420"/>
              <a:gd name="connsiteY94" fmla="*/ 323295 h 2455313"/>
              <a:gd name="connsiteX95" fmla="*/ 1027025 w 2683420"/>
              <a:gd name="connsiteY95" fmla="*/ 373193 h 2455313"/>
              <a:gd name="connsiteX96" fmla="*/ 981694 w 2683420"/>
              <a:gd name="connsiteY96" fmla="*/ 386402 h 2455313"/>
              <a:gd name="connsiteX97" fmla="*/ 899374 w 2683420"/>
              <a:gd name="connsiteY97" fmla="*/ 313067 h 2455313"/>
              <a:gd name="connsiteX98" fmla="*/ 783260 w 2683420"/>
              <a:gd name="connsiteY98" fmla="*/ 282274 h 2455313"/>
              <a:gd name="connsiteX0" fmla="*/ 795446 w 2683420"/>
              <a:gd name="connsiteY0" fmla="*/ 365622 h 2455237"/>
              <a:gd name="connsiteX1" fmla="*/ 854663 w 2683420"/>
              <a:gd name="connsiteY1" fmla="*/ 422772 h 2455237"/>
              <a:gd name="connsiteX2" fmla="*/ 877996 w 2683420"/>
              <a:gd name="connsiteY2" fmla="*/ 549772 h 2455237"/>
              <a:gd name="connsiteX3" fmla="*/ 833546 w 2683420"/>
              <a:gd name="connsiteY3" fmla="*/ 600572 h 2455237"/>
              <a:gd name="connsiteX4" fmla="*/ 770046 w 2683420"/>
              <a:gd name="connsiteY4" fmla="*/ 664072 h 2455237"/>
              <a:gd name="connsiteX5" fmla="*/ 725596 w 2683420"/>
              <a:gd name="connsiteY5" fmla="*/ 873622 h 2455237"/>
              <a:gd name="connsiteX6" fmla="*/ 738296 w 2683420"/>
              <a:gd name="connsiteY6" fmla="*/ 1038722 h 2455237"/>
              <a:gd name="connsiteX7" fmla="*/ 890696 w 2683420"/>
              <a:gd name="connsiteY7" fmla="*/ 1197472 h 2455237"/>
              <a:gd name="connsiteX8" fmla="*/ 763696 w 2683420"/>
              <a:gd name="connsiteY8" fmla="*/ 1299072 h 2455237"/>
              <a:gd name="connsiteX9" fmla="*/ 477946 w 2683420"/>
              <a:gd name="connsiteY9" fmla="*/ 1337172 h 2455237"/>
              <a:gd name="connsiteX10" fmla="*/ 338246 w 2683420"/>
              <a:gd name="connsiteY10" fmla="*/ 1445122 h 2455237"/>
              <a:gd name="connsiteX11" fmla="*/ 306496 w 2683420"/>
              <a:gd name="connsiteY11" fmla="*/ 1495922 h 2455237"/>
              <a:gd name="connsiteX12" fmla="*/ 293796 w 2683420"/>
              <a:gd name="connsiteY12" fmla="*/ 1597522 h 2455237"/>
              <a:gd name="connsiteX13" fmla="*/ 306496 w 2683420"/>
              <a:gd name="connsiteY13" fmla="*/ 1661022 h 2455237"/>
              <a:gd name="connsiteX14" fmla="*/ 810 w 2683420"/>
              <a:gd name="connsiteY14" fmla="*/ 2011601 h 2455237"/>
              <a:gd name="connsiteX15" fmla="*/ 219220 w 2683420"/>
              <a:gd name="connsiteY15" fmla="*/ 2151745 h 2455237"/>
              <a:gd name="connsiteX16" fmla="*/ 284197 w 2683420"/>
              <a:gd name="connsiteY16" fmla="*/ 2226467 h 2455237"/>
              <a:gd name="connsiteX17" fmla="*/ 261750 w 2683420"/>
              <a:gd name="connsiteY17" fmla="*/ 2324966 h 2455237"/>
              <a:gd name="connsiteX18" fmla="*/ 566846 w 2683420"/>
              <a:gd name="connsiteY18" fmla="*/ 2264272 h 2455237"/>
              <a:gd name="connsiteX19" fmla="*/ 801796 w 2683420"/>
              <a:gd name="connsiteY19" fmla="*/ 2321422 h 2455237"/>
              <a:gd name="connsiteX20" fmla="*/ 1335196 w 2683420"/>
              <a:gd name="connsiteY20" fmla="*/ 2454772 h 2455237"/>
              <a:gd name="connsiteX21" fmla="*/ 1794650 w 2683420"/>
              <a:gd name="connsiteY21" fmla="*/ 2365053 h 2455237"/>
              <a:gd name="connsiteX22" fmla="*/ 1994776 w 2683420"/>
              <a:gd name="connsiteY22" fmla="*/ 2353377 h 2455237"/>
              <a:gd name="connsiteX23" fmla="*/ 2157214 w 2683420"/>
              <a:gd name="connsiteY23" fmla="*/ 2204869 h 2455237"/>
              <a:gd name="connsiteX24" fmla="*/ 2127102 w 2683420"/>
              <a:gd name="connsiteY24" fmla="*/ 2081556 h 2455237"/>
              <a:gd name="connsiteX25" fmla="*/ 2198589 w 2683420"/>
              <a:gd name="connsiteY25" fmla="*/ 1989074 h 2455237"/>
              <a:gd name="connsiteX26" fmla="*/ 2450337 w 2683420"/>
              <a:gd name="connsiteY26" fmla="*/ 1887984 h 2455237"/>
              <a:gd name="connsiteX27" fmla="*/ 2682625 w 2683420"/>
              <a:gd name="connsiteY27" fmla="*/ 1718377 h 2455237"/>
              <a:gd name="connsiteX28" fmla="*/ 2522851 w 2683420"/>
              <a:gd name="connsiteY28" fmla="*/ 1582364 h 2455237"/>
              <a:gd name="connsiteX29" fmla="*/ 2425553 w 2683420"/>
              <a:gd name="connsiteY29" fmla="*/ 1397599 h 2455237"/>
              <a:gd name="connsiteX30" fmla="*/ 2370860 w 2683420"/>
              <a:gd name="connsiteY30" fmla="*/ 1257694 h 2455237"/>
              <a:gd name="connsiteX31" fmla="*/ 2241813 w 2683420"/>
              <a:gd name="connsiteY31" fmla="*/ 946340 h 2455237"/>
              <a:gd name="connsiteX32" fmla="*/ 2302650 w 2683420"/>
              <a:gd name="connsiteY32" fmla="*/ 395119 h 2455237"/>
              <a:gd name="connsiteX33" fmla="*/ 2338563 w 2683420"/>
              <a:gd name="connsiteY33" fmla="*/ 229319 h 2455237"/>
              <a:gd name="connsiteX34" fmla="*/ 2294928 w 2683420"/>
              <a:gd name="connsiteY34" fmla="*/ 149548 h 2455237"/>
              <a:gd name="connsiteX35" fmla="*/ 2268033 w 2683420"/>
              <a:gd name="connsiteY35" fmla="*/ 137323 h 2455237"/>
              <a:gd name="connsiteX36" fmla="*/ 2209355 w 2683420"/>
              <a:gd name="connsiteY36" fmla="*/ 88423 h 2455237"/>
              <a:gd name="connsiteX37" fmla="*/ 2192242 w 2683420"/>
              <a:gd name="connsiteY37" fmla="*/ 71310 h 2455237"/>
              <a:gd name="connsiteX38" fmla="*/ 2211801 w 2683420"/>
              <a:gd name="connsiteY38" fmla="*/ 29746 h 2455237"/>
              <a:gd name="connsiteX39" fmla="*/ 2187114 w 2683420"/>
              <a:gd name="connsiteY39" fmla="*/ 1126 h 2455237"/>
              <a:gd name="connsiteX40" fmla="*/ 2136008 w 2683420"/>
              <a:gd name="connsiteY40" fmla="*/ 68865 h 2455237"/>
              <a:gd name="connsiteX41" fmla="*/ 2077330 w 2683420"/>
              <a:gd name="connsiteY41" fmla="*/ 298688 h 2455237"/>
              <a:gd name="connsiteX42" fmla="*/ 1985327 w 2683420"/>
              <a:gd name="connsiteY42" fmla="*/ 439647 h 2455237"/>
              <a:gd name="connsiteX43" fmla="*/ 1893548 w 2683420"/>
              <a:gd name="connsiteY43" fmla="*/ 513903 h 2455237"/>
              <a:gd name="connsiteX44" fmla="*/ 1867790 w 2683420"/>
              <a:gd name="connsiteY44" fmla="*/ 516478 h 2455237"/>
              <a:gd name="connsiteX45" fmla="*/ 1834305 w 2683420"/>
              <a:gd name="connsiteY45" fmla="*/ 516478 h 2455237"/>
              <a:gd name="connsiteX46" fmla="*/ 1775062 w 2683420"/>
              <a:gd name="connsiteY46" fmla="*/ 488144 h 2455237"/>
              <a:gd name="connsiteX47" fmla="*/ 1780214 w 2683420"/>
              <a:gd name="connsiteY47" fmla="*/ 434053 h 2455237"/>
              <a:gd name="connsiteX48" fmla="*/ 1785366 w 2683420"/>
              <a:gd name="connsiteY48" fmla="*/ 395416 h 2455237"/>
              <a:gd name="connsiteX49" fmla="*/ 1713316 w 2683420"/>
              <a:gd name="connsiteY49" fmla="*/ 308240 h 2455237"/>
              <a:gd name="connsiteX50" fmla="*/ 1677183 w 2683420"/>
              <a:gd name="connsiteY50" fmla="*/ 300112 h 2455237"/>
              <a:gd name="connsiteX51" fmla="*/ 1543242 w 2683420"/>
              <a:gd name="connsiteY51" fmla="*/ 333597 h 2455237"/>
              <a:gd name="connsiteX52" fmla="*/ 1532939 w 2683420"/>
              <a:gd name="connsiteY52" fmla="*/ 354204 h 2455237"/>
              <a:gd name="connsiteX53" fmla="*/ 1517485 w 2683420"/>
              <a:gd name="connsiteY53" fmla="*/ 392840 h 2455237"/>
              <a:gd name="connsiteX54" fmla="*/ 1549178 w 2683420"/>
              <a:gd name="connsiteY54" fmla="*/ 438812 h 2455237"/>
              <a:gd name="connsiteX55" fmla="*/ 1558698 w 2683420"/>
              <a:gd name="connsiteY55" fmla="*/ 475266 h 2455237"/>
              <a:gd name="connsiteX56" fmla="*/ 1538091 w 2683420"/>
              <a:gd name="connsiteY56" fmla="*/ 503598 h 2455237"/>
              <a:gd name="connsiteX57" fmla="*/ 1478795 w 2683420"/>
              <a:gd name="connsiteY57" fmla="*/ 551812 h 2455237"/>
              <a:gd name="connsiteX58" fmla="*/ 1437636 w 2683420"/>
              <a:gd name="connsiteY58" fmla="*/ 622084 h 2455237"/>
              <a:gd name="connsiteX59" fmla="*/ 1407422 w 2683420"/>
              <a:gd name="connsiteY59" fmla="*/ 623861 h 2455237"/>
              <a:gd name="connsiteX60" fmla="*/ 1355211 w 2683420"/>
              <a:gd name="connsiteY60" fmla="*/ 647842 h 2455237"/>
              <a:gd name="connsiteX61" fmla="*/ 1334605 w 2683420"/>
              <a:gd name="connsiteY61" fmla="*/ 704510 h 2455237"/>
              <a:gd name="connsiteX62" fmla="*/ 1313999 w 2683420"/>
              <a:gd name="connsiteY62" fmla="*/ 696782 h 2455237"/>
              <a:gd name="connsiteX63" fmla="*/ 1272786 w 2683420"/>
              <a:gd name="connsiteY63" fmla="*/ 689054 h 2455237"/>
              <a:gd name="connsiteX64" fmla="*/ 1182634 w 2683420"/>
              <a:gd name="connsiteY64" fmla="*/ 689053 h 2455237"/>
              <a:gd name="connsiteX65" fmla="*/ 1130976 w 2683420"/>
              <a:gd name="connsiteY65" fmla="*/ 675395 h 2455237"/>
              <a:gd name="connsiteX66" fmla="*/ 1071876 w 2683420"/>
              <a:gd name="connsiteY66" fmla="*/ 652993 h 2455237"/>
              <a:gd name="connsiteX67" fmla="*/ 1102784 w 2683420"/>
              <a:gd name="connsiteY67" fmla="*/ 629811 h 2455237"/>
              <a:gd name="connsiteX68" fmla="*/ 1172332 w 2683420"/>
              <a:gd name="connsiteY68" fmla="*/ 642690 h 2455237"/>
              <a:gd name="connsiteX69" fmla="*/ 1177482 w 2683420"/>
              <a:gd name="connsiteY69" fmla="*/ 660720 h 2455237"/>
              <a:gd name="connsiteX70" fmla="*/ 1228998 w 2683420"/>
              <a:gd name="connsiteY70" fmla="*/ 671024 h 2455237"/>
              <a:gd name="connsiteX71" fmla="*/ 1292346 w 2683420"/>
              <a:gd name="connsiteY71" fmla="*/ 640245 h 2455237"/>
              <a:gd name="connsiteX72" fmla="*/ 1265058 w 2683420"/>
              <a:gd name="connsiteY72" fmla="*/ 609206 h 2455237"/>
              <a:gd name="connsiteX73" fmla="*/ 1326877 w 2683420"/>
              <a:gd name="connsiteY73" fmla="*/ 593751 h 2455237"/>
              <a:gd name="connsiteX74" fmla="*/ 1339023 w 2683420"/>
              <a:gd name="connsiteY74" fmla="*/ 564208 h 2455237"/>
              <a:gd name="connsiteX75" fmla="*/ 1362938 w 2683420"/>
              <a:gd name="connsiteY75" fmla="*/ 544811 h 2455237"/>
              <a:gd name="connsiteX76" fmla="*/ 1370666 w 2683420"/>
              <a:gd name="connsiteY76" fmla="*/ 511326 h 2455237"/>
              <a:gd name="connsiteX77" fmla="*/ 1411878 w 2683420"/>
              <a:gd name="connsiteY77" fmla="*/ 501023 h 2455237"/>
              <a:gd name="connsiteX78" fmla="*/ 1427333 w 2683420"/>
              <a:gd name="connsiteY78" fmla="*/ 470113 h 2455237"/>
              <a:gd name="connsiteX79" fmla="*/ 1414454 w 2683420"/>
              <a:gd name="connsiteY79" fmla="*/ 441780 h 2455237"/>
              <a:gd name="connsiteX80" fmla="*/ 1445363 w 2683420"/>
              <a:gd name="connsiteY80" fmla="*/ 397992 h 2455237"/>
              <a:gd name="connsiteX81" fmla="*/ 1453145 w 2683420"/>
              <a:gd name="connsiteY81" fmla="*/ 384672 h 2455237"/>
              <a:gd name="connsiteX82" fmla="*/ 1440211 w 2683420"/>
              <a:gd name="connsiteY82" fmla="*/ 351628 h 2455237"/>
              <a:gd name="connsiteX83" fmla="*/ 1294163 w 2683420"/>
              <a:gd name="connsiteY83" fmla="*/ 291336 h 2455237"/>
              <a:gd name="connsiteX84" fmla="*/ 1205816 w 2683420"/>
              <a:gd name="connsiteY84" fmla="*/ 292385 h 2455237"/>
              <a:gd name="connsiteX85" fmla="*/ 1024046 w 2683420"/>
              <a:gd name="connsiteY85" fmla="*/ 156072 h 2455237"/>
              <a:gd name="connsiteX86" fmla="*/ 901942 w 2683420"/>
              <a:gd name="connsiteY86" fmla="*/ 112375 h 2455237"/>
              <a:gd name="connsiteX87" fmla="*/ 907027 w 2683420"/>
              <a:gd name="connsiteY87" fmla="*/ 142992 h 2455237"/>
              <a:gd name="connsiteX88" fmla="*/ 878692 w 2683420"/>
              <a:gd name="connsiteY88" fmla="*/ 153294 h 2455237"/>
              <a:gd name="connsiteX89" fmla="*/ 858086 w 2683420"/>
              <a:gd name="connsiteY89" fmla="*/ 181627 h 2455237"/>
              <a:gd name="connsiteX90" fmla="*/ 870965 w 2683420"/>
              <a:gd name="connsiteY90" fmla="*/ 220263 h 2455237"/>
              <a:gd name="connsiteX91" fmla="*/ 948237 w 2683420"/>
              <a:gd name="connsiteY91" fmla="*/ 220263 h 2455237"/>
              <a:gd name="connsiteX92" fmla="*/ 971421 w 2683420"/>
              <a:gd name="connsiteY92" fmla="*/ 274355 h 2455237"/>
              <a:gd name="connsiteX93" fmla="*/ 1010057 w 2683420"/>
              <a:gd name="connsiteY93" fmla="*/ 305264 h 2455237"/>
              <a:gd name="connsiteX94" fmla="*/ 1038391 w 2683420"/>
              <a:gd name="connsiteY94" fmla="*/ 323295 h 2455237"/>
              <a:gd name="connsiteX95" fmla="*/ 1027025 w 2683420"/>
              <a:gd name="connsiteY95" fmla="*/ 373193 h 2455237"/>
              <a:gd name="connsiteX96" fmla="*/ 981694 w 2683420"/>
              <a:gd name="connsiteY96" fmla="*/ 386402 h 2455237"/>
              <a:gd name="connsiteX97" fmla="*/ 899374 w 2683420"/>
              <a:gd name="connsiteY97" fmla="*/ 313067 h 2455237"/>
              <a:gd name="connsiteX98" fmla="*/ 783260 w 2683420"/>
              <a:gd name="connsiteY98" fmla="*/ 282274 h 2455237"/>
              <a:gd name="connsiteX0" fmla="*/ 795446 w 2683420"/>
              <a:gd name="connsiteY0" fmla="*/ 365622 h 2461234"/>
              <a:gd name="connsiteX1" fmla="*/ 854663 w 2683420"/>
              <a:gd name="connsiteY1" fmla="*/ 422772 h 2461234"/>
              <a:gd name="connsiteX2" fmla="*/ 877996 w 2683420"/>
              <a:gd name="connsiteY2" fmla="*/ 549772 h 2461234"/>
              <a:gd name="connsiteX3" fmla="*/ 833546 w 2683420"/>
              <a:gd name="connsiteY3" fmla="*/ 600572 h 2461234"/>
              <a:gd name="connsiteX4" fmla="*/ 770046 w 2683420"/>
              <a:gd name="connsiteY4" fmla="*/ 664072 h 2461234"/>
              <a:gd name="connsiteX5" fmla="*/ 725596 w 2683420"/>
              <a:gd name="connsiteY5" fmla="*/ 873622 h 2461234"/>
              <a:gd name="connsiteX6" fmla="*/ 738296 w 2683420"/>
              <a:gd name="connsiteY6" fmla="*/ 1038722 h 2461234"/>
              <a:gd name="connsiteX7" fmla="*/ 890696 w 2683420"/>
              <a:gd name="connsiteY7" fmla="*/ 1197472 h 2461234"/>
              <a:gd name="connsiteX8" fmla="*/ 763696 w 2683420"/>
              <a:gd name="connsiteY8" fmla="*/ 1299072 h 2461234"/>
              <a:gd name="connsiteX9" fmla="*/ 477946 w 2683420"/>
              <a:gd name="connsiteY9" fmla="*/ 1337172 h 2461234"/>
              <a:gd name="connsiteX10" fmla="*/ 338246 w 2683420"/>
              <a:gd name="connsiteY10" fmla="*/ 1445122 h 2461234"/>
              <a:gd name="connsiteX11" fmla="*/ 306496 w 2683420"/>
              <a:gd name="connsiteY11" fmla="*/ 1495922 h 2461234"/>
              <a:gd name="connsiteX12" fmla="*/ 293796 w 2683420"/>
              <a:gd name="connsiteY12" fmla="*/ 1597522 h 2461234"/>
              <a:gd name="connsiteX13" fmla="*/ 306496 w 2683420"/>
              <a:gd name="connsiteY13" fmla="*/ 1661022 h 2461234"/>
              <a:gd name="connsiteX14" fmla="*/ 810 w 2683420"/>
              <a:gd name="connsiteY14" fmla="*/ 2011601 h 2461234"/>
              <a:gd name="connsiteX15" fmla="*/ 219220 w 2683420"/>
              <a:gd name="connsiteY15" fmla="*/ 2151745 h 2461234"/>
              <a:gd name="connsiteX16" fmla="*/ 284197 w 2683420"/>
              <a:gd name="connsiteY16" fmla="*/ 2226467 h 2461234"/>
              <a:gd name="connsiteX17" fmla="*/ 261750 w 2683420"/>
              <a:gd name="connsiteY17" fmla="*/ 2324966 h 2461234"/>
              <a:gd name="connsiteX18" fmla="*/ 566846 w 2683420"/>
              <a:gd name="connsiteY18" fmla="*/ 2264272 h 2461234"/>
              <a:gd name="connsiteX19" fmla="*/ 801796 w 2683420"/>
              <a:gd name="connsiteY19" fmla="*/ 2321422 h 2461234"/>
              <a:gd name="connsiteX20" fmla="*/ 1335196 w 2683420"/>
              <a:gd name="connsiteY20" fmla="*/ 2454772 h 2461234"/>
              <a:gd name="connsiteX21" fmla="*/ 1757779 w 2683420"/>
              <a:gd name="connsiteY21" fmla="*/ 2431421 h 2461234"/>
              <a:gd name="connsiteX22" fmla="*/ 1994776 w 2683420"/>
              <a:gd name="connsiteY22" fmla="*/ 2353377 h 2461234"/>
              <a:gd name="connsiteX23" fmla="*/ 2157214 w 2683420"/>
              <a:gd name="connsiteY23" fmla="*/ 2204869 h 2461234"/>
              <a:gd name="connsiteX24" fmla="*/ 2127102 w 2683420"/>
              <a:gd name="connsiteY24" fmla="*/ 2081556 h 2461234"/>
              <a:gd name="connsiteX25" fmla="*/ 2198589 w 2683420"/>
              <a:gd name="connsiteY25" fmla="*/ 1989074 h 2461234"/>
              <a:gd name="connsiteX26" fmla="*/ 2450337 w 2683420"/>
              <a:gd name="connsiteY26" fmla="*/ 1887984 h 2461234"/>
              <a:gd name="connsiteX27" fmla="*/ 2682625 w 2683420"/>
              <a:gd name="connsiteY27" fmla="*/ 1718377 h 2461234"/>
              <a:gd name="connsiteX28" fmla="*/ 2522851 w 2683420"/>
              <a:gd name="connsiteY28" fmla="*/ 1582364 h 2461234"/>
              <a:gd name="connsiteX29" fmla="*/ 2425553 w 2683420"/>
              <a:gd name="connsiteY29" fmla="*/ 1397599 h 2461234"/>
              <a:gd name="connsiteX30" fmla="*/ 2370860 w 2683420"/>
              <a:gd name="connsiteY30" fmla="*/ 1257694 h 2461234"/>
              <a:gd name="connsiteX31" fmla="*/ 2241813 w 2683420"/>
              <a:gd name="connsiteY31" fmla="*/ 946340 h 2461234"/>
              <a:gd name="connsiteX32" fmla="*/ 2302650 w 2683420"/>
              <a:gd name="connsiteY32" fmla="*/ 395119 h 2461234"/>
              <a:gd name="connsiteX33" fmla="*/ 2338563 w 2683420"/>
              <a:gd name="connsiteY33" fmla="*/ 229319 h 2461234"/>
              <a:gd name="connsiteX34" fmla="*/ 2294928 w 2683420"/>
              <a:gd name="connsiteY34" fmla="*/ 149548 h 2461234"/>
              <a:gd name="connsiteX35" fmla="*/ 2268033 w 2683420"/>
              <a:gd name="connsiteY35" fmla="*/ 137323 h 2461234"/>
              <a:gd name="connsiteX36" fmla="*/ 2209355 w 2683420"/>
              <a:gd name="connsiteY36" fmla="*/ 88423 h 2461234"/>
              <a:gd name="connsiteX37" fmla="*/ 2192242 w 2683420"/>
              <a:gd name="connsiteY37" fmla="*/ 71310 h 2461234"/>
              <a:gd name="connsiteX38" fmla="*/ 2211801 w 2683420"/>
              <a:gd name="connsiteY38" fmla="*/ 29746 h 2461234"/>
              <a:gd name="connsiteX39" fmla="*/ 2187114 w 2683420"/>
              <a:gd name="connsiteY39" fmla="*/ 1126 h 2461234"/>
              <a:gd name="connsiteX40" fmla="*/ 2136008 w 2683420"/>
              <a:gd name="connsiteY40" fmla="*/ 68865 h 2461234"/>
              <a:gd name="connsiteX41" fmla="*/ 2077330 w 2683420"/>
              <a:gd name="connsiteY41" fmla="*/ 298688 h 2461234"/>
              <a:gd name="connsiteX42" fmla="*/ 1985327 w 2683420"/>
              <a:gd name="connsiteY42" fmla="*/ 439647 h 2461234"/>
              <a:gd name="connsiteX43" fmla="*/ 1893548 w 2683420"/>
              <a:gd name="connsiteY43" fmla="*/ 513903 h 2461234"/>
              <a:gd name="connsiteX44" fmla="*/ 1867790 w 2683420"/>
              <a:gd name="connsiteY44" fmla="*/ 516478 h 2461234"/>
              <a:gd name="connsiteX45" fmla="*/ 1834305 w 2683420"/>
              <a:gd name="connsiteY45" fmla="*/ 516478 h 2461234"/>
              <a:gd name="connsiteX46" fmla="*/ 1775062 w 2683420"/>
              <a:gd name="connsiteY46" fmla="*/ 488144 h 2461234"/>
              <a:gd name="connsiteX47" fmla="*/ 1780214 w 2683420"/>
              <a:gd name="connsiteY47" fmla="*/ 434053 h 2461234"/>
              <a:gd name="connsiteX48" fmla="*/ 1785366 w 2683420"/>
              <a:gd name="connsiteY48" fmla="*/ 395416 h 2461234"/>
              <a:gd name="connsiteX49" fmla="*/ 1713316 w 2683420"/>
              <a:gd name="connsiteY49" fmla="*/ 308240 h 2461234"/>
              <a:gd name="connsiteX50" fmla="*/ 1677183 w 2683420"/>
              <a:gd name="connsiteY50" fmla="*/ 300112 h 2461234"/>
              <a:gd name="connsiteX51" fmla="*/ 1543242 w 2683420"/>
              <a:gd name="connsiteY51" fmla="*/ 333597 h 2461234"/>
              <a:gd name="connsiteX52" fmla="*/ 1532939 w 2683420"/>
              <a:gd name="connsiteY52" fmla="*/ 354204 h 2461234"/>
              <a:gd name="connsiteX53" fmla="*/ 1517485 w 2683420"/>
              <a:gd name="connsiteY53" fmla="*/ 392840 h 2461234"/>
              <a:gd name="connsiteX54" fmla="*/ 1549178 w 2683420"/>
              <a:gd name="connsiteY54" fmla="*/ 438812 h 2461234"/>
              <a:gd name="connsiteX55" fmla="*/ 1558698 w 2683420"/>
              <a:gd name="connsiteY55" fmla="*/ 475266 h 2461234"/>
              <a:gd name="connsiteX56" fmla="*/ 1538091 w 2683420"/>
              <a:gd name="connsiteY56" fmla="*/ 503598 h 2461234"/>
              <a:gd name="connsiteX57" fmla="*/ 1478795 w 2683420"/>
              <a:gd name="connsiteY57" fmla="*/ 551812 h 2461234"/>
              <a:gd name="connsiteX58" fmla="*/ 1437636 w 2683420"/>
              <a:gd name="connsiteY58" fmla="*/ 622084 h 2461234"/>
              <a:gd name="connsiteX59" fmla="*/ 1407422 w 2683420"/>
              <a:gd name="connsiteY59" fmla="*/ 623861 h 2461234"/>
              <a:gd name="connsiteX60" fmla="*/ 1355211 w 2683420"/>
              <a:gd name="connsiteY60" fmla="*/ 647842 h 2461234"/>
              <a:gd name="connsiteX61" fmla="*/ 1334605 w 2683420"/>
              <a:gd name="connsiteY61" fmla="*/ 704510 h 2461234"/>
              <a:gd name="connsiteX62" fmla="*/ 1313999 w 2683420"/>
              <a:gd name="connsiteY62" fmla="*/ 696782 h 2461234"/>
              <a:gd name="connsiteX63" fmla="*/ 1272786 w 2683420"/>
              <a:gd name="connsiteY63" fmla="*/ 689054 h 2461234"/>
              <a:gd name="connsiteX64" fmla="*/ 1182634 w 2683420"/>
              <a:gd name="connsiteY64" fmla="*/ 689053 h 2461234"/>
              <a:gd name="connsiteX65" fmla="*/ 1130976 w 2683420"/>
              <a:gd name="connsiteY65" fmla="*/ 675395 h 2461234"/>
              <a:gd name="connsiteX66" fmla="*/ 1071876 w 2683420"/>
              <a:gd name="connsiteY66" fmla="*/ 652993 h 2461234"/>
              <a:gd name="connsiteX67" fmla="*/ 1102784 w 2683420"/>
              <a:gd name="connsiteY67" fmla="*/ 629811 h 2461234"/>
              <a:gd name="connsiteX68" fmla="*/ 1172332 w 2683420"/>
              <a:gd name="connsiteY68" fmla="*/ 642690 h 2461234"/>
              <a:gd name="connsiteX69" fmla="*/ 1177482 w 2683420"/>
              <a:gd name="connsiteY69" fmla="*/ 660720 h 2461234"/>
              <a:gd name="connsiteX70" fmla="*/ 1228998 w 2683420"/>
              <a:gd name="connsiteY70" fmla="*/ 671024 h 2461234"/>
              <a:gd name="connsiteX71" fmla="*/ 1292346 w 2683420"/>
              <a:gd name="connsiteY71" fmla="*/ 640245 h 2461234"/>
              <a:gd name="connsiteX72" fmla="*/ 1265058 w 2683420"/>
              <a:gd name="connsiteY72" fmla="*/ 609206 h 2461234"/>
              <a:gd name="connsiteX73" fmla="*/ 1326877 w 2683420"/>
              <a:gd name="connsiteY73" fmla="*/ 593751 h 2461234"/>
              <a:gd name="connsiteX74" fmla="*/ 1339023 w 2683420"/>
              <a:gd name="connsiteY74" fmla="*/ 564208 h 2461234"/>
              <a:gd name="connsiteX75" fmla="*/ 1362938 w 2683420"/>
              <a:gd name="connsiteY75" fmla="*/ 544811 h 2461234"/>
              <a:gd name="connsiteX76" fmla="*/ 1370666 w 2683420"/>
              <a:gd name="connsiteY76" fmla="*/ 511326 h 2461234"/>
              <a:gd name="connsiteX77" fmla="*/ 1411878 w 2683420"/>
              <a:gd name="connsiteY77" fmla="*/ 501023 h 2461234"/>
              <a:gd name="connsiteX78" fmla="*/ 1427333 w 2683420"/>
              <a:gd name="connsiteY78" fmla="*/ 470113 h 2461234"/>
              <a:gd name="connsiteX79" fmla="*/ 1414454 w 2683420"/>
              <a:gd name="connsiteY79" fmla="*/ 441780 h 2461234"/>
              <a:gd name="connsiteX80" fmla="*/ 1445363 w 2683420"/>
              <a:gd name="connsiteY80" fmla="*/ 397992 h 2461234"/>
              <a:gd name="connsiteX81" fmla="*/ 1453145 w 2683420"/>
              <a:gd name="connsiteY81" fmla="*/ 384672 h 2461234"/>
              <a:gd name="connsiteX82" fmla="*/ 1440211 w 2683420"/>
              <a:gd name="connsiteY82" fmla="*/ 351628 h 2461234"/>
              <a:gd name="connsiteX83" fmla="*/ 1294163 w 2683420"/>
              <a:gd name="connsiteY83" fmla="*/ 291336 h 2461234"/>
              <a:gd name="connsiteX84" fmla="*/ 1205816 w 2683420"/>
              <a:gd name="connsiteY84" fmla="*/ 292385 h 2461234"/>
              <a:gd name="connsiteX85" fmla="*/ 1024046 w 2683420"/>
              <a:gd name="connsiteY85" fmla="*/ 156072 h 2461234"/>
              <a:gd name="connsiteX86" fmla="*/ 901942 w 2683420"/>
              <a:gd name="connsiteY86" fmla="*/ 112375 h 2461234"/>
              <a:gd name="connsiteX87" fmla="*/ 907027 w 2683420"/>
              <a:gd name="connsiteY87" fmla="*/ 142992 h 2461234"/>
              <a:gd name="connsiteX88" fmla="*/ 878692 w 2683420"/>
              <a:gd name="connsiteY88" fmla="*/ 153294 h 2461234"/>
              <a:gd name="connsiteX89" fmla="*/ 858086 w 2683420"/>
              <a:gd name="connsiteY89" fmla="*/ 181627 h 2461234"/>
              <a:gd name="connsiteX90" fmla="*/ 870965 w 2683420"/>
              <a:gd name="connsiteY90" fmla="*/ 220263 h 2461234"/>
              <a:gd name="connsiteX91" fmla="*/ 948237 w 2683420"/>
              <a:gd name="connsiteY91" fmla="*/ 220263 h 2461234"/>
              <a:gd name="connsiteX92" fmla="*/ 971421 w 2683420"/>
              <a:gd name="connsiteY92" fmla="*/ 274355 h 2461234"/>
              <a:gd name="connsiteX93" fmla="*/ 1010057 w 2683420"/>
              <a:gd name="connsiteY93" fmla="*/ 305264 h 2461234"/>
              <a:gd name="connsiteX94" fmla="*/ 1038391 w 2683420"/>
              <a:gd name="connsiteY94" fmla="*/ 323295 h 2461234"/>
              <a:gd name="connsiteX95" fmla="*/ 1027025 w 2683420"/>
              <a:gd name="connsiteY95" fmla="*/ 373193 h 2461234"/>
              <a:gd name="connsiteX96" fmla="*/ 981694 w 2683420"/>
              <a:gd name="connsiteY96" fmla="*/ 386402 h 2461234"/>
              <a:gd name="connsiteX97" fmla="*/ 899374 w 2683420"/>
              <a:gd name="connsiteY97" fmla="*/ 313067 h 2461234"/>
              <a:gd name="connsiteX98" fmla="*/ 783260 w 2683420"/>
              <a:gd name="connsiteY98" fmla="*/ 282274 h 2461234"/>
              <a:gd name="connsiteX0" fmla="*/ 795446 w 2683420"/>
              <a:gd name="connsiteY0" fmla="*/ 365622 h 2461234"/>
              <a:gd name="connsiteX1" fmla="*/ 854663 w 2683420"/>
              <a:gd name="connsiteY1" fmla="*/ 422772 h 2461234"/>
              <a:gd name="connsiteX2" fmla="*/ 877996 w 2683420"/>
              <a:gd name="connsiteY2" fmla="*/ 549772 h 2461234"/>
              <a:gd name="connsiteX3" fmla="*/ 833546 w 2683420"/>
              <a:gd name="connsiteY3" fmla="*/ 600572 h 2461234"/>
              <a:gd name="connsiteX4" fmla="*/ 770046 w 2683420"/>
              <a:gd name="connsiteY4" fmla="*/ 664072 h 2461234"/>
              <a:gd name="connsiteX5" fmla="*/ 725596 w 2683420"/>
              <a:gd name="connsiteY5" fmla="*/ 873622 h 2461234"/>
              <a:gd name="connsiteX6" fmla="*/ 738296 w 2683420"/>
              <a:gd name="connsiteY6" fmla="*/ 1038722 h 2461234"/>
              <a:gd name="connsiteX7" fmla="*/ 890696 w 2683420"/>
              <a:gd name="connsiteY7" fmla="*/ 1197472 h 2461234"/>
              <a:gd name="connsiteX8" fmla="*/ 763696 w 2683420"/>
              <a:gd name="connsiteY8" fmla="*/ 1299072 h 2461234"/>
              <a:gd name="connsiteX9" fmla="*/ 477946 w 2683420"/>
              <a:gd name="connsiteY9" fmla="*/ 1337172 h 2461234"/>
              <a:gd name="connsiteX10" fmla="*/ 338246 w 2683420"/>
              <a:gd name="connsiteY10" fmla="*/ 1445122 h 2461234"/>
              <a:gd name="connsiteX11" fmla="*/ 306496 w 2683420"/>
              <a:gd name="connsiteY11" fmla="*/ 1495922 h 2461234"/>
              <a:gd name="connsiteX12" fmla="*/ 293796 w 2683420"/>
              <a:gd name="connsiteY12" fmla="*/ 1597522 h 2461234"/>
              <a:gd name="connsiteX13" fmla="*/ 306496 w 2683420"/>
              <a:gd name="connsiteY13" fmla="*/ 1661022 h 2461234"/>
              <a:gd name="connsiteX14" fmla="*/ 810 w 2683420"/>
              <a:gd name="connsiteY14" fmla="*/ 2011601 h 2461234"/>
              <a:gd name="connsiteX15" fmla="*/ 219220 w 2683420"/>
              <a:gd name="connsiteY15" fmla="*/ 2151745 h 2461234"/>
              <a:gd name="connsiteX16" fmla="*/ 284197 w 2683420"/>
              <a:gd name="connsiteY16" fmla="*/ 2226467 h 2461234"/>
              <a:gd name="connsiteX17" fmla="*/ 261750 w 2683420"/>
              <a:gd name="connsiteY17" fmla="*/ 2324966 h 2461234"/>
              <a:gd name="connsiteX18" fmla="*/ 566846 w 2683420"/>
              <a:gd name="connsiteY18" fmla="*/ 2264272 h 2461234"/>
              <a:gd name="connsiteX19" fmla="*/ 801796 w 2683420"/>
              <a:gd name="connsiteY19" fmla="*/ 2321422 h 2461234"/>
              <a:gd name="connsiteX20" fmla="*/ 1335196 w 2683420"/>
              <a:gd name="connsiteY20" fmla="*/ 2454772 h 2461234"/>
              <a:gd name="connsiteX21" fmla="*/ 1757779 w 2683420"/>
              <a:gd name="connsiteY21" fmla="*/ 2431421 h 2461234"/>
              <a:gd name="connsiteX22" fmla="*/ 1994776 w 2683420"/>
              <a:gd name="connsiteY22" fmla="*/ 2353377 h 2461234"/>
              <a:gd name="connsiteX23" fmla="*/ 2157214 w 2683420"/>
              <a:gd name="connsiteY23" fmla="*/ 2204869 h 2461234"/>
              <a:gd name="connsiteX24" fmla="*/ 2127102 w 2683420"/>
              <a:gd name="connsiteY24" fmla="*/ 2081556 h 2461234"/>
              <a:gd name="connsiteX25" fmla="*/ 2198589 w 2683420"/>
              <a:gd name="connsiteY25" fmla="*/ 1989074 h 2461234"/>
              <a:gd name="connsiteX26" fmla="*/ 2450337 w 2683420"/>
              <a:gd name="connsiteY26" fmla="*/ 1887984 h 2461234"/>
              <a:gd name="connsiteX27" fmla="*/ 2682625 w 2683420"/>
              <a:gd name="connsiteY27" fmla="*/ 1718377 h 2461234"/>
              <a:gd name="connsiteX28" fmla="*/ 2522851 w 2683420"/>
              <a:gd name="connsiteY28" fmla="*/ 1582364 h 2461234"/>
              <a:gd name="connsiteX29" fmla="*/ 2425553 w 2683420"/>
              <a:gd name="connsiteY29" fmla="*/ 1397599 h 2461234"/>
              <a:gd name="connsiteX30" fmla="*/ 2370860 w 2683420"/>
              <a:gd name="connsiteY30" fmla="*/ 1257694 h 2461234"/>
              <a:gd name="connsiteX31" fmla="*/ 2241813 w 2683420"/>
              <a:gd name="connsiteY31" fmla="*/ 946340 h 2461234"/>
              <a:gd name="connsiteX32" fmla="*/ 2073228 w 2683420"/>
              <a:gd name="connsiteY32" fmla="*/ 683840 h 2461234"/>
              <a:gd name="connsiteX33" fmla="*/ 2302650 w 2683420"/>
              <a:gd name="connsiteY33" fmla="*/ 395119 h 2461234"/>
              <a:gd name="connsiteX34" fmla="*/ 2338563 w 2683420"/>
              <a:gd name="connsiteY34" fmla="*/ 229319 h 2461234"/>
              <a:gd name="connsiteX35" fmla="*/ 2294928 w 2683420"/>
              <a:gd name="connsiteY35" fmla="*/ 149548 h 2461234"/>
              <a:gd name="connsiteX36" fmla="*/ 2268033 w 2683420"/>
              <a:gd name="connsiteY36" fmla="*/ 137323 h 2461234"/>
              <a:gd name="connsiteX37" fmla="*/ 2209355 w 2683420"/>
              <a:gd name="connsiteY37" fmla="*/ 88423 h 2461234"/>
              <a:gd name="connsiteX38" fmla="*/ 2192242 w 2683420"/>
              <a:gd name="connsiteY38" fmla="*/ 71310 h 2461234"/>
              <a:gd name="connsiteX39" fmla="*/ 2211801 w 2683420"/>
              <a:gd name="connsiteY39" fmla="*/ 29746 h 2461234"/>
              <a:gd name="connsiteX40" fmla="*/ 2187114 w 2683420"/>
              <a:gd name="connsiteY40" fmla="*/ 1126 h 2461234"/>
              <a:gd name="connsiteX41" fmla="*/ 2136008 w 2683420"/>
              <a:gd name="connsiteY41" fmla="*/ 68865 h 2461234"/>
              <a:gd name="connsiteX42" fmla="*/ 2077330 w 2683420"/>
              <a:gd name="connsiteY42" fmla="*/ 298688 h 2461234"/>
              <a:gd name="connsiteX43" fmla="*/ 1985327 w 2683420"/>
              <a:gd name="connsiteY43" fmla="*/ 439647 h 2461234"/>
              <a:gd name="connsiteX44" fmla="*/ 1893548 w 2683420"/>
              <a:gd name="connsiteY44" fmla="*/ 513903 h 2461234"/>
              <a:gd name="connsiteX45" fmla="*/ 1867790 w 2683420"/>
              <a:gd name="connsiteY45" fmla="*/ 516478 h 2461234"/>
              <a:gd name="connsiteX46" fmla="*/ 1834305 w 2683420"/>
              <a:gd name="connsiteY46" fmla="*/ 516478 h 2461234"/>
              <a:gd name="connsiteX47" fmla="*/ 1775062 w 2683420"/>
              <a:gd name="connsiteY47" fmla="*/ 488144 h 2461234"/>
              <a:gd name="connsiteX48" fmla="*/ 1780214 w 2683420"/>
              <a:gd name="connsiteY48" fmla="*/ 434053 h 2461234"/>
              <a:gd name="connsiteX49" fmla="*/ 1785366 w 2683420"/>
              <a:gd name="connsiteY49" fmla="*/ 395416 h 2461234"/>
              <a:gd name="connsiteX50" fmla="*/ 1713316 w 2683420"/>
              <a:gd name="connsiteY50" fmla="*/ 308240 h 2461234"/>
              <a:gd name="connsiteX51" fmla="*/ 1677183 w 2683420"/>
              <a:gd name="connsiteY51" fmla="*/ 300112 h 2461234"/>
              <a:gd name="connsiteX52" fmla="*/ 1543242 w 2683420"/>
              <a:gd name="connsiteY52" fmla="*/ 333597 h 2461234"/>
              <a:gd name="connsiteX53" fmla="*/ 1532939 w 2683420"/>
              <a:gd name="connsiteY53" fmla="*/ 354204 h 2461234"/>
              <a:gd name="connsiteX54" fmla="*/ 1517485 w 2683420"/>
              <a:gd name="connsiteY54" fmla="*/ 392840 h 2461234"/>
              <a:gd name="connsiteX55" fmla="*/ 1549178 w 2683420"/>
              <a:gd name="connsiteY55" fmla="*/ 438812 h 2461234"/>
              <a:gd name="connsiteX56" fmla="*/ 1558698 w 2683420"/>
              <a:gd name="connsiteY56" fmla="*/ 475266 h 2461234"/>
              <a:gd name="connsiteX57" fmla="*/ 1538091 w 2683420"/>
              <a:gd name="connsiteY57" fmla="*/ 503598 h 2461234"/>
              <a:gd name="connsiteX58" fmla="*/ 1478795 w 2683420"/>
              <a:gd name="connsiteY58" fmla="*/ 551812 h 2461234"/>
              <a:gd name="connsiteX59" fmla="*/ 1437636 w 2683420"/>
              <a:gd name="connsiteY59" fmla="*/ 622084 h 2461234"/>
              <a:gd name="connsiteX60" fmla="*/ 1407422 w 2683420"/>
              <a:gd name="connsiteY60" fmla="*/ 623861 h 2461234"/>
              <a:gd name="connsiteX61" fmla="*/ 1355211 w 2683420"/>
              <a:gd name="connsiteY61" fmla="*/ 647842 h 2461234"/>
              <a:gd name="connsiteX62" fmla="*/ 1334605 w 2683420"/>
              <a:gd name="connsiteY62" fmla="*/ 704510 h 2461234"/>
              <a:gd name="connsiteX63" fmla="*/ 1313999 w 2683420"/>
              <a:gd name="connsiteY63" fmla="*/ 696782 h 2461234"/>
              <a:gd name="connsiteX64" fmla="*/ 1272786 w 2683420"/>
              <a:gd name="connsiteY64" fmla="*/ 689054 h 2461234"/>
              <a:gd name="connsiteX65" fmla="*/ 1182634 w 2683420"/>
              <a:gd name="connsiteY65" fmla="*/ 689053 h 2461234"/>
              <a:gd name="connsiteX66" fmla="*/ 1130976 w 2683420"/>
              <a:gd name="connsiteY66" fmla="*/ 675395 h 2461234"/>
              <a:gd name="connsiteX67" fmla="*/ 1071876 w 2683420"/>
              <a:gd name="connsiteY67" fmla="*/ 652993 h 2461234"/>
              <a:gd name="connsiteX68" fmla="*/ 1102784 w 2683420"/>
              <a:gd name="connsiteY68" fmla="*/ 629811 h 2461234"/>
              <a:gd name="connsiteX69" fmla="*/ 1172332 w 2683420"/>
              <a:gd name="connsiteY69" fmla="*/ 642690 h 2461234"/>
              <a:gd name="connsiteX70" fmla="*/ 1177482 w 2683420"/>
              <a:gd name="connsiteY70" fmla="*/ 660720 h 2461234"/>
              <a:gd name="connsiteX71" fmla="*/ 1228998 w 2683420"/>
              <a:gd name="connsiteY71" fmla="*/ 671024 h 2461234"/>
              <a:gd name="connsiteX72" fmla="*/ 1292346 w 2683420"/>
              <a:gd name="connsiteY72" fmla="*/ 640245 h 2461234"/>
              <a:gd name="connsiteX73" fmla="*/ 1265058 w 2683420"/>
              <a:gd name="connsiteY73" fmla="*/ 609206 h 2461234"/>
              <a:gd name="connsiteX74" fmla="*/ 1326877 w 2683420"/>
              <a:gd name="connsiteY74" fmla="*/ 593751 h 2461234"/>
              <a:gd name="connsiteX75" fmla="*/ 1339023 w 2683420"/>
              <a:gd name="connsiteY75" fmla="*/ 564208 h 2461234"/>
              <a:gd name="connsiteX76" fmla="*/ 1362938 w 2683420"/>
              <a:gd name="connsiteY76" fmla="*/ 544811 h 2461234"/>
              <a:gd name="connsiteX77" fmla="*/ 1370666 w 2683420"/>
              <a:gd name="connsiteY77" fmla="*/ 511326 h 2461234"/>
              <a:gd name="connsiteX78" fmla="*/ 1411878 w 2683420"/>
              <a:gd name="connsiteY78" fmla="*/ 501023 h 2461234"/>
              <a:gd name="connsiteX79" fmla="*/ 1427333 w 2683420"/>
              <a:gd name="connsiteY79" fmla="*/ 470113 h 2461234"/>
              <a:gd name="connsiteX80" fmla="*/ 1414454 w 2683420"/>
              <a:gd name="connsiteY80" fmla="*/ 441780 h 2461234"/>
              <a:gd name="connsiteX81" fmla="*/ 1445363 w 2683420"/>
              <a:gd name="connsiteY81" fmla="*/ 397992 h 2461234"/>
              <a:gd name="connsiteX82" fmla="*/ 1453145 w 2683420"/>
              <a:gd name="connsiteY82" fmla="*/ 384672 h 2461234"/>
              <a:gd name="connsiteX83" fmla="*/ 1440211 w 2683420"/>
              <a:gd name="connsiteY83" fmla="*/ 351628 h 2461234"/>
              <a:gd name="connsiteX84" fmla="*/ 1294163 w 2683420"/>
              <a:gd name="connsiteY84" fmla="*/ 291336 h 2461234"/>
              <a:gd name="connsiteX85" fmla="*/ 1205816 w 2683420"/>
              <a:gd name="connsiteY85" fmla="*/ 292385 h 2461234"/>
              <a:gd name="connsiteX86" fmla="*/ 1024046 w 2683420"/>
              <a:gd name="connsiteY86" fmla="*/ 156072 h 2461234"/>
              <a:gd name="connsiteX87" fmla="*/ 901942 w 2683420"/>
              <a:gd name="connsiteY87" fmla="*/ 112375 h 2461234"/>
              <a:gd name="connsiteX88" fmla="*/ 907027 w 2683420"/>
              <a:gd name="connsiteY88" fmla="*/ 142992 h 2461234"/>
              <a:gd name="connsiteX89" fmla="*/ 878692 w 2683420"/>
              <a:gd name="connsiteY89" fmla="*/ 153294 h 2461234"/>
              <a:gd name="connsiteX90" fmla="*/ 858086 w 2683420"/>
              <a:gd name="connsiteY90" fmla="*/ 181627 h 2461234"/>
              <a:gd name="connsiteX91" fmla="*/ 870965 w 2683420"/>
              <a:gd name="connsiteY91" fmla="*/ 220263 h 2461234"/>
              <a:gd name="connsiteX92" fmla="*/ 948237 w 2683420"/>
              <a:gd name="connsiteY92" fmla="*/ 220263 h 2461234"/>
              <a:gd name="connsiteX93" fmla="*/ 971421 w 2683420"/>
              <a:gd name="connsiteY93" fmla="*/ 274355 h 2461234"/>
              <a:gd name="connsiteX94" fmla="*/ 1010057 w 2683420"/>
              <a:gd name="connsiteY94" fmla="*/ 305264 h 2461234"/>
              <a:gd name="connsiteX95" fmla="*/ 1038391 w 2683420"/>
              <a:gd name="connsiteY95" fmla="*/ 323295 h 2461234"/>
              <a:gd name="connsiteX96" fmla="*/ 1027025 w 2683420"/>
              <a:gd name="connsiteY96" fmla="*/ 373193 h 2461234"/>
              <a:gd name="connsiteX97" fmla="*/ 981694 w 2683420"/>
              <a:gd name="connsiteY97" fmla="*/ 386402 h 2461234"/>
              <a:gd name="connsiteX98" fmla="*/ 899374 w 2683420"/>
              <a:gd name="connsiteY98" fmla="*/ 313067 h 2461234"/>
              <a:gd name="connsiteX99" fmla="*/ 783260 w 2683420"/>
              <a:gd name="connsiteY99" fmla="*/ 282274 h 2461234"/>
              <a:gd name="connsiteX0" fmla="*/ 795446 w 2683420"/>
              <a:gd name="connsiteY0" fmla="*/ 365622 h 2461234"/>
              <a:gd name="connsiteX1" fmla="*/ 854663 w 2683420"/>
              <a:gd name="connsiteY1" fmla="*/ 422772 h 2461234"/>
              <a:gd name="connsiteX2" fmla="*/ 877996 w 2683420"/>
              <a:gd name="connsiteY2" fmla="*/ 549772 h 2461234"/>
              <a:gd name="connsiteX3" fmla="*/ 833546 w 2683420"/>
              <a:gd name="connsiteY3" fmla="*/ 600572 h 2461234"/>
              <a:gd name="connsiteX4" fmla="*/ 770046 w 2683420"/>
              <a:gd name="connsiteY4" fmla="*/ 664072 h 2461234"/>
              <a:gd name="connsiteX5" fmla="*/ 725596 w 2683420"/>
              <a:gd name="connsiteY5" fmla="*/ 873622 h 2461234"/>
              <a:gd name="connsiteX6" fmla="*/ 738296 w 2683420"/>
              <a:gd name="connsiteY6" fmla="*/ 1038722 h 2461234"/>
              <a:gd name="connsiteX7" fmla="*/ 890696 w 2683420"/>
              <a:gd name="connsiteY7" fmla="*/ 1197472 h 2461234"/>
              <a:gd name="connsiteX8" fmla="*/ 763696 w 2683420"/>
              <a:gd name="connsiteY8" fmla="*/ 1299072 h 2461234"/>
              <a:gd name="connsiteX9" fmla="*/ 477946 w 2683420"/>
              <a:gd name="connsiteY9" fmla="*/ 1337172 h 2461234"/>
              <a:gd name="connsiteX10" fmla="*/ 338246 w 2683420"/>
              <a:gd name="connsiteY10" fmla="*/ 1445122 h 2461234"/>
              <a:gd name="connsiteX11" fmla="*/ 306496 w 2683420"/>
              <a:gd name="connsiteY11" fmla="*/ 1495922 h 2461234"/>
              <a:gd name="connsiteX12" fmla="*/ 293796 w 2683420"/>
              <a:gd name="connsiteY12" fmla="*/ 1597522 h 2461234"/>
              <a:gd name="connsiteX13" fmla="*/ 306496 w 2683420"/>
              <a:gd name="connsiteY13" fmla="*/ 1661022 h 2461234"/>
              <a:gd name="connsiteX14" fmla="*/ 810 w 2683420"/>
              <a:gd name="connsiteY14" fmla="*/ 2011601 h 2461234"/>
              <a:gd name="connsiteX15" fmla="*/ 219220 w 2683420"/>
              <a:gd name="connsiteY15" fmla="*/ 2151745 h 2461234"/>
              <a:gd name="connsiteX16" fmla="*/ 284197 w 2683420"/>
              <a:gd name="connsiteY16" fmla="*/ 2226467 h 2461234"/>
              <a:gd name="connsiteX17" fmla="*/ 261750 w 2683420"/>
              <a:gd name="connsiteY17" fmla="*/ 2324966 h 2461234"/>
              <a:gd name="connsiteX18" fmla="*/ 566846 w 2683420"/>
              <a:gd name="connsiteY18" fmla="*/ 2264272 h 2461234"/>
              <a:gd name="connsiteX19" fmla="*/ 801796 w 2683420"/>
              <a:gd name="connsiteY19" fmla="*/ 2321422 h 2461234"/>
              <a:gd name="connsiteX20" fmla="*/ 1335196 w 2683420"/>
              <a:gd name="connsiteY20" fmla="*/ 2454772 h 2461234"/>
              <a:gd name="connsiteX21" fmla="*/ 1757779 w 2683420"/>
              <a:gd name="connsiteY21" fmla="*/ 2431421 h 2461234"/>
              <a:gd name="connsiteX22" fmla="*/ 1994776 w 2683420"/>
              <a:gd name="connsiteY22" fmla="*/ 2353377 h 2461234"/>
              <a:gd name="connsiteX23" fmla="*/ 2157214 w 2683420"/>
              <a:gd name="connsiteY23" fmla="*/ 2204869 h 2461234"/>
              <a:gd name="connsiteX24" fmla="*/ 2127102 w 2683420"/>
              <a:gd name="connsiteY24" fmla="*/ 2081556 h 2461234"/>
              <a:gd name="connsiteX25" fmla="*/ 2198589 w 2683420"/>
              <a:gd name="connsiteY25" fmla="*/ 1989074 h 2461234"/>
              <a:gd name="connsiteX26" fmla="*/ 2450337 w 2683420"/>
              <a:gd name="connsiteY26" fmla="*/ 1887984 h 2461234"/>
              <a:gd name="connsiteX27" fmla="*/ 2682625 w 2683420"/>
              <a:gd name="connsiteY27" fmla="*/ 1718377 h 2461234"/>
              <a:gd name="connsiteX28" fmla="*/ 2522851 w 2683420"/>
              <a:gd name="connsiteY28" fmla="*/ 1582364 h 2461234"/>
              <a:gd name="connsiteX29" fmla="*/ 2425553 w 2683420"/>
              <a:gd name="connsiteY29" fmla="*/ 1397599 h 2461234"/>
              <a:gd name="connsiteX30" fmla="*/ 2370860 w 2683420"/>
              <a:gd name="connsiteY30" fmla="*/ 1257694 h 2461234"/>
              <a:gd name="connsiteX31" fmla="*/ 2131200 w 2683420"/>
              <a:gd name="connsiteY31" fmla="*/ 1071701 h 2461234"/>
              <a:gd name="connsiteX32" fmla="*/ 2073228 w 2683420"/>
              <a:gd name="connsiteY32" fmla="*/ 683840 h 2461234"/>
              <a:gd name="connsiteX33" fmla="*/ 2302650 w 2683420"/>
              <a:gd name="connsiteY33" fmla="*/ 395119 h 2461234"/>
              <a:gd name="connsiteX34" fmla="*/ 2338563 w 2683420"/>
              <a:gd name="connsiteY34" fmla="*/ 229319 h 2461234"/>
              <a:gd name="connsiteX35" fmla="*/ 2294928 w 2683420"/>
              <a:gd name="connsiteY35" fmla="*/ 149548 h 2461234"/>
              <a:gd name="connsiteX36" fmla="*/ 2268033 w 2683420"/>
              <a:gd name="connsiteY36" fmla="*/ 137323 h 2461234"/>
              <a:gd name="connsiteX37" fmla="*/ 2209355 w 2683420"/>
              <a:gd name="connsiteY37" fmla="*/ 88423 h 2461234"/>
              <a:gd name="connsiteX38" fmla="*/ 2192242 w 2683420"/>
              <a:gd name="connsiteY38" fmla="*/ 71310 h 2461234"/>
              <a:gd name="connsiteX39" fmla="*/ 2211801 w 2683420"/>
              <a:gd name="connsiteY39" fmla="*/ 29746 h 2461234"/>
              <a:gd name="connsiteX40" fmla="*/ 2187114 w 2683420"/>
              <a:gd name="connsiteY40" fmla="*/ 1126 h 2461234"/>
              <a:gd name="connsiteX41" fmla="*/ 2136008 w 2683420"/>
              <a:gd name="connsiteY41" fmla="*/ 68865 h 2461234"/>
              <a:gd name="connsiteX42" fmla="*/ 2077330 w 2683420"/>
              <a:gd name="connsiteY42" fmla="*/ 298688 h 2461234"/>
              <a:gd name="connsiteX43" fmla="*/ 1985327 w 2683420"/>
              <a:gd name="connsiteY43" fmla="*/ 439647 h 2461234"/>
              <a:gd name="connsiteX44" fmla="*/ 1893548 w 2683420"/>
              <a:gd name="connsiteY44" fmla="*/ 513903 h 2461234"/>
              <a:gd name="connsiteX45" fmla="*/ 1867790 w 2683420"/>
              <a:gd name="connsiteY45" fmla="*/ 516478 h 2461234"/>
              <a:gd name="connsiteX46" fmla="*/ 1834305 w 2683420"/>
              <a:gd name="connsiteY46" fmla="*/ 516478 h 2461234"/>
              <a:gd name="connsiteX47" fmla="*/ 1775062 w 2683420"/>
              <a:gd name="connsiteY47" fmla="*/ 488144 h 2461234"/>
              <a:gd name="connsiteX48" fmla="*/ 1780214 w 2683420"/>
              <a:gd name="connsiteY48" fmla="*/ 434053 h 2461234"/>
              <a:gd name="connsiteX49" fmla="*/ 1785366 w 2683420"/>
              <a:gd name="connsiteY49" fmla="*/ 395416 h 2461234"/>
              <a:gd name="connsiteX50" fmla="*/ 1713316 w 2683420"/>
              <a:gd name="connsiteY50" fmla="*/ 308240 h 2461234"/>
              <a:gd name="connsiteX51" fmla="*/ 1677183 w 2683420"/>
              <a:gd name="connsiteY51" fmla="*/ 300112 h 2461234"/>
              <a:gd name="connsiteX52" fmla="*/ 1543242 w 2683420"/>
              <a:gd name="connsiteY52" fmla="*/ 333597 h 2461234"/>
              <a:gd name="connsiteX53" fmla="*/ 1532939 w 2683420"/>
              <a:gd name="connsiteY53" fmla="*/ 354204 h 2461234"/>
              <a:gd name="connsiteX54" fmla="*/ 1517485 w 2683420"/>
              <a:gd name="connsiteY54" fmla="*/ 392840 h 2461234"/>
              <a:gd name="connsiteX55" fmla="*/ 1549178 w 2683420"/>
              <a:gd name="connsiteY55" fmla="*/ 438812 h 2461234"/>
              <a:gd name="connsiteX56" fmla="*/ 1558698 w 2683420"/>
              <a:gd name="connsiteY56" fmla="*/ 475266 h 2461234"/>
              <a:gd name="connsiteX57" fmla="*/ 1538091 w 2683420"/>
              <a:gd name="connsiteY57" fmla="*/ 503598 h 2461234"/>
              <a:gd name="connsiteX58" fmla="*/ 1478795 w 2683420"/>
              <a:gd name="connsiteY58" fmla="*/ 551812 h 2461234"/>
              <a:gd name="connsiteX59" fmla="*/ 1437636 w 2683420"/>
              <a:gd name="connsiteY59" fmla="*/ 622084 h 2461234"/>
              <a:gd name="connsiteX60" fmla="*/ 1407422 w 2683420"/>
              <a:gd name="connsiteY60" fmla="*/ 623861 h 2461234"/>
              <a:gd name="connsiteX61" fmla="*/ 1355211 w 2683420"/>
              <a:gd name="connsiteY61" fmla="*/ 647842 h 2461234"/>
              <a:gd name="connsiteX62" fmla="*/ 1334605 w 2683420"/>
              <a:gd name="connsiteY62" fmla="*/ 704510 h 2461234"/>
              <a:gd name="connsiteX63" fmla="*/ 1313999 w 2683420"/>
              <a:gd name="connsiteY63" fmla="*/ 696782 h 2461234"/>
              <a:gd name="connsiteX64" fmla="*/ 1272786 w 2683420"/>
              <a:gd name="connsiteY64" fmla="*/ 689054 h 2461234"/>
              <a:gd name="connsiteX65" fmla="*/ 1182634 w 2683420"/>
              <a:gd name="connsiteY65" fmla="*/ 689053 h 2461234"/>
              <a:gd name="connsiteX66" fmla="*/ 1130976 w 2683420"/>
              <a:gd name="connsiteY66" fmla="*/ 675395 h 2461234"/>
              <a:gd name="connsiteX67" fmla="*/ 1071876 w 2683420"/>
              <a:gd name="connsiteY67" fmla="*/ 652993 h 2461234"/>
              <a:gd name="connsiteX68" fmla="*/ 1102784 w 2683420"/>
              <a:gd name="connsiteY68" fmla="*/ 629811 h 2461234"/>
              <a:gd name="connsiteX69" fmla="*/ 1172332 w 2683420"/>
              <a:gd name="connsiteY69" fmla="*/ 642690 h 2461234"/>
              <a:gd name="connsiteX70" fmla="*/ 1177482 w 2683420"/>
              <a:gd name="connsiteY70" fmla="*/ 660720 h 2461234"/>
              <a:gd name="connsiteX71" fmla="*/ 1228998 w 2683420"/>
              <a:gd name="connsiteY71" fmla="*/ 671024 h 2461234"/>
              <a:gd name="connsiteX72" fmla="*/ 1292346 w 2683420"/>
              <a:gd name="connsiteY72" fmla="*/ 640245 h 2461234"/>
              <a:gd name="connsiteX73" fmla="*/ 1265058 w 2683420"/>
              <a:gd name="connsiteY73" fmla="*/ 609206 h 2461234"/>
              <a:gd name="connsiteX74" fmla="*/ 1326877 w 2683420"/>
              <a:gd name="connsiteY74" fmla="*/ 593751 h 2461234"/>
              <a:gd name="connsiteX75" fmla="*/ 1339023 w 2683420"/>
              <a:gd name="connsiteY75" fmla="*/ 564208 h 2461234"/>
              <a:gd name="connsiteX76" fmla="*/ 1362938 w 2683420"/>
              <a:gd name="connsiteY76" fmla="*/ 544811 h 2461234"/>
              <a:gd name="connsiteX77" fmla="*/ 1370666 w 2683420"/>
              <a:gd name="connsiteY77" fmla="*/ 511326 h 2461234"/>
              <a:gd name="connsiteX78" fmla="*/ 1411878 w 2683420"/>
              <a:gd name="connsiteY78" fmla="*/ 501023 h 2461234"/>
              <a:gd name="connsiteX79" fmla="*/ 1427333 w 2683420"/>
              <a:gd name="connsiteY79" fmla="*/ 470113 h 2461234"/>
              <a:gd name="connsiteX80" fmla="*/ 1414454 w 2683420"/>
              <a:gd name="connsiteY80" fmla="*/ 441780 h 2461234"/>
              <a:gd name="connsiteX81" fmla="*/ 1445363 w 2683420"/>
              <a:gd name="connsiteY81" fmla="*/ 397992 h 2461234"/>
              <a:gd name="connsiteX82" fmla="*/ 1453145 w 2683420"/>
              <a:gd name="connsiteY82" fmla="*/ 384672 h 2461234"/>
              <a:gd name="connsiteX83" fmla="*/ 1440211 w 2683420"/>
              <a:gd name="connsiteY83" fmla="*/ 351628 h 2461234"/>
              <a:gd name="connsiteX84" fmla="*/ 1294163 w 2683420"/>
              <a:gd name="connsiteY84" fmla="*/ 291336 h 2461234"/>
              <a:gd name="connsiteX85" fmla="*/ 1205816 w 2683420"/>
              <a:gd name="connsiteY85" fmla="*/ 292385 h 2461234"/>
              <a:gd name="connsiteX86" fmla="*/ 1024046 w 2683420"/>
              <a:gd name="connsiteY86" fmla="*/ 156072 h 2461234"/>
              <a:gd name="connsiteX87" fmla="*/ 901942 w 2683420"/>
              <a:gd name="connsiteY87" fmla="*/ 112375 h 2461234"/>
              <a:gd name="connsiteX88" fmla="*/ 907027 w 2683420"/>
              <a:gd name="connsiteY88" fmla="*/ 142992 h 2461234"/>
              <a:gd name="connsiteX89" fmla="*/ 878692 w 2683420"/>
              <a:gd name="connsiteY89" fmla="*/ 153294 h 2461234"/>
              <a:gd name="connsiteX90" fmla="*/ 858086 w 2683420"/>
              <a:gd name="connsiteY90" fmla="*/ 181627 h 2461234"/>
              <a:gd name="connsiteX91" fmla="*/ 870965 w 2683420"/>
              <a:gd name="connsiteY91" fmla="*/ 220263 h 2461234"/>
              <a:gd name="connsiteX92" fmla="*/ 948237 w 2683420"/>
              <a:gd name="connsiteY92" fmla="*/ 220263 h 2461234"/>
              <a:gd name="connsiteX93" fmla="*/ 971421 w 2683420"/>
              <a:gd name="connsiteY93" fmla="*/ 274355 h 2461234"/>
              <a:gd name="connsiteX94" fmla="*/ 1010057 w 2683420"/>
              <a:gd name="connsiteY94" fmla="*/ 305264 h 2461234"/>
              <a:gd name="connsiteX95" fmla="*/ 1038391 w 2683420"/>
              <a:gd name="connsiteY95" fmla="*/ 323295 h 2461234"/>
              <a:gd name="connsiteX96" fmla="*/ 1027025 w 2683420"/>
              <a:gd name="connsiteY96" fmla="*/ 373193 h 2461234"/>
              <a:gd name="connsiteX97" fmla="*/ 981694 w 2683420"/>
              <a:gd name="connsiteY97" fmla="*/ 386402 h 2461234"/>
              <a:gd name="connsiteX98" fmla="*/ 899374 w 2683420"/>
              <a:gd name="connsiteY98" fmla="*/ 313067 h 2461234"/>
              <a:gd name="connsiteX99" fmla="*/ 783260 w 2683420"/>
              <a:gd name="connsiteY99" fmla="*/ 282274 h 2461234"/>
              <a:gd name="connsiteX0" fmla="*/ 795446 w 2683420"/>
              <a:gd name="connsiteY0" fmla="*/ 365622 h 2461234"/>
              <a:gd name="connsiteX1" fmla="*/ 854663 w 2683420"/>
              <a:gd name="connsiteY1" fmla="*/ 422772 h 2461234"/>
              <a:gd name="connsiteX2" fmla="*/ 877996 w 2683420"/>
              <a:gd name="connsiteY2" fmla="*/ 549772 h 2461234"/>
              <a:gd name="connsiteX3" fmla="*/ 833546 w 2683420"/>
              <a:gd name="connsiteY3" fmla="*/ 600572 h 2461234"/>
              <a:gd name="connsiteX4" fmla="*/ 770046 w 2683420"/>
              <a:gd name="connsiteY4" fmla="*/ 664072 h 2461234"/>
              <a:gd name="connsiteX5" fmla="*/ 725596 w 2683420"/>
              <a:gd name="connsiteY5" fmla="*/ 873622 h 2461234"/>
              <a:gd name="connsiteX6" fmla="*/ 738296 w 2683420"/>
              <a:gd name="connsiteY6" fmla="*/ 1038722 h 2461234"/>
              <a:gd name="connsiteX7" fmla="*/ 890696 w 2683420"/>
              <a:gd name="connsiteY7" fmla="*/ 1197472 h 2461234"/>
              <a:gd name="connsiteX8" fmla="*/ 763696 w 2683420"/>
              <a:gd name="connsiteY8" fmla="*/ 1299072 h 2461234"/>
              <a:gd name="connsiteX9" fmla="*/ 477946 w 2683420"/>
              <a:gd name="connsiteY9" fmla="*/ 1337172 h 2461234"/>
              <a:gd name="connsiteX10" fmla="*/ 338246 w 2683420"/>
              <a:gd name="connsiteY10" fmla="*/ 1445122 h 2461234"/>
              <a:gd name="connsiteX11" fmla="*/ 306496 w 2683420"/>
              <a:gd name="connsiteY11" fmla="*/ 1495922 h 2461234"/>
              <a:gd name="connsiteX12" fmla="*/ 293796 w 2683420"/>
              <a:gd name="connsiteY12" fmla="*/ 1597522 h 2461234"/>
              <a:gd name="connsiteX13" fmla="*/ 306496 w 2683420"/>
              <a:gd name="connsiteY13" fmla="*/ 1661022 h 2461234"/>
              <a:gd name="connsiteX14" fmla="*/ 810 w 2683420"/>
              <a:gd name="connsiteY14" fmla="*/ 2011601 h 2461234"/>
              <a:gd name="connsiteX15" fmla="*/ 219220 w 2683420"/>
              <a:gd name="connsiteY15" fmla="*/ 2151745 h 2461234"/>
              <a:gd name="connsiteX16" fmla="*/ 284197 w 2683420"/>
              <a:gd name="connsiteY16" fmla="*/ 2226467 h 2461234"/>
              <a:gd name="connsiteX17" fmla="*/ 261750 w 2683420"/>
              <a:gd name="connsiteY17" fmla="*/ 2324966 h 2461234"/>
              <a:gd name="connsiteX18" fmla="*/ 566846 w 2683420"/>
              <a:gd name="connsiteY18" fmla="*/ 2264272 h 2461234"/>
              <a:gd name="connsiteX19" fmla="*/ 801796 w 2683420"/>
              <a:gd name="connsiteY19" fmla="*/ 2321422 h 2461234"/>
              <a:gd name="connsiteX20" fmla="*/ 1335196 w 2683420"/>
              <a:gd name="connsiteY20" fmla="*/ 2454772 h 2461234"/>
              <a:gd name="connsiteX21" fmla="*/ 1757779 w 2683420"/>
              <a:gd name="connsiteY21" fmla="*/ 2431421 h 2461234"/>
              <a:gd name="connsiteX22" fmla="*/ 1994776 w 2683420"/>
              <a:gd name="connsiteY22" fmla="*/ 2353377 h 2461234"/>
              <a:gd name="connsiteX23" fmla="*/ 2157214 w 2683420"/>
              <a:gd name="connsiteY23" fmla="*/ 2204869 h 2461234"/>
              <a:gd name="connsiteX24" fmla="*/ 2127102 w 2683420"/>
              <a:gd name="connsiteY24" fmla="*/ 2081556 h 2461234"/>
              <a:gd name="connsiteX25" fmla="*/ 2198589 w 2683420"/>
              <a:gd name="connsiteY25" fmla="*/ 1989074 h 2461234"/>
              <a:gd name="connsiteX26" fmla="*/ 2450337 w 2683420"/>
              <a:gd name="connsiteY26" fmla="*/ 1887984 h 2461234"/>
              <a:gd name="connsiteX27" fmla="*/ 2682625 w 2683420"/>
              <a:gd name="connsiteY27" fmla="*/ 1718377 h 2461234"/>
              <a:gd name="connsiteX28" fmla="*/ 2522851 w 2683420"/>
              <a:gd name="connsiteY28" fmla="*/ 1582364 h 2461234"/>
              <a:gd name="connsiteX29" fmla="*/ 2425553 w 2683420"/>
              <a:gd name="connsiteY29" fmla="*/ 1397599 h 2461234"/>
              <a:gd name="connsiteX30" fmla="*/ 2282370 w 2683420"/>
              <a:gd name="connsiteY30" fmla="*/ 1346184 h 2461234"/>
              <a:gd name="connsiteX31" fmla="*/ 2131200 w 2683420"/>
              <a:gd name="connsiteY31" fmla="*/ 1071701 h 2461234"/>
              <a:gd name="connsiteX32" fmla="*/ 2073228 w 2683420"/>
              <a:gd name="connsiteY32" fmla="*/ 683840 h 2461234"/>
              <a:gd name="connsiteX33" fmla="*/ 2302650 w 2683420"/>
              <a:gd name="connsiteY33" fmla="*/ 395119 h 2461234"/>
              <a:gd name="connsiteX34" fmla="*/ 2338563 w 2683420"/>
              <a:gd name="connsiteY34" fmla="*/ 229319 h 2461234"/>
              <a:gd name="connsiteX35" fmla="*/ 2294928 w 2683420"/>
              <a:gd name="connsiteY35" fmla="*/ 149548 h 2461234"/>
              <a:gd name="connsiteX36" fmla="*/ 2268033 w 2683420"/>
              <a:gd name="connsiteY36" fmla="*/ 137323 h 2461234"/>
              <a:gd name="connsiteX37" fmla="*/ 2209355 w 2683420"/>
              <a:gd name="connsiteY37" fmla="*/ 88423 h 2461234"/>
              <a:gd name="connsiteX38" fmla="*/ 2192242 w 2683420"/>
              <a:gd name="connsiteY38" fmla="*/ 71310 h 2461234"/>
              <a:gd name="connsiteX39" fmla="*/ 2211801 w 2683420"/>
              <a:gd name="connsiteY39" fmla="*/ 29746 h 2461234"/>
              <a:gd name="connsiteX40" fmla="*/ 2187114 w 2683420"/>
              <a:gd name="connsiteY40" fmla="*/ 1126 h 2461234"/>
              <a:gd name="connsiteX41" fmla="*/ 2136008 w 2683420"/>
              <a:gd name="connsiteY41" fmla="*/ 68865 h 2461234"/>
              <a:gd name="connsiteX42" fmla="*/ 2077330 w 2683420"/>
              <a:gd name="connsiteY42" fmla="*/ 298688 h 2461234"/>
              <a:gd name="connsiteX43" fmla="*/ 1985327 w 2683420"/>
              <a:gd name="connsiteY43" fmla="*/ 439647 h 2461234"/>
              <a:gd name="connsiteX44" fmla="*/ 1893548 w 2683420"/>
              <a:gd name="connsiteY44" fmla="*/ 513903 h 2461234"/>
              <a:gd name="connsiteX45" fmla="*/ 1867790 w 2683420"/>
              <a:gd name="connsiteY45" fmla="*/ 516478 h 2461234"/>
              <a:gd name="connsiteX46" fmla="*/ 1834305 w 2683420"/>
              <a:gd name="connsiteY46" fmla="*/ 516478 h 2461234"/>
              <a:gd name="connsiteX47" fmla="*/ 1775062 w 2683420"/>
              <a:gd name="connsiteY47" fmla="*/ 488144 h 2461234"/>
              <a:gd name="connsiteX48" fmla="*/ 1780214 w 2683420"/>
              <a:gd name="connsiteY48" fmla="*/ 434053 h 2461234"/>
              <a:gd name="connsiteX49" fmla="*/ 1785366 w 2683420"/>
              <a:gd name="connsiteY49" fmla="*/ 395416 h 2461234"/>
              <a:gd name="connsiteX50" fmla="*/ 1713316 w 2683420"/>
              <a:gd name="connsiteY50" fmla="*/ 308240 h 2461234"/>
              <a:gd name="connsiteX51" fmla="*/ 1677183 w 2683420"/>
              <a:gd name="connsiteY51" fmla="*/ 300112 h 2461234"/>
              <a:gd name="connsiteX52" fmla="*/ 1543242 w 2683420"/>
              <a:gd name="connsiteY52" fmla="*/ 333597 h 2461234"/>
              <a:gd name="connsiteX53" fmla="*/ 1532939 w 2683420"/>
              <a:gd name="connsiteY53" fmla="*/ 354204 h 2461234"/>
              <a:gd name="connsiteX54" fmla="*/ 1517485 w 2683420"/>
              <a:gd name="connsiteY54" fmla="*/ 392840 h 2461234"/>
              <a:gd name="connsiteX55" fmla="*/ 1549178 w 2683420"/>
              <a:gd name="connsiteY55" fmla="*/ 438812 h 2461234"/>
              <a:gd name="connsiteX56" fmla="*/ 1558698 w 2683420"/>
              <a:gd name="connsiteY56" fmla="*/ 475266 h 2461234"/>
              <a:gd name="connsiteX57" fmla="*/ 1538091 w 2683420"/>
              <a:gd name="connsiteY57" fmla="*/ 503598 h 2461234"/>
              <a:gd name="connsiteX58" fmla="*/ 1478795 w 2683420"/>
              <a:gd name="connsiteY58" fmla="*/ 551812 h 2461234"/>
              <a:gd name="connsiteX59" fmla="*/ 1437636 w 2683420"/>
              <a:gd name="connsiteY59" fmla="*/ 622084 h 2461234"/>
              <a:gd name="connsiteX60" fmla="*/ 1407422 w 2683420"/>
              <a:gd name="connsiteY60" fmla="*/ 623861 h 2461234"/>
              <a:gd name="connsiteX61" fmla="*/ 1355211 w 2683420"/>
              <a:gd name="connsiteY61" fmla="*/ 647842 h 2461234"/>
              <a:gd name="connsiteX62" fmla="*/ 1334605 w 2683420"/>
              <a:gd name="connsiteY62" fmla="*/ 704510 h 2461234"/>
              <a:gd name="connsiteX63" fmla="*/ 1313999 w 2683420"/>
              <a:gd name="connsiteY63" fmla="*/ 696782 h 2461234"/>
              <a:gd name="connsiteX64" fmla="*/ 1272786 w 2683420"/>
              <a:gd name="connsiteY64" fmla="*/ 689054 h 2461234"/>
              <a:gd name="connsiteX65" fmla="*/ 1182634 w 2683420"/>
              <a:gd name="connsiteY65" fmla="*/ 689053 h 2461234"/>
              <a:gd name="connsiteX66" fmla="*/ 1130976 w 2683420"/>
              <a:gd name="connsiteY66" fmla="*/ 675395 h 2461234"/>
              <a:gd name="connsiteX67" fmla="*/ 1071876 w 2683420"/>
              <a:gd name="connsiteY67" fmla="*/ 652993 h 2461234"/>
              <a:gd name="connsiteX68" fmla="*/ 1102784 w 2683420"/>
              <a:gd name="connsiteY68" fmla="*/ 629811 h 2461234"/>
              <a:gd name="connsiteX69" fmla="*/ 1172332 w 2683420"/>
              <a:gd name="connsiteY69" fmla="*/ 642690 h 2461234"/>
              <a:gd name="connsiteX70" fmla="*/ 1177482 w 2683420"/>
              <a:gd name="connsiteY70" fmla="*/ 660720 h 2461234"/>
              <a:gd name="connsiteX71" fmla="*/ 1228998 w 2683420"/>
              <a:gd name="connsiteY71" fmla="*/ 671024 h 2461234"/>
              <a:gd name="connsiteX72" fmla="*/ 1292346 w 2683420"/>
              <a:gd name="connsiteY72" fmla="*/ 640245 h 2461234"/>
              <a:gd name="connsiteX73" fmla="*/ 1265058 w 2683420"/>
              <a:gd name="connsiteY73" fmla="*/ 609206 h 2461234"/>
              <a:gd name="connsiteX74" fmla="*/ 1326877 w 2683420"/>
              <a:gd name="connsiteY74" fmla="*/ 593751 h 2461234"/>
              <a:gd name="connsiteX75" fmla="*/ 1339023 w 2683420"/>
              <a:gd name="connsiteY75" fmla="*/ 564208 h 2461234"/>
              <a:gd name="connsiteX76" fmla="*/ 1362938 w 2683420"/>
              <a:gd name="connsiteY76" fmla="*/ 544811 h 2461234"/>
              <a:gd name="connsiteX77" fmla="*/ 1370666 w 2683420"/>
              <a:gd name="connsiteY77" fmla="*/ 511326 h 2461234"/>
              <a:gd name="connsiteX78" fmla="*/ 1411878 w 2683420"/>
              <a:gd name="connsiteY78" fmla="*/ 501023 h 2461234"/>
              <a:gd name="connsiteX79" fmla="*/ 1427333 w 2683420"/>
              <a:gd name="connsiteY79" fmla="*/ 470113 h 2461234"/>
              <a:gd name="connsiteX80" fmla="*/ 1414454 w 2683420"/>
              <a:gd name="connsiteY80" fmla="*/ 441780 h 2461234"/>
              <a:gd name="connsiteX81" fmla="*/ 1445363 w 2683420"/>
              <a:gd name="connsiteY81" fmla="*/ 397992 h 2461234"/>
              <a:gd name="connsiteX82" fmla="*/ 1453145 w 2683420"/>
              <a:gd name="connsiteY82" fmla="*/ 384672 h 2461234"/>
              <a:gd name="connsiteX83" fmla="*/ 1440211 w 2683420"/>
              <a:gd name="connsiteY83" fmla="*/ 351628 h 2461234"/>
              <a:gd name="connsiteX84" fmla="*/ 1294163 w 2683420"/>
              <a:gd name="connsiteY84" fmla="*/ 291336 h 2461234"/>
              <a:gd name="connsiteX85" fmla="*/ 1205816 w 2683420"/>
              <a:gd name="connsiteY85" fmla="*/ 292385 h 2461234"/>
              <a:gd name="connsiteX86" fmla="*/ 1024046 w 2683420"/>
              <a:gd name="connsiteY86" fmla="*/ 156072 h 2461234"/>
              <a:gd name="connsiteX87" fmla="*/ 901942 w 2683420"/>
              <a:gd name="connsiteY87" fmla="*/ 112375 h 2461234"/>
              <a:gd name="connsiteX88" fmla="*/ 907027 w 2683420"/>
              <a:gd name="connsiteY88" fmla="*/ 142992 h 2461234"/>
              <a:gd name="connsiteX89" fmla="*/ 878692 w 2683420"/>
              <a:gd name="connsiteY89" fmla="*/ 153294 h 2461234"/>
              <a:gd name="connsiteX90" fmla="*/ 858086 w 2683420"/>
              <a:gd name="connsiteY90" fmla="*/ 181627 h 2461234"/>
              <a:gd name="connsiteX91" fmla="*/ 870965 w 2683420"/>
              <a:gd name="connsiteY91" fmla="*/ 220263 h 2461234"/>
              <a:gd name="connsiteX92" fmla="*/ 948237 w 2683420"/>
              <a:gd name="connsiteY92" fmla="*/ 220263 h 2461234"/>
              <a:gd name="connsiteX93" fmla="*/ 971421 w 2683420"/>
              <a:gd name="connsiteY93" fmla="*/ 274355 h 2461234"/>
              <a:gd name="connsiteX94" fmla="*/ 1010057 w 2683420"/>
              <a:gd name="connsiteY94" fmla="*/ 305264 h 2461234"/>
              <a:gd name="connsiteX95" fmla="*/ 1038391 w 2683420"/>
              <a:gd name="connsiteY95" fmla="*/ 323295 h 2461234"/>
              <a:gd name="connsiteX96" fmla="*/ 1027025 w 2683420"/>
              <a:gd name="connsiteY96" fmla="*/ 373193 h 2461234"/>
              <a:gd name="connsiteX97" fmla="*/ 981694 w 2683420"/>
              <a:gd name="connsiteY97" fmla="*/ 386402 h 2461234"/>
              <a:gd name="connsiteX98" fmla="*/ 899374 w 2683420"/>
              <a:gd name="connsiteY98" fmla="*/ 313067 h 2461234"/>
              <a:gd name="connsiteX99" fmla="*/ 783260 w 2683420"/>
              <a:gd name="connsiteY99" fmla="*/ 282274 h 2461234"/>
              <a:gd name="connsiteX0" fmla="*/ 795446 w 2683464"/>
              <a:gd name="connsiteY0" fmla="*/ 365622 h 2461234"/>
              <a:gd name="connsiteX1" fmla="*/ 854663 w 2683464"/>
              <a:gd name="connsiteY1" fmla="*/ 422772 h 2461234"/>
              <a:gd name="connsiteX2" fmla="*/ 877996 w 2683464"/>
              <a:gd name="connsiteY2" fmla="*/ 549772 h 2461234"/>
              <a:gd name="connsiteX3" fmla="*/ 833546 w 2683464"/>
              <a:gd name="connsiteY3" fmla="*/ 600572 h 2461234"/>
              <a:gd name="connsiteX4" fmla="*/ 770046 w 2683464"/>
              <a:gd name="connsiteY4" fmla="*/ 664072 h 2461234"/>
              <a:gd name="connsiteX5" fmla="*/ 725596 w 2683464"/>
              <a:gd name="connsiteY5" fmla="*/ 873622 h 2461234"/>
              <a:gd name="connsiteX6" fmla="*/ 738296 w 2683464"/>
              <a:gd name="connsiteY6" fmla="*/ 1038722 h 2461234"/>
              <a:gd name="connsiteX7" fmla="*/ 890696 w 2683464"/>
              <a:gd name="connsiteY7" fmla="*/ 1197472 h 2461234"/>
              <a:gd name="connsiteX8" fmla="*/ 763696 w 2683464"/>
              <a:gd name="connsiteY8" fmla="*/ 1299072 h 2461234"/>
              <a:gd name="connsiteX9" fmla="*/ 477946 w 2683464"/>
              <a:gd name="connsiteY9" fmla="*/ 1337172 h 2461234"/>
              <a:gd name="connsiteX10" fmla="*/ 338246 w 2683464"/>
              <a:gd name="connsiteY10" fmla="*/ 1445122 h 2461234"/>
              <a:gd name="connsiteX11" fmla="*/ 306496 w 2683464"/>
              <a:gd name="connsiteY11" fmla="*/ 1495922 h 2461234"/>
              <a:gd name="connsiteX12" fmla="*/ 293796 w 2683464"/>
              <a:gd name="connsiteY12" fmla="*/ 1597522 h 2461234"/>
              <a:gd name="connsiteX13" fmla="*/ 306496 w 2683464"/>
              <a:gd name="connsiteY13" fmla="*/ 1661022 h 2461234"/>
              <a:gd name="connsiteX14" fmla="*/ 810 w 2683464"/>
              <a:gd name="connsiteY14" fmla="*/ 2011601 h 2461234"/>
              <a:gd name="connsiteX15" fmla="*/ 219220 w 2683464"/>
              <a:gd name="connsiteY15" fmla="*/ 2151745 h 2461234"/>
              <a:gd name="connsiteX16" fmla="*/ 284197 w 2683464"/>
              <a:gd name="connsiteY16" fmla="*/ 2226467 h 2461234"/>
              <a:gd name="connsiteX17" fmla="*/ 261750 w 2683464"/>
              <a:gd name="connsiteY17" fmla="*/ 2324966 h 2461234"/>
              <a:gd name="connsiteX18" fmla="*/ 566846 w 2683464"/>
              <a:gd name="connsiteY18" fmla="*/ 2264272 h 2461234"/>
              <a:gd name="connsiteX19" fmla="*/ 801796 w 2683464"/>
              <a:gd name="connsiteY19" fmla="*/ 2321422 h 2461234"/>
              <a:gd name="connsiteX20" fmla="*/ 1335196 w 2683464"/>
              <a:gd name="connsiteY20" fmla="*/ 2454772 h 2461234"/>
              <a:gd name="connsiteX21" fmla="*/ 1757779 w 2683464"/>
              <a:gd name="connsiteY21" fmla="*/ 2431421 h 2461234"/>
              <a:gd name="connsiteX22" fmla="*/ 1994776 w 2683464"/>
              <a:gd name="connsiteY22" fmla="*/ 2353377 h 2461234"/>
              <a:gd name="connsiteX23" fmla="*/ 2157214 w 2683464"/>
              <a:gd name="connsiteY23" fmla="*/ 2204869 h 2461234"/>
              <a:gd name="connsiteX24" fmla="*/ 2127102 w 2683464"/>
              <a:gd name="connsiteY24" fmla="*/ 2081556 h 2461234"/>
              <a:gd name="connsiteX25" fmla="*/ 2198589 w 2683464"/>
              <a:gd name="connsiteY25" fmla="*/ 1989074 h 2461234"/>
              <a:gd name="connsiteX26" fmla="*/ 2450337 w 2683464"/>
              <a:gd name="connsiteY26" fmla="*/ 1887984 h 2461234"/>
              <a:gd name="connsiteX27" fmla="*/ 2682625 w 2683464"/>
              <a:gd name="connsiteY27" fmla="*/ 1718377 h 2461234"/>
              <a:gd name="connsiteX28" fmla="*/ 2522851 w 2683464"/>
              <a:gd name="connsiteY28" fmla="*/ 1582364 h 2461234"/>
              <a:gd name="connsiteX29" fmla="*/ 2381308 w 2683464"/>
              <a:gd name="connsiteY29" fmla="*/ 1471341 h 2461234"/>
              <a:gd name="connsiteX30" fmla="*/ 2282370 w 2683464"/>
              <a:gd name="connsiteY30" fmla="*/ 1346184 h 2461234"/>
              <a:gd name="connsiteX31" fmla="*/ 2131200 w 2683464"/>
              <a:gd name="connsiteY31" fmla="*/ 1071701 h 2461234"/>
              <a:gd name="connsiteX32" fmla="*/ 2073228 w 2683464"/>
              <a:gd name="connsiteY32" fmla="*/ 683840 h 2461234"/>
              <a:gd name="connsiteX33" fmla="*/ 2302650 w 2683464"/>
              <a:gd name="connsiteY33" fmla="*/ 395119 h 2461234"/>
              <a:gd name="connsiteX34" fmla="*/ 2338563 w 2683464"/>
              <a:gd name="connsiteY34" fmla="*/ 229319 h 2461234"/>
              <a:gd name="connsiteX35" fmla="*/ 2294928 w 2683464"/>
              <a:gd name="connsiteY35" fmla="*/ 149548 h 2461234"/>
              <a:gd name="connsiteX36" fmla="*/ 2268033 w 2683464"/>
              <a:gd name="connsiteY36" fmla="*/ 137323 h 2461234"/>
              <a:gd name="connsiteX37" fmla="*/ 2209355 w 2683464"/>
              <a:gd name="connsiteY37" fmla="*/ 88423 h 2461234"/>
              <a:gd name="connsiteX38" fmla="*/ 2192242 w 2683464"/>
              <a:gd name="connsiteY38" fmla="*/ 71310 h 2461234"/>
              <a:gd name="connsiteX39" fmla="*/ 2211801 w 2683464"/>
              <a:gd name="connsiteY39" fmla="*/ 29746 h 2461234"/>
              <a:gd name="connsiteX40" fmla="*/ 2187114 w 2683464"/>
              <a:gd name="connsiteY40" fmla="*/ 1126 h 2461234"/>
              <a:gd name="connsiteX41" fmla="*/ 2136008 w 2683464"/>
              <a:gd name="connsiteY41" fmla="*/ 68865 h 2461234"/>
              <a:gd name="connsiteX42" fmla="*/ 2077330 w 2683464"/>
              <a:gd name="connsiteY42" fmla="*/ 298688 h 2461234"/>
              <a:gd name="connsiteX43" fmla="*/ 1985327 w 2683464"/>
              <a:gd name="connsiteY43" fmla="*/ 439647 h 2461234"/>
              <a:gd name="connsiteX44" fmla="*/ 1893548 w 2683464"/>
              <a:gd name="connsiteY44" fmla="*/ 513903 h 2461234"/>
              <a:gd name="connsiteX45" fmla="*/ 1867790 w 2683464"/>
              <a:gd name="connsiteY45" fmla="*/ 516478 h 2461234"/>
              <a:gd name="connsiteX46" fmla="*/ 1834305 w 2683464"/>
              <a:gd name="connsiteY46" fmla="*/ 516478 h 2461234"/>
              <a:gd name="connsiteX47" fmla="*/ 1775062 w 2683464"/>
              <a:gd name="connsiteY47" fmla="*/ 488144 h 2461234"/>
              <a:gd name="connsiteX48" fmla="*/ 1780214 w 2683464"/>
              <a:gd name="connsiteY48" fmla="*/ 434053 h 2461234"/>
              <a:gd name="connsiteX49" fmla="*/ 1785366 w 2683464"/>
              <a:gd name="connsiteY49" fmla="*/ 395416 h 2461234"/>
              <a:gd name="connsiteX50" fmla="*/ 1713316 w 2683464"/>
              <a:gd name="connsiteY50" fmla="*/ 308240 h 2461234"/>
              <a:gd name="connsiteX51" fmla="*/ 1677183 w 2683464"/>
              <a:gd name="connsiteY51" fmla="*/ 300112 h 2461234"/>
              <a:gd name="connsiteX52" fmla="*/ 1543242 w 2683464"/>
              <a:gd name="connsiteY52" fmla="*/ 333597 h 2461234"/>
              <a:gd name="connsiteX53" fmla="*/ 1532939 w 2683464"/>
              <a:gd name="connsiteY53" fmla="*/ 354204 h 2461234"/>
              <a:gd name="connsiteX54" fmla="*/ 1517485 w 2683464"/>
              <a:gd name="connsiteY54" fmla="*/ 392840 h 2461234"/>
              <a:gd name="connsiteX55" fmla="*/ 1549178 w 2683464"/>
              <a:gd name="connsiteY55" fmla="*/ 438812 h 2461234"/>
              <a:gd name="connsiteX56" fmla="*/ 1558698 w 2683464"/>
              <a:gd name="connsiteY56" fmla="*/ 475266 h 2461234"/>
              <a:gd name="connsiteX57" fmla="*/ 1538091 w 2683464"/>
              <a:gd name="connsiteY57" fmla="*/ 503598 h 2461234"/>
              <a:gd name="connsiteX58" fmla="*/ 1478795 w 2683464"/>
              <a:gd name="connsiteY58" fmla="*/ 551812 h 2461234"/>
              <a:gd name="connsiteX59" fmla="*/ 1437636 w 2683464"/>
              <a:gd name="connsiteY59" fmla="*/ 622084 h 2461234"/>
              <a:gd name="connsiteX60" fmla="*/ 1407422 w 2683464"/>
              <a:gd name="connsiteY60" fmla="*/ 623861 h 2461234"/>
              <a:gd name="connsiteX61" fmla="*/ 1355211 w 2683464"/>
              <a:gd name="connsiteY61" fmla="*/ 647842 h 2461234"/>
              <a:gd name="connsiteX62" fmla="*/ 1334605 w 2683464"/>
              <a:gd name="connsiteY62" fmla="*/ 704510 h 2461234"/>
              <a:gd name="connsiteX63" fmla="*/ 1313999 w 2683464"/>
              <a:gd name="connsiteY63" fmla="*/ 696782 h 2461234"/>
              <a:gd name="connsiteX64" fmla="*/ 1272786 w 2683464"/>
              <a:gd name="connsiteY64" fmla="*/ 689054 h 2461234"/>
              <a:gd name="connsiteX65" fmla="*/ 1182634 w 2683464"/>
              <a:gd name="connsiteY65" fmla="*/ 689053 h 2461234"/>
              <a:gd name="connsiteX66" fmla="*/ 1130976 w 2683464"/>
              <a:gd name="connsiteY66" fmla="*/ 675395 h 2461234"/>
              <a:gd name="connsiteX67" fmla="*/ 1071876 w 2683464"/>
              <a:gd name="connsiteY67" fmla="*/ 652993 h 2461234"/>
              <a:gd name="connsiteX68" fmla="*/ 1102784 w 2683464"/>
              <a:gd name="connsiteY68" fmla="*/ 629811 h 2461234"/>
              <a:gd name="connsiteX69" fmla="*/ 1172332 w 2683464"/>
              <a:gd name="connsiteY69" fmla="*/ 642690 h 2461234"/>
              <a:gd name="connsiteX70" fmla="*/ 1177482 w 2683464"/>
              <a:gd name="connsiteY70" fmla="*/ 660720 h 2461234"/>
              <a:gd name="connsiteX71" fmla="*/ 1228998 w 2683464"/>
              <a:gd name="connsiteY71" fmla="*/ 671024 h 2461234"/>
              <a:gd name="connsiteX72" fmla="*/ 1292346 w 2683464"/>
              <a:gd name="connsiteY72" fmla="*/ 640245 h 2461234"/>
              <a:gd name="connsiteX73" fmla="*/ 1265058 w 2683464"/>
              <a:gd name="connsiteY73" fmla="*/ 609206 h 2461234"/>
              <a:gd name="connsiteX74" fmla="*/ 1326877 w 2683464"/>
              <a:gd name="connsiteY74" fmla="*/ 593751 h 2461234"/>
              <a:gd name="connsiteX75" fmla="*/ 1339023 w 2683464"/>
              <a:gd name="connsiteY75" fmla="*/ 564208 h 2461234"/>
              <a:gd name="connsiteX76" fmla="*/ 1362938 w 2683464"/>
              <a:gd name="connsiteY76" fmla="*/ 544811 h 2461234"/>
              <a:gd name="connsiteX77" fmla="*/ 1370666 w 2683464"/>
              <a:gd name="connsiteY77" fmla="*/ 511326 h 2461234"/>
              <a:gd name="connsiteX78" fmla="*/ 1411878 w 2683464"/>
              <a:gd name="connsiteY78" fmla="*/ 501023 h 2461234"/>
              <a:gd name="connsiteX79" fmla="*/ 1427333 w 2683464"/>
              <a:gd name="connsiteY79" fmla="*/ 470113 h 2461234"/>
              <a:gd name="connsiteX80" fmla="*/ 1414454 w 2683464"/>
              <a:gd name="connsiteY80" fmla="*/ 441780 h 2461234"/>
              <a:gd name="connsiteX81" fmla="*/ 1445363 w 2683464"/>
              <a:gd name="connsiteY81" fmla="*/ 397992 h 2461234"/>
              <a:gd name="connsiteX82" fmla="*/ 1453145 w 2683464"/>
              <a:gd name="connsiteY82" fmla="*/ 384672 h 2461234"/>
              <a:gd name="connsiteX83" fmla="*/ 1440211 w 2683464"/>
              <a:gd name="connsiteY83" fmla="*/ 351628 h 2461234"/>
              <a:gd name="connsiteX84" fmla="*/ 1294163 w 2683464"/>
              <a:gd name="connsiteY84" fmla="*/ 291336 h 2461234"/>
              <a:gd name="connsiteX85" fmla="*/ 1205816 w 2683464"/>
              <a:gd name="connsiteY85" fmla="*/ 292385 h 2461234"/>
              <a:gd name="connsiteX86" fmla="*/ 1024046 w 2683464"/>
              <a:gd name="connsiteY86" fmla="*/ 156072 h 2461234"/>
              <a:gd name="connsiteX87" fmla="*/ 901942 w 2683464"/>
              <a:gd name="connsiteY87" fmla="*/ 112375 h 2461234"/>
              <a:gd name="connsiteX88" fmla="*/ 907027 w 2683464"/>
              <a:gd name="connsiteY88" fmla="*/ 142992 h 2461234"/>
              <a:gd name="connsiteX89" fmla="*/ 878692 w 2683464"/>
              <a:gd name="connsiteY89" fmla="*/ 153294 h 2461234"/>
              <a:gd name="connsiteX90" fmla="*/ 858086 w 2683464"/>
              <a:gd name="connsiteY90" fmla="*/ 181627 h 2461234"/>
              <a:gd name="connsiteX91" fmla="*/ 870965 w 2683464"/>
              <a:gd name="connsiteY91" fmla="*/ 220263 h 2461234"/>
              <a:gd name="connsiteX92" fmla="*/ 948237 w 2683464"/>
              <a:gd name="connsiteY92" fmla="*/ 220263 h 2461234"/>
              <a:gd name="connsiteX93" fmla="*/ 971421 w 2683464"/>
              <a:gd name="connsiteY93" fmla="*/ 274355 h 2461234"/>
              <a:gd name="connsiteX94" fmla="*/ 1010057 w 2683464"/>
              <a:gd name="connsiteY94" fmla="*/ 305264 h 2461234"/>
              <a:gd name="connsiteX95" fmla="*/ 1038391 w 2683464"/>
              <a:gd name="connsiteY95" fmla="*/ 323295 h 2461234"/>
              <a:gd name="connsiteX96" fmla="*/ 1027025 w 2683464"/>
              <a:gd name="connsiteY96" fmla="*/ 373193 h 2461234"/>
              <a:gd name="connsiteX97" fmla="*/ 981694 w 2683464"/>
              <a:gd name="connsiteY97" fmla="*/ 386402 h 2461234"/>
              <a:gd name="connsiteX98" fmla="*/ 899374 w 2683464"/>
              <a:gd name="connsiteY98" fmla="*/ 313067 h 2461234"/>
              <a:gd name="connsiteX99" fmla="*/ 783260 w 2683464"/>
              <a:gd name="connsiteY99" fmla="*/ 282274 h 2461234"/>
              <a:gd name="connsiteX0" fmla="*/ 795446 w 2683464"/>
              <a:gd name="connsiteY0" fmla="*/ 365622 h 2461234"/>
              <a:gd name="connsiteX1" fmla="*/ 854663 w 2683464"/>
              <a:gd name="connsiteY1" fmla="*/ 422772 h 2461234"/>
              <a:gd name="connsiteX2" fmla="*/ 877996 w 2683464"/>
              <a:gd name="connsiteY2" fmla="*/ 549772 h 2461234"/>
              <a:gd name="connsiteX3" fmla="*/ 833546 w 2683464"/>
              <a:gd name="connsiteY3" fmla="*/ 600572 h 2461234"/>
              <a:gd name="connsiteX4" fmla="*/ 770046 w 2683464"/>
              <a:gd name="connsiteY4" fmla="*/ 664072 h 2461234"/>
              <a:gd name="connsiteX5" fmla="*/ 725596 w 2683464"/>
              <a:gd name="connsiteY5" fmla="*/ 873622 h 2461234"/>
              <a:gd name="connsiteX6" fmla="*/ 738296 w 2683464"/>
              <a:gd name="connsiteY6" fmla="*/ 1038722 h 2461234"/>
              <a:gd name="connsiteX7" fmla="*/ 890696 w 2683464"/>
              <a:gd name="connsiteY7" fmla="*/ 1197472 h 2461234"/>
              <a:gd name="connsiteX8" fmla="*/ 763696 w 2683464"/>
              <a:gd name="connsiteY8" fmla="*/ 1299072 h 2461234"/>
              <a:gd name="connsiteX9" fmla="*/ 477946 w 2683464"/>
              <a:gd name="connsiteY9" fmla="*/ 1337172 h 2461234"/>
              <a:gd name="connsiteX10" fmla="*/ 338246 w 2683464"/>
              <a:gd name="connsiteY10" fmla="*/ 1445122 h 2461234"/>
              <a:gd name="connsiteX11" fmla="*/ 306496 w 2683464"/>
              <a:gd name="connsiteY11" fmla="*/ 1495922 h 2461234"/>
              <a:gd name="connsiteX12" fmla="*/ 293796 w 2683464"/>
              <a:gd name="connsiteY12" fmla="*/ 1597522 h 2461234"/>
              <a:gd name="connsiteX13" fmla="*/ 306496 w 2683464"/>
              <a:gd name="connsiteY13" fmla="*/ 1661022 h 2461234"/>
              <a:gd name="connsiteX14" fmla="*/ 810 w 2683464"/>
              <a:gd name="connsiteY14" fmla="*/ 2011601 h 2461234"/>
              <a:gd name="connsiteX15" fmla="*/ 219220 w 2683464"/>
              <a:gd name="connsiteY15" fmla="*/ 2151745 h 2461234"/>
              <a:gd name="connsiteX16" fmla="*/ 284197 w 2683464"/>
              <a:gd name="connsiteY16" fmla="*/ 2226467 h 2461234"/>
              <a:gd name="connsiteX17" fmla="*/ 261750 w 2683464"/>
              <a:gd name="connsiteY17" fmla="*/ 2324966 h 2461234"/>
              <a:gd name="connsiteX18" fmla="*/ 566846 w 2683464"/>
              <a:gd name="connsiteY18" fmla="*/ 2264272 h 2461234"/>
              <a:gd name="connsiteX19" fmla="*/ 801796 w 2683464"/>
              <a:gd name="connsiteY19" fmla="*/ 2321422 h 2461234"/>
              <a:gd name="connsiteX20" fmla="*/ 1335196 w 2683464"/>
              <a:gd name="connsiteY20" fmla="*/ 2454772 h 2461234"/>
              <a:gd name="connsiteX21" fmla="*/ 1757779 w 2683464"/>
              <a:gd name="connsiteY21" fmla="*/ 2431421 h 2461234"/>
              <a:gd name="connsiteX22" fmla="*/ 1994776 w 2683464"/>
              <a:gd name="connsiteY22" fmla="*/ 2353377 h 2461234"/>
              <a:gd name="connsiteX23" fmla="*/ 2157214 w 2683464"/>
              <a:gd name="connsiteY23" fmla="*/ 2204869 h 2461234"/>
              <a:gd name="connsiteX24" fmla="*/ 2127102 w 2683464"/>
              <a:gd name="connsiteY24" fmla="*/ 2081556 h 2461234"/>
              <a:gd name="connsiteX25" fmla="*/ 2198589 w 2683464"/>
              <a:gd name="connsiteY25" fmla="*/ 1989074 h 2461234"/>
              <a:gd name="connsiteX26" fmla="*/ 2450337 w 2683464"/>
              <a:gd name="connsiteY26" fmla="*/ 1887984 h 2461234"/>
              <a:gd name="connsiteX27" fmla="*/ 2682625 w 2683464"/>
              <a:gd name="connsiteY27" fmla="*/ 1718377 h 2461234"/>
              <a:gd name="connsiteX28" fmla="*/ 2522851 w 2683464"/>
              <a:gd name="connsiteY28" fmla="*/ 1582364 h 2461234"/>
              <a:gd name="connsiteX29" fmla="*/ 2381308 w 2683464"/>
              <a:gd name="connsiteY29" fmla="*/ 1471341 h 2461234"/>
              <a:gd name="connsiteX30" fmla="*/ 2282370 w 2683464"/>
              <a:gd name="connsiteY30" fmla="*/ 1346184 h 2461234"/>
              <a:gd name="connsiteX31" fmla="*/ 2131200 w 2683464"/>
              <a:gd name="connsiteY31" fmla="*/ 1071701 h 2461234"/>
              <a:gd name="connsiteX32" fmla="*/ 2073228 w 2683464"/>
              <a:gd name="connsiteY32" fmla="*/ 683840 h 2461234"/>
              <a:gd name="connsiteX33" fmla="*/ 2206785 w 2683464"/>
              <a:gd name="connsiteY33" fmla="*/ 424616 h 2461234"/>
              <a:gd name="connsiteX34" fmla="*/ 2338563 w 2683464"/>
              <a:gd name="connsiteY34" fmla="*/ 229319 h 2461234"/>
              <a:gd name="connsiteX35" fmla="*/ 2294928 w 2683464"/>
              <a:gd name="connsiteY35" fmla="*/ 149548 h 2461234"/>
              <a:gd name="connsiteX36" fmla="*/ 2268033 w 2683464"/>
              <a:gd name="connsiteY36" fmla="*/ 137323 h 2461234"/>
              <a:gd name="connsiteX37" fmla="*/ 2209355 w 2683464"/>
              <a:gd name="connsiteY37" fmla="*/ 88423 h 2461234"/>
              <a:gd name="connsiteX38" fmla="*/ 2192242 w 2683464"/>
              <a:gd name="connsiteY38" fmla="*/ 71310 h 2461234"/>
              <a:gd name="connsiteX39" fmla="*/ 2211801 w 2683464"/>
              <a:gd name="connsiteY39" fmla="*/ 29746 h 2461234"/>
              <a:gd name="connsiteX40" fmla="*/ 2187114 w 2683464"/>
              <a:gd name="connsiteY40" fmla="*/ 1126 h 2461234"/>
              <a:gd name="connsiteX41" fmla="*/ 2136008 w 2683464"/>
              <a:gd name="connsiteY41" fmla="*/ 68865 h 2461234"/>
              <a:gd name="connsiteX42" fmla="*/ 2077330 w 2683464"/>
              <a:gd name="connsiteY42" fmla="*/ 298688 h 2461234"/>
              <a:gd name="connsiteX43" fmla="*/ 1985327 w 2683464"/>
              <a:gd name="connsiteY43" fmla="*/ 439647 h 2461234"/>
              <a:gd name="connsiteX44" fmla="*/ 1893548 w 2683464"/>
              <a:gd name="connsiteY44" fmla="*/ 513903 h 2461234"/>
              <a:gd name="connsiteX45" fmla="*/ 1867790 w 2683464"/>
              <a:gd name="connsiteY45" fmla="*/ 516478 h 2461234"/>
              <a:gd name="connsiteX46" fmla="*/ 1834305 w 2683464"/>
              <a:gd name="connsiteY46" fmla="*/ 516478 h 2461234"/>
              <a:gd name="connsiteX47" fmla="*/ 1775062 w 2683464"/>
              <a:gd name="connsiteY47" fmla="*/ 488144 h 2461234"/>
              <a:gd name="connsiteX48" fmla="*/ 1780214 w 2683464"/>
              <a:gd name="connsiteY48" fmla="*/ 434053 h 2461234"/>
              <a:gd name="connsiteX49" fmla="*/ 1785366 w 2683464"/>
              <a:gd name="connsiteY49" fmla="*/ 395416 h 2461234"/>
              <a:gd name="connsiteX50" fmla="*/ 1713316 w 2683464"/>
              <a:gd name="connsiteY50" fmla="*/ 308240 h 2461234"/>
              <a:gd name="connsiteX51" fmla="*/ 1677183 w 2683464"/>
              <a:gd name="connsiteY51" fmla="*/ 300112 h 2461234"/>
              <a:gd name="connsiteX52" fmla="*/ 1543242 w 2683464"/>
              <a:gd name="connsiteY52" fmla="*/ 333597 h 2461234"/>
              <a:gd name="connsiteX53" fmla="*/ 1532939 w 2683464"/>
              <a:gd name="connsiteY53" fmla="*/ 354204 h 2461234"/>
              <a:gd name="connsiteX54" fmla="*/ 1517485 w 2683464"/>
              <a:gd name="connsiteY54" fmla="*/ 392840 h 2461234"/>
              <a:gd name="connsiteX55" fmla="*/ 1549178 w 2683464"/>
              <a:gd name="connsiteY55" fmla="*/ 438812 h 2461234"/>
              <a:gd name="connsiteX56" fmla="*/ 1558698 w 2683464"/>
              <a:gd name="connsiteY56" fmla="*/ 475266 h 2461234"/>
              <a:gd name="connsiteX57" fmla="*/ 1538091 w 2683464"/>
              <a:gd name="connsiteY57" fmla="*/ 503598 h 2461234"/>
              <a:gd name="connsiteX58" fmla="*/ 1478795 w 2683464"/>
              <a:gd name="connsiteY58" fmla="*/ 551812 h 2461234"/>
              <a:gd name="connsiteX59" fmla="*/ 1437636 w 2683464"/>
              <a:gd name="connsiteY59" fmla="*/ 622084 h 2461234"/>
              <a:gd name="connsiteX60" fmla="*/ 1407422 w 2683464"/>
              <a:gd name="connsiteY60" fmla="*/ 623861 h 2461234"/>
              <a:gd name="connsiteX61" fmla="*/ 1355211 w 2683464"/>
              <a:gd name="connsiteY61" fmla="*/ 647842 h 2461234"/>
              <a:gd name="connsiteX62" fmla="*/ 1334605 w 2683464"/>
              <a:gd name="connsiteY62" fmla="*/ 704510 h 2461234"/>
              <a:gd name="connsiteX63" fmla="*/ 1313999 w 2683464"/>
              <a:gd name="connsiteY63" fmla="*/ 696782 h 2461234"/>
              <a:gd name="connsiteX64" fmla="*/ 1272786 w 2683464"/>
              <a:gd name="connsiteY64" fmla="*/ 689054 h 2461234"/>
              <a:gd name="connsiteX65" fmla="*/ 1182634 w 2683464"/>
              <a:gd name="connsiteY65" fmla="*/ 689053 h 2461234"/>
              <a:gd name="connsiteX66" fmla="*/ 1130976 w 2683464"/>
              <a:gd name="connsiteY66" fmla="*/ 675395 h 2461234"/>
              <a:gd name="connsiteX67" fmla="*/ 1071876 w 2683464"/>
              <a:gd name="connsiteY67" fmla="*/ 652993 h 2461234"/>
              <a:gd name="connsiteX68" fmla="*/ 1102784 w 2683464"/>
              <a:gd name="connsiteY68" fmla="*/ 629811 h 2461234"/>
              <a:gd name="connsiteX69" fmla="*/ 1172332 w 2683464"/>
              <a:gd name="connsiteY69" fmla="*/ 642690 h 2461234"/>
              <a:gd name="connsiteX70" fmla="*/ 1177482 w 2683464"/>
              <a:gd name="connsiteY70" fmla="*/ 660720 h 2461234"/>
              <a:gd name="connsiteX71" fmla="*/ 1228998 w 2683464"/>
              <a:gd name="connsiteY71" fmla="*/ 671024 h 2461234"/>
              <a:gd name="connsiteX72" fmla="*/ 1292346 w 2683464"/>
              <a:gd name="connsiteY72" fmla="*/ 640245 h 2461234"/>
              <a:gd name="connsiteX73" fmla="*/ 1265058 w 2683464"/>
              <a:gd name="connsiteY73" fmla="*/ 609206 h 2461234"/>
              <a:gd name="connsiteX74" fmla="*/ 1326877 w 2683464"/>
              <a:gd name="connsiteY74" fmla="*/ 593751 h 2461234"/>
              <a:gd name="connsiteX75" fmla="*/ 1339023 w 2683464"/>
              <a:gd name="connsiteY75" fmla="*/ 564208 h 2461234"/>
              <a:gd name="connsiteX76" fmla="*/ 1362938 w 2683464"/>
              <a:gd name="connsiteY76" fmla="*/ 544811 h 2461234"/>
              <a:gd name="connsiteX77" fmla="*/ 1370666 w 2683464"/>
              <a:gd name="connsiteY77" fmla="*/ 511326 h 2461234"/>
              <a:gd name="connsiteX78" fmla="*/ 1411878 w 2683464"/>
              <a:gd name="connsiteY78" fmla="*/ 501023 h 2461234"/>
              <a:gd name="connsiteX79" fmla="*/ 1427333 w 2683464"/>
              <a:gd name="connsiteY79" fmla="*/ 470113 h 2461234"/>
              <a:gd name="connsiteX80" fmla="*/ 1414454 w 2683464"/>
              <a:gd name="connsiteY80" fmla="*/ 441780 h 2461234"/>
              <a:gd name="connsiteX81" fmla="*/ 1445363 w 2683464"/>
              <a:gd name="connsiteY81" fmla="*/ 397992 h 2461234"/>
              <a:gd name="connsiteX82" fmla="*/ 1453145 w 2683464"/>
              <a:gd name="connsiteY82" fmla="*/ 384672 h 2461234"/>
              <a:gd name="connsiteX83" fmla="*/ 1440211 w 2683464"/>
              <a:gd name="connsiteY83" fmla="*/ 351628 h 2461234"/>
              <a:gd name="connsiteX84" fmla="*/ 1294163 w 2683464"/>
              <a:gd name="connsiteY84" fmla="*/ 291336 h 2461234"/>
              <a:gd name="connsiteX85" fmla="*/ 1205816 w 2683464"/>
              <a:gd name="connsiteY85" fmla="*/ 292385 h 2461234"/>
              <a:gd name="connsiteX86" fmla="*/ 1024046 w 2683464"/>
              <a:gd name="connsiteY86" fmla="*/ 156072 h 2461234"/>
              <a:gd name="connsiteX87" fmla="*/ 901942 w 2683464"/>
              <a:gd name="connsiteY87" fmla="*/ 112375 h 2461234"/>
              <a:gd name="connsiteX88" fmla="*/ 907027 w 2683464"/>
              <a:gd name="connsiteY88" fmla="*/ 142992 h 2461234"/>
              <a:gd name="connsiteX89" fmla="*/ 878692 w 2683464"/>
              <a:gd name="connsiteY89" fmla="*/ 153294 h 2461234"/>
              <a:gd name="connsiteX90" fmla="*/ 858086 w 2683464"/>
              <a:gd name="connsiteY90" fmla="*/ 181627 h 2461234"/>
              <a:gd name="connsiteX91" fmla="*/ 870965 w 2683464"/>
              <a:gd name="connsiteY91" fmla="*/ 220263 h 2461234"/>
              <a:gd name="connsiteX92" fmla="*/ 948237 w 2683464"/>
              <a:gd name="connsiteY92" fmla="*/ 220263 h 2461234"/>
              <a:gd name="connsiteX93" fmla="*/ 971421 w 2683464"/>
              <a:gd name="connsiteY93" fmla="*/ 274355 h 2461234"/>
              <a:gd name="connsiteX94" fmla="*/ 1010057 w 2683464"/>
              <a:gd name="connsiteY94" fmla="*/ 305264 h 2461234"/>
              <a:gd name="connsiteX95" fmla="*/ 1038391 w 2683464"/>
              <a:gd name="connsiteY95" fmla="*/ 323295 h 2461234"/>
              <a:gd name="connsiteX96" fmla="*/ 1027025 w 2683464"/>
              <a:gd name="connsiteY96" fmla="*/ 373193 h 2461234"/>
              <a:gd name="connsiteX97" fmla="*/ 981694 w 2683464"/>
              <a:gd name="connsiteY97" fmla="*/ 386402 h 2461234"/>
              <a:gd name="connsiteX98" fmla="*/ 899374 w 2683464"/>
              <a:gd name="connsiteY98" fmla="*/ 313067 h 2461234"/>
              <a:gd name="connsiteX99" fmla="*/ 783260 w 2683464"/>
              <a:gd name="connsiteY99" fmla="*/ 282274 h 2461234"/>
              <a:gd name="connsiteX0" fmla="*/ 795446 w 2683464"/>
              <a:gd name="connsiteY0" fmla="*/ 365622 h 2461234"/>
              <a:gd name="connsiteX1" fmla="*/ 854663 w 2683464"/>
              <a:gd name="connsiteY1" fmla="*/ 422772 h 2461234"/>
              <a:gd name="connsiteX2" fmla="*/ 877996 w 2683464"/>
              <a:gd name="connsiteY2" fmla="*/ 549772 h 2461234"/>
              <a:gd name="connsiteX3" fmla="*/ 863042 w 2683464"/>
              <a:gd name="connsiteY3" fmla="*/ 644817 h 2461234"/>
              <a:gd name="connsiteX4" fmla="*/ 770046 w 2683464"/>
              <a:gd name="connsiteY4" fmla="*/ 664072 h 2461234"/>
              <a:gd name="connsiteX5" fmla="*/ 725596 w 2683464"/>
              <a:gd name="connsiteY5" fmla="*/ 873622 h 2461234"/>
              <a:gd name="connsiteX6" fmla="*/ 738296 w 2683464"/>
              <a:gd name="connsiteY6" fmla="*/ 1038722 h 2461234"/>
              <a:gd name="connsiteX7" fmla="*/ 890696 w 2683464"/>
              <a:gd name="connsiteY7" fmla="*/ 1197472 h 2461234"/>
              <a:gd name="connsiteX8" fmla="*/ 763696 w 2683464"/>
              <a:gd name="connsiteY8" fmla="*/ 1299072 h 2461234"/>
              <a:gd name="connsiteX9" fmla="*/ 477946 w 2683464"/>
              <a:gd name="connsiteY9" fmla="*/ 1337172 h 2461234"/>
              <a:gd name="connsiteX10" fmla="*/ 338246 w 2683464"/>
              <a:gd name="connsiteY10" fmla="*/ 1445122 h 2461234"/>
              <a:gd name="connsiteX11" fmla="*/ 306496 w 2683464"/>
              <a:gd name="connsiteY11" fmla="*/ 1495922 h 2461234"/>
              <a:gd name="connsiteX12" fmla="*/ 293796 w 2683464"/>
              <a:gd name="connsiteY12" fmla="*/ 1597522 h 2461234"/>
              <a:gd name="connsiteX13" fmla="*/ 306496 w 2683464"/>
              <a:gd name="connsiteY13" fmla="*/ 1661022 h 2461234"/>
              <a:gd name="connsiteX14" fmla="*/ 810 w 2683464"/>
              <a:gd name="connsiteY14" fmla="*/ 2011601 h 2461234"/>
              <a:gd name="connsiteX15" fmla="*/ 219220 w 2683464"/>
              <a:gd name="connsiteY15" fmla="*/ 2151745 h 2461234"/>
              <a:gd name="connsiteX16" fmla="*/ 284197 w 2683464"/>
              <a:gd name="connsiteY16" fmla="*/ 2226467 h 2461234"/>
              <a:gd name="connsiteX17" fmla="*/ 261750 w 2683464"/>
              <a:gd name="connsiteY17" fmla="*/ 2324966 h 2461234"/>
              <a:gd name="connsiteX18" fmla="*/ 566846 w 2683464"/>
              <a:gd name="connsiteY18" fmla="*/ 2264272 h 2461234"/>
              <a:gd name="connsiteX19" fmla="*/ 801796 w 2683464"/>
              <a:gd name="connsiteY19" fmla="*/ 2321422 h 2461234"/>
              <a:gd name="connsiteX20" fmla="*/ 1335196 w 2683464"/>
              <a:gd name="connsiteY20" fmla="*/ 2454772 h 2461234"/>
              <a:gd name="connsiteX21" fmla="*/ 1757779 w 2683464"/>
              <a:gd name="connsiteY21" fmla="*/ 2431421 h 2461234"/>
              <a:gd name="connsiteX22" fmla="*/ 1994776 w 2683464"/>
              <a:gd name="connsiteY22" fmla="*/ 2353377 h 2461234"/>
              <a:gd name="connsiteX23" fmla="*/ 2157214 w 2683464"/>
              <a:gd name="connsiteY23" fmla="*/ 2204869 h 2461234"/>
              <a:gd name="connsiteX24" fmla="*/ 2127102 w 2683464"/>
              <a:gd name="connsiteY24" fmla="*/ 2081556 h 2461234"/>
              <a:gd name="connsiteX25" fmla="*/ 2198589 w 2683464"/>
              <a:gd name="connsiteY25" fmla="*/ 1989074 h 2461234"/>
              <a:gd name="connsiteX26" fmla="*/ 2450337 w 2683464"/>
              <a:gd name="connsiteY26" fmla="*/ 1887984 h 2461234"/>
              <a:gd name="connsiteX27" fmla="*/ 2682625 w 2683464"/>
              <a:gd name="connsiteY27" fmla="*/ 1718377 h 2461234"/>
              <a:gd name="connsiteX28" fmla="*/ 2522851 w 2683464"/>
              <a:gd name="connsiteY28" fmla="*/ 1582364 h 2461234"/>
              <a:gd name="connsiteX29" fmla="*/ 2381308 w 2683464"/>
              <a:gd name="connsiteY29" fmla="*/ 1471341 h 2461234"/>
              <a:gd name="connsiteX30" fmla="*/ 2282370 w 2683464"/>
              <a:gd name="connsiteY30" fmla="*/ 1346184 h 2461234"/>
              <a:gd name="connsiteX31" fmla="*/ 2131200 w 2683464"/>
              <a:gd name="connsiteY31" fmla="*/ 1071701 h 2461234"/>
              <a:gd name="connsiteX32" fmla="*/ 2073228 w 2683464"/>
              <a:gd name="connsiteY32" fmla="*/ 683840 h 2461234"/>
              <a:gd name="connsiteX33" fmla="*/ 2206785 w 2683464"/>
              <a:gd name="connsiteY33" fmla="*/ 424616 h 2461234"/>
              <a:gd name="connsiteX34" fmla="*/ 2338563 w 2683464"/>
              <a:gd name="connsiteY34" fmla="*/ 229319 h 2461234"/>
              <a:gd name="connsiteX35" fmla="*/ 2294928 w 2683464"/>
              <a:gd name="connsiteY35" fmla="*/ 149548 h 2461234"/>
              <a:gd name="connsiteX36" fmla="*/ 2268033 w 2683464"/>
              <a:gd name="connsiteY36" fmla="*/ 137323 h 2461234"/>
              <a:gd name="connsiteX37" fmla="*/ 2209355 w 2683464"/>
              <a:gd name="connsiteY37" fmla="*/ 88423 h 2461234"/>
              <a:gd name="connsiteX38" fmla="*/ 2192242 w 2683464"/>
              <a:gd name="connsiteY38" fmla="*/ 71310 h 2461234"/>
              <a:gd name="connsiteX39" fmla="*/ 2211801 w 2683464"/>
              <a:gd name="connsiteY39" fmla="*/ 29746 h 2461234"/>
              <a:gd name="connsiteX40" fmla="*/ 2187114 w 2683464"/>
              <a:gd name="connsiteY40" fmla="*/ 1126 h 2461234"/>
              <a:gd name="connsiteX41" fmla="*/ 2136008 w 2683464"/>
              <a:gd name="connsiteY41" fmla="*/ 68865 h 2461234"/>
              <a:gd name="connsiteX42" fmla="*/ 2077330 w 2683464"/>
              <a:gd name="connsiteY42" fmla="*/ 298688 h 2461234"/>
              <a:gd name="connsiteX43" fmla="*/ 1985327 w 2683464"/>
              <a:gd name="connsiteY43" fmla="*/ 439647 h 2461234"/>
              <a:gd name="connsiteX44" fmla="*/ 1893548 w 2683464"/>
              <a:gd name="connsiteY44" fmla="*/ 513903 h 2461234"/>
              <a:gd name="connsiteX45" fmla="*/ 1867790 w 2683464"/>
              <a:gd name="connsiteY45" fmla="*/ 516478 h 2461234"/>
              <a:gd name="connsiteX46" fmla="*/ 1834305 w 2683464"/>
              <a:gd name="connsiteY46" fmla="*/ 516478 h 2461234"/>
              <a:gd name="connsiteX47" fmla="*/ 1775062 w 2683464"/>
              <a:gd name="connsiteY47" fmla="*/ 488144 h 2461234"/>
              <a:gd name="connsiteX48" fmla="*/ 1780214 w 2683464"/>
              <a:gd name="connsiteY48" fmla="*/ 434053 h 2461234"/>
              <a:gd name="connsiteX49" fmla="*/ 1785366 w 2683464"/>
              <a:gd name="connsiteY49" fmla="*/ 395416 h 2461234"/>
              <a:gd name="connsiteX50" fmla="*/ 1713316 w 2683464"/>
              <a:gd name="connsiteY50" fmla="*/ 308240 h 2461234"/>
              <a:gd name="connsiteX51" fmla="*/ 1677183 w 2683464"/>
              <a:gd name="connsiteY51" fmla="*/ 300112 h 2461234"/>
              <a:gd name="connsiteX52" fmla="*/ 1543242 w 2683464"/>
              <a:gd name="connsiteY52" fmla="*/ 333597 h 2461234"/>
              <a:gd name="connsiteX53" fmla="*/ 1532939 w 2683464"/>
              <a:gd name="connsiteY53" fmla="*/ 354204 h 2461234"/>
              <a:gd name="connsiteX54" fmla="*/ 1517485 w 2683464"/>
              <a:gd name="connsiteY54" fmla="*/ 392840 h 2461234"/>
              <a:gd name="connsiteX55" fmla="*/ 1549178 w 2683464"/>
              <a:gd name="connsiteY55" fmla="*/ 438812 h 2461234"/>
              <a:gd name="connsiteX56" fmla="*/ 1558698 w 2683464"/>
              <a:gd name="connsiteY56" fmla="*/ 475266 h 2461234"/>
              <a:gd name="connsiteX57" fmla="*/ 1538091 w 2683464"/>
              <a:gd name="connsiteY57" fmla="*/ 503598 h 2461234"/>
              <a:gd name="connsiteX58" fmla="*/ 1478795 w 2683464"/>
              <a:gd name="connsiteY58" fmla="*/ 551812 h 2461234"/>
              <a:gd name="connsiteX59" fmla="*/ 1437636 w 2683464"/>
              <a:gd name="connsiteY59" fmla="*/ 622084 h 2461234"/>
              <a:gd name="connsiteX60" fmla="*/ 1407422 w 2683464"/>
              <a:gd name="connsiteY60" fmla="*/ 623861 h 2461234"/>
              <a:gd name="connsiteX61" fmla="*/ 1355211 w 2683464"/>
              <a:gd name="connsiteY61" fmla="*/ 647842 h 2461234"/>
              <a:gd name="connsiteX62" fmla="*/ 1334605 w 2683464"/>
              <a:gd name="connsiteY62" fmla="*/ 704510 h 2461234"/>
              <a:gd name="connsiteX63" fmla="*/ 1313999 w 2683464"/>
              <a:gd name="connsiteY63" fmla="*/ 696782 h 2461234"/>
              <a:gd name="connsiteX64" fmla="*/ 1272786 w 2683464"/>
              <a:gd name="connsiteY64" fmla="*/ 689054 h 2461234"/>
              <a:gd name="connsiteX65" fmla="*/ 1182634 w 2683464"/>
              <a:gd name="connsiteY65" fmla="*/ 689053 h 2461234"/>
              <a:gd name="connsiteX66" fmla="*/ 1130976 w 2683464"/>
              <a:gd name="connsiteY66" fmla="*/ 675395 h 2461234"/>
              <a:gd name="connsiteX67" fmla="*/ 1071876 w 2683464"/>
              <a:gd name="connsiteY67" fmla="*/ 652993 h 2461234"/>
              <a:gd name="connsiteX68" fmla="*/ 1102784 w 2683464"/>
              <a:gd name="connsiteY68" fmla="*/ 629811 h 2461234"/>
              <a:gd name="connsiteX69" fmla="*/ 1172332 w 2683464"/>
              <a:gd name="connsiteY69" fmla="*/ 642690 h 2461234"/>
              <a:gd name="connsiteX70" fmla="*/ 1177482 w 2683464"/>
              <a:gd name="connsiteY70" fmla="*/ 660720 h 2461234"/>
              <a:gd name="connsiteX71" fmla="*/ 1228998 w 2683464"/>
              <a:gd name="connsiteY71" fmla="*/ 671024 h 2461234"/>
              <a:gd name="connsiteX72" fmla="*/ 1292346 w 2683464"/>
              <a:gd name="connsiteY72" fmla="*/ 640245 h 2461234"/>
              <a:gd name="connsiteX73" fmla="*/ 1265058 w 2683464"/>
              <a:gd name="connsiteY73" fmla="*/ 609206 h 2461234"/>
              <a:gd name="connsiteX74" fmla="*/ 1326877 w 2683464"/>
              <a:gd name="connsiteY74" fmla="*/ 593751 h 2461234"/>
              <a:gd name="connsiteX75" fmla="*/ 1339023 w 2683464"/>
              <a:gd name="connsiteY75" fmla="*/ 564208 h 2461234"/>
              <a:gd name="connsiteX76" fmla="*/ 1362938 w 2683464"/>
              <a:gd name="connsiteY76" fmla="*/ 544811 h 2461234"/>
              <a:gd name="connsiteX77" fmla="*/ 1370666 w 2683464"/>
              <a:gd name="connsiteY77" fmla="*/ 511326 h 2461234"/>
              <a:gd name="connsiteX78" fmla="*/ 1411878 w 2683464"/>
              <a:gd name="connsiteY78" fmla="*/ 501023 h 2461234"/>
              <a:gd name="connsiteX79" fmla="*/ 1427333 w 2683464"/>
              <a:gd name="connsiteY79" fmla="*/ 470113 h 2461234"/>
              <a:gd name="connsiteX80" fmla="*/ 1414454 w 2683464"/>
              <a:gd name="connsiteY80" fmla="*/ 441780 h 2461234"/>
              <a:gd name="connsiteX81" fmla="*/ 1445363 w 2683464"/>
              <a:gd name="connsiteY81" fmla="*/ 397992 h 2461234"/>
              <a:gd name="connsiteX82" fmla="*/ 1453145 w 2683464"/>
              <a:gd name="connsiteY82" fmla="*/ 384672 h 2461234"/>
              <a:gd name="connsiteX83" fmla="*/ 1440211 w 2683464"/>
              <a:gd name="connsiteY83" fmla="*/ 351628 h 2461234"/>
              <a:gd name="connsiteX84" fmla="*/ 1294163 w 2683464"/>
              <a:gd name="connsiteY84" fmla="*/ 291336 h 2461234"/>
              <a:gd name="connsiteX85" fmla="*/ 1205816 w 2683464"/>
              <a:gd name="connsiteY85" fmla="*/ 292385 h 2461234"/>
              <a:gd name="connsiteX86" fmla="*/ 1024046 w 2683464"/>
              <a:gd name="connsiteY86" fmla="*/ 156072 h 2461234"/>
              <a:gd name="connsiteX87" fmla="*/ 901942 w 2683464"/>
              <a:gd name="connsiteY87" fmla="*/ 112375 h 2461234"/>
              <a:gd name="connsiteX88" fmla="*/ 907027 w 2683464"/>
              <a:gd name="connsiteY88" fmla="*/ 142992 h 2461234"/>
              <a:gd name="connsiteX89" fmla="*/ 878692 w 2683464"/>
              <a:gd name="connsiteY89" fmla="*/ 153294 h 2461234"/>
              <a:gd name="connsiteX90" fmla="*/ 858086 w 2683464"/>
              <a:gd name="connsiteY90" fmla="*/ 181627 h 2461234"/>
              <a:gd name="connsiteX91" fmla="*/ 870965 w 2683464"/>
              <a:gd name="connsiteY91" fmla="*/ 220263 h 2461234"/>
              <a:gd name="connsiteX92" fmla="*/ 948237 w 2683464"/>
              <a:gd name="connsiteY92" fmla="*/ 220263 h 2461234"/>
              <a:gd name="connsiteX93" fmla="*/ 971421 w 2683464"/>
              <a:gd name="connsiteY93" fmla="*/ 274355 h 2461234"/>
              <a:gd name="connsiteX94" fmla="*/ 1010057 w 2683464"/>
              <a:gd name="connsiteY94" fmla="*/ 305264 h 2461234"/>
              <a:gd name="connsiteX95" fmla="*/ 1038391 w 2683464"/>
              <a:gd name="connsiteY95" fmla="*/ 323295 h 2461234"/>
              <a:gd name="connsiteX96" fmla="*/ 1027025 w 2683464"/>
              <a:gd name="connsiteY96" fmla="*/ 373193 h 2461234"/>
              <a:gd name="connsiteX97" fmla="*/ 981694 w 2683464"/>
              <a:gd name="connsiteY97" fmla="*/ 386402 h 2461234"/>
              <a:gd name="connsiteX98" fmla="*/ 899374 w 2683464"/>
              <a:gd name="connsiteY98" fmla="*/ 313067 h 2461234"/>
              <a:gd name="connsiteX99" fmla="*/ 783260 w 2683464"/>
              <a:gd name="connsiteY99" fmla="*/ 282274 h 2461234"/>
              <a:gd name="connsiteX0" fmla="*/ 795446 w 2683464"/>
              <a:gd name="connsiteY0" fmla="*/ 365622 h 2461234"/>
              <a:gd name="connsiteX1" fmla="*/ 854663 w 2683464"/>
              <a:gd name="connsiteY1" fmla="*/ 422772 h 2461234"/>
              <a:gd name="connsiteX2" fmla="*/ 877996 w 2683464"/>
              <a:gd name="connsiteY2" fmla="*/ 549772 h 2461234"/>
              <a:gd name="connsiteX3" fmla="*/ 863042 w 2683464"/>
              <a:gd name="connsiteY3" fmla="*/ 644817 h 2461234"/>
              <a:gd name="connsiteX4" fmla="*/ 880659 w 2683464"/>
              <a:gd name="connsiteY4" fmla="*/ 767311 h 2461234"/>
              <a:gd name="connsiteX5" fmla="*/ 725596 w 2683464"/>
              <a:gd name="connsiteY5" fmla="*/ 873622 h 2461234"/>
              <a:gd name="connsiteX6" fmla="*/ 738296 w 2683464"/>
              <a:gd name="connsiteY6" fmla="*/ 1038722 h 2461234"/>
              <a:gd name="connsiteX7" fmla="*/ 890696 w 2683464"/>
              <a:gd name="connsiteY7" fmla="*/ 1197472 h 2461234"/>
              <a:gd name="connsiteX8" fmla="*/ 763696 w 2683464"/>
              <a:gd name="connsiteY8" fmla="*/ 1299072 h 2461234"/>
              <a:gd name="connsiteX9" fmla="*/ 477946 w 2683464"/>
              <a:gd name="connsiteY9" fmla="*/ 1337172 h 2461234"/>
              <a:gd name="connsiteX10" fmla="*/ 338246 w 2683464"/>
              <a:gd name="connsiteY10" fmla="*/ 1445122 h 2461234"/>
              <a:gd name="connsiteX11" fmla="*/ 306496 w 2683464"/>
              <a:gd name="connsiteY11" fmla="*/ 1495922 h 2461234"/>
              <a:gd name="connsiteX12" fmla="*/ 293796 w 2683464"/>
              <a:gd name="connsiteY12" fmla="*/ 1597522 h 2461234"/>
              <a:gd name="connsiteX13" fmla="*/ 306496 w 2683464"/>
              <a:gd name="connsiteY13" fmla="*/ 1661022 h 2461234"/>
              <a:gd name="connsiteX14" fmla="*/ 810 w 2683464"/>
              <a:gd name="connsiteY14" fmla="*/ 2011601 h 2461234"/>
              <a:gd name="connsiteX15" fmla="*/ 219220 w 2683464"/>
              <a:gd name="connsiteY15" fmla="*/ 2151745 h 2461234"/>
              <a:gd name="connsiteX16" fmla="*/ 284197 w 2683464"/>
              <a:gd name="connsiteY16" fmla="*/ 2226467 h 2461234"/>
              <a:gd name="connsiteX17" fmla="*/ 261750 w 2683464"/>
              <a:gd name="connsiteY17" fmla="*/ 2324966 h 2461234"/>
              <a:gd name="connsiteX18" fmla="*/ 566846 w 2683464"/>
              <a:gd name="connsiteY18" fmla="*/ 2264272 h 2461234"/>
              <a:gd name="connsiteX19" fmla="*/ 801796 w 2683464"/>
              <a:gd name="connsiteY19" fmla="*/ 2321422 h 2461234"/>
              <a:gd name="connsiteX20" fmla="*/ 1335196 w 2683464"/>
              <a:gd name="connsiteY20" fmla="*/ 2454772 h 2461234"/>
              <a:gd name="connsiteX21" fmla="*/ 1757779 w 2683464"/>
              <a:gd name="connsiteY21" fmla="*/ 2431421 h 2461234"/>
              <a:gd name="connsiteX22" fmla="*/ 1994776 w 2683464"/>
              <a:gd name="connsiteY22" fmla="*/ 2353377 h 2461234"/>
              <a:gd name="connsiteX23" fmla="*/ 2157214 w 2683464"/>
              <a:gd name="connsiteY23" fmla="*/ 2204869 h 2461234"/>
              <a:gd name="connsiteX24" fmla="*/ 2127102 w 2683464"/>
              <a:gd name="connsiteY24" fmla="*/ 2081556 h 2461234"/>
              <a:gd name="connsiteX25" fmla="*/ 2198589 w 2683464"/>
              <a:gd name="connsiteY25" fmla="*/ 1989074 h 2461234"/>
              <a:gd name="connsiteX26" fmla="*/ 2450337 w 2683464"/>
              <a:gd name="connsiteY26" fmla="*/ 1887984 h 2461234"/>
              <a:gd name="connsiteX27" fmla="*/ 2682625 w 2683464"/>
              <a:gd name="connsiteY27" fmla="*/ 1718377 h 2461234"/>
              <a:gd name="connsiteX28" fmla="*/ 2522851 w 2683464"/>
              <a:gd name="connsiteY28" fmla="*/ 1582364 h 2461234"/>
              <a:gd name="connsiteX29" fmla="*/ 2381308 w 2683464"/>
              <a:gd name="connsiteY29" fmla="*/ 1471341 h 2461234"/>
              <a:gd name="connsiteX30" fmla="*/ 2282370 w 2683464"/>
              <a:gd name="connsiteY30" fmla="*/ 1346184 h 2461234"/>
              <a:gd name="connsiteX31" fmla="*/ 2131200 w 2683464"/>
              <a:gd name="connsiteY31" fmla="*/ 1071701 h 2461234"/>
              <a:gd name="connsiteX32" fmla="*/ 2073228 w 2683464"/>
              <a:gd name="connsiteY32" fmla="*/ 683840 h 2461234"/>
              <a:gd name="connsiteX33" fmla="*/ 2206785 w 2683464"/>
              <a:gd name="connsiteY33" fmla="*/ 424616 h 2461234"/>
              <a:gd name="connsiteX34" fmla="*/ 2338563 w 2683464"/>
              <a:gd name="connsiteY34" fmla="*/ 229319 h 2461234"/>
              <a:gd name="connsiteX35" fmla="*/ 2294928 w 2683464"/>
              <a:gd name="connsiteY35" fmla="*/ 149548 h 2461234"/>
              <a:gd name="connsiteX36" fmla="*/ 2268033 w 2683464"/>
              <a:gd name="connsiteY36" fmla="*/ 137323 h 2461234"/>
              <a:gd name="connsiteX37" fmla="*/ 2209355 w 2683464"/>
              <a:gd name="connsiteY37" fmla="*/ 88423 h 2461234"/>
              <a:gd name="connsiteX38" fmla="*/ 2192242 w 2683464"/>
              <a:gd name="connsiteY38" fmla="*/ 71310 h 2461234"/>
              <a:gd name="connsiteX39" fmla="*/ 2211801 w 2683464"/>
              <a:gd name="connsiteY39" fmla="*/ 29746 h 2461234"/>
              <a:gd name="connsiteX40" fmla="*/ 2187114 w 2683464"/>
              <a:gd name="connsiteY40" fmla="*/ 1126 h 2461234"/>
              <a:gd name="connsiteX41" fmla="*/ 2136008 w 2683464"/>
              <a:gd name="connsiteY41" fmla="*/ 68865 h 2461234"/>
              <a:gd name="connsiteX42" fmla="*/ 2077330 w 2683464"/>
              <a:gd name="connsiteY42" fmla="*/ 298688 h 2461234"/>
              <a:gd name="connsiteX43" fmla="*/ 1985327 w 2683464"/>
              <a:gd name="connsiteY43" fmla="*/ 439647 h 2461234"/>
              <a:gd name="connsiteX44" fmla="*/ 1893548 w 2683464"/>
              <a:gd name="connsiteY44" fmla="*/ 513903 h 2461234"/>
              <a:gd name="connsiteX45" fmla="*/ 1867790 w 2683464"/>
              <a:gd name="connsiteY45" fmla="*/ 516478 h 2461234"/>
              <a:gd name="connsiteX46" fmla="*/ 1834305 w 2683464"/>
              <a:gd name="connsiteY46" fmla="*/ 516478 h 2461234"/>
              <a:gd name="connsiteX47" fmla="*/ 1775062 w 2683464"/>
              <a:gd name="connsiteY47" fmla="*/ 488144 h 2461234"/>
              <a:gd name="connsiteX48" fmla="*/ 1780214 w 2683464"/>
              <a:gd name="connsiteY48" fmla="*/ 434053 h 2461234"/>
              <a:gd name="connsiteX49" fmla="*/ 1785366 w 2683464"/>
              <a:gd name="connsiteY49" fmla="*/ 395416 h 2461234"/>
              <a:gd name="connsiteX50" fmla="*/ 1713316 w 2683464"/>
              <a:gd name="connsiteY50" fmla="*/ 308240 h 2461234"/>
              <a:gd name="connsiteX51" fmla="*/ 1677183 w 2683464"/>
              <a:gd name="connsiteY51" fmla="*/ 300112 h 2461234"/>
              <a:gd name="connsiteX52" fmla="*/ 1543242 w 2683464"/>
              <a:gd name="connsiteY52" fmla="*/ 333597 h 2461234"/>
              <a:gd name="connsiteX53" fmla="*/ 1532939 w 2683464"/>
              <a:gd name="connsiteY53" fmla="*/ 354204 h 2461234"/>
              <a:gd name="connsiteX54" fmla="*/ 1517485 w 2683464"/>
              <a:gd name="connsiteY54" fmla="*/ 392840 h 2461234"/>
              <a:gd name="connsiteX55" fmla="*/ 1549178 w 2683464"/>
              <a:gd name="connsiteY55" fmla="*/ 438812 h 2461234"/>
              <a:gd name="connsiteX56" fmla="*/ 1558698 w 2683464"/>
              <a:gd name="connsiteY56" fmla="*/ 475266 h 2461234"/>
              <a:gd name="connsiteX57" fmla="*/ 1538091 w 2683464"/>
              <a:gd name="connsiteY57" fmla="*/ 503598 h 2461234"/>
              <a:gd name="connsiteX58" fmla="*/ 1478795 w 2683464"/>
              <a:gd name="connsiteY58" fmla="*/ 551812 h 2461234"/>
              <a:gd name="connsiteX59" fmla="*/ 1437636 w 2683464"/>
              <a:gd name="connsiteY59" fmla="*/ 622084 h 2461234"/>
              <a:gd name="connsiteX60" fmla="*/ 1407422 w 2683464"/>
              <a:gd name="connsiteY60" fmla="*/ 623861 h 2461234"/>
              <a:gd name="connsiteX61" fmla="*/ 1355211 w 2683464"/>
              <a:gd name="connsiteY61" fmla="*/ 647842 h 2461234"/>
              <a:gd name="connsiteX62" fmla="*/ 1334605 w 2683464"/>
              <a:gd name="connsiteY62" fmla="*/ 704510 h 2461234"/>
              <a:gd name="connsiteX63" fmla="*/ 1313999 w 2683464"/>
              <a:gd name="connsiteY63" fmla="*/ 696782 h 2461234"/>
              <a:gd name="connsiteX64" fmla="*/ 1272786 w 2683464"/>
              <a:gd name="connsiteY64" fmla="*/ 689054 h 2461234"/>
              <a:gd name="connsiteX65" fmla="*/ 1182634 w 2683464"/>
              <a:gd name="connsiteY65" fmla="*/ 689053 h 2461234"/>
              <a:gd name="connsiteX66" fmla="*/ 1130976 w 2683464"/>
              <a:gd name="connsiteY66" fmla="*/ 675395 h 2461234"/>
              <a:gd name="connsiteX67" fmla="*/ 1071876 w 2683464"/>
              <a:gd name="connsiteY67" fmla="*/ 652993 h 2461234"/>
              <a:gd name="connsiteX68" fmla="*/ 1102784 w 2683464"/>
              <a:gd name="connsiteY68" fmla="*/ 629811 h 2461234"/>
              <a:gd name="connsiteX69" fmla="*/ 1172332 w 2683464"/>
              <a:gd name="connsiteY69" fmla="*/ 642690 h 2461234"/>
              <a:gd name="connsiteX70" fmla="*/ 1177482 w 2683464"/>
              <a:gd name="connsiteY70" fmla="*/ 660720 h 2461234"/>
              <a:gd name="connsiteX71" fmla="*/ 1228998 w 2683464"/>
              <a:gd name="connsiteY71" fmla="*/ 671024 h 2461234"/>
              <a:gd name="connsiteX72" fmla="*/ 1292346 w 2683464"/>
              <a:gd name="connsiteY72" fmla="*/ 640245 h 2461234"/>
              <a:gd name="connsiteX73" fmla="*/ 1265058 w 2683464"/>
              <a:gd name="connsiteY73" fmla="*/ 609206 h 2461234"/>
              <a:gd name="connsiteX74" fmla="*/ 1326877 w 2683464"/>
              <a:gd name="connsiteY74" fmla="*/ 593751 h 2461234"/>
              <a:gd name="connsiteX75" fmla="*/ 1339023 w 2683464"/>
              <a:gd name="connsiteY75" fmla="*/ 564208 h 2461234"/>
              <a:gd name="connsiteX76" fmla="*/ 1362938 w 2683464"/>
              <a:gd name="connsiteY76" fmla="*/ 544811 h 2461234"/>
              <a:gd name="connsiteX77" fmla="*/ 1370666 w 2683464"/>
              <a:gd name="connsiteY77" fmla="*/ 511326 h 2461234"/>
              <a:gd name="connsiteX78" fmla="*/ 1411878 w 2683464"/>
              <a:gd name="connsiteY78" fmla="*/ 501023 h 2461234"/>
              <a:gd name="connsiteX79" fmla="*/ 1427333 w 2683464"/>
              <a:gd name="connsiteY79" fmla="*/ 470113 h 2461234"/>
              <a:gd name="connsiteX80" fmla="*/ 1414454 w 2683464"/>
              <a:gd name="connsiteY80" fmla="*/ 441780 h 2461234"/>
              <a:gd name="connsiteX81" fmla="*/ 1445363 w 2683464"/>
              <a:gd name="connsiteY81" fmla="*/ 397992 h 2461234"/>
              <a:gd name="connsiteX82" fmla="*/ 1453145 w 2683464"/>
              <a:gd name="connsiteY82" fmla="*/ 384672 h 2461234"/>
              <a:gd name="connsiteX83" fmla="*/ 1440211 w 2683464"/>
              <a:gd name="connsiteY83" fmla="*/ 351628 h 2461234"/>
              <a:gd name="connsiteX84" fmla="*/ 1294163 w 2683464"/>
              <a:gd name="connsiteY84" fmla="*/ 291336 h 2461234"/>
              <a:gd name="connsiteX85" fmla="*/ 1205816 w 2683464"/>
              <a:gd name="connsiteY85" fmla="*/ 292385 h 2461234"/>
              <a:gd name="connsiteX86" fmla="*/ 1024046 w 2683464"/>
              <a:gd name="connsiteY86" fmla="*/ 156072 h 2461234"/>
              <a:gd name="connsiteX87" fmla="*/ 901942 w 2683464"/>
              <a:gd name="connsiteY87" fmla="*/ 112375 h 2461234"/>
              <a:gd name="connsiteX88" fmla="*/ 907027 w 2683464"/>
              <a:gd name="connsiteY88" fmla="*/ 142992 h 2461234"/>
              <a:gd name="connsiteX89" fmla="*/ 878692 w 2683464"/>
              <a:gd name="connsiteY89" fmla="*/ 153294 h 2461234"/>
              <a:gd name="connsiteX90" fmla="*/ 858086 w 2683464"/>
              <a:gd name="connsiteY90" fmla="*/ 181627 h 2461234"/>
              <a:gd name="connsiteX91" fmla="*/ 870965 w 2683464"/>
              <a:gd name="connsiteY91" fmla="*/ 220263 h 2461234"/>
              <a:gd name="connsiteX92" fmla="*/ 948237 w 2683464"/>
              <a:gd name="connsiteY92" fmla="*/ 220263 h 2461234"/>
              <a:gd name="connsiteX93" fmla="*/ 971421 w 2683464"/>
              <a:gd name="connsiteY93" fmla="*/ 274355 h 2461234"/>
              <a:gd name="connsiteX94" fmla="*/ 1010057 w 2683464"/>
              <a:gd name="connsiteY94" fmla="*/ 305264 h 2461234"/>
              <a:gd name="connsiteX95" fmla="*/ 1038391 w 2683464"/>
              <a:gd name="connsiteY95" fmla="*/ 323295 h 2461234"/>
              <a:gd name="connsiteX96" fmla="*/ 1027025 w 2683464"/>
              <a:gd name="connsiteY96" fmla="*/ 373193 h 2461234"/>
              <a:gd name="connsiteX97" fmla="*/ 981694 w 2683464"/>
              <a:gd name="connsiteY97" fmla="*/ 386402 h 2461234"/>
              <a:gd name="connsiteX98" fmla="*/ 899374 w 2683464"/>
              <a:gd name="connsiteY98" fmla="*/ 313067 h 2461234"/>
              <a:gd name="connsiteX99" fmla="*/ 783260 w 2683464"/>
              <a:gd name="connsiteY99" fmla="*/ 282274 h 2461234"/>
              <a:gd name="connsiteX0" fmla="*/ 795446 w 2683464"/>
              <a:gd name="connsiteY0" fmla="*/ 365622 h 2461234"/>
              <a:gd name="connsiteX1" fmla="*/ 854663 w 2683464"/>
              <a:gd name="connsiteY1" fmla="*/ 422772 h 2461234"/>
              <a:gd name="connsiteX2" fmla="*/ 877996 w 2683464"/>
              <a:gd name="connsiteY2" fmla="*/ 549772 h 2461234"/>
              <a:gd name="connsiteX3" fmla="*/ 863042 w 2683464"/>
              <a:gd name="connsiteY3" fmla="*/ 644817 h 2461234"/>
              <a:gd name="connsiteX4" fmla="*/ 880659 w 2683464"/>
              <a:gd name="connsiteY4" fmla="*/ 767311 h 2461234"/>
              <a:gd name="connsiteX5" fmla="*/ 791964 w 2683464"/>
              <a:gd name="connsiteY5" fmla="*/ 873622 h 2461234"/>
              <a:gd name="connsiteX6" fmla="*/ 738296 w 2683464"/>
              <a:gd name="connsiteY6" fmla="*/ 1038722 h 2461234"/>
              <a:gd name="connsiteX7" fmla="*/ 890696 w 2683464"/>
              <a:gd name="connsiteY7" fmla="*/ 1197472 h 2461234"/>
              <a:gd name="connsiteX8" fmla="*/ 763696 w 2683464"/>
              <a:gd name="connsiteY8" fmla="*/ 1299072 h 2461234"/>
              <a:gd name="connsiteX9" fmla="*/ 477946 w 2683464"/>
              <a:gd name="connsiteY9" fmla="*/ 1337172 h 2461234"/>
              <a:gd name="connsiteX10" fmla="*/ 338246 w 2683464"/>
              <a:gd name="connsiteY10" fmla="*/ 1445122 h 2461234"/>
              <a:gd name="connsiteX11" fmla="*/ 306496 w 2683464"/>
              <a:gd name="connsiteY11" fmla="*/ 1495922 h 2461234"/>
              <a:gd name="connsiteX12" fmla="*/ 293796 w 2683464"/>
              <a:gd name="connsiteY12" fmla="*/ 1597522 h 2461234"/>
              <a:gd name="connsiteX13" fmla="*/ 306496 w 2683464"/>
              <a:gd name="connsiteY13" fmla="*/ 1661022 h 2461234"/>
              <a:gd name="connsiteX14" fmla="*/ 810 w 2683464"/>
              <a:gd name="connsiteY14" fmla="*/ 2011601 h 2461234"/>
              <a:gd name="connsiteX15" fmla="*/ 219220 w 2683464"/>
              <a:gd name="connsiteY15" fmla="*/ 2151745 h 2461234"/>
              <a:gd name="connsiteX16" fmla="*/ 284197 w 2683464"/>
              <a:gd name="connsiteY16" fmla="*/ 2226467 h 2461234"/>
              <a:gd name="connsiteX17" fmla="*/ 261750 w 2683464"/>
              <a:gd name="connsiteY17" fmla="*/ 2324966 h 2461234"/>
              <a:gd name="connsiteX18" fmla="*/ 566846 w 2683464"/>
              <a:gd name="connsiteY18" fmla="*/ 2264272 h 2461234"/>
              <a:gd name="connsiteX19" fmla="*/ 801796 w 2683464"/>
              <a:gd name="connsiteY19" fmla="*/ 2321422 h 2461234"/>
              <a:gd name="connsiteX20" fmla="*/ 1335196 w 2683464"/>
              <a:gd name="connsiteY20" fmla="*/ 2454772 h 2461234"/>
              <a:gd name="connsiteX21" fmla="*/ 1757779 w 2683464"/>
              <a:gd name="connsiteY21" fmla="*/ 2431421 h 2461234"/>
              <a:gd name="connsiteX22" fmla="*/ 1994776 w 2683464"/>
              <a:gd name="connsiteY22" fmla="*/ 2353377 h 2461234"/>
              <a:gd name="connsiteX23" fmla="*/ 2157214 w 2683464"/>
              <a:gd name="connsiteY23" fmla="*/ 2204869 h 2461234"/>
              <a:gd name="connsiteX24" fmla="*/ 2127102 w 2683464"/>
              <a:gd name="connsiteY24" fmla="*/ 2081556 h 2461234"/>
              <a:gd name="connsiteX25" fmla="*/ 2198589 w 2683464"/>
              <a:gd name="connsiteY25" fmla="*/ 1989074 h 2461234"/>
              <a:gd name="connsiteX26" fmla="*/ 2450337 w 2683464"/>
              <a:gd name="connsiteY26" fmla="*/ 1887984 h 2461234"/>
              <a:gd name="connsiteX27" fmla="*/ 2682625 w 2683464"/>
              <a:gd name="connsiteY27" fmla="*/ 1718377 h 2461234"/>
              <a:gd name="connsiteX28" fmla="*/ 2522851 w 2683464"/>
              <a:gd name="connsiteY28" fmla="*/ 1582364 h 2461234"/>
              <a:gd name="connsiteX29" fmla="*/ 2381308 w 2683464"/>
              <a:gd name="connsiteY29" fmla="*/ 1471341 h 2461234"/>
              <a:gd name="connsiteX30" fmla="*/ 2282370 w 2683464"/>
              <a:gd name="connsiteY30" fmla="*/ 1346184 h 2461234"/>
              <a:gd name="connsiteX31" fmla="*/ 2131200 w 2683464"/>
              <a:gd name="connsiteY31" fmla="*/ 1071701 h 2461234"/>
              <a:gd name="connsiteX32" fmla="*/ 2073228 w 2683464"/>
              <a:gd name="connsiteY32" fmla="*/ 683840 h 2461234"/>
              <a:gd name="connsiteX33" fmla="*/ 2206785 w 2683464"/>
              <a:gd name="connsiteY33" fmla="*/ 424616 h 2461234"/>
              <a:gd name="connsiteX34" fmla="*/ 2338563 w 2683464"/>
              <a:gd name="connsiteY34" fmla="*/ 229319 h 2461234"/>
              <a:gd name="connsiteX35" fmla="*/ 2294928 w 2683464"/>
              <a:gd name="connsiteY35" fmla="*/ 149548 h 2461234"/>
              <a:gd name="connsiteX36" fmla="*/ 2268033 w 2683464"/>
              <a:gd name="connsiteY36" fmla="*/ 137323 h 2461234"/>
              <a:gd name="connsiteX37" fmla="*/ 2209355 w 2683464"/>
              <a:gd name="connsiteY37" fmla="*/ 88423 h 2461234"/>
              <a:gd name="connsiteX38" fmla="*/ 2192242 w 2683464"/>
              <a:gd name="connsiteY38" fmla="*/ 71310 h 2461234"/>
              <a:gd name="connsiteX39" fmla="*/ 2211801 w 2683464"/>
              <a:gd name="connsiteY39" fmla="*/ 29746 h 2461234"/>
              <a:gd name="connsiteX40" fmla="*/ 2187114 w 2683464"/>
              <a:gd name="connsiteY40" fmla="*/ 1126 h 2461234"/>
              <a:gd name="connsiteX41" fmla="*/ 2136008 w 2683464"/>
              <a:gd name="connsiteY41" fmla="*/ 68865 h 2461234"/>
              <a:gd name="connsiteX42" fmla="*/ 2077330 w 2683464"/>
              <a:gd name="connsiteY42" fmla="*/ 298688 h 2461234"/>
              <a:gd name="connsiteX43" fmla="*/ 1985327 w 2683464"/>
              <a:gd name="connsiteY43" fmla="*/ 439647 h 2461234"/>
              <a:gd name="connsiteX44" fmla="*/ 1893548 w 2683464"/>
              <a:gd name="connsiteY44" fmla="*/ 513903 h 2461234"/>
              <a:gd name="connsiteX45" fmla="*/ 1867790 w 2683464"/>
              <a:gd name="connsiteY45" fmla="*/ 516478 h 2461234"/>
              <a:gd name="connsiteX46" fmla="*/ 1834305 w 2683464"/>
              <a:gd name="connsiteY46" fmla="*/ 516478 h 2461234"/>
              <a:gd name="connsiteX47" fmla="*/ 1775062 w 2683464"/>
              <a:gd name="connsiteY47" fmla="*/ 488144 h 2461234"/>
              <a:gd name="connsiteX48" fmla="*/ 1780214 w 2683464"/>
              <a:gd name="connsiteY48" fmla="*/ 434053 h 2461234"/>
              <a:gd name="connsiteX49" fmla="*/ 1785366 w 2683464"/>
              <a:gd name="connsiteY49" fmla="*/ 395416 h 2461234"/>
              <a:gd name="connsiteX50" fmla="*/ 1713316 w 2683464"/>
              <a:gd name="connsiteY50" fmla="*/ 308240 h 2461234"/>
              <a:gd name="connsiteX51" fmla="*/ 1677183 w 2683464"/>
              <a:gd name="connsiteY51" fmla="*/ 300112 h 2461234"/>
              <a:gd name="connsiteX52" fmla="*/ 1543242 w 2683464"/>
              <a:gd name="connsiteY52" fmla="*/ 333597 h 2461234"/>
              <a:gd name="connsiteX53" fmla="*/ 1532939 w 2683464"/>
              <a:gd name="connsiteY53" fmla="*/ 354204 h 2461234"/>
              <a:gd name="connsiteX54" fmla="*/ 1517485 w 2683464"/>
              <a:gd name="connsiteY54" fmla="*/ 392840 h 2461234"/>
              <a:gd name="connsiteX55" fmla="*/ 1549178 w 2683464"/>
              <a:gd name="connsiteY55" fmla="*/ 438812 h 2461234"/>
              <a:gd name="connsiteX56" fmla="*/ 1558698 w 2683464"/>
              <a:gd name="connsiteY56" fmla="*/ 475266 h 2461234"/>
              <a:gd name="connsiteX57" fmla="*/ 1538091 w 2683464"/>
              <a:gd name="connsiteY57" fmla="*/ 503598 h 2461234"/>
              <a:gd name="connsiteX58" fmla="*/ 1478795 w 2683464"/>
              <a:gd name="connsiteY58" fmla="*/ 551812 h 2461234"/>
              <a:gd name="connsiteX59" fmla="*/ 1437636 w 2683464"/>
              <a:gd name="connsiteY59" fmla="*/ 622084 h 2461234"/>
              <a:gd name="connsiteX60" fmla="*/ 1407422 w 2683464"/>
              <a:gd name="connsiteY60" fmla="*/ 623861 h 2461234"/>
              <a:gd name="connsiteX61" fmla="*/ 1355211 w 2683464"/>
              <a:gd name="connsiteY61" fmla="*/ 647842 h 2461234"/>
              <a:gd name="connsiteX62" fmla="*/ 1334605 w 2683464"/>
              <a:gd name="connsiteY62" fmla="*/ 704510 h 2461234"/>
              <a:gd name="connsiteX63" fmla="*/ 1313999 w 2683464"/>
              <a:gd name="connsiteY63" fmla="*/ 696782 h 2461234"/>
              <a:gd name="connsiteX64" fmla="*/ 1272786 w 2683464"/>
              <a:gd name="connsiteY64" fmla="*/ 689054 h 2461234"/>
              <a:gd name="connsiteX65" fmla="*/ 1182634 w 2683464"/>
              <a:gd name="connsiteY65" fmla="*/ 689053 h 2461234"/>
              <a:gd name="connsiteX66" fmla="*/ 1130976 w 2683464"/>
              <a:gd name="connsiteY66" fmla="*/ 675395 h 2461234"/>
              <a:gd name="connsiteX67" fmla="*/ 1071876 w 2683464"/>
              <a:gd name="connsiteY67" fmla="*/ 652993 h 2461234"/>
              <a:gd name="connsiteX68" fmla="*/ 1102784 w 2683464"/>
              <a:gd name="connsiteY68" fmla="*/ 629811 h 2461234"/>
              <a:gd name="connsiteX69" fmla="*/ 1172332 w 2683464"/>
              <a:gd name="connsiteY69" fmla="*/ 642690 h 2461234"/>
              <a:gd name="connsiteX70" fmla="*/ 1177482 w 2683464"/>
              <a:gd name="connsiteY70" fmla="*/ 660720 h 2461234"/>
              <a:gd name="connsiteX71" fmla="*/ 1228998 w 2683464"/>
              <a:gd name="connsiteY71" fmla="*/ 671024 h 2461234"/>
              <a:gd name="connsiteX72" fmla="*/ 1292346 w 2683464"/>
              <a:gd name="connsiteY72" fmla="*/ 640245 h 2461234"/>
              <a:gd name="connsiteX73" fmla="*/ 1265058 w 2683464"/>
              <a:gd name="connsiteY73" fmla="*/ 609206 h 2461234"/>
              <a:gd name="connsiteX74" fmla="*/ 1326877 w 2683464"/>
              <a:gd name="connsiteY74" fmla="*/ 593751 h 2461234"/>
              <a:gd name="connsiteX75" fmla="*/ 1339023 w 2683464"/>
              <a:gd name="connsiteY75" fmla="*/ 564208 h 2461234"/>
              <a:gd name="connsiteX76" fmla="*/ 1362938 w 2683464"/>
              <a:gd name="connsiteY76" fmla="*/ 544811 h 2461234"/>
              <a:gd name="connsiteX77" fmla="*/ 1370666 w 2683464"/>
              <a:gd name="connsiteY77" fmla="*/ 511326 h 2461234"/>
              <a:gd name="connsiteX78" fmla="*/ 1411878 w 2683464"/>
              <a:gd name="connsiteY78" fmla="*/ 501023 h 2461234"/>
              <a:gd name="connsiteX79" fmla="*/ 1427333 w 2683464"/>
              <a:gd name="connsiteY79" fmla="*/ 470113 h 2461234"/>
              <a:gd name="connsiteX80" fmla="*/ 1414454 w 2683464"/>
              <a:gd name="connsiteY80" fmla="*/ 441780 h 2461234"/>
              <a:gd name="connsiteX81" fmla="*/ 1445363 w 2683464"/>
              <a:gd name="connsiteY81" fmla="*/ 397992 h 2461234"/>
              <a:gd name="connsiteX82" fmla="*/ 1453145 w 2683464"/>
              <a:gd name="connsiteY82" fmla="*/ 384672 h 2461234"/>
              <a:gd name="connsiteX83" fmla="*/ 1440211 w 2683464"/>
              <a:gd name="connsiteY83" fmla="*/ 351628 h 2461234"/>
              <a:gd name="connsiteX84" fmla="*/ 1294163 w 2683464"/>
              <a:gd name="connsiteY84" fmla="*/ 291336 h 2461234"/>
              <a:gd name="connsiteX85" fmla="*/ 1205816 w 2683464"/>
              <a:gd name="connsiteY85" fmla="*/ 292385 h 2461234"/>
              <a:gd name="connsiteX86" fmla="*/ 1024046 w 2683464"/>
              <a:gd name="connsiteY86" fmla="*/ 156072 h 2461234"/>
              <a:gd name="connsiteX87" fmla="*/ 901942 w 2683464"/>
              <a:gd name="connsiteY87" fmla="*/ 112375 h 2461234"/>
              <a:gd name="connsiteX88" fmla="*/ 907027 w 2683464"/>
              <a:gd name="connsiteY88" fmla="*/ 142992 h 2461234"/>
              <a:gd name="connsiteX89" fmla="*/ 878692 w 2683464"/>
              <a:gd name="connsiteY89" fmla="*/ 153294 h 2461234"/>
              <a:gd name="connsiteX90" fmla="*/ 858086 w 2683464"/>
              <a:gd name="connsiteY90" fmla="*/ 181627 h 2461234"/>
              <a:gd name="connsiteX91" fmla="*/ 870965 w 2683464"/>
              <a:gd name="connsiteY91" fmla="*/ 220263 h 2461234"/>
              <a:gd name="connsiteX92" fmla="*/ 948237 w 2683464"/>
              <a:gd name="connsiteY92" fmla="*/ 220263 h 2461234"/>
              <a:gd name="connsiteX93" fmla="*/ 971421 w 2683464"/>
              <a:gd name="connsiteY93" fmla="*/ 274355 h 2461234"/>
              <a:gd name="connsiteX94" fmla="*/ 1010057 w 2683464"/>
              <a:gd name="connsiteY94" fmla="*/ 305264 h 2461234"/>
              <a:gd name="connsiteX95" fmla="*/ 1038391 w 2683464"/>
              <a:gd name="connsiteY95" fmla="*/ 323295 h 2461234"/>
              <a:gd name="connsiteX96" fmla="*/ 1027025 w 2683464"/>
              <a:gd name="connsiteY96" fmla="*/ 373193 h 2461234"/>
              <a:gd name="connsiteX97" fmla="*/ 981694 w 2683464"/>
              <a:gd name="connsiteY97" fmla="*/ 386402 h 2461234"/>
              <a:gd name="connsiteX98" fmla="*/ 899374 w 2683464"/>
              <a:gd name="connsiteY98" fmla="*/ 313067 h 2461234"/>
              <a:gd name="connsiteX99" fmla="*/ 783260 w 2683464"/>
              <a:gd name="connsiteY99" fmla="*/ 282274 h 2461234"/>
              <a:gd name="connsiteX0" fmla="*/ 795446 w 2683464"/>
              <a:gd name="connsiteY0" fmla="*/ 365622 h 2461234"/>
              <a:gd name="connsiteX1" fmla="*/ 854663 w 2683464"/>
              <a:gd name="connsiteY1" fmla="*/ 422772 h 2461234"/>
              <a:gd name="connsiteX2" fmla="*/ 877996 w 2683464"/>
              <a:gd name="connsiteY2" fmla="*/ 549772 h 2461234"/>
              <a:gd name="connsiteX3" fmla="*/ 863042 w 2683464"/>
              <a:gd name="connsiteY3" fmla="*/ 644817 h 2461234"/>
              <a:gd name="connsiteX4" fmla="*/ 880659 w 2683464"/>
              <a:gd name="connsiteY4" fmla="*/ 767311 h 2461234"/>
              <a:gd name="connsiteX5" fmla="*/ 791964 w 2683464"/>
              <a:gd name="connsiteY5" fmla="*/ 873622 h 2461234"/>
              <a:gd name="connsiteX6" fmla="*/ 834161 w 2683464"/>
              <a:gd name="connsiteY6" fmla="*/ 1038722 h 2461234"/>
              <a:gd name="connsiteX7" fmla="*/ 890696 w 2683464"/>
              <a:gd name="connsiteY7" fmla="*/ 1197472 h 2461234"/>
              <a:gd name="connsiteX8" fmla="*/ 763696 w 2683464"/>
              <a:gd name="connsiteY8" fmla="*/ 1299072 h 2461234"/>
              <a:gd name="connsiteX9" fmla="*/ 477946 w 2683464"/>
              <a:gd name="connsiteY9" fmla="*/ 1337172 h 2461234"/>
              <a:gd name="connsiteX10" fmla="*/ 338246 w 2683464"/>
              <a:gd name="connsiteY10" fmla="*/ 1445122 h 2461234"/>
              <a:gd name="connsiteX11" fmla="*/ 306496 w 2683464"/>
              <a:gd name="connsiteY11" fmla="*/ 1495922 h 2461234"/>
              <a:gd name="connsiteX12" fmla="*/ 293796 w 2683464"/>
              <a:gd name="connsiteY12" fmla="*/ 1597522 h 2461234"/>
              <a:gd name="connsiteX13" fmla="*/ 306496 w 2683464"/>
              <a:gd name="connsiteY13" fmla="*/ 1661022 h 2461234"/>
              <a:gd name="connsiteX14" fmla="*/ 810 w 2683464"/>
              <a:gd name="connsiteY14" fmla="*/ 2011601 h 2461234"/>
              <a:gd name="connsiteX15" fmla="*/ 219220 w 2683464"/>
              <a:gd name="connsiteY15" fmla="*/ 2151745 h 2461234"/>
              <a:gd name="connsiteX16" fmla="*/ 284197 w 2683464"/>
              <a:gd name="connsiteY16" fmla="*/ 2226467 h 2461234"/>
              <a:gd name="connsiteX17" fmla="*/ 261750 w 2683464"/>
              <a:gd name="connsiteY17" fmla="*/ 2324966 h 2461234"/>
              <a:gd name="connsiteX18" fmla="*/ 566846 w 2683464"/>
              <a:gd name="connsiteY18" fmla="*/ 2264272 h 2461234"/>
              <a:gd name="connsiteX19" fmla="*/ 801796 w 2683464"/>
              <a:gd name="connsiteY19" fmla="*/ 2321422 h 2461234"/>
              <a:gd name="connsiteX20" fmla="*/ 1335196 w 2683464"/>
              <a:gd name="connsiteY20" fmla="*/ 2454772 h 2461234"/>
              <a:gd name="connsiteX21" fmla="*/ 1757779 w 2683464"/>
              <a:gd name="connsiteY21" fmla="*/ 2431421 h 2461234"/>
              <a:gd name="connsiteX22" fmla="*/ 1994776 w 2683464"/>
              <a:gd name="connsiteY22" fmla="*/ 2353377 h 2461234"/>
              <a:gd name="connsiteX23" fmla="*/ 2157214 w 2683464"/>
              <a:gd name="connsiteY23" fmla="*/ 2204869 h 2461234"/>
              <a:gd name="connsiteX24" fmla="*/ 2127102 w 2683464"/>
              <a:gd name="connsiteY24" fmla="*/ 2081556 h 2461234"/>
              <a:gd name="connsiteX25" fmla="*/ 2198589 w 2683464"/>
              <a:gd name="connsiteY25" fmla="*/ 1989074 h 2461234"/>
              <a:gd name="connsiteX26" fmla="*/ 2450337 w 2683464"/>
              <a:gd name="connsiteY26" fmla="*/ 1887984 h 2461234"/>
              <a:gd name="connsiteX27" fmla="*/ 2682625 w 2683464"/>
              <a:gd name="connsiteY27" fmla="*/ 1718377 h 2461234"/>
              <a:gd name="connsiteX28" fmla="*/ 2522851 w 2683464"/>
              <a:gd name="connsiteY28" fmla="*/ 1582364 h 2461234"/>
              <a:gd name="connsiteX29" fmla="*/ 2381308 w 2683464"/>
              <a:gd name="connsiteY29" fmla="*/ 1471341 h 2461234"/>
              <a:gd name="connsiteX30" fmla="*/ 2282370 w 2683464"/>
              <a:gd name="connsiteY30" fmla="*/ 1346184 h 2461234"/>
              <a:gd name="connsiteX31" fmla="*/ 2131200 w 2683464"/>
              <a:gd name="connsiteY31" fmla="*/ 1071701 h 2461234"/>
              <a:gd name="connsiteX32" fmla="*/ 2073228 w 2683464"/>
              <a:gd name="connsiteY32" fmla="*/ 683840 h 2461234"/>
              <a:gd name="connsiteX33" fmla="*/ 2206785 w 2683464"/>
              <a:gd name="connsiteY33" fmla="*/ 424616 h 2461234"/>
              <a:gd name="connsiteX34" fmla="*/ 2338563 w 2683464"/>
              <a:gd name="connsiteY34" fmla="*/ 229319 h 2461234"/>
              <a:gd name="connsiteX35" fmla="*/ 2294928 w 2683464"/>
              <a:gd name="connsiteY35" fmla="*/ 149548 h 2461234"/>
              <a:gd name="connsiteX36" fmla="*/ 2268033 w 2683464"/>
              <a:gd name="connsiteY36" fmla="*/ 137323 h 2461234"/>
              <a:gd name="connsiteX37" fmla="*/ 2209355 w 2683464"/>
              <a:gd name="connsiteY37" fmla="*/ 88423 h 2461234"/>
              <a:gd name="connsiteX38" fmla="*/ 2192242 w 2683464"/>
              <a:gd name="connsiteY38" fmla="*/ 71310 h 2461234"/>
              <a:gd name="connsiteX39" fmla="*/ 2211801 w 2683464"/>
              <a:gd name="connsiteY39" fmla="*/ 29746 h 2461234"/>
              <a:gd name="connsiteX40" fmla="*/ 2187114 w 2683464"/>
              <a:gd name="connsiteY40" fmla="*/ 1126 h 2461234"/>
              <a:gd name="connsiteX41" fmla="*/ 2136008 w 2683464"/>
              <a:gd name="connsiteY41" fmla="*/ 68865 h 2461234"/>
              <a:gd name="connsiteX42" fmla="*/ 2077330 w 2683464"/>
              <a:gd name="connsiteY42" fmla="*/ 298688 h 2461234"/>
              <a:gd name="connsiteX43" fmla="*/ 1985327 w 2683464"/>
              <a:gd name="connsiteY43" fmla="*/ 439647 h 2461234"/>
              <a:gd name="connsiteX44" fmla="*/ 1893548 w 2683464"/>
              <a:gd name="connsiteY44" fmla="*/ 513903 h 2461234"/>
              <a:gd name="connsiteX45" fmla="*/ 1867790 w 2683464"/>
              <a:gd name="connsiteY45" fmla="*/ 516478 h 2461234"/>
              <a:gd name="connsiteX46" fmla="*/ 1834305 w 2683464"/>
              <a:gd name="connsiteY46" fmla="*/ 516478 h 2461234"/>
              <a:gd name="connsiteX47" fmla="*/ 1775062 w 2683464"/>
              <a:gd name="connsiteY47" fmla="*/ 488144 h 2461234"/>
              <a:gd name="connsiteX48" fmla="*/ 1780214 w 2683464"/>
              <a:gd name="connsiteY48" fmla="*/ 434053 h 2461234"/>
              <a:gd name="connsiteX49" fmla="*/ 1785366 w 2683464"/>
              <a:gd name="connsiteY49" fmla="*/ 395416 h 2461234"/>
              <a:gd name="connsiteX50" fmla="*/ 1713316 w 2683464"/>
              <a:gd name="connsiteY50" fmla="*/ 308240 h 2461234"/>
              <a:gd name="connsiteX51" fmla="*/ 1677183 w 2683464"/>
              <a:gd name="connsiteY51" fmla="*/ 300112 h 2461234"/>
              <a:gd name="connsiteX52" fmla="*/ 1543242 w 2683464"/>
              <a:gd name="connsiteY52" fmla="*/ 333597 h 2461234"/>
              <a:gd name="connsiteX53" fmla="*/ 1532939 w 2683464"/>
              <a:gd name="connsiteY53" fmla="*/ 354204 h 2461234"/>
              <a:gd name="connsiteX54" fmla="*/ 1517485 w 2683464"/>
              <a:gd name="connsiteY54" fmla="*/ 392840 h 2461234"/>
              <a:gd name="connsiteX55" fmla="*/ 1549178 w 2683464"/>
              <a:gd name="connsiteY55" fmla="*/ 438812 h 2461234"/>
              <a:gd name="connsiteX56" fmla="*/ 1558698 w 2683464"/>
              <a:gd name="connsiteY56" fmla="*/ 475266 h 2461234"/>
              <a:gd name="connsiteX57" fmla="*/ 1538091 w 2683464"/>
              <a:gd name="connsiteY57" fmla="*/ 503598 h 2461234"/>
              <a:gd name="connsiteX58" fmla="*/ 1478795 w 2683464"/>
              <a:gd name="connsiteY58" fmla="*/ 551812 h 2461234"/>
              <a:gd name="connsiteX59" fmla="*/ 1437636 w 2683464"/>
              <a:gd name="connsiteY59" fmla="*/ 622084 h 2461234"/>
              <a:gd name="connsiteX60" fmla="*/ 1407422 w 2683464"/>
              <a:gd name="connsiteY60" fmla="*/ 623861 h 2461234"/>
              <a:gd name="connsiteX61" fmla="*/ 1355211 w 2683464"/>
              <a:gd name="connsiteY61" fmla="*/ 647842 h 2461234"/>
              <a:gd name="connsiteX62" fmla="*/ 1334605 w 2683464"/>
              <a:gd name="connsiteY62" fmla="*/ 704510 h 2461234"/>
              <a:gd name="connsiteX63" fmla="*/ 1313999 w 2683464"/>
              <a:gd name="connsiteY63" fmla="*/ 696782 h 2461234"/>
              <a:gd name="connsiteX64" fmla="*/ 1272786 w 2683464"/>
              <a:gd name="connsiteY64" fmla="*/ 689054 h 2461234"/>
              <a:gd name="connsiteX65" fmla="*/ 1182634 w 2683464"/>
              <a:gd name="connsiteY65" fmla="*/ 689053 h 2461234"/>
              <a:gd name="connsiteX66" fmla="*/ 1130976 w 2683464"/>
              <a:gd name="connsiteY66" fmla="*/ 675395 h 2461234"/>
              <a:gd name="connsiteX67" fmla="*/ 1071876 w 2683464"/>
              <a:gd name="connsiteY67" fmla="*/ 652993 h 2461234"/>
              <a:gd name="connsiteX68" fmla="*/ 1102784 w 2683464"/>
              <a:gd name="connsiteY68" fmla="*/ 629811 h 2461234"/>
              <a:gd name="connsiteX69" fmla="*/ 1172332 w 2683464"/>
              <a:gd name="connsiteY69" fmla="*/ 642690 h 2461234"/>
              <a:gd name="connsiteX70" fmla="*/ 1177482 w 2683464"/>
              <a:gd name="connsiteY70" fmla="*/ 660720 h 2461234"/>
              <a:gd name="connsiteX71" fmla="*/ 1228998 w 2683464"/>
              <a:gd name="connsiteY71" fmla="*/ 671024 h 2461234"/>
              <a:gd name="connsiteX72" fmla="*/ 1292346 w 2683464"/>
              <a:gd name="connsiteY72" fmla="*/ 640245 h 2461234"/>
              <a:gd name="connsiteX73" fmla="*/ 1265058 w 2683464"/>
              <a:gd name="connsiteY73" fmla="*/ 609206 h 2461234"/>
              <a:gd name="connsiteX74" fmla="*/ 1326877 w 2683464"/>
              <a:gd name="connsiteY74" fmla="*/ 593751 h 2461234"/>
              <a:gd name="connsiteX75" fmla="*/ 1339023 w 2683464"/>
              <a:gd name="connsiteY75" fmla="*/ 564208 h 2461234"/>
              <a:gd name="connsiteX76" fmla="*/ 1362938 w 2683464"/>
              <a:gd name="connsiteY76" fmla="*/ 544811 h 2461234"/>
              <a:gd name="connsiteX77" fmla="*/ 1370666 w 2683464"/>
              <a:gd name="connsiteY77" fmla="*/ 511326 h 2461234"/>
              <a:gd name="connsiteX78" fmla="*/ 1411878 w 2683464"/>
              <a:gd name="connsiteY78" fmla="*/ 501023 h 2461234"/>
              <a:gd name="connsiteX79" fmla="*/ 1427333 w 2683464"/>
              <a:gd name="connsiteY79" fmla="*/ 470113 h 2461234"/>
              <a:gd name="connsiteX80" fmla="*/ 1414454 w 2683464"/>
              <a:gd name="connsiteY80" fmla="*/ 441780 h 2461234"/>
              <a:gd name="connsiteX81" fmla="*/ 1445363 w 2683464"/>
              <a:gd name="connsiteY81" fmla="*/ 397992 h 2461234"/>
              <a:gd name="connsiteX82" fmla="*/ 1453145 w 2683464"/>
              <a:gd name="connsiteY82" fmla="*/ 384672 h 2461234"/>
              <a:gd name="connsiteX83" fmla="*/ 1440211 w 2683464"/>
              <a:gd name="connsiteY83" fmla="*/ 351628 h 2461234"/>
              <a:gd name="connsiteX84" fmla="*/ 1294163 w 2683464"/>
              <a:gd name="connsiteY84" fmla="*/ 291336 h 2461234"/>
              <a:gd name="connsiteX85" fmla="*/ 1205816 w 2683464"/>
              <a:gd name="connsiteY85" fmla="*/ 292385 h 2461234"/>
              <a:gd name="connsiteX86" fmla="*/ 1024046 w 2683464"/>
              <a:gd name="connsiteY86" fmla="*/ 156072 h 2461234"/>
              <a:gd name="connsiteX87" fmla="*/ 901942 w 2683464"/>
              <a:gd name="connsiteY87" fmla="*/ 112375 h 2461234"/>
              <a:gd name="connsiteX88" fmla="*/ 907027 w 2683464"/>
              <a:gd name="connsiteY88" fmla="*/ 142992 h 2461234"/>
              <a:gd name="connsiteX89" fmla="*/ 878692 w 2683464"/>
              <a:gd name="connsiteY89" fmla="*/ 153294 h 2461234"/>
              <a:gd name="connsiteX90" fmla="*/ 858086 w 2683464"/>
              <a:gd name="connsiteY90" fmla="*/ 181627 h 2461234"/>
              <a:gd name="connsiteX91" fmla="*/ 870965 w 2683464"/>
              <a:gd name="connsiteY91" fmla="*/ 220263 h 2461234"/>
              <a:gd name="connsiteX92" fmla="*/ 948237 w 2683464"/>
              <a:gd name="connsiteY92" fmla="*/ 220263 h 2461234"/>
              <a:gd name="connsiteX93" fmla="*/ 971421 w 2683464"/>
              <a:gd name="connsiteY93" fmla="*/ 274355 h 2461234"/>
              <a:gd name="connsiteX94" fmla="*/ 1010057 w 2683464"/>
              <a:gd name="connsiteY94" fmla="*/ 305264 h 2461234"/>
              <a:gd name="connsiteX95" fmla="*/ 1038391 w 2683464"/>
              <a:gd name="connsiteY95" fmla="*/ 323295 h 2461234"/>
              <a:gd name="connsiteX96" fmla="*/ 1027025 w 2683464"/>
              <a:gd name="connsiteY96" fmla="*/ 373193 h 2461234"/>
              <a:gd name="connsiteX97" fmla="*/ 981694 w 2683464"/>
              <a:gd name="connsiteY97" fmla="*/ 386402 h 2461234"/>
              <a:gd name="connsiteX98" fmla="*/ 899374 w 2683464"/>
              <a:gd name="connsiteY98" fmla="*/ 313067 h 2461234"/>
              <a:gd name="connsiteX99" fmla="*/ 783260 w 2683464"/>
              <a:gd name="connsiteY99" fmla="*/ 282274 h 2461234"/>
              <a:gd name="connsiteX0" fmla="*/ 795446 w 2683464"/>
              <a:gd name="connsiteY0" fmla="*/ 365622 h 2461234"/>
              <a:gd name="connsiteX1" fmla="*/ 854663 w 2683464"/>
              <a:gd name="connsiteY1" fmla="*/ 422772 h 2461234"/>
              <a:gd name="connsiteX2" fmla="*/ 877996 w 2683464"/>
              <a:gd name="connsiteY2" fmla="*/ 549772 h 2461234"/>
              <a:gd name="connsiteX3" fmla="*/ 863042 w 2683464"/>
              <a:gd name="connsiteY3" fmla="*/ 644817 h 2461234"/>
              <a:gd name="connsiteX4" fmla="*/ 880659 w 2683464"/>
              <a:gd name="connsiteY4" fmla="*/ 767311 h 2461234"/>
              <a:gd name="connsiteX5" fmla="*/ 858332 w 2683464"/>
              <a:gd name="connsiteY5" fmla="*/ 873622 h 2461234"/>
              <a:gd name="connsiteX6" fmla="*/ 834161 w 2683464"/>
              <a:gd name="connsiteY6" fmla="*/ 1038722 h 2461234"/>
              <a:gd name="connsiteX7" fmla="*/ 890696 w 2683464"/>
              <a:gd name="connsiteY7" fmla="*/ 1197472 h 2461234"/>
              <a:gd name="connsiteX8" fmla="*/ 763696 w 2683464"/>
              <a:gd name="connsiteY8" fmla="*/ 1299072 h 2461234"/>
              <a:gd name="connsiteX9" fmla="*/ 477946 w 2683464"/>
              <a:gd name="connsiteY9" fmla="*/ 1337172 h 2461234"/>
              <a:gd name="connsiteX10" fmla="*/ 338246 w 2683464"/>
              <a:gd name="connsiteY10" fmla="*/ 1445122 h 2461234"/>
              <a:gd name="connsiteX11" fmla="*/ 306496 w 2683464"/>
              <a:gd name="connsiteY11" fmla="*/ 1495922 h 2461234"/>
              <a:gd name="connsiteX12" fmla="*/ 293796 w 2683464"/>
              <a:gd name="connsiteY12" fmla="*/ 1597522 h 2461234"/>
              <a:gd name="connsiteX13" fmla="*/ 306496 w 2683464"/>
              <a:gd name="connsiteY13" fmla="*/ 1661022 h 2461234"/>
              <a:gd name="connsiteX14" fmla="*/ 810 w 2683464"/>
              <a:gd name="connsiteY14" fmla="*/ 2011601 h 2461234"/>
              <a:gd name="connsiteX15" fmla="*/ 219220 w 2683464"/>
              <a:gd name="connsiteY15" fmla="*/ 2151745 h 2461234"/>
              <a:gd name="connsiteX16" fmla="*/ 284197 w 2683464"/>
              <a:gd name="connsiteY16" fmla="*/ 2226467 h 2461234"/>
              <a:gd name="connsiteX17" fmla="*/ 261750 w 2683464"/>
              <a:gd name="connsiteY17" fmla="*/ 2324966 h 2461234"/>
              <a:gd name="connsiteX18" fmla="*/ 566846 w 2683464"/>
              <a:gd name="connsiteY18" fmla="*/ 2264272 h 2461234"/>
              <a:gd name="connsiteX19" fmla="*/ 801796 w 2683464"/>
              <a:gd name="connsiteY19" fmla="*/ 2321422 h 2461234"/>
              <a:gd name="connsiteX20" fmla="*/ 1335196 w 2683464"/>
              <a:gd name="connsiteY20" fmla="*/ 2454772 h 2461234"/>
              <a:gd name="connsiteX21" fmla="*/ 1757779 w 2683464"/>
              <a:gd name="connsiteY21" fmla="*/ 2431421 h 2461234"/>
              <a:gd name="connsiteX22" fmla="*/ 1994776 w 2683464"/>
              <a:gd name="connsiteY22" fmla="*/ 2353377 h 2461234"/>
              <a:gd name="connsiteX23" fmla="*/ 2157214 w 2683464"/>
              <a:gd name="connsiteY23" fmla="*/ 2204869 h 2461234"/>
              <a:gd name="connsiteX24" fmla="*/ 2127102 w 2683464"/>
              <a:gd name="connsiteY24" fmla="*/ 2081556 h 2461234"/>
              <a:gd name="connsiteX25" fmla="*/ 2198589 w 2683464"/>
              <a:gd name="connsiteY25" fmla="*/ 1989074 h 2461234"/>
              <a:gd name="connsiteX26" fmla="*/ 2450337 w 2683464"/>
              <a:gd name="connsiteY26" fmla="*/ 1887984 h 2461234"/>
              <a:gd name="connsiteX27" fmla="*/ 2682625 w 2683464"/>
              <a:gd name="connsiteY27" fmla="*/ 1718377 h 2461234"/>
              <a:gd name="connsiteX28" fmla="*/ 2522851 w 2683464"/>
              <a:gd name="connsiteY28" fmla="*/ 1582364 h 2461234"/>
              <a:gd name="connsiteX29" fmla="*/ 2381308 w 2683464"/>
              <a:gd name="connsiteY29" fmla="*/ 1471341 h 2461234"/>
              <a:gd name="connsiteX30" fmla="*/ 2282370 w 2683464"/>
              <a:gd name="connsiteY30" fmla="*/ 1346184 h 2461234"/>
              <a:gd name="connsiteX31" fmla="*/ 2131200 w 2683464"/>
              <a:gd name="connsiteY31" fmla="*/ 1071701 h 2461234"/>
              <a:gd name="connsiteX32" fmla="*/ 2073228 w 2683464"/>
              <a:gd name="connsiteY32" fmla="*/ 683840 h 2461234"/>
              <a:gd name="connsiteX33" fmla="*/ 2206785 w 2683464"/>
              <a:gd name="connsiteY33" fmla="*/ 424616 h 2461234"/>
              <a:gd name="connsiteX34" fmla="*/ 2338563 w 2683464"/>
              <a:gd name="connsiteY34" fmla="*/ 229319 h 2461234"/>
              <a:gd name="connsiteX35" fmla="*/ 2294928 w 2683464"/>
              <a:gd name="connsiteY35" fmla="*/ 149548 h 2461234"/>
              <a:gd name="connsiteX36" fmla="*/ 2268033 w 2683464"/>
              <a:gd name="connsiteY36" fmla="*/ 137323 h 2461234"/>
              <a:gd name="connsiteX37" fmla="*/ 2209355 w 2683464"/>
              <a:gd name="connsiteY37" fmla="*/ 88423 h 2461234"/>
              <a:gd name="connsiteX38" fmla="*/ 2192242 w 2683464"/>
              <a:gd name="connsiteY38" fmla="*/ 71310 h 2461234"/>
              <a:gd name="connsiteX39" fmla="*/ 2211801 w 2683464"/>
              <a:gd name="connsiteY39" fmla="*/ 29746 h 2461234"/>
              <a:gd name="connsiteX40" fmla="*/ 2187114 w 2683464"/>
              <a:gd name="connsiteY40" fmla="*/ 1126 h 2461234"/>
              <a:gd name="connsiteX41" fmla="*/ 2136008 w 2683464"/>
              <a:gd name="connsiteY41" fmla="*/ 68865 h 2461234"/>
              <a:gd name="connsiteX42" fmla="*/ 2077330 w 2683464"/>
              <a:gd name="connsiteY42" fmla="*/ 298688 h 2461234"/>
              <a:gd name="connsiteX43" fmla="*/ 1985327 w 2683464"/>
              <a:gd name="connsiteY43" fmla="*/ 439647 h 2461234"/>
              <a:gd name="connsiteX44" fmla="*/ 1893548 w 2683464"/>
              <a:gd name="connsiteY44" fmla="*/ 513903 h 2461234"/>
              <a:gd name="connsiteX45" fmla="*/ 1867790 w 2683464"/>
              <a:gd name="connsiteY45" fmla="*/ 516478 h 2461234"/>
              <a:gd name="connsiteX46" fmla="*/ 1834305 w 2683464"/>
              <a:gd name="connsiteY46" fmla="*/ 516478 h 2461234"/>
              <a:gd name="connsiteX47" fmla="*/ 1775062 w 2683464"/>
              <a:gd name="connsiteY47" fmla="*/ 488144 h 2461234"/>
              <a:gd name="connsiteX48" fmla="*/ 1780214 w 2683464"/>
              <a:gd name="connsiteY48" fmla="*/ 434053 h 2461234"/>
              <a:gd name="connsiteX49" fmla="*/ 1785366 w 2683464"/>
              <a:gd name="connsiteY49" fmla="*/ 395416 h 2461234"/>
              <a:gd name="connsiteX50" fmla="*/ 1713316 w 2683464"/>
              <a:gd name="connsiteY50" fmla="*/ 308240 h 2461234"/>
              <a:gd name="connsiteX51" fmla="*/ 1677183 w 2683464"/>
              <a:gd name="connsiteY51" fmla="*/ 300112 h 2461234"/>
              <a:gd name="connsiteX52" fmla="*/ 1543242 w 2683464"/>
              <a:gd name="connsiteY52" fmla="*/ 333597 h 2461234"/>
              <a:gd name="connsiteX53" fmla="*/ 1532939 w 2683464"/>
              <a:gd name="connsiteY53" fmla="*/ 354204 h 2461234"/>
              <a:gd name="connsiteX54" fmla="*/ 1517485 w 2683464"/>
              <a:gd name="connsiteY54" fmla="*/ 392840 h 2461234"/>
              <a:gd name="connsiteX55" fmla="*/ 1549178 w 2683464"/>
              <a:gd name="connsiteY55" fmla="*/ 438812 h 2461234"/>
              <a:gd name="connsiteX56" fmla="*/ 1558698 w 2683464"/>
              <a:gd name="connsiteY56" fmla="*/ 475266 h 2461234"/>
              <a:gd name="connsiteX57" fmla="*/ 1538091 w 2683464"/>
              <a:gd name="connsiteY57" fmla="*/ 503598 h 2461234"/>
              <a:gd name="connsiteX58" fmla="*/ 1478795 w 2683464"/>
              <a:gd name="connsiteY58" fmla="*/ 551812 h 2461234"/>
              <a:gd name="connsiteX59" fmla="*/ 1437636 w 2683464"/>
              <a:gd name="connsiteY59" fmla="*/ 622084 h 2461234"/>
              <a:gd name="connsiteX60" fmla="*/ 1407422 w 2683464"/>
              <a:gd name="connsiteY60" fmla="*/ 623861 h 2461234"/>
              <a:gd name="connsiteX61" fmla="*/ 1355211 w 2683464"/>
              <a:gd name="connsiteY61" fmla="*/ 647842 h 2461234"/>
              <a:gd name="connsiteX62" fmla="*/ 1334605 w 2683464"/>
              <a:gd name="connsiteY62" fmla="*/ 704510 h 2461234"/>
              <a:gd name="connsiteX63" fmla="*/ 1313999 w 2683464"/>
              <a:gd name="connsiteY63" fmla="*/ 696782 h 2461234"/>
              <a:gd name="connsiteX64" fmla="*/ 1272786 w 2683464"/>
              <a:gd name="connsiteY64" fmla="*/ 689054 h 2461234"/>
              <a:gd name="connsiteX65" fmla="*/ 1182634 w 2683464"/>
              <a:gd name="connsiteY65" fmla="*/ 689053 h 2461234"/>
              <a:gd name="connsiteX66" fmla="*/ 1130976 w 2683464"/>
              <a:gd name="connsiteY66" fmla="*/ 675395 h 2461234"/>
              <a:gd name="connsiteX67" fmla="*/ 1071876 w 2683464"/>
              <a:gd name="connsiteY67" fmla="*/ 652993 h 2461234"/>
              <a:gd name="connsiteX68" fmla="*/ 1102784 w 2683464"/>
              <a:gd name="connsiteY68" fmla="*/ 629811 h 2461234"/>
              <a:gd name="connsiteX69" fmla="*/ 1172332 w 2683464"/>
              <a:gd name="connsiteY69" fmla="*/ 642690 h 2461234"/>
              <a:gd name="connsiteX70" fmla="*/ 1177482 w 2683464"/>
              <a:gd name="connsiteY70" fmla="*/ 660720 h 2461234"/>
              <a:gd name="connsiteX71" fmla="*/ 1228998 w 2683464"/>
              <a:gd name="connsiteY71" fmla="*/ 671024 h 2461234"/>
              <a:gd name="connsiteX72" fmla="*/ 1292346 w 2683464"/>
              <a:gd name="connsiteY72" fmla="*/ 640245 h 2461234"/>
              <a:gd name="connsiteX73" fmla="*/ 1265058 w 2683464"/>
              <a:gd name="connsiteY73" fmla="*/ 609206 h 2461234"/>
              <a:gd name="connsiteX74" fmla="*/ 1326877 w 2683464"/>
              <a:gd name="connsiteY74" fmla="*/ 593751 h 2461234"/>
              <a:gd name="connsiteX75" fmla="*/ 1339023 w 2683464"/>
              <a:gd name="connsiteY75" fmla="*/ 564208 h 2461234"/>
              <a:gd name="connsiteX76" fmla="*/ 1362938 w 2683464"/>
              <a:gd name="connsiteY76" fmla="*/ 544811 h 2461234"/>
              <a:gd name="connsiteX77" fmla="*/ 1370666 w 2683464"/>
              <a:gd name="connsiteY77" fmla="*/ 511326 h 2461234"/>
              <a:gd name="connsiteX78" fmla="*/ 1411878 w 2683464"/>
              <a:gd name="connsiteY78" fmla="*/ 501023 h 2461234"/>
              <a:gd name="connsiteX79" fmla="*/ 1427333 w 2683464"/>
              <a:gd name="connsiteY79" fmla="*/ 470113 h 2461234"/>
              <a:gd name="connsiteX80" fmla="*/ 1414454 w 2683464"/>
              <a:gd name="connsiteY80" fmla="*/ 441780 h 2461234"/>
              <a:gd name="connsiteX81" fmla="*/ 1445363 w 2683464"/>
              <a:gd name="connsiteY81" fmla="*/ 397992 h 2461234"/>
              <a:gd name="connsiteX82" fmla="*/ 1453145 w 2683464"/>
              <a:gd name="connsiteY82" fmla="*/ 384672 h 2461234"/>
              <a:gd name="connsiteX83" fmla="*/ 1440211 w 2683464"/>
              <a:gd name="connsiteY83" fmla="*/ 351628 h 2461234"/>
              <a:gd name="connsiteX84" fmla="*/ 1294163 w 2683464"/>
              <a:gd name="connsiteY84" fmla="*/ 291336 h 2461234"/>
              <a:gd name="connsiteX85" fmla="*/ 1205816 w 2683464"/>
              <a:gd name="connsiteY85" fmla="*/ 292385 h 2461234"/>
              <a:gd name="connsiteX86" fmla="*/ 1024046 w 2683464"/>
              <a:gd name="connsiteY86" fmla="*/ 156072 h 2461234"/>
              <a:gd name="connsiteX87" fmla="*/ 901942 w 2683464"/>
              <a:gd name="connsiteY87" fmla="*/ 112375 h 2461234"/>
              <a:gd name="connsiteX88" fmla="*/ 907027 w 2683464"/>
              <a:gd name="connsiteY88" fmla="*/ 142992 h 2461234"/>
              <a:gd name="connsiteX89" fmla="*/ 878692 w 2683464"/>
              <a:gd name="connsiteY89" fmla="*/ 153294 h 2461234"/>
              <a:gd name="connsiteX90" fmla="*/ 858086 w 2683464"/>
              <a:gd name="connsiteY90" fmla="*/ 181627 h 2461234"/>
              <a:gd name="connsiteX91" fmla="*/ 870965 w 2683464"/>
              <a:gd name="connsiteY91" fmla="*/ 220263 h 2461234"/>
              <a:gd name="connsiteX92" fmla="*/ 948237 w 2683464"/>
              <a:gd name="connsiteY92" fmla="*/ 220263 h 2461234"/>
              <a:gd name="connsiteX93" fmla="*/ 971421 w 2683464"/>
              <a:gd name="connsiteY93" fmla="*/ 274355 h 2461234"/>
              <a:gd name="connsiteX94" fmla="*/ 1010057 w 2683464"/>
              <a:gd name="connsiteY94" fmla="*/ 305264 h 2461234"/>
              <a:gd name="connsiteX95" fmla="*/ 1038391 w 2683464"/>
              <a:gd name="connsiteY95" fmla="*/ 323295 h 2461234"/>
              <a:gd name="connsiteX96" fmla="*/ 1027025 w 2683464"/>
              <a:gd name="connsiteY96" fmla="*/ 373193 h 2461234"/>
              <a:gd name="connsiteX97" fmla="*/ 981694 w 2683464"/>
              <a:gd name="connsiteY97" fmla="*/ 386402 h 2461234"/>
              <a:gd name="connsiteX98" fmla="*/ 899374 w 2683464"/>
              <a:gd name="connsiteY98" fmla="*/ 313067 h 2461234"/>
              <a:gd name="connsiteX99" fmla="*/ 783260 w 2683464"/>
              <a:gd name="connsiteY99" fmla="*/ 282274 h 2461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2683464" h="2461234">
                <a:moveTo>
                  <a:pt x="795446" y="365622"/>
                </a:moveTo>
                <a:cubicBezTo>
                  <a:pt x="817794" y="395428"/>
                  <a:pt x="840905" y="392080"/>
                  <a:pt x="854663" y="422772"/>
                </a:cubicBezTo>
                <a:cubicBezTo>
                  <a:pt x="868421" y="453464"/>
                  <a:pt x="876600" y="512765"/>
                  <a:pt x="877996" y="549772"/>
                </a:cubicBezTo>
                <a:cubicBezTo>
                  <a:pt x="879392" y="586779"/>
                  <a:pt x="862598" y="608561"/>
                  <a:pt x="863042" y="644817"/>
                </a:cubicBezTo>
                <a:cubicBezTo>
                  <a:pt x="863486" y="681073"/>
                  <a:pt x="881444" y="729177"/>
                  <a:pt x="880659" y="767311"/>
                </a:cubicBezTo>
                <a:cubicBezTo>
                  <a:pt x="879874" y="805445"/>
                  <a:pt x="866082" y="828387"/>
                  <a:pt x="858332" y="873622"/>
                </a:cubicBezTo>
                <a:cubicBezTo>
                  <a:pt x="850582" y="918857"/>
                  <a:pt x="828767" y="984747"/>
                  <a:pt x="834161" y="1038722"/>
                </a:cubicBezTo>
                <a:cubicBezTo>
                  <a:pt x="839555" y="1092697"/>
                  <a:pt x="902440" y="1154080"/>
                  <a:pt x="890696" y="1197472"/>
                </a:cubicBezTo>
                <a:cubicBezTo>
                  <a:pt x="878952" y="1240864"/>
                  <a:pt x="832488" y="1275789"/>
                  <a:pt x="763696" y="1299072"/>
                </a:cubicBezTo>
                <a:cubicBezTo>
                  <a:pt x="694904" y="1322355"/>
                  <a:pt x="548854" y="1312830"/>
                  <a:pt x="477946" y="1337172"/>
                </a:cubicBezTo>
                <a:cubicBezTo>
                  <a:pt x="407038" y="1361514"/>
                  <a:pt x="366821" y="1418664"/>
                  <a:pt x="338246" y="1445122"/>
                </a:cubicBezTo>
                <a:cubicBezTo>
                  <a:pt x="309671" y="1471580"/>
                  <a:pt x="313904" y="1470522"/>
                  <a:pt x="306496" y="1495922"/>
                </a:cubicBezTo>
                <a:cubicBezTo>
                  <a:pt x="299088" y="1521322"/>
                  <a:pt x="293796" y="1570005"/>
                  <a:pt x="293796" y="1597522"/>
                </a:cubicBezTo>
                <a:cubicBezTo>
                  <a:pt x="293796" y="1625039"/>
                  <a:pt x="355327" y="1592009"/>
                  <a:pt x="306496" y="1661022"/>
                </a:cubicBezTo>
                <a:cubicBezTo>
                  <a:pt x="257665" y="1730035"/>
                  <a:pt x="15356" y="1929814"/>
                  <a:pt x="810" y="2011601"/>
                </a:cubicBezTo>
                <a:cubicBezTo>
                  <a:pt x="-13736" y="2093388"/>
                  <a:pt x="171989" y="2115934"/>
                  <a:pt x="219220" y="2151745"/>
                </a:cubicBezTo>
                <a:cubicBezTo>
                  <a:pt x="266451" y="2187556"/>
                  <a:pt x="277109" y="2197597"/>
                  <a:pt x="284197" y="2226467"/>
                </a:cubicBezTo>
                <a:cubicBezTo>
                  <a:pt x="291285" y="2255337"/>
                  <a:pt x="214642" y="2318665"/>
                  <a:pt x="261750" y="2324966"/>
                </a:cubicBezTo>
                <a:cubicBezTo>
                  <a:pt x="308858" y="2331267"/>
                  <a:pt x="476838" y="2264863"/>
                  <a:pt x="566846" y="2264272"/>
                </a:cubicBezTo>
                <a:cubicBezTo>
                  <a:pt x="656854" y="2263681"/>
                  <a:pt x="801796" y="2321422"/>
                  <a:pt x="801796" y="2321422"/>
                </a:cubicBezTo>
                <a:cubicBezTo>
                  <a:pt x="929854" y="2353172"/>
                  <a:pt x="1175865" y="2436439"/>
                  <a:pt x="1335196" y="2454772"/>
                </a:cubicBezTo>
                <a:cubicBezTo>
                  <a:pt x="1494527" y="2473105"/>
                  <a:pt x="1647849" y="2448320"/>
                  <a:pt x="1757779" y="2431421"/>
                </a:cubicBezTo>
                <a:cubicBezTo>
                  <a:pt x="1867709" y="2414522"/>
                  <a:pt x="1928203" y="2391136"/>
                  <a:pt x="1994776" y="2353377"/>
                </a:cubicBezTo>
                <a:cubicBezTo>
                  <a:pt x="2061349" y="2315618"/>
                  <a:pt x="2135160" y="2250172"/>
                  <a:pt x="2157214" y="2204869"/>
                </a:cubicBezTo>
                <a:cubicBezTo>
                  <a:pt x="2179268" y="2159566"/>
                  <a:pt x="2120206" y="2117522"/>
                  <a:pt x="2127102" y="2081556"/>
                </a:cubicBezTo>
                <a:cubicBezTo>
                  <a:pt x="2133998" y="2045590"/>
                  <a:pt x="2169297" y="2015191"/>
                  <a:pt x="2198589" y="1989074"/>
                </a:cubicBezTo>
                <a:cubicBezTo>
                  <a:pt x="2227881" y="1962957"/>
                  <a:pt x="2369664" y="1933100"/>
                  <a:pt x="2450337" y="1887984"/>
                </a:cubicBezTo>
                <a:cubicBezTo>
                  <a:pt x="2531010" y="1842868"/>
                  <a:pt x="2670539" y="1769314"/>
                  <a:pt x="2682625" y="1718377"/>
                </a:cubicBezTo>
                <a:cubicBezTo>
                  <a:pt x="2694711" y="1667440"/>
                  <a:pt x="2573071" y="1623537"/>
                  <a:pt x="2522851" y="1582364"/>
                </a:cubicBezTo>
                <a:cubicBezTo>
                  <a:pt x="2472632" y="1541191"/>
                  <a:pt x="2421388" y="1510704"/>
                  <a:pt x="2381308" y="1471341"/>
                </a:cubicBezTo>
                <a:cubicBezTo>
                  <a:pt x="2341228" y="1431978"/>
                  <a:pt x="2324055" y="1412791"/>
                  <a:pt x="2282370" y="1346184"/>
                </a:cubicBezTo>
                <a:cubicBezTo>
                  <a:pt x="2240685" y="1279577"/>
                  <a:pt x="2166057" y="1182092"/>
                  <a:pt x="2131200" y="1071701"/>
                </a:cubicBezTo>
                <a:cubicBezTo>
                  <a:pt x="2096343" y="961310"/>
                  <a:pt x="2063089" y="775710"/>
                  <a:pt x="2073228" y="683840"/>
                </a:cubicBezTo>
                <a:cubicBezTo>
                  <a:pt x="2083367" y="591970"/>
                  <a:pt x="2162563" y="500369"/>
                  <a:pt x="2206785" y="424616"/>
                </a:cubicBezTo>
                <a:cubicBezTo>
                  <a:pt x="2251007" y="348863"/>
                  <a:pt x="2323873" y="275164"/>
                  <a:pt x="2338563" y="229319"/>
                </a:cubicBezTo>
                <a:cubicBezTo>
                  <a:pt x="2353254" y="183474"/>
                  <a:pt x="2304238" y="161213"/>
                  <a:pt x="2294928" y="149548"/>
                </a:cubicBezTo>
                <a:cubicBezTo>
                  <a:pt x="2285618" y="137883"/>
                  <a:pt x="2282295" y="147510"/>
                  <a:pt x="2268033" y="137323"/>
                </a:cubicBezTo>
                <a:cubicBezTo>
                  <a:pt x="2231767" y="149141"/>
                  <a:pt x="2221987" y="101055"/>
                  <a:pt x="2209355" y="88423"/>
                </a:cubicBezTo>
                <a:cubicBezTo>
                  <a:pt x="2196723" y="75791"/>
                  <a:pt x="2188982" y="86387"/>
                  <a:pt x="2192242" y="71310"/>
                </a:cubicBezTo>
                <a:cubicBezTo>
                  <a:pt x="2195502" y="56233"/>
                  <a:pt x="2212655" y="41443"/>
                  <a:pt x="2211801" y="29746"/>
                </a:cubicBezTo>
                <a:cubicBezTo>
                  <a:pt x="2210947" y="18049"/>
                  <a:pt x="2199746" y="-5394"/>
                  <a:pt x="2187114" y="1126"/>
                </a:cubicBezTo>
                <a:cubicBezTo>
                  <a:pt x="2174482" y="7646"/>
                  <a:pt x="2159195" y="22124"/>
                  <a:pt x="2136008" y="68865"/>
                </a:cubicBezTo>
                <a:cubicBezTo>
                  <a:pt x="2112821" y="115606"/>
                  <a:pt x="2102443" y="236891"/>
                  <a:pt x="2077330" y="298688"/>
                </a:cubicBezTo>
                <a:cubicBezTo>
                  <a:pt x="2052217" y="360485"/>
                  <a:pt x="2015957" y="403778"/>
                  <a:pt x="1985327" y="439647"/>
                </a:cubicBezTo>
                <a:cubicBezTo>
                  <a:pt x="1954697" y="475516"/>
                  <a:pt x="1901320" y="513323"/>
                  <a:pt x="1893548" y="513903"/>
                </a:cubicBezTo>
                <a:cubicBezTo>
                  <a:pt x="1885776" y="514483"/>
                  <a:pt x="1875517" y="521200"/>
                  <a:pt x="1867790" y="516478"/>
                </a:cubicBezTo>
                <a:cubicBezTo>
                  <a:pt x="1860063" y="511756"/>
                  <a:pt x="1848901" y="527640"/>
                  <a:pt x="1834305" y="516478"/>
                </a:cubicBezTo>
                <a:cubicBezTo>
                  <a:pt x="1819709" y="505316"/>
                  <a:pt x="1783648" y="512614"/>
                  <a:pt x="1775062" y="488144"/>
                </a:cubicBezTo>
                <a:cubicBezTo>
                  <a:pt x="1766476" y="463674"/>
                  <a:pt x="1778926" y="445644"/>
                  <a:pt x="1780214" y="434053"/>
                </a:cubicBezTo>
                <a:cubicBezTo>
                  <a:pt x="1753982" y="390416"/>
                  <a:pt x="1790505" y="412092"/>
                  <a:pt x="1785366" y="395416"/>
                </a:cubicBezTo>
                <a:cubicBezTo>
                  <a:pt x="1780227" y="378740"/>
                  <a:pt x="1731346" y="324124"/>
                  <a:pt x="1713316" y="308240"/>
                </a:cubicBezTo>
                <a:cubicBezTo>
                  <a:pt x="1695286" y="292356"/>
                  <a:pt x="1705529" y="295886"/>
                  <a:pt x="1677183" y="300112"/>
                </a:cubicBezTo>
                <a:cubicBezTo>
                  <a:pt x="1648837" y="304338"/>
                  <a:pt x="1566853" y="326299"/>
                  <a:pt x="1543242" y="333597"/>
                </a:cubicBezTo>
                <a:cubicBezTo>
                  <a:pt x="1519631" y="340895"/>
                  <a:pt x="1534656" y="344330"/>
                  <a:pt x="1532939" y="354204"/>
                </a:cubicBezTo>
                <a:cubicBezTo>
                  <a:pt x="1531222" y="364078"/>
                  <a:pt x="1512333" y="379961"/>
                  <a:pt x="1517485" y="392840"/>
                </a:cubicBezTo>
                <a:cubicBezTo>
                  <a:pt x="1522637" y="405719"/>
                  <a:pt x="1544885" y="425074"/>
                  <a:pt x="1549178" y="438812"/>
                </a:cubicBezTo>
                <a:cubicBezTo>
                  <a:pt x="1556476" y="461565"/>
                  <a:pt x="1559986" y="461529"/>
                  <a:pt x="1558698" y="475266"/>
                </a:cubicBezTo>
                <a:cubicBezTo>
                  <a:pt x="1557410" y="489003"/>
                  <a:pt x="1547974" y="490411"/>
                  <a:pt x="1538091" y="503598"/>
                </a:cubicBezTo>
                <a:cubicBezTo>
                  <a:pt x="1528208" y="516785"/>
                  <a:pt x="1495537" y="532064"/>
                  <a:pt x="1478795" y="551812"/>
                </a:cubicBezTo>
                <a:cubicBezTo>
                  <a:pt x="1462053" y="571560"/>
                  <a:pt x="1449939" y="608446"/>
                  <a:pt x="1437636" y="622084"/>
                </a:cubicBezTo>
                <a:cubicBezTo>
                  <a:pt x="1425333" y="635722"/>
                  <a:pt x="1421159" y="619568"/>
                  <a:pt x="1407422" y="623861"/>
                </a:cubicBezTo>
                <a:cubicBezTo>
                  <a:pt x="1393685" y="628154"/>
                  <a:pt x="1366940" y="636031"/>
                  <a:pt x="1355211" y="647842"/>
                </a:cubicBezTo>
                <a:cubicBezTo>
                  <a:pt x="1343482" y="659653"/>
                  <a:pt x="1345767" y="700217"/>
                  <a:pt x="1334605" y="704510"/>
                </a:cubicBezTo>
                <a:cubicBezTo>
                  <a:pt x="1323443" y="708803"/>
                  <a:pt x="1324302" y="699358"/>
                  <a:pt x="1313999" y="696782"/>
                </a:cubicBezTo>
                <a:cubicBezTo>
                  <a:pt x="1303696" y="694206"/>
                  <a:pt x="1293392" y="692059"/>
                  <a:pt x="1272786" y="689054"/>
                </a:cubicBezTo>
                <a:cubicBezTo>
                  <a:pt x="1252180" y="686049"/>
                  <a:pt x="1209274" y="690042"/>
                  <a:pt x="1182634" y="689053"/>
                </a:cubicBezTo>
                <a:cubicBezTo>
                  <a:pt x="1155994" y="688064"/>
                  <a:pt x="1149436" y="681405"/>
                  <a:pt x="1130976" y="675395"/>
                </a:cubicBezTo>
                <a:cubicBezTo>
                  <a:pt x="1112516" y="669385"/>
                  <a:pt x="1077004" y="665742"/>
                  <a:pt x="1071876" y="652993"/>
                </a:cubicBezTo>
                <a:cubicBezTo>
                  <a:pt x="1066748" y="640244"/>
                  <a:pt x="1078744" y="634962"/>
                  <a:pt x="1102784" y="629811"/>
                </a:cubicBezTo>
                <a:cubicBezTo>
                  <a:pt x="1126824" y="624660"/>
                  <a:pt x="1156448" y="642261"/>
                  <a:pt x="1172332" y="642690"/>
                </a:cubicBezTo>
                <a:lnTo>
                  <a:pt x="1177482" y="660720"/>
                </a:lnTo>
                <a:cubicBezTo>
                  <a:pt x="1181775" y="664584"/>
                  <a:pt x="1216119" y="673600"/>
                  <a:pt x="1228998" y="671024"/>
                </a:cubicBezTo>
                <a:cubicBezTo>
                  <a:pt x="1241877" y="668448"/>
                  <a:pt x="1285477" y="647972"/>
                  <a:pt x="1292346" y="640245"/>
                </a:cubicBezTo>
                <a:cubicBezTo>
                  <a:pt x="1299215" y="632518"/>
                  <a:pt x="1249603" y="615216"/>
                  <a:pt x="1265058" y="609206"/>
                </a:cubicBezTo>
                <a:cubicBezTo>
                  <a:pt x="1300714" y="605471"/>
                  <a:pt x="1311974" y="602539"/>
                  <a:pt x="1326877" y="593751"/>
                </a:cubicBezTo>
                <a:cubicBezTo>
                  <a:pt x="1341780" y="584964"/>
                  <a:pt x="1333013" y="572365"/>
                  <a:pt x="1339023" y="564208"/>
                </a:cubicBezTo>
                <a:cubicBezTo>
                  <a:pt x="1345033" y="556051"/>
                  <a:pt x="1357664" y="553625"/>
                  <a:pt x="1362938" y="544811"/>
                </a:cubicBezTo>
                <a:cubicBezTo>
                  <a:pt x="1368212" y="535997"/>
                  <a:pt x="1364656" y="521200"/>
                  <a:pt x="1370666" y="511326"/>
                </a:cubicBezTo>
                <a:cubicBezTo>
                  <a:pt x="1376676" y="501452"/>
                  <a:pt x="1402434" y="507892"/>
                  <a:pt x="1411878" y="501023"/>
                </a:cubicBezTo>
                <a:cubicBezTo>
                  <a:pt x="1421322" y="494154"/>
                  <a:pt x="1426474" y="477840"/>
                  <a:pt x="1427333" y="470113"/>
                </a:cubicBezTo>
                <a:cubicBezTo>
                  <a:pt x="1428192" y="462386"/>
                  <a:pt x="1409732" y="454230"/>
                  <a:pt x="1414454" y="441780"/>
                </a:cubicBezTo>
                <a:cubicBezTo>
                  <a:pt x="1419176" y="429330"/>
                  <a:pt x="1434192" y="406222"/>
                  <a:pt x="1445363" y="397992"/>
                </a:cubicBezTo>
                <a:cubicBezTo>
                  <a:pt x="1456534" y="389762"/>
                  <a:pt x="1454004" y="392399"/>
                  <a:pt x="1453145" y="384672"/>
                </a:cubicBezTo>
                <a:cubicBezTo>
                  <a:pt x="1452286" y="376945"/>
                  <a:pt x="1466708" y="367184"/>
                  <a:pt x="1440211" y="351628"/>
                </a:cubicBezTo>
                <a:cubicBezTo>
                  <a:pt x="1413714" y="336072"/>
                  <a:pt x="1333229" y="301210"/>
                  <a:pt x="1294163" y="291336"/>
                </a:cubicBezTo>
                <a:cubicBezTo>
                  <a:pt x="1255097" y="281462"/>
                  <a:pt x="1250836" y="314929"/>
                  <a:pt x="1205816" y="292385"/>
                </a:cubicBezTo>
                <a:cubicBezTo>
                  <a:pt x="1160797" y="269841"/>
                  <a:pt x="1074692" y="186074"/>
                  <a:pt x="1024046" y="156072"/>
                </a:cubicBezTo>
                <a:cubicBezTo>
                  <a:pt x="973400" y="126070"/>
                  <a:pt x="921445" y="114555"/>
                  <a:pt x="901942" y="112375"/>
                </a:cubicBezTo>
                <a:cubicBezTo>
                  <a:pt x="882439" y="110195"/>
                  <a:pt x="911760" y="140465"/>
                  <a:pt x="907027" y="142992"/>
                </a:cubicBezTo>
                <a:cubicBezTo>
                  <a:pt x="902294" y="153246"/>
                  <a:pt x="864096" y="127536"/>
                  <a:pt x="878692" y="153294"/>
                </a:cubicBezTo>
                <a:cubicBezTo>
                  <a:pt x="870535" y="158445"/>
                  <a:pt x="859374" y="172612"/>
                  <a:pt x="858086" y="181627"/>
                </a:cubicBezTo>
                <a:cubicBezTo>
                  <a:pt x="856798" y="190642"/>
                  <a:pt x="857228" y="214682"/>
                  <a:pt x="870965" y="220263"/>
                </a:cubicBezTo>
                <a:cubicBezTo>
                  <a:pt x="876975" y="233142"/>
                  <a:pt x="930636" y="210819"/>
                  <a:pt x="948237" y="220263"/>
                </a:cubicBezTo>
                <a:cubicBezTo>
                  <a:pt x="965838" y="229707"/>
                  <a:pt x="956396" y="262335"/>
                  <a:pt x="971421" y="274355"/>
                </a:cubicBezTo>
                <a:cubicBezTo>
                  <a:pt x="985158" y="291098"/>
                  <a:pt x="999754" y="295819"/>
                  <a:pt x="1010057" y="305264"/>
                </a:cubicBezTo>
                <a:cubicBezTo>
                  <a:pt x="1020360" y="314709"/>
                  <a:pt x="1036851" y="310686"/>
                  <a:pt x="1038391" y="323295"/>
                </a:cubicBezTo>
                <a:cubicBezTo>
                  <a:pt x="1039931" y="335904"/>
                  <a:pt x="1030035" y="357953"/>
                  <a:pt x="1027025" y="373193"/>
                </a:cubicBezTo>
                <a:cubicBezTo>
                  <a:pt x="1024015" y="388433"/>
                  <a:pt x="1002969" y="396423"/>
                  <a:pt x="981694" y="386402"/>
                </a:cubicBezTo>
                <a:cubicBezTo>
                  <a:pt x="960419" y="376381"/>
                  <a:pt x="932446" y="330422"/>
                  <a:pt x="899374" y="313067"/>
                </a:cubicBezTo>
                <a:cubicBezTo>
                  <a:pt x="868448" y="286697"/>
                  <a:pt x="794693" y="291809"/>
                  <a:pt x="783260" y="28227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Прямоугольная выноска 23"/>
          <p:cNvSpPr/>
          <p:nvPr/>
        </p:nvSpPr>
        <p:spPr>
          <a:xfrm>
            <a:off x="6849886" y="1042472"/>
            <a:ext cx="1233211" cy="507939"/>
          </a:xfrm>
          <a:prstGeom prst="wedgeRectCallout">
            <a:avLst>
              <a:gd name="adj1" fmla="val -104879"/>
              <a:gd name="adj2" fmla="val 234009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400" dirty="0" smtClean="0">
                <a:solidFill>
                  <a:srgbClr val="4E361E"/>
                </a:solidFill>
              </a:rPr>
              <a:t>Сибирское ханство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3055714" y="2656092"/>
            <a:ext cx="1376391" cy="1501544"/>
          </a:xfrm>
          <a:custGeom>
            <a:avLst/>
            <a:gdLst>
              <a:gd name="connsiteX0" fmla="*/ 1289745 w 1376391"/>
              <a:gd name="connsiteY0" fmla="*/ 21205 h 1501544"/>
              <a:gd name="connsiteX1" fmla="*/ 873735 w 1376391"/>
              <a:gd name="connsiteY1" fmla="*/ 181843 h 1501544"/>
              <a:gd name="connsiteX2" fmla="*/ 535983 w 1376391"/>
              <a:gd name="connsiteY2" fmla="*/ 437216 h 1501544"/>
              <a:gd name="connsiteX3" fmla="*/ 350632 w 1376391"/>
              <a:gd name="connsiteY3" fmla="*/ 667876 h 1501544"/>
              <a:gd name="connsiteX4" fmla="*/ 292967 w 1376391"/>
              <a:gd name="connsiteY4" fmla="*/ 861465 h 1501544"/>
              <a:gd name="connsiteX5" fmla="*/ 25237 w 1376391"/>
              <a:gd name="connsiteY5" fmla="*/ 1075649 h 1501544"/>
              <a:gd name="connsiteX6" fmla="*/ 25237 w 1376391"/>
              <a:gd name="connsiteY6" fmla="*/ 1236286 h 1501544"/>
              <a:gd name="connsiteX7" fmla="*/ 148805 w 1376391"/>
              <a:gd name="connsiteY7" fmla="*/ 1421638 h 1501544"/>
              <a:gd name="connsiteX8" fmla="*/ 247659 w 1376391"/>
              <a:gd name="connsiteY8" fmla="*/ 1499897 h 1501544"/>
              <a:gd name="connsiteX9" fmla="*/ 305324 w 1376391"/>
              <a:gd name="connsiteY9" fmla="*/ 1471065 h 1501544"/>
              <a:gd name="connsiteX10" fmla="*/ 350632 w 1376391"/>
              <a:gd name="connsiteY10" fmla="*/ 1425757 h 1501544"/>
              <a:gd name="connsiteX11" fmla="*/ 441248 w 1376391"/>
              <a:gd name="connsiteY11" fmla="*/ 1392805 h 1501544"/>
              <a:gd name="connsiteX12" fmla="*/ 490675 w 1376391"/>
              <a:gd name="connsiteY12" fmla="*/ 1368092 h 1501544"/>
              <a:gd name="connsiteX13" fmla="*/ 556578 w 1376391"/>
              <a:gd name="connsiteY13" fmla="*/ 1388686 h 1501544"/>
              <a:gd name="connsiteX14" fmla="*/ 626600 w 1376391"/>
              <a:gd name="connsiteY14" fmla="*/ 1388686 h 1501544"/>
              <a:gd name="connsiteX15" fmla="*/ 626600 w 1376391"/>
              <a:gd name="connsiteY15" fmla="*/ 1388686 h 1501544"/>
              <a:gd name="connsiteX16" fmla="*/ 1001421 w 1376391"/>
              <a:gd name="connsiteY16" fmla="*/ 1359854 h 1501544"/>
              <a:gd name="connsiteX17" fmla="*/ 1116751 w 1376391"/>
              <a:gd name="connsiteY17" fmla="*/ 1141551 h 1501544"/>
              <a:gd name="connsiteX18" fmla="*/ 1363886 w 1376391"/>
              <a:gd name="connsiteY18" fmla="*/ 667876 h 1501544"/>
              <a:gd name="connsiteX19" fmla="*/ 1289745 w 1376391"/>
              <a:gd name="connsiteY19" fmla="*/ 21205 h 1501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376391" h="1501544">
                <a:moveTo>
                  <a:pt x="1289745" y="21205"/>
                </a:moveTo>
                <a:cubicBezTo>
                  <a:pt x="1208053" y="-59800"/>
                  <a:pt x="999362" y="112508"/>
                  <a:pt x="873735" y="181843"/>
                </a:cubicBezTo>
                <a:cubicBezTo>
                  <a:pt x="748108" y="251178"/>
                  <a:pt x="623167" y="356211"/>
                  <a:pt x="535983" y="437216"/>
                </a:cubicBezTo>
                <a:cubicBezTo>
                  <a:pt x="448799" y="518221"/>
                  <a:pt x="391135" y="597168"/>
                  <a:pt x="350632" y="667876"/>
                </a:cubicBezTo>
                <a:cubicBezTo>
                  <a:pt x="310129" y="738584"/>
                  <a:pt x="347199" y="793503"/>
                  <a:pt x="292967" y="861465"/>
                </a:cubicBezTo>
                <a:cubicBezTo>
                  <a:pt x="238735" y="929427"/>
                  <a:pt x="69859" y="1013179"/>
                  <a:pt x="25237" y="1075649"/>
                </a:cubicBezTo>
                <a:cubicBezTo>
                  <a:pt x="-19385" y="1138119"/>
                  <a:pt x="4642" y="1178621"/>
                  <a:pt x="25237" y="1236286"/>
                </a:cubicBezTo>
                <a:cubicBezTo>
                  <a:pt x="45832" y="1293951"/>
                  <a:pt x="111735" y="1377703"/>
                  <a:pt x="148805" y="1421638"/>
                </a:cubicBezTo>
                <a:cubicBezTo>
                  <a:pt x="185875" y="1465573"/>
                  <a:pt x="221573" y="1491659"/>
                  <a:pt x="247659" y="1499897"/>
                </a:cubicBezTo>
                <a:cubicBezTo>
                  <a:pt x="273745" y="1508135"/>
                  <a:pt x="288162" y="1483422"/>
                  <a:pt x="305324" y="1471065"/>
                </a:cubicBezTo>
                <a:cubicBezTo>
                  <a:pt x="322486" y="1458708"/>
                  <a:pt x="327978" y="1438800"/>
                  <a:pt x="350632" y="1425757"/>
                </a:cubicBezTo>
                <a:cubicBezTo>
                  <a:pt x="373286" y="1412714"/>
                  <a:pt x="417908" y="1402416"/>
                  <a:pt x="441248" y="1392805"/>
                </a:cubicBezTo>
                <a:cubicBezTo>
                  <a:pt x="464588" y="1383194"/>
                  <a:pt x="471453" y="1368778"/>
                  <a:pt x="490675" y="1368092"/>
                </a:cubicBezTo>
                <a:cubicBezTo>
                  <a:pt x="509897" y="1367406"/>
                  <a:pt x="533924" y="1385254"/>
                  <a:pt x="556578" y="1388686"/>
                </a:cubicBezTo>
                <a:cubicBezTo>
                  <a:pt x="579232" y="1392118"/>
                  <a:pt x="626600" y="1388686"/>
                  <a:pt x="626600" y="1388686"/>
                </a:cubicBezTo>
                <a:lnTo>
                  <a:pt x="626600" y="1388686"/>
                </a:lnTo>
                <a:cubicBezTo>
                  <a:pt x="689070" y="1383881"/>
                  <a:pt x="919729" y="1401043"/>
                  <a:pt x="1001421" y="1359854"/>
                </a:cubicBezTo>
                <a:cubicBezTo>
                  <a:pt x="1083113" y="1318665"/>
                  <a:pt x="1116751" y="1141551"/>
                  <a:pt x="1116751" y="1141551"/>
                </a:cubicBezTo>
                <a:cubicBezTo>
                  <a:pt x="1177162" y="1026221"/>
                  <a:pt x="1334367" y="853227"/>
                  <a:pt x="1363886" y="667876"/>
                </a:cubicBezTo>
                <a:cubicBezTo>
                  <a:pt x="1393405" y="482525"/>
                  <a:pt x="1371437" y="102210"/>
                  <a:pt x="1289745" y="21205"/>
                </a:cubicBezTo>
                <a:close/>
              </a:path>
            </a:pathLst>
          </a:custGeom>
          <a:solidFill>
            <a:srgbClr val="003B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 5"/>
          <p:cNvSpPr/>
          <p:nvPr/>
        </p:nvSpPr>
        <p:spPr>
          <a:xfrm>
            <a:off x="3204208" y="2059567"/>
            <a:ext cx="1254409" cy="1243736"/>
          </a:xfrm>
          <a:custGeom>
            <a:avLst/>
            <a:gdLst>
              <a:gd name="connsiteX0" fmla="*/ 44600 w 1215578"/>
              <a:gd name="connsiteY0" fmla="*/ 849910 h 1231912"/>
              <a:gd name="connsiteX1" fmla="*/ 241116 w 1215578"/>
              <a:gd name="connsiteY1" fmla="*/ 593236 h 1231912"/>
              <a:gd name="connsiteX2" fmla="*/ 241116 w 1215578"/>
              <a:gd name="connsiteY2" fmla="*/ 444847 h 1231912"/>
              <a:gd name="connsiteX3" fmla="*/ 309295 w 1215578"/>
              <a:gd name="connsiteY3" fmla="*/ 356615 h 1231912"/>
              <a:gd name="connsiteX4" fmla="*/ 453674 w 1215578"/>
              <a:gd name="connsiteY4" fmla="*/ 264373 h 1231912"/>
              <a:gd name="connsiteX5" fmla="*/ 598053 w 1215578"/>
              <a:gd name="connsiteY5" fmla="*/ 212236 h 1231912"/>
              <a:gd name="connsiteX6" fmla="*/ 786547 w 1215578"/>
              <a:gd name="connsiteY6" fmla="*/ 180152 h 1231912"/>
              <a:gd name="connsiteX7" fmla="*/ 918895 w 1215578"/>
              <a:gd name="connsiteY7" fmla="*/ 152079 h 1231912"/>
              <a:gd name="connsiteX8" fmla="*/ 1179579 w 1215578"/>
              <a:gd name="connsiteY8" fmla="*/ 3689 h 1231912"/>
              <a:gd name="connsiteX9" fmla="*/ 1211663 w 1215578"/>
              <a:gd name="connsiteY9" fmla="*/ 324531 h 1231912"/>
              <a:gd name="connsiteX10" fmla="*/ 1163537 w 1215578"/>
              <a:gd name="connsiteY10" fmla="*/ 605268 h 1231912"/>
              <a:gd name="connsiteX11" fmla="*/ 1007126 w 1215578"/>
              <a:gd name="connsiteY11" fmla="*/ 853921 h 1231912"/>
              <a:gd name="connsiteX12" fmla="*/ 866758 w 1215578"/>
              <a:gd name="connsiteY12" fmla="*/ 869963 h 1231912"/>
              <a:gd name="connsiteX13" fmla="*/ 730400 w 1215578"/>
              <a:gd name="connsiteY13" fmla="*/ 962205 h 1231912"/>
              <a:gd name="connsiteX14" fmla="*/ 754463 w 1215578"/>
              <a:gd name="connsiteY14" fmla="*/ 1062468 h 1231912"/>
              <a:gd name="connsiteX15" fmla="*/ 682274 w 1215578"/>
              <a:gd name="connsiteY15" fmla="*/ 1110594 h 1231912"/>
              <a:gd name="connsiteX16" fmla="*/ 525863 w 1215578"/>
              <a:gd name="connsiteY16" fmla="*/ 1206847 h 1231912"/>
              <a:gd name="connsiteX17" fmla="*/ 473726 w 1215578"/>
              <a:gd name="connsiteY17" fmla="*/ 1230910 h 1231912"/>
              <a:gd name="connsiteX18" fmla="*/ 309295 w 1215578"/>
              <a:gd name="connsiteY18" fmla="*/ 1182784 h 1231912"/>
              <a:gd name="connsiteX19" fmla="*/ 68663 w 1215578"/>
              <a:gd name="connsiteY19" fmla="*/ 1114605 h 1231912"/>
              <a:gd name="connsiteX20" fmla="*/ 484 w 1215578"/>
              <a:gd name="connsiteY20" fmla="*/ 930121 h 1231912"/>
              <a:gd name="connsiteX21" fmla="*/ 92726 w 1215578"/>
              <a:gd name="connsiteY21" fmla="*/ 813815 h 1231912"/>
              <a:gd name="connsiteX0" fmla="*/ 44600 w 1254409"/>
              <a:gd name="connsiteY0" fmla="*/ 861734 h 1243736"/>
              <a:gd name="connsiteX1" fmla="*/ 241116 w 1254409"/>
              <a:gd name="connsiteY1" fmla="*/ 605060 h 1243736"/>
              <a:gd name="connsiteX2" fmla="*/ 241116 w 1254409"/>
              <a:gd name="connsiteY2" fmla="*/ 456671 h 1243736"/>
              <a:gd name="connsiteX3" fmla="*/ 309295 w 1254409"/>
              <a:gd name="connsiteY3" fmla="*/ 368439 h 1243736"/>
              <a:gd name="connsiteX4" fmla="*/ 453674 w 1254409"/>
              <a:gd name="connsiteY4" fmla="*/ 276197 h 1243736"/>
              <a:gd name="connsiteX5" fmla="*/ 598053 w 1254409"/>
              <a:gd name="connsiteY5" fmla="*/ 224060 h 1243736"/>
              <a:gd name="connsiteX6" fmla="*/ 786547 w 1254409"/>
              <a:gd name="connsiteY6" fmla="*/ 191976 h 1243736"/>
              <a:gd name="connsiteX7" fmla="*/ 918895 w 1254409"/>
              <a:gd name="connsiteY7" fmla="*/ 163903 h 1243736"/>
              <a:gd name="connsiteX8" fmla="*/ 1235727 w 1254409"/>
              <a:gd name="connsiteY8" fmla="*/ 3481 h 1243736"/>
              <a:gd name="connsiteX9" fmla="*/ 1211663 w 1254409"/>
              <a:gd name="connsiteY9" fmla="*/ 336355 h 1243736"/>
              <a:gd name="connsiteX10" fmla="*/ 1163537 w 1254409"/>
              <a:gd name="connsiteY10" fmla="*/ 617092 h 1243736"/>
              <a:gd name="connsiteX11" fmla="*/ 1007126 w 1254409"/>
              <a:gd name="connsiteY11" fmla="*/ 865745 h 1243736"/>
              <a:gd name="connsiteX12" fmla="*/ 866758 w 1254409"/>
              <a:gd name="connsiteY12" fmla="*/ 881787 h 1243736"/>
              <a:gd name="connsiteX13" fmla="*/ 730400 w 1254409"/>
              <a:gd name="connsiteY13" fmla="*/ 974029 h 1243736"/>
              <a:gd name="connsiteX14" fmla="*/ 754463 w 1254409"/>
              <a:gd name="connsiteY14" fmla="*/ 1074292 h 1243736"/>
              <a:gd name="connsiteX15" fmla="*/ 682274 w 1254409"/>
              <a:gd name="connsiteY15" fmla="*/ 1122418 h 1243736"/>
              <a:gd name="connsiteX16" fmla="*/ 525863 w 1254409"/>
              <a:gd name="connsiteY16" fmla="*/ 1218671 h 1243736"/>
              <a:gd name="connsiteX17" fmla="*/ 473726 w 1254409"/>
              <a:gd name="connsiteY17" fmla="*/ 1242734 h 1243736"/>
              <a:gd name="connsiteX18" fmla="*/ 309295 w 1254409"/>
              <a:gd name="connsiteY18" fmla="*/ 1194608 h 1243736"/>
              <a:gd name="connsiteX19" fmla="*/ 68663 w 1254409"/>
              <a:gd name="connsiteY19" fmla="*/ 1126429 h 1243736"/>
              <a:gd name="connsiteX20" fmla="*/ 484 w 1254409"/>
              <a:gd name="connsiteY20" fmla="*/ 941945 h 1243736"/>
              <a:gd name="connsiteX21" fmla="*/ 92726 w 1254409"/>
              <a:gd name="connsiteY21" fmla="*/ 825639 h 1243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54409" h="1243736">
                <a:moveTo>
                  <a:pt x="44600" y="861734"/>
                </a:moveTo>
                <a:cubicBezTo>
                  <a:pt x="126481" y="767152"/>
                  <a:pt x="208363" y="672570"/>
                  <a:pt x="241116" y="605060"/>
                </a:cubicBezTo>
                <a:cubicBezTo>
                  <a:pt x="273869" y="537550"/>
                  <a:pt x="229753" y="496108"/>
                  <a:pt x="241116" y="456671"/>
                </a:cubicBezTo>
                <a:cubicBezTo>
                  <a:pt x="252479" y="417234"/>
                  <a:pt x="273869" y="398518"/>
                  <a:pt x="309295" y="368439"/>
                </a:cubicBezTo>
                <a:cubicBezTo>
                  <a:pt x="344721" y="338360"/>
                  <a:pt x="405548" y="300260"/>
                  <a:pt x="453674" y="276197"/>
                </a:cubicBezTo>
                <a:cubicBezTo>
                  <a:pt x="501800" y="252134"/>
                  <a:pt x="542574" y="238097"/>
                  <a:pt x="598053" y="224060"/>
                </a:cubicBezTo>
                <a:cubicBezTo>
                  <a:pt x="653532" y="210023"/>
                  <a:pt x="733073" y="202002"/>
                  <a:pt x="786547" y="191976"/>
                </a:cubicBezTo>
                <a:cubicBezTo>
                  <a:pt x="840021" y="181950"/>
                  <a:pt x="844032" y="195319"/>
                  <a:pt x="918895" y="163903"/>
                </a:cubicBezTo>
                <a:cubicBezTo>
                  <a:pt x="993758" y="132487"/>
                  <a:pt x="1186932" y="-25261"/>
                  <a:pt x="1235727" y="3481"/>
                </a:cubicBezTo>
                <a:cubicBezTo>
                  <a:pt x="1284522" y="32223"/>
                  <a:pt x="1223695" y="234087"/>
                  <a:pt x="1211663" y="336355"/>
                </a:cubicBezTo>
                <a:cubicBezTo>
                  <a:pt x="1199631" y="438624"/>
                  <a:pt x="1197626" y="528861"/>
                  <a:pt x="1163537" y="617092"/>
                </a:cubicBezTo>
                <a:cubicBezTo>
                  <a:pt x="1129448" y="705323"/>
                  <a:pt x="1056589" y="821629"/>
                  <a:pt x="1007126" y="865745"/>
                </a:cubicBezTo>
                <a:cubicBezTo>
                  <a:pt x="957663" y="909861"/>
                  <a:pt x="912879" y="863740"/>
                  <a:pt x="866758" y="881787"/>
                </a:cubicBezTo>
                <a:cubicBezTo>
                  <a:pt x="820637" y="899834"/>
                  <a:pt x="749116" y="941945"/>
                  <a:pt x="730400" y="974029"/>
                </a:cubicBezTo>
                <a:cubicBezTo>
                  <a:pt x="711684" y="1006113"/>
                  <a:pt x="762484" y="1049561"/>
                  <a:pt x="754463" y="1074292"/>
                </a:cubicBezTo>
                <a:cubicBezTo>
                  <a:pt x="746442" y="1099024"/>
                  <a:pt x="720374" y="1098355"/>
                  <a:pt x="682274" y="1122418"/>
                </a:cubicBezTo>
                <a:cubicBezTo>
                  <a:pt x="644174" y="1146481"/>
                  <a:pt x="560621" y="1198618"/>
                  <a:pt x="525863" y="1218671"/>
                </a:cubicBezTo>
                <a:cubicBezTo>
                  <a:pt x="491105" y="1238724"/>
                  <a:pt x="509821" y="1246744"/>
                  <a:pt x="473726" y="1242734"/>
                </a:cubicBezTo>
                <a:cubicBezTo>
                  <a:pt x="437631" y="1238724"/>
                  <a:pt x="309295" y="1194608"/>
                  <a:pt x="309295" y="1194608"/>
                </a:cubicBezTo>
                <a:cubicBezTo>
                  <a:pt x="241785" y="1175224"/>
                  <a:pt x="120131" y="1168539"/>
                  <a:pt x="68663" y="1126429"/>
                </a:cubicBezTo>
                <a:cubicBezTo>
                  <a:pt x="17195" y="1084319"/>
                  <a:pt x="-3526" y="992077"/>
                  <a:pt x="484" y="941945"/>
                </a:cubicBezTo>
                <a:cubicBezTo>
                  <a:pt x="4494" y="891813"/>
                  <a:pt x="48610" y="858726"/>
                  <a:pt x="92726" y="825639"/>
                </a:cubicBezTo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ая выноска 25"/>
          <p:cNvSpPr/>
          <p:nvPr/>
        </p:nvSpPr>
        <p:spPr>
          <a:xfrm>
            <a:off x="1687626" y="2066855"/>
            <a:ext cx="1233211" cy="507939"/>
          </a:xfrm>
          <a:prstGeom prst="wedgeRectCallout">
            <a:avLst>
              <a:gd name="adj1" fmla="val 86999"/>
              <a:gd name="adj2" fmla="val 135392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400" dirty="0">
                <a:solidFill>
                  <a:srgbClr val="4E361E"/>
                </a:solidFill>
              </a:rPr>
              <a:t>Казанское </a:t>
            </a:r>
            <a:r>
              <a:rPr lang="ru-RU" sz="1400" dirty="0" smtClean="0">
                <a:solidFill>
                  <a:srgbClr val="4E361E"/>
                </a:solidFill>
              </a:rPr>
              <a:t>ханство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29" name="Прямоугольная выноска 28"/>
          <p:cNvSpPr/>
          <p:nvPr/>
        </p:nvSpPr>
        <p:spPr>
          <a:xfrm>
            <a:off x="1467795" y="2795364"/>
            <a:ext cx="1233211" cy="507939"/>
          </a:xfrm>
          <a:prstGeom prst="wedgeRectCallout">
            <a:avLst>
              <a:gd name="adj1" fmla="val 94209"/>
              <a:gd name="adj2" fmla="val 137475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400" dirty="0">
                <a:solidFill>
                  <a:srgbClr val="4E361E"/>
                </a:solidFill>
              </a:rPr>
              <a:t>Ногайская </a:t>
            </a:r>
            <a:r>
              <a:rPr lang="ru-RU" sz="1400" dirty="0" smtClean="0">
                <a:solidFill>
                  <a:srgbClr val="4E361E"/>
                </a:solidFill>
              </a:rPr>
              <a:t>Орда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30" name="Прямоугольная выноска 29"/>
          <p:cNvSpPr/>
          <p:nvPr/>
        </p:nvSpPr>
        <p:spPr>
          <a:xfrm>
            <a:off x="2879079" y="538397"/>
            <a:ext cx="1233211" cy="507939"/>
          </a:xfrm>
          <a:prstGeom prst="wedgeRectCallout">
            <a:avLst>
              <a:gd name="adj1" fmla="val 124073"/>
              <a:gd name="adj2" fmla="val 169146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400" dirty="0" smtClean="0">
                <a:solidFill>
                  <a:srgbClr val="4E361E"/>
                </a:solidFill>
              </a:rPr>
              <a:t>Низовья реки Оби</a:t>
            </a:r>
            <a:endParaRPr lang="ru-RU" sz="1400" dirty="0">
              <a:solidFill>
                <a:srgbClr val="4E3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50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3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985225" y="4111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Хаджи-Мухаммед 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pic>
        <p:nvPicPr>
          <p:cNvPr id="6146" name="Picture 2" descr="https://ic.pics.livejournal.com/ded6442/78864731/94365/94365_60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18"/>
          <a:stretch/>
        </p:blipFill>
        <p:spPr bwMode="auto">
          <a:xfrm>
            <a:off x="2381332" y="0"/>
            <a:ext cx="4381336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72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mg.crazys.info/files/pics/2015.11/1446485270_7-pervaya-karta-rossii-1525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" t="13288" r="4323" b="4121"/>
          <a:stretch/>
        </p:blipFill>
        <p:spPr bwMode="auto">
          <a:xfrm>
            <a:off x="0" y="-23446"/>
            <a:ext cx="9144000" cy="516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978792"/>
            <a:ext cx="3556000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Хаджи-Мухаммед считается основателем </a:t>
            </a:r>
            <a:r>
              <a:rPr lang="ru-RU" sz="1400" dirty="0">
                <a:solidFill>
                  <a:schemeClr val="bg1"/>
                </a:solidFill>
              </a:rPr>
              <a:t>Сибирского ханства. </a:t>
            </a:r>
          </a:p>
        </p:txBody>
      </p:sp>
      <p:sp>
        <p:nvSpPr>
          <p:cNvPr id="9" name="Овал 8"/>
          <p:cNvSpPr/>
          <p:nvPr/>
        </p:nvSpPr>
        <p:spPr>
          <a:xfrm>
            <a:off x="370498" y="422886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Карта 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России 1525 года</a:t>
            </a:r>
          </a:p>
        </p:txBody>
      </p:sp>
    </p:spTree>
    <p:extLst>
      <p:ext uri="{BB962C8B-B14F-4D97-AF65-F5344CB8AC3E}">
        <p14:creationId xmlns:p14="http://schemas.microsoft.com/office/powerpoint/2010/main" val="132705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5/53/Siberian_Khanate_map_Russian.svg/800px-Siberian_Khanate_map_Russian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593" y="1099679"/>
            <a:ext cx="3146683" cy="230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29770">
            <a:off x="4345696" y="1868306"/>
            <a:ext cx="1965925" cy="1837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5639">
            <a:off x="1237447" y="1642602"/>
            <a:ext cx="3380106" cy="2152962"/>
          </a:xfrm>
          <a:prstGeom prst="rect">
            <a:avLst/>
          </a:prstGeom>
        </p:spPr>
      </p:pic>
      <p:pic>
        <p:nvPicPr>
          <p:cNvPr id="44034" name="Picture 2" descr="Astrakhan Khanate-ru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293">
            <a:off x="2906851" y="3833324"/>
            <a:ext cx="446608" cy="61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3"/>
          <a:stretch/>
        </p:blipFill>
        <p:spPr>
          <a:xfrm>
            <a:off x="-6402" y="-241"/>
            <a:ext cx="9153054" cy="5143741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олилиния 1"/>
          <p:cNvSpPr/>
          <p:nvPr/>
        </p:nvSpPr>
        <p:spPr>
          <a:xfrm>
            <a:off x="4017856" y="931107"/>
            <a:ext cx="2672876" cy="2473699"/>
          </a:xfrm>
          <a:custGeom>
            <a:avLst/>
            <a:gdLst>
              <a:gd name="connsiteX0" fmla="*/ 369972 w 2960775"/>
              <a:gd name="connsiteY0" fmla="*/ 359830 h 2579373"/>
              <a:gd name="connsiteX1" fmla="*/ 503322 w 2960775"/>
              <a:gd name="connsiteY1" fmla="*/ 486830 h 2579373"/>
              <a:gd name="connsiteX2" fmla="*/ 573172 w 2960775"/>
              <a:gd name="connsiteY2" fmla="*/ 543980 h 2579373"/>
              <a:gd name="connsiteX3" fmla="*/ 585872 w 2960775"/>
              <a:gd name="connsiteY3" fmla="*/ 670980 h 2579373"/>
              <a:gd name="connsiteX4" fmla="*/ 541422 w 2960775"/>
              <a:gd name="connsiteY4" fmla="*/ 721780 h 2579373"/>
              <a:gd name="connsiteX5" fmla="*/ 477922 w 2960775"/>
              <a:gd name="connsiteY5" fmla="*/ 785280 h 2579373"/>
              <a:gd name="connsiteX6" fmla="*/ 433472 w 2960775"/>
              <a:gd name="connsiteY6" fmla="*/ 994830 h 2579373"/>
              <a:gd name="connsiteX7" fmla="*/ 446172 w 2960775"/>
              <a:gd name="connsiteY7" fmla="*/ 1159930 h 2579373"/>
              <a:gd name="connsiteX8" fmla="*/ 598572 w 2960775"/>
              <a:gd name="connsiteY8" fmla="*/ 1318680 h 2579373"/>
              <a:gd name="connsiteX9" fmla="*/ 471572 w 2960775"/>
              <a:gd name="connsiteY9" fmla="*/ 1420280 h 2579373"/>
              <a:gd name="connsiteX10" fmla="*/ 185822 w 2960775"/>
              <a:gd name="connsiteY10" fmla="*/ 1458380 h 2579373"/>
              <a:gd name="connsiteX11" fmla="*/ 46122 w 2960775"/>
              <a:gd name="connsiteY11" fmla="*/ 1566330 h 2579373"/>
              <a:gd name="connsiteX12" fmla="*/ 14372 w 2960775"/>
              <a:gd name="connsiteY12" fmla="*/ 1617130 h 2579373"/>
              <a:gd name="connsiteX13" fmla="*/ 1672 w 2960775"/>
              <a:gd name="connsiteY13" fmla="*/ 1718730 h 2579373"/>
              <a:gd name="connsiteX14" fmla="*/ 14372 w 2960775"/>
              <a:gd name="connsiteY14" fmla="*/ 1782230 h 2579373"/>
              <a:gd name="connsiteX15" fmla="*/ 128672 w 2960775"/>
              <a:gd name="connsiteY15" fmla="*/ 1845730 h 2579373"/>
              <a:gd name="connsiteX16" fmla="*/ 262022 w 2960775"/>
              <a:gd name="connsiteY16" fmla="*/ 1890180 h 2579373"/>
              <a:gd name="connsiteX17" fmla="*/ 236622 w 2960775"/>
              <a:gd name="connsiteY17" fmla="*/ 2055280 h 2579373"/>
              <a:gd name="connsiteX18" fmla="*/ 262022 w 2960775"/>
              <a:gd name="connsiteY18" fmla="*/ 2137830 h 2579373"/>
              <a:gd name="connsiteX19" fmla="*/ 274722 w 2960775"/>
              <a:gd name="connsiteY19" fmla="*/ 2385480 h 2579373"/>
              <a:gd name="connsiteX20" fmla="*/ 509672 w 2960775"/>
              <a:gd name="connsiteY20" fmla="*/ 2442630 h 2579373"/>
              <a:gd name="connsiteX21" fmla="*/ 1043072 w 2960775"/>
              <a:gd name="connsiteY21" fmla="*/ 2575980 h 2579373"/>
              <a:gd name="connsiteX22" fmla="*/ 1532022 w 2960775"/>
              <a:gd name="connsiteY22" fmla="*/ 2537880 h 2579373"/>
              <a:gd name="connsiteX23" fmla="*/ 1982872 w 2960775"/>
              <a:gd name="connsiteY23" fmla="*/ 2518830 h 2579373"/>
              <a:gd name="connsiteX24" fmla="*/ 2255922 w 2960775"/>
              <a:gd name="connsiteY24" fmla="*/ 2525180 h 2579373"/>
              <a:gd name="connsiteX25" fmla="*/ 2579772 w 2960775"/>
              <a:gd name="connsiteY25" fmla="*/ 2283880 h 2579373"/>
              <a:gd name="connsiteX26" fmla="*/ 2541672 w 2960775"/>
              <a:gd name="connsiteY26" fmla="*/ 2112430 h 2579373"/>
              <a:gd name="connsiteX27" fmla="*/ 2655972 w 2960775"/>
              <a:gd name="connsiteY27" fmla="*/ 1883830 h 2579373"/>
              <a:gd name="connsiteX28" fmla="*/ 2960772 w 2960775"/>
              <a:gd name="connsiteY28" fmla="*/ 1629830 h 2579373"/>
              <a:gd name="connsiteX29" fmla="*/ 2649622 w 2960775"/>
              <a:gd name="connsiteY29" fmla="*/ 1312330 h 2579373"/>
              <a:gd name="connsiteX30" fmla="*/ 2440072 w 2960775"/>
              <a:gd name="connsiteY30" fmla="*/ 1128180 h 2579373"/>
              <a:gd name="connsiteX31" fmla="*/ 2325772 w 2960775"/>
              <a:gd name="connsiteY31" fmla="*/ 772580 h 2579373"/>
              <a:gd name="connsiteX32" fmla="*/ 2040022 w 2960775"/>
              <a:gd name="connsiteY32" fmla="*/ 486830 h 2579373"/>
              <a:gd name="connsiteX33" fmla="*/ 1982872 w 2960775"/>
              <a:gd name="connsiteY33" fmla="*/ 372530 h 2579373"/>
              <a:gd name="connsiteX34" fmla="*/ 1855872 w 2960775"/>
              <a:gd name="connsiteY34" fmla="*/ 220130 h 2579373"/>
              <a:gd name="connsiteX35" fmla="*/ 1684422 w 2960775"/>
              <a:gd name="connsiteY35" fmla="*/ 35980 h 2579373"/>
              <a:gd name="connsiteX36" fmla="*/ 1576472 w 2960775"/>
              <a:gd name="connsiteY36" fmla="*/ 251880 h 2579373"/>
              <a:gd name="connsiteX37" fmla="*/ 1246272 w 2960775"/>
              <a:gd name="connsiteY37" fmla="*/ 118530 h 2579373"/>
              <a:gd name="connsiteX38" fmla="*/ 1252622 w 2960775"/>
              <a:gd name="connsiteY38" fmla="*/ 302680 h 2579373"/>
              <a:gd name="connsiteX39" fmla="*/ 1246272 w 2960775"/>
              <a:gd name="connsiteY39" fmla="*/ 340780 h 2579373"/>
              <a:gd name="connsiteX40" fmla="*/ 1258972 w 2960775"/>
              <a:gd name="connsiteY40" fmla="*/ 391580 h 2579373"/>
              <a:gd name="connsiteX41" fmla="*/ 1557422 w 2960775"/>
              <a:gd name="connsiteY41" fmla="*/ 480480 h 2579373"/>
              <a:gd name="connsiteX42" fmla="*/ 1614572 w 2960775"/>
              <a:gd name="connsiteY42" fmla="*/ 721780 h 2579373"/>
              <a:gd name="connsiteX43" fmla="*/ 1354222 w 2960775"/>
              <a:gd name="connsiteY43" fmla="*/ 537630 h 2579373"/>
              <a:gd name="connsiteX44" fmla="*/ 1271672 w 2960775"/>
              <a:gd name="connsiteY44" fmla="*/ 709080 h 2579373"/>
              <a:gd name="connsiteX45" fmla="*/ 820822 w 2960775"/>
              <a:gd name="connsiteY45" fmla="*/ 804330 h 2579373"/>
              <a:gd name="connsiteX46" fmla="*/ 954172 w 2960775"/>
              <a:gd name="connsiteY46" fmla="*/ 651930 h 2579373"/>
              <a:gd name="connsiteX47" fmla="*/ 1081172 w 2960775"/>
              <a:gd name="connsiteY47" fmla="*/ 505880 h 2579373"/>
              <a:gd name="connsiteX48" fmla="*/ 1030372 w 2960775"/>
              <a:gd name="connsiteY48" fmla="*/ 366180 h 2579373"/>
              <a:gd name="connsiteX49" fmla="*/ 731922 w 2960775"/>
              <a:gd name="connsiteY49" fmla="*/ 277280 h 2579373"/>
              <a:gd name="connsiteX50" fmla="*/ 833522 w 2960775"/>
              <a:gd name="connsiteY50" fmla="*/ 10580 h 2579373"/>
              <a:gd name="connsiteX51" fmla="*/ 592222 w 2960775"/>
              <a:gd name="connsiteY51" fmla="*/ 61380 h 2579373"/>
              <a:gd name="connsiteX52" fmla="*/ 122322 w 2960775"/>
              <a:gd name="connsiteY52" fmla="*/ 137580 h 2579373"/>
              <a:gd name="connsiteX53" fmla="*/ 401722 w 2960775"/>
              <a:gd name="connsiteY53" fmla="*/ 436030 h 2579373"/>
              <a:gd name="connsiteX0" fmla="*/ 369972 w 2960775"/>
              <a:gd name="connsiteY0" fmla="*/ 359830 h 2579373"/>
              <a:gd name="connsiteX1" fmla="*/ 503322 w 2960775"/>
              <a:gd name="connsiteY1" fmla="*/ 486830 h 2579373"/>
              <a:gd name="connsiteX2" fmla="*/ 573172 w 2960775"/>
              <a:gd name="connsiteY2" fmla="*/ 543980 h 2579373"/>
              <a:gd name="connsiteX3" fmla="*/ 585872 w 2960775"/>
              <a:gd name="connsiteY3" fmla="*/ 670980 h 2579373"/>
              <a:gd name="connsiteX4" fmla="*/ 541422 w 2960775"/>
              <a:gd name="connsiteY4" fmla="*/ 721780 h 2579373"/>
              <a:gd name="connsiteX5" fmla="*/ 477922 w 2960775"/>
              <a:gd name="connsiteY5" fmla="*/ 785280 h 2579373"/>
              <a:gd name="connsiteX6" fmla="*/ 433472 w 2960775"/>
              <a:gd name="connsiteY6" fmla="*/ 994830 h 2579373"/>
              <a:gd name="connsiteX7" fmla="*/ 446172 w 2960775"/>
              <a:gd name="connsiteY7" fmla="*/ 1159930 h 2579373"/>
              <a:gd name="connsiteX8" fmla="*/ 598572 w 2960775"/>
              <a:gd name="connsiteY8" fmla="*/ 1318680 h 2579373"/>
              <a:gd name="connsiteX9" fmla="*/ 471572 w 2960775"/>
              <a:gd name="connsiteY9" fmla="*/ 1420280 h 2579373"/>
              <a:gd name="connsiteX10" fmla="*/ 185822 w 2960775"/>
              <a:gd name="connsiteY10" fmla="*/ 1458380 h 2579373"/>
              <a:gd name="connsiteX11" fmla="*/ 46122 w 2960775"/>
              <a:gd name="connsiteY11" fmla="*/ 1566330 h 2579373"/>
              <a:gd name="connsiteX12" fmla="*/ 14372 w 2960775"/>
              <a:gd name="connsiteY12" fmla="*/ 1617130 h 2579373"/>
              <a:gd name="connsiteX13" fmla="*/ 1672 w 2960775"/>
              <a:gd name="connsiteY13" fmla="*/ 1718730 h 2579373"/>
              <a:gd name="connsiteX14" fmla="*/ 14372 w 2960775"/>
              <a:gd name="connsiteY14" fmla="*/ 1782230 h 2579373"/>
              <a:gd name="connsiteX15" fmla="*/ 128672 w 2960775"/>
              <a:gd name="connsiteY15" fmla="*/ 1845730 h 2579373"/>
              <a:gd name="connsiteX16" fmla="*/ 262022 w 2960775"/>
              <a:gd name="connsiteY16" fmla="*/ 1890180 h 2579373"/>
              <a:gd name="connsiteX17" fmla="*/ 236622 w 2960775"/>
              <a:gd name="connsiteY17" fmla="*/ 2055280 h 2579373"/>
              <a:gd name="connsiteX18" fmla="*/ 262022 w 2960775"/>
              <a:gd name="connsiteY18" fmla="*/ 2137830 h 2579373"/>
              <a:gd name="connsiteX19" fmla="*/ 274722 w 2960775"/>
              <a:gd name="connsiteY19" fmla="*/ 2385480 h 2579373"/>
              <a:gd name="connsiteX20" fmla="*/ 509672 w 2960775"/>
              <a:gd name="connsiteY20" fmla="*/ 2442630 h 2579373"/>
              <a:gd name="connsiteX21" fmla="*/ 1043072 w 2960775"/>
              <a:gd name="connsiteY21" fmla="*/ 2575980 h 2579373"/>
              <a:gd name="connsiteX22" fmla="*/ 1532022 w 2960775"/>
              <a:gd name="connsiteY22" fmla="*/ 2537880 h 2579373"/>
              <a:gd name="connsiteX23" fmla="*/ 1982872 w 2960775"/>
              <a:gd name="connsiteY23" fmla="*/ 2518830 h 2579373"/>
              <a:gd name="connsiteX24" fmla="*/ 2255922 w 2960775"/>
              <a:gd name="connsiteY24" fmla="*/ 2525180 h 2579373"/>
              <a:gd name="connsiteX25" fmla="*/ 2579772 w 2960775"/>
              <a:gd name="connsiteY25" fmla="*/ 2283880 h 2579373"/>
              <a:gd name="connsiteX26" fmla="*/ 2541672 w 2960775"/>
              <a:gd name="connsiteY26" fmla="*/ 2112430 h 2579373"/>
              <a:gd name="connsiteX27" fmla="*/ 2655972 w 2960775"/>
              <a:gd name="connsiteY27" fmla="*/ 1883830 h 2579373"/>
              <a:gd name="connsiteX28" fmla="*/ 2960772 w 2960775"/>
              <a:gd name="connsiteY28" fmla="*/ 1629830 h 2579373"/>
              <a:gd name="connsiteX29" fmla="*/ 2649622 w 2960775"/>
              <a:gd name="connsiteY29" fmla="*/ 1312330 h 2579373"/>
              <a:gd name="connsiteX30" fmla="*/ 2440072 w 2960775"/>
              <a:gd name="connsiteY30" fmla="*/ 1128180 h 2579373"/>
              <a:gd name="connsiteX31" fmla="*/ 2325772 w 2960775"/>
              <a:gd name="connsiteY31" fmla="*/ 772580 h 2579373"/>
              <a:gd name="connsiteX32" fmla="*/ 2040022 w 2960775"/>
              <a:gd name="connsiteY32" fmla="*/ 486830 h 2579373"/>
              <a:gd name="connsiteX33" fmla="*/ 1982872 w 2960775"/>
              <a:gd name="connsiteY33" fmla="*/ 372530 h 2579373"/>
              <a:gd name="connsiteX34" fmla="*/ 1855872 w 2960775"/>
              <a:gd name="connsiteY34" fmla="*/ 220130 h 2579373"/>
              <a:gd name="connsiteX35" fmla="*/ 1684422 w 2960775"/>
              <a:gd name="connsiteY35" fmla="*/ 35980 h 2579373"/>
              <a:gd name="connsiteX36" fmla="*/ 1576472 w 2960775"/>
              <a:gd name="connsiteY36" fmla="*/ 251880 h 2579373"/>
              <a:gd name="connsiteX37" fmla="*/ 1246272 w 2960775"/>
              <a:gd name="connsiteY37" fmla="*/ 118530 h 2579373"/>
              <a:gd name="connsiteX38" fmla="*/ 1252622 w 2960775"/>
              <a:gd name="connsiteY38" fmla="*/ 302680 h 2579373"/>
              <a:gd name="connsiteX39" fmla="*/ 1246272 w 2960775"/>
              <a:gd name="connsiteY39" fmla="*/ 340780 h 2579373"/>
              <a:gd name="connsiteX40" fmla="*/ 1258972 w 2960775"/>
              <a:gd name="connsiteY40" fmla="*/ 391580 h 2579373"/>
              <a:gd name="connsiteX41" fmla="*/ 1557422 w 2960775"/>
              <a:gd name="connsiteY41" fmla="*/ 480480 h 2579373"/>
              <a:gd name="connsiteX42" fmla="*/ 1614572 w 2960775"/>
              <a:gd name="connsiteY42" fmla="*/ 721780 h 2579373"/>
              <a:gd name="connsiteX43" fmla="*/ 1354222 w 2960775"/>
              <a:gd name="connsiteY43" fmla="*/ 537630 h 2579373"/>
              <a:gd name="connsiteX44" fmla="*/ 1271672 w 2960775"/>
              <a:gd name="connsiteY44" fmla="*/ 709080 h 2579373"/>
              <a:gd name="connsiteX45" fmla="*/ 820822 w 2960775"/>
              <a:gd name="connsiteY45" fmla="*/ 804330 h 2579373"/>
              <a:gd name="connsiteX46" fmla="*/ 954172 w 2960775"/>
              <a:gd name="connsiteY46" fmla="*/ 651930 h 2579373"/>
              <a:gd name="connsiteX47" fmla="*/ 1081172 w 2960775"/>
              <a:gd name="connsiteY47" fmla="*/ 505880 h 2579373"/>
              <a:gd name="connsiteX48" fmla="*/ 1030372 w 2960775"/>
              <a:gd name="connsiteY48" fmla="*/ 366180 h 2579373"/>
              <a:gd name="connsiteX49" fmla="*/ 731922 w 2960775"/>
              <a:gd name="connsiteY49" fmla="*/ 277280 h 2579373"/>
              <a:gd name="connsiteX50" fmla="*/ 833522 w 2960775"/>
              <a:gd name="connsiteY50" fmla="*/ 10580 h 2579373"/>
              <a:gd name="connsiteX51" fmla="*/ 592222 w 2960775"/>
              <a:gd name="connsiteY51" fmla="*/ 61380 h 2579373"/>
              <a:gd name="connsiteX52" fmla="*/ 122322 w 2960775"/>
              <a:gd name="connsiteY52" fmla="*/ 137580 h 2579373"/>
              <a:gd name="connsiteX53" fmla="*/ 363622 w 2960775"/>
              <a:gd name="connsiteY53" fmla="*/ 347130 h 2579373"/>
              <a:gd name="connsiteX0" fmla="*/ 369972 w 2960775"/>
              <a:gd name="connsiteY0" fmla="*/ 359830 h 2579373"/>
              <a:gd name="connsiteX1" fmla="*/ 503322 w 2960775"/>
              <a:gd name="connsiteY1" fmla="*/ 486830 h 2579373"/>
              <a:gd name="connsiteX2" fmla="*/ 573172 w 2960775"/>
              <a:gd name="connsiteY2" fmla="*/ 543980 h 2579373"/>
              <a:gd name="connsiteX3" fmla="*/ 585872 w 2960775"/>
              <a:gd name="connsiteY3" fmla="*/ 670980 h 2579373"/>
              <a:gd name="connsiteX4" fmla="*/ 541422 w 2960775"/>
              <a:gd name="connsiteY4" fmla="*/ 721780 h 2579373"/>
              <a:gd name="connsiteX5" fmla="*/ 477922 w 2960775"/>
              <a:gd name="connsiteY5" fmla="*/ 785280 h 2579373"/>
              <a:gd name="connsiteX6" fmla="*/ 433472 w 2960775"/>
              <a:gd name="connsiteY6" fmla="*/ 994830 h 2579373"/>
              <a:gd name="connsiteX7" fmla="*/ 446172 w 2960775"/>
              <a:gd name="connsiteY7" fmla="*/ 1159930 h 2579373"/>
              <a:gd name="connsiteX8" fmla="*/ 598572 w 2960775"/>
              <a:gd name="connsiteY8" fmla="*/ 1318680 h 2579373"/>
              <a:gd name="connsiteX9" fmla="*/ 471572 w 2960775"/>
              <a:gd name="connsiteY9" fmla="*/ 1420280 h 2579373"/>
              <a:gd name="connsiteX10" fmla="*/ 185822 w 2960775"/>
              <a:gd name="connsiteY10" fmla="*/ 1458380 h 2579373"/>
              <a:gd name="connsiteX11" fmla="*/ 46122 w 2960775"/>
              <a:gd name="connsiteY11" fmla="*/ 1566330 h 2579373"/>
              <a:gd name="connsiteX12" fmla="*/ 14372 w 2960775"/>
              <a:gd name="connsiteY12" fmla="*/ 1617130 h 2579373"/>
              <a:gd name="connsiteX13" fmla="*/ 1672 w 2960775"/>
              <a:gd name="connsiteY13" fmla="*/ 1718730 h 2579373"/>
              <a:gd name="connsiteX14" fmla="*/ 14372 w 2960775"/>
              <a:gd name="connsiteY14" fmla="*/ 1782230 h 2579373"/>
              <a:gd name="connsiteX15" fmla="*/ 128672 w 2960775"/>
              <a:gd name="connsiteY15" fmla="*/ 1845730 h 2579373"/>
              <a:gd name="connsiteX16" fmla="*/ 262022 w 2960775"/>
              <a:gd name="connsiteY16" fmla="*/ 1890180 h 2579373"/>
              <a:gd name="connsiteX17" fmla="*/ 236622 w 2960775"/>
              <a:gd name="connsiteY17" fmla="*/ 2055280 h 2579373"/>
              <a:gd name="connsiteX18" fmla="*/ 262022 w 2960775"/>
              <a:gd name="connsiteY18" fmla="*/ 2137830 h 2579373"/>
              <a:gd name="connsiteX19" fmla="*/ 274722 w 2960775"/>
              <a:gd name="connsiteY19" fmla="*/ 2385480 h 2579373"/>
              <a:gd name="connsiteX20" fmla="*/ 509672 w 2960775"/>
              <a:gd name="connsiteY20" fmla="*/ 2442630 h 2579373"/>
              <a:gd name="connsiteX21" fmla="*/ 1043072 w 2960775"/>
              <a:gd name="connsiteY21" fmla="*/ 2575980 h 2579373"/>
              <a:gd name="connsiteX22" fmla="*/ 1532022 w 2960775"/>
              <a:gd name="connsiteY22" fmla="*/ 2537880 h 2579373"/>
              <a:gd name="connsiteX23" fmla="*/ 1982872 w 2960775"/>
              <a:gd name="connsiteY23" fmla="*/ 2518830 h 2579373"/>
              <a:gd name="connsiteX24" fmla="*/ 2255922 w 2960775"/>
              <a:gd name="connsiteY24" fmla="*/ 2525180 h 2579373"/>
              <a:gd name="connsiteX25" fmla="*/ 2579772 w 2960775"/>
              <a:gd name="connsiteY25" fmla="*/ 2283880 h 2579373"/>
              <a:gd name="connsiteX26" fmla="*/ 2541672 w 2960775"/>
              <a:gd name="connsiteY26" fmla="*/ 2112430 h 2579373"/>
              <a:gd name="connsiteX27" fmla="*/ 2655972 w 2960775"/>
              <a:gd name="connsiteY27" fmla="*/ 1883830 h 2579373"/>
              <a:gd name="connsiteX28" fmla="*/ 2960772 w 2960775"/>
              <a:gd name="connsiteY28" fmla="*/ 1629830 h 2579373"/>
              <a:gd name="connsiteX29" fmla="*/ 2649622 w 2960775"/>
              <a:gd name="connsiteY29" fmla="*/ 1312330 h 2579373"/>
              <a:gd name="connsiteX30" fmla="*/ 2440072 w 2960775"/>
              <a:gd name="connsiteY30" fmla="*/ 1128180 h 2579373"/>
              <a:gd name="connsiteX31" fmla="*/ 2325772 w 2960775"/>
              <a:gd name="connsiteY31" fmla="*/ 772580 h 2579373"/>
              <a:gd name="connsiteX32" fmla="*/ 2040022 w 2960775"/>
              <a:gd name="connsiteY32" fmla="*/ 486830 h 2579373"/>
              <a:gd name="connsiteX33" fmla="*/ 1982872 w 2960775"/>
              <a:gd name="connsiteY33" fmla="*/ 372530 h 2579373"/>
              <a:gd name="connsiteX34" fmla="*/ 1855872 w 2960775"/>
              <a:gd name="connsiteY34" fmla="*/ 220130 h 2579373"/>
              <a:gd name="connsiteX35" fmla="*/ 1684422 w 2960775"/>
              <a:gd name="connsiteY35" fmla="*/ 35980 h 2579373"/>
              <a:gd name="connsiteX36" fmla="*/ 1576472 w 2960775"/>
              <a:gd name="connsiteY36" fmla="*/ 251880 h 2579373"/>
              <a:gd name="connsiteX37" fmla="*/ 1246272 w 2960775"/>
              <a:gd name="connsiteY37" fmla="*/ 118530 h 2579373"/>
              <a:gd name="connsiteX38" fmla="*/ 1252622 w 2960775"/>
              <a:gd name="connsiteY38" fmla="*/ 302680 h 2579373"/>
              <a:gd name="connsiteX39" fmla="*/ 1246272 w 2960775"/>
              <a:gd name="connsiteY39" fmla="*/ 340780 h 2579373"/>
              <a:gd name="connsiteX40" fmla="*/ 1258972 w 2960775"/>
              <a:gd name="connsiteY40" fmla="*/ 391580 h 2579373"/>
              <a:gd name="connsiteX41" fmla="*/ 1557422 w 2960775"/>
              <a:gd name="connsiteY41" fmla="*/ 480480 h 2579373"/>
              <a:gd name="connsiteX42" fmla="*/ 1614572 w 2960775"/>
              <a:gd name="connsiteY42" fmla="*/ 721780 h 2579373"/>
              <a:gd name="connsiteX43" fmla="*/ 1354222 w 2960775"/>
              <a:gd name="connsiteY43" fmla="*/ 537630 h 2579373"/>
              <a:gd name="connsiteX44" fmla="*/ 1271672 w 2960775"/>
              <a:gd name="connsiteY44" fmla="*/ 709080 h 2579373"/>
              <a:gd name="connsiteX45" fmla="*/ 820822 w 2960775"/>
              <a:gd name="connsiteY45" fmla="*/ 804330 h 2579373"/>
              <a:gd name="connsiteX46" fmla="*/ 954172 w 2960775"/>
              <a:gd name="connsiteY46" fmla="*/ 651930 h 2579373"/>
              <a:gd name="connsiteX47" fmla="*/ 1081172 w 2960775"/>
              <a:gd name="connsiteY47" fmla="*/ 505880 h 2579373"/>
              <a:gd name="connsiteX48" fmla="*/ 1030372 w 2960775"/>
              <a:gd name="connsiteY48" fmla="*/ 366180 h 2579373"/>
              <a:gd name="connsiteX49" fmla="*/ 731922 w 2960775"/>
              <a:gd name="connsiteY49" fmla="*/ 277280 h 2579373"/>
              <a:gd name="connsiteX50" fmla="*/ 833522 w 2960775"/>
              <a:gd name="connsiteY50" fmla="*/ 10580 h 2579373"/>
              <a:gd name="connsiteX51" fmla="*/ 592222 w 2960775"/>
              <a:gd name="connsiteY51" fmla="*/ 61380 h 2579373"/>
              <a:gd name="connsiteX52" fmla="*/ 122322 w 2960775"/>
              <a:gd name="connsiteY52" fmla="*/ 137580 h 2579373"/>
              <a:gd name="connsiteX53" fmla="*/ 406076 w 2960775"/>
              <a:gd name="connsiteY53" fmla="*/ 392850 h 2579373"/>
              <a:gd name="connsiteX0" fmla="*/ 665194 w 3255997"/>
              <a:gd name="connsiteY0" fmla="*/ 359830 h 2579373"/>
              <a:gd name="connsiteX1" fmla="*/ 798544 w 3255997"/>
              <a:gd name="connsiteY1" fmla="*/ 486830 h 2579373"/>
              <a:gd name="connsiteX2" fmla="*/ 868394 w 3255997"/>
              <a:gd name="connsiteY2" fmla="*/ 543980 h 2579373"/>
              <a:gd name="connsiteX3" fmla="*/ 881094 w 3255997"/>
              <a:gd name="connsiteY3" fmla="*/ 670980 h 2579373"/>
              <a:gd name="connsiteX4" fmla="*/ 836644 w 3255997"/>
              <a:gd name="connsiteY4" fmla="*/ 721780 h 2579373"/>
              <a:gd name="connsiteX5" fmla="*/ 773144 w 3255997"/>
              <a:gd name="connsiteY5" fmla="*/ 785280 h 2579373"/>
              <a:gd name="connsiteX6" fmla="*/ 728694 w 3255997"/>
              <a:gd name="connsiteY6" fmla="*/ 994830 h 2579373"/>
              <a:gd name="connsiteX7" fmla="*/ 741394 w 3255997"/>
              <a:gd name="connsiteY7" fmla="*/ 1159930 h 2579373"/>
              <a:gd name="connsiteX8" fmla="*/ 893794 w 3255997"/>
              <a:gd name="connsiteY8" fmla="*/ 1318680 h 2579373"/>
              <a:gd name="connsiteX9" fmla="*/ 766794 w 3255997"/>
              <a:gd name="connsiteY9" fmla="*/ 1420280 h 2579373"/>
              <a:gd name="connsiteX10" fmla="*/ 481044 w 3255997"/>
              <a:gd name="connsiteY10" fmla="*/ 1458380 h 2579373"/>
              <a:gd name="connsiteX11" fmla="*/ 341344 w 3255997"/>
              <a:gd name="connsiteY11" fmla="*/ 1566330 h 2579373"/>
              <a:gd name="connsiteX12" fmla="*/ 309594 w 3255997"/>
              <a:gd name="connsiteY12" fmla="*/ 1617130 h 2579373"/>
              <a:gd name="connsiteX13" fmla="*/ 296894 w 3255997"/>
              <a:gd name="connsiteY13" fmla="*/ 1718730 h 2579373"/>
              <a:gd name="connsiteX14" fmla="*/ 309594 w 3255997"/>
              <a:gd name="connsiteY14" fmla="*/ 1782230 h 2579373"/>
              <a:gd name="connsiteX15" fmla="*/ 3908 w 3255997"/>
              <a:gd name="connsiteY15" fmla="*/ 2132809 h 2579373"/>
              <a:gd name="connsiteX16" fmla="*/ 557244 w 3255997"/>
              <a:gd name="connsiteY16" fmla="*/ 1890180 h 2579373"/>
              <a:gd name="connsiteX17" fmla="*/ 531844 w 3255997"/>
              <a:gd name="connsiteY17" fmla="*/ 2055280 h 2579373"/>
              <a:gd name="connsiteX18" fmla="*/ 557244 w 3255997"/>
              <a:gd name="connsiteY18" fmla="*/ 2137830 h 2579373"/>
              <a:gd name="connsiteX19" fmla="*/ 569944 w 3255997"/>
              <a:gd name="connsiteY19" fmla="*/ 2385480 h 2579373"/>
              <a:gd name="connsiteX20" fmla="*/ 804894 w 3255997"/>
              <a:gd name="connsiteY20" fmla="*/ 2442630 h 2579373"/>
              <a:gd name="connsiteX21" fmla="*/ 1338294 w 3255997"/>
              <a:gd name="connsiteY21" fmla="*/ 2575980 h 2579373"/>
              <a:gd name="connsiteX22" fmla="*/ 1827244 w 3255997"/>
              <a:gd name="connsiteY22" fmla="*/ 2537880 h 2579373"/>
              <a:gd name="connsiteX23" fmla="*/ 2278094 w 3255997"/>
              <a:gd name="connsiteY23" fmla="*/ 2518830 h 2579373"/>
              <a:gd name="connsiteX24" fmla="*/ 2551144 w 3255997"/>
              <a:gd name="connsiteY24" fmla="*/ 2525180 h 2579373"/>
              <a:gd name="connsiteX25" fmla="*/ 2874994 w 3255997"/>
              <a:gd name="connsiteY25" fmla="*/ 2283880 h 2579373"/>
              <a:gd name="connsiteX26" fmla="*/ 2836894 w 3255997"/>
              <a:gd name="connsiteY26" fmla="*/ 2112430 h 2579373"/>
              <a:gd name="connsiteX27" fmla="*/ 2951194 w 3255997"/>
              <a:gd name="connsiteY27" fmla="*/ 1883830 h 2579373"/>
              <a:gd name="connsiteX28" fmla="*/ 3255994 w 3255997"/>
              <a:gd name="connsiteY28" fmla="*/ 1629830 h 2579373"/>
              <a:gd name="connsiteX29" fmla="*/ 2944844 w 3255997"/>
              <a:gd name="connsiteY29" fmla="*/ 1312330 h 2579373"/>
              <a:gd name="connsiteX30" fmla="*/ 2735294 w 3255997"/>
              <a:gd name="connsiteY30" fmla="*/ 1128180 h 2579373"/>
              <a:gd name="connsiteX31" fmla="*/ 2620994 w 3255997"/>
              <a:gd name="connsiteY31" fmla="*/ 772580 h 2579373"/>
              <a:gd name="connsiteX32" fmla="*/ 2335244 w 3255997"/>
              <a:gd name="connsiteY32" fmla="*/ 486830 h 2579373"/>
              <a:gd name="connsiteX33" fmla="*/ 2278094 w 3255997"/>
              <a:gd name="connsiteY33" fmla="*/ 372530 h 2579373"/>
              <a:gd name="connsiteX34" fmla="*/ 2151094 w 3255997"/>
              <a:gd name="connsiteY34" fmla="*/ 220130 h 2579373"/>
              <a:gd name="connsiteX35" fmla="*/ 1979644 w 3255997"/>
              <a:gd name="connsiteY35" fmla="*/ 35980 h 2579373"/>
              <a:gd name="connsiteX36" fmla="*/ 1871694 w 3255997"/>
              <a:gd name="connsiteY36" fmla="*/ 251880 h 2579373"/>
              <a:gd name="connsiteX37" fmla="*/ 1541494 w 3255997"/>
              <a:gd name="connsiteY37" fmla="*/ 118530 h 2579373"/>
              <a:gd name="connsiteX38" fmla="*/ 1547844 w 3255997"/>
              <a:gd name="connsiteY38" fmla="*/ 302680 h 2579373"/>
              <a:gd name="connsiteX39" fmla="*/ 1541494 w 3255997"/>
              <a:gd name="connsiteY39" fmla="*/ 340780 h 2579373"/>
              <a:gd name="connsiteX40" fmla="*/ 1554194 w 3255997"/>
              <a:gd name="connsiteY40" fmla="*/ 391580 h 2579373"/>
              <a:gd name="connsiteX41" fmla="*/ 1852644 w 3255997"/>
              <a:gd name="connsiteY41" fmla="*/ 480480 h 2579373"/>
              <a:gd name="connsiteX42" fmla="*/ 1909794 w 3255997"/>
              <a:gd name="connsiteY42" fmla="*/ 721780 h 2579373"/>
              <a:gd name="connsiteX43" fmla="*/ 1649444 w 3255997"/>
              <a:gd name="connsiteY43" fmla="*/ 537630 h 2579373"/>
              <a:gd name="connsiteX44" fmla="*/ 1566894 w 3255997"/>
              <a:gd name="connsiteY44" fmla="*/ 709080 h 2579373"/>
              <a:gd name="connsiteX45" fmla="*/ 1116044 w 3255997"/>
              <a:gd name="connsiteY45" fmla="*/ 804330 h 2579373"/>
              <a:gd name="connsiteX46" fmla="*/ 1249394 w 3255997"/>
              <a:gd name="connsiteY46" fmla="*/ 651930 h 2579373"/>
              <a:gd name="connsiteX47" fmla="*/ 1376394 w 3255997"/>
              <a:gd name="connsiteY47" fmla="*/ 505880 h 2579373"/>
              <a:gd name="connsiteX48" fmla="*/ 1325594 w 3255997"/>
              <a:gd name="connsiteY48" fmla="*/ 366180 h 2579373"/>
              <a:gd name="connsiteX49" fmla="*/ 1027144 w 3255997"/>
              <a:gd name="connsiteY49" fmla="*/ 277280 h 2579373"/>
              <a:gd name="connsiteX50" fmla="*/ 1128744 w 3255997"/>
              <a:gd name="connsiteY50" fmla="*/ 10580 h 2579373"/>
              <a:gd name="connsiteX51" fmla="*/ 887444 w 3255997"/>
              <a:gd name="connsiteY51" fmla="*/ 61380 h 2579373"/>
              <a:gd name="connsiteX52" fmla="*/ 417544 w 3255997"/>
              <a:gd name="connsiteY52" fmla="*/ 137580 h 2579373"/>
              <a:gd name="connsiteX53" fmla="*/ 701298 w 3255997"/>
              <a:gd name="connsiteY53" fmla="*/ 392850 h 2579373"/>
              <a:gd name="connsiteX0" fmla="*/ 662303 w 3253106"/>
              <a:gd name="connsiteY0" fmla="*/ 359830 h 2579373"/>
              <a:gd name="connsiteX1" fmla="*/ 795653 w 3253106"/>
              <a:gd name="connsiteY1" fmla="*/ 486830 h 2579373"/>
              <a:gd name="connsiteX2" fmla="*/ 865503 w 3253106"/>
              <a:gd name="connsiteY2" fmla="*/ 543980 h 2579373"/>
              <a:gd name="connsiteX3" fmla="*/ 878203 w 3253106"/>
              <a:gd name="connsiteY3" fmla="*/ 670980 h 2579373"/>
              <a:gd name="connsiteX4" fmla="*/ 833753 w 3253106"/>
              <a:gd name="connsiteY4" fmla="*/ 721780 h 2579373"/>
              <a:gd name="connsiteX5" fmla="*/ 770253 w 3253106"/>
              <a:gd name="connsiteY5" fmla="*/ 785280 h 2579373"/>
              <a:gd name="connsiteX6" fmla="*/ 725803 w 3253106"/>
              <a:gd name="connsiteY6" fmla="*/ 994830 h 2579373"/>
              <a:gd name="connsiteX7" fmla="*/ 738503 w 3253106"/>
              <a:gd name="connsiteY7" fmla="*/ 1159930 h 2579373"/>
              <a:gd name="connsiteX8" fmla="*/ 890903 w 3253106"/>
              <a:gd name="connsiteY8" fmla="*/ 1318680 h 2579373"/>
              <a:gd name="connsiteX9" fmla="*/ 763903 w 3253106"/>
              <a:gd name="connsiteY9" fmla="*/ 1420280 h 2579373"/>
              <a:gd name="connsiteX10" fmla="*/ 478153 w 3253106"/>
              <a:gd name="connsiteY10" fmla="*/ 1458380 h 2579373"/>
              <a:gd name="connsiteX11" fmla="*/ 338453 w 3253106"/>
              <a:gd name="connsiteY11" fmla="*/ 1566330 h 2579373"/>
              <a:gd name="connsiteX12" fmla="*/ 306703 w 3253106"/>
              <a:gd name="connsiteY12" fmla="*/ 1617130 h 2579373"/>
              <a:gd name="connsiteX13" fmla="*/ 294003 w 3253106"/>
              <a:gd name="connsiteY13" fmla="*/ 1718730 h 2579373"/>
              <a:gd name="connsiteX14" fmla="*/ 306703 w 3253106"/>
              <a:gd name="connsiteY14" fmla="*/ 1782230 h 2579373"/>
              <a:gd name="connsiteX15" fmla="*/ 1017 w 3253106"/>
              <a:gd name="connsiteY15" fmla="*/ 2132809 h 2579373"/>
              <a:gd name="connsiteX16" fmla="*/ 219427 w 3253106"/>
              <a:gd name="connsiteY16" fmla="*/ 2272953 h 2579373"/>
              <a:gd name="connsiteX17" fmla="*/ 528953 w 3253106"/>
              <a:gd name="connsiteY17" fmla="*/ 2055280 h 2579373"/>
              <a:gd name="connsiteX18" fmla="*/ 554353 w 3253106"/>
              <a:gd name="connsiteY18" fmla="*/ 2137830 h 2579373"/>
              <a:gd name="connsiteX19" fmla="*/ 567053 w 3253106"/>
              <a:gd name="connsiteY19" fmla="*/ 2385480 h 2579373"/>
              <a:gd name="connsiteX20" fmla="*/ 802003 w 3253106"/>
              <a:gd name="connsiteY20" fmla="*/ 2442630 h 2579373"/>
              <a:gd name="connsiteX21" fmla="*/ 1335403 w 3253106"/>
              <a:gd name="connsiteY21" fmla="*/ 2575980 h 2579373"/>
              <a:gd name="connsiteX22" fmla="*/ 1824353 w 3253106"/>
              <a:gd name="connsiteY22" fmla="*/ 2537880 h 2579373"/>
              <a:gd name="connsiteX23" fmla="*/ 2275203 w 3253106"/>
              <a:gd name="connsiteY23" fmla="*/ 2518830 h 2579373"/>
              <a:gd name="connsiteX24" fmla="*/ 2548253 w 3253106"/>
              <a:gd name="connsiteY24" fmla="*/ 2525180 h 2579373"/>
              <a:gd name="connsiteX25" fmla="*/ 2872103 w 3253106"/>
              <a:gd name="connsiteY25" fmla="*/ 2283880 h 2579373"/>
              <a:gd name="connsiteX26" fmla="*/ 2834003 w 3253106"/>
              <a:gd name="connsiteY26" fmla="*/ 2112430 h 2579373"/>
              <a:gd name="connsiteX27" fmla="*/ 2948303 w 3253106"/>
              <a:gd name="connsiteY27" fmla="*/ 1883830 h 2579373"/>
              <a:gd name="connsiteX28" fmla="*/ 3253103 w 3253106"/>
              <a:gd name="connsiteY28" fmla="*/ 1629830 h 2579373"/>
              <a:gd name="connsiteX29" fmla="*/ 2941953 w 3253106"/>
              <a:gd name="connsiteY29" fmla="*/ 1312330 h 2579373"/>
              <a:gd name="connsiteX30" fmla="*/ 2732403 w 3253106"/>
              <a:gd name="connsiteY30" fmla="*/ 1128180 h 2579373"/>
              <a:gd name="connsiteX31" fmla="*/ 2618103 w 3253106"/>
              <a:gd name="connsiteY31" fmla="*/ 772580 h 2579373"/>
              <a:gd name="connsiteX32" fmla="*/ 2332353 w 3253106"/>
              <a:gd name="connsiteY32" fmla="*/ 486830 h 2579373"/>
              <a:gd name="connsiteX33" fmla="*/ 2275203 w 3253106"/>
              <a:gd name="connsiteY33" fmla="*/ 372530 h 2579373"/>
              <a:gd name="connsiteX34" fmla="*/ 2148203 w 3253106"/>
              <a:gd name="connsiteY34" fmla="*/ 220130 h 2579373"/>
              <a:gd name="connsiteX35" fmla="*/ 1976753 w 3253106"/>
              <a:gd name="connsiteY35" fmla="*/ 35980 h 2579373"/>
              <a:gd name="connsiteX36" fmla="*/ 1868803 w 3253106"/>
              <a:gd name="connsiteY36" fmla="*/ 251880 h 2579373"/>
              <a:gd name="connsiteX37" fmla="*/ 1538603 w 3253106"/>
              <a:gd name="connsiteY37" fmla="*/ 118530 h 2579373"/>
              <a:gd name="connsiteX38" fmla="*/ 1544953 w 3253106"/>
              <a:gd name="connsiteY38" fmla="*/ 302680 h 2579373"/>
              <a:gd name="connsiteX39" fmla="*/ 1538603 w 3253106"/>
              <a:gd name="connsiteY39" fmla="*/ 340780 h 2579373"/>
              <a:gd name="connsiteX40" fmla="*/ 1551303 w 3253106"/>
              <a:gd name="connsiteY40" fmla="*/ 391580 h 2579373"/>
              <a:gd name="connsiteX41" fmla="*/ 1849753 w 3253106"/>
              <a:gd name="connsiteY41" fmla="*/ 480480 h 2579373"/>
              <a:gd name="connsiteX42" fmla="*/ 1906903 w 3253106"/>
              <a:gd name="connsiteY42" fmla="*/ 721780 h 2579373"/>
              <a:gd name="connsiteX43" fmla="*/ 1646553 w 3253106"/>
              <a:gd name="connsiteY43" fmla="*/ 537630 h 2579373"/>
              <a:gd name="connsiteX44" fmla="*/ 1564003 w 3253106"/>
              <a:gd name="connsiteY44" fmla="*/ 709080 h 2579373"/>
              <a:gd name="connsiteX45" fmla="*/ 1113153 w 3253106"/>
              <a:gd name="connsiteY45" fmla="*/ 804330 h 2579373"/>
              <a:gd name="connsiteX46" fmla="*/ 1246503 w 3253106"/>
              <a:gd name="connsiteY46" fmla="*/ 651930 h 2579373"/>
              <a:gd name="connsiteX47" fmla="*/ 1373503 w 3253106"/>
              <a:gd name="connsiteY47" fmla="*/ 505880 h 2579373"/>
              <a:gd name="connsiteX48" fmla="*/ 1322703 w 3253106"/>
              <a:gd name="connsiteY48" fmla="*/ 366180 h 2579373"/>
              <a:gd name="connsiteX49" fmla="*/ 1024253 w 3253106"/>
              <a:gd name="connsiteY49" fmla="*/ 277280 h 2579373"/>
              <a:gd name="connsiteX50" fmla="*/ 1125853 w 3253106"/>
              <a:gd name="connsiteY50" fmla="*/ 10580 h 2579373"/>
              <a:gd name="connsiteX51" fmla="*/ 884553 w 3253106"/>
              <a:gd name="connsiteY51" fmla="*/ 61380 h 2579373"/>
              <a:gd name="connsiteX52" fmla="*/ 414653 w 3253106"/>
              <a:gd name="connsiteY52" fmla="*/ 137580 h 2579373"/>
              <a:gd name="connsiteX53" fmla="*/ 698407 w 3253106"/>
              <a:gd name="connsiteY53" fmla="*/ 392850 h 2579373"/>
              <a:gd name="connsiteX0" fmla="*/ 662096 w 3252899"/>
              <a:gd name="connsiteY0" fmla="*/ 359830 h 2579373"/>
              <a:gd name="connsiteX1" fmla="*/ 795446 w 3252899"/>
              <a:gd name="connsiteY1" fmla="*/ 486830 h 2579373"/>
              <a:gd name="connsiteX2" fmla="*/ 865296 w 3252899"/>
              <a:gd name="connsiteY2" fmla="*/ 543980 h 2579373"/>
              <a:gd name="connsiteX3" fmla="*/ 877996 w 3252899"/>
              <a:gd name="connsiteY3" fmla="*/ 670980 h 2579373"/>
              <a:gd name="connsiteX4" fmla="*/ 833546 w 3252899"/>
              <a:gd name="connsiteY4" fmla="*/ 721780 h 2579373"/>
              <a:gd name="connsiteX5" fmla="*/ 770046 w 3252899"/>
              <a:gd name="connsiteY5" fmla="*/ 785280 h 2579373"/>
              <a:gd name="connsiteX6" fmla="*/ 725596 w 3252899"/>
              <a:gd name="connsiteY6" fmla="*/ 994830 h 2579373"/>
              <a:gd name="connsiteX7" fmla="*/ 738296 w 3252899"/>
              <a:gd name="connsiteY7" fmla="*/ 1159930 h 2579373"/>
              <a:gd name="connsiteX8" fmla="*/ 890696 w 3252899"/>
              <a:gd name="connsiteY8" fmla="*/ 1318680 h 2579373"/>
              <a:gd name="connsiteX9" fmla="*/ 763696 w 3252899"/>
              <a:gd name="connsiteY9" fmla="*/ 1420280 h 2579373"/>
              <a:gd name="connsiteX10" fmla="*/ 477946 w 3252899"/>
              <a:gd name="connsiteY10" fmla="*/ 1458380 h 2579373"/>
              <a:gd name="connsiteX11" fmla="*/ 338246 w 3252899"/>
              <a:gd name="connsiteY11" fmla="*/ 1566330 h 2579373"/>
              <a:gd name="connsiteX12" fmla="*/ 306496 w 3252899"/>
              <a:gd name="connsiteY12" fmla="*/ 1617130 h 2579373"/>
              <a:gd name="connsiteX13" fmla="*/ 293796 w 3252899"/>
              <a:gd name="connsiteY13" fmla="*/ 1718730 h 2579373"/>
              <a:gd name="connsiteX14" fmla="*/ 306496 w 3252899"/>
              <a:gd name="connsiteY14" fmla="*/ 1782230 h 2579373"/>
              <a:gd name="connsiteX15" fmla="*/ 810 w 3252899"/>
              <a:gd name="connsiteY15" fmla="*/ 2132809 h 2579373"/>
              <a:gd name="connsiteX16" fmla="*/ 219220 w 3252899"/>
              <a:gd name="connsiteY16" fmla="*/ 2272953 h 2579373"/>
              <a:gd name="connsiteX17" fmla="*/ 284197 w 3252899"/>
              <a:gd name="connsiteY17" fmla="*/ 2347675 h 2579373"/>
              <a:gd name="connsiteX18" fmla="*/ 554146 w 3252899"/>
              <a:gd name="connsiteY18" fmla="*/ 2137830 h 2579373"/>
              <a:gd name="connsiteX19" fmla="*/ 566846 w 3252899"/>
              <a:gd name="connsiteY19" fmla="*/ 2385480 h 2579373"/>
              <a:gd name="connsiteX20" fmla="*/ 801796 w 3252899"/>
              <a:gd name="connsiteY20" fmla="*/ 2442630 h 2579373"/>
              <a:gd name="connsiteX21" fmla="*/ 1335196 w 3252899"/>
              <a:gd name="connsiteY21" fmla="*/ 2575980 h 2579373"/>
              <a:gd name="connsiteX22" fmla="*/ 1824146 w 3252899"/>
              <a:gd name="connsiteY22" fmla="*/ 2537880 h 2579373"/>
              <a:gd name="connsiteX23" fmla="*/ 2274996 w 3252899"/>
              <a:gd name="connsiteY23" fmla="*/ 2518830 h 2579373"/>
              <a:gd name="connsiteX24" fmla="*/ 2548046 w 3252899"/>
              <a:gd name="connsiteY24" fmla="*/ 2525180 h 2579373"/>
              <a:gd name="connsiteX25" fmla="*/ 2871896 w 3252899"/>
              <a:gd name="connsiteY25" fmla="*/ 2283880 h 2579373"/>
              <a:gd name="connsiteX26" fmla="*/ 2833796 w 3252899"/>
              <a:gd name="connsiteY26" fmla="*/ 2112430 h 2579373"/>
              <a:gd name="connsiteX27" fmla="*/ 2948096 w 3252899"/>
              <a:gd name="connsiteY27" fmla="*/ 1883830 h 2579373"/>
              <a:gd name="connsiteX28" fmla="*/ 3252896 w 3252899"/>
              <a:gd name="connsiteY28" fmla="*/ 1629830 h 2579373"/>
              <a:gd name="connsiteX29" fmla="*/ 2941746 w 3252899"/>
              <a:gd name="connsiteY29" fmla="*/ 1312330 h 2579373"/>
              <a:gd name="connsiteX30" fmla="*/ 2732196 w 3252899"/>
              <a:gd name="connsiteY30" fmla="*/ 1128180 h 2579373"/>
              <a:gd name="connsiteX31" fmla="*/ 2617896 w 3252899"/>
              <a:gd name="connsiteY31" fmla="*/ 772580 h 2579373"/>
              <a:gd name="connsiteX32" fmla="*/ 2332146 w 3252899"/>
              <a:gd name="connsiteY32" fmla="*/ 486830 h 2579373"/>
              <a:gd name="connsiteX33" fmla="*/ 2274996 w 3252899"/>
              <a:gd name="connsiteY33" fmla="*/ 372530 h 2579373"/>
              <a:gd name="connsiteX34" fmla="*/ 2147996 w 3252899"/>
              <a:gd name="connsiteY34" fmla="*/ 220130 h 2579373"/>
              <a:gd name="connsiteX35" fmla="*/ 1976546 w 3252899"/>
              <a:gd name="connsiteY35" fmla="*/ 35980 h 2579373"/>
              <a:gd name="connsiteX36" fmla="*/ 1868596 w 3252899"/>
              <a:gd name="connsiteY36" fmla="*/ 251880 h 2579373"/>
              <a:gd name="connsiteX37" fmla="*/ 1538396 w 3252899"/>
              <a:gd name="connsiteY37" fmla="*/ 118530 h 2579373"/>
              <a:gd name="connsiteX38" fmla="*/ 1544746 w 3252899"/>
              <a:gd name="connsiteY38" fmla="*/ 302680 h 2579373"/>
              <a:gd name="connsiteX39" fmla="*/ 1538396 w 3252899"/>
              <a:gd name="connsiteY39" fmla="*/ 340780 h 2579373"/>
              <a:gd name="connsiteX40" fmla="*/ 1551096 w 3252899"/>
              <a:gd name="connsiteY40" fmla="*/ 391580 h 2579373"/>
              <a:gd name="connsiteX41" fmla="*/ 1849546 w 3252899"/>
              <a:gd name="connsiteY41" fmla="*/ 480480 h 2579373"/>
              <a:gd name="connsiteX42" fmla="*/ 1906696 w 3252899"/>
              <a:gd name="connsiteY42" fmla="*/ 721780 h 2579373"/>
              <a:gd name="connsiteX43" fmla="*/ 1646346 w 3252899"/>
              <a:gd name="connsiteY43" fmla="*/ 537630 h 2579373"/>
              <a:gd name="connsiteX44" fmla="*/ 1563796 w 3252899"/>
              <a:gd name="connsiteY44" fmla="*/ 709080 h 2579373"/>
              <a:gd name="connsiteX45" fmla="*/ 1112946 w 3252899"/>
              <a:gd name="connsiteY45" fmla="*/ 804330 h 2579373"/>
              <a:gd name="connsiteX46" fmla="*/ 1246296 w 3252899"/>
              <a:gd name="connsiteY46" fmla="*/ 651930 h 2579373"/>
              <a:gd name="connsiteX47" fmla="*/ 1373296 w 3252899"/>
              <a:gd name="connsiteY47" fmla="*/ 505880 h 2579373"/>
              <a:gd name="connsiteX48" fmla="*/ 1322496 w 3252899"/>
              <a:gd name="connsiteY48" fmla="*/ 366180 h 2579373"/>
              <a:gd name="connsiteX49" fmla="*/ 1024046 w 3252899"/>
              <a:gd name="connsiteY49" fmla="*/ 277280 h 2579373"/>
              <a:gd name="connsiteX50" fmla="*/ 1125646 w 3252899"/>
              <a:gd name="connsiteY50" fmla="*/ 10580 h 2579373"/>
              <a:gd name="connsiteX51" fmla="*/ 884346 w 3252899"/>
              <a:gd name="connsiteY51" fmla="*/ 61380 h 2579373"/>
              <a:gd name="connsiteX52" fmla="*/ 414446 w 3252899"/>
              <a:gd name="connsiteY52" fmla="*/ 137580 h 2579373"/>
              <a:gd name="connsiteX53" fmla="*/ 698200 w 3252899"/>
              <a:gd name="connsiteY53" fmla="*/ 392850 h 2579373"/>
              <a:gd name="connsiteX0" fmla="*/ 662096 w 3252899"/>
              <a:gd name="connsiteY0" fmla="*/ 359830 h 2579373"/>
              <a:gd name="connsiteX1" fmla="*/ 795446 w 3252899"/>
              <a:gd name="connsiteY1" fmla="*/ 486830 h 2579373"/>
              <a:gd name="connsiteX2" fmla="*/ 865296 w 3252899"/>
              <a:gd name="connsiteY2" fmla="*/ 543980 h 2579373"/>
              <a:gd name="connsiteX3" fmla="*/ 877996 w 3252899"/>
              <a:gd name="connsiteY3" fmla="*/ 670980 h 2579373"/>
              <a:gd name="connsiteX4" fmla="*/ 833546 w 3252899"/>
              <a:gd name="connsiteY4" fmla="*/ 721780 h 2579373"/>
              <a:gd name="connsiteX5" fmla="*/ 770046 w 3252899"/>
              <a:gd name="connsiteY5" fmla="*/ 785280 h 2579373"/>
              <a:gd name="connsiteX6" fmla="*/ 725596 w 3252899"/>
              <a:gd name="connsiteY6" fmla="*/ 994830 h 2579373"/>
              <a:gd name="connsiteX7" fmla="*/ 738296 w 3252899"/>
              <a:gd name="connsiteY7" fmla="*/ 1159930 h 2579373"/>
              <a:gd name="connsiteX8" fmla="*/ 890696 w 3252899"/>
              <a:gd name="connsiteY8" fmla="*/ 1318680 h 2579373"/>
              <a:gd name="connsiteX9" fmla="*/ 763696 w 3252899"/>
              <a:gd name="connsiteY9" fmla="*/ 1420280 h 2579373"/>
              <a:gd name="connsiteX10" fmla="*/ 477946 w 3252899"/>
              <a:gd name="connsiteY10" fmla="*/ 1458380 h 2579373"/>
              <a:gd name="connsiteX11" fmla="*/ 338246 w 3252899"/>
              <a:gd name="connsiteY11" fmla="*/ 1566330 h 2579373"/>
              <a:gd name="connsiteX12" fmla="*/ 306496 w 3252899"/>
              <a:gd name="connsiteY12" fmla="*/ 1617130 h 2579373"/>
              <a:gd name="connsiteX13" fmla="*/ 293796 w 3252899"/>
              <a:gd name="connsiteY13" fmla="*/ 1718730 h 2579373"/>
              <a:gd name="connsiteX14" fmla="*/ 306496 w 3252899"/>
              <a:gd name="connsiteY14" fmla="*/ 1782230 h 2579373"/>
              <a:gd name="connsiteX15" fmla="*/ 810 w 3252899"/>
              <a:gd name="connsiteY15" fmla="*/ 2132809 h 2579373"/>
              <a:gd name="connsiteX16" fmla="*/ 219220 w 3252899"/>
              <a:gd name="connsiteY16" fmla="*/ 2272953 h 2579373"/>
              <a:gd name="connsiteX17" fmla="*/ 284197 w 3252899"/>
              <a:gd name="connsiteY17" fmla="*/ 2347675 h 2579373"/>
              <a:gd name="connsiteX18" fmla="*/ 261750 w 3252899"/>
              <a:gd name="connsiteY18" fmla="*/ 2446174 h 2579373"/>
              <a:gd name="connsiteX19" fmla="*/ 566846 w 3252899"/>
              <a:gd name="connsiteY19" fmla="*/ 2385480 h 2579373"/>
              <a:gd name="connsiteX20" fmla="*/ 801796 w 3252899"/>
              <a:gd name="connsiteY20" fmla="*/ 2442630 h 2579373"/>
              <a:gd name="connsiteX21" fmla="*/ 1335196 w 3252899"/>
              <a:gd name="connsiteY21" fmla="*/ 2575980 h 2579373"/>
              <a:gd name="connsiteX22" fmla="*/ 1824146 w 3252899"/>
              <a:gd name="connsiteY22" fmla="*/ 2537880 h 2579373"/>
              <a:gd name="connsiteX23" fmla="*/ 2274996 w 3252899"/>
              <a:gd name="connsiteY23" fmla="*/ 2518830 h 2579373"/>
              <a:gd name="connsiteX24" fmla="*/ 2548046 w 3252899"/>
              <a:gd name="connsiteY24" fmla="*/ 2525180 h 2579373"/>
              <a:gd name="connsiteX25" fmla="*/ 2871896 w 3252899"/>
              <a:gd name="connsiteY25" fmla="*/ 2283880 h 2579373"/>
              <a:gd name="connsiteX26" fmla="*/ 2833796 w 3252899"/>
              <a:gd name="connsiteY26" fmla="*/ 2112430 h 2579373"/>
              <a:gd name="connsiteX27" fmla="*/ 2948096 w 3252899"/>
              <a:gd name="connsiteY27" fmla="*/ 1883830 h 2579373"/>
              <a:gd name="connsiteX28" fmla="*/ 3252896 w 3252899"/>
              <a:gd name="connsiteY28" fmla="*/ 1629830 h 2579373"/>
              <a:gd name="connsiteX29" fmla="*/ 2941746 w 3252899"/>
              <a:gd name="connsiteY29" fmla="*/ 1312330 h 2579373"/>
              <a:gd name="connsiteX30" fmla="*/ 2732196 w 3252899"/>
              <a:gd name="connsiteY30" fmla="*/ 1128180 h 2579373"/>
              <a:gd name="connsiteX31" fmla="*/ 2617896 w 3252899"/>
              <a:gd name="connsiteY31" fmla="*/ 772580 h 2579373"/>
              <a:gd name="connsiteX32" fmla="*/ 2332146 w 3252899"/>
              <a:gd name="connsiteY32" fmla="*/ 486830 h 2579373"/>
              <a:gd name="connsiteX33" fmla="*/ 2274996 w 3252899"/>
              <a:gd name="connsiteY33" fmla="*/ 372530 h 2579373"/>
              <a:gd name="connsiteX34" fmla="*/ 2147996 w 3252899"/>
              <a:gd name="connsiteY34" fmla="*/ 220130 h 2579373"/>
              <a:gd name="connsiteX35" fmla="*/ 1976546 w 3252899"/>
              <a:gd name="connsiteY35" fmla="*/ 35980 h 2579373"/>
              <a:gd name="connsiteX36" fmla="*/ 1868596 w 3252899"/>
              <a:gd name="connsiteY36" fmla="*/ 251880 h 2579373"/>
              <a:gd name="connsiteX37" fmla="*/ 1538396 w 3252899"/>
              <a:gd name="connsiteY37" fmla="*/ 118530 h 2579373"/>
              <a:gd name="connsiteX38" fmla="*/ 1544746 w 3252899"/>
              <a:gd name="connsiteY38" fmla="*/ 302680 h 2579373"/>
              <a:gd name="connsiteX39" fmla="*/ 1538396 w 3252899"/>
              <a:gd name="connsiteY39" fmla="*/ 340780 h 2579373"/>
              <a:gd name="connsiteX40" fmla="*/ 1551096 w 3252899"/>
              <a:gd name="connsiteY40" fmla="*/ 391580 h 2579373"/>
              <a:gd name="connsiteX41" fmla="*/ 1849546 w 3252899"/>
              <a:gd name="connsiteY41" fmla="*/ 480480 h 2579373"/>
              <a:gd name="connsiteX42" fmla="*/ 1906696 w 3252899"/>
              <a:gd name="connsiteY42" fmla="*/ 721780 h 2579373"/>
              <a:gd name="connsiteX43" fmla="*/ 1646346 w 3252899"/>
              <a:gd name="connsiteY43" fmla="*/ 537630 h 2579373"/>
              <a:gd name="connsiteX44" fmla="*/ 1563796 w 3252899"/>
              <a:gd name="connsiteY44" fmla="*/ 709080 h 2579373"/>
              <a:gd name="connsiteX45" fmla="*/ 1112946 w 3252899"/>
              <a:gd name="connsiteY45" fmla="*/ 804330 h 2579373"/>
              <a:gd name="connsiteX46" fmla="*/ 1246296 w 3252899"/>
              <a:gd name="connsiteY46" fmla="*/ 651930 h 2579373"/>
              <a:gd name="connsiteX47" fmla="*/ 1373296 w 3252899"/>
              <a:gd name="connsiteY47" fmla="*/ 505880 h 2579373"/>
              <a:gd name="connsiteX48" fmla="*/ 1322496 w 3252899"/>
              <a:gd name="connsiteY48" fmla="*/ 366180 h 2579373"/>
              <a:gd name="connsiteX49" fmla="*/ 1024046 w 3252899"/>
              <a:gd name="connsiteY49" fmla="*/ 277280 h 2579373"/>
              <a:gd name="connsiteX50" fmla="*/ 1125646 w 3252899"/>
              <a:gd name="connsiteY50" fmla="*/ 10580 h 2579373"/>
              <a:gd name="connsiteX51" fmla="*/ 884346 w 3252899"/>
              <a:gd name="connsiteY51" fmla="*/ 61380 h 2579373"/>
              <a:gd name="connsiteX52" fmla="*/ 414446 w 3252899"/>
              <a:gd name="connsiteY52" fmla="*/ 137580 h 2579373"/>
              <a:gd name="connsiteX53" fmla="*/ 698200 w 3252899"/>
              <a:gd name="connsiteY53" fmla="*/ 392850 h 2579373"/>
              <a:gd name="connsiteX0" fmla="*/ 662096 w 3252899"/>
              <a:gd name="connsiteY0" fmla="*/ 364042 h 2583585"/>
              <a:gd name="connsiteX1" fmla="*/ 795446 w 3252899"/>
              <a:gd name="connsiteY1" fmla="*/ 491042 h 2583585"/>
              <a:gd name="connsiteX2" fmla="*/ 865296 w 3252899"/>
              <a:gd name="connsiteY2" fmla="*/ 548192 h 2583585"/>
              <a:gd name="connsiteX3" fmla="*/ 877996 w 3252899"/>
              <a:gd name="connsiteY3" fmla="*/ 675192 h 2583585"/>
              <a:gd name="connsiteX4" fmla="*/ 833546 w 3252899"/>
              <a:gd name="connsiteY4" fmla="*/ 725992 h 2583585"/>
              <a:gd name="connsiteX5" fmla="*/ 770046 w 3252899"/>
              <a:gd name="connsiteY5" fmla="*/ 789492 h 2583585"/>
              <a:gd name="connsiteX6" fmla="*/ 725596 w 3252899"/>
              <a:gd name="connsiteY6" fmla="*/ 999042 h 2583585"/>
              <a:gd name="connsiteX7" fmla="*/ 738296 w 3252899"/>
              <a:gd name="connsiteY7" fmla="*/ 1164142 h 2583585"/>
              <a:gd name="connsiteX8" fmla="*/ 890696 w 3252899"/>
              <a:gd name="connsiteY8" fmla="*/ 1322892 h 2583585"/>
              <a:gd name="connsiteX9" fmla="*/ 763696 w 3252899"/>
              <a:gd name="connsiteY9" fmla="*/ 1424492 h 2583585"/>
              <a:gd name="connsiteX10" fmla="*/ 477946 w 3252899"/>
              <a:gd name="connsiteY10" fmla="*/ 1462592 h 2583585"/>
              <a:gd name="connsiteX11" fmla="*/ 338246 w 3252899"/>
              <a:gd name="connsiteY11" fmla="*/ 1570542 h 2583585"/>
              <a:gd name="connsiteX12" fmla="*/ 306496 w 3252899"/>
              <a:gd name="connsiteY12" fmla="*/ 1621342 h 2583585"/>
              <a:gd name="connsiteX13" fmla="*/ 293796 w 3252899"/>
              <a:gd name="connsiteY13" fmla="*/ 1722942 h 2583585"/>
              <a:gd name="connsiteX14" fmla="*/ 306496 w 3252899"/>
              <a:gd name="connsiteY14" fmla="*/ 1786442 h 2583585"/>
              <a:gd name="connsiteX15" fmla="*/ 810 w 3252899"/>
              <a:gd name="connsiteY15" fmla="*/ 2137021 h 2583585"/>
              <a:gd name="connsiteX16" fmla="*/ 219220 w 3252899"/>
              <a:gd name="connsiteY16" fmla="*/ 2277165 h 2583585"/>
              <a:gd name="connsiteX17" fmla="*/ 284197 w 3252899"/>
              <a:gd name="connsiteY17" fmla="*/ 2351887 h 2583585"/>
              <a:gd name="connsiteX18" fmla="*/ 261750 w 3252899"/>
              <a:gd name="connsiteY18" fmla="*/ 2450386 h 2583585"/>
              <a:gd name="connsiteX19" fmla="*/ 566846 w 3252899"/>
              <a:gd name="connsiteY19" fmla="*/ 2389692 h 2583585"/>
              <a:gd name="connsiteX20" fmla="*/ 801796 w 3252899"/>
              <a:gd name="connsiteY20" fmla="*/ 2446842 h 2583585"/>
              <a:gd name="connsiteX21" fmla="*/ 1335196 w 3252899"/>
              <a:gd name="connsiteY21" fmla="*/ 2580192 h 2583585"/>
              <a:gd name="connsiteX22" fmla="*/ 1824146 w 3252899"/>
              <a:gd name="connsiteY22" fmla="*/ 2542092 h 2583585"/>
              <a:gd name="connsiteX23" fmla="*/ 2274996 w 3252899"/>
              <a:gd name="connsiteY23" fmla="*/ 2523042 h 2583585"/>
              <a:gd name="connsiteX24" fmla="*/ 2548046 w 3252899"/>
              <a:gd name="connsiteY24" fmla="*/ 2529392 h 2583585"/>
              <a:gd name="connsiteX25" fmla="*/ 2871896 w 3252899"/>
              <a:gd name="connsiteY25" fmla="*/ 2288092 h 2583585"/>
              <a:gd name="connsiteX26" fmla="*/ 2833796 w 3252899"/>
              <a:gd name="connsiteY26" fmla="*/ 2116642 h 2583585"/>
              <a:gd name="connsiteX27" fmla="*/ 2948096 w 3252899"/>
              <a:gd name="connsiteY27" fmla="*/ 1888042 h 2583585"/>
              <a:gd name="connsiteX28" fmla="*/ 3252896 w 3252899"/>
              <a:gd name="connsiteY28" fmla="*/ 1634042 h 2583585"/>
              <a:gd name="connsiteX29" fmla="*/ 2941746 w 3252899"/>
              <a:gd name="connsiteY29" fmla="*/ 1316542 h 2583585"/>
              <a:gd name="connsiteX30" fmla="*/ 2732196 w 3252899"/>
              <a:gd name="connsiteY30" fmla="*/ 1132392 h 2583585"/>
              <a:gd name="connsiteX31" fmla="*/ 2617896 w 3252899"/>
              <a:gd name="connsiteY31" fmla="*/ 776792 h 2583585"/>
              <a:gd name="connsiteX32" fmla="*/ 2332146 w 3252899"/>
              <a:gd name="connsiteY32" fmla="*/ 491042 h 2583585"/>
              <a:gd name="connsiteX33" fmla="*/ 2274996 w 3252899"/>
              <a:gd name="connsiteY33" fmla="*/ 376742 h 2583585"/>
              <a:gd name="connsiteX34" fmla="*/ 2147996 w 3252899"/>
              <a:gd name="connsiteY34" fmla="*/ 224342 h 2583585"/>
              <a:gd name="connsiteX35" fmla="*/ 1976546 w 3252899"/>
              <a:gd name="connsiteY35" fmla="*/ 40192 h 2583585"/>
              <a:gd name="connsiteX36" fmla="*/ 1868596 w 3252899"/>
              <a:gd name="connsiteY36" fmla="*/ 256092 h 2583585"/>
              <a:gd name="connsiteX37" fmla="*/ 1538396 w 3252899"/>
              <a:gd name="connsiteY37" fmla="*/ 122742 h 2583585"/>
              <a:gd name="connsiteX38" fmla="*/ 1544746 w 3252899"/>
              <a:gd name="connsiteY38" fmla="*/ 306892 h 2583585"/>
              <a:gd name="connsiteX39" fmla="*/ 1538396 w 3252899"/>
              <a:gd name="connsiteY39" fmla="*/ 344992 h 2583585"/>
              <a:gd name="connsiteX40" fmla="*/ 1551096 w 3252899"/>
              <a:gd name="connsiteY40" fmla="*/ 395792 h 2583585"/>
              <a:gd name="connsiteX41" fmla="*/ 1849546 w 3252899"/>
              <a:gd name="connsiteY41" fmla="*/ 484692 h 2583585"/>
              <a:gd name="connsiteX42" fmla="*/ 1906696 w 3252899"/>
              <a:gd name="connsiteY42" fmla="*/ 725992 h 2583585"/>
              <a:gd name="connsiteX43" fmla="*/ 1646346 w 3252899"/>
              <a:gd name="connsiteY43" fmla="*/ 541842 h 2583585"/>
              <a:gd name="connsiteX44" fmla="*/ 1563796 w 3252899"/>
              <a:gd name="connsiteY44" fmla="*/ 713292 h 2583585"/>
              <a:gd name="connsiteX45" fmla="*/ 1112946 w 3252899"/>
              <a:gd name="connsiteY45" fmla="*/ 808542 h 2583585"/>
              <a:gd name="connsiteX46" fmla="*/ 1246296 w 3252899"/>
              <a:gd name="connsiteY46" fmla="*/ 656142 h 2583585"/>
              <a:gd name="connsiteX47" fmla="*/ 1373296 w 3252899"/>
              <a:gd name="connsiteY47" fmla="*/ 510092 h 2583585"/>
              <a:gd name="connsiteX48" fmla="*/ 1322496 w 3252899"/>
              <a:gd name="connsiteY48" fmla="*/ 370392 h 2583585"/>
              <a:gd name="connsiteX49" fmla="*/ 1024046 w 3252899"/>
              <a:gd name="connsiteY49" fmla="*/ 281492 h 2583585"/>
              <a:gd name="connsiteX50" fmla="*/ 1125646 w 3252899"/>
              <a:gd name="connsiteY50" fmla="*/ 14792 h 2583585"/>
              <a:gd name="connsiteX51" fmla="*/ 884346 w 3252899"/>
              <a:gd name="connsiteY51" fmla="*/ 65592 h 2583585"/>
              <a:gd name="connsiteX52" fmla="*/ 605833 w 3252899"/>
              <a:gd name="connsiteY52" fmla="*/ 327862 h 2583585"/>
              <a:gd name="connsiteX53" fmla="*/ 698200 w 3252899"/>
              <a:gd name="connsiteY53" fmla="*/ 397062 h 2583585"/>
              <a:gd name="connsiteX0" fmla="*/ 662096 w 3252899"/>
              <a:gd name="connsiteY0" fmla="*/ 364808 h 2584351"/>
              <a:gd name="connsiteX1" fmla="*/ 795446 w 3252899"/>
              <a:gd name="connsiteY1" fmla="*/ 491808 h 2584351"/>
              <a:gd name="connsiteX2" fmla="*/ 865296 w 3252899"/>
              <a:gd name="connsiteY2" fmla="*/ 548958 h 2584351"/>
              <a:gd name="connsiteX3" fmla="*/ 877996 w 3252899"/>
              <a:gd name="connsiteY3" fmla="*/ 675958 h 2584351"/>
              <a:gd name="connsiteX4" fmla="*/ 833546 w 3252899"/>
              <a:gd name="connsiteY4" fmla="*/ 726758 h 2584351"/>
              <a:gd name="connsiteX5" fmla="*/ 770046 w 3252899"/>
              <a:gd name="connsiteY5" fmla="*/ 790258 h 2584351"/>
              <a:gd name="connsiteX6" fmla="*/ 725596 w 3252899"/>
              <a:gd name="connsiteY6" fmla="*/ 999808 h 2584351"/>
              <a:gd name="connsiteX7" fmla="*/ 738296 w 3252899"/>
              <a:gd name="connsiteY7" fmla="*/ 1164908 h 2584351"/>
              <a:gd name="connsiteX8" fmla="*/ 890696 w 3252899"/>
              <a:gd name="connsiteY8" fmla="*/ 1323658 h 2584351"/>
              <a:gd name="connsiteX9" fmla="*/ 763696 w 3252899"/>
              <a:gd name="connsiteY9" fmla="*/ 1425258 h 2584351"/>
              <a:gd name="connsiteX10" fmla="*/ 477946 w 3252899"/>
              <a:gd name="connsiteY10" fmla="*/ 1463358 h 2584351"/>
              <a:gd name="connsiteX11" fmla="*/ 338246 w 3252899"/>
              <a:gd name="connsiteY11" fmla="*/ 1571308 h 2584351"/>
              <a:gd name="connsiteX12" fmla="*/ 306496 w 3252899"/>
              <a:gd name="connsiteY12" fmla="*/ 1622108 h 2584351"/>
              <a:gd name="connsiteX13" fmla="*/ 293796 w 3252899"/>
              <a:gd name="connsiteY13" fmla="*/ 1723708 h 2584351"/>
              <a:gd name="connsiteX14" fmla="*/ 306496 w 3252899"/>
              <a:gd name="connsiteY14" fmla="*/ 1787208 h 2584351"/>
              <a:gd name="connsiteX15" fmla="*/ 810 w 3252899"/>
              <a:gd name="connsiteY15" fmla="*/ 2137787 h 2584351"/>
              <a:gd name="connsiteX16" fmla="*/ 219220 w 3252899"/>
              <a:gd name="connsiteY16" fmla="*/ 2277931 h 2584351"/>
              <a:gd name="connsiteX17" fmla="*/ 284197 w 3252899"/>
              <a:gd name="connsiteY17" fmla="*/ 2352653 h 2584351"/>
              <a:gd name="connsiteX18" fmla="*/ 261750 w 3252899"/>
              <a:gd name="connsiteY18" fmla="*/ 2451152 h 2584351"/>
              <a:gd name="connsiteX19" fmla="*/ 566846 w 3252899"/>
              <a:gd name="connsiteY19" fmla="*/ 2390458 h 2584351"/>
              <a:gd name="connsiteX20" fmla="*/ 801796 w 3252899"/>
              <a:gd name="connsiteY20" fmla="*/ 2447608 h 2584351"/>
              <a:gd name="connsiteX21" fmla="*/ 1335196 w 3252899"/>
              <a:gd name="connsiteY21" fmla="*/ 2580958 h 2584351"/>
              <a:gd name="connsiteX22" fmla="*/ 1824146 w 3252899"/>
              <a:gd name="connsiteY22" fmla="*/ 2542858 h 2584351"/>
              <a:gd name="connsiteX23" fmla="*/ 2274996 w 3252899"/>
              <a:gd name="connsiteY23" fmla="*/ 2523808 h 2584351"/>
              <a:gd name="connsiteX24" fmla="*/ 2548046 w 3252899"/>
              <a:gd name="connsiteY24" fmla="*/ 2530158 h 2584351"/>
              <a:gd name="connsiteX25" fmla="*/ 2871896 w 3252899"/>
              <a:gd name="connsiteY25" fmla="*/ 2288858 h 2584351"/>
              <a:gd name="connsiteX26" fmla="*/ 2833796 w 3252899"/>
              <a:gd name="connsiteY26" fmla="*/ 2117408 h 2584351"/>
              <a:gd name="connsiteX27" fmla="*/ 2948096 w 3252899"/>
              <a:gd name="connsiteY27" fmla="*/ 1888808 h 2584351"/>
              <a:gd name="connsiteX28" fmla="*/ 3252896 w 3252899"/>
              <a:gd name="connsiteY28" fmla="*/ 1634808 h 2584351"/>
              <a:gd name="connsiteX29" fmla="*/ 2941746 w 3252899"/>
              <a:gd name="connsiteY29" fmla="*/ 1317308 h 2584351"/>
              <a:gd name="connsiteX30" fmla="*/ 2732196 w 3252899"/>
              <a:gd name="connsiteY30" fmla="*/ 1133158 h 2584351"/>
              <a:gd name="connsiteX31" fmla="*/ 2617896 w 3252899"/>
              <a:gd name="connsiteY31" fmla="*/ 777558 h 2584351"/>
              <a:gd name="connsiteX32" fmla="*/ 2332146 w 3252899"/>
              <a:gd name="connsiteY32" fmla="*/ 491808 h 2584351"/>
              <a:gd name="connsiteX33" fmla="*/ 2274996 w 3252899"/>
              <a:gd name="connsiteY33" fmla="*/ 377508 h 2584351"/>
              <a:gd name="connsiteX34" fmla="*/ 2147996 w 3252899"/>
              <a:gd name="connsiteY34" fmla="*/ 225108 h 2584351"/>
              <a:gd name="connsiteX35" fmla="*/ 1976546 w 3252899"/>
              <a:gd name="connsiteY35" fmla="*/ 40958 h 2584351"/>
              <a:gd name="connsiteX36" fmla="*/ 1868596 w 3252899"/>
              <a:gd name="connsiteY36" fmla="*/ 256858 h 2584351"/>
              <a:gd name="connsiteX37" fmla="*/ 1538396 w 3252899"/>
              <a:gd name="connsiteY37" fmla="*/ 123508 h 2584351"/>
              <a:gd name="connsiteX38" fmla="*/ 1544746 w 3252899"/>
              <a:gd name="connsiteY38" fmla="*/ 307658 h 2584351"/>
              <a:gd name="connsiteX39" fmla="*/ 1538396 w 3252899"/>
              <a:gd name="connsiteY39" fmla="*/ 345758 h 2584351"/>
              <a:gd name="connsiteX40" fmla="*/ 1551096 w 3252899"/>
              <a:gd name="connsiteY40" fmla="*/ 396558 h 2584351"/>
              <a:gd name="connsiteX41" fmla="*/ 1849546 w 3252899"/>
              <a:gd name="connsiteY41" fmla="*/ 485458 h 2584351"/>
              <a:gd name="connsiteX42" fmla="*/ 1906696 w 3252899"/>
              <a:gd name="connsiteY42" fmla="*/ 726758 h 2584351"/>
              <a:gd name="connsiteX43" fmla="*/ 1646346 w 3252899"/>
              <a:gd name="connsiteY43" fmla="*/ 542608 h 2584351"/>
              <a:gd name="connsiteX44" fmla="*/ 1563796 w 3252899"/>
              <a:gd name="connsiteY44" fmla="*/ 714058 h 2584351"/>
              <a:gd name="connsiteX45" fmla="*/ 1112946 w 3252899"/>
              <a:gd name="connsiteY45" fmla="*/ 809308 h 2584351"/>
              <a:gd name="connsiteX46" fmla="*/ 1246296 w 3252899"/>
              <a:gd name="connsiteY46" fmla="*/ 656908 h 2584351"/>
              <a:gd name="connsiteX47" fmla="*/ 1373296 w 3252899"/>
              <a:gd name="connsiteY47" fmla="*/ 510858 h 2584351"/>
              <a:gd name="connsiteX48" fmla="*/ 1322496 w 3252899"/>
              <a:gd name="connsiteY48" fmla="*/ 371158 h 2584351"/>
              <a:gd name="connsiteX49" fmla="*/ 1024046 w 3252899"/>
              <a:gd name="connsiteY49" fmla="*/ 282258 h 2584351"/>
              <a:gd name="connsiteX50" fmla="*/ 1125646 w 3252899"/>
              <a:gd name="connsiteY50" fmla="*/ 15558 h 2584351"/>
              <a:gd name="connsiteX51" fmla="*/ 884346 w 3252899"/>
              <a:gd name="connsiteY51" fmla="*/ 66358 h 2584351"/>
              <a:gd name="connsiteX52" fmla="*/ 830592 w 3252899"/>
              <a:gd name="connsiteY52" fmla="*/ 354028 h 2584351"/>
              <a:gd name="connsiteX53" fmla="*/ 605833 w 3252899"/>
              <a:gd name="connsiteY53" fmla="*/ 328628 h 2584351"/>
              <a:gd name="connsiteX54" fmla="*/ 698200 w 3252899"/>
              <a:gd name="connsiteY54" fmla="*/ 397828 h 2584351"/>
              <a:gd name="connsiteX0" fmla="*/ 662096 w 3252899"/>
              <a:gd name="connsiteY0" fmla="*/ 349728 h 2569271"/>
              <a:gd name="connsiteX1" fmla="*/ 795446 w 3252899"/>
              <a:gd name="connsiteY1" fmla="*/ 476728 h 2569271"/>
              <a:gd name="connsiteX2" fmla="*/ 865296 w 3252899"/>
              <a:gd name="connsiteY2" fmla="*/ 533878 h 2569271"/>
              <a:gd name="connsiteX3" fmla="*/ 877996 w 3252899"/>
              <a:gd name="connsiteY3" fmla="*/ 660878 h 2569271"/>
              <a:gd name="connsiteX4" fmla="*/ 833546 w 3252899"/>
              <a:gd name="connsiteY4" fmla="*/ 711678 h 2569271"/>
              <a:gd name="connsiteX5" fmla="*/ 770046 w 3252899"/>
              <a:gd name="connsiteY5" fmla="*/ 775178 h 2569271"/>
              <a:gd name="connsiteX6" fmla="*/ 725596 w 3252899"/>
              <a:gd name="connsiteY6" fmla="*/ 984728 h 2569271"/>
              <a:gd name="connsiteX7" fmla="*/ 738296 w 3252899"/>
              <a:gd name="connsiteY7" fmla="*/ 1149828 h 2569271"/>
              <a:gd name="connsiteX8" fmla="*/ 890696 w 3252899"/>
              <a:gd name="connsiteY8" fmla="*/ 1308578 h 2569271"/>
              <a:gd name="connsiteX9" fmla="*/ 763696 w 3252899"/>
              <a:gd name="connsiteY9" fmla="*/ 1410178 h 2569271"/>
              <a:gd name="connsiteX10" fmla="*/ 477946 w 3252899"/>
              <a:gd name="connsiteY10" fmla="*/ 1448278 h 2569271"/>
              <a:gd name="connsiteX11" fmla="*/ 338246 w 3252899"/>
              <a:gd name="connsiteY11" fmla="*/ 1556228 h 2569271"/>
              <a:gd name="connsiteX12" fmla="*/ 306496 w 3252899"/>
              <a:gd name="connsiteY12" fmla="*/ 1607028 h 2569271"/>
              <a:gd name="connsiteX13" fmla="*/ 293796 w 3252899"/>
              <a:gd name="connsiteY13" fmla="*/ 1708628 h 2569271"/>
              <a:gd name="connsiteX14" fmla="*/ 306496 w 3252899"/>
              <a:gd name="connsiteY14" fmla="*/ 1772128 h 2569271"/>
              <a:gd name="connsiteX15" fmla="*/ 810 w 3252899"/>
              <a:gd name="connsiteY15" fmla="*/ 2122707 h 2569271"/>
              <a:gd name="connsiteX16" fmla="*/ 219220 w 3252899"/>
              <a:gd name="connsiteY16" fmla="*/ 2262851 h 2569271"/>
              <a:gd name="connsiteX17" fmla="*/ 284197 w 3252899"/>
              <a:gd name="connsiteY17" fmla="*/ 2337573 h 2569271"/>
              <a:gd name="connsiteX18" fmla="*/ 261750 w 3252899"/>
              <a:gd name="connsiteY18" fmla="*/ 2436072 h 2569271"/>
              <a:gd name="connsiteX19" fmla="*/ 566846 w 3252899"/>
              <a:gd name="connsiteY19" fmla="*/ 2375378 h 2569271"/>
              <a:gd name="connsiteX20" fmla="*/ 801796 w 3252899"/>
              <a:gd name="connsiteY20" fmla="*/ 2432528 h 2569271"/>
              <a:gd name="connsiteX21" fmla="*/ 1335196 w 3252899"/>
              <a:gd name="connsiteY21" fmla="*/ 2565878 h 2569271"/>
              <a:gd name="connsiteX22" fmla="*/ 1824146 w 3252899"/>
              <a:gd name="connsiteY22" fmla="*/ 2527778 h 2569271"/>
              <a:gd name="connsiteX23" fmla="*/ 2274996 w 3252899"/>
              <a:gd name="connsiteY23" fmla="*/ 2508728 h 2569271"/>
              <a:gd name="connsiteX24" fmla="*/ 2548046 w 3252899"/>
              <a:gd name="connsiteY24" fmla="*/ 2515078 h 2569271"/>
              <a:gd name="connsiteX25" fmla="*/ 2871896 w 3252899"/>
              <a:gd name="connsiteY25" fmla="*/ 2273778 h 2569271"/>
              <a:gd name="connsiteX26" fmla="*/ 2833796 w 3252899"/>
              <a:gd name="connsiteY26" fmla="*/ 2102328 h 2569271"/>
              <a:gd name="connsiteX27" fmla="*/ 2948096 w 3252899"/>
              <a:gd name="connsiteY27" fmla="*/ 1873728 h 2569271"/>
              <a:gd name="connsiteX28" fmla="*/ 3252896 w 3252899"/>
              <a:gd name="connsiteY28" fmla="*/ 1619728 h 2569271"/>
              <a:gd name="connsiteX29" fmla="*/ 2941746 w 3252899"/>
              <a:gd name="connsiteY29" fmla="*/ 1302228 h 2569271"/>
              <a:gd name="connsiteX30" fmla="*/ 2732196 w 3252899"/>
              <a:gd name="connsiteY30" fmla="*/ 1118078 h 2569271"/>
              <a:gd name="connsiteX31" fmla="*/ 2617896 w 3252899"/>
              <a:gd name="connsiteY31" fmla="*/ 762478 h 2569271"/>
              <a:gd name="connsiteX32" fmla="*/ 2332146 w 3252899"/>
              <a:gd name="connsiteY32" fmla="*/ 476728 h 2569271"/>
              <a:gd name="connsiteX33" fmla="*/ 2274996 w 3252899"/>
              <a:gd name="connsiteY33" fmla="*/ 362428 h 2569271"/>
              <a:gd name="connsiteX34" fmla="*/ 2147996 w 3252899"/>
              <a:gd name="connsiteY34" fmla="*/ 210028 h 2569271"/>
              <a:gd name="connsiteX35" fmla="*/ 1976546 w 3252899"/>
              <a:gd name="connsiteY35" fmla="*/ 25878 h 2569271"/>
              <a:gd name="connsiteX36" fmla="*/ 1868596 w 3252899"/>
              <a:gd name="connsiteY36" fmla="*/ 241778 h 2569271"/>
              <a:gd name="connsiteX37" fmla="*/ 1538396 w 3252899"/>
              <a:gd name="connsiteY37" fmla="*/ 108428 h 2569271"/>
              <a:gd name="connsiteX38" fmla="*/ 1544746 w 3252899"/>
              <a:gd name="connsiteY38" fmla="*/ 292578 h 2569271"/>
              <a:gd name="connsiteX39" fmla="*/ 1538396 w 3252899"/>
              <a:gd name="connsiteY39" fmla="*/ 330678 h 2569271"/>
              <a:gd name="connsiteX40" fmla="*/ 1551096 w 3252899"/>
              <a:gd name="connsiteY40" fmla="*/ 381478 h 2569271"/>
              <a:gd name="connsiteX41" fmla="*/ 1849546 w 3252899"/>
              <a:gd name="connsiteY41" fmla="*/ 470378 h 2569271"/>
              <a:gd name="connsiteX42" fmla="*/ 1906696 w 3252899"/>
              <a:gd name="connsiteY42" fmla="*/ 711678 h 2569271"/>
              <a:gd name="connsiteX43" fmla="*/ 1646346 w 3252899"/>
              <a:gd name="connsiteY43" fmla="*/ 527528 h 2569271"/>
              <a:gd name="connsiteX44" fmla="*/ 1563796 w 3252899"/>
              <a:gd name="connsiteY44" fmla="*/ 698978 h 2569271"/>
              <a:gd name="connsiteX45" fmla="*/ 1112946 w 3252899"/>
              <a:gd name="connsiteY45" fmla="*/ 794228 h 2569271"/>
              <a:gd name="connsiteX46" fmla="*/ 1246296 w 3252899"/>
              <a:gd name="connsiteY46" fmla="*/ 641828 h 2569271"/>
              <a:gd name="connsiteX47" fmla="*/ 1373296 w 3252899"/>
              <a:gd name="connsiteY47" fmla="*/ 495778 h 2569271"/>
              <a:gd name="connsiteX48" fmla="*/ 1322496 w 3252899"/>
              <a:gd name="connsiteY48" fmla="*/ 356078 h 2569271"/>
              <a:gd name="connsiteX49" fmla="*/ 1024046 w 3252899"/>
              <a:gd name="connsiteY49" fmla="*/ 267178 h 2569271"/>
              <a:gd name="connsiteX50" fmla="*/ 1125646 w 3252899"/>
              <a:gd name="connsiteY50" fmla="*/ 478 h 2569271"/>
              <a:gd name="connsiteX51" fmla="*/ 953458 w 3252899"/>
              <a:gd name="connsiteY51" fmla="*/ 205450 h 2569271"/>
              <a:gd name="connsiteX52" fmla="*/ 830592 w 3252899"/>
              <a:gd name="connsiteY52" fmla="*/ 338948 h 2569271"/>
              <a:gd name="connsiteX53" fmla="*/ 605833 w 3252899"/>
              <a:gd name="connsiteY53" fmla="*/ 313548 h 2569271"/>
              <a:gd name="connsiteX54" fmla="*/ 698200 w 3252899"/>
              <a:gd name="connsiteY54" fmla="*/ 382748 h 2569271"/>
              <a:gd name="connsiteX0" fmla="*/ 662096 w 3252899"/>
              <a:gd name="connsiteY0" fmla="*/ 349780 h 2569323"/>
              <a:gd name="connsiteX1" fmla="*/ 795446 w 3252899"/>
              <a:gd name="connsiteY1" fmla="*/ 476780 h 2569323"/>
              <a:gd name="connsiteX2" fmla="*/ 865296 w 3252899"/>
              <a:gd name="connsiteY2" fmla="*/ 533930 h 2569323"/>
              <a:gd name="connsiteX3" fmla="*/ 877996 w 3252899"/>
              <a:gd name="connsiteY3" fmla="*/ 660930 h 2569323"/>
              <a:gd name="connsiteX4" fmla="*/ 833546 w 3252899"/>
              <a:gd name="connsiteY4" fmla="*/ 711730 h 2569323"/>
              <a:gd name="connsiteX5" fmla="*/ 770046 w 3252899"/>
              <a:gd name="connsiteY5" fmla="*/ 775230 h 2569323"/>
              <a:gd name="connsiteX6" fmla="*/ 725596 w 3252899"/>
              <a:gd name="connsiteY6" fmla="*/ 984780 h 2569323"/>
              <a:gd name="connsiteX7" fmla="*/ 738296 w 3252899"/>
              <a:gd name="connsiteY7" fmla="*/ 1149880 h 2569323"/>
              <a:gd name="connsiteX8" fmla="*/ 890696 w 3252899"/>
              <a:gd name="connsiteY8" fmla="*/ 1308630 h 2569323"/>
              <a:gd name="connsiteX9" fmla="*/ 763696 w 3252899"/>
              <a:gd name="connsiteY9" fmla="*/ 1410230 h 2569323"/>
              <a:gd name="connsiteX10" fmla="*/ 477946 w 3252899"/>
              <a:gd name="connsiteY10" fmla="*/ 1448330 h 2569323"/>
              <a:gd name="connsiteX11" fmla="*/ 338246 w 3252899"/>
              <a:gd name="connsiteY11" fmla="*/ 1556280 h 2569323"/>
              <a:gd name="connsiteX12" fmla="*/ 306496 w 3252899"/>
              <a:gd name="connsiteY12" fmla="*/ 1607080 h 2569323"/>
              <a:gd name="connsiteX13" fmla="*/ 293796 w 3252899"/>
              <a:gd name="connsiteY13" fmla="*/ 1708680 h 2569323"/>
              <a:gd name="connsiteX14" fmla="*/ 306496 w 3252899"/>
              <a:gd name="connsiteY14" fmla="*/ 1772180 h 2569323"/>
              <a:gd name="connsiteX15" fmla="*/ 810 w 3252899"/>
              <a:gd name="connsiteY15" fmla="*/ 2122759 h 2569323"/>
              <a:gd name="connsiteX16" fmla="*/ 219220 w 3252899"/>
              <a:gd name="connsiteY16" fmla="*/ 2262903 h 2569323"/>
              <a:gd name="connsiteX17" fmla="*/ 284197 w 3252899"/>
              <a:gd name="connsiteY17" fmla="*/ 2337625 h 2569323"/>
              <a:gd name="connsiteX18" fmla="*/ 261750 w 3252899"/>
              <a:gd name="connsiteY18" fmla="*/ 2436124 h 2569323"/>
              <a:gd name="connsiteX19" fmla="*/ 566846 w 3252899"/>
              <a:gd name="connsiteY19" fmla="*/ 2375430 h 2569323"/>
              <a:gd name="connsiteX20" fmla="*/ 801796 w 3252899"/>
              <a:gd name="connsiteY20" fmla="*/ 2432580 h 2569323"/>
              <a:gd name="connsiteX21" fmla="*/ 1335196 w 3252899"/>
              <a:gd name="connsiteY21" fmla="*/ 2565930 h 2569323"/>
              <a:gd name="connsiteX22" fmla="*/ 1824146 w 3252899"/>
              <a:gd name="connsiteY22" fmla="*/ 2527830 h 2569323"/>
              <a:gd name="connsiteX23" fmla="*/ 2274996 w 3252899"/>
              <a:gd name="connsiteY23" fmla="*/ 2508780 h 2569323"/>
              <a:gd name="connsiteX24" fmla="*/ 2548046 w 3252899"/>
              <a:gd name="connsiteY24" fmla="*/ 2515130 h 2569323"/>
              <a:gd name="connsiteX25" fmla="*/ 2871896 w 3252899"/>
              <a:gd name="connsiteY25" fmla="*/ 2273830 h 2569323"/>
              <a:gd name="connsiteX26" fmla="*/ 2833796 w 3252899"/>
              <a:gd name="connsiteY26" fmla="*/ 2102380 h 2569323"/>
              <a:gd name="connsiteX27" fmla="*/ 2948096 w 3252899"/>
              <a:gd name="connsiteY27" fmla="*/ 1873780 h 2569323"/>
              <a:gd name="connsiteX28" fmla="*/ 3252896 w 3252899"/>
              <a:gd name="connsiteY28" fmla="*/ 1619780 h 2569323"/>
              <a:gd name="connsiteX29" fmla="*/ 2941746 w 3252899"/>
              <a:gd name="connsiteY29" fmla="*/ 1302280 h 2569323"/>
              <a:gd name="connsiteX30" fmla="*/ 2732196 w 3252899"/>
              <a:gd name="connsiteY30" fmla="*/ 1118130 h 2569323"/>
              <a:gd name="connsiteX31" fmla="*/ 2617896 w 3252899"/>
              <a:gd name="connsiteY31" fmla="*/ 762530 h 2569323"/>
              <a:gd name="connsiteX32" fmla="*/ 2332146 w 3252899"/>
              <a:gd name="connsiteY32" fmla="*/ 476780 h 2569323"/>
              <a:gd name="connsiteX33" fmla="*/ 2274996 w 3252899"/>
              <a:gd name="connsiteY33" fmla="*/ 362480 h 2569323"/>
              <a:gd name="connsiteX34" fmla="*/ 2147996 w 3252899"/>
              <a:gd name="connsiteY34" fmla="*/ 210080 h 2569323"/>
              <a:gd name="connsiteX35" fmla="*/ 1976546 w 3252899"/>
              <a:gd name="connsiteY35" fmla="*/ 25930 h 2569323"/>
              <a:gd name="connsiteX36" fmla="*/ 1868596 w 3252899"/>
              <a:gd name="connsiteY36" fmla="*/ 241830 h 2569323"/>
              <a:gd name="connsiteX37" fmla="*/ 1538396 w 3252899"/>
              <a:gd name="connsiteY37" fmla="*/ 108480 h 2569323"/>
              <a:gd name="connsiteX38" fmla="*/ 1544746 w 3252899"/>
              <a:gd name="connsiteY38" fmla="*/ 292630 h 2569323"/>
              <a:gd name="connsiteX39" fmla="*/ 1538396 w 3252899"/>
              <a:gd name="connsiteY39" fmla="*/ 330730 h 2569323"/>
              <a:gd name="connsiteX40" fmla="*/ 1551096 w 3252899"/>
              <a:gd name="connsiteY40" fmla="*/ 381530 h 2569323"/>
              <a:gd name="connsiteX41" fmla="*/ 1849546 w 3252899"/>
              <a:gd name="connsiteY41" fmla="*/ 470430 h 2569323"/>
              <a:gd name="connsiteX42" fmla="*/ 1906696 w 3252899"/>
              <a:gd name="connsiteY42" fmla="*/ 711730 h 2569323"/>
              <a:gd name="connsiteX43" fmla="*/ 1646346 w 3252899"/>
              <a:gd name="connsiteY43" fmla="*/ 527580 h 2569323"/>
              <a:gd name="connsiteX44" fmla="*/ 1563796 w 3252899"/>
              <a:gd name="connsiteY44" fmla="*/ 699030 h 2569323"/>
              <a:gd name="connsiteX45" fmla="*/ 1112946 w 3252899"/>
              <a:gd name="connsiteY45" fmla="*/ 794280 h 2569323"/>
              <a:gd name="connsiteX46" fmla="*/ 1246296 w 3252899"/>
              <a:gd name="connsiteY46" fmla="*/ 641880 h 2569323"/>
              <a:gd name="connsiteX47" fmla="*/ 1373296 w 3252899"/>
              <a:gd name="connsiteY47" fmla="*/ 495830 h 2569323"/>
              <a:gd name="connsiteX48" fmla="*/ 1322496 w 3252899"/>
              <a:gd name="connsiteY48" fmla="*/ 356130 h 2569323"/>
              <a:gd name="connsiteX49" fmla="*/ 1024046 w 3252899"/>
              <a:gd name="connsiteY49" fmla="*/ 267230 h 2569323"/>
              <a:gd name="connsiteX50" fmla="*/ 1125646 w 3252899"/>
              <a:gd name="connsiteY50" fmla="*/ 530 h 2569323"/>
              <a:gd name="connsiteX51" fmla="*/ 953458 w 3252899"/>
              <a:gd name="connsiteY51" fmla="*/ 205502 h 2569323"/>
              <a:gd name="connsiteX52" fmla="*/ 910336 w 3252899"/>
              <a:gd name="connsiteY52" fmla="*/ 440009 h 2569323"/>
              <a:gd name="connsiteX53" fmla="*/ 605833 w 3252899"/>
              <a:gd name="connsiteY53" fmla="*/ 313600 h 2569323"/>
              <a:gd name="connsiteX54" fmla="*/ 698200 w 3252899"/>
              <a:gd name="connsiteY54" fmla="*/ 382800 h 2569323"/>
              <a:gd name="connsiteX0" fmla="*/ 662096 w 3252899"/>
              <a:gd name="connsiteY0" fmla="*/ 349780 h 2569323"/>
              <a:gd name="connsiteX1" fmla="*/ 795446 w 3252899"/>
              <a:gd name="connsiteY1" fmla="*/ 476780 h 2569323"/>
              <a:gd name="connsiteX2" fmla="*/ 865296 w 3252899"/>
              <a:gd name="connsiteY2" fmla="*/ 533930 h 2569323"/>
              <a:gd name="connsiteX3" fmla="*/ 877996 w 3252899"/>
              <a:gd name="connsiteY3" fmla="*/ 660930 h 2569323"/>
              <a:gd name="connsiteX4" fmla="*/ 833546 w 3252899"/>
              <a:gd name="connsiteY4" fmla="*/ 711730 h 2569323"/>
              <a:gd name="connsiteX5" fmla="*/ 770046 w 3252899"/>
              <a:gd name="connsiteY5" fmla="*/ 775230 h 2569323"/>
              <a:gd name="connsiteX6" fmla="*/ 725596 w 3252899"/>
              <a:gd name="connsiteY6" fmla="*/ 984780 h 2569323"/>
              <a:gd name="connsiteX7" fmla="*/ 738296 w 3252899"/>
              <a:gd name="connsiteY7" fmla="*/ 1149880 h 2569323"/>
              <a:gd name="connsiteX8" fmla="*/ 890696 w 3252899"/>
              <a:gd name="connsiteY8" fmla="*/ 1308630 h 2569323"/>
              <a:gd name="connsiteX9" fmla="*/ 763696 w 3252899"/>
              <a:gd name="connsiteY9" fmla="*/ 1410230 h 2569323"/>
              <a:gd name="connsiteX10" fmla="*/ 477946 w 3252899"/>
              <a:gd name="connsiteY10" fmla="*/ 1448330 h 2569323"/>
              <a:gd name="connsiteX11" fmla="*/ 338246 w 3252899"/>
              <a:gd name="connsiteY11" fmla="*/ 1556280 h 2569323"/>
              <a:gd name="connsiteX12" fmla="*/ 306496 w 3252899"/>
              <a:gd name="connsiteY12" fmla="*/ 1607080 h 2569323"/>
              <a:gd name="connsiteX13" fmla="*/ 293796 w 3252899"/>
              <a:gd name="connsiteY13" fmla="*/ 1708680 h 2569323"/>
              <a:gd name="connsiteX14" fmla="*/ 306496 w 3252899"/>
              <a:gd name="connsiteY14" fmla="*/ 1772180 h 2569323"/>
              <a:gd name="connsiteX15" fmla="*/ 810 w 3252899"/>
              <a:gd name="connsiteY15" fmla="*/ 2122759 h 2569323"/>
              <a:gd name="connsiteX16" fmla="*/ 219220 w 3252899"/>
              <a:gd name="connsiteY16" fmla="*/ 2262903 h 2569323"/>
              <a:gd name="connsiteX17" fmla="*/ 284197 w 3252899"/>
              <a:gd name="connsiteY17" fmla="*/ 2337625 h 2569323"/>
              <a:gd name="connsiteX18" fmla="*/ 261750 w 3252899"/>
              <a:gd name="connsiteY18" fmla="*/ 2436124 h 2569323"/>
              <a:gd name="connsiteX19" fmla="*/ 566846 w 3252899"/>
              <a:gd name="connsiteY19" fmla="*/ 2375430 h 2569323"/>
              <a:gd name="connsiteX20" fmla="*/ 801796 w 3252899"/>
              <a:gd name="connsiteY20" fmla="*/ 2432580 h 2569323"/>
              <a:gd name="connsiteX21" fmla="*/ 1335196 w 3252899"/>
              <a:gd name="connsiteY21" fmla="*/ 2565930 h 2569323"/>
              <a:gd name="connsiteX22" fmla="*/ 1824146 w 3252899"/>
              <a:gd name="connsiteY22" fmla="*/ 2527830 h 2569323"/>
              <a:gd name="connsiteX23" fmla="*/ 2274996 w 3252899"/>
              <a:gd name="connsiteY23" fmla="*/ 2508780 h 2569323"/>
              <a:gd name="connsiteX24" fmla="*/ 2548046 w 3252899"/>
              <a:gd name="connsiteY24" fmla="*/ 2515130 h 2569323"/>
              <a:gd name="connsiteX25" fmla="*/ 2871896 w 3252899"/>
              <a:gd name="connsiteY25" fmla="*/ 2273830 h 2569323"/>
              <a:gd name="connsiteX26" fmla="*/ 2833796 w 3252899"/>
              <a:gd name="connsiteY26" fmla="*/ 2102380 h 2569323"/>
              <a:gd name="connsiteX27" fmla="*/ 2948096 w 3252899"/>
              <a:gd name="connsiteY27" fmla="*/ 1873780 h 2569323"/>
              <a:gd name="connsiteX28" fmla="*/ 3252896 w 3252899"/>
              <a:gd name="connsiteY28" fmla="*/ 1619780 h 2569323"/>
              <a:gd name="connsiteX29" fmla="*/ 2941746 w 3252899"/>
              <a:gd name="connsiteY29" fmla="*/ 1302280 h 2569323"/>
              <a:gd name="connsiteX30" fmla="*/ 2732196 w 3252899"/>
              <a:gd name="connsiteY30" fmla="*/ 1118130 h 2569323"/>
              <a:gd name="connsiteX31" fmla="*/ 2617896 w 3252899"/>
              <a:gd name="connsiteY31" fmla="*/ 762530 h 2569323"/>
              <a:gd name="connsiteX32" fmla="*/ 2332146 w 3252899"/>
              <a:gd name="connsiteY32" fmla="*/ 476780 h 2569323"/>
              <a:gd name="connsiteX33" fmla="*/ 2274996 w 3252899"/>
              <a:gd name="connsiteY33" fmla="*/ 362480 h 2569323"/>
              <a:gd name="connsiteX34" fmla="*/ 2147996 w 3252899"/>
              <a:gd name="connsiteY34" fmla="*/ 210080 h 2569323"/>
              <a:gd name="connsiteX35" fmla="*/ 1976546 w 3252899"/>
              <a:gd name="connsiteY35" fmla="*/ 25930 h 2569323"/>
              <a:gd name="connsiteX36" fmla="*/ 1868596 w 3252899"/>
              <a:gd name="connsiteY36" fmla="*/ 241830 h 2569323"/>
              <a:gd name="connsiteX37" fmla="*/ 1538396 w 3252899"/>
              <a:gd name="connsiteY37" fmla="*/ 108480 h 2569323"/>
              <a:gd name="connsiteX38" fmla="*/ 1544746 w 3252899"/>
              <a:gd name="connsiteY38" fmla="*/ 292630 h 2569323"/>
              <a:gd name="connsiteX39" fmla="*/ 1538396 w 3252899"/>
              <a:gd name="connsiteY39" fmla="*/ 330730 h 2569323"/>
              <a:gd name="connsiteX40" fmla="*/ 1551096 w 3252899"/>
              <a:gd name="connsiteY40" fmla="*/ 381530 h 2569323"/>
              <a:gd name="connsiteX41" fmla="*/ 1849546 w 3252899"/>
              <a:gd name="connsiteY41" fmla="*/ 470430 h 2569323"/>
              <a:gd name="connsiteX42" fmla="*/ 1906696 w 3252899"/>
              <a:gd name="connsiteY42" fmla="*/ 711730 h 2569323"/>
              <a:gd name="connsiteX43" fmla="*/ 1646346 w 3252899"/>
              <a:gd name="connsiteY43" fmla="*/ 527580 h 2569323"/>
              <a:gd name="connsiteX44" fmla="*/ 1563796 w 3252899"/>
              <a:gd name="connsiteY44" fmla="*/ 699030 h 2569323"/>
              <a:gd name="connsiteX45" fmla="*/ 1112946 w 3252899"/>
              <a:gd name="connsiteY45" fmla="*/ 794280 h 2569323"/>
              <a:gd name="connsiteX46" fmla="*/ 1246296 w 3252899"/>
              <a:gd name="connsiteY46" fmla="*/ 641880 h 2569323"/>
              <a:gd name="connsiteX47" fmla="*/ 1373296 w 3252899"/>
              <a:gd name="connsiteY47" fmla="*/ 495830 h 2569323"/>
              <a:gd name="connsiteX48" fmla="*/ 1322496 w 3252899"/>
              <a:gd name="connsiteY48" fmla="*/ 356130 h 2569323"/>
              <a:gd name="connsiteX49" fmla="*/ 1024046 w 3252899"/>
              <a:gd name="connsiteY49" fmla="*/ 267230 h 2569323"/>
              <a:gd name="connsiteX50" fmla="*/ 1125646 w 3252899"/>
              <a:gd name="connsiteY50" fmla="*/ 530 h 2569323"/>
              <a:gd name="connsiteX51" fmla="*/ 953458 w 3252899"/>
              <a:gd name="connsiteY51" fmla="*/ 205502 h 2569323"/>
              <a:gd name="connsiteX52" fmla="*/ 910336 w 3252899"/>
              <a:gd name="connsiteY52" fmla="*/ 440009 h 2569323"/>
              <a:gd name="connsiteX53" fmla="*/ 632414 w 3252899"/>
              <a:gd name="connsiteY53" fmla="*/ 377396 h 2569323"/>
              <a:gd name="connsiteX54" fmla="*/ 698200 w 3252899"/>
              <a:gd name="connsiteY54" fmla="*/ 382800 h 2569323"/>
              <a:gd name="connsiteX0" fmla="*/ 662096 w 3252899"/>
              <a:gd name="connsiteY0" fmla="*/ 349780 h 2569323"/>
              <a:gd name="connsiteX1" fmla="*/ 795446 w 3252899"/>
              <a:gd name="connsiteY1" fmla="*/ 476780 h 2569323"/>
              <a:gd name="connsiteX2" fmla="*/ 865296 w 3252899"/>
              <a:gd name="connsiteY2" fmla="*/ 533930 h 2569323"/>
              <a:gd name="connsiteX3" fmla="*/ 877996 w 3252899"/>
              <a:gd name="connsiteY3" fmla="*/ 660930 h 2569323"/>
              <a:gd name="connsiteX4" fmla="*/ 833546 w 3252899"/>
              <a:gd name="connsiteY4" fmla="*/ 711730 h 2569323"/>
              <a:gd name="connsiteX5" fmla="*/ 770046 w 3252899"/>
              <a:gd name="connsiteY5" fmla="*/ 775230 h 2569323"/>
              <a:gd name="connsiteX6" fmla="*/ 725596 w 3252899"/>
              <a:gd name="connsiteY6" fmla="*/ 984780 h 2569323"/>
              <a:gd name="connsiteX7" fmla="*/ 738296 w 3252899"/>
              <a:gd name="connsiteY7" fmla="*/ 1149880 h 2569323"/>
              <a:gd name="connsiteX8" fmla="*/ 890696 w 3252899"/>
              <a:gd name="connsiteY8" fmla="*/ 1308630 h 2569323"/>
              <a:gd name="connsiteX9" fmla="*/ 763696 w 3252899"/>
              <a:gd name="connsiteY9" fmla="*/ 1410230 h 2569323"/>
              <a:gd name="connsiteX10" fmla="*/ 477946 w 3252899"/>
              <a:gd name="connsiteY10" fmla="*/ 1448330 h 2569323"/>
              <a:gd name="connsiteX11" fmla="*/ 338246 w 3252899"/>
              <a:gd name="connsiteY11" fmla="*/ 1556280 h 2569323"/>
              <a:gd name="connsiteX12" fmla="*/ 306496 w 3252899"/>
              <a:gd name="connsiteY12" fmla="*/ 1607080 h 2569323"/>
              <a:gd name="connsiteX13" fmla="*/ 293796 w 3252899"/>
              <a:gd name="connsiteY13" fmla="*/ 1708680 h 2569323"/>
              <a:gd name="connsiteX14" fmla="*/ 306496 w 3252899"/>
              <a:gd name="connsiteY14" fmla="*/ 1772180 h 2569323"/>
              <a:gd name="connsiteX15" fmla="*/ 810 w 3252899"/>
              <a:gd name="connsiteY15" fmla="*/ 2122759 h 2569323"/>
              <a:gd name="connsiteX16" fmla="*/ 219220 w 3252899"/>
              <a:gd name="connsiteY16" fmla="*/ 2262903 h 2569323"/>
              <a:gd name="connsiteX17" fmla="*/ 284197 w 3252899"/>
              <a:gd name="connsiteY17" fmla="*/ 2337625 h 2569323"/>
              <a:gd name="connsiteX18" fmla="*/ 261750 w 3252899"/>
              <a:gd name="connsiteY18" fmla="*/ 2436124 h 2569323"/>
              <a:gd name="connsiteX19" fmla="*/ 566846 w 3252899"/>
              <a:gd name="connsiteY19" fmla="*/ 2375430 h 2569323"/>
              <a:gd name="connsiteX20" fmla="*/ 801796 w 3252899"/>
              <a:gd name="connsiteY20" fmla="*/ 2432580 h 2569323"/>
              <a:gd name="connsiteX21" fmla="*/ 1335196 w 3252899"/>
              <a:gd name="connsiteY21" fmla="*/ 2565930 h 2569323"/>
              <a:gd name="connsiteX22" fmla="*/ 1824146 w 3252899"/>
              <a:gd name="connsiteY22" fmla="*/ 2527830 h 2569323"/>
              <a:gd name="connsiteX23" fmla="*/ 2274996 w 3252899"/>
              <a:gd name="connsiteY23" fmla="*/ 2508780 h 2569323"/>
              <a:gd name="connsiteX24" fmla="*/ 2548046 w 3252899"/>
              <a:gd name="connsiteY24" fmla="*/ 2515130 h 2569323"/>
              <a:gd name="connsiteX25" fmla="*/ 2871896 w 3252899"/>
              <a:gd name="connsiteY25" fmla="*/ 2273830 h 2569323"/>
              <a:gd name="connsiteX26" fmla="*/ 2833796 w 3252899"/>
              <a:gd name="connsiteY26" fmla="*/ 2102380 h 2569323"/>
              <a:gd name="connsiteX27" fmla="*/ 2948096 w 3252899"/>
              <a:gd name="connsiteY27" fmla="*/ 1873780 h 2569323"/>
              <a:gd name="connsiteX28" fmla="*/ 3252896 w 3252899"/>
              <a:gd name="connsiteY28" fmla="*/ 1619780 h 2569323"/>
              <a:gd name="connsiteX29" fmla="*/ 2941746 w 3252899"/>
              <a:gd name="connsiteY29" fmla="*/ 1302280 h 2569323"/>
              <a:gd name="connsiteX30" fmla="*/ 2732196 w 3252899"/>
              <a:gd name="connsiteY30" fmla="*/ 1118130 h 2569323"/>
              <a:gd name="connsiteX31" fmla="*/ 2617896 w 3252899"/>
              <a:gd name="connsiteY31" fmla="*/ 762530 h 2569323"/>
              <a:gd name="connsiteX32" fmla="*/ 2332146 w 3252899"/>
              <a:gd name="connsiteY32" fmla="*/ 476780 h 2569323"/>
              <a:gd name="connsiteX33" fmla="*/ 2274996 w 3252899"/>
              <a:gd name="connsiteY33" fmla="*/ 362480 h 2569323"/>
              <a:gd name="connsiteX34" fmla="*/ 2147996 w 3252899"/>
              <a:gd name="connsiteY34" fmla="*/ 210080 h 2569323"/>
              <a:gd name="connsiteX35" fmla="*/ 1976546 w 3252899"/>
              <a:gd name="connsiteY35" fmla="*/ 25930 h 2569323"/>
              <a:gd name="connsiteX36" fmla="*/ 1868596 w 3252899"/>
              <a:gd name="connsiteY36" fmla="*/ 241830 h 2569323"/>
              <a:gd name="connsiteX37" fmla="*/ 1538396 w 3252899"/>
              <a:gd name="connsiteY37" fmla="*/ 108480 h 2569323"/>
              <a:gd name="connsiteX38" fmla="*/ 1544746 w 3252899"/>
              <a:gd name="connsiteY38" fmla="*/ 292630 h 2569323"/>
              <a:gd name="connsiteX39" fmla="*/ 1538396 w 3252899"/>
              <a:gd name="connsiteY39" fmla="*/ 330730 h 2569323"/>
              <a:gd name="connsiteX40" fmla="*/ 1551096 w 3252899"/>
              <a:gd name="connsiteY40" fmla="*/ 381530 h 2569323"/>
              <a:gd name="connsiteX41" fmla="*/ 1849546 w 3252899"/>
              <a:gd name="connsiteY41" fmla="*/ 470430 h 2569323"/>
              <a:gd name="connsiteX42" fmla="*/ 1906696 w 3252899"/>
              <a:gd name="connsiteY42" fmla="*/ 711730 h 2569323"/>
              <a:gd name="connsiteX43" fmla="*/ 1646346 w 3252899"/>
              <a:gd name="connsiteY43" fmla="*/ 527580 h 2569323"/>
              <a:gd name="connsiteX44" fmla="*/ 1563796 w 3252899"/>
              <a:gd name="connsiteY44" fmla="*/ 699030 h 2569323"/>
              <a:gd name="connsiteX45" fmla="*/ 1112946 w 3252899"/>
              <a:gd name="connsiteY45" fmla="*/ 794280 h 2569323"/>
              <a:gd name="connsiteX46" fmla="*/ 1246296 w 3252899"/>
              <a:gd name="connsiteY46" fmla="*/ 641880 h 2569323"/>
              <a:gd name="connsiteX47" fmla="*/ 1373296 w 3252899"/>
              <a:gd name="connsiteY47" fmla="*/ 495830 h 2569323"/>
              <a:gd name="connsiteX48" fmla="*/ 1322496 w 3252899"/>
              <a:gd name="connsiteY48" fmla="*/ 356130 h 2569323"/>
              <a:gd name="connsiteX49" fmla="*/ 1024046 w 3252899"/>
              <a:gd name="connsiteY49" fmla="*/ 267230 h 2569323"/>
              <a:gd name="connsiteX50" fmla="*/ 1125646 w 3252899"/>
              <a:gd name="connsiteY50" fmla="*/ 530 h 2569323"/>
              <a:gd name="connsiteX51" fmla="*/ 953458 w 3252899"/>
              <a:gd name="connsiteY51" fmla="*/ 205502 h 2569323"/>
              <a:gd name="connsiteX52" fmla="*/ 910336 w 3252899"/>
              <a:gd name="connsiteY52" fmla="*/ 440009 h 2569323"/>
              <a:gd name="connsiteX53" fmla="*/ 698200 w 3252899"/>
              <a:gd name="connsiteY53" fmla="*/ 382800 h 2569323"/>
              <a:gd name="connsiteX0" fmla="*/ 662096 w 3252899"/>
              <a:gd name="connsiteY0" fmla="*/ 349802 h 2569345"/>
              <a:gd name="connsiteX1" fmla="*/ 795446 w 3252899"/>
              <a:gd name="connsiteY1" fmla="*/ 476802 h 2569345"/>
              <a:gd name="connsiteX2" fmla="*/ 865296 w 3252899"/>
              <a:gd name="connsiteY2" fmla="*/ 533952 h 2569345"/>
              <a:gd name="connsiteX3" fmla="*/ 877996 w 3252899"/>
              <a:gd name="connsiteY3" fmla="*/ 660952 h 2569345"/>
              <a:gd name="connsiteX4" fmla="*/ 833546 w 3252899"/>
              <a:gd name="connsiteY4" fmla="*/ 711752 h 2569345"/>
              <a:gd name="connsiteX5" fmla="*/ 770046 w 3252899"/>
              <a:gd name="connsiteY5" fmla="*/ 775252 h 2569345"/>
              <a:gd name="connsiteX6" fmla="*/ 725596 w 3252899"/>
              <a:gd name="connsiteY6" fmla="*/ 984802 h 2569345"/>
              <a:gd name="connsiteX7" fmla="*/ 738296 w 3252899"/>
              <a:gd name="connsiteY7" fmla="*/ 1149902 h 2569345"/>
              <a:gd name="connsiteX8" fmla="*/ 890696 w 3252899"/>
              <a:gd name="connsiteY8" fmla="*/ 1308652 h 2569345"/>
              <a:gd name="connsiteX9" fmla="*/ 763696 w 3252899"/>
              <a:gd name="connsiteY9" fmla="*/ 1410252 h 2569345"/>
              <a:gd name="connsiteX10" fmla="*/ 477946 w 3252899"/>
              <a:gd name="connsiteY10" fmla="*/ 1448352 h 2569345"/>
              <a:gd name="connsiteX11" fmla="*/ 338246 w 3252899"/>
              <a:gd name="connsiteY11" fmla="*/ 1556302 h 2569345"/>
              <a:gd name="connsiteX12" fmla="*/ 306496 w 3252899"/>
              <a:gd name="connsiteY12" fmla="*/ 1607102 h 2569345"/>
              <a:gd name="connsiteX13" fmla="*/ 293796 w 3252899"/>
              <a:gd name="connsiteY13" fmla="*/ 1708702 h 2569345"/>
              <a:gd name="connsiteX14" fmla="*/ 306496 w 3252899"/>
              <a:gd name="connsiteY14" fmla="*/ 1772202 h 2569345"/>
              <a:gd name="connsiteX15" fmla="*/ 810 w 3252899"/>
              <a:gd name="connsiteY15" fmla="*/ 2122781 h 2569345"/>
              <a:gd name="connsiteX16" fmla="*/ 219220 w 3252899"/>
              <a:gd name="connsiteY16" fmla="*/ 2262925 h 2569345"/>
              <a:gd name="connsiteX17" fmla="*/ 284197 w 3252899"/>
              <a:gd name="connsiteY17" fmla="*/ 2337647 h 2569345"/>
              <a:gd name="connsiteX18" fmla="*/ 261750 w 3252899"/>
              <a:gd name="connsiteY18" fmla="*/ 2436146 h 2569345"/>
              <a:gd name="connsiteX19" fmla="*/ 566846 w 3252899"/>
              <a:gd name="connsiteY19" fmla="*/ 2375452 h 2569345"/>
              <a:gd name="connsiteX20" fmla="*/ 801796 w 3252899"/>
              <a:gd name="connsiteY20" fmla="*/ 2432602 h 2569345"/>
              <a:gd name="connsiteX21" fmla="*/ 1335196 w 3252899"/>
              <a:gd name="connsiteY21" fmla="*/ 2565952 h 2569345"/>
              <a:gd name="connsiteX22" fmla="*/ 1824146 w 3252899"/>
              <a:gd name="connsiteY22" fmla="*/ 2527852 h 2569345"/>
              <a:gd name="connsiteX23" fmla="*/ 2274996 w 3252899"/>
              <a:gd name="connsiteY23" fmla="*/ 2508802 h 2569345"/>
              <a:gd name="connsiteX24" fmla="*/ 2548046 w 3252899"/>
              <a:gd name="connsiteY24" fmla="*/ 2515152 h 2569345"/>
              <a:gd name="connsiteX25" fmla="*/ 2871896 w 3252899"/>
              <a:gd name="connsiteY25" fmla="*/ 2273852 h 2569345"/>
              <a:gd name="connsiteX26" fmla="*/ 2833796 w 3252899"/>
              <a:gd name="connsiteY26" fmla="*/ 2102402 h 2569345"/>
              <a:gd name="connsiteX27" fmla="*/ 2948096 w 3252899"/>
              <a:gd name="connsiteY27" fmla="*/ 1873802 h 2569345"/>
              <a:gd name="connsiteX28" fmla="*/ 3252896 w 3252899"/>
              <a:gd name="connsiteY28" fmla="*/ 1619802 h 2569345"/>
              <a:gd name="connsiteX29" fmla="*/ 2941746 w 3252899"/>
              <a:gd name="connsiteY29" fmla="*/ 1302302 h 2569345"/>
              <a:gd name="connsiteX30" fmla="*/ 2732196 w 3252899"/>
              <a:gd name="connsiteY30" fmla="*/ 1118152 h 2569345"/>
              <a:gd name="connsiteX31" fmla="*/ 2617896 w 3252899"/>
              <a:gd name="connsiteY31" fmla="*/ 762552 h 2569345"/>
              <a:gd name="connsiteX32" fmla="*/ 2332146 w 3252899"/>
              <a:gd name="connsiteY32" fmla="*/ 476802 h 2569345"/>
              <a:gd name="connsiteX33" fmla="*/ 2274996 w 3252899"/>
              <a:gd name="connsiteY33" fmla="*/ 362502 h 2569345"/>
              <a:gd name="connsiteX34" fmla="*/ 2147996 w 3252899"/>
              <a:gd name="connsiteY34" fmla="*/ 210102 h 2569345"/>
              <a:gd name="connsiteX35" fmla="*/ 1976546 w 3252899"/>
              <a:gd name="connsiteY35" fmla="*/ 25952 h 2569345"/>
              <a:gd name="connsiteX36" fmla="*/ 1868596 w 3252899"/>
              <a:gd name="connsiteY36" fmla="*/ 241852 h 2569345"/>
              <a:gd name="connsiteX37" fmla="*/ 1538396 w 3252899"/>
              <a:gd name="connsiteY37" fmla="*/ 108502 h 2569345"/>
              <a:gd name="connsiteX38" fmla="*/ 1544746 w 3252899"/>
              <a:gd name="connsiteY38" fmla="*/ 292652 h 2569345"/>
              <a:gd name="connsiteX39" fmla="*/ 1538396 w 3252899"/>
              <a:gd name="connsiteY39" fmla="*/ 330752 h 2569345"/>
              <a:gd name="connsiteX40" fmla="*/ 1551096 w 3252899"/>
              <a:gd name="connsiteY40" fmla="*/ 381552 h 2569345"/>
              <a:gd name="connsiteX41" fmla="*/ 1849546 w 3252899"/>
              <a:gd name="connsiteY41" fmla="*/ 470452 h 2569345"/>
              <a:gd name="connsiteX42" fmla="*/ 1906696 w 3252899"/>
              <a:gd name="connsiteY42" fmla="*/ 711752 h 2569345"/>
              <a:gd name="connsiteX43" fmla="*/ 1646346 w 3252899"/>
              <a:gd name="connsiteY43" fmla="*/ 527602 h 2569345"/>
              <a:gd name="connsiteX44" fmla="*/ 1563796 w 3252899"/>
              <a:gd name="connsiteY44" fmla="*/ 699052 h 2569345"/>
              <a:gd name="connsiteX45" fmla="*/ 1112946 w 3252899"/>
              <a:gd name="connsiteY45" fmla="*/ 794302 h 2569345"/>
              <a:gd name="connsiteX46" fmla="*/ 1246296 w 3252899"/>
              <a:gd name="connsiteY46" fmla="*/ 641902 h 2569345"/>
              <a:gd name="connsiteX47" fmla="*/ 1373296 w 3252899"/>
              <a:gd name="connsiteY47" fmla="*/ 495852 h 2569345"/>
              <a:gd name="connsiteX48" fmla="*/ 1322496 w 3252899"/>
              <a:gd name="connsiteY48" fmla="*/ 356152 h 2569345"/>
              <a:gd name="connsiteX49" fmla="*/ 1024046 w 3252899"/>
              <a:gd name="connsiteY49" fmla="*/ 267252 h 2569345"/>
              <a:gd name="connsiteX50" fmla="*/ 1125646 w 3252899"/>
              <a:gd name="connsiteY50" fmla="*/ 552 h 2569345"/>
              <a:gd name="connsiteX51" fmla="*/ 953458 w 3252899"/>
              <a:gd name="connsiteY51" fmla="*/ 205524 h 2569345"/>
              <a:gd name="connsiteX52" fmla="*/ 1016662 w 3252899"/>
              <a:gd name="connsiteY52" fmla="*/ 477245 h 2569345"/>
              <a:gd name="connsiteX53" fmla="*/ 698200 w 3252899"/>
              <a:gd name="connsiteY53" fmla="*/ 382822 h 2569345"/>
              <a:gd name="connsiteX0" fmla="*/ 662096 w 3252899"/>
              <a:gd name="connsiteY0" fmla="*/ 349845 h 2569388"/>
              <a:gd name="connsiteX1" fmla="*/ 795446 w 3252899"/>
              <a:gd name="connsiteY1" fmla="*/ 476845 h 2569388"/>
              <a:gd name="connsiteX2" fmla="*/ 865296 w 3252899"/>
              <a:gd name="connsiteY2" fmla="*/ 533995 h 2569388"/>
              <a:gd name="connsiteX3" fmla="*/ 877996 w 3252899"/>
              <a:gd name="connsiteY3" fmla="*/ 660995 h 2569388"/>
              <a:gd name="connsiteX4" fmla="*/ 833546 w 3252899"/>
              <a:gd name="connsiteY4" fmla="*/ 711795 h 2569388"/>
              <a:gd name="connsiteX5" fmla="*/ 770046 w 3252899"/>
              <a:gd name="connsiteY5" fmla="*/ 775295 h 2569388"/>
              <a:gd name="connsiteX6" fmla="*/ 725596 w 3252899"/>
              <a:gd name="connsiteY6" fmla="*/ 984845 h 2569388"/>
              <a:gd name="connsiteX7" fmla="*/ 738296 w 3252899"/>
              <a:gd name="connsiteY7" fmla="*/ 1149945 h 2569388"/>
              <a:gd name="connsiteX8" fmla="*/ 890696 w 3252899"/>
              <a:gd name="connsiteY8" fmla="*/ 1308695 h 2569388"/>
              <a:gd name="connsiteX9" fmla="*/ 763696 w 3252899"/>
              <a:gd name="connsiteY9" fmla="*/ 1410295 h 2569388"/>
              <a:gd name="connsiteX10" fmla="*/ 477946 w 3252899"/>
              <a:gd name="connsiteY10" fmla="*/ 1448395 h 2569388"/>
              <a:gd name="connsiteX11" fmla="*/ 338246 w 3252899"/>
              <a:gd name="connsiteY11" fmla="*/ 1556345 h 2569388"/>
              <a:gd name="connsiteX12" fmla="*/ 306496 w 3252899"/>
              <a:gd name="connsiteY12" fmla="*/ 1607145 h 2569388"/>
              <a:gd name="connsiteX13" fmla="*/ 293796 w 3252899"/>
              <a:gd name="connsiteY13" fmla="*/ 1708745 h 2569388"/>
              <a:gd name="connsiteX14" fmla="*/ 306496 w 3252899"/>
              <a:gd name="connsiteY14" fmla="*/ 1772245 h 2569388"/>
              <a:gd name="connsiteX15" fmla="*/ 810 w 3252899"/>
              <a:gd name="connsiteY15" fmla="*/ 2122824 h 2569388"/>
              <a:gd name="connsiteX16" fmla="*/ 219220 w 3252899"/>
              <a:gd name="connsiteY16" fmla="*/ 2262968 h 2569388"/>
              <a:gd name="connsiteX17" fmla="*/ 284197 w 3252899"/>
              <a:gd name="connsiteY17" fmla="*/ 2337690 h 2569388"/>
              <a:gd name="connsiteX18" fmla="*/ 261750 w 3252899"/>
              <a:gd name="connsiteY18" fmla="*/ 2436189 h 2569388"/>
              <a:gd name="connsiteX19" fmla="*/ 566846 w 3252899"/>
              <a:gd name="connsiteY19" fmla="*/ 2375495 h 2569388"/>
              <a:gd name="connsiteX20" fmla="*/ 801796 w 3252899"/>
              <a:gd name="connsiteY20" fmla="*/ 2432645 h 2569388"/>
              <a:gd name="connsiteX21" fmla="*/ 1335196 w 3252899"/>
              <a:gd name="connsiteY21" fmla="*/ 2565995 h 2569388"/>
              <a:gd name="connsiteX22" fmla="*/ 1824146 w 3252899"/>
              <a:gd name="connsiteY22" fmla="*/ 2527895 h 2569388"/>
              <a:gd name="connsiteX23" fmla="*/ 2274996 w 3252899"/>
              <a:gd name="connsiteY23" fmla="*/ 2508845 h 2569388"/>
              <a:gd name="connsiteX24" fmla="*/ 2548046 w 3252899"/>
              <a:gd name="connsiteY24" fmla="*/ 2515195 h 2569388"/>
              <a:gd name="connsiteX25" fmla="*/ 2871896 w 3252899"/>
              <a:gd name="connsiteY25" fmla="*/ 2273895 h 2569388"/>
              <a:gd name="connsiteX26" fmla="*/ 2833796 w 3252899"/>
              <a:gd name="connsiteY26" fmla="*/ 2102445 h 2569388"/>
              <a:gd name="connsiteX27" fmla="*/ 2948096 w 3252899"/>
              <a:gd name="connsiteY27" fmla="*/ 1873845 h 2569388"/>
              <a:gd name="connsiteX28" fmla="*/ 3252896 w 3252899"/>
              <a:gd name="connsiteY28" fmla="*/ 1619845 h 2569388"/>
              <a:gd name="connsiteX29" fmla="*/ 2941746 w 3252899"/>
              <a:gd name="connsiteY29" fmla="*/ 1302345 h 2569388"/>
              <a:gd name="connsiteX30" fmla="*/ 2732196 w 3252899"/>
              <a:gd name="connsiteY30" fmla="*/ 1118195 h 2569388"/>
              <a:gd name="connsiteX31" fmla="*/ 2617896 w 3252899"/>
              <a:gd name="connsiteY31" fmla="*/ 762595 h 2569388"/>
              <a:gd name="connsiteX32" fmla="*/ 2332146 w 3252899"/>
              <a:gd name="connsiteY32" fmla="*/ 476845 h 2569388"/>
              <a:gd name="connsiteX33" fmla="*/ 2274996 w 3252899"/>
              <a:gd name="connsiteY33" fmla="*/ 362545 h 2569388"/>
              <a:gd name="connsiteX34" fmla="*/ 2147996 w 3252899"/>
              <a:gd name="connsiteY34" fmla="*/ 210145 h 2569388"/>
              <a:gd name="connsiteX35" fmla="*/ 1976546 w 3252899"/>
              <a:gd name="connsiteY35" fmla="*/ 25995 h 2569388"/>
              <a:gd name="connsiteX36" fmla="*/ 1868596 w 3252899"/>
              <a:gd name="connsiteY36" fmla="*/ 241895 h 2569388"/>
              <a:gd name="connsiteX37" fmla="*/ 1538396 w 3252899"/>
              <a:gd name="connsiteY37" fmla="*/ 108545 h 2569388"/>
              <a:gd name="connsiteX38" fmla="*/ 1544746 w 3252899"/>
              <a:gd name="connsiteY38" fmla="*/ 292695 h 2569388"/>
              <a:gd name="connsiteX39" fmla="*/ 1538396 w 3252899"/>
              <a:gd name="connsiteY39" fmla="*/ 330795 h 2569388"/>
              <a:gd name="connsiteX40" fmla="*/ 1551096 w 3252899"/>
              <a:gd name="connsiteY40" fmla="*/ 381595 h 2569388"/>
              <a:gd name="connsiteX41" fmla="*/ 1849546 w 3252899"/>
              <a:gd name="connsiteY41" fmla="*/ 470495 h 2569388"/>
              <a:gd name="connsiteX42" fmla="*/ 1906696 w 3252899"/>
              <a:gd name="connsiteY42" fmla="*/ 711795 h 2569388"/>
              <a:gd name="connsiteX43" fmla="*/ 1646346 w 3252899"/>
              <a:gd name="connsiteY43" fmla="*/ 527645 h 2569388"/>
              <a:gd name="connsiteX44" fmla="*/ 1563796 w 3252899"/>
              <a:gd name="connsiteY44" fmla="*/ 699095 h 2569388"/>
              <a:gd name="connsiteX45" fmla="*/ 1112946 w 3252899"/>
              <a:gd name="connsiteY45" fmla="*/ 794345 h 2569388"/>
              <a:gd name="connsiteX46" fmla="*/ 1246296 w 3252899"/>
              <a:gd name="connsiteY46" fmla="*/ 641945 h 2569388"/>
              <a:gd name="connsiteX47" fmla="*/ 1373296 w 3252899"/>
              <a:gd name="connsiteY47" fmla="*/ 495895 h 2569388"/>
              <a:gd name="connsiteX48" fmla="*/ 1322496 w 3252899"/>
              <a:gd name="connsiteY48" fmla="*/ 356195 h 2569388"/>
              <a:gd name="connsiteX49" fmla="*/ 1024046 w 3252899"/>
              <a:gd name="connsiteY49" fmla="*/ 267295 h 2569388"/>
              <a:gd name="connsiteX50" fmla="*/ 1125646 w 3252899"/>
              <a:gd name="connsiteY50" fmla="*/ 595 h 2569388"/>
              <a:gd name="connsiteX51" fmla="*/ 953458 w 3252899"/>
              <a:gd name="connsiteY51" fmla="*/ 205567 h 2569388"/>
              <a:gd name="connsiteX52" fmla="*/ 1101722 w 3252899"/>
              <a:gd name="connsiteY52" fmla="*/ 541083 h 2569388"/>
              <a:gd name="connsiteX53" fmla="*/ 698200 w 3252899"/>
              <a:gd name="connsiteY53" fmla="*/ 382865 h 2569388"/>
              <a:gd name="connsiteX0" fmla="*/ 662096 w 3252899"/>
              <a:gd name="connsiteY0" fmla="*/ 349845 h 2569388"/>
              <a:gd name="connsiteX1" fmla="*/ 795446 w 3252899"/>
              <a:gd name="connsiteY1" fmla="*/ 476845 h 2569388"/>
              <a:gd name="connsiteX2" fmla="*/ 865296 w 3252899"/>
              <a:gd name="connsiteY2" fmla="*/ 533995 h 2569388"/>
              <a:gd name="connsiteX3" fmla="*/ 877996 w 3252899"/>
              <a:gd name="connsiteY3" fmla="*/ 660995 h 2569388"/>
              <a:gd name="connsiteX4" fmla="*/ 833546 w 3252899"/>
              <a:gd name="connsiteY4" fmla="*/ 711795 h 2569388"/>
              <a:gd name="connsiteX5" fmla="*/ 770046 w 3252899"/>
              <a:gd name="connsiteY5" fmla="*/ 775295 h 2569388"/>
              <a:gd name="connsiteX6" fmla="*/ 725596 w 3252899"/>
              <a:gd name="connsiteY6" fmla="*/ 984845 h 2569388"/>
              <a:gd name="connsiteX7" fmla="*/ 738296 w 3252899"/>
              <a:gd name="connsiteY7" fmla="*/ 1149945 h 2569388"/>
              <a:gd name="connsiteX8" fmla="*/ 890696 w 3252899"/>
              <a:gd name="connsiteY8" fmla="*/ 1308695 h 2569388"/>
              <a:gd name="connsiteX9" fmla="*/ 763696 w 3252899"/>
              <a:gd name="connsiteY9" fmla="*/ 1410295 h 2569388"/>
              <a:gd name="connsiteX10" fmla="*/ 477946 w 3252899"/>
              <a:gd name="connsiteY10" fmla="*/ 1448395 h 2569388"/>
              <a:gd name="connsiteX11" fmla="*/ 338246 w 3252899"/>
              <a:gd name="connsiteY11" fmla="*/ 1556345 h 2569388"/>
              <a:gd name="connsiteX12" fmla="*/ 306496 w 3252899"/>
              <a:gd name="connsiteY12" fmla="*/ 1607145 h 2569388"/>
              <a:gd name="connsiteX13" fmla="*/ 293796 w 3252899"/>
              <a:gd name="connsiteY13" fmla="*/ 1708745 h 2569388"/>
              <a:gd name="connsiteX14" fmla="*/ 306496 w 3252899"/>
              <a:gd name="connsiteY14" fmla="*/ 1772245 h 2569388"/>
              <a:gd name="connsiteX15" fmla="*/ 810 w 3252899"/>
              <a:gd name="connsiteY15" fmla="*/ 2122824 h 2569388"/>
              <a:gd name="connsiteX16" fmla="*/ 219220 w 3252899"/>
              <a:gd name="connsiteY16" fmla="*/ 2262968 h 2569388"/>
              <a:gd name="connsiteX17" fmla="*/ 284197 w 3252899"/>
              <a:gd name="connsiteY17" fmla="*/ 2337690 h 2569388"/>
              <a:gd name="connsiteX18" fmla="*/ 261750 w 3252899"/>
              <a:gd name="connsiteY18" fmla="*/ 2436189 h 2569388"/>
              <a:gd name="connsiteX19" fmla="*/ 566846 w 3252899"/>
              <a:gd name="connsiteY19" fmla="*/ 2375495 h 2569388"/>
              <a:gd name="connsiteX20" fmla="*/ 801796 w 3252899"/>
              <a:gd name="connsiteY20" fmla="*/ 2432645 h 2569388"/>
              <a:gd name="connsiteX21" fmla="*/ 1335196 w 3252899"/>
              <a:gd name="connsiteY21" fmla="*/ 2565995 h 2569388"/>
              <a:gd name="connsiteX22" fmla="*/ 1824146 w 3252899"/>
              <a:gd name="connsiteY22" fmla="*/ 2527895 h 2569388"/>
              <a:gd name="connsiteX23" fmla="*/ 2274996 w 3252899"/>
              <a:gd name="connsiteY23" fmla="*/ 2508845 h 2569388"/>
              <a:gd name="connsiteX24" fmla="*/ 2548046 w 3252899"/>
              <a:gd name="connsiteY24" fmla="*/ 2515195 h 2569388"/>
              <a:gd name="connsiteX25" fmla="*/ 2871896 w 3252899"/>
              <a:gd name="connsiteY25" fmla="*/ 2273895 h 2569388"/>
              <a:gd name="connsiteX26" fmla="*/ 2833796 w 3252899"/>
              <a:gd name="connsiteY26" fmla="*/ 2102445 h 2569388"/>
              <a:gd name="connsiteX27" fmla="*/ 2948096 w 3252899"/>
              <a:gd name="connsiteY27" fmla="*/ 1873845 h 2569388"/>
              <a:gd name="connsiteX28" fmla="*/ 3252896 w 3252899"/>
              <a:gd name="connsiteY28" fmla="*/ 1619845 h 2569388"/>
              <a:gd name="connsiteX29" fmla="*/ 2941746 w 3252899"/>
              <a:gd name="connsiteY29" fmla="*/ 1302345 h 2569388"/>
              <a:gd name="connsiteX30" fmla="*/ 2732196 w 3252899"/>
              <a:gd name="connsiteY30" fmla="*/ 1118195 h 2569388"/>
              <a:gd name="connsiteX31" fmla="*/ 2617896 w 3252899"/>
              <a:gd name="connsiteY31" fmla="*/ 762595 h 2569388"/>
              <a:gd name="connsiteX32" fmla="*/ 2332146 w 3252899"/>
              <a:gd name="connsiteY32" fmla="*/ 476845 h 2569388"/>
              <a:gd name="connsiteX33" fmla="*/ 2274996 w 3252899"/>
              <a:gd name="connsiteY33" fmla="*/ 362545 h 2569388"/>
              <a:gd name="connsiteX34" fmla="*/ 2147996 w 3252899"/>
              <a:gd name="connsiteY34" fmla="*/ 210145 h 2569388"/>
              <a:gd name="connsiteX35" fmla="*/ 1976546 w 3252899"/>
              <a:gd name="connsiteY35" fmla="*/ 25995 h 2569388"/>
              <a:gd name="connsiteX36" fmla="*/ 1868596 w 3252899"/>
              <a:gd name="connsiteY36" fmla="*/ 241895 h 2569388"/>
              <a:gd name="connsiteX37" fmla="*/ 1538396 w 3252899"/>
              <a:gd name="connsiteY37" fmla="*/ 108545 h 2569388"/>
              <a:gd name="connsiteX38" fmla="*/ 1544746 w 3252899"/>
              <a:gd name="connsiteY38" fmla="*/ 292695 h 2569388"/>
              <a:gd name="connsiteX39" fmla="*/ 1538396 w 3252899"/>
              <a:gd name="connsiteY39" fmla="*/ 330795 h 2569388"/>
              <a:gd name="connsiteX40" fmla="*/ 1551096 w 3252899"/>
              <a:gd name="connsiteY40" fmla="*/ 381595 h 2569388"/>
              <a:gd name="connsiteX41" fmla="*/ 1849546 w 3252899"/>
              <a:gd name="connsiteY41" fmla="*/ 470495 h 2569388"/>
              <a:gd name="connsiteX42" fmla="*/ 1906696 w 3252899"/>
              <a:gd name="connsiteY42" fmla="*/ 711795 h 2569388"/>
              <a:gd name="connsiteX43" fmla="*/ 1646346 w 3252899"/>
              <a:gd name="connsiteY43" fmla="*/ 527645 h 2569388"/>
              <a:gd name="connsiteX44" fmla="*/ 1563796 w 3252899"/>
              <a:gd name="connsiteY44" fmla="*/ 699095 h 2569388"/>
              <a:gd name="connsiteX45" fmla="*/ 1112946 w 3252899"/>
              <a:gd name="connsiteY45" fmla="*/ 794345 h 2569388"/>
              <a:gd name="connsiteX46" fmla="*/ 1246296 w 3252899"/>
              <a:gd name="connsiteY46" fmla="*/ 641945 h 2569388"/>
              <a:gd name="connsiteX47" fmla="*/ 1373296 w 3252899"/>
              <a:gd name="connsiteY47" fmla="*/ 495895 h 2569388"/>
              <a:gd name="connsiteX48" fmla="*/ 1322496 w 3252899"/>
              <a:gd name="connsiteY48" fmla="*/ 356195 h 2569388"/>
              <a:gd name="connsiteX49" fmla="*/ 1024046 w 3252899"/>
              <a:gd name="connsiteY49" fmla="*/ 267295 h 2569388"/>
              <a:gd name="connsiteX50" fmla="*/ 1125646 w 3252899"/>
              <a:gd name="connsiteY50" fmla="*/ 595 h 2569388"/>
              <a:gd name="connsiteX51" fmla="*/ 953458 w 3252899"/>
              <a:gd name="connsiteY51" fmla="*/ 205567 h 2569388"/>
              <a:gd name="connsiteX52" fmla="*/ 1101722 w 3252899"/>
              <a:gd name="connsiteY52" fmla="*/ 541083 h 2569388"/>
              <a:gd name="connsiteX53" fmla="*/ 968815 w 3252899"/>
              <a:gd name="connsiteY53" fmla="*/ 551716 h 2569388"/>
              <a:gd name="connsiteX54" fmla="*/ 698200 w 3252899"/>
              <a:gd name="connsiteY54" fmla="*/ 382865 h 2569388"/>
              <a:gd name="connsiteX0" fmla="*/ 662096 w 3252899"/>
              <a:gd name="connsiteY0" fmla="*/ 349845 h 2569388"/>
              <a:gd name="connsiteX1" fmla="*/ 795446 w 3252899"/>
              <a:gd name="connsiteY1" fmla="*/ 476845 h 2569388"/>
              <a:gd name="connsiteX2" fmla="*/ 865296 w 3252899"/>
              <a:gd name="connsiteY2" fmla="*/ 533995 h 2569388"/>
              <a:gd name="connsiteX3" fmla="*/ 877996 w 3252899"/>
              <a:gd name="connsiteY3" fmla="*/ 660995 h 2569388"/>
              <a:gd name="connsiteX4" fmla="*/ 833546 w 3252899"/>
              <a:gd name="connsiteY4" fmla="*/ 711795 h 2569388"/>
              <a:gd name="connsiteX5" fmla="*/ 770046 w 3252899"/>
              <a:gd name="connsiteY5" fmla="*/ 775295 h 2569388"/>
              <a:gd name="connsiteX6" fmla="*/ 725596 w 3252899"/>
              <a:gd name="connsiteY6" fmla="*/ 984845 h 2569388"/>
              <a:gd name="connsiteX7" fmla="*/ 738296 w 3252899"/>
              <a:gd name="connsiteY7" fmla="*/ 1149945 h 2569388"/>
              <a:gd name="connsiteX8" fmla="*/ 890696 w 3252899"/>
              <a:gd name="connsiteY8" fmla="*/ 1308695 h 2569388"/>
              <a:gd name="connsiteX9" fmla="*/ 763696 w 3252899"/>
              <a:gd name="connsiteY9" fmla="*/ 1410295 h 2569388"/>
              <a:gd name="connsiteX10" fmla="*/ 477946 w 3252899"/>
              <a:gd name="connsiteY10" fmla="*/ 1448395 h 2569388"/>
              <a:gd name="connsiteX11" fmla="*/ 338246 w 3252899"/>
              <a:gd name="connsiteY11" fmla="*/ 1556345 h 2569388"/>
              <a:gd name="connsiteX12" fmla="*/ 306496 w 3252899"/>
              <a:gd name="connsiteY12" fmla="*/ 1607145 h 2569388"/>
              <a:gd name="connsiteX13" fmla="*/ 293796 w 3252899"/>
              <a:gd name="connsiteY13" fmla="*/ 1708745 h 2569388"/>
              <a:gd name="connsiteX14" fmla="*/ 306496 w 3252899"/>
              <a:gd name="connsiteY14" fmla="*/ 1772245 h 2569388"/>
              <a:gd name="connsiteX15" fmla="*/ 810 w 3252899"/>
              <a:gd name="connsiteY15" fmla="*/ 2122824 h 2569388"/>
              <a:gd name="connsiteX16" fmla="*/ 219220 w 3252899"/>
              <a:gd name="connsiteY16" fmla="*/ 2262968 h 2569388"/>
              <a:gd name="connsiteX17" fmla="*/ 284197 w 3252899"/>
              <a:gd name="connsiteY17" fmla="*/ 2337690 h 2569388"/>
              <a:gd name="connsiteX18" fmla="*/ 261750 w 3252899"/>
              <a:gd name="connsiteY18" fmla="*/ 2436189 h 2569388"/>
              <a:gd name="connsiteX19" fmla="*/ 566846 w 3252899"/>
              <a:gd name="connsiteY19" fmla="*/ 2375495 h 2569388"/>
              <a:gd name="connsiteX20" fmla="*/ 801796 w 3252899"/>
              <a:gd name="connsiteY20" fmla="*/ 2432645 h 2569388"/>
              <a:gd name="connsiteX21" fmla="*/ 1335196 w 3252899"/>
              <a:gd name="connsiteY21" fmla="*/ 2565995 h 2569388"/>
              <a:gd name="connsiteX22" fmla="*/ 1824146 w 3252899"/>
              <a:gd name="connsiteY22" fmla="*/ 2527895 h 2569388"/>
              <a:gd name="connsiteX23" fmla="*/ 2274996 w 3252899"/>
              <a:gd name="connsiteY23" fmla="*/ 2508845 h 2569388"/>
              <a:gd name="connsiteX24" fmla="*/ 2548046 w 3252899"/>
              <a:gd name="connsiteY24" fmla="*/ 2515195 h 2569388"/>
              <a:gd name="connsiteX25" fmla="*/ 2871896 w 3252899"/>
              <a:gd name="connsiteY25" fmla="*/ 2273895 h 2569388"/>
              <a:gd name="connsiteX26" fmla="*/ 2833796 w 3252899"/>
              <a:gd name="connsiteY26" fmla="*/ 2102445 h 2569388"/>
              <a:gd name="connsiteX27" fmla="*/ 2948096 w 3252899"/>
              <a:gd name="connsiteY27" fmla="*/ 1873845 h 2569388"/>
              <a:gd name="connsiteX28" fmla="*/ 3252896 w 3252899"/>
              <a:gd name="connsiteY28" fmla="*/ 1619845 h 2569388"/>
              <a:gd name="connsiteX29" fmla="*/ 2941746 w 3252899"/>
              <a:gd name="connsiteY29" fmla="*/ 1302345 h 2569388"/>
              <a:gd name="connsiteX30" fmla="*/ 2732196 w 3252899"/>
              <a:gd name="connsiteY30" fmla="*/ 1118195 h 2569388"/>
              <a:gd name="connsiteX31" fmla="*/ 2617896 w 3252899"/>
              <a:gd name="connsiteY31" fmla="*/ 762595 h 2569388"/>
              <a:gd name="connsiteX32" fmla="*/ 2332146 w 3252899"/>
              <a:gd name="connsiteY32" fmla="*/ 476845 h 2569388"/>
              <a:gd name="connsiteX33" fmla="*/ 2274996 w 3252899"/>
              <a:gd name="connsiteY33" fmla="*/ 362545 h 2569388"/>
              <a:gd name="connsiteX34" fmla="*/ 2147996 w 3252899"/>
              <a:gd name="connsiteY34" fmla="*/ 210145 h 2569388"/>
              <a:gd name="connsiteX35" fmla="*/ 1976546 w 3252899"/>
              <a:gd name="connsiteY35" fmla="*/ 25995 h 2569388"/>
              <a:gd name="connsiteX36" fmla="*/ 1868596 w 3252899"/>
              <a:gd name="connsiteY36" fmla="*/ 241895 h 2569388"/>
              <a:gd name="connsiteX37" fmla="*/ 1538396 w 3252899"/>
              <a:gd name="connsiteY37" fmla="*/ 108545 h 2569388"/>
              <a:gd name="connsiteX38" fmla="*/ 1544746 w 3252899"/>
              <a:gd name="connsiteY38" fmla="*/ 292695 h 2569388"/>
              <a:gd name="connsiteX39" fmla="*/ 1538396 w 3252899"/>
              <a:gd name="connsiteY39" fmla="*/ 330795 h 2569388"/>
              <a:gd name="connsiteX40" fmla="*/ 1551096 w 3252899"/>
              <a:gd name="connsiteY40" fmla="*/ 381595 h 2569388"/>
              <a:gd name="connsiteX41" fmla="*/ 1849546 w 3252899"/>
              <a:gd name="connsiteY41" fmla="*/ 470495 h 2569388"/>
              <a:gd name="connsiteX42" fmla="*/ 1906696 w 3252899"/>
              <a:gd name="connsiteY42" fmla="*/ 711795 h 2569388"/>
              <a:gd name="connsiteX43" fmla="*/ 1646346 w 3252899"/>
              <a:gd name="connsiteY43" fmla="*/ 527645 h 2569388"/>
              <a:gd name="connsiteX44" fmla="*/ 1563796 w 3252899"/>
              <a:gd name="connsiteY44" fmla="*/ 699095 h 2569388"/>
              <a:gd name="connsiteX45" fmla="*/ 1112946 w 3252899"/>
              <a:gd name="connsiteY45" fmla="*/ 794345 h 2569388"/>
              <a:gd name="connsiteX46" fmla="*/ 1246296 w 3252899"/>
              <a:gd name="connsiteY46" fmla="*/ 641945 h 2569388"/>
              <a:gd name="connsiteX47" fmla="*/ 1373296 w 3252899"/>
              <a:gd name="connsiteY47" fmla="*/ 495895 h 2569388"/>
              <a:gd name="connsiteX48" fmla="*/ 1322496 w 3252899"/>
              <a:gd name="connsiteY48" fmla="*/ 356195 h 2569388"/>
              <a:gd name="connsiteX49" fmla="*/ 1024046 w 3252899"/>
              <a:gd name="connsiteY49" fmla="*/ 267295 h 2569388"/>
              <a:gd name="connsiteX50" fmla="*/ 1125646 w 3252899"/>
              <a:gd name="connsiteY50" fmla="*/ 595 h 2569388"/>
              <a:gd name="connsiteX51" fmla="*/ 953458 w 3252899"/>
              <a:gd name="connsiteY51" fmla="*/ 205567 h 2569388"/>
              <a:gd name="connsiteX52" fmla="*/ 1101722 w 3252899"/>
              <a:gd name="connsiteY52" fmla="*/ 541083 h 2569388"/>
              <a:gd name="connsiteX53" fmla="*/ 968815 w 3252899"/>
              <a:gd name="connsiteY53" fmla="*/ 551716 h 2569388"/>
              <a:gd name="connsiteX54" fmla="*/ 793893 w 3252899"/>
              <a:gd name="connsiteY54" fmla="*/ 420079 h 2569388"/>
              <a:gd name="connsiteX0" fmla="*/ 715259 w 3252899"/>
              <a:gd name="connsiteY0" fmla="*/ 387059 h 2569388"/>
              <a:gd name="connsiteX1" fmla="*/ 795446 w 3252899"/>
              <a:gd name="connsiteY1" fmla="*/ 476845 h 2569388"/>
              <a:gd name="connsiteX2" fmla="*/ 865296 w 3252899"/>
              <a:gd name="connsiteY2" fmla="*/ 533995 h 2569388"/>
              <a:gd name="connsiteX3" fmla="*/ 877996 w 3252899"/>
              <a:gd name="connsiteY3" fmla="*/ 660995 h 2569388"/>
              <a:gd name="connsiteX4" fmla="*/ 833546 w 3252899"/>
              <a:gd name="connsiteY4" fmla="*/ 711795 h 2569388"/>
              <a:gd name="connsiteX5" fmla="*/ 770046 w 3252899"/>
              <a:gd name="connsiteY5" fmla="*/ 775295 h 2569388"/>
              <a:gd name="connsiteX6" fmla="*/ 725596 w 3252899"/>
              <a:gd name="connsiteY6" fmla="*/ 984845 h 2569388"/>
              <a:gd name="connsiteX7" fmla="*/ 738296 w 3252899"/>
              <a:gd name="connsiteY7" fmla="*/ 1149945 h 2569388"/>
              <a:gd name="connsiteX8" fmla="*/ 890696 w 3252899"/>
              <a:gd name="connsiteY8" fmla="*/ 1308695 h 2569388"/>
              <a:gd name="connsiteX9" fmla="*/ 763696 w 3252899"/>
              <a:gd name="connsiteY9" fmla="*/ 1410295 h 2569388"/>
              <a:gd name="connsiteX10" fmla="*/ 477946 w 3252899"/>
              <a:gd name="connsiteY10" fmla="*/ 1448395 h 2569388"/>
              <a:gd name="connsiteX11" fmla="*/ 338246 w 3252899"/>
              <a:gd name="connsiteY11" fmla="*/ 1556345 h 2569388"/>
              <a:gd name="connsiteX12" fmla="*/ 306496 w 3252899"/>
              <a:gd name="connsiteY12" fmla="*/ 1607145 h 2569388"/>
              <a:gd name="connsiteX13" fmla="*/ 293796 w 3252899"/>
              <a:gd name="connsiteY13" fmla="*/ 1708745 h 2569388"/>
              <a:gd name="connsiteX14" fmla="*/ 306496 w 3252899"/>
              <a:gd name="connsiteY14" fmla="*/ 1772245 h 2569388"/>
              <a:gd name="connsiteX15" fmla="*/ 810 w 3252899"/>
              <a:gd name="connsiteY15" fmla="*/ 2122824 h 2569388"/>
              <a:gd name="connsiteX16" fmla="*/ 219220 w 3252899"/>
              <a:gd name="connsiteY16" fmla="*/ 2262968 h 2569388"/>
              <a:gd name="connsiteX17" fmla="*/ 284197 w 3252899"/>
              <a:gd name="connsiteY17" fmla="*/ 2337690 h 2569388"/>
              <a:gd name="connsiteX18" fmla="*/ 261750 w 3252899"/>
              <a:gd name="connsiteY18" fmla="*/ 2436189 h 2569388"/>
              <a:gd name="connsiteX19" fmla="*/ 566846 w 3252899"/>
              <a:gd name="connsiteY19" fmla="*/ 2375495 h 2569388"/>
              <a:gd name="connsiteX20" fmla="*/ 801796 w 3252899"/>
              <a:gd name="connsiteY20" fmla="*/ 2432645 h 2569388"/>
              <a:gd name="connsiteX21" fmla="*/ 1335196 w 3252899"/>
              <a:gd name="connsiteY21" fmla="*/ 2565995 h 2569388"/>
              <a:gd name="connsiteX22" fmla="*/ 1824146 w 3252899"/>
              <a:gd name="connsiteY22" fmla="*/ 2527895 h 2569388"/>
              <a:gd name="connsiteX23" fmla="*/ 2274996 w 3252899"/>
              <a:gd name="connsiteY23" fmla="*/ 2508845 h 2569388"/>
              <a:gd name="connsiteX24" fmla="*/ 2548046 w 3252899"/>
              <a:gd name="connsiteY24" fmla="*/ 2515195 h 2569388"/>
              <a:gd name="connsiteX25" fmla="*/ 2871896 w 3252899"/>
              <a:gd name="connsiteY25" fmla="*/ 2273895 h 2569388"/>
              <a:gd name="connsiteX26" fmla="*/ 2833796 w 3252899"/>
              <a:gd name="connsiteY26" fmla="*/ 2102445 h 2569388"/>
              <a:gd name="connsiteX27" fmla="*/ 2948096 w 3252899"/>
              <a:gd name="connsiteY27" fmla="*/ 1873845 h 2569388"/>
              <a:gd name="connsiteX28" fmla="*/ 3252896 w 3252899"/>
              <a:gd name="connsiteY28" fmla="*/ 1619845 h 2569388"/>
              <a:gd name="connsiteX29" fmla="*/ 2941746 w 3252899"/>
              <a:gd name="connsiteY29" fmla="*/ 1302345 h 2569388"/>
              <a:gd name="connsiteX30" fmla="*/ 2732196 w 3252899"/>
              <a:gd name="connsiteY30" fmla="*/ 1118195 h 2569388"/>
              <a:gd name="connsiteX31" fmla="*/ 2617896 w 3252899"/>
              <a:gd name="connsiteY31" fmla="*/ 762595 h 2569388"/>
              <a:gd name="connsiteX32" fmla="*/ 2332146 w 3252899"/>
              <a:gd name="connsiteY32" fmla="*/ 476845 h 2569388"/>
              <a:gd name="connsiteX33" fmla="*/ 2274996 w 3252899"/>
              <a:gd name="connsiteY33" fmla="*/ 362545 h 2569388"/>
              <a:gd name="connsiteX34" fmla="*/ 2147996 w 3252899"/>
              <a:gd name="connsiteY34" fmla="*/ 210145 h 2569388"/>
              <a:gd name="connsiteX35" fmla="*/ 1976546 w 3252899"/>
              <a:gd name="connsiteY35" fmla="*/ 25995 h 2569388"/>
              <a:gd name="connsiteX36" fmla="*/ 1868596 w 3252899"/>
              <a:gd name="connsiteY36" fmla="*/ 241895 h 2569388"/>
              <a:gd name="connsiteX37" fmla="*/ 1538396 w 3252899"/>
              <a:gd name="connsiteY37" fmla="*/ 108545 h 2569388"/>
              <a:gd name="connsiteX38" fmla="*/ 1544746 w 3252899"/>
              <a:gd name="connsiteY38" fmla="*/ 292695 h 2569388"/>
              <a:gd name="connsiteX39" fmla="*/ 1538396 w 3252899"/>
              <a:gd name="connsiteY39" fmla="*/ 330795 h 2569388"/>
              <a:gd name="connsiteX40" fmla="*/ 1551096 w 3252899"/>
              <a:gd name="connsiteY40" fmla="*/ 381595 h 2569388"/>
              <a:gd name="connsiteX41" fmla="*/ 1849546 w 3252899"/>
              <a:gd name="connsiteY41" fmla="*/ 470495 h 2569388"/>
              <a:gd name="connsiteX42" fmla="*/ 1906696 w 3252899"/>
              <a:gd name="connsiteY42" fmla="*/ 711795 h 2569388"/>
              <a:gd name="connsiteX43" fmla="*/ 1646346 w 3252899"/>
              <a:gd name="connsiteY43" fmla="*/ 527645 h 2569388"/>
              <a:gd name="connsiteX44" fmla="*/ 1563796 w 3252899"/>
              <a:gd name="connsiteY44" fmla="*/ 699095 h 2569388"/>
              <a:gd name="connsiteX45" fmla="*/ 1112946 w 3252899"/>
              <a:gd name="connsiteY45" fmla="*/ 794345 h 2569388"/>
              <a:gd name="connsiteX46" fmla="*/ 1246296 w 3252899"/>
              <a:gd name="connsiteY46" fmla="*/ 641945 h 2569388"/>
              <a:gd name="connsiteX47" fmla="*/ 1373296 w 3252899"/>
              <a:gd name="connsiteY47" fmla="*/ 495895 h 2569388"/>
              <a:gd name="connsiteX48" fmla="*/ 1322496 w 3252899"/>
              <a:gd name="connsiteY48" fmla="*/ 356195 h 2569388"/>
              <a:gd name="connsiteX49" fmla="*/ 1024046 w 3252899"/>
              <a:gd name="connsiteY49" fmla="*/ 267295 h 2569388"/>
              <a:gd name="connsiteX50" fmla="*/ 1125646 w 3252899"/>
              <a:gd name="connsiteY50" fmla="*/ 595 h 2569388"/>
              <a:gd name="connsiteX51" fmla="*/ 953458 w 3252899"/>
              <a:gd name="connsiteY51" fmla="*/ 205567 h 2569388"/>
              <a:gd name="connsiteX52" fmla="*/ 1101722 w 3252899"/>
              <a:gd name="connsiteY52" fmla="*/ 541083 h 2569388"/>
              <a:gd name="connsiteX53" fmla="*/ 968815 w 3252899"/>
              <a:gd name="connsiteY53" fmla="*/ 551716 h 2569388"/>
              <a:gd name="connsiteX54" fmla="*/ 793893 w 3252899"/>
              <a:gd name="connsiteY54" fmla="*/ 420079 h 2569388"/>
              <a:gd name="connsiteX0" fmla="*/ 731208 w 3252899"/>
              <a:gd name="connsiteY0" fmla="*/ 355161 h 2569388"/>
              <a:gd name="connsiteX1" fmla="*/ 795446 w 3252899"/>
              <a:gd name="connsiteY1" fmla="*/ 476845 h 2569388"/>
              <a:gd name="connsiteX2" fmla="*/ 865296 w 3252899"/>
              <a:gd name="connsiteY2" fmla="*/ 533995 h 2569388"/>
              <a:gd name="connsiteX3" fmla="*/ 877996 w 3252899"/>
              <a:gd name="connsiteY3" fmla="*/ 660995 h 2569388"/>
              <a:gd name="connsiteX4" fmla="*/ 833546 w 3252899"/>
              <a:gd name="connsiteY4" fmla="*/ 711795 h 2569388"/>
              <a:gd name="connsiteX5" fmla="*/ 770046 w 3252899"/>
              <a:gd name="connsiteY5" fmla="*/ 775295 h 2569388"/>
              <a:gd name="connsiteX6" fmla="*/ 725596 w 3252899"/>
              <a:gd name="connsiteY6" fmla="*/ 984845 h 2569388"/>
              <a:gd name="connsiteX7" fmla="*/ 738296 w 3252899"/>
              <a:gd name="connsiteY7" fmla="*/ 1149945 h 2569388"/>
              <a:gd name="connsiteX8" fmla="*/ 890696 w 3252899"/>
              <a:gd name="connsiteY8" fmla="*/ 1308695 h 2569388"/>
              <a:gd name="connsiteX9" fmla="*/ 763696 w 3252899"/>
              <a:gd name="connsiteY9" fmla="*/ 1410295 h 2569388"/>
              <a:gd name="connsiteX10" fmla="*/ 477946 w 3252899"/>
              <a:gd name="connsiteY10" fmla="*/ 1448395 h 2569388"/>
              <a:gd name="connsiteX11" fmla="*/ 338246 w 3252899"/>
              <a:gd name="connsiteY11" fmla="*/ 1556345 h 2569388"/>
              <a:gd name="connsiteX12" fmla="*/ 306496 w 3252899"/>
              <a:gd name="connsiteY12" fmla="*/ 1607145 h 2569388"/>
              <a:gd name="connsiteX13" fmla="*/ 293796 w 3252899"/>
              <a:gd name="connsiteY13" fmla="*/ 1708745 h 2569388"/>
              <a:gd name="connsiteX14" fmla="*/ 306496 w 3252899"/>
              <a:gd name="connsiteY14" fmla="*/ 1772245 h 2569388"/>
              <a:gd name="connsiteX15" fmla="*/ 810 w 3252899"/>
              <a:gd name="connsiteY15" fmla="*/ 2122824 h 2569388"/>
              <a:gd name="connsiteX16" fmla="*/ 219220 w 3252899"/>
              <a:gd name="connsiteY16" fmla="*/ 2262968 h 2569388"/>
              <a:gd name="connsiteX17" fmla="*/ 284197 w 3252899"/>
              <a:gd name="connsiteY17" fmla="*/ 2337690 h 2569388"/>
              <a:gd name="connsiteX18" fmla="*/ 261750 w 3252899"/>
              <a:gd name="connsiteY18" fmla="*/ 2436189 h 2569388"/>
              <a:gd name="connsiteX19" fmla="*/ 566846 w 3252899"/>
              <a:gd name="connsiteY19" fmla="*/ 2375495 h 2569388"/>
              <a:gd name="connsiteX20" fmla="*/ 801796 w 3252899"/>
              <a:gd name="connsiteY20" fmla="*/ 2432645 h 2569388"/>
              <a:gd name="connsiteX21" fmla="*/ 1335196 w 3252899"/>
              <a:gd name="connsiteY21" fmla="*/ 2565995 h 2569388"/>
              <a:gd name="connsiteX22" fmla="*/ 1824146 w 3252899"/>
              <a:gd name="connsiteY22" fmla="*/ 2527895 h 2569388"/>
              <a:gd name="connsiteX23" fmla="*/ 2274996 w 3252899"/>
              <a:gd name="connsiteY23" fmla="*/ 2508845 h 2569388"/>
              <a:gd name="connsiteX24" fmla="*/ 2548046 w 3252899"/>
              <a:gd name="connsiteY24" fmla="*/ 2515195 h 2569388"/>
              <a:gd name="connsiteX25" fmla="*/ 2871896 w 3252899"/>
              <a:gd name="connsiteY25" fmla="*/ 2273895 h 2569388"/>
              <a:gd name="connsiteX26" fmla="*/ 2833796 w 3252899"/>
              <a:gd name="connsiteY26" fmla="*/ 2102445 h 2569388"/>
              <a:gd name="connsiteX27" fmla="*/ 2948096 w 3252899"/>
              <a:gd name="connsiteY27" fmla="*/ 1873845 h 2569388"/>
              <a:gd name="connsiteX28" fmla="*/ 3252896 w 3252899"/>
              <a:gd name="connsiteY28" fmla="*/ 1619845 h 2569388"/>
              <a:gd name="connsiteX29" fmla="*/ 2941746 w 3252899"/>
              <a:gd name="connsiteY29" fmla="*/ 1302345 h 2569388"/>
              <a:gd name="connsiteX30" fmla="*/ 2732196 w 3252899"/>
              <a:gd name="connsiteY30" fmla="*/ 1118195 h 2569388"/>
              <a:gd name="connsiteX31" fmla="*/ 2617896 w 3252899"/>
              <a:gd name="connsiteY31" fmla="*/ 762595 h 2569388"/>
              <a:gd name="connsiteX32" fmla="*/ 2332146 w 3252899"/>
              <a:gd name="connsiteY32" fmla="*/ 476845 h 2569388"/>
              <a:gd name="connsiteX33" fmla="*/ 2274996 w 3252899"/>
              <a:gd name="connsiteY33" fmla="*/ 362545 h 2569388"/>
              <a:gd name="connsiteX34" fmla="*/ 2147996 w 3252899"/>
              <a:gd name="connsiteY34" fmla="*/ 210145 h 2569388"/>
              <a:gd name="connsiteX35" fmla="*/ 1976546 w 3252899"/>
              <a:gd name="connsiteY35" fmla="*/ 25995 h 2569388"/>
              <a:gd name="connsiteX36" fmla="*/ 1868596 w 3252899"/>
              <a:gd name="connsiteY36" fmla="*/ 241895 h 2569388"/>
              <a:gd name="connsiteX37" fmla="*/ 1538396 w 3252899"/>
              <a:gd name="connsiteY37" fmla="*/ 108545 h 2569388"/>
              <a:gd name="connsiteX38" fmla="*/ 1544746 w 3252899"/>
              <a:gd name="connsiteY38" fmla="*/ 292695 h 2569388"/>
              <a:gd name="connsiteX39" fmla="*/ 1538396 w 3252899"/>
              <a:gd name="connsiteY39" fmla="*/ 330795 h 2569388"/>
              <a:gd name="connsiteX40" fmla="*/ 1551096 w 3252899"/>
              <a:gd name="connsiteY40" fmla="*/ 381595 h 2569388"/>
              <a:gd name="connsiteX41" fmla="*/ 1849546 w 3252899"/>
              <a:gd name="connsiteY41" fmla="*/ 470495 h 2569388"/>
              <a:gd name="connsiteX42" fmla="*/ 1906696 w 3252899"/>
              <a:gd name="connsiteY42" fmla="*/ 711795 h 2569388"/>
              <a:gd name="connsiteX43" fmla="*/ 1646346 w 3252899"/>
              <a:gd name="connsiteY43" fmla="*/ 527645 h 2569388"/>
              <a:gd name="connsiteX44" fmla="*/ 1563796 w 3252899"/>
              <a:gd name="connsiteY44" fmla="*/ 699095 h 2569388"/>
              <a:gd name="connsiteX45" fmla="*/ 1112946 w 3252899"/>
              <a:gd name="connsiteY45" fmla="*/ 794345 h 2569388"/>
              <a:gd name="connsiteX46" fmla="*/ 1246296 w 3252899"/>
              <a:gd name="connsiteY46" fmla="*/ 641945 h 2569388"/>
              <a:gd name="connsiteX47" fmla="*/ 1373296 w 3252899"/>
              <a:gd name="connsiteY47" fmla="*/ 495895 h 2569388"/>
              <a:gd name="connsiteX48" fmla="*/ 1322496 w 3252899"/>
              <a:gd name="connsiteY48" fmla="*/ 356195 h 2569388"/>
              <a:gd name="connsiteX49" fmla="*/ 1024046 w 3252899"/>
              <a:gd name="connsiteY49" fmla="*/ 267295 h 2569388"/>
              <a:gd name="connsiteX50" fmla="*/ 1125646 w 3252899"/>
              <a:gd name="connsiteY50" fmla="*/ 595 h 2569388"/>
              <a:gd name="connsiteX51" fmla="*/ 953458 w 3252899"/>
              <a:gd name="connsiteY51" fmla="*/ 205567 h 2569388"/>
              <a:gd name="connsiteX52" fmla="*/ 1101722 w 3252899"/>
              <a:gd name="connsiteY52" fmla="*/ 541083 h 2569388"/>
              <a:gd name="connsiteX53" fmla="*/ 968815 w 3252899"/>
              <a:gd name="connsiteY53" fmla="*/ 551716 h 2569388"/>
              <a:gd name="connsiteX54" fmla="*/ 793893 w 3252899"/>
              <a:gd name="connsiteY54" fmla="*/ 420079 h 2569388"/>
              <a:gd name="connsiteX0" fmla="*/ 795446 w 3252899"/>
              <a:gd name="connsiteY0" fmla="*/ 476845 h 2569388"/>
              <a:gd name="connsiteX1" fmla="*/ 865296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68815 w 3252899"/>
              <a:gd name="connsiteY52" fmla="*/ 551716 h 2569388"/>
              <a:gd name="connsiteX53" fmla="*/ 793893 w 3252899"/>
              <a:gd name="connsiteY53" fmla="*/ 420079 h 2569388"/>
              <a:gd name="connsiteX0" fmla="*/ 795446 w 3252899"/>
              <a:gd name="connsiteY0" fmla="*/ 476845 h 2569388"/>
              <a:gd name="connsiteX1" fmla="*/ 865296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68815 w 3252899"/>
              <a:gd name="connsiteY52" fmla="*/ 551716 h 2569388"/>
              <a:gd name="connsiteX53" fmla="*/ 783260 w 3252899"/>
              <a:gd name="connsiteY53" fmla="*/ 393497 h 2569388"/>
              <a:gd name="connsiteX0" fmla="*/ 795446 w 3252899"/>
              <a:gd name="connsiteY0" fmla="*/ 476845 h 2569388"/>
              <a:gd name="connsiteX1" fmla="*/ 854663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68815 w 3252899"/>
              <a:gd name="connsiteY52" fmla="*/ 551716 h 2569388"/>
              <a:gd name="connsiteX53" fmla="*/ 783260 w 3252899"/>
              <a:gd name="connsiteY53" fmla="*/ 393497 h 2569388"/>
              <a:gd name="connsiteX0" fmla="*/ 795446 w 3252899"/>
              <a:gd name="connsiteY0" fmla="*/ 476845 h 2569388"/>
              <a:gd name="connsiteX1" fmla="*/ 854663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68815 w 3252899"/>
              <a:gd name="connsiteY52" fmla="*/ 551716 h 2569388"/>
              <a:gd name="connsiteX53" fmla="*/ 889071 w 3252899"/>
              <a:gd name="connsiteY53" fmla="*/ 429442 h 2569388"/>
              <a:gd name="connsiteX54" fmla="*/ 783260 w 3252899"/>
              <a:gd name="connsiteY54" fmla="*/ 393497 h 2569388"/>
              <a:gd name="connsiteX0" fmla="*/ 795446 w 3252899"/>
              <a:gd name="connsiteY0" fmla="*/ 476845 h 2569388"/>
              <a:gd name="connsiteX1" fmla="*/ 854663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68815 w 3252899"/>
              <a:gd name="connsiteY52" fmla="*/ 551716 h 2569388"/>
              <a:gd name="connsiteX53" fmla="*/ 899374 w 3252899"/>
              <a:gd name="connsiteY53" fmla="*/ 424290 h 2569388"/>
              <a:gd name="connsiteX54" fmla="*/ 783260 w 3252899"/>
              <a:gd name="connsiteY54" fmla="*/ 393497 h 2569388"/>
              <a:gd name="connsiteX0" fmla="*/ 795446 w 3252899"/>
              <a:gd name="connsiteY0" fmla="*/ 476845 h 2569388"/>
              <a:gd name="connsiteX1" fmla="*/ 854663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68815 w 3252899"/>
              <a:gd name="connsiteY52" fmla="*/ 551716 h 2569388"/>
              <a:gd name="connsiteX53" fmla="*/ 953390 w 3252899"/>
              <a:gd name="connsiteY53" fmla="*/ 501488 h 2569388"/>
              <a:gd name="connsiteX54" fmla="*/ 899374 w 3252899"/>
              <a:gd name="connsiteY54" fmla="*/ 424290 h 2569388"/>
              <a:gd name="connsiteX55" fmla="*/ 783260 w 3252899"/>
              <a:gd name="connsiteY55" fmla="*/ 393497 h 2569388"/>
              <a:gd name="connsiteX0" fmla="*/ 795446 w 3252899"/>
              <a:gd name="connsiteY0" fmla="*/ 476845 h 2569388"/>
              <a:gd name="connsiteX1" fmla="*/ 854663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91997 w 3252899"/>
              <a:gd name="connsiteY52" fmla="*/ 520807 h 2569388"/>
              <a:gd name="connsiteX53" fmla="*/ 953390 w 3252899"/>
              <a:gd name="connsiteY53" fmla="*/ 501488 h 2569388"/>
              <a:gd name="connsiteX54" fmla="*/ 899374 w 3252899"/>
              <a:gd name="connsiteY54" fmla="*/ 424290 h 2569388"/>
              <a:gd name="connsiteX55" fmla="*/ 783260 w 3252899"/>
              <a:gd name="connsiteY55" fmla="*/ 393497 h 2569388"/>
              <a:gd name="connsiteX0" fmla="*/ 795446 w 3252899"/>
              <a:gd name="connsiteY0" fmla="*/ 476845 h 2569388"/>
              <a:gd name="connsiteX1" fmla="*/ 854663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91997 w 3252899"/>
              <a:gd name="connsiteY52" fmla="*/ 520807 h 2569388"/>
              <a:gd name="connsiteX53" fmla="*/ 958542 w 3252899"/>
              <a:gd name="connsiteY53" fmla="*/ 504064 h 2569388"/>
              <a:gd name="connsiteX54" fmla="*/ 899374 w 3252899"/>
              <a:gd name="connsiteY54" fmla="*/ 424290 h 2569388"/>
              <a:gd name="connsiteX55" fmla="*/ 783260 w 3252899"/>
              <a:gd name="connsiteY55" fmla="*/ 393497 h 2569388"/>
              <a:gd name="connsiteX0" fmla="*/ 795446 w 3252899"/>
              <a:gd name="connsiteY0" fmla="*/ 476845 h 2569388"/>
              <a:gd name="connsiteX1" fmla="*/ 854663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81694 w 3252899"/>
              <a:gd name="connsiteY52" fmla="*/ 497625 h 2569388"/>
              <a:gd name="connsiteX53" fmla="*/ 958542 w 3252899"/>
              <a:gd name="connsiteY53" fmla="*/ 504064 h 2569388"/>
              <a:gd name="connsiteX54" fmla="*/ 899374 w 3252899"/>
              <a:gd name="connsiteY54" fmla="*/ 424290 h 2569388"/>
              <a:gd name="connsiteX55" fmla="*/ 783260 w 3252899"/>
              <a:gd name="connsiteY55" fmla="*/ 393497 h 2569388"/>
              <a:gd name="connsiteX0" fmla="*/ 795446 w 3252899"/>
              <a:gd name="connsiteY0" fmla="*/ 476808 h 2569351"/>
              <a:gd name="connsiteX1" fmla="*/ 854663 w 3252899"/>
              <a:gd name="connsiteY1" fmla="*/ 533958 h 2569351"/>
              <a:gd name="connsiteX2" fmla="*/ 877996 w 3252899"/>
              <a:gd name="connsiteY2" fmla="*/ 660958 h 2569351"/>
              <a:gd name="connsiteX3" fmla="*/ 833546 w 3252899"/>
              <a:gd name="connsiteY3" fmla="*/ 711758 h 2569351"/>
              <a:gd name="connsiteX4" fmla="*/ 770046 w 3252899"/>
              <a:gd name="connsiteY4" fmla="*/ 775258 h 2569351"/>
              <a:gd name="connsiteX5" fmla="*/ 725596 w 3252899"/>
              <a:gd name="connsiteY5" fmla="*/ 984808 h 2569351"/>
              <a:gd name="connsiteX6" fmla="*/ 738296 w 3252899"/>
              <a:gd name="connsiteY6" fmla="*/ 1149908 h 2569351"/>
              <a:gd name="connsiteX7" fmla="*/ 890696 w 3252899"/>
              <a:gd name="connsiteY7" fmla="*/ 1308658 h 2569351"/>
              <a:gd name="connsiteX8" fmla="*/ 763696 w 3252899"/>
              <a:gd name="connsiteY8" fmla="*/ 1410258 h 2569351"/>
              <a:gd name="connsiteX9" fmla="*/ 477946 w 3252899"/>
              <a:gd name="connsiteY9" fmla="*/ 1448358 h 2569351"/>
              <a:gd name="connsiteX10" fmla="*/ 338246 w 3252899"/>
              <a:gd name="connsiteY10" fmla="*/ 1556308 h 2569351"/>
              <a:gd name="connsiteX11" fmla="*/ 306496 w 3252899"/>
              <a:gd name="connsiteY11" fmla="*/ 1607108 h 2569351"/>
              <a:gd name="connsiteX12" fmla="*/ 293796 w 3252899"/>
              <a:gd name="connsiteY12" fmla="*/ 1708708 h 2569351"/>
              <a:gd name="connsiteX13" fmla="*/ 306496 w 3252899"/>
              <a:gd name="connsiteY13" fmla="*/ 1772208 h 2569351"/>
              <a:gd name="connsiteX14" fmla="*/ 810 w 3252899"/>
              <a:gd name="connsiteY14" fmla="*/ 2122787 h 2569351"/>
              <a:gd name="connsiteX15" fmla="*/ 219220 w 3252899"/>
              <a:gd name="connsiteY15" fmla="*/ 2262931 h 2569351"/>
              <a:gd name="connsiteX16" fmla="*/ 284197 w 3252899"/>
              <a:gd name="connsiteY16" fmla="*/ 2337653 h 2569351"/>
              <a:gd name="connsiteX17" fmla="*/ 261750 w 3252899"/>
              <a:gd name="connsiteY17" fmla="*/ 2436152 h 2569351"/>
              <a:gd name="connsiteX18" fmla="*/ 566846 w 3252899"/>
              <a:gd name="connsiteY18" fmla="*/ 2375458 h 2569351"/>
              <a:gd name="connsiteX19" fmla="*/ 801796 w 3252899"/>
              <a:gd name="connsiteY19" fmla="*/ 2432608 h 2569351"/>
              <a:gd name="connsiteX20" fmla="*/ 1335196 w 3252899"/>
              <a:gd name="connsiteY20" fmla="*/ 2565958 h 2569351"/>
              <a:gd name="connsiteX21" fmla="*/ 1824146 w 3252899"/>
              <a:gd name="connsiteY21" fmla="*/ 2527858 h 2569351"/>
              <a:gd name="connsiteX22" fmla="*/ 2274996 w 3252899"/>
              <a:gd name="connsiteY22" fmla="*/ 2508808 h 2569351"/>
              <a:gd name="connsiteX23" fmla="*/ 2548046 w 3252899"/>
              <a:gd name="connsiteY23" fmla="*/ 2515158 h 2569351"/>
              <a:gd name="connsiteX24" fmla="*/ 2871896 w 3252899"/>
              <a:gd name="connsiteY24" fmla="*/ 2273858 h 2569351"/>
              <a:gd name="connsiteX25" fmla="*/ 2833796 w 3252899"/>
              <a:gd name="connsiteY25" fmla="*/ 2102408 h 2569351"/>
              <a:gd name="connsiteX26" fmla="*/ 2948096 w 3252899"/>
              <a:gd name="connsiteY26" fmla="*/ 1873808 h 2569351"/>
              <a:gd name="connsiteX27" fmla="*/ 3252896 w 3252899"/>
              <a:gd name="connsiteY27" fmla="*/ 1619808 h 2569351"/>
              <a:gd name="connsiteX28" fmla="*/ 2941746 w 3252899"/>
              <a:gd name="connsiteY28" fmla="*/ 1302308 h 2569351"/>
              <a:gd name="connsiteX29" fmla="*/ 2732196 w 3252899"/>
              <a:gd name="connsiteY29" fmla="*/ 1118158 h 2569351"/>
              <a:gd name="connsiteX30" fmla="*/ 2617896 w 3252899"/>
              <a:gd name="connsiteY30" fmla="*/ 762558 h 2569351"/>
              <a:gd name="connsiteX31" fmla="*/ 2332146 w 3252899"/>
              <a:gd name="connsiteY31" fmla="*/ 476808 h 2569351"/>
              <a:gd name="connsiteX32" fmla="*/ 2274996 w 3252899"/>
              <a:gd name="connsiteY32" fmla="*/ 362508 h 2569351"/>
              <a:gd name="connsiteX33" fmla="*/ 2147996 w 3252899"/>
              <a:gd name="connsiteY33" fmla="*/ 210108 h 2569351"/>
              <a:gd name="connsiteX34" fmla="*/ 1976546 w 3252899"/>
              <a:gd name="connsiteY34" fmla="*/ 25958 h 2569351"/>
              <a:gd name="connsiteX35" fmla="*/ 1868596 w 3252899"/>
              <a:gd name="connsiteY35" fmla="*/ 241858 h 2569351"/>
              <a:gd name="connsiteX36" fmla="*/ 1538396 w 3252899"/>
              <a:gd name="connsiteY36" fmla="*/ 108508 h 2569351"/>
              <a:gd name="connsiteX37" fmla="*/ 1544746 w 3252899"/>
              <a:gd name="connsiteY37" fmla="*/ 292658 h 2569351"/>
              <a:gd name="connsiteX38" fmla="*/ 1538396 w 3252899"/>
              <a:gd name="connsiteY38" fmla="*/ 330758 h 2569351"/>
              <a:gd name="connsiteX39" fmla="*/ 1551096 w 3252899"/>
              <a:gd name="connsiteY39" fmla="*/ 381558 h 2569351"/>
              <a:gd name="connsiteX40" fmla="*/ 1849546 w 3252899"/>
              <a:gd name="connsiteY40" fmla="*/ 470458 h 2569351"/>
              <a:gd name="connsiteX41" fmla="*/ 1906696 w 3252899"/>
              <a:gd name="connsiteY41" fmla="*/ 711758 h 2569351"/>
              <a:gd name="connsiteX42" fmla="*/ 1646346 w 3252899"/>
              <a:gd name="connsiteY42" fmla="*/ 527608 h 2569351"/>
              <a:gd name="connsiteX43" fmla="*/ 1563796 w 3252899"/>
              <a:gd name="connsiteY43" fmla="*/ 699058 h 2569351"/>
              <a:gd name="connsiteX44" fmla="*/ 1112946 w 3252899"/>
              <a:gd name="connsiteY44" fmla="*/ 794308 h 2569351"/>
              <a:gd name="connsiteX45" fmla="*/ 1246296 w 3252899"/>
              <a:gd name="connsiteY45" fmla="*/ 641908 h 2569351"/>
              <a:gd name="connsiteX46" fmla="*/ 1373296 w 3252899"/>
              <a:gd name="connsiteY46" fmla="*/ 495858 h 2569351"/>
              <a:gd name="connsiteX47" fmla="*/ 1322496 w 3252899"/>
              <a:gd name="connsiteY47" fmla="*/ 356158 h 2569351"/>
              <a:gd name="connsiteX48" fmla="*/ 1024046 w 3252899"/>
              <a:gd name="connsiteY48" fmla="*/ 267258 h 2569351"/>
              <a:gd name="connsiteX49" fmla="*/ 1125646 w 3252899"/>
              <a:gd name="connsiteY49" fmla="*/ 558 h 2569351"/>
              <a:gd name="connsiteX50" fmla="*/ 953458 w 3252899"/>
              <a:gd name="connsiteY50" fmla="*/ 205530 h 2569351"/>
              <a:gd name="connsiteX51" fmla="*/ 1027025 w 3252899"/>
              <a:gd name="connsiteY51" fmla="*/ 484379 h 2569351"/>
              <a:gd name="connsiteX52" fmla="*/ 981694 w 3252899"/>
              <a:gd name="connsiteY52" fmla="*/ 497588 h 2569351"/>
              <a:gd name="connsiteX53" fmla="*/ 958542 w 3252899"/>
              <a:gd name="connsiteY53" fmla="*/ 504027 h 2569351"/>
              <a:gd name="connsiteX54" fmla="*/ 899374 w 3252899"/>
              <a:gd name="connsiteY54" fmla="*/ 424253 h 2569351"/>
              <a:gd name="connsiteX55" fmla="*/ 783260 w 3252899"/>
              <a:gd name="connsiteY55" fmla="*/ 393460 h 2569351"/>
              <a:gd name="connsiteX0" fmla="*/ 795446 w 3252899"/>
              <a:gd name="connsiteY0" fmla="*/ 476777 h 2569320"/>
              <a:gd name="connsiteX1" fmla="*/ 854663 w 3252899"/>
              <a:gd name="connsiteY1" fmla="*/ 533927 h 2569320"/>
              <a:gd name="connsiteX2" fmla="*/ 877996 w 3252899"/>
              <a:gd name="connsiteY2" fmla="*/ 660927 h 2569320"/>
              <a:gd name="connsiteX3" fmla="*/ 833546 w 3252899"/>
              <a:gd name="connsiteY3" fmla="*/ 711727 h 2569320"/>
              <a:gd name="connsiteX4" fmla="*/ 770046 w 3252899"/>
              <a:gd name="connsiteY4" fmla="*/ 775227 h 2569320"/>
              <a:gd name="connsiteX5" fmla="*/ 725596 w 3252899"/>
              <a:gd name="connsiteY5" fmla="*/ 984777 h 2569320"/>
              <a:gd name="connsiteX6" fmla="*/ 738296 w 3252899"/>
              <a:gd name="connsiteY6" fmla="*/ 1149877 h 2569320"/>
              <a:gd name="connsiteX7" fmla="*/ 890696 w 3252899"/>
              <a:gd name="connsiteY7" fmla="*/ 1308627 h 2569320"/>
              <a:gd name="connsiteX8" fmla="*/ 763696 w 3252899"/>
              <a:gd name="connsiteY8" fmla="*/ 1410227 h 2569320"/>
              <a:gd name="connsiteX9" fmla="*/ 477946 w 3252899"/>
              <a:gd name="connsiteY9" fmla="*/ 1448327 h 2569320"/>
              <a:gd name="connsiteX10" fmla="*/ 338246 w 3252899"/>
              <a:gd name="connsiteY10" fmla="*/ 1556277 h 2569320"/>
              <a:gd name="connsiteX11" fmla="*/ 306496 w 3252899"/>
              <a:gd name="connsiteY11" fmla="*/ 1607077 h 2569320"/>
              <a:gd name="connsiteX12" fmla="*/ 293796 w 3252899"/>
              <a:gd name="connsiteY12" fmla="*/ 1708677 h 2569320"/>
              <a:gd name="connsiteX13" fmla="*/ 306496 w 3252899"/>
              <a:gd name="connsiteY13" fmla="*/ 1772177 h 2569320"/>
              <a:gd name="connsiteX14" fmla="*/ 810 w 3252899"/>
              <a:gd name="connsiteY14" fmla="*/ 2122756 h 2569320"/>
              <a:gd name="connsiteX15" fmla="*/ 219220 w 3252899"/>
              <a:gd name="connsiteY15" fmla="*/ 2262900 h 2569320"/>
              <a:gd name="connsiteX16" fmla="*/ 284197 w 3252899"/>
              <a:gd name="connsiteY16" fmla="*/ 2337622 h 2569320"/>
              <a:gd name="connsiteX17" fmla="*/ 261750 w 3252899"/>
              <a:gd name="connsiteY17" fmla="*/ 2436121 h 2569320"/>
              <a:gd name="connsiteX18" fmla="*/ 566846 w 3252899"/>
              <a:gd name="connsiteY18" fmla="*/ 2375427 h 2569320"/>
              <a:gd name="connsiteX19" fmla="*/ 801796 w 3252899"/>
              <a:gd name="connsiteY19" fmla="*/ 2432577 h 2569320"/>
              <a:gd name="connsiteX20" fmla="*/ 1335196 w 3252899"/>
              <a:gd name="connsiteY20" fmla="*/ 2565927 h 2569320"/>
              <a:gd name="connsiteX21" fmla="*/ 1824146 w 3252899"/>
              <a:gd name="connsiteY21" fmla="*/ 2527827 h 2569320"/>
              <a:gd name="connsiteX22" fmla="*/ 2274996 w 3252899"/>
              <a:gd name="connsiteY22" fmla="*/ 2508777 h 2569320"/>
              <a:gd name="connsiteX23" fmla="*/ 2548046 w 3252899"/>
              <a:gd name="connsiteY23" fmla="*/ 2515127 h 2569320"/>
              <a:gd name="connsiteX24" fmla="*/ 2871896 w 3252899"/>
              <a:gd name="connsiteY24" fmla="*/ 2273827 h 2569320"/>
              <a:gd name="connsiteX25" fmla="*/ 2833796 w 3252899"/>
              <a:gd name="connsiteY25" fmla="*/ 2102377 h 2569320"/>
              <a:gd name="connsiteX26" fmla="*/ 2948096 w 3252899"/>
              <a:gd name="connsiteY26" fmla="*/ 1873777 h 2569320"/>
              <a:gd name="connsiteX27" fmla="*/ 3252896 w 3252899"/>
              <a:gd name="connsiteY27" fmla="*/ 1619777 h 2569320"/>
              <a:gd name="connsiteX28" fmla="*/ 2941746 w 3252899"/>
              <a:gd name="connsiteY28" fmla="*/ 1302277 h 2569320"/>
              <a:gd name="connsiteX29" fmla="*/ 2732196 w 3252899"/>
              <a:gd name="connsiteY29" fmla="*/ 1118127 h 2569320"/>
              <a:gd name="connsiteX30" fmla="*/ 2617896 w 3252899"/>
              <a:gd name="connsiteY30" fmla="*/ 762527 h 2569320"/>
              <a:gd name="connsiteX31" fmla="*/ 2332146 w 3252899"/>
              <a:gd name="connsiteY31" fmla="*/ 476777 h 2569320"/>
              <a:gd name="connsiteX32" fmla="*/ 2274996 w 3252899"/>
              <a:gd name="connsiteY32" fmla="*/ 362477 h 2569320"/>
              <a:gd name="connsiteX33" fmla="*/ 2147996 w 3252899"/>
              <a:gd name="connsiteY33" fmla="*/ 210077 h 2569320"/>
              <a:gd name="connsiteX34" fmla="*/ 1976546 w 3252899"/>
              <a:gd name="connsiteY34" fmla="*/ 25927 h 2569320"/>
              <a:gd name="connsiteX35" fmla="*/ 1868596 w 3252899"/>
              <a:gd name="connsiteY35" fmla="*/ 241827 h 2569320"/>
              <a:gd name="connsiteX36" fmla="*/ 1538396 w 3252899"/>
              <a:gd name="connsiteY36" fmla="*/ 108477 h 2569320"/>
              <a:gd name="connsiteX37" fmla="*/ 1544746 w 3252899"/>
              <a:gd name="connsiteY37" fmla="*/ 292627 h 2569320"/>
              <a:gd name="connsiteX38" fmla="*/ 1538396 w 3252899"/>
              <a:gd name="connsiteY38" fmla="*/ 330727 h 2569320"/>
              <a:gd name="connsiteX39" fmla="*/ 1551096 w 3252899"/>
              <a:gd name="connsiteY39" fmla="*/ 381527 h 2569320"/>
              <a:gd name="connsiteX40" fmla="*/ 1849546 w 3252899"/>
              <a:gd name="connsiteY40" fmla="*/ 470427 h 2569320"/>
              <a:gd name="connsiteX41" fmla="*/ 1906696 w 3252899"/>
              <a:gd name="connsiteY41" fmla="*/ 711727 h 2569320"/>
              <a:gd name="connsiteX42" fmla="*/ 1646346 w 3252899"/>
              <a:gd name="connsiteY42" fmla="*/ 527577 h 2569320"/>
              <a:gd name="connsiteX43" fmla="*/ 1563796 w 3252899"/>
              <a:gd name="connsiteY43" fmla="*/ 699027 h 2569320"/>
              <a:gd name="connsiteX44" fmla="*/ 1112946 w 3252899"/>
              <a:gd name="connsiteY44" fmla="*/ 794277 h 2569320"/>
              <a:gd name="connsiteX45" fmla="*/ 1246296 w 3252899"/>
              <a:gd name="connsiteY45" fmla="*/ 641877 h 2569320"/>
              <a:gd name="connsiteX46" fmla="*/ 1373296 w 3252899"/>
              <a:gd name="connsiteY46" fmla="*/ 495827 h 2569320"/>
              <a:gd name="connsiteX47" fmla="*/ 1322496 w 3252899"/>
              <a:gd name="connsiteY47" fmla="*/ 356127 h 2569320"/>
              <a:gd name="connsiteX48" fmla="*/ 1024046 w 3252899"/>
              <a:gd name="connsiteY48" fmla="*/ 267227 h 2569320"/>
              <a:gd name="connsiteX49" fmla="*/ 1125646 w 3252899"/>
              <a:gd name="connsiteY49" fmla="*/ 527 h 2569320"/>
              <a:gd name="connsiteX50" fmla="*/ 953458 w 3252899"/>
              <a:gd name="connsiteY50" fmla="*/ 205499 h 2569320"/>
              <a:gd name="connsiteX51" fmla="*/ 1043542 w 3252899"/>
              <a:gd name="connsiteY51" fmla="*/ 434450 h 2569320"/>
              <a:gd name="connsiteX52" fmla="*/ 1027025 w 3252899"/>
              <a:gd name="connsiteY52" fmla="*/ 484348 h 2569320"/>
              <a:gd name="connsiteX53" fmla="*/ 981694 w 3252899"/>
              <a:gd name="connsiteY53" fmla="*/ 497557 h 2569320"/>
              <a:gd name="connsiteX54" fmla="*/ 958542 w 3252899"/>
              <a:gd name="connsiteY54" fmla="*/ 503996 h 2569320"/>
              <a:gd name="connsiteX55" fmla="*/ 899374 w 3252899"/>
              <a:gd name="connsiteY55" fmla="*/ 424222 h 2569320"/>
              <a:gd name="connsiteX56" fmla="*/ 783260 w 3252899"/>
              <a:gd name="connsiteY56" fmla="*/ 393429 h 2569320"/>
              <a:gd name="connsiteX0" fmla="*/ 795446 w 3252899"/>
              <a:gd name="connsiteY0" fmla="*/ 476747 h 2569290"/>
              <a:gd name="connsiteX1" fmla="*/ 854663 w 3252899"/>
              <a:gd name="connsiteY1" fmla="*/ 533897 h 2569290"/>
              <a:gd name="connsiteX2" fmla="*/ 877996 w 3252899"/>
              <a:gd name="connsiteY2" fmla="*/ 660897 h 2569290"/>
              <a:gd name="connsiteX3" fmla="*/ 833546 w 3252899"/>
              <a:gd name="connsiteY3" fmla="*/ 711697 h 2569290"/>
              <a:gd name="connsiteX4" fmla="*/ 770046 w 3252899"/>
              <a:gd name="connsiteY4" fmla="*/ 775197 h 2569290"/>
              <a:gd name="connsiteX5" fmla="*/ 725596 w 3252899"/>
              <a:gd name="connsiteY5" fmla="*/ 984747 h 2569290"/>
              <a:gd name="connsiteX6" fmla="*/ 738296 w 3252899"/>
              <a:gd name="connsiteY6" fmla="*/ 1149847 h 2569290"/>
              <a:gd name="connsiteX7" fmla="*/ 890696 w 3252899"/>
              <a:gd name="connsiteY7" fmla="*/ 1308597 h 2569290"/>
              <a:gd name="connsiteX8" fmla="*/ 763696 w 3252899"/>
              <a:gd name="connsiteY8" fmla="*/ 1410197 h 2569290"/>
              <a:gd name="connsiteX9" fmla="*/ 477946 w 3252899"/>
              <a:gd name="connsiteY9" fmla="*/ 1448297 h 2569290"/>
              <a:gd name="connsiteX10" fmla="*/ 338246 w 3252899"/>
              <a:gd name="connsiteY10" fmla="*/ 1556247 h 2569290"/>
              <a:gd name="connsiteX11" fmla="*/ 306496 w 3252899"/>
              <a:gd name="connsiteY11" fmla="*/ 1607047 h 2569290"/>
              <a:gd name="connsiteX12" fmla="*/ 293796 w 3252899"/>
              <a:gd name="connsiteY12" fmla="*/ 1708647 h 2569290"/>
              <a:gd name="connsiteX13" fmla="*/ 306496 w 3252899"/>
              <a:gd name="connsiteY13" fmla="*/ 1772147 h 2569290"/>
              <a:gd name="connsiteX14" fmla="*/ 810 w 3252899"/>
              <a:gd name="connsiteY14" fmla="*/ 2122726 h 2569290"/>
              <a:gd name="connsiteX15" fmla="*/ 219220 w 3252899"/>
              <a:gd name="connsiteY15" fmla="*/ 2262870 h 2569290"/>
              <a:gd name="connsiteX16" fmla="*/ 284197 w 3252899"/>
              <a:gd name="connsiteY16" fmla="*/ 2337592 h 2569290"/>
              <a:gd name="connsiteX17" fmla="*/ 261750 w 3252899"/>
              <a:gd name="connsiteY17" fmla="*/ 2436091 h 2569290"/>
              <a:gd name="connsiteX18" fmla="*/ 566846 w 3252899"/>
              <a:gd name="connsiteY18" fmla="*/ 2375397 h 2569290"/>
              <a:gd name="connsiteX19" fmla="*/ 801796 w 3252899"/>
              <a:gd name="connsiteY19" fmla="*/ 2432547 h 2569290"/>
              <a:gd name="connsiteX20" fmla="*/ 1335196 w 3252899"/>
              <a:gd name="connsiteY20" fmla="*/ 2565897 h 2569290"/>
              <a:gd name="connsiteX21" fmla="*/ 1824146 w 3252899"/>
              <a:gd name="connsiteY21" fmla="*/ 2527797 h 2569290"/>
              <a:gd name="connsiteX22" fmla="*/ 2274996 w 3252899"/>
              <a:gd name="connsiteY22" fmla="*/ 2508747 h 2569290"/>
              <a:gd name="connsiteX23" fmla="*/ 2548046 w 3252899"/>
              <a:gd name="connsiteY23" fmla="*/ 2515097 h 2569290"/>
              <a:gd name="connsiteX24" fmla="*/ 2871896 w 3252899"/>
              <a:gd name="connsiteY24" fmla="*/ 2273797 h 2569290"/>
              <a:gd name="connsiteX25" fmla="*/ 2833796 w 3252899"/>
              <a:gd name="connsiteY25" fmla="*/ 2102347 h 2569290"/>
              <a:gd name="connsiteX26" fmla="*/ 2948096 w 3252899"/>
              <a:gd name="connsiteY26" fmla="*/ 1873747 h 2569290"/>
              <a:gd name="connsiteX27" fmla="*/ 3252896 w 3252899"/>
              <a:gd name="connsiteY27" fmla="*/ 1619747 h 2569290"/>
              <a:gd name="connsiteX28" fmla="*/ 2941746 w 3252899"/>
              <a:gd name="connsiteY28" fmla="*/ 1302247 h 2569290"/>
              <a:gd name="connsiteX29" fmla="*/ 2732196 w 3252899"/>
              <a:gd name="connsiteY29" fmla="*/ 1118097 h 2569290"/>
              <a:gd name="connsiteX30" fmla="*/ 2617896 w 3252899"/>
              <a:gd name="connsiteY30" fmla="*/ 762497 h 2569290"/>
              <a:gd name="connsiteX31" fmla="*/ 2332146 w 3252899"/>
              <a:gd name="connsiteY31" fmla="*/ 476747 h 2569290"/>
              <a:gd name="connsiteX32" fmla="*/ 2274996 w 3252899"/>
              <a:gd name="connsiteY32" fmla="*/ 362447 h 2569290"/>
              <a:gd name="connsiteX33" fmla="*/ 2147996 w 3252899"/>
              <a:gd name="connsiteY33" fmla="*/ 210047 h 2569290"/>
              <a:gd name="connsiteX34" fmla="*/ 1976546 w 3252899"/>
              <a:gd name="connsiteY34" fmla="*/ 25897 h 2569290"/>
              <a:gd name="connsiteX35" fmla="*/ 1868596 w 3252899"/>
              <a:gd name="connsiteY35" fmla="*/ 241797 h 2569290"/>
              <a:gd name="connsiteX36" fmla="*/ 1538396 w 3252899"/>
              <a:gd name="connsiteY36" fmla="*/ 108447 h 2569290"/>
              <a:gd name="connsiteX37" fmla="*/ 1544746 w 3252899"/>
              <a:gd name="connsiteY37" fmla="*/ 292597 h 2569290"/>
              <a:gd name="connsiteX38" fmla="*/ 1538396 w 3252899"/>
              <a:gd name="connsiteY38" fmla="*/ 330697 h 2569290"/>
              <a:gd name="connsiteX39" fmla="*/ 1551096 w 3252899"/>
              <a:gd name="connsiteY39" fmla="*/ 381497 h 2569290"/>
              <a:gd name="connsiteX40" fmla="*/ 1849546 w 3252899"/>
              <a:gd name="connsiteY40" fmla="*/ 470397 h 2569290"/>
              <a:gd name="connsiteX41" fmla="*/ 1906696 w 3252899"/>
              <a:gd name="connsiteY41" fmla="*/ 711697 h 2569290"/>
              <a:gd name="connsiteX42" fmla="*/ 1646346 w 3252899"/>
              <a:gd name="connsiteY42" fmla="*/ 527547 h 2569290"/>
              <a:gd name="connsiteX43" fmla="*/ 1563796 w 3252899"/>
              <a:gd name="connsiteY43" fmla="*/ 698997 h 2569290"/>
              <a:gd name="connsiteX44" fmla="*/ 1112946 w 3252899"/>
              <a:gd name="connsiteY44" fmla="*/ 794247 h 2569290"/>
              <a:gd name="connsiteX45" fmla="*/ 1246296 w 3252899"/>
              <a:gd name="connsiteY45" fmla="*/ 641847 h 2569290"/>
              <a:gd name="connsiteX46" fmla="*/ 1373296 w 3252899"/>
              <a:gd name="connsiteY46" fmla="*/ 495797 h 2569290"/>
              <a:gd name="connsiteX47" fmla="*/ 1322496 w 3252899"/>
              <a:gd name="connsiteY47" fmla="*/ 356097 h 2569290"/>
              <a:gd name="connsiteX48" fmla="*/ 1024046 w 3252899"/>
              <a:gd name="connsiteY48" fmla="*/ 267197 h 2569290"/>
              <a:gd name="connsiteX49" fmla="*/ 1125646 w 3252899"/>
              <a:gd name="connsiteY49" fmla="*/ 497 h 2569290"/>
              <a:gd name="connsiteX50" fmla="*/ 953458 w 3252899"/>
              <a:gd name="connsiteY50" fmla="*/ 205469 h 2569290"/>
              <a:gd name="connsiteX51" fmla="*/ 981724 w 3252899"/>
              <a:gd name="connsiteY51" fmla="*/ 377752 h 2569290"/>
              <a:gd name="connsiteX52" fmla="*/ 1043542 w 3252899"/>
              <a:gd name="connsiteY52" fmla="*/ 434420 h 2569290"/>
              <a:gd name="connsiteX53" fmla="*/ 1027025 w 3252899"/>
              <a:gd name="connsiteY53" fmla="*/ 484318 h 2569290"/>
              <a:gd name="connsiteX54" fmla="*/ 981694 w 3252899"/>
              <a:gd name="connsiteY54" fmla="*/ 497527 h 2569290"/>
              <a:gd name="connsiteX55" fmla="*/ 958542 w 3252899"/>
              <a:gd name="connsiteY55" fmla="*/ 503966 h 2569290"/>
              <a:gd name="connsiteX56" fmla="*/ 899374 w 3252899"/>
              <a:gd name="connsiteY56" fmla="*/ 424192 h 2569290"/>
              <a:gd name="connsiteX57" fmla="*/ 783260 w 3252899"/>
              <a:gd name="connsiteY57" fmla="*/ 393399 h 2569290"/>
              <a:gd name="connsiteX0" fmla="*/ 795446 w 3252899"/>
              <a:gd name="connsiteY0" fmla="*/ 476714 h 2569257"/>
              <a:gd name="connsiteX1" fmla="*/ 854663 w 3252899"/>
              <a:gd name="connsiteY1" fmla="*/ 533864 h 2569257"/>
              <a:gd name="connsiteX2" fmla="*/ 877996 w 3252899"/>
              <a:gd name="connsiteY2" fmla="*/ 660864 h 2569257"/>
              <a:gd name="connsiteX3" fmla="*/ 833546 w 3252899"/>
              <a:gd name="connsiteY3" fmla="*/ 711664 h 2569257"/>
              <a:gd name="connsiteX4" fmla="*/ 770046 w 3252899"/>
              <a:gd name="connsiteY4" fmla="*/ 775164 h 2569257"/>
              <a:gd name="connsiteX5" fmla="*/ 725596 w 3252899"/>
              <a:gd name="connsiteY5" fmla="*/ 984714 h 2569257"/>
              <a:gd name="connsiteX6" fmla="*/ 738296 w 3252899"/>
              <a:gd name="connsiteY6" fmla="*/ 1149814 h 2569257"/>
              <a:gd name="connsiteX7" fmla="*/ 890696 w 3252899"/>
              <a:gd name="connsiteY7" fmla="*/ 1308564 h 2569257"/>
              <a:gd name="connsiteX8" fmla="*/ 763696 w 3252899"/>
              <a:gd name="connsiteY8" fmla="*/ 1410164 h 2569257"/>
              <a:gd name="connsiteX9" fmla="*/ 477946 w 3252899"/>
              <a:gd name="connsiteY9" fmla="*/ 1448264 h 2569257"/>
              <a:gd name="connsiteX10" fmla="*/ 338246 w 3252899"/>
              <a:gd name="connsiteY10" fmla="*/ 1556214 h 2569257"/>
              <a:gd name="connsiteX11" fmla="*/ 306496 w 3252899"/>
              <a:gd name="connsiteY11" fmla="*/ 1607014 h 2569257"/>
              <a:gd name="connsiteX12" fmla="*/ 293796 w 3252899"/>
              <a:gd name="connsiteY12" fmla="*/ 1708614 h 2569257"/>
              <a:gd name="connsiteX13" fmla="*/ 306496 w 3252899"/>
              <a:gd name="connsiteY13" fmla="*/ 1772114 h 2569257"/>
              <a:gd name="connsiteX14" fmla="*/ 810 w 3252899"/>
              <a:gd name="connsiteY14" fmla="*/ 2122693 h 2569257"/>
              <a:gd name="connsiteX15" fmla="*/ 219220 w 3252899"/>
              <a:gd name="connsiteY15" fmla="*/ 2262837 h 2569257"/>
              <a:gd name="connsiteX16" fmla="*/ 284197 w 3252899"/>
              <a:gd name="connsiteY16" fmla="*/ 2337559 h 2569257"/>
              <a:gd name="connsiteX17" fmla="*/ 261750 w 3252899"/>
              <a:gd name="connsiteY17" fmla="*/ 2436058 h 2569257"/>
              <a:gd name="connsiteX18" fmla="*/ 566846 w 3252899"/>
              <a:gd name="connsiteY18" fmla="*/ 2375364 h 2569257"/>
              <a:gd name="connsiteX19" fmla="*/ 801796 w 3252899"/>
              <a:gd name="connsiteY19" fmla="*/ 2432514 h 2569257"/>
              <a:gd name="connsiteX20" fmla="*/ 1335196 w 3252899"/>
              <a:gd name="connsiteY20" fmla="*/ 2565864 h 2569257"/>
              <a:gd name="connsiteX21" fmla="*/ 1824146 w 3252899"/>
              <a:gd name="connsiteY21" fmla="*/ 2527764 h 2569257"/>
              <a:gd name="connsiteX22" fmla="*/ 2274996 w 3252899"/>
              <a:gd name="connsiteY22" fmla="*/ 2508714 h 2569257"/>
              <a:gd name="connsiteX23" fmla="*/ 2548046 w 3252899"/>
              <a:gd name="connsiteY23" fmla="*/ 2515064 h 2569257"/>
              <a:gd name="connsiteX24" fmla="*/ 2871896 w 3252899"/>
              <a:gd name="connsiteY24" fmla="*/ 2273764 h 2569257"/>
              <a:gd name="connsiteX25" fmla="*/ 2833796 w 3252899"/>
              <a:gd name="connsiteY25" fmla="*/ 2102314 h 2569257"/>
              <a:gd name="connsiteX26" fmla="*/ 2948096 w 3252899"/>
              <a:gd name="connsiteY26" fmla="*/ 1873714 h 2569257"/>
              <a:gd name="connsiteX27" fmla="*/ 3252896 w 3252899"/>
              <a:gd name="connsiteY27" fmla="*/ 1619714 h 2569257"/>
              <a:gd name="connsiteX28" fmla="*/ 2941746 w 3252899"/>
              <a:gd name="connsiteY28" fmla="*/ 1302214 h 2569257"/>
              <a:gd name="connsiteX29" fmla="*/ 2732196 w 3252899"/>
              <a:gd name="connsiteY29" fmla="*/ 1118064 h 2569257"/>
              <a:gd name="connsiteX30" fmla="*/ 2617896 w 3252899"/>
              <a:gd name="connsiteY30" fmla="*/ 762464 h 2569257"/>
              <a:gd name="connsiteX31" fmla="*/ 2332146 w 3252899"/>
              <a:gd name="connsiteY31" fmla="*/ 476714 h 2569257"/>
              <a:gd name="connsiteX32" fmla="*/ 2274996 w 3252899"/>
              <a:gd name="connsiteY32" fmla="*/ 362414 h 2569257"/>
              <a:gd name="connsiteX33" fmla="*/ 2147996 w 3252899"/>
              <a:gd name="connsiteY33" fmla="*/ 210014 h 2569257"/>
              <a:gd name="connsiteX34" fmla="*/ 1976546 w 3252899"/>
              <a:gd name="connsiteY34" fmla="*/ 25864 h 2569257"/>
              <a:gd name="connsiteX35" fmla="*/ 1868596 w 3252899"/>
              <a:gd name="connsiteY35" fmla="*/ 241764 h 2569257"/>
              <a:gd name="connsiteX36" fmla="*/ 1538396 w 3252899"/>
              <a:gd name="connsiteY36" fmla="*/ 108414 h 2569257"/>
              <a:gd name="connsiteX37" fmla="*/ 1544746 w 3252899"/>
              <a:gd name="connsiteY37" fmla="*/ 292564 h 2569257"/>
              <a:gd name="connsiteX38" fmla="*/ 1538396 w 3252899"/>
              <a:gd name="connsiteY38" fmla="*/ 330664 h 2569257"/>
              <a:gd name="connsiteX39" fmla="*/ 1551096 w 3252899"/>
              <a:gd name="connsiteY39" fmla="*/ 381464 h 2569257"/>
              <a:gd name="connsiteX40" fmla="*/ 1849546 w 3252899"/>
              <a:gd name="connsiteY40" fmla="*/ 470364 h 2569257"/>
              <a:gd name="connsiteX41" fmla="*/ 1906696 w 3252899"/>
              <a:gd name="connsiteY41" fmla="*/ 711664 h 2569257"/>
              <a:gd name="connsiteX42" fmla="*/ 1646346 w 3252899"/>
              <a:gd name="connsiteY42" fmla="*/ 527514 h 2569257"/>
              <a:gd name="connsiteX43" fmla="*/ 1563796 w 3252899"/>
              <a:gd name="connsiteY43" fmla="*/ 698964 h 2569257"/>
              <a:gd name="connsiteX44" fmla="*/ 1112946 w 3252899"/>
              <a:gd name="connsiteY44" fmla="*/ 794214 h 2569257"/>
              <a:gd name="connsiteX45" fmla="*/ 1246296 w 3252899"/>
              <a:gd name="connsiteY45" fmla="*/ 641814 h 2569257"/>
              <a:gd name="connsiteX46" fmla="*/ 1373296 w 3252899"/>
              <a:gd name="connsiteY46" fmla="*/ 495764 h 2569257"/>
              <a:gd name="connsiteX47" fmla="*/ 1322496 w 3252899"/>
              <a:gd name="connsiteY47" fmla="*/ 356064 h 2569257"/>
              <a:gd name="connsiteX48" fmla="*/ 1024046 w 3252899"/>
              <a:gd name="connsiteY48" fmla="*/ 267164 h 2569257"/>
              <a:gd name="connsiteX49" fmla="*/ 1125646 w 3252899"/>
              <a:gd name="connsiteY49" fmla="*/ 464 h 2569257"/>
              <a:gd name="connsiteX50" fmla="*/ 953458 w 3252899"/>
              <a:gd name="connsiteY50" fmla="*/ 205436 h 2569257"/>
              <a:gd name="connsiteX51" fmla="*/ 935360 w 3252899"/>
              <a:gd name="connsiteY51" fmla="*/ 308173 h 2569257"/>
              <a:gd name="connsiteX52" fmla="*/ 981724 w 3252899"/>
              <a:gd name="connsiteY52" fmla="*/ 377719 h 2569257"/>
              <a:gd name="connsiteX53" fmla="*/ 1043542 w 3252899"/>
              <a:gd name="connsiteY53" fmla="*/ 434387 h 2569257"/>
              <a:gd name="connsiteX54" fmla="*/ 1027025 w 3252899"/>
              <a:gd name="connsiteY54" fmla="*/ 484285 h 2569257"/>
              <a:gd name="connsiteX55" fmla="*/ 981694 w 3252899"/>
              <a:gd name="connsiteY55" fmla="*/ 497494 h 2569257"/>
              <a:gd name="connsiteX56" fmla="*/ 958542 w 3252899"/>
              <a:gd name="connsiteY56" fmla="*/ 503933 h 2569257"/>
              <a:gd name="connsiteX57" fmla="*/ 899374 w 3252899"/>
              <a:gd name="connsiteY57" fmla="*/ 424159 h 2569257"/>
              <a:gd name="connsiteX58" fmla="*/ 783260 w 3252899"/>
              <a:gd name="connsiteY58" fmla="*/ 393366 h 2569257"/>
              <a:gd name="connsiteX0" fmla="*/ 795446 w 3252899"/>
              <a:gd name="connsiteY0" fmla="*/ 476714 h 2569257"/>
              <a:gd name="connsiteX1" fmla="*/ 854663 w 3252899"/>
              <a:gd name="connsiteY1" fmla="*/ 533864 h 2569257"/>
              <a:gd name="connsiteX2" fmla="*/ 877996 w 3252899"/>
              <a:gd name="connsiteY2" fmla="*/ 660864 h 2569257"/>
              <a:gd name="connsiteX3" fmla="*/ 833546 w 3252899"/>
              <a:gd name="connsiteY3" fmla="*/ 711664 h 2569257"/>
              <a:gd name="connsiteX4" fmla="*/ 770046 w 3252899"/>
              <a:gd name="connsiteY4" fmla="*/ 775164 h 2569257"/>
              <a:gd name="connsiteX5" fmla="*/ 725596 w 3252899"/>
              <a:gd name="connsiteY5" fmla="*/ 984714 h 2569257"/>
              <a:gd name="connsiteX6" fmla="*/ 738296 w 3252899"/>
              <a:gd name="connsiteY6" fmla="*/ 1149814 h 2569257"/>
              <a:gd name="connsiteX7" fmla="*/ 890696 w 3252899"/>
              <a:gd name="connsiteY7" fmla="*/ 1308564 h 2569257"/>
              <a:gd name="connsiteX8" fmla="*/ 763696 w 3252899"/>
              <a:gd name="connsiteY8" fmla="*/ 1410164 h 2569257"/>
              <a:gd name="connsiteX9" fmla="*/ 477946 w 3252899"/>
              <a:gd name="connsiteY9" fmla="*/ 1448264 h 2569257"/>
              <a:gd name="connsiteX10" fmla="*/ 338246 w 3252899"/>
              <a:gd name="connsiteY10" fmla="*/ 1556214 h 2569257"/>
              <a:gd name="connsiteX11" fmla="*/ 306496 w 3252899"/>
              <a:gd name="connsiteY11" fmla="*/ 1607014 h 2569257"/>
              <a:gd name="connsiteX12" fmla="*/ 293796 w 3252899"/>
              <a:gd name="connsiteY12" fmla="*/ 1708614 h 2569257"/>
              <a:gd name="connsiteX13" fmla="*/ 306496 w 3252899"/>
              <a:gd name="connsiteY13" fmla="*/ 1772114 h 2569257"/>
              <a:gd name="connsiteX14" fmla="*/ 810 w 3252899"/>
              <a:gd name="connsiteY14" fmla="*/ 2122693 h 2569257"/>
              <a:gd name="connsiteX15" fmla="*/ 219220 w 3252899"/>
              <a:gd name="connsiteY15" fmla="*/ 2262837 h 2569257"/>
              <a:gd name="connsiteX16" fmla="*/ 284197 w 3252899"/>
              <a:gd name="connsiteY16" fmla="*/ 2337559 h 2569257"/>
              <a:gd name="connsiteX17" fmla="*/ 261750 w 3252899"/>
              <a:gd name="connsiteY17" fmla="*/ 2436058 h 2569257"/>
              <a:gd name="connsiteX18" fmla="*/ 566846 w 3252899"/>
              <a:gd name="connsiteY18" fmla="*/ 2375364 h 2569257"/>
              <a:gd name="connsiteX19" fmla="*/ 801796 w 3252899"/>
              <a:gd name="connsiteY19" fmla="*/ 2432514 h 2569257"/>
              <a:gd name="connsiteX20" fmla="*/ 1335196 w 3252899"/>
              <a:gd name="connsiteY20" fmla="*/ 2565864 h 2569257"/>
              <a:gd name="connsiteX21" fmla="*/ 1824146 w 3252899"/>
              <a:gd name="connsiteY21" fmla="*/ 2527764 h 2569257"/>
              <a:gd name="connsiteX22" fmla="*/ 2274996 w 3252899"/>
              <a:gd name="connsiteY22" fmla="*/ 2508714 h 2569257"/>
              <a:gd name="connsiteX23" fmla="*/ 2548046 w 3252899"/>
              <a:gd name="connsiteY23" fmla="*/ 2515064 h 2569257"/>
              <a:gd name="connsiteX24" fmla="*/ 2871896 w 3252899"/>
              <a:gd name="connsiteY24" fmla="*/ 2273764 h 2569257"/>
              <a:gd name="connsiteX25" fmla="*/ 2833796 w 3252899"/>
              <a:gd name="connsiteY25" fmla="*/ 2102314 h 2569257"/>
              <a:gd name="connsiteX26" fmla="*/ 2948096 w 3252899"/>
              <a:gd name="connsiteY26" fmla="*/ 1873714 h 2569257"/>
              <a:gd name="connsiteX27" fmla="*/ 3252896 w 3252899"/>
              <a:gd name="connsiteY27" fmla="*/ 1619714 h 2569257"/>
              <a:gd name="connsiteX28" fmla="*/ 2941746 w 3252899"/>
              <a:gd name="connsiteY28" fmla="*/ 1302214 h 2569257"/>
              <a:gd name="connsiteX29" fmla="*/ 2732196 w 3252899"/>
              <a:gd name="connsiteY29" fmla="*/ 1118064 h 2569257"/>
              <a:gd name="connsiteX30" fmla="*/ 2617896 w 3252899"/>
              <a:gd name="connsiteY30" fmla="*/ 762464 h 2569257"/>
              <a:gd name="connsiteX31" fmla="*/ 2332146 w 3252899"/>
              <a:gd name="connsiteY31" fmla="*/ 476714 h 2569257"/>
              <a:gd name="connsiteX32" fmla="*/ 2274996 w 3252899"/>
              <a:gd name="connsiteY32" fmla="*/ 362414 h 2569257"/>
              <a:gd name="connsiteX33" fmla="*/ 2147996 w 3252899"/>
              <a:gd name="connsiteY33" fmla="*/ 210014 h 2569257"/>
              <a:gd name="connsiteX34" fmla="*/ 1976546 w 3252899"/>
              <a:gd name="connsiteY34" fmla="*/ 25864 h 2569257"/>
              <a:gd name="connsiteX35" fmla="*/ 1868596 w 3252899"/>
              <a:gd name="connsiteY35" fmla="*/ 241764 h 2569257"/>
              <a:gd name="connsiteX36" fmla="*/ 1538396 w 3252899"/>
              <a:gd name="connsiteY36" fmla="*/ 108414 h 2569257"/>
              <a:gd name="connsiteX37" fmla="*/ 1544746 w 3252899"/>
              <a:gd name="connsiteY37" fmla="*/ 292564 h 2569257"/>
              <a:gd name="connsiteX38" fmla="*/ 1538396 w 3252899"/>
              <a:gd name="connsiteY38" fmla="*/ 330664 h 2569257"/>
              <a:gd name="connsiteX39" fmla="*/ 1551096 w 3252899"/>
              <a:gd name="connsiteY39" fmla="*/ 381464 h 2569257"/>
              <a:gd name="connsiteX40" fmla="*/ 1849546 w 3252899"/>
              <a:gd name="connsiteY40" fmla="*/ 470364 h 2569257"/>
              <a:gd name="connsiteX41" fmla="*/ 1906696 w 3252899"/>
              <a:gd name="connsiteY41" fmla="*/ 711664 h 2569257"/>
              <a:gd name="connsiteX42" fmla="*/ 1646346 w 3252899"/>
              <a:gd name="connsiteY42" fmla="*/ 527514 h 2569257"/>
              <a:gd name="connsiteX43" fmla="*/ 1563796 w 3252899"/>
              <a:gd name="connsiteY43" fmla="*/ 698964 h 2569257"/>
              <a:gd name="connsiteX44" fmla="*/ 1112946 w 3252899"/>
              <a:gd name="connsiteY44" fmla="*/ 794214 h 2569257"/>
              <a:gd name="connsiteX45" fmla="*/ 1246296 w 3252899"/>
              <a:gd name="connsiteY45" fmla="*/ 641814 h 2569257"/>
              <a:gd name="connsiteX46" fmla="*/ 1373296 w 3252899"/>
              <a:gd name="connsiteY46" fmla="*/ 495764 h 2569257"/>
              <a:gd name="connsiteX47" fmla="*/ 1322496 w 3252899"/>
              <a:gd name="connsiteY47" fmla="*/ 356064 h 2569257"/>
              <a:gd name="connsiteX48" fmla="*/ 1024046 w 3252899"/>
              <a:gd name="connsiteY48" fmla="*/ 267164 h 2569257"/>
              <a:gd name="connsiteX49" fmla="*/ 1125646 w 3252899"/>
              <a:gd name="connsiteY49" fmla="*/ 464 h 2569257"/>
              <a:gd name="connsiteX50" fmla="*/ 953458 w 3252899"/>
              <a:gd name="connsiteY50" fmla="*/ 205436 h 2569257"/>
              <a:gd name="connsiteX51" fmla="*/ 935360 w 3252899"/>
              <a:gd name="connsiteY51" fmla="*/ 308173 h 2569257"/>
              <a:gd name="connsiteX52" fmla="*/ 981724 w 3252899"/>
              <a:gd name="connsiteY52" fmla="*/ 377719 h 2569257"/>
              <a:gd name="connsiteX53" fmla="*/ 1043542 w 3252899"/>
              <a:gd name="connsiteY53" fmla="*/ 434387 h 2569257"/>
              <a:gd name="connsiteX54" fmla="*/ 1027025 w 3252899"/>
              <a:gd name="connsiteY54" fmla="*/ 484285 h 2569257"/>
              <a:gd name="connsiteX55" fmla="*/ 981694 w 3252899"/>
              <a:gd name="connsiteY55" fmla="*/ 497494 h 2569257"/>
              <a:gd name="connsiteX56" fmla="*/ 958542 w 3252899"/>
              <a:gd name="connsiteY56" fmla="*/ 503933 h 2569257"/>
              <a:gd name="connsiteX57" fmla="*/ 899374 w 3252899"/>
              <a:gd name="connsiteY57" fmla="*/ 424159 h 2569257"/>
              <a:gd name="connsiteX58" fmla="*/ 783260 w 3252899"/>
              <a:gd name="connsiteY58" fmla="*/ 393366 h 2569257"/>
              <a:gd name="connsiteX0" fmla="*/ 795446 w 3252899"/>
              <a:gd name="connsiteY0" fmla="*/ 476714 h 2569257"/>
              <a:gd name="connsiteX1" fmla="*/ 854663 w 3252899"/>
              <a:gd name="connsiteY1" fmla="*/ 533864 h 2569257"/>
              <a:gd name="connsiteX2" fmla="*/ 877996 w 3252899"/>
              <a:gd name="connsiteY2" fmla="*/ 660864 h 2569257"/>
              <a:gd name="connsiteX3" fmla="*/ 833546 w 3252899"/>
              <a:gd name="connsiteY3" fmla="*/ 711664 h 2569257"/>
              <a:gd name="connsiteX4" fmla="*/ 770046 w 3252899"/>
              <a:gd name="connsiteY4" fmla="*/ 775164 h 2569257"/>
              <a:gd name="connsiteX5" fmla="*/ 725596 w 3252899"/>
              <a:gd name="connsiteY5" fmla="*/ 984714 h 2569257"/>
              <a:gd name="connsiteX6" fmla="*/ 738296 w 3252899"/>
              <a:gd name="connsiteY6" fmla="*/ 1149814 h 2569257"/>
              <a:gd name="connsiteX7" fmla="*/ 890696 w 3252899"/>
              <a:gd name="connsiteY7" fmla="*/ 1308564 h 2569257"/>
              <a:gd name="connsiteX8" fmla="*/ 763696 w 3252899"/>
              <a:gd name="connsiteY8" fmla="*/ 1410164 h 2569257"/>
              <a:gd name="connsiteX9" fmla="*/ 477946 w 3252899"/>
              <a:gd name="connsiteY9" fmla="*/ 1448264 h 2569257"/>
              <a:gd name="connsiteX10" fmla="*/ 338246 w 3252899"/>
              <a:gd name="connsiteY10" fmla="*/ 1556214 h 2569257"/>
              <a:gd name="connsiteX11" fmla="*/ 306496 w 3252899"/>
              <a:gd name="connsiteY11" fmla="*/ 1607014 h 2569257"/>
              <a:gd name="connsiteX12" fmla="*/ 293796 w 3252899"/>
              <a:gd name="connsiteY12" fmla="*/ 1708614 h 2569257"/>
              <a:gd name="connsiteX13" fmla="*/ 306496 w 3252899"/>
              <a:gd name="connsiteY13" fmla="*/ 1772114 h 2569257"/>
              <a:gd name="connsiteX14" fmla="*/ 810 w 3252899"/>
              <a:gd name="connsiteY14" fmla="*/ 2122693 h 2569257"/>
              <a:gd name="connsiteX15" fmla="*/ 219220 w 3252899"/>
              <a:gd name="connsiteY15" fmla="*/ 2262837 h 2569257"/>
              <a:gd name="connsiteX16" fmla="*/ 284197 w 3252899"/>
              <a:gd name="connsiteY16" fmla="*/ 2337559 h 2569257"/>
              <a:gd name="connsiteX17" fmla="*/ 261750 w 3252899"/>
              <a:gd name="connsiteY17" fmla="*/ 2436058 h 2569257"/>
              <a:gd name="connsiteX18" fmla="*/ 566846 w 3252899"/>
              <a:gd name="connsiteY18" fmla="*/ 2375364 h 2569257"/>
              <a:gd name="connsiteX19" fmla="*/ 801796 w 3252899"/>
              <a:gd name="connsiteY19" fmla="*/ 2432514 h 2569257"/>
              <a:gd name="connsiteX20" fmla="*/ 1335196 w 3252899"/>
              <a:gd name="connsiteY20" fmla="*/ 2565864 h 2569257"/>
              <a:gd name="connsiteX21" fmla="*/ 1824146 w 3252899"/>
              <a:gd name="connsiteY21" fmla="*/ 2527764 h 2569257"/>
              <a:gd name="connsiteX22" fmla="*/ 2274996 w 3252899"/>
              <a:gd name="connsiteY22" fmla="*/ 2508714 h 2569257"/>
              <a:gd name="connsiteX23" fmla="*/ 2548046 w 3252899"/>
              <a:gd name="connsiteY23" fmla="*/ 2515064 h 2569257"/>
              <a:gd name="connsiteX24" fmla="*/ 2871896 w 3252899"/>
              <a:gd name="connsiteY24" fmla="*/ 2273764 h 2569257"/>
              <a:gd name="connsiteX25" fmla="*/ 2833796 w 3252899"/>
              <a:gd name="connsiteY25" fmla="*/ 2102314 h 2569257"/>
              <a:gd name="connsiteX26" fmla="*/ 2948096 w 3252899"/>
              <a:gd name="connsiteY26" fmla="*/ 1873714 h 2569257"/>
              <a:gd name="connsiteX27" fmla="*/ 3252896 w 3252899"/>
              <a:gd name="connsiteY27" fmla="*/ 1619714 h 2569257"/>
              <a:gd name="connsiteX28" fmla="*/ 2941746 w 3252899"/>
              <a:gd name="connsiteY28" fmla="*/ 1302214 h 2569257"/>
              <a:gd name="connsiteX29" fmla="*/ 2732196 w 3252899"/>
              <a:gd name="connsiteY29" fmla="*/ 1118064 h 2569257"/>
              <a:gd name="connsiteX30" fmla="*/ 2617896 w 3252899"/>
              <a:gd name="connsiteY30" fmla="*/ 762464 h 2569257"/>
              <a:gd name="connsiteX31" fmla="*/ 2332146 w 3252899"/>
              <a:gd name="connsiteY31" fmla="*/ 476714 h 2569257"/>
              <a:gd name="connsiteX32" fmla="*/ 2274996 w 3252899"/>
              <a:gd name="connsiteY32" fmla="*/ 362414 h 2569257"/>
              <a:gd name="connsiteX33" fmla="*/ 2147996 w 3252899"/>
              <a:gd name="connsiteY33" fmla="*/ 210014 h 2569257"/>
              <a:gd name="connsiteX34" fmla="*/ 1976546 w 3252899"/>
              <a:gd name="connsiteY34" fmla="*/ 25864 h 2569257"/>
              <a:gd name="connsiteX35" fmla="*/ 1868596 w 3252899"/>
              <a:gd name="connsiteY35" fmla="*/ 241764 h 2569257"/>
              <a:gd name="connsiteX36" fmla="*/ 1538396 w 3252899"/>
              <a:gd name="connsiteY36" fmla="*/ 108414 h 2569257"/>
              <a:gd name="connsiteX37" fmla="*/ 1544746 w 3252899"/>
              <a:gd name="connsiteY37" fmla="*/ 292564 h 2569257"/>
              <a:gd name="connsiteX38" fmla="*/ 1538396 w 3252899"/>
              <a:gd name="connsiteY38" fmla="*/ 330664 h 2569257"/>
              <a:gd name="connsiteX39" fmla="*/ 1551096 w 3252899"/>
              <a:gd name="connsiteY39" fmla="*/ 381464 h 2569257"/>
              <a:gd name="connsiteX40" fmla="*/ 1849546 w 3252899"/>
              <a:gd name="connsiteY40" fmla="*/ 470364 h 2569257"/>
              <a:gd name="connsiteX41" fmla="*/ 1906696 w 3252899"/>
              <a:gd name="connsiteY41" fmla="*/ 711664 h 2569257"/>
              <a:gd name="connsiteX42" fmla="*/ 1646346 w 3252899"/>
              <a:gd name="connsiteY42" fmla="*/ 527514 h 2569257"/>
              <a:gd name="connsiteX43" fmla="*/ 1563796 w 3252899"/>
              <a:gd name="connsiteY43" fmla="*/ 698964 h 2569257"/>
              <a:gd name="connsiteX44" fmla="*/ 1112946 w 3252899"/>
              <a:gd name="connsiteY44" fmla="*/ 794214 h 2569257"/>
              <a:gd name="connsiteX45" fmla="*/ 1246296 w 3252899"/>
              <a:gd name="connsiteY45" fmla="*/ 641814 h 2569257"/>
              <a:gd name="connsiteX46" fmla="*/ 1373296 w 3252899"/>
              <a:gd name="connsiteY46" fmla="*/ 495764 h 2569257"/>
              <a:gd name="connsiteX47" fmla="*/ 1322496 w 3252899"/>
              <a:gd name="connsiteY47" fmla="*/ 356064 h 2569257"/>
              <a:gd name="connsiteX48" fmla="*/ 1024046 w 3252899"/>
              <a:gd name="connsiteY48" fmla="*/ 267164 h 2569257"/>
              <a:gd name="connsiteX49" fmla="*/ 1125646 w 3252899"/>
              <a:gd name="connsiteY49" fmla="*/ 464 h 2569257"/>
              <a:gd name="connsiteX50" fmla="*/ 953458 w 3252899"/>
              <a:gd name="connsiteY50" fmla="*/ 205436 h 2569257"/>
              <a:gd name="connsiteX51" fmla="*/ 935360 w 3252899"/>
              <a:gd name="connsiteY51" fmla="*/ 308173 h 2569257"/>
              <a:gd name="connsiteX52" fmla="*/ 981724 w 3252899"/>
              <a:gd name="connsiteY52" fmla="*/ 377719 h 2569257"/>
              <a:gd name="connsiteX53" fmla="*/ 1010057 w 3252899"/>
              <a:gd name="connsiteY53" fmla="*/ 416356 h 2569257"/>
              <a:gd name="connsiteX54" fmla="*/ 1043542 w 3252899"/>
              <a:gd name="connsiteY54" fmla="*/ 434387 h 2569257"/>
              <a:gd name="connsiteX55" fmla="*/ 1027025 w 3252899"/>
              <a:gd name="connsiteY55" fmla="*/ 484285 h 2569257"/>
              <a:gd name="connsiteX56" fmla="*/ 981694 w 3252899"/>
              <a:gd name="connsiteY56" fmla="*/ 497494 h 2569257"/>
              <a:gd name="connsiteX57" fmla="*/ 958542 w 3252899"/>
              <a:gd name="connsiteY57" fmla="*/ 503933 h 2569257"/>
              <a:gd name="connsiteX58" fmla="*/ 899374 w 3252899"/>
              <a:gd name="connsiteY58" fmla="*/ 424159 h 2569257"/>
              <a:gd name="connsiteX59" fmla="*/ 783260 w 3252899"/>
              <a:gd name="connsiteY59" fmla="*/ 393366 h 2569257"/>
              <a:gd name="connsiteX0" fmla="*/ 795446 w 3252899"/>
              <a:gd name="connsiteY0" fmla="*/ 476714 h 2569257"/>
              <a:gd name="connsiteX1" fmla="*/ 854663 w 3252899"/>
              <a:gd name="connsiteY1" fmla="*/ 533864 h 2569257"/>
              <a:gd name="connsiteX2" fmla="*/ 877996 w 3252899"/>
              <a:gd name="connsiteY2" fmla="*/ 660864 h 2569257"/>
              <a:gd name="connsiteX3" fmla="*/ 833546 w 3252899"/>
              <a:gd name="connsiteY3" fmla="*/ 711664 h 2569257"/>
              <a:gd name="connsiteX4" fmla="*/ 770046 w 3252899"/>
              <a:gd name="connsiteY4" fmla="*/ 775164 h 2569257"/>
              <a:gd name="connsiteX5" fmla="*/ 725596 w 3252899"/>
              <a:gd name="connsiteY5" fmla="*/ 984714 h 2569257"/>
              <a:gd name="connsiteX6" fmla="*/ 738296 w 3252899"/>
              <a:gd name="connsiteY6" fmla="*/ 1149814 h 2569257"/>
              <a:gd name="connsiteX7" fmla="*/ 890696 w 3252899"/>
              <a:gd name="connsiteY7" fmla="*/ 1308564 h 2569257"/>
              <a:gd name="connsiteX8" fmla="*/ 763696 w 3252899"/>
              <a:gd name="connsiteY8" fmla="*/ 1410164 h 2569257"/>
              <a:gd name="connsiteX9" fmla="*/ 477946 w 3252899"/>
              <a:gd name="connsiteY9" fmla="*/ 1448264 h 2569257"/>
              <a:gd name="connsiteX10" fmla="*/ 338246 w 3252899"/>
              <a:gd name="connsiteY10" fmla="*/ 1556214 h 2569257"/>
              <a:gd name="connsiteX11" fmla="*/ 306496 w 3252899"/>
              <a:gd name="connsiteY11" fmla="*/ 1607014 h 2569257"/>
              <a:gd name="connsiteX12" fmla="*/ 293796 w 3252899"/>
              <a:gd name="connsiteY12" fmla="*/ 1708614 h 2569257"/>
              <a:gd name="connsiteX13" fmla="*/ 306496 w 3252899"/>
              <a:gd name="connsiteY13" fmla="*/ 1772114 h 2569257"/>
              <a:gd name="connsiteX14" fmla="*/ 810 w 3252899"/>
              <a:gd name="connsiteY14" fmla="*/ 2122693 h 2569257"/>
              <a:gd name="connsiteX15" fmla="*/ 219220 w 3252899"/>
              <a:gd name="connsiteY15" fmla="*/ 2262837 h 2569257"/>
              <a:gd name="connsiteX16" fmla="*/ 284197 w 3252899"/>
              <a:gd name="connsiteY16" fmla="*/ 2337559 h 2569257"/>
              <a:gd name="connsiteX17" fmla="*/ 261750 w 3252899"/>
              <a:gd name="connsiteY17" fmla="*/ 2436058 h 2569257"/>
              <a:gd name="connsiteX18" fmla="*/ 566846 w 3252899"/>
              <a:gd name="connsiteY18" fmla="*/ 2375364 h 2569257"/>
              <a:gd name="connsiteX19" fmla="*/ 801796 w 3252899"/>
              <a:gd name="connsiteY19" fmla="*/ 2432514 h 2569257"/>
              <a:gd name="connsiteX20" fmla="*/ 1335196 w 3252899"/>
              <a:gd name="connsiteY20" fmla="*/ 2565864 h 2569257"/>
              <a:gd name="connsiteX21" fmla="*/ 1824146 w 3252899"/>
              <a:gd name="connsiteY21" fmla="*/ 2527764 h 2569257"/>
              <a:gd name="connsiteX22" fmla="*/ 2274996 w 3252899"/>
              <a:gd name="connsiteY22" fmla="*/ 2508714 h 2569257"/>
              <a:gd name="connsiteX23" fmla="*/ 2548046 w 3252899"/>
              <a:gd name="connsiteY23" fmla="*/ 2515064 h 2569257"/>
              <a:gd name="connsiteX24" fmla="*/ 2871896 w 3252899"/>
              <a:gd name="connsiteY24" fmla="*/ 2273764 h 2569257"/>
              <a:gd name="connsiteX25" fmla="*/ 2833796 w 3252899"/>
              <a:gd name="connsiteY25" fmla="*/ 2102314 h 2569257"/>
              <a:gd name="connsiteX26" fmla="*/ 2948096 w 3252899"/>
              <a:gd name="connsiteY26" fmla="*/ 1873714 h 2569257"/>
              <a:gd name="connsiteX27" fmla="*/ 3252896 w 3252899"/>
              <a:gd name="connsiteY27" fmla="*/ 1619714 h 2569257"/>
              <a:gd name="connsiteX28" fmla="*/ 2941746 w 3252899"/>
              <a:gd name="connsiteY28" fmla="*/ 1302214 h 2569257"/>
              <a:gd name="connsiteX29" fmla="*/ 2732196 w 3252899"/>
              <a:gd name="connsiteY29" fmla="*/ 1118064 h 2569257"/>
              <a:gd name="connsiteX30" fmla="*/ 2617896 w 3252899"/>
              <a:gd name="connsiteY30" fmla="*/ 762464 h 2569257"/>
              <a:gd name="connsiteX31" fmla="*/ 2332146 w 3252899"/>
              <a:gd name="connsiteY31" fmla="*/ 476714 h 2569257"/>
              <a:gd name="connsiteX32" fmla="*/ 2274996 w 3252899"/>
              <a:gd name="connsiteY32" fmla="*/ 362414 h 2569257"/>
              <a:gd name="connsiteX33" fmla="*/ 2147996 w 3252899"/>
              <a:gd name="connsiteY33" fmla="*/ 210014 h 2569257"/>
              <a:gd name="connsiteX34" fmla="*/ 1976546 w 3252899"/>
              <a:gd name="connsiteY34" fmla="*/ 25864 h 2569257"/>
              <a:gd name="connsiteX35" fmla="*/ 1868596 w 3252899"/>
              <a:gd name="connsiteY35" fmla="*/ 241764 h 2569257"/>
              <a:gd name="connsiteX36" fmla="*/ 1538396 w 3252899"/>
              <a:gd name="connsiteY36" fmla="*/ 108414 h 2569257"/>
              <a:gd name="connsiteX37" fmla="*/ 1544746 w 3252899"/>
              <a:gd name="connsiteY37" fmla="*/ 292564 h 2569257"/>
              <a:gd name="connsiteX38" fmla="*/ 1538396 w 3252899"/>
              <a:gd name="connsiteY38" fmla="*/ 330664 h 2569257"/>
              <a:gd name="connsiteX39" fmla="*/ 1551096 w 3252899"/>
              <a:gd name="connsiteY39" fmla="*/ 381464 h 2569257"/>
              <a:gd name="connsiteX40" fmla="*/ 1849546 w 3252899"/>
              <a:gd name="connsiteY40" fmla="*/ 470364 h 2569257"/>
              <a:gd name="connsiteX41" fmla="*/ 1906696 w 3252899"/>
              <a:gd name="connsiteY41" fmla="*/ 711664 h 2569257"/>
              <a:gd name="connsiteX42" fmla="*/ 1646346 w 3252899"/>
              <a:gd name="connsiteY42" fmla="*/ 527514 h 2569257"/>
              <a:gd name="connsiteX43" fmla="*/ 1563796 w 3252899"/>
              <a:gd name="connsiteY43" fmla="*/ 698964 h 2569257"/>
              <a:gd name="connsiteX44" fmla="*/ 1112946 w 3252899"/>
              <a:gd name="connsiteY44" fmla="*/ 794214 h 2569257"/>
              <a:gd name="connsiteX45" fmla="*/ 1246296 w 3252899"/>
              <a:gd name="connsiteY45" fmla="*/ 641814 h 2569257"/>
              <a:gd name="connsiteX46" fmla="*/ 1373296 w 3252899"/>
              <a:gd name="connsiteY46" fmla="*/ 495764 h 2569257"/>
              <a:gd name="connsiteX47" fmla="*/ 1322496 w 3252899"/>
              <a:gd name="connsiteY47" fmla="*/ 356064 h 2569257"/>
              <a:gd name="connsiteX48" fmla="*/ 1024046 w 3252899"/>
              <a:gd name="connsiteY48" fmla="*/ 267164 h 2569257"/>
              <a:gd name="connsiteX49" fmla="*/ 1125646 w 3252899"/>
              <a:gd name="connsiteY49" fmla="*/ 464 h 2569257"/>
              <a:gd name="connsiteX50" fmla="*/ 953458 w 3252899"/>
              <a:gd name="connsiteY50" fmla="*/ 205436 h 2569257"/>
              <a:gd name="connsiteX51" fmla="*/ 935360 w 3252899"/>
              <a:gd name="connsiteY51" fmla="*/ 308173 h 2569257"/>
              <a:gd name="connsiteX52" fmla="*/ 981724 w 3252899"/>
              <a:gd name="connsiteY52" fmla="*/ 377719 h 2569257"/>
              <a:gd name="connsiteX53" fmla="*/ 1010057 w 3252899"/>
              <a:gd name="connsiteY53" fmla="*/ 416356 h 2569257"/>
              <a:gd name="connsiteX54" fmla="*/ 1043542 w 3252899"/>
              <a:gd name="connsiteY54" fmla="*/ 434387 h 2569257"/>
              <a:gd name="connsiteX55" fmla="*/ 1027025 w 3252899"/>
              <a:gd name="connsiteY55" fmla="*/ 484285 h 2569257"/>
              <a:gd name="connsiteX56" fmla="*/ 981694 w 3252899"/>
              <a:gd name="connsiteY56" fmla="*/ 497494 h 2569257"/>
              <a:gd name="connsiteX57" fmla="*/ 961118 w 3252899"/>
              <a:gd name="connsiteY57" fmla="*/ 493630 h 2569257"/>
              <a:gd name="connsiteX58" fmla="*/ 899374 w 3252899"/>
              <a:gd name="connsiteY58" fmla="*/ 424159 h 2569257"/>
              <a:gd name="connsiteX59" fmla="*/ 783260 w 3252899"/>
              <a:gd name="connsiteY59" fmla="*/ 393366 h 2569257"/>
              <a:gd name="connsiteX0" fmla="*/ 795446 w 3252899"/>
              <a:gd name="connsiteY0" fmla="*/ 476696 h 2569239"/>
              <a:gd name="connsiteX1" fmla="*/ 854663 w 3252899"/>
              <a:gd name="connsiteY1" fmla="*/ 533846 h 2569239"/>
              <a:gd name="connsiteX2" fmla="*/ 877996 w 3252899"/>
              <a:gd name="connsiteY2" fmla="*/ 660846 h 2569239"/>
              <a:gd name="connsiteX3" fmla="*/ 833546 w 3252899"/>
              <a:gd name="connsiteY3" fmla="*/ 711646 h 2569239"/>
              <a:gd name="connsiteX4" fmla="*/ 770046 w 3252899"/>
              <a:gd name="connsiteY4" fmla="*/ 775146 h 2569239"/>
              <a:gd name="connsiteX5" fmla="*/ 725596 w 3252899"/>
              <a:gd name="connsiteY5" fmla="*/ 984696 h 2569239"/>
              <a:gd name="connsiteX6" fmla="*/ 738296 w 3252899"/>
              <a:gd name="connsiteY6" fmla="*/ 1149796 h 2569239"/>
              <a:gd name="connsiteX7" fmla="*/ 890696 w 3252899"/>
              <a:gd name="connsiteY7" fmla="*/ 1308546 h 2569239"/>
              <a:gd name="connsiteX8" fmla="*/ 763696 w 3252899"/>
              <a:gd name="connsiteY8" fmla="*/ 1410146 h 2569239"/>
              <a:gd name="connsiteX9" fmla="*/ 477946 w 3252899"/>
              <a:gd name="connsiteY9" fmla="*/ 1448246 h 2569239"/>
              <a:gd name="connsiteX10" fmla="*/ 338246 w 3252899"/>
              <a:gd name="connsiteY10" fmla="*/ 1556196 h 2569239"/>
              <a:gd name="connsiteX11" fmla="*/ 306496 w 3252899"/>
              <a:gd name="connsiteY11" fmla="*/ 1606996 h 2569239"/>
              <a:gd name="connsiteX12" fmla="*/ 293796 w 3252899"/>
              <a:gd name="connsiteY12" fmla="*/ 1708596 h 2569239"/>
              <a:gd name="connsiteX13" fmla="*/ 306496 w 3252899"/>
              <a:gd name="connsiteY13" fmla="*/ 1772096 h 2569239"/>
              <a:gd name="connsiteX14" fmla="*/ 810 w 3252899"/>
              <a:gd name="connsiteY14" fmla="*/ 2122675 h 2569239"/>
              <a:gd name="connsiteX15" fmla="*/ 219220 w 3252899"/>
              <a:gd name="connsiteY15" fmla="*/ 2262819 h 2569239"/>
              <a:gd name="connsiteX16" fmla="*/ 284197 w 3252899"/>
              <a:gd name="connsiteY16" fmla="*/ 2337541 h 2569239"/>
              <a:gd name="connsiteX17" fmla="*/ 261750 w 3252899"/>
              <a:gd name="connsiteY17" fmla="*/ 2436040 h 2569239"/>
              <a:gd name="connsiteX18" fmla="*/ 566846 w 3252899"/>
              <a:gd name="connsiteY18" fmla="*/ 2375346 h 2569239"/>
              <a:gd name="connsiteX19" fmla="*/ 801796 w 3252899"/>
              <a:gd name="connsiteY19" fmla="*/ 2432496 h 2569239"/>
              <a:gd name="connsiteX20" fmla="*/ 1335196 w 3252899"/>
              <a:gd name="connsiteY20" fmla="*/ 2565846 h 2569239"/>
              <a:gd name="connsiteX21" fmla="*/ 1824146 w 3252899"/>
              <a:gd name="connsiteY21" fmla="*/ 2527746 h 2569239"/>
              <a:gd name="connsiteX22" fmla="*/ 2274996 w 3252899"/>
              <a:gd name="connsiteY22" fmla="*/ 2508696 h 2569239"/>
              <a:gd name="connsiteX23" fmla="*/ 2548046 w 3252899"/>
              <a:gd name="connsiteY23" fmla="*/ 2515046 h 2569239"/>
              <a:gd name="connsiteX24" fmla="*/ 2871896 w 3252899"/>
              <a:gd name="connsiteY24" fmla="*/ 2273746 h 2569239"/>
              <a:gd name="connsiteX25" fmla="*/ 2833796 w 3252899"/>
              <a:gd name="connsiteY25" fmla="*/ 2102296 h 2569239"/>
              <a:gd name="connsiteX26" fmla="*/ 2948096 w 3252899"/>
              <a:gd name="connsiteY26" fmla="*/ 1873696 h 2569239"/>
              <a:gd name="connsiteX27" fmla="*/ 3252896 w 3252899"/>
              <a:gd name="connsiteY27" fmla="*/ 1619696 h 2569239"/>
              <a:gd name="connsiteX28" fmla="*/ 2941746 w 3252899"/>
              <a:gd name="connsiteY28" fmla="*/ 1302196 h 2569239"/>
              <a:gd name="connsiteX29" fmla="*/ 2732196 w 3252899"/>
              <a:gd name="connsiteY29" fmla="*/ 1118046 h 2569239"/>
              <a:gd name="connsiteX30" fmla="*/ 2617896 w 3252899"/>
              <a:gd name="connsiteY30" fmla="*/ 762446 h 2569239"/>
              <a:gd name="connsiteX31" fmla="*/ 2332146 w 3252899"/>
              <a:gd name="connsiteY31" fmla="*/ 476696 h 2569239"/>
              <a:gd name="connsiteX32" fmla="*/ 2274996 w 3252899"/>
              <a:gd name="connsiteY32" fmla="*/ 362396 h 2569239"/>
              <a:gd name="connsiteX33" fmla="*/ 2147996 w 3252899"/>
              <a:gd name="connsiteY33" fmla="*/ 209996 h 2569239"/>
              <a:gd name="connsiteX34" fmla="*/ 1976546 w 3252899"/>
              <a:gd name="connsiteY34" fmla="*/ 25846 h 2569239"/>
              <a:gd name="connsiteX35" fmla="*/ 1868596 w 3252899"/>
              <a:gd name="connsiteY35" fmla="*/ 241746 h 2569239"/>
              <a:gd name="connsiteX36" fmla="*/ 1538396 w 3252899"/>
              <a:gd name="connsiteY36" fmla="*/ 108396 h 2569239"/>
              <a:gd name="connsiteX37" fmla="*/ 1544746 w 3252899"/>
              <a:gd name="connsiteY37" fmla="*/ 292546 h 2569239"/>
              <a:gd name="connsiteX38" fmla="*/ 1538396 w 3252899"/>
              <a:gd name="connsiteY38" fmla="*/ 330646 h 2569239"/>
              <a:gd name="connsiteX39" fmla="*/ 1551096 w 3252899"/>
              <a:gd name="connsiteY39" fmla="*/ 381446 h 2569239"/>
              <a:gd name="connsiteX40" fmla="*/ 1849546 w 3252899"/>
              <a:gd name="connsiteY40" fmla="*/ 470346 h 2569239"/>
              <a:gd name="connsiteX41" fmla="*/ 1906696 w 3252899"/>
              <a:gd name="connsiteY41" fmla="*/ 711646 h 2569239"/>
              <a:gd name="connsiteX42" fmla="*/ 1646346 w 3252899"/>
              <a:gd name="connsiteY42" fmla="*/ 527496 h 2569239"/>
              <a:gd name="connsiteX43" fmla="*/ 1563796 w 3252899"/>
              <a:gd name="connsiteY43" fmla="*/ 698946 h 2569239"/>
              <a:gd name="connsiteX44" fmla="*/ 1112946 w 3252899"/>
              <a:gd name="connsiteY44" fmla="*/ 794196 h 2569239"/>
              <a:gd name="connsiteX45" fmla="*/ 1246296 w 3252899"/>
              <a:gd name="connsiteY45" fmla="*/ 641796 h 2569239"/>
              <a:gd name="connsiteX46" fmla="*/ 1373296 w 3252899"/>
              <a:gd name="connsiteY46" fmla="*/ 495746 h 2569239"/>
              <a:gd name="connsiteX47" fmla="*/ 1322496 w 3252899"/>
              <a:gd name="connsiteY47" fmla="*/ 356046 h 2569239"/>
              <a:gd name="connsiteX48" fmla="*/ 1024046 w 3252899"/>
              <a:gd name="connsiteY48" fmla="*/ 267146 h 2569239"/>
              <a:gd name="connsiteX49" fmla="*/ 1125646 w 3252899"/>
              <a:gd name="connsiteY49" fmla="*/ 446 h 2569239"/>
              <a:gd name="connsiteX50" fmla="*/ 953458 w 3252899"/>
              <a:gd name="connsiteY50" fmla="*/ 205418 h 2569239"/>
              <a:gd name="connsiteX51" fmla="*/ 883844 w 3252899"/>
              <a:gd name="connsiteY51" fmla="*/ 266943 h 2569239"/>
              <a:gd name="connsiteX52" fmla="*/ 981724 w 3252899"/>
              <a:gd name="connsiteY52" fmla="*/ 377701 h 2569239"/>
              <a:gd name="connsiteX53" fmla="*/ 1010057 w 3252899"/>
              <a:gd name="connsiteY53" fmla="*/ 416338 h 2569239"/>
              <a:gd name="connsiteX54" fmla="*/ 1043542 w 3252899"/>
              <a:gd name="connsiteY54" fmla="*/ 434369 h 2569239"/>
              <a:gd name="connsiteX55" fmla="*/ 1027025 w 3252899"/>
              <a:gd name="connsiteY55" fmla="*/ 484267 h 2569239"/>
              <a:gd name="connsiteX56" fmla="*/ 981694 w 3252899"/>
              <a:gd name="connsiteY56" fmla="*/ 497476 h 2569239"/>
              <a:gd name="connsiteX57" fmla="*/ 961118 w 3252899"/>
              <a:gd name="connsiteY57" fmla="*/ 493612 h 2569239"/>
              <a:gd name="connsiteX58" fmla="*/ 899374 w 3252899"/>
              <a:gd name="connsiteY58" fmla="*/ 424141 h 2569239"/>
              <a:gd name="connsiteX59" fmla="*/ 783260 w 3252899"/>
              <a:gd name="connsiteY59" fmla="*/ 393348 h 2569239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53458 w 3252899"/>
              <a:gd name="connsiteY49" fmla="*/ 179726 h 2543547"/>
              <a:gd name="connsiteX50" fmla="*/ 883844 w 3252899"/>
              <a:gd name="connsiteY50" fmla="*/ 241251 h 2543547"/>
              <a:gd name="connsiteX51" fmla="*/ 981724 w 3252899"/>
              <a:gd name="connsiteY51" fmla="*/ 352009 h 2543547"/>
              <a:gd name="connsiteX52" fmla="*/ 1010057 w 3252899"/>
              <a:gd name="connsiteY52" fmla="*/ 390646 h 2543547"/>
              <a:gd name="connsiteX53" fmla="*/ 1043542 w 3252899"/>
              <a:gd name="connsiteY53" fmla="*/ 408677 h 2543547"/>
              <a:gd name="connsiteX54" fmla="*/ 1027025 w 3252899"/>
              <a:gd name="connsiteY54" fmla="*/ 458575 h 2543547"/>
              <a:gd name="connsiteX55" fmla="*/ 981694 w 3252899"/>
              <a:gd name="connsiteY55" fmla="*/ 471784 h 2543547"/>
              <a:gd name="connsiteX56" fmla="*/ 961118 w 3252899"/>
              <a:gd name="connsiteY56" fmla="*/ 467920 h 2543547"/>
              <a:gd name="connsiteX57" fmla="*/ 899374 w 3252899"/>
              <a:gd name="connsiteY57" fmla="*/ 398449 h 2543547"/>
              <a:gd name="connsiteX58" fmla="*/ 783260 w 3252899"/>
              <a:gd name="connsiteY58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12245 w 3252899"/>
              <a:gd name="connsiteY49" fmla="*/ 179726 h 2543547"/>
              <a:gd name="connsiteX50" fmla="*/ 883844 w 3252899"/>
              <a:gd name="connsiteY50" fmla="*/ 241251 h 2543547"/>
              <a:gd name="connsiteX51" fmla="*/ 981724 w 3252899"/>
              <a:gd name="connsiteY51" fmla="*/ 352009 h 2543547"/>
              <a:gd name="connsiteX52" fmla="*/ 1010057 w 3252899"/>
              <a:gd name="connsiteY52" fmla="*/ 390646 h 2543547"/>
              <a:gd name="connsiteX53" fmla="*/ 1043542 w 3252899"/>
              <a:gd name="connsiteY53" fmla="*/ 408677 h 2543547"/>
              <a:gd name="connsiteX54" fmla="*/ 1027025 w 3252899"/>
              <a:gd name="connsiteY54" fmla="*/ 458575 h 2543547"/>
              <a:gd name="connsiteX55" fmla="*/ 981694 w 3252899"/>
              <a:gd name="connsiteY55" fmla="*/ 471784 h 2543547"/>
              <a:gd name="connsiteX56" fmla="*/ 961118 w 3252899"/>
              <a:gd name="connsiteY56" fmla="*/ 467920 h 2543547"/>
              <a:gd name="connsiteX57" fmla="*/ 899374 w 3252899"/>
              <a:gd name="connsiteY57" fmla="*/ 398449 h 2543547"/>
              <a:gd name="connsiteX58" fmla="*/ 783260 w 3252899"/>
              <a:gd name="connsiteY58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12245 w 3252899"/>
              <a:gd name="connsiteY49" fmla="*/ 179726 h 2543547"/>
              <a:gd name="connsiteX50" fmla="*/ 927632 w 3252899"/>
              <a:gd name="connsiteY50" fmla="*/ 220645 h 2543547"/>
              <a:gd name="connsiteX51" fmla="*/ 883844 w 3252899"/>
              <a:gd name="connsiteY51" fmla="*/ 241251 h 2543547"/>
              <a:gd name="connsiteX52" fmla="*/ 981724 w 3252899"/>
              <a:gd name="connsiteY52" fmla="*/ 352009 h 2543547"/>
              <a:gd name="connsiteX53" fmla="*/ 1010057 w 3252899"/>
              <a:gd name="connsiteY53" fmla="*/ 390646 h 2543547"/>
              <a:gd name="connsiteX54" fmla="*/ 1043542 w 3252899"/>
              <a:gd name="connsiteY54" fmla="*/ 408677 h 2543547"/>
              <a:gd name="connsiteX55" fmla="*/ 1027025 w 3252899"/>
              <a:gd name="connsiteY55" fmla="*/ 458575 h 2543547"/>
              <a:gd name="connsiteX56" fmla="*/ 981694 w 3252899"/>
              <a:gd name="connsiteY56" fmla="*/ 471784 h 2543547"/>
              <a:gd name="connsiteX57" fmla="*/ 961118 w 3252899"/>
              <a:gd name="connsiteY57" fmla="*/ 467920 h 2543547"/>
              <a:gd name="connsiteX58" fmla="*/ 899374 w 3252899"/>
              <a:gd name="connsiteY58" fmla="*/ 398449 h 2543547"/>
              <a:gd name="connsiteX59" fmla="*/ 783260 w 3252899"/>
              <a:gd name="connsiteY5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12245 w 3252899"/>
              <a:gd name="connsiteY49" fmla="*/ 179726 h 2543547"/>
              <a:gd name="connsiteX50" fmla="*/ 925056 w 3252899"/>
              <a:gd name="connsiteY50" fmla="*/ 241252 h 2543547"/>
              <a:gd name="connsiteX51" fmla="*/ 883844 w 3252899"/>
              <a:gd name="connsiteY51" fmla="*/ 241251 h 2543547"/>
              <a:gd name="connsiteX52" fmla="*/ 981724 w 3252899"/>
              <a:gd name="connsiteY52" fmla="*/ 352009 h 2543547"/>
              <a:gd name="connsiteX53" fmla="*/ 1010057 w 3252899"/>
              <a:gd name="connsiteY53" fmla="*/ 390646 h 2543547"/>
              <a:gd name="connsiteX54" fmla="*/ 1043542 w 3252899"/>
              <a:gd name="connsiteY54" fmla="*/ 408677 h 2543547"/>
              <a:gd name="connsiteX55" fmla="*/ 1027025 w 3252899"/>
              <a:gd name="connsiteY55" fmla="*/ 458575 h 2543547"/>
              <a:gd name="connsiteX56" fmla="*/ 981694 w 3252899"/>
              <a:gd name="connsiteY56" fmla="*/ 471784 h 2543547"/>
              <a:gd name="connsiteX57" fmla="*/ 961118 w 3252899"/>
              <a:gd name="connsiteY57" fmla="*/ 467920 h 2543547"/>
              <a:gd name="connsiteX58" fmla="*/ 899374 w 3252899"/>
              <a:gd name="connsiteY58" fmla="*/ 398449 h 2543547"/>
              <a:gd name="connsiteX59" fmla="*/ 783260 w 3252899"/>
              <a:gd name="connsiteY5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12245 w 3252899"/>
              <a:gd name="connsiteY49" fmla="*/ 179726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981724 w 3252899"/>
              <a:gd name="connsiteY52" fmla="*/ 352009 h 2543547"/>
              <a:gd name="connsiteX53" fmla="*/ 1010057 w 3252899"/>
              <a:gd name="connsiteY53" fmla="*/ 390646 h 2543547"/>
              <a:gd name="connsiteX54" fmla="*/ 1043542 w 3252899"/>
              <a:gd name="connsiteY54" fmla="*/ 408677 h 2543547"/>
              <a:gd name="connsiteX55" fmla="*/ 1027025 w 3252899"/>
              <a:gd name="connsiteY55" fmla="*/ 458575 h 2543547"/>
              <a:gd name="connsiteX56" fmla="*/ 981694 w 3252899"/>
              <a:gd name="connsiteY56" fmla="*/ 471784 h 2543547"/>
              <a:gd name="connsiteX57" fmla="*/ 961118 w 3252899"/>
              <a:gd name="connsiteY57" fmla="*/ 467920 h 2543547"/>
              <a:gd name="connsiteX58" fmla="*/ 899374 w 3252899"/>
              <a:gd name="connsiteY58" fmla="*/ 398449 h 2543547"/>
              <a:gd name="connsiteX59" fmla="*/ 783260 w 3252899"/>
              <a:gd name="connsiteY5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12245 w 3252899"/>
              <a:gd name="connsiteY49" fmla="*/ 179726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981724 w 3252899"/>
              <a:gd name="connsiteY52" fmla="*/ 352009 h 2543547"/>
              <a:gd name="connsiteX53" fmla="*/ 1010057 w 3252899"/>
              <a:gd name="connsiteY53" fmla="*/ 390646 h 2543547"/>
              <a:gd name="connsiteX54" fmla="*/ 1043542 w 3252899"/>
              <a:gd name="connsiteY54" fmla="*/ 408677 h 2543547"/>
              <a:gd name="connsiteX55" fmla="*/ 1027025 w 3252899"/>
              <a:gd name="connsiteY55" fmla="*/ 458575 h 2543547"/>
              <a:gd name="connsiteX56" fmla="*/ 981694 w 3252899"/>
              <a:gd name="connsiteY56" fmla="*/ 471784 h 2543547"/>
              <a:gd name="connsiteX57" fmla="*/ 961118 w 3252899"/>
              <a:gd name="connsiteY57" fmla="*/ 467920 h 2543547"/>
              <a:gd name="connsiteX58" fmla="*/ 899374 w 3252899"/>
              <a:gd name="connsiteY58" fmla="*/ 398449 h 2543547"/>
              <a:gd name="connsiteX59" fmla="*/ 783260 w 3252899"/>
              <a:gd name="connsiteY5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981724 w 3252899"/>
              <a:gd name="connsiteY52" fmla="*/ 352009 h 2543547"/>
              <a:gd name="connsiteX53" fmla="*/ 1010057 w 3252899"/>
              <a:gd name="connsiteY53" fmla="*/ 390646 h 2543547"/>
              <a:gd name="connsiteX54" fmla="*/ 1043542 w 3252899"/>
              <a:gd name="connsiteY54" fmla="*/ 408677 h 2543547"/>
              <a:gd name="connsiteX55" fmla="*/ 1027025 w 3252899"/>
              <a:gd name="connsiteY55" fmla="*/ 458575 h 2543547"/>
              <a:gd name="connsiteX56" fmla="*/ 981694 w 3252899"/>
              <a:gd name="connsiteY56" fmla="*/ 471784 h 2543547"/>
              <a:gd name="connsiteX57" fmla="*/ 961118 w 3252899"/>
              <a:gd name="connsiteY57" fmla="*/ 467920 h 2543547"/>
              <a:gd name="connsiteX58" fmla="*/ 899374 w 3252899"/>
              <a:gd name="connsiteY58" fmla="*/ 398449 h 2543547"/>
              <a:gd name="connsiteX59" fmla="*/ 783260 w 3252899"/>
              <a:gd name="connsiteY5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876117 w 3252899"/>
              <a:gd name="connsiteY52" fmla="*/ 295342 h 2543547"/>
              <a:gd name="connsiteX53" fmla="*/ 981724 w 3252899"/>
              <a:gd name="connsiteY53" fmla="*/ 352009 h 2543547"/>
              <a:gd name="connsiteX54" fmla="*/ 1010057 w 3252899"/>
              <a:gd name="connsiteY54" fmla="*/ 390646 h 2543547"/>
              <a:gd name="connsiteX55" fmla="*/ 1043542 w 3252899"/>
              <a:gd name="connsiteY55" fmla="*/ 408677 h 2543547"/>
              <a:gd name="connsiteX56" fmla="*/ 1027025 w 3252899"/>
              <a:gd name="connsiteY56" fmla="*/ 458575 h 2543547"/>
              <a:gd name="connsiteX57" fmla="*/ 981694 w 3252899"/>
              <a:gd name="connsiteY57" fmla="*/ 471784 h 2543547"/>
              <a:gd name="connsiteX58" fmla="*/ 961118 w 3252899"/>
              <a:gd name="connsiteY58" fmla="*/ 467920 h 2543547"/>
              <a:gd name="connsiteX59" fmla="*/ 899374 w 3252899"/>
              <a:gd name="connsiteY59" fmla="*/ 398449 h 2543547"/>
              <a:gd name="connsiteX60" fmla="*/ 783260 w 3252899"/>
              <a:gd name="connsiteY60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876117 w 3252899"/>
              <a:gd name="connsiteY52" fmla="*/ 295342 h 2543547"/>
              <a:gd name="connsiteX53" fmla="*/ 943087 w 3252899"/>
              <a:gd name="connsiteY53" fmla="*/ 308221 h 2543547"/>
              <a:gd name="connsiteX54" fmla="*/ 981724 w 3252899"/>
              <a:gd name="connsiteY54" fmla="*/ 352009 h 2543547"/>
              <a:gd name="connsiteX55" fmla="*/ 1010057 w 3252899"/>
              <a:gd name="connsiteY55" fmla="*/ 390646 h 2543547"/>
              <a:gd name="connsiteX56" fmla="*/ 1043542 w 3252899"/>
              <a:gd name="connsiteY56" fmla="*/ 408677 h 2543547"/>
              <a:gd name="connsiteX57" fmla="*/ 1027025 w 3252899"/>
              <a:gd name="connsiteY57" fmla="*/ 458575 h 2543547"/>
              <a:gd name="connsiteX58" fmla="*/ 981694 w 3252899"/>
              <a:gd name="connsiteY58" fmla="*/ 471784 h 2543547"/>
              <a:gd name="connsiteX59" fmla="*/ 961118 w 3252899"/>
              <a:gd name="connsiteY59" fmla="*/ 467920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876117 w 3252899"/>
              <a:gd name="connsiteY52" fmla="*/ 295342 h 2543547"/>
              <a:gd name="connsiteX53" fmla="*/ 955965 w 3252899"/>
              <a:gd name="connsiteY53" fmla="*/ 295342 h 2543547"/>
              <a:gd name="connsiteX54" fmla="*/ 981724 w 3252899"/>
              <a:gd name="connsiteY54" fmla="*/ 352009 h 2543547"/>
              <a:gd name="connsiteX55" fmla="*/ 1010057 w 3252899"/>
              <a:gd name="connsiteY55" fmla="*/ 390646 h 2543547"/>
              <a:gd name="connsiteX56" fmla="*/ 1043542 w 3252899"/>
              <a:gd name="connsiteY56" fmla="*/ 408677 h 2543547"/>
              <a:gd name="connsiteX57" fmla="*/ 1027025 w 3252899"/>
              <a:gd name="connsiteY57" fmla="*/ 458575 h 2543547"/>
              <a:gd name="connsiteX58" fmla="*/ 981694 w 3252899"/>
              <a:gd name="connsiteY58" fmla="*/ 471784 h 2543547"/>
              <a:gd name="connsiteX59" fmla="*/ 961118 w 3252899"/>
              <a:gd name="connsiteY59" fmla="*/ 467920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876117 w 3252899"/>
              <a:gd name="connsiteY52" fmla="*/ 295342 h 2543547"/>
              <a:gd name="connsiteX53" fmla="*/ 953389 w 3252899"/>
              <a:gd name="connsiteY53" fmla="*/ 297918 h 2543547"/>
              <a:gd name="connsiteX54" fmla="*/ 981724 w 3252899"/>
              <a:gd name="connsiteY54" fmla="*/ 352009 h 2543547"/>
              <a:gd name="connsiteX55" fmla="*/ 1010057 w 3252899"/>
              <a:gd name="connsiteY55" fmla="*/ 390646 h 2543547"/>
              <a:gd name="connsiteX56" fmla="*/ 1043542 w 3252899"/>
              <a:gd name="connsiteY56" fmla="*/ 408677 h 2543547"/>
              <a:gd name="connsiteX57" fmla="*/ 1027025 w 3252899"/>
              <a:gd name="connsiteY57" fmla="*/ 458575 h 2543547"/>
              <a:gd name="connsiteX58" fmla="*/ 981694 w 3252899"/>
              <a:gd name="connsiteY58" fmla="*/ 471784 h 2543547"/>
              <a:gd name="connsiteX59" fmla="*/ 961118 w 3252899"/>
              <a:gd name="connsiteY59" fmla="*/ 467920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858086 w 3252899"/>
              <a:gd name="connsiteY52" fmla="*/ 267009 h 2543547"/>
              <a:gd name="connsiteX53" fmla="*/ 876117 w 3252899"/>
              <a:gd name="connsiteY53" fmla="*/ 295342 h 2543547"/>
              <a:gd name="connsiteX54" fmla="*/ 953389 w 3252899"/>
              <a:gd name="connsiteY54" fmla="*/ 297918 h 2543547"/>
              <a:gd name="connsiteX55" fmla="*/ 981724 w 3252899"/>
              <a:gd name="connsiteY55" fmla="*/ 352009 h 2543547"/>
              <a:gd name="connsiteX56" fmla="*/ 1010057 w 3252899"/>
              <a:gd name="connsiteY56" fmla="*/ 390646 h 2543547"/>
              <a:gd name="connsiteX57" fmla="*/ 1043542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961118 w 3252899"/>
              <a:gd name="connsiteY60" fmla="*/ 467920 h 2543547"/>
              <a:gd name="connsiteX61" fmla="*/ 899374 w 3252899"/>
              <a:gd name="connsiteY61" fmla="*/ 398449 h 2543547"/>
              <a:gd name="connsiteX62" fmla="*/ 783260 w 3252899"/>
              <a:gd name="connsiteY6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6117 w 3252899"/>
              <a:gd name="connsiteY53" fmla="*/ 295342 h 2543547"/>
              <a:gd name="connsiteX54" fmla="*/ 953389 w 3252899"/>
              <a:gd name="connsiteY54" fmla="*/ 297918 h 2543547"/>
              <a:gd name="connsiteX55" fmla="*/ 981724 w 3252899"/>
              <a:gd name="connsiteY55" fmla="*/ 352009 h 2543547"/>
              <a:gd name="connsiteX56" fmla="*/ 1010057 w 3252899"/>
              <a:gd name="connsiteY56" fmla="*/ 390646 h 2543547"/>
              <a:gd name="connsiteX57" fmla="*/ 1043542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961118 w 3252899"/>
              <a:gd name="connsiteY60" fmla="*/ 467920 h 2543547"/>
              <a:gd name="connsiteX61" fmla="*/ 899374 w 3252899"/>
              <a:gd name="connsiteY61" fmla="*/ 398449 h 2543547"/>
              <a:gd name="connsiteX62" fmla="*/ 783260 w 3252899"/>
              <a:gd name="connsiteY6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6117 w 3252899"/>
              <a:gd name="connsiteY53" fmla="*/ 295342 h 2543547"/>
              <a:gd name="connsiteX54" fmla="*/ 953389 w 3252899"/>
              <a:gd name="connsiteY54" fmla="*/ 297918 h 2543547"/>
              <a:gd name="connsiteX55" fmla="*/ 981724 w 3252899"/>
              <a:gd name="connsiteY55" fmla="*/ 352009 h 2543547"/>
              <a:gd name="connsiteX56" fmla="*/ 1010057 w 3252899"/>
              <a:gd name="connsiteY56" fmla="*/ 390646 h 2543547"/>
              <a:gd name="connsiteX57" fmla="*/ 1043542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6117 w 3252899"/>
              <a:gd name="connsiteY53" fmla="*/ 295342 h 2543547"/>
              <a:gd name="connsiteX54" fmla="*/ 948237 w 3252899"/>
              <a:gd name="connsiteY54" fmla="*/ 305645 h 2543547"/>
              <a:gd name="connsiteX55" fmla="*/ 981724 w 3252899"/>
              <a:gd name="connsiteY55" fmla="*/ 352009 h 2543547"/>
              <a:gd name="connsiteX56" fmla="*/ 1010057 w 3252899"/>
              <a:gd name="connsiteY56" fmla="*/ 390646 h 2543547"/>
              <a:gd name="connsiteX57" fmla="*/ 1043542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0965 w 3252899"/>
              <a:gd name="connsiteY53" fmla="*/ 305645 h 2543547"/>
              <a:gd name="connsiteX54" fmla="*/ 948237 w 3252899"/>
              <a:gd name="connsiteY54" fmla="*/ 305645 h 2543547"/>
              <a:gd name="connsiteX55" fmla="*/ 981724 w 3252899"/>
              <a:gd name="connsiteY55" fmla="*/ 352009 h 2543547"/>
              <a:gd name="connsiteX56" fmla="*/ 1010057 w 3252899"/>
              <a:gd name="connsiteY56" fmla="*/ 390646 h 2543547"/>
              <a:gd name="connsiteX57" fmla="*/ 1043542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4754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0965 w 3252899"/>
              <a:gd name="connsiteY53" fmla="*/ 305645 h 2543547"/>
              <a:gd name="connsiteX54" fmla="*/ 948237 w 3252899"/>
              <a:gd name="connsiteY54" fmla="*/ 305645 h 2543547"/>
              <a:gd name="connsiteX55" fmla="*/ 981724 w 3252899"/>
              <a:gd name="connsiteY55" fmla="*/ 352009 h 2543547"/>
              <a:gd name="connsiteX56" fmla="*/ 1010057 w 3252899"/>
              <a:gd name="connsiteY56" fmla="*/ 390646 h 2543547"/>
              <a:gd name="connsiteX57" fmla="*/ 1043542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4754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0965 w 3252899"/>
              <a:gd name="connsiteY53" fmla="*/ 305645 h 2543547"/>
              <a:gd name="connsiteX54" fmla="*/ 948237 w 3252899"/>
              <a:gd name="connsiteY54" fmla="*/ 305645 h 2543547"/>
              <a:gd name="connsiteX55" fmla="*/ 971421 w 3252899"/>
              <a:gd name="connsiteY55" fmla="*/ 359737 h 2543547"/>
              <a:gd name="connsiteX56" fmla="*/ 1010057 w 3252899"/>
              <a:gd name="connsiteY56" fmla="*/ 390646 h 2543547"/>
              <a:gd name="connsiteX57" fmla="*/ 1043542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4754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0965 w 3252899"/>
              <a:gd name="connsiteY53" fmla="*/ 305645 h 2543547"/>
              <a:gd name="connsiteX54" fmla="*/ 948237 w 3252899"/>
              <a:gd name="connsiteY54" fmla="*/ 305645 h 2543547"/>
              <a:gd name="connsiteX55" fmla="*/ 971421 w 3252899"/>
              <a:gd name="connsiteY55" fmla="*/ 359737 h 2543547"/>
              <a:gd name="connsiteX56" fmla="*/ 1010057 w 3252899"/>
              <a:gd name="connsiteY56" fmla="*/ 390646 h 2543547"/>
              <a:gd name="connsiteX57" fmla="*/ 1038391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294163 w 3252899"/>
              <a:gd name="connsiteY47" fmla="*/ 376718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4754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0965 w 3252899"/>
              <a:gd name="connsiteY53" fmla="*/ 305645 h 2543547"/>
              <a:gd name="connsiteX54" fmla="*/ 948237 w 3252899"/>
              <a:gd name="connsiteY54" fmla="*/ 305645 h 2543547"/>
              <a:gd name="connsiteX55" fmla="*/ 971421 w 3252899"/>
              <a:gd name="connsiteY55" fmla="*/ 359737 h 2543547"/>
              <a:gd name="connsiteX56" fmla="*/ 1010057 w 3252899"/>
              <a:gd name="connsiteY56" fmla="*/ 390646 h 2543547"/>
              <a:gd name="connsiteX57" fmla="*/ 1038391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294163 w 3252899"/>
              <a:gd name="connsiteY47" fmla="*/ 376718 h 2543547"/>
              <a:gd name="connsiteX48" fmla="*/ 1205816 w 3252899"/>
              <a:gd name="connsiteY48" fmla="*/ 377767 h 2543547"/>
              <a:gd name="connsiteX49" fmla="*/ 1024046 w 3252899"/>
              <a:gd name="connsiteY49" fmla="*/ 241454 h 2543547"/>
              <a:gd name="connsiteX50" fmla="*/ 901942 w 3252899"/>
              <a:gd name="connsiteY50" fmla="*/ 197757 h 2543547"/>
              <a:gd name="connsiteX51" fmla="*/ 914754 w 3252899"/>
              <a:gd name="connsiteY51" fmla="*/ 233525 h 2543547"/>
              <a:gd name="connsiteX52" fmla="*/ 878692 w 3252899"/>
              <a:gd name="connsiteY52" fmla="*/ 238676 h 2543547"/>
              <a:gd name="connsiteX53" fmla="*/ 858086 w 3252899"/>
              <a:gd name="connsiteY53" fmla="*/ 267009 h 2543547"/>
              <a:gd name="connsiteX54" fmla="*/ 870965 w 3252899"/>
              <a:gd name="connsiteY54" fmla="*/ 305645 h 2543547"/>
              <a:gd name="connsiteX55" fmla="*/ 948237 w 3252899"/>
              <a:gd name="connsiteY55" fmla="*/ 305645 h 2543547"/>
              <a:gd name="connsiteX56" fmla="*/ 971421 w 3252899"/>
              <a:gd name="connsiteY56" fmla="*/ 359737 h 2543547"/>
              <a:gd name="connsiteX57" fmla="*/ 1010057 w 3252899"/>
              <a:gd name="connsiteY57" fmla="*/ 390646 h 2543547"/>
              <a:gd name="connsiteX58" fmla="*/ 1038391 w 3252899"/>
              <a:gd name="connsiteY58" fmla="*/ 408677 h 2543547"/>
              <a:gd name="connsiteX59" fmla="*/ 1027025 w 3252899"/>
              <a:gd name="connsiteY59" fmla="*/ 458575 h 2543547"/>
              <a:gd name="connsiteX60" fmla="*/ 981694 w 3252899"/>
              <a:gd name="connsiteY60" fmla="*/ 471784 h 2543547"/>
              <a:gd name="connsiteX61" fmla="*/ 899374 w 3252899"/>
              <a:gd name="connsiteY61" fmla="*/ 398449 h 2543547"/>
              <a:gd name="connsiteX62" fmla="*/ 783260 w 3252899"/>
              <a:gd name="connsiteY6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453145 w 3252899"/>
              <a:gd name="connsiteY46" fmla="*/ 470054 h 2543547"/>
              <a:gd name="connsiteX47" fmla="*/ 1294163 w 3252899"/>
              <a:gd name="connsiteY47" fmla="*/ 376718 h 2543547"/>
              <a:gd name="connsiteX48" fmla="*/ 1205816 w 3252899"/>
              <a:gd name="connsiteY48" fmla="*/ 377767 h 2543547"/>
              <a:gd name="connsiteX49" fmla="*/ 1024046 w 3252899"/>
              <a:gd name="connsiteY49" fmla="*/ 241454 h 2543547"/>
              <a:gd name="connsiteX50" fmla="*/ 901942 w 3252899"/>
              <a:gd name="connsiteY50" fmla="*/ 197757 h 2543547"/>
              <a:gd name="connsiteX51" fmla="*/ 914754 w 3252899"/>
              <a:gd name="connsiteY51" fmla="*/ 233525 h 2543547"/>
              <a:gd name="connsiteX52" fmla="*/ 878692 w 3252899"/>
              <a:gd name="connsiteY52" fmla="*/ 238676 h 2543547"/>
              <a:gd name="connsiteX53" fmla="*/ 858086 w 3252899"/>
              <a:gd name="connsiteY53" fmla="*/ 267009 h 2543547"/>
              <a:gd name="connsiteX54" fmla="*/ 870965 w 3252899"/>
              <a:gd name="connsiteY54" fmla="*/ 305645 h 2543547"/>
              <a:gd name="connsiteX55" fmla="*/ 948237 w 3252899"/>
              <a:gd name="connsiteY55" fmla="*/ 305645 h 2543547"/>
              <a:gd name="connsiteX56" fmla="*/ 971421 w 3252899"/>
              <a:gd name="connsiteY56" fmla="*/ 359737 h 2543547"/>
              <a:gd name="connsiteX57" fmla="*/ 1010057 w 3252899"/>
              <a:gd name="connsiteY57" fmla="*/ 390646 h 2543547"/>
              <a:gd name="connsiteX58" fmla="*/ 1038391 w 3252899"/>
              <a:gd name="connsiteY58" fmla="*/ 408677 h 2543547"/>
              <a:gd name="connsiteX59" fmla="*/ 1027025 w 3252899"/>
              <a:gd name="connsiteY59" fmla="*/ 458575 h 2543547"/>
              <a:gd name="connsiteX60" fmla="*/ 981694 w 3252899"/>
              <a:gd name="connsiteY60" fmla="*/ 471784 h 2543547"/>
              <a:gd name="connsiteX61" fmla="*/ 899374 w 3252899"/>
              <a:gd name="connsiteY61" fmla="*/ 398449 h 2543547"/>
              <a:gd name="connsiteX62" fmla="*/ 783260 w 3252899"/>
              <a:gd name="connsiteY6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417030 w 3252899"/>
              <a:gd name="connsiteY46" fmla="*/ 563223 h 2543547"/>
              <a:gd name="connsiteX47" fmla="*/ 1453145 w 3252899"/>
              <a:gd name="connsiteY47" fmla="*/ 470054 h 2543547"/>
              <a:gd name="connsiteX48" fmla="*/ 1294163 w 3252899"/>
              <a:gd name="connsiteY48" fmla="*/ 376718 h 2543547"/>
              <a:gd name="connsiteX49" fmla="*/ 1205816 w 3252899"/>
              <a:gd name="connsiteY49" fmla="*/ 377767 h 2543547"/>
              <a:gd name="connsiteX50" fmla="*/ 1024046 w 3252899"/>
              <a:gd name="connsiteY50" fmla="*/ 241454 h 2543547"/>
              <a:gd name="connsiteX51" fmla="*/ 901942 w 3252899"/>
              <a:gd name="connsiteY51" fmla="*/ 197757 h 2543547"/>
              <a:gd name="connsiteX52" fmla="*/ 914754 w 3252899"/>
              <a:gd name="connsiteY52" fmla="*/ 233525 h 2543547"/>
              <a:gd name="connsiteX53" fmla="*/ 878692 w 3252899"/>
              <a:gd name="connsiteY53" fmla="*/ 238676 h 2543547"/>
              <a:gd name="connsiteX54" fmla="*/ 858086 w 3252899"/>
              <a:gd name="connsiteY54" fmla="*/ 267009 h 2543547"/>
              <a:gd name="connsiteX55" fmla="*/ 870965 w 3252899"/>
              <a:gd name="connsiteY55" fmla="*/ 305645 h 2543547"/>
              <a:gd name="connsiteX56" fmla="*/ 948237 w 3252899"/>
              <a:gd name="connsiteY56" fmla="*/ 305645 h 2543547"/>
              <a:gd name="connsiteX57" fmla="*/ 971421 w 3252899"/>
              <a:gd name="connsiteY57" fmla="*/ 359737 h 2543547"/>
              <a:gd name="connsiteX58" fmla="*/ 1010057 w 3252899"/>
              <a:gd name="connsiteY58" fmla="*/ 390646 h 2543547"/>
              <a:gd name="connsiteX59" fmla="*/ 1038391 w 3252899"/>
              <a:gd name="connsiteY59" fmla="*/ 408677 h 2543547"/>
              <a:gd name="connsiteX60" fmla="*/ 1027025 w 3252899"/>
              <a:gd name="connsiteY60" fmla="*/ 458575 h 2543547"/>
              <a:gd name="connsiteX61" fmla="*/ 981694 w 3252899"/>
              <a:gd name="connsiteY61" fmla="*/ 471784 h 2543547"/>
              <a:gd name="connsiteX62" fmla="*/ 899374 w 3252899"/>
              <a:gd name="connsiteY62" fmla="*/ 398449 h 2543547"/>
              <a:gd name="connsiteX63" fmla="*/ 783260 w 3252899"/>
              <a:gd name="connsiteY63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417030 w 3252899"/>
              <a:gd name="connsiteY46" fmla="*/ 563223 h 2543547"/>
              <a:gd name="connsiteX47" fmla="*/ 1386120 w 3252899"/>
              <a:gd name="connsiteY47" fmla="*/ 519435 h 2543547"/>
              <a:gd name="connsiteX48" fmla="*/ 1453145 w 3252899"/>
              <a:gd name="connsiteY48" fmla="*/ 470054 h 2543547"/>
              <a:gd name="connsiteX49" fmla="*/ 1294163 w 3252899"/>
              <a:gd name="connsiteY49" fmla="*/ 376718 h 2543547"/>
              <a:gd name="connsiteX50" fmla="*/ 1205816 w 3252899"/>
              <a:gd name="connsiteY50" fmla="*/ 377767 h 2543547"/>
              <a:gd name="connsiteX51" fmla="*/ 1024046 w 3252899"/>
              <a:gd name="connsiteY51" fmla="*/ 241454 h 2543547"/>
              <a:gd name="connsiteX52" fmla="*/ 901942 w 3252899"/>
              <a:gd name="connsiteY52" fmla="*/ 197757 h 2543547"/>
              <a:gd name="connsiteX53" fmla="*/ 914754 w 3252899"/>
              <a:gd name="connsiteY53" fmla="*/ 233525 h 2543547"/>
              <a:gd name="connsiteX54" fmla="*/ 878692 w 3252899"/>
              <a:gd name="connsiteY54" fmla="*/ 238676 h 2543547"/>
              <a:gd name="connsiteX55" fmla="*/ 858086 w 3252899"/>
              <a:gd name="connsiteY55" fmla="*/ 267009 h 2543547"/>
              <a:gd name="connsiteX56" fmla="*/ 870965 w 3252899"/>
              <a:gd name="connsiteY56" fmla="*/ 305645 h 2543547"/>
              <a:gd name="connsiteX57" fmla="*/ 948237 w 3252899"/>
              <a:gd name="connsiteY57" fmla="*/ 305645 h 2543547"/>
              <a:gd name="connsiteX58" fmla="*/ 971421 w 3252899"/>
              <a:gd name="connsiteY58" fmla="*/ 359737 h 2543547"/>
              <a:gd name="connsiteX59" fmla="*/ 1010057 w 3252899"/>
              <a:gd name="connsiteY59" fmla="*/ 390646 h 2543547"/>
              <a:gd name="connsiteX60" fmla="*/ 1038391 w 3252899"/>
              <a:gd name="connsiteY60" fmla="*/ 408677 h 2543547"/>
              <a:gd name="connsiteX61" fmla="*/ 1027025 w 3252899"/>
              <a:gd name="connsiteY61" fmla="*/ 458575 h 2543547"/>
              <a:gd name="connsiteX62" fmla="*/ 981694 w 3252899"/>
              <a:gd name="connsiteY62" fmla="*/ 471784 h 2543547"/>
              <a:gd name="connsiteX63" fmla="*/ 899374 w 3252899"/>
              <a:gd name="connsiteY63" fmla="*/ 398449 h 2543547"/>
              <a:gd name="connsiteX64" fmla="*/ 783260 w 3252899"/>
              <a:gd name="connsiteY64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417030 w 3252899"/>
              <a:gd name="connsiteY46" fmla="*/ 563223 h 2543547"/>
              <a:gd name="connsiteX47" fmla="*/ 1386120 w 3252899"/>
              <a:gd name="connsiteY47" fmla="*/ 519435 h 2543547"/>
              <a:gd name="connsiteX48" fmla="*/ 1445363 w 3252899"/>
              <a:gd name="connsiteY48" fmla="*/ 483374 h 2543547"/>
              <a:gd name="connsiteX49" fmla="*/ 1453145 w 3252899"/>
              <a:gd name="connsiteY49" fmla="*/ 470054 h 2543547"/>
              <a:gd name="connsiteX50" fmla="*/ 1294163 w 3252899"/>
              <a:gd name="connsiteY50" fmla="*/ 376718 h 2543547"/>
              <a:gd name="connsiteX51" fmla="*/ 1205816 w 3252899"/>
              <a:gd name="connsiteY51" fmla="*/ 377767 h 2543547"/>
              <a:gd name="connsiteX52" fmla="*/ 1024046 w 3252899"/>
              <a:gd name="connsiteY52" fmla="*/ 241454 h 2543547"/>
              <a:gd name="connsiteX53" fmla="*/ 901942 w 3252899"/>
              <a:gd name="connsiteY53" fmla="*/ 197757 h 2543547"/>
              <a:gd name="connsiteX54" fmla="*/ 914754 w 3252899"/>
              <a:gd name="connsiteY54" fmla="*/ 233525 h 2543547"/>
              <a:gd name="connsiteX55" fmla="*/ 878692 w 3252899"/>
              <a:gd name="connsiteY55" fmla="*/ 238676 h 2543547"/>
              <a:gd name="connsiteX56" fmla="*/ 858086 w 3252899"/>
              <a:gd name="connsiteY56" fmla="*/ 267009 h 2543547"/>
              <a:gd name="connsiteX57" fmla="*/ 870965 w 3252899"/>
              <a:gd name="connsiteY57" fmla="*/ 305645 h 2543547"/>
              <a:gd name="connsiteX58" fmla="*/ 948237 w 3252899"/>
              <a:gd name="connsiteY58" fmla="*/ 305645 h 2543547"/>
              <a:gd name="connsiteX59" fmla="*/ 971421 w 3252899"/>
              <a:gd name="connsiteY59" fmla="*/ 359737 h 2543547"/>
              <a:gd name="connsiteX60" fmla="*/ 1010057 w 3252899"/>
              <a:gd name="connsiteY60" fmla="*/ 390646 h 2543547"/>
              <a:gd name="connsiteX61" fmla="*/ 1038391 w 3252899"/>
              <a:gd name="connsiteY61" fmla="*/ 408677 h 2543547"/>
              <a:gd name="connsiteX62" fmla="*/ 1027025 w 3252899"/>
              <a:gd name="connsiteY62" fmla="*/ 458575 h 2543547"/>
              <a:gd name="connsiteX63" fmla="*/ 981694 w 3252899"/>
              <a:gd name="connsiteY63" fmla="*/ 471784 h 2543547"/>
              <a:gd name="connsiteX64" fmla="*/ 899374 w 3252899"/>
              <a:gd name="connsiteY64" fmla="*/ 398449 h 2543547"/>
              <a:gd name="connsiteX65" fmla="*/ 783260 w 3252899"/>
              <a:gd name="connsiteY65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417030 w 3252899"/>
              <a:gd name="connsiteY46" fmla="*/ 563223 h 2543547"/>
              <a:gd name="connsiteX47" fmla="*/ 1386120 w 3252899"/>
              <a:gd name="connsiteY47" fmla="*/ 519435 h 2543547"/>
              <a:gd name="connsiteX48" fmla="*/ 1445363 w 3252899"/>
              <a:gd name="connsiteY48" fmla="*/ 483374 h 2543547"/>
              <a:gd name="connsiteX49" fmla="*/ 1453145 w 3252899"/>
              <a:gd name="connsiteY49" fmla="*/ 470054 h 2543547"/>
              <a:gd name="connsiteX50" fmla="*/ 1440211 w 3252899"/>
              <a:gd name="connsiteY50" fmla="*/ 437010 h 2543547"/>
              <a:gd name="connsiteX51" fmla="*/ 1294163 w 3252899"/>
              <a:gd name="connsiteY51" fmla="*/ 376718 h 2543547"/>
              <a:gd name="connsiteX52" fmla="*/ 1205816 w 3252899"/>
              <a:gd name="connsiteY52" fmla="*/ 377767 h 2543547"/>
              <a:gd name="connsiteX53" fmla="*/ 1024046 w 3252899"/>
              <a:gd name="connsiteY53" fmla="*/ 241454 h 2543547"/>
              <a:gd name="connsiteX54" fmla="*/ 901942 w 3252899"/>
              <a:gd name="connsiteY54" fmla="*/ 197757 h 2543547"/>
              <a:gd name="connsiteX55" fmla="*/ 914754 w 3252899"/>
              <a:gd name="connsiteY55" fmla="*/ 233525 h 2543547"/>
              <a:gd name="connsiteX56" fmla="*/ 878692 w 3252899"/>
              <a:gd name="connsiteY56" fmla="*/ 238676 h 2543547"/>
              <a:gd name="connsiteX57" fmla="*/ 858086 w 3252899"/>
              <a:gd name="connsiteY57" fmla="*/ 267009 h 2543547"/>
              <a:gd name="connsiteX58" fmla="*/ 870965 w 3252899"/>
              <a:gd name="connsiteY58" fmla="*/ 305645 h 2543547"/>
              <a:gd name="connsiteX59" fmla="*/ 948237 w 3252899"/>
              <a:gd name="connsiteY59" fmla="*/ 305645 h 2543547"/>
              <a:gd name="connsiteX60" fmla="*/ 971421 w 3252899"/>
              <a:gd name="connsiteY60" fmla="*/ 359737 h 2543547"/>
              <a:gd name="connsiteX61" fmla="*/ 1010057 w 3252899"/>
              <a:gd name="connsiteY61" fmla="*/ 390646 h 2543547"/>
              <a:gd name="connsiteX62" fmla="*/ 1038391 w 3252899"/>
              <a:gd name="connsiteY62" fmla="*/ 408677 h 2543547"/>
              <a:gd name="connsiteX63" fmla="*/ 1027025 w 3252899"/>
              <a:gd name="connsiteY63" fmla="*/ 458575 h 2543547"/>
              <a:gd name="connsiteX64" fmla="*/ 981694 w 3252899"/>
              <a:gd name="connsiteY64" fmla="*/ 471784 h 2543547"/>
              <a:gd name="connsiteX65" fmla="*/ 899374 w 3252899"/>
              <a:gd name="connsiteY65" fmla="*/ 398449 h 2543547"/>
              <a:gd name="connsiteX66" fmla="*/ 783260 w 3252899"/>
              <a:gd name="connsiteY66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417030 w 3252899"/>
              <a:gd name="connsiteY46" fmla="*/ 563223 h 2543547"/>
              <a:gd name="connsiteX47" fmla="*/ 1401575 w 3252899"/>
              <a:gd name="connsiteY47" fmla="*/ 522010 h 2543547"/>
              <a:gd name="connsiteX48" fmla="*/ 1445363 w 3252899"/>
              <a:gd name="connsiteY48" fmla="*/ 483374 h 2543547"/>
              <a:gd name="connsiteX49" fmla="*/ 1453145 w 3252899"/>
              <a:gd name="connsiteY49" fmla="*/ 470054 h 2543547"/>
              <a:gd name="connsiteX50" fmla="*/ 1440211 w 3252899"/>
              <a:gd name="connsiteY50" fmla="*/ 437010 h 2543547"/>
              <a:gd name="connsiteX51" fmla="*/ 1294163 w 3252899"/>
              <a:gd name="connsiteY51" fmla="*/ 376718 h 2543547"/>
              <a:gd name="connsiteX52" fmla="*/ 1205816 w 3252899"/>
              <a:gd name="connsiteY52" fmla="*/ 377767 h 2543547"/>
              <a:gd name="connsiteX53" fmla="*/ 1024046 w 3252899"/>
              <a:gd name="connsiteY53" fmla="*/ 241454 h 2543547"/>
              <a:gd name="connsiteX54" fmla="*/ 901942 w 3252899"/>
              <a:gd name="connsiteY54" fmla="*/ 197757 h 2543547"/>
              <a:gd name="connsiteX55" fmla="*/ 914754 w 3252899"/>
              <a:gd name="connsiteY55" fmla="*/ 233525 h 2543547"/>
              <a:gd name="connsiteX56" fmla="*/ 878692 w 3252899"/>
              <a:gd name="connsiteY56" fmla="*/ 238676 h 2543547"/>
              <a:gd name="connsiteX57" fmla="*/ 858086 w 3252899"/>
              <a:gd name="connsiteY57" fmla="*/ 267009 h 2543547"/>
              <a:gd name="connsiteX58" fmla="*/ 870965 w 3252899"/>
              <a:gd name="connsiteY58" fmla="*/ 305645 h 2543547"/>
              <a:gd name="connsiteX59" fmla="*/ 948237 w 3252899"/>
              <a:gd name="connsiteY59" fmla="*/ 305645 h 2543547"/>
              <a:gd name="connsiteX60" fmla="*/ 971421 w 3252899"/>
              <a:gd name="connsiteY60" fmla="*/ 359737 h 2543547"/>
              <a:gd name="connsiteX61" fmla="*/ 1010057 w 3252899"/>
              <a:gd name="connsiteY61" fmla="*/ 390646 h 2543547"/>
              <a:gd name="connsiteX62" fmla="*/ 1038391 w 3252899"/>
              <a:gd name="connsiteY62" fmla="*/ 408677 h 2543547"/>
              <a:gd name="connsiteX63" fmla="*/ 1027025 w 3252899"/>
              <a:gd name="connsiteY63" fmla="*/ 458575 h 2543547"/>
              <a:gd name="connsiteX64" fmla="*/ 981694 w 3252899"/>
              <a:gd name="connsiteY64" fmla="*/ 471784 h 2543547"/>
              <a:gd name="connsiteX65" fmla="*/ 899374 w 3252899"/>
              <a:gd name="connsiteY65" fmla="*/ 398449 h 2543547"/>
              <a:gd name="connsiteX66" fmla="*/ 783260 w 3252899"/>
              <a:gd name="connsiteY66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0666 w 3252899"/>
              <a:gd name="connsiteY46" fmla="*/ 596708 h 2543547"/>
              <a:gd name="connsiteX47" fmla="*/ 1417030 w 3252899"/>
              <a:gd name="connsiteY47" fmla="*/ 563223 h 2543547"/>
              <a:gd name="connsiteX48" fmla="*/ 1401575 w 3252899"/>
              <a:gd name="connsiteY48" fmla="*/ 522010 h 2543547"/>
              <a:gd name="connsiteX49" fmla="*/ 1445363 w 3252899"/>
              <a:gd name="connsiteY49" fmla="*/ 483374 h 2543547"/>
              <a:gd name="connsiteX50" fmla="*/ 1453145 w 3252899"/>
              <a:gd name="connsiteY50" fmla="*/ 470054 h 2543547"/>
              <a:gd name="connsiteX51" fmla="*/ 1440211 w 3252899"/>
              <a:gd name="connsiteY51" fmla="*/ 437010 h 2543547"/>
              <a:gd name="connsiteX52" fmla="*/ 1294163 w 3252899"/>
              <a:gd name="connsiteY52" fmla="*/ 376718 h 2543547"/>
              <a:gd name="connsiteX53" fmla="*/ 1205816 w 3252899"/>
              <a:gd name="connsiteY53" fmla="*/ 377767 h 2543547"/>
              <a:gd name="connsiteX54" fmla="*/ 1024046 w 3252899"/>
              <a:gd name="connsiteY54" fmla="*/ 241454 h 2543547"/>
              <a:gd name="connsiteX55" fmla="*/ 901942 w 3252899"/>
              <a:gd name="connsiteY55" fmla="*/ 197757 h 2543547"/>
              <a:gd name="connsiteX56" fmla="*/ 914754 w 3252899"/>
              <a:gd name="connsiteY56" fmla="*/ 233525 h 2543547"/>
              <a:gd name="connsiteX57" fmla="*/ 878692 w 3252899"/>
              <a:gd name="connsiteY57" fmla="*/ 238676 h 2543547"/>
              <a:gd name="connsiteX58" fmla="*/ 858086 w 3252899"/>
              <a:gd name="connsiteY58" fmla="*/ 267009 h 2543547"/>
              <a:gd name="connsiteX59" fmla="*/ 870965 w 3252899"/>
              <a:gd name="connsiteY59" fmla="*/ 305645 h 2543547"/>
              <a:gd name="connsiteX60" fmla="*/ 948237 w 3252899"/>
              <a:gd name="connsiteY60" fmla="*/ 305645 h 2543547"/>
              <a:gd name="connsiteX61" fmla="*/ 971421 w 3252899"/>
              <a:gd name="connsiteY61" fmla="*/ 359737 h 2543547"/>
              <a:gd name="connsiteX62" fmla="*/ 1010057 w 3252899"/>
              <a:gd name="connsiteY62" fmla="*/ 390646 h 2543547"/>
              <a:gd name="connsiteX63" fmla="*/ 1038391 w 3252899"/>
              <a:gd name="connsiteY63" fmla="*/ 408677 h 2543547"/>
              <a:gd name="connsiteX64" fmla="*/ 1027025 w 3252899"/>
              <a:gd name="connsiteY64" fmla="*/ 458575 h 2543547"/>
              <a:gd name="connsiteX65" fmla="*/ 981694 w 3252899"/>
              <a:gd name="connsiteY65" fmla="*/ 471784 h 2543547"/>
              <a:gd name="connsiteX66" fmla="*/ 899374 w 3252899"/>
              <a:gd name="connsiteY66" fmla="*/ 398449 h 2543547"/>
              <a:gd name="connsiteX67" fmla="*/ 783260 w 3252899"/>
              <a:gd name="connsiteY67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331296 w 3252899"/>
              <a:gd name="connsiteY45" fmla="*/ 639286 h 2543547"/>
              <a:gd name="connsiteX46" fmla="*/ 1370666 w 3252899"/>
              <a:gd name="connsiteY46" fmla="*/ 596708 h 2543547"/>
              <a:gd name="connsiteX47" fmla="*/ 1417030 w 3252899"/>
              <a:gd name="connsiteY47" fmla="*/ 563223 h 2543547"/>
              <a:gd name="connsiteX48" fmla="*/ 1401575 w 3252899"/>
              <a:gd name="connsiteY48" fmla="*/ 522010 h 2543547"/>
              <a:gd name="connsiteX49" fmla="*/ 1445363 w 3252899"/>
              <a:gd name="connsiteY49" fmla="*/ 483374 h 2543547"/>
              <a:gd name="connsiteX50" fmla="*/ 1453145 w 3252899"/>
              <a:gd name="connsiteY50" fmla="*/ 470054 h 2543547"/>
              <a:gd name="connsiteX51" fmla="*/ 1440211 w 3252899"/>
              <a:gd name="connsiteY51" fmla="*/ 437010 h 2543547"/>
              <a:gd name="connsiteX52" fmla="*/ 1294163 w 3252899"/>
              <a:gd name="connsiteY52" fmla="*/ 376718 h 2543547"/>
              <a:gd name="connsiteX53" fmla="*/ 1205816 w 3252899"/>
              <a:gd name="connsiteY53" fmla="*/ 377767 h 2543547"/>
              <a:gd name="connsiteX54" fmla="*/ 1024046 w 3252899"/>
              <a:gd name="connsiteY54" fmla="*/ 241454 h 2543547"/>
              <a:gd name="connsiteX55" fmla="*/ 901942 w 3252899"/>
              <a:gd name="connsiteY55" fmla="*/ 197757 h 2543547"/>
              <a:gd name="connsiteX56" fmla="*/ 914754 w 3252899"/>
              <a:gd name="connsiteY56" fmla="*/ 233525 h 2543547"/>
              <a:gd name="connsiteX57" fmla="*/ 878692 w 3252899"/>
              <a:gd name="connsiteY57" fmla="*/ 238676 h 2543547"/>
              <a:gd name="connsiteX58" fmla="*/ 858086 w 3252899"/>
              <a:gd name="connsiteY58" fmla="*/ 267009 h 2543547"/>
              <a:gd name="connsiteX59" fmla="*/ 870965 w 3252899"/>
              <a:gd name="connsiteY59" fmla="*/ 305645 h 2543547"/>
              <a:gd name="connsiteX60" fmla="*/ 948237 w 3252899"/>
              <a:gd name="connsiteY60" fmla="*/ 305645 h 2543547"/>
              <a:gd name="connsiteX61" fmla="*/ 971421 w 3252899"/>
              <a:gd name="connsiteY61" fmla="*/ 359737 h 2543547"/>
              <a:gd name="connsiteX62" fmla="*/ 1010057 w 3252899"/>
              <a:gd name="connsiteY62" fmla="*/ 390646 h 2543547"/>
              <a:gd name="connsiteX63" fmla="*/ 1038391 w 3252899"/>
              <a:gd name="connsiteY63" fmla="*/ 408677 h 2543547"/>
              <a:gd name="connsiteX64" fmla="*/ 1027025 w 3252899"/>
              <a:gd name="connsiteY64" fmla="*/ 458575 h 2543547"/>
              <a:gd name="connsiteX65" fmla="*/ 981694 w 3252899"/>
              <a:gd name="connsiteY65" fmla="*/ 471784 h 2543547"/>
              <a:gd name="connsiteX66" fmla="*/ 899374 w 3252899"/>
              <a:gd name="connsiteY66" fmla="*/ 398449 h 2543547"/>
              <a:gd name="connsiteX67" fmla="*/ 783260 w 3252899"/>
              <a:gd name="connsiteY67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331296 w 3252899"/>
              <a:gd name="connsiteY45" fmla="*/ 639286 h 2543547"/>
              <a:gd name="connsiteX46" fmla="*/ 1370666 w 3252899"/>
              <a:gd name="connsiteY46" fmla="*/ 596708 h 2543547"/>
              <a:gd name="connsiteX47" fmla="*/ 1417030 w 3252899"/>
              <a:gd name="connsiteY47" fmla="*/ 563223 h 2543547"/>
              <a:gd name="connsiteX48" fmla="*/ 1401575 w 3252899"/>
              <a:gd name="connsiteY48" fmla="*/ 522010 h 2543547"/>
              <a:gd name="connsiteX49" fmla="*/ 1445363 w 3252899"/>
              <a:gd name="connsiteY49" fmla="*/ 483374 h 2543547"/>
              <a:gd name="connsiteX50" fmla="*/ 1453145 w 3252899"/>
              <a:gd name="connsiteY50" fmla="*/ 470054 h 2543547"/>
              <a:gd name="connsiteX51" fmla="*/ 1440211 w 3252899"/>
              <a:gd name="connsiteY51" fmla="*/ 437010 h 2543547"/>
              <a:gd name="connsiteX52" fmla="*/ 1294163 w 3252899"/>
              <a:gd name="connsiteY52" fmla="*/ 376718 h 2543547"/>
              <a:gd name="connsiteX53" fmla="*/ 1205816 w 3252899"/>
              <a:gd name="connsiteY53" fmla="*/ 377767 h 2543547"/>
              <a:gd name="connsiteX54" fmla="*/ 1024046 w 3252899"/>
              <a:gd name="connsiteY54" fmla="*/ 241454 h 2543547"/>
              <a:gd name="connsiteX55" fmla="*/ 901942 w 3252899"/>
              <a:gd name="connsiteY55" fmla="*/ 197757 h 2543547"/>
              <a:gd name="connsiteX56" fmla="*/ 914754 w 3252899"/>
              <a:gd name="connsiteY56" fmla="*/ 233525 h 2543547"/>
              <a:gd name="connsiteX57" fmla="*/ 878692 w 3252899"/>
              <a:gd name="connsiteY57" fmla="*/ 238676 h 2543547"/>
              <a:gd name="connsiteX58" fmla="*/ 858086 w 3252899"/>
              <a:gd name="connsiteY58" fmla="*/ 267009 h 2543547"/>
              <a:gd name="connsiteX59" fmla="*/ 870965 w 3252899"/>
              <a:gd name="connsiteY59" fmla="*/ 305645 h 2543547"/>
              <a:gd name="connsiteX60" fmla="*/ 948237 w 3252899"/>
              <a:gd name="connsiteY60" fmla="*/ 305645 h 2543547"/>
              <a:gd name="connsiteX61" fmla="*/ 971421 w 3252899"/>
              <a:gd name="connsiteY61" fmla="*/ 359737 h 2543547"/>
              <a:gd name="connsiteX62" fmla="*/ 1010057 w 3252899"/>
              <a:gd name="connsiteY62" fmla="*/ 390646 h 2543547"/>
              <a:gd name="connsiteX63" fmla="*/ 1038391 w 3252899"/>
              <a:gd name="connsiteY63" fmla="*/ 408677 h 2543547"/>
              <a:gd name="connsiteX64" fmla="*/ 1027025 w 3252899"/>
              <a:gd name="connsiteY64" fmla="*/ 458575 h 2543547"/>
              <a:gd name="connsiteX65" fmla="*/ 981694 w 3252899"/>
              <a:gd name="connsiteY65" fmla="*/ 471784 h 2543547"/>
              <a:gd name="connsiteX66" fmla="*/ 899374 w 3252899"/>
              <a:gd name="connsiteY66" fmla="*/ 398449 h 2543547"/>
              <a:gd name="connsiteX67" fmla="*/ 783260 w 3252899"/>
              <a:gd name="connsiteY67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331296 w 3252899"/>
              <a:gd name="connsiteY45" fmla="*/ 639286 h 2543547"/>
              <a:gd name="connsiteX46" fmla="*/ 1370666 w 3252899"/>
              <a:gd name="connsiteY46" fmla="*/ 596708 h 2543547"/>
              <a:gd name="connsiteX47" fmla="*/ 1417030 w 3252899"/>
              <a:gd name="connsiteY47" fmla="*/ 563223 h 2543547"/>
              <a:gd name="connsiteX48" fmla="*/ 1401575 w 3252899"/>
              <a:gd name="connsiteY48" fmla="*/ 522010 h 2543547"/>
              <a:gd name="connsiteX49" fmla="*/ 1445363 w 3252899"/>
              <a:gd name="connsiteY49" fmla="*/ 483374 h 2543547"/>
              <a:gd name="connsiteX50" fmla="*/ 1453145 w 3252899"/>
              <a:gd name="connsiteY50" fmla="*/ 470054 h 2543547"/>
              <a:gd name="connsiteX51" fmla="*/ 1440211 w 3252899"/>
              <a:gd name="connsiteY51" fmla="*/ 437010 h 2543547"/>
              <a:gd name="connsiteX52" fmla="*/ 1294163 w 3252899"/>
              <a:gd name="connsiteY52" fmla="*/ 376718 h 2543547"/>
              <a:gd name="connsiteX53" fmla="*/ 1205816 w 3252899"/>
              <a:gd name="connsiteY53" fmla="*/ 377767 h 2543547"/>
              <a:gd name="connsiteX54" fmla="*/ 1024046 w 3252899"/>
              <a:gd name="connsiteY54" fmla="*/ 241454 h 2543547"/>
              <a:gd name="connsiteX55" fmla="*/ 901942 w 3252899"/>
              <a:gd name="connsiteY55" fmla="*/ 197757 h 2543547"/>
              <a:gd name="connsiteX56" fmla="*/ 914754 w 3252899"/>
              <a:gd name="connsiteY56" fmla="*/ 233525 h 2543547"/>
              <a:gd name="connsiteX57" fmla="*/ 878692 w 3252899"/>
              <a:gd name="connsiteY57" fmla="*/ 238676 h 2543547"/>
              <a:gd name="connsiteX58" fmla="*/ 858086 w 3252899"/>
              <a:gd name="connsiteY58" fmla="*/ 267009 h 2543547"/>
              <a:gd name="connsiteX59" fmla="*/ 870965 w 3252899"/>
              <a:gd name="connsiteY59" fmla="*/ 305645 h 2543547"/>
              <a:gd name="connsiteX60" fmla="*/ 948237 w 3252899"/>
              <a:gd name="connsiteY60" fmla="*/ 305645 h 2543547"/>
              <a:gd name="connsiteX61" fmla="*/ 971421 w 3252899"/>
              <a:gd name="connsiteY61" fmla="*/ 359737 h 2543547"/>
              <a:gd name="connsiteX62" fmla="*/ 1010057 w 3252899"/>
              <a:gd name="connsiteY62" fmla="*/ 390646 h 2543547"/>
              <a:gd name="connsiteX63" fmla="*/ 1038391 w 3252899"/>
              <a:gd name="connsiteY63" fmla="*/ 408677 h 2543547"/>
              <a:gd name="connsiteX64" fmla="*/ 1027025 w 3252899"/>
              <a:gd name="connsiteY64" fmla="*/ 458575 h 2543547"/>
              <a:gd name="connsiteX65" fmla="*/ 981694 w 3252899"/>
              <a:gd name="connsiteY65" fmla="*/ 471784 h 2543547"/>
              <a:gd name="connsiteX66" fmla="*/ 899374 w 3252899"/>
              <a:gd name="connsiteY66" fmla="*/ 398449 h 2543547"/>
              <a:gd name="connsiteX67" fmla="*/ 783260 w 3252899"/>
              <a:gd name="connsiteY67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331296 w 3252899"/>
              <a:gd name="connsiteY45" fmla="*/ 639286 h 2543547"/>
              <a:gd name="connsiteX46" fmla="*/ 1370666 w 3252899"/>
              <a:gd name="connsiteY46" fmla="*/ 596708 h 2543547"/>
              <a:gd name="connsiteX47" fmla="*/ 1417030 w 3252899"/>
              <a:gd name="connsiteY47" fmla="*/ 563223 h 2543547"/>
              <a:gd name="connsiteX48" fmla="*/ 1401575 w 3252899"/>
              <a:gd name="connsiteY48" fmla="*/ 522010 h 2543547"/>
              <a:gd name="connsiteX49" fmla="*/ 1445363 w 3252899"/>
              <a:gd name="connsiteY49" fmla="*/ 483374 h 2543547"/>
              <a:gd name="connsiteX50" fmla="*/ 1453145 w 3252899"/>
              <a:gd name="connsiteY50" fmla="*/ 470054 h 2543547"/>
              <a:gd name="connsiteX51" fmla="*/ 1440211 w 3252899"/>
              <a:gd name="connsiteY51" fmla="*/ 437010 h 2543547"/>
              <a:gd name="connsiteX52" fmla="*/ 1294163 w 3252899"/>
              <a:gd name="connsiteY52" fmla="*/ 376718 h 2543547"/>
              <a:gd name="connsiteX53" fmla="*/ 1205816 w 3252899"/>
              <a:gd name="connsiteY53" fmla="*/ 377767 h 2543547"/>
              <a:gd name="connsiteX54" fmla="*/ 1024046 w 3252899"/>
              <a:gd name="connsiteY54" fmla="*/ 241454 h 2543547"/>
              <a:gd name="connsiteX55" fmla="*/ 901942 w 3252899"/>
              <a:gd name="connsiteY55" fmla="*/ 197757 h 2543547"/>
              <a:gd name="connsiteX56" fmla="*/ 914754 w 3252899"/>
              <a:gd name="connsiteY56" fmla="*/ 233525 h 2543547"/>
              <a:gd name="connsiteX57" fmla="*/ 878692 w 3252899"/>
              <a:gd name="connsiteY57" fmla="*/ 238676 h 2543547"/>
              <a:gd name="connsiteX58" fmla="*/ 858086 w 3252899"/>
              <a:gd name="connsiteY58" fmla="*/ 267009 h 2543547"/>
              <a:gd name="connsiteX59" fmla="*/ 870965 w 3252899"/>
              <a:gd name="connsiteY59" fmla="*/ 305645 h 2543547"/>
              <a:gd name="connsiteX60" fmla="*/ 948237 w 3252899"/>
              <a:gd name="connsiteY60" fmla="*/ 305645 h 2543547"/>
              <a:gd name="connsiteX61" fmla="*/ 971421 w 3252899"/>
              <a:gd name="connsiteY61" fmla="*/ 359737 h 2543547"/>
              <a:gd name="connsiteX62" fmla="*/ 1010057 w 3252899"/>
              <a:gd name="connsiteY62" fmla="*/ 390646 h 2543547"/>
              <a:gd name="connsiteX63" fmla="*/ 1038391 w 3252899"/>
              <a:gd name="connsiteY63" fmla="*/ 408677 h 2543547"/>
              <a:gd name="connsiteX64" fmla="*/ 1027025 w 3252899"/>
              <a:gd name="connsiteY64" fmla="*/ 458575 h 2543547"/>
              <a:gd name="connsiteX65" fmla="*/ 981694 w 3252899"/>
              <a:gd name="connsiteY65" fmla="*/ 471784 h 2543547"/>
              <a:gd name="connsiteX66" fmla="*/ 899374 w 3252899"/>
              <a:gd name="connsiteY66" fmla="*/ 398449 h 2543547"/>
              <a:gd name="connsiteX67" fmla="*/ 783260 w 3252899"/>
              <a:gd name="connsiteY67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339023 w 3252899"/>
              <a:gd name="connsiteY45" fmla="*/ 649590 h 2543547"/>
              <a:gd name="connsiteX46" fmla="*/ 1370666 w 3252899"/>
              <a:gd name="connsiteY46" fmla="*/ 596708 h 2543547"/>
              <a:gd name="connsiteX47" fmla="*/ 1417030 w 3252899"/>
              <a:gd name="connsiteY47" fmla="*/ 563223 h 2543547"/>
              <a:gd name="connsiteX48" fmla="*/ 1401575 w 3252899"/>
              <a:gd name="connsiteY48" fmla="*/ 522010 h 2543547"/>
              <a:gd name="connsiteX49" fmla="*/ 1445363 w 3252899"/>
              <a:gd name="connsiteY49" fmla="*/ 483374 h 2543547"/>
              <a:gd name="connsiteX50" fmla="*/ 1453145 w 3252899"/>
              <a:gd name="connsiteY50" fmla="*/ 470054 h 2543547"/>
              <a:gd name="connsiteX51" fmla="*/ 1440211 w 3252899"/>
              <a:gd name="connsiteY51" fmla="*/ 437010 h 2543547"/>
              <a:gd name="connsiteX52" fmla="*/ 1294163 w 3252899"/>
              <a:gd name="connsiteY52" fmla="*/ 376718 h 2543547"/>
              <a:gd name="connsiteX53" fmla="*/ 1205816 w 3252899"/>
              <a:gd name="connsiteY53" fmla="*/ 377767 h 2543547"/>
              <a:gd name="connsiteX54" fmla="*/ 1024046 w 3252899"/>
              <a:gd name="connsiteY54" fmla="*/ 241454 h 2543547"/>
              <a:gd name="connsiteX55" fmla="*/ 901942 w 3252899"/>
              <a:gd name="connsiteY55" fmla="*/ 197757 h 2543547"/>
              <a:gd name="connsiteX56" fmla="*/ 914754 w 3252899"/>
              <a:gd name="connsiteY56" fmla="*/ 233525 h 2543547"/>
              <a:gd name="connsiteX57" fmla="*/ 878692 w 3252899"/>
              <a:gd name="connsiteY57" fmla="*/ 238676 h 2543547"/>
              <a:gd name="connsiteX58" fmla="*/ 858086 w 3252899"/>
              <a:gd name="connsiteY58" fmla="*/ 267009 h 2543547"/>
              <a:gd name="connsiteX59" fmla="*/ 870965 w 3252899"/>
              <a:gd name="connsiteY59" fmla="*/ 305645 h 2543547"/>
              <a:gd name="connsiteX60" fmla="*/ 948237 w 3252899"/>
              <a:gd name="connsiteY60" fmla="*/ 305645 h 2543547"/>
              <a:gd name="connsiteX61" fmla="*/ 971421 w 3252899"/>
              <a:gd name="connsiteY61" fmla="*/ 359737 h 2543547"/>
              <a:gd name="connsiteX62" fmla="*/ 1010057 w 3252899"/>
              <a:gd name="connsiteY62" fmla="*/ 390646 h 2543547"/>
              <a:gd name="connsiteX63" fmla="*/ 1038391 w 3252899"/>
              <a:gd name="connsiteY63" fmla="*/ 408677 h 2543547"/>
              <a:gd name="connsiteX64" fmla="*/ 1027025 w 3252899"/>
              <a:gd name="connsiteY64" fmla="*/ 458575 h 2543547"/>
              <a:gd name="connsiteX65" fmla="*/ 981694 w 3252899"/>
              <a:gd name="connsiteY65" fmla="*/ 471784 h 2543547"/>
              <a:gd name="connsiteX66" fmla="*/ 899374 w 3252899"/>
              <a:gd name="connsiteY66" fmla="*/ 398449 h 2543547"/>
              <a:gd name="connsiteX67" fmla="*/ 783260 w 3252899"/>
              <a:gd name="connsiteY67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339023 w 3252899"/>
              <a:gd name="connsiteY46" fmla="*/ 649590 h 2543547"/>
              <a:gd name="connsiteX47" fmla="*/ 1370666 w 3252899"/>
              <a:gd name="connsiteY47" fmla="*/ 596708 h 2543547"/>
              <a:gd name="connsiteX48" fmla="*/ 1417030 w 3252899"/>
              <a:gd name="connsiteY48" fmla="*/ 563223 h 2543547"/>
              <a:gd name="connsiteX49" fmla="*/ 1401575 w 3252899"/>
              <a:gd name="connsiteY49" fmla="*/ 522010 h 2543547"/>
              <a:gd name="connsiteX50" fmla="*/ 1445363 w 3252899"/>
              <a:gd name="connsiteY50" fmla="*/ 483374 h 2543547"/>
              <a:gd name="connsiteX51" fmla="*/ 1453145 w 3252899"/>
              <a:gd name="connsiteY51" fmla="*/ 470054 h 2543547"/>
              <a:gd name="connsiteX52" fmla="*/ 1440211 w 3252899"/>
              <a:gd name="connsiteY52" fmla="*/ 437010 h 2543547"/>
              <a:gd name="connsiteX53" fmla="*/ 1294163 w 3252899"/>
              <a:gd name="connsiteY53" fmla="*/ 376718 h 2543547"/>
              <a:gd name="connsiteX54" fmla="*/ 1205816 w 3252899"/>
              <a:gd name="connsiteY54" fmla="*/ 377767 h 2543547"/>
              <a:gd name="connsiteX55" fmla="*/ 1024046 w 3252899"/>
              <a:gd name="connsiteY55" fmla="*/ 241454 h 2543547"/>
              <a:gd name="connsiteX56" fmla="*/ 901942 w 3252899"/>
              <a:gd name="connsiteY56" fmla="*/ 197757 h 2543547"/>
              <a:gd name="connsiteX57" fmla="*/ 914754 w 3252899"/>
              <a:gd name="connsiteY57" fmla="*/ 233525 h 2543547"/>
              <a:gd name="connsiteX58" fmla="*/ 878692 w 3252899"/>
              <a:gd name="connsiteY58" fmla="*/ 238676 h 2543547"/>
              <a:gd name="connsiteX59" fmla="*/ 858086 w 3252899"/>
              <a:gd name="connsiteY59" fmla="*/ 267009 h 2543547"/>
              <a:gd name="connsiteX60" fmla="*/ 870965 w 3252899"/>
              <a:gd name="connsiteY60" fmla="*/ 305645 h 2543547"/>
              <a:gd name="connsiteX61" fmla="*/ 948237 w 3252899"/>
              <a:gd name="connsiteY61" fmla="*/ 305645 h 2543547"/>
              <a:gd name="connsiteX62" fmla="*/ 971421 w 3252899"/>
              <a:gd name="connsiteY62" fmla="*/ 359737 h 2543547"/>
              <a:gd name="connsiteX63" fmla="*/ 1010057 w 3252899"/>
              <a:gd name="connsiteY63" fmla="*/ 390646 h 2543547"/>
              <a:gd name="connsiteX64" fmla="*/ 1038391 w 3252899"/>
              <a:gd name="connsiteY64" fmla="*/ 408677 h 2543547"/>
              <a:gd name="connsiteX65" fmla="*/ 1027025 w 3252899"/>
              <a:gd name="connsiteY65" fmla="*/ 458575 h 2543547"/>
              <a:gd name="connsiteX66" fmla="*/ 981694 w 3252899"/>
              <a:gd name="connsiteY66" fmla="*/ 471784 h 2543547"/>
              <a:gd name="connsiteX67" fmla="*/ 899374 w 3252899"/>
              <a:gd name="connsiteY67" fmla="*/ 398449 h 2543547"/>
              <a:gd name="connsiteX68" fmla="*/ 783260 w 3252899"/>
              <a:gd name="connsiteY68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57331 w 3252899"/>
              <a:gd name="connsiteY46" fmla="*/ 728072 h 2543547"/>
              <a:gd name="connsiteX47" fmla="*/ 1339023 w 3252899"/>
              <a:gd name="connsiteY47" fmla="*/ 649590 h 2543547"/>
              <a:gd name="connsiteX48" fmla="*/ 1370666 w 3252899"/>
              <a:gd name="connsiteY48" fmla="*/ 596708 h 2543547"/>
              <a:gd name="connsiteX49" fmla="*/ 1417030 w 3252899"/>
              <a:gd name="connsiteY49" fmla="*/ 563223 h 2543547"/>
              <a:gd name="connsiteX50" fmla="*/ 1401575 w 3252899"/>
              <a:gd name="connsiteY50" fmla="*/ 522010 h 2543547"/>
              <a:gd name="connsiteX51" fmla="*/ 1445363 w 3252899"/>
              <a:gd name="connsiteY51" fmla="*/ 483374 h 2543547"/>
              <a:gd name="connsiteX52" fmla="*/ 1453145 w 3252899"/>
              <a:gd name="connsiteY52" fmla="*/ 470054 h 2543547"/>
              <a:gd name="connsiteX53" fmla="*/ 1440211 w 3252899"/>
              <a:gd name="connsiteY53" fmla="*/ 437010 h 2543547"/>
              <a:gd name="connsiteX54" fmla="*/ 1294163 w 3252899"/>
              <a:gd name="connsiteY54" fmla="*/ 376718 h 2543547"/>
              <a:gd name="connsiteX55" fmla="*/ 1205816 w 3252899"/>
              <a:gd name="connsiteY55" fmla="*/ 377767 h 2543547"/>
              <a:gd name="connsiteX56" fmla="*/ 1024046 w 3252899"/>
              <a:gd name="connsiteY56" fmla="*/ 241454 h 2543547"/>
              <a:gd name="connsiteX57" fmla="*/ 901942 w 3252899"/>
              <a:gd name="connsiteY57" fmla="*/ 197757 h 2543547"/>
              <a:gd name="connsiteX58" fmla="*/ 914754 w 3252899"/>
              <a:gd name="connsiteY58" fmla="*/ 233525 h 2543547"/>
              <a:gd name="connsiteX59" fmla="*/ 878692 w 3252899"/>
              <a:gd name="connsiteY59" fmla="*/ 238676 h 2543547"/>
              <a:gd name="connsiteX60" fmla="*/ 858086 w 3252899"/>
              <a:gd name="connsiteY60" fmla="*/ 267009 h 2543547"/>
              <a:gd name="connsiteX61" fmla="*/ 870965 w 3252899"/>
              <a:gd name="connsiteY61" fmla="*/ 305645 h 2543547"/>
              <a:gd name="connsiteX62" fmla="*/ 948237 w 3252899"/>
              <a:gd name="connsiteY62" fmla="*/ 305645 h 2543547"/>
              <a:gd name="connsiteX63" fmla="*/ 971421 w 3252899"/>
              <a:gd name="connsiteY63" fmla="*/ 359737 h 2543547"/>
              <a:gd name="connsiteX64" fmla="*/ 1010057 w 3252899"/>
              <a:gd name="connsiteY64" fmla="*/ 390646 h 2543547"/>
              <a:gd name="connsiteX65" fmla="*/ 1038391 w 3252899"/>
              <a:gd name="connsiteY65" fmla="*/ 408677 h 2543547"/>
              <a:gd name="connsiteX66" fmla="*/ 1027025 w 3252899"/>
              <a:gd name="connsiteY66" fmla="*/ 458575 h 2543547"/>
              <a:gd name="connsiteX67" fmla="*/ 981694 w 3252899"/>
              <a:gd name="connsiteY67" fmla="*/ 471784 h 2543547"/>
              <a:gd name="connsiteX68" fmla="*/ 899374 w 3252899"/>
              <a:gd name="connsiteY68" fmla="*/ 398449 h 2543547"/>
              <a:gd name="connsiteX69" fmla="*/ 783260 w 3252899"/>
              <a:gd name="connsiteY6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57331 w 3252899"/>
              <a:gd name="connsiteY46" fmla="*/ 728072 h 2543547"/>
              <a:gd name="connsiteX47" fmla="*/ 1339023 w 3252899"/>
              <a:gd name="connsiteY47" fmla="*/ 649590 h 2543547"/>
              <a:gd name="connsiteX48" fmla="*/ 1370666 w 3252899"/>
              <a:gd name="connsiteY48" fmla="*/ 596708 h 2543547"/>
              <a:gd name="connsiteX49" fmla="*/ 1417030 w 3252899"/>
              <a:gd name="connsiteY49" fmla="*/ 563223 h 2543547"/>
              <a:gd name="connsiteX50" fmla="*/ 1401575 w 3252899"/>
              <a:gd name="connsiteY50" fmla="*/ 522010 h 2543547"/>
              <a:gd name="connsiteX51" fmla="*/ 1445363 w 3252899"/>
              <a:gd name="connsiteY51" fmla="*/ 483374 h 2543547"/>
              <a:gd name="connsiteX52" fmla="*/ 1453145 w 3252899"/>
              <a:gd name="connsiteY52" fmla="*/ 470054 h 2543547"/>
              <a:gd name="connsiteX53" fmla="*/ 1440211 w 3252899"/>
              <a:gd name="connsiteY53" fmla="*/ 437010 h 2543547"/>
              <a:gd name="connsiteX54" fmla="*/ 1294163 w 3252899"/>
              <a:gd name="connsiteY54" fmla="*/ 376718 h 2543547"/>
              <a:gd name="connsiteX55" fmla="*/ 1205816 w 3252899"/>
              <a:gd name="connsiteY55" fmla="*/ 377767 h 2543547"/>
              <a:gd name="connsiteX56" fmla="*/ 1024046 w 3252899"/>
              <a:gd name="connsiteY56" fmla="*/ 241454 h 2543547"/>
              <a:gd name="connsiteX57" fmla="*/ 901942 w 3252899"/>
              <a:gd name="connsiteY57" fmla="*/ 197757 h 2543547"/>
              <a:gd name="connsiteX58" fmla="*/ 907027 w 3252899"/>
              <a:gd name="connsiteY58" fmla="*/ 228374 h 2543547"/>
              <a:gd name="connsiteX59" fmla="*/ 878692 w 3252899"/>
              <a:gd name="connsiteY59" fmla="*/ 238676 h 2543547"/>
              <a:gd name="connsiteX60" fmla="*/ 858086 w 3252899"/>
              <a:gd name="connsiteY60" fmla="*/ 267009 h 2543547"/>
              <a:gd name="connsiteX61" fmla="*/ 870965 w 3252899"/>
              <a:gd name="connsiteY61" fmla="*/ 305645 h 2543547"/>
              <a:gd name="connsiteX62" fmla="*/ 948237 w 3252899"/>
              <a:gd name="connsiteY62" fmla="*/ 305645 h 2543547"/>
              <a:gd name="connsiteX63" fmla="*/ 971421 w 3252899"/>
              <a:gd name="connsiteY63" fmla="*/ 359737 h 2543547"/>
              <a:gd name="connsiteX64" fmla="*/ 1010057 w 3252899"/>
              <a:gd name="connsiteY64" fmla="*/ 390646 h 2543547"/>
              <a:gd name="connsiteX65" fmla="*/ 1038391 w 3252899"/>
              <a:gd name="connsiteY65" fmla="*/ 408677 h 2543547"/>
              <a:gd name="connsiteX66" fmla="*/ 1027025 w 3252899"/>
              <a:gd name="connsiteY66" fmla="*/ 458575 h 2543547"/>
              <a:gd name="connsiteX67" fmla="*/ 981694 w 3252899"/>
              <a:gd name="connsiteY67" fmla="*/ 471784 h 2543547"/>
              <a:gd name="connsiteX68" fmla="*/ 899374 w 3252899"/>
              <a:gd name="connsiteY68" fmla="*/ 398449 h 2543547"/>
              <a:gd name="connsiteX69" fmla="*/ 783260 w 3252899"/>
              <a:gd name="connsiteY6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57331 w 3252899"/>
              <a:gd name="connsiteY46" fmla="*/ 728072 h 2543547"/>
              <a:gd name="connsiteX47" fmla="*/ 1339023 w 3252899"/>
              <a:gd name="connsiteY47" fmla="*/ 649590 h 2543547"/>
              <a:gd name="connsiteX48" fmla="*/ 1370666 w 3252899"/>
              <a:gd name="connsiteY48" fmla="*/ 596708 h 2543547"/>
              <a:gd name="connsiteX49" fmla="*/ 1417030 w 3252899"/>
              <a:gd name="connsiteY49" fmla="*/ 563223 h 2543547"/>
              <a:gd name="connsiteX50" fmla="*/ 1404151 w 3252899"/>
              <a:gd name="connsiteY50" fmla="*/ 524586 h 2543547"/>
              <a:gd name="connsiteX51" fmla="*/ 1445363 w 3252899"/>
              <a:gd name="connsiteY51" fmla="*/ 483374 h 2543547"/>
              <a:gd name="connsiteX52" fmla="*/ 1453145 w 3252899"/>
              <a:gd name="connsiteY52" fmla="*/ 470054 h 2543547"/>
              <a:gd name="connsiteX53" fmla="*/ 1440211 w 3252899"/>
              <a:gd name="connsiteY53" fmla="*/ 437010 h 2543547"/>
              <a:gd name="connsiteX54" fmla="*/ 1294163 w 3252899"/>
              <a:gd name="connsiteY54" fmla="*/ 376718 h 2543547"/>
              <a:gd name="connsiteX55" fmla="*/ 1205816 w 3252899"/>
              <a:gd name="connsiteY55" fmla="*/ 377767 h 2543547"/>
              <a:gd name="connsiteX56" fmla="*/ 1024046 w 3252899"/>
              <a:gd name="connsiteY56" fmla="*/ 241454 h 2543547"/>
              <a:gd name="connsiteX57" fmla="*/ 901942 w 3252899"/>
              <a:gd name="connsiteY57" fmla="*/ 197757 h 2543547"/>
              <a:gd name="connsiteX58" fmla="*/ 907027 w 3252899"/>
              <a:gd name="connsiteY58" fmla="*/ 228374 h 2543547"/>
              <a:gd name="connsiteX59" fmla="*/ 878692 w 3252899"/>
              <a:gd name="connsiteY59" fmla="*/ 238676 h 2543547"/>
              <a:gd name="connsiteX60" fmla="*/ 858086 w 3252899"/>
              <a:gd name="connsiteY60" fmla="*/ 267009 h 2543547"/>
              <a:gd name="connsiteX61" fmla="*/ 870965 w 3252899"/>
              <a:gd name="connsiteY61" fmla="*/ 305645 h 2543547"/>
              <a:gd name="connsiteX62" fmla="*/ 948237 w 3252899"/>
              <a:gd name="connsiteY62" fmla="*/ 305645 h 2543547"/>
              <a:gd name="connsiteX63" fmla="*/ 971421 w 3252899"/>
              <a:gd name="connsiteY63" fmla="*/ 359737 h 2543547"/>
              <a:gd name="connsiteX64" fmla="*/ 1010057 w 3252899"/>
              <a:gd name="connsiteY64" fmla="*/ 390646 h 2543547"/>
              <a:gd name="connsiteX65" fmla="*/ 1038391 w 3252899"/>
              <a:gd name="connsiteY65" fmla="*/ 408677 h 2543547"/>
              <a:gd name="connsiteX66" fmla="*/ 1027025 w 3252899"/>
              <a:gd name="connsiteY66" fmla="*/ 458575 h 2543547"/>
              <a:gd name="connsiteX67" fmla="*/ 981694 w 3252899"/>
              <a:gd name="connsiteY67" fmla="*/ 471784 h 2543547"/>
              <a:gd name="connsiteX68" fmla="*/ 899374 w 3252899"/>
              <a:gd name="connsiteY68" fmla="*/ 398449 h 2543547"/>
              <a:gd name="connsiteX69" fmla="*/ 783260 w 3252899"/>
              <a:gd name="connsiteY6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57331 w 3252899"/>
              <a:gd name="connsiteY46" fmla="*/ 728072 h 2543547"/>
              <a:gd name="connsiteX47" fmla="*/ 1339023 w 3252899"/>
              <a:gd name="connsiteY47" fmla="*/ 649590 h 2543547"/>
              <a:gd name="connsiteX48" fmla="*/ 1370666 w 3252899"/>
              <a:gd name="connsiteY48" fmla="*/ 596708 h 2543547"/>
              <a:gd name="connsiteX49" fmla="*/ 1427333 w 3252899"/>
              <a:gd name="connsiteY49" fmla="*/ 555495 h 2543547"/>
              <a:gd name="connsiteX50" fmla="*/ 1404151 w 3252899"/>
              <a:gd name="connsiteY50" fmla="*/ 524586 h 2543547"/>
              <a:gd name="connsiteX51" fmla="*/ 1445363 w 3252899"/>
              <a:gd name="connsiteY51" fmla="*/ 483374 h 2543547"/>
              <a:gd name="connsiteX52" fmla="*/ 1453145 w 3252899"/>
              <a:gd name="connsiteY52" fmla="*/ 470054 h 2543547"/>
              <a:gd name="connsiteX53" fmla="*/ 1440211 w 3252899"/>
              <a:gd name="connsiteY53" fmla="*/ 437010 h 2543547"/>
              <a:gd name="connsiteX54" fmla="*/ 1294163 w 3252899"/>
              <a:gd name="connsiteY54" fmla="*/ 376718 h 2543547"/>
              <a:gd name="connsiteX55" fmla="*/ 1205816 w 3252899"/>
              <a:gd name="connsiteY55" fmla="*/ 377767 h 2543547"/>
              <a:gd name="connsiteX56" fmla="*/ 1024046 w 3252899"/>
              <a:gd name="connsiteY56" fmla="*/ 241454 h 2543547"/>
              <a:gd name="connsiteX57" fmla="*/ 901942 w 3252899"/>
              <a:gd name="connsiteY57" fmla="*/ 197757 h 2543547"/>
              <a:gd name="connsiteX58" fmla="*/ 907027 w 3252899"/>
              <a:gd name="connsiteY58" fmla="*/ 228374 h 2543547"/>
              <a:gd name="connsiteX59" fmla="*/ 878692 w 3252899"/>
              <a:gd name="connsiteY59" fmla="*/ 238676 h 2543547"/>
              <a:gd name="connsiteX60" fmla="*/ 858086 w 3252899"/>
              <a:gd name="connsiteY60" fmla="*/ 267009 h 2543547"/>
              <a:gd name="connsiteX61" fmla="*/ 870965 w 3252899"/>
              <a:gd name="connsiteY61" fmla="*/ 305645 h 2543547"/>
              <a:gd name="connsiteX62" fmla="*/ 948237 w 3252899"/>
              <a:gd name="connsiteY62" fmla="*/ 305645 h 2543547"/>
              <a:gd name="connsiteX63" fmla="*/ 971421 w 3252899"/>
              <a:gd name="connsiteY63" fmla="*/ 359737 h 2543547"/>
              <a:gd name="connsiteX64" fmla="*/ 1010057 w 3252899"/>
              <a:gd name="connsiteY64" fmla="*/ 390646 h 2543547"/>
              <a:gd name="connsiteX65" fmla="*/ 1038391 w 3252899"/>
              <a:gd name="connsiteY65" fmla="*/ 408677 h 2543547"/>
              <a:gd name="connsiteX66" fmla="*/ 1027025 w 3252899"/>
              <a:gd name="connsiteY66" fmla="*/ 458575 h 2543547"/>
              <a:gd name="connsiteX67" fmla="*/ 981694 w 3252899"/>
              <a:gd name="connsiteY67" fmla="*/ 471784 h 2543547"/>
              <a:gd name="connsiteX68" fmla="*/ 899374 w 3252899"/>
              <a:gd name="connsiteY68" fmla="*/ 398449 h 2543547"/>
              <a:gd name="connsiteX69" fmla="*/ 783260 w 3252899"/>
              <a:gd name="connsiteY6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57331 w 3252899"/>
              <a:gd name="connsiteY46" fmla="*/ 728072 h 2543547"/>
              <a:gd name="connsiteX47" fmla="*/ 1339023 w 3252899"/>
              <a:gd name="connsiteY47" fmla="*/ 649590 h 2543547"/>
              <a:gd name="connsiteX48" fmla="*/ 1362938 w 3252899"/>
              <a:gd name="connsiteY48" fmla="*/ 630193 h 2543547"/>
              <a:gd name="connsiteX49" fmla="*/ 1370666 w 3252899"/>
              <a:gd name="connsiteY49" fmla="*/ 596708 h 2543547"/>
              <a:gd name="connsiteX50" fmla="*/ 1427333 w 3252899"/>
              <a:gd name="connsiteY50" fmla="*/ 555495 h 2543547"/>
              <a:gd name="connsiteX51" fmla="*/ 1404151 w 3252899"/>
              <a:gd name="connsiteY51" fmla="*/ 524586 h 2543547"/>
              <a:gd name="connsiteX52" fmla="*/ 1445363 w 3252899"/>
              <a:gd name="connsiteY52" fmla="*/ 483374 h 2543547"/>
              <a:gd name="connsiteX53" fmla="*/ 1453145 w 3252899"/>
              <a:gd name="connsiteY53" fmla="*/ 470054 h 2543547"/>
              <a:gd name="connsiteX54" fmla="*/ 1440211 w 3252899"/>
              <a:gd name="connsiteY54" fmla="*/ 437010 h 2543547"/>
              <a:gd name="connsiteX55" fmla="*/ 1294163 w 3252899"/>
              <a:gd name="connsiteY55" fmla="*/ 376718 h 2543547"/>
              <a:gd name="connsiteX56" fmla="*/ 1205816 w 3252899"/>
              <a:gd name="connsiteY56" fmla="*/ 377767 h 2543547"/>
              <a:gd name="connsiteX57" fmla="*/ 1024046 w 3252899"/>
              <a:gd name="connsiteY57" fmla="*/ 241454 h 2543547"/>
              <a:gd name="connsiteX58" fmla="*/ 901942 w 3252899"/>
              <a:gd name="connsiteY58" fmla="*/ 197757 h 2543547"/>
              <a:gd name="connsiteX59" fmla="*/ 907027 w 3252899"/>
              <a:gd name="connsiteY59" fmla="*/ 228374 h 2543547"/>
              <a:gd name="connsiteX60" fmla="*/ 878692 w 3252899"/>
              <a:gd name="connsiteY60" fmla="*/ 238676 h 2543547"/>
              <a:gd name="connsiteX61" fmla="*/ 858086 w 3252899"/>
              <a:gd name="connsiteY61" fmla="*/ 267009 h 2543547"/>
              <a:gd name="connsiteX62" fmla="*/ 870965 w 3252899"/>
              <a:gd name="connsiteY62" fmla="*/ 305645 h 2543547"/>
              <a:gd name="connsiteX63" fmla="*/ 948237 w 3252899"/>
              <a:gd name="connsiteY63" fmla="*/ 305645 h 2543547"/>
              <a:gd name="connsiteX64" fmla="*/ 971421 w 3252899"/>
              <a:gd name="connsiteY64" fmla="*/ 359737 h 2543547"/>
              <a:gd name="connsiteX65" fmla="*/ 1010057 w 3252899"/>
              <a:gd name="connsiteY65" fmla="*/ 390646 h 2543547"/>
              <a:gd name="connsiteX66" fmla="*/ 1038391 w 3252899"/>
              <a:gd name="connsiteY66" fmla="*/ 408677 h 2543547"/>
              <a:gd name="connsiteX67" fmla="*/ 1027025 w 3252899"/>
              <a:gd name="connsiteY67" fmla="*/ 458575 h 2543547"/>
              <a:gd name="connsiteX68" fmla="*/ 981694 w 3252899"/>
              <a:gd name="connsiteY68" fmla="*/ 471784 h 2543547"/>
              <a:gd name="connsiteX69" fmla="*/ 899374 w 3252899"/>
              <a:gd name="connsiteY69" fmla="*/ 398449 h 2543547"/>
              <a:gd name="connsiteX70" fmla="*/ 783260 w 3252899"/>
              <a:gd name="connsiteY70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49603 w 3252899"/>
              <a:gd name="connsiteY46" fmla="*/ 702315 h 2543547"/>
              <a:gd name="connsiteX47" fmla="*/ 1339023 w 3252899"/>
              <a:gd name="connsiteY47" fmla="*/ 649590 h 2543547"/>
              <a:gd name="connsiteX48" fmla="*/ 1362938 w 3252899"/>
              <a:gd name="connsiteY48" fmla="*/ 630193 h 2543547"/>
              <a:gd name="connsiteX49" fmla="*/ 1370666 w 3252899"/>
              <a:gd name="connsiteY49" fmla="*/ 596708 h 2543547"/>
              <a:gd name="connsiteX50" fmla="*/ 1427333 w 3252899"/>
              <a:gd name="connsiteY50" fmla="*/ 555495 h 2543547"/>
              <a:gd name="connsiteX51" fmla="*/ 1404151 w 3252899"/>
              <a:gd name="connsiteY51" fmla="*/ 524586 h 2543547"/>
              <a:gd name="connsiteX52" fmla="*/ 1445363 w 3252899"/>
              <a:gd name="connsiteY52" fmla="*/ 483374 h 2543547"/>
              <a:gd name="connsiteX53" fmla="*/ 1453145 w 3252899"/>
              <a:gd name="connsiteY53" fmla="*/ 470054 h 2543547"/>
              <a:gd name="connsiteX54" fmla="*/ 1440211 w 3252899"/>
              <a:gd name="connsiteY54" fmla="*/ 437010 h 2543547"/>
              <a:gd name="connsiteX55" fmla="*/ 1294163 w 3252899"/>
              <a:gd name="connsiteY55" fmla="*/ 376718 h 2543547"/>
              <a:gd name="connsiteX56" fmla="*/ 1205816 w 3252899"/>
              <a:gd name="connsiteY56" fmla="*/ 377767 h 2543547"/>
              <a:gd name="connsiteX57" fmla="*/ 1024046 w 3252899"/>
              <a:gd name="connsiteY57" fmla="*/ 241454 h 2543547"/>
              <a:gd name="connsiteX58" fmla="*/ 901942 w 3252899"/>
              <a:gd name="connsiteY58" fmla="*/ 197757 h 2543547"/>
              <a:gd name="connsiteX59" fmla="*/ 907027 w 3252899"/>
              <a:gd name="connsiteY59" fmla="*/ 228374 h 2543547"/>
              <a:gd name="connsiteX60" fmla="*/ 878692 w 3252899"/>
              <a:gd name="connsiteY60" fmla="*/ 238676 h 2543547"/>
              <a:gd name="connsiteX61" fmla="*/ 858086 w 3252899"/>
              <a:gd name="connsiteY61" fmla="*/ 267009 h 2543547"/>
              <a:gd name="connsiteX62" fmla="*/ 870965 w 3252899"/>
              <a:gd name="connsiteY62" fmla="*/ 305645 h 2543547"/>
              <a:gd name="connsiteX63" fmla="*/ 948237 w 3252899"/>
              <a:gd name="connsiteY63" fmla="*/ 305645 h 2543547"/>
              <a:gd name="connsiteX64" fmla="*/ 971421 w 3252899"/>
              <a:gd name="connsiteY64" fmla="*/ 359737 h 2543547"/>
              <a:gd name="connsiteX65" fmla="*/ 1010057 w 3252899"/>
              <a:gd name="connsiteY65" fmla="*/ 390646 h 2543547"/>
              <a:gd name="connsiteX66" fmla="*/ 1038391 w 3252899"/>
              <a:gd name="connsiteY66" fmla="*/ 408677 h 2543547"/>
              <a:gd name="connsiteX67" fmla="*/ 1027025 w 3252899"/>
              <a:gd name="connsiteY67" fmla="*/ 458575 h 2543547"/>
              <a:gd name="connsiteX68" fmla="*/ 981694 w 3252899"/>
              <a:gd name="connsiteY68" fmla="*/ 471784 h 2543547"/>
              <a:gd name="connsiteX69" fmla="*/ 899374 w 3252899"/>
              <a:gd name="connsiteY69" fmla="*/ 398449 h 2543547"/>
              <a:gd name="connsiteX70" fmla="*/ 783260 w 3252899"/>
              <a:gd name="connsiteY70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49603 w 3252899"/>
              <a:gd name="connsiteY46" fmla="*/ 702315 h 2543547"/>
              <a:gd name="connsiteX47" fmla="*/ 1339023 w 3252899"/>
              <a:gd name="connsiteY47" fmla="*/ 649590 h 2543547"/>
              <a:gd name="connsiteX48" fmla="*/ 1362938 w 3252899"/>
              <a:gd name="connsiteY48" fmla="*/ 630193 h 2543547"/>
              <a:gd name="connsiteX49" fmla="*/ 1370666 w 3252899"/>
              <a:gd name="connsiteY49" fmla="*/ 596708 h 2543547"/>
              <a:gd name="connsiteX50" fmla="*/ 1411878 w 3252899"/>
              <a:gd name="connsiteY50" fmla="*/ 586405 h 2543547"/>
              <a:gd name="connsiteX51" fmla="*/ 1427333 w 3252899"/>
              <a:gd name="connsiteY51" fmla="*/ 555495 h 2543547"/>
              <a:gd name="connsiteX52" fmla="*/ 1404151 w 3252899"/>
              <a:gd name="connsiteY52" fmla="*/ 524586 h 2543547"/>
              <a:gd name="connsiteX53" fmla="*/ 1445363 w 3252899"/>
              <a:gd name="connsiteY53" fmla="*/ 483374 h 2543547"/>
              <a:gd name="connsiteX54" fmla="*/ 1453145 w 3252899"/>
              <a:gd name="connsiteY54" fmla="*/ 470054 h 2543547"/>
              <a:gd name="connsiteX55" fmla="*/ 1440211 w 3252899"/>
              <a:gd name="connsiteY55" fmla="*/ 437010 h 2543547"/>
              <a:gd name="connsiteX56" fmla="*/ 1294163 w 3252899"/>
              <a:gd name="connsiteY56" fmla="*/ 376718 h 2543547"/>
              <a:gd name="connsiteX57" fmla="*/ 1205816 w 3252899"/>
              <a:gd name="connsiteY57" fmla="*/ 377767 h 2543547"/>
              <a:gd name="connsiteX58" fmla="*/ 1024046 w 3252899"/>
              <a:gd name="connsiteY58" fmla="*/ 241454 h 2543547"/>
              <a:gd name="connsiteX59" fmla="*/ 901942 w 3252899"/>
              <a:gd name="connsiteY59" fmla="*/ 197757 h 2543547"/>
              <a:gd name="connsiteX60" fmla="*/ 907027 w 3252899"/>
              <a:gd name="connsiteY60" fmla="*/ 228374 h 2543547"/>
              <a:gd name="connsiteX61" fmla="*/ 878692 w 3252899"/>
              <a:gd name="connsiteY61" fmla="*/ 238676 h 2543547"/>
              <a:gd name="connsiteX62" fmla="*/ 858086 w 3252899"/>
              <a:gd name="connsiteY62" fmla="*/ 267009 h 2543547"/>
              <a:gd name="connsiteX63" fmla="*/ 870965 w 3252899"/>
              <a:gd name="connsiteY63" fmla="*/ 305645 h 2543547"/>
              <a:gd name="connsiteX64" fmla="*/ 948237 w 3252899"/>
              <a:gd name="connsiteY64" fmla="*/ 305645 h 2543547"/>
              <a:gd name="connsiteX65" fmla="*/ 971421 w 3252899"/>
              <a:gd name="connsiteY65" fmla="*/ 359737 h 2543547"/>
              <a:gd name="connsiteX66" fmla="*/ 1010057 w 3252899"/>
              <a:gd name="connsiteY66" fmla="*/ 390646 h 2543547"/>
              <a:gd name="connsiteX67" fmla="*/ 1038391 w 3252899"/>
              <a:gd name="connsiteY67" fmla="*/ 408677 h 2543547"/>
              <a:gd name="connsiteX68" fmla="*/ 1027025 w 3252899"/>
              <a:gd name="connsiteY68" fmla="*/ 458575 h 2543547"/>
              <a:gd name="connsiteX69" fmla="*/ 981694 w 3252899"/>
              <a:gd name="connsiteY69" fmla="*/ 471784 h 2543547"/>
              <a:gd name="connsiteX70" fmla="*/ 899374 w 3252899"/>
              <a:gd name="connsiteY70" fmla="*/ 398449 h 2543547"/>
              <a:gd name="connsiteX71" fmla="*/ 783260 w 3252899"/>
              <a:gd name="connsiteY7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49603 w 3252899"/>
              <a:gd name="connsiteY46" fmla="*/ 702315 h 2543547"/>
              <a:gd name="connsiteX47" fmla="*/ 1339023 w 3252899"/>
              <a:gd name="connsiteY47" fmla="*/ 649590 h 2543547"/>
              <a:gd name="connsiteX48" fmla="*/ 1362938 w 3252899"/>
              <a:gd name="connsiteY48" fmla="*/ 630193 h 2543547"/>
              <a:gd name="connsiteX49" fmla="*/ 1370666 w 3252899"/>
              <a:gd name="connsiteY49" fmla="*/ 596708 h 2543547"/>
              <a:gd name="connsiteX50" fmla="*/ 1411878 w 3252899"/>
              <a:gd name="connsiteY50" fmla="*/ 586405 h 2543547"/>
              <a:gd name="connsiteX51" fmla="*/ 1427333 w 3252899"/>
              <a:gd name="connsiteY51" fmla="*/ 555495 h 2543547"/>
              <a:gd name="connsiteX52" fmla="*/ 1414454 w 3252899"/>
              <a:gd name="connsiteY52" fmla="*/ 527162 h 2543547"/>
              <a:gd name="connsiteX53" fmla="*/ 1445363 w 3252899"/>
              <a:gd name="connsiteY53" fmla="*/ 483374 h 2543547"/>
              <a:gd name="connsiteX54" fmla="*/ 1453145 w 3252899"/>
              <a:gd name="connsiteY54" fmla="*/ 470054 h 2543547"/>
              <a:gd name="connsiteX55" fmla="*/ 1440211 w 3252899"/>
              <a:gd name="connsiteY55" fmla="*/ 437010 h 2543547"/>
              <a:gd name="connsiteX56" fmla="*/ 1294163 w 3252899"/>
              <a:gd name="connsiteY56" fmla="*/ 376718 h 2543547"/>
              <a:gd name="connsiteX57" fmla="*/ 1205816 w 3252899"/>
              <a:gd name="connsiteY57" fmla="*/ 377767 h 2543547"/>
              <a:gd name="connsiteX58" fmla="*/ 1024046 w 3252899"/>
              <a:gd name="connsiteY58" fmla="*/ 241454 h 2543547"/>
              <a:gd name="connsiteX59" fmla="*/ 901942 w 3252899"/>
              <a:gd name="connsiteY59" fmla="*/ 197757 h 2543547"/>
              <a:gd name="connsiteX60" fmla="*/ 907027 w 3252899"/>
              <a:gd name="connsiteY60" fmla="*/ 228374 h 2543547"/>
              <a:gd name="connsiteX61" fmla="*/ 878692 w 3252899"/>
              <a:gd name="connsiteY61" fmla="*/ 238676 h 2543547"/>
              <a:gd name="connsiteX62" fmla="*/ 858086 w 3252899"/>
              <a:gd name="connsiteY62" fmla="*/ 267009 h 2543547"/>
              <a:gd name="connsiteX63" fmla="*/ 870965 w 3252899"/>
              <a:gd name="connsiteY63" fmla="*/ 305645 h 2543547"/>
              <a:gd name="connsiteX64" fmla="*/ 948237 w 3252899"/>
              <a:gd name="connsiteY64" fmla="*/ 305645 h 2543547"/>
              <a:gd name="connsiteX65" fmla="*/ 971421 w 3252899"/>
              <a:gd name="connsiteY65" fmla="*/ 359737 h 2543547"/>
              <a:gd name="connsiteX66" fmla="*/ 1010057 w 3252899"/>
              <a:gd name="connsiteY66" fmla="*/ 390646 h 2543547"/>
              <a:gd name="connsiteX67" fmla="*/ 1038391 w 3252899"/>
              <a:gd name="connsiteY67" fmla="*/ 408677 h 2543547"/>
              <a:gd name="connsiteX68" fmla="*/ 1027025 w 3252899"/>
              <a:gd name="connsiteY68" fmla="*/ 458575 h 2543547"/>
              <a:gd name="connsiteX69" fmla="*/ 981694 w 3252899"/>
              <a:gd name="connsiteY69" fmla="*/ 471784 h 2543547"/>
              <a:gd name="connsiteX70" fmla="*/ 899374 w 3252899"/>
              <a:gd name="connsiteY70" fmla="*/ 398449 h 2543547"/>
              <a:gd name="connsiteX71" fmla="*/ 783260 w 3252899"/>
              <a:gd name="connsiteY7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49603 w 3252899"/>
              <a:gd name="connsiteY46" fmla="*/ 702315 h 2543547"/>
              <a:gd name="connsiteX47" fmla="*/ 1326877 w 3252899"/>
              <a:gd name="connsiteY47" fmla="*/ 679133 h 2543547"/>
              <a:gd name="connsiteX48" fmla="*/ 1339023 w 3252899"/>
              <a:gd name="connsiteY48" fmla="*/ 649590 h 2543547"/>
              <a:gd name="connsiteX49" fmla="*/ 1362938 w 3252899"/>
              <a:gd name="connsiteY49" fmla="*/ 630193 h 2543547"/>
              <a:gd name="connsiteX50" fmla="*/ 1370666 w 3252899"/>
              <a:gd name="connsiteY50" fmla="*/ 596708 h 2543547"/>
              <a:gd name="connsiteX51" fmla="*/ 1411878 w 3252899"/>
              <a:gd name="connsiteY51" fmla="*/ 586405 h 2543547"/>
              <a:gd name="connsiteX52" fmla="*/ 1427333 w 3252899"/>
              <a:gd name="connsiteY52" fmla="*/ 555495 h 2543547"/>
              <a:gd name="connsiteX53" fmla="*/ 1414454 w 3252899"/>
              <a:gd name="connsiteY53" fmla="*/ 527162 h 2543547"/>
              <a:gd name="connsiteX54" fmla="*/ 1445363 w 3252899"/>
              <a:gd name="connsiteY54" fmla="*/ 483374 h 2543547"/>
              <a:gd name="connsiteX55" fmla="*/ 1453145 w 3252899"/>
              <a:gd name="connsiteY55" fmla="*/ 470054 h 2543547"/>
              <a:gd name="connsiteX56" fmla="*/ 1440211 w 3252899"/>
              <a:gd name="connsiteY56" fmla="*/ 437010 h 2543547"/>
              <a:gd name="connsiteX57" fmla="*/ 1294163 w 3252899"/>
              <a:gd name="connsiteY57" fmla="*/ 376718 h 2543547"/>
              <a:gd name="connsiteX58" fmla="*/ 1205816 w 3252899"/>
              <a:gd name="connsiteY58" fmla="*/ 377767 h 2543547"/>
              <a:gd name="connsiteX59" fmla="*/ 1024046 w 3252899"/>
              <a:gd name="connsiteY59" fmla="*/ 241454 h 2543547"/>
              <a:gd name="connsiteX60" fmla="*/ 901942 w 3252899"/>
              <a:gd name="connsiteY60" fmla="*/ 197757 h 2543547"/>
              <a:gd name="connsiteX61" fmla="*/ 907027 w 3252899"/>
              <a:gd name="connsiteY61" fmla="*/ 228374 h 2543547"/>
              <a:gd name="connsiteX62" fmla="*/ 878692 w 3252899"/>
              <a:gd name="connsiteY62" fmla="*/ 238676 h 2543547"/>
              <a:gd name="connsiteX63" fmla="*/ 858086 w 3252899"/>
              <a:gd name="connsiteY63" fmla="*/ 267009 h 2543547"/>
              <a:gd name="connsiteX64" fmla="*/ 870965 w 3252899"/>
              <a:gd name="connsiteY64" fmla="*/ 305645 h 2543547"/>
              <a:gd name="connsiteX65" fmla="*/ 948237 w 3252899"/>
              <a:gd name="connsiteY65" fmla="*/ 305645 h 2543547"/>
              <a:gd name="connsiteX66" fmla="*/ 971421 w 3252899"/>
              <a:gd name="connsiteY66" fmla="*/ 359737 h 2543547"/>
              <a:gd name="connsiteX67" fmla="*/ 1010057 w 3252899"/>
              <a:gd name="connsiteY67" fmla="*/ 390646 h 2543547"/>
              <a:gd name="connsiteX68" fmla="*/ 1038391 w 3252899"/>
              <a:gd name="connsiteY68" fmla="*/ 408677 h 2543547"/>
              <a:gd name="connsiteX69" fmla="*/ 1027025 w 3252899"/>
              <a:gd name="connsiteY69" fmla="*/ 458575 h 2543547"/>
              <a:gd name="connsiteX70" fmla="*/ 981694 w 3252899"/>
              <a:gd name="connsiteY70" fmla="*/ 471784 h 2543547"/>
              <a:gd name="connsiteX71" fmla="*/ 899374 w 3252899"/>
              <a:gd name="connsiteY71" fmla="*/ 398449 h 2543547"/>
              <a:gd name="connsiteX72" fmla="*/ 783260 w 3252899"/>
              <a:gd name="connsiteY7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57330 w 3252899"/>
              <a:gd name="connsiteY46" fmla="*/ 694588 h 2543547"/>
              <a:gd name="connsiteX47" fmla="*/ 1326877 w 3252899"/>
              <a:gd name="connsiteY47" fmla="*/ 679133 h 2543547"/>
              <a:gd name="connsiteX48" fmla="*/ 1339023 w 3252899"/>
              <a:gd name="connsiteY48" fmla="*/ 649590 h 2543547"/>
              <a:gd name="connsiteX49" fmla="*/ 1362938 w 3252899"/>
              <a:gd name="connsiteY49" fmla="*/ 630193 h 2543547"/>
              <a:gd name="connsiteX50" fmla="*/ 1370666 w 3252899"/>
              <a:gd name="connsiteY50" fmla="*/ 596708 h 2543547"/>
              <a:gd name="connsiteX51" fmla="*/ 1411878 w 3252899"/>
              <a:gd name="connsiteY51" fmla="*/ 586405 h 2543547"/>
              <a:gd name="connsiteX52" fmla="*/ 1427333 w 3252899"/>
              <a:gd name="connsiteY52" fmla="*/ 555495 h 2543547"/>
              <a:gd name="connsiteX53" fmla="*/ 1414454 w 3252899"/>
              <a:gd name="connsiteY53" fmla="*/ 527162 h 2543547"/>
              <a:gd name="connsiteX54" fmla="*/ 1445363 w 3252899"/>
              <a:gd name="connsiteY54" fmla="*/ 483374 h 2543547"/>
              <a:gd name="connsiteX55" fmla="*/ 1453145 w 3252899"/>
              <a:gd name="connsiteY55" fmla="*/ 470054 h 2543547"/>
              <a:gd name="connsiteX56" fmla="*/ 1440211 w 3252899"/>
              <a:gd name="connsiteY56" fmla="*/ 437010 h 2543547"/>
              <a:gd name="connsiteX57" fmla="*/ 1294163 w 3252899"/>
              <a:gd name="connsiteY57" fmla="*/ 376718 h 2543547"/>
              <a:gd name="connsiteX58" fmla="*/ 1205816 w 3252899"/>
              <a:gd name="connsiteY58" fmla="*/ 377767 h 2543547"/>
              <a:gd name="connsiteX59" fmla="*/ 1024046 w 3252899"/>
              <a:gd name="connsiteY59" fmla="*/ 241454 h 2543547"/>
              <a:gd name="connsiteX60" fmla="*/ 901942 w 3252899"/>
              <a:gd name="connsiteY60" fmla="*/ 197757 h 2543547"/>
              <a:gd name="connsiteX61" fmla="*/ 907027 w 3252899"/>
              <a:gd name="connsiteY61" fmla="*/ 228374 h 2543547"/>
              <a:gd name="connsiteX62" fmla="*/ 878692 w 3252899"/>
              <a:gd name="connsiteY62" fmla="*/ 238676 h 2543547"/>
              <a:gd name="connsiteX63" fmla="*/ 858086 w 3252899"/>
              <a:gd name="connsiteY63" fmla="*/ 267009 h 2543547"/>
              <a:gd name="connsiteX64" fmla="*/ 870965 w 3252899"/>
              <a:gd name="connsiteY64" fmla="*/ 305645 h 2543547"/>
              <a:gd name="connsiteX65" fmla="*/ 948237 w 3252899"/>
              <a:gd name="connsiteY65" fmla="*/ 305645 h 2543547"/>
              <a:gd name="connsiteX66" fmla="*/ 971421 w 3252899"/>
              <a:gd name="connsiteY66" fmla="*/ 359737 h 2543547"/>
              <a:gd name="connsiteX67" fmla="*/ 1010057 w 3252899"/>
              <a:gd name="connsiteY67" fmla="*/ 390646 h 2543547"/>
              <a:gd name="connsiteX68" fmla="*/ 1038391 w 3252899"/>
              <a:gd name="connsiteY68" fmla="*/ 408677 h 2543547"/>
              <a:gd name="connsiteX69" fmla="*/ 1027025 w 3252899"/>
              <a:gd name="connsiteY69" fmla="*/ 458575 h 2543547"/>
              <a:gd name="connsiteX70" fmla="*/ 981694 w 3252899"/>
              <a:gd name="connsiteY70" fmla="*/ 471784 h 2543547"/>
              <a:gd name="connsiteX71" fmla="*/ 899374 w 3252899"/>
              <a:gd name="connsiteY71" fmla="*/ 398449 h 2543547"/>
              <a:gd name="connsiteX72" fmla="*/ 783260 w 3252899"/>
              <a:gd name="connsiteY7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57330 w 3252899"/>
              <a:gd name="connsiteY46" fmla="*/ 694588 h 2543547"/>
              <a:gd name="connsiteX47" fmla="*/ 1326877 w 3252899"/>
              <a:gd name="connsiteY47" fmla="*/ 679133 h 2543547"/>
              <a:gd name="connsiteX48" fmla="*/ 1339023 w 3252899"/>
              <a:gd name="connsiteY48" fmla="*/ 649590 h 2543547"/>
              <a:gd name="connsiteX49" fmla="*/ 1362938 w 3252899"/>
              <a:gd name="connsiteY49" fmla="*/ 630193 h 2543547"/>
              <a:gd name="connsiteX50" fmla="*/ 1370666 w 3252899"/>
              <a:gd name="connsiteY50" fmla="*/ 596708 h 2543547"/>
              <a:gd name="connsiteX51" fmla="*/ 1411878 w 3252899"/>
              <a:gd name="connsiteY51" fmla="*/ 586405 h 2543547"/>
              <a:gd name="connsiteX52" fmla="*/ 1427333 w 3252899"/>
              <a:gd name="connsiteY52" fmla="*/ 555495 h 2543547"/>
              <a:gd name="connsiteX53" fmla="*/ 1414454 w 3252899"/>
              <a:gd name="connsiteY53" fmla="*/ 527162 h 2543547"/>
              <a:gd name="connsiteX54" fmla="*/ 1445363 w 3252899"/>
              <a:gd name="connsiteY54" fmla="*/ 483374 h 2543547"/>
              <a:gd name="connsiteX55" fmla="*/ 1453145 w 3252899"/>
              <a:gd name="connsiteY55" fmla="*/ 470054 h 2543547"/>
              <a:gd name="connsiteX56" fmla="*/ 1440211 w 3252899"/>
              <a:gd name="connsiteY56" fmla="*/ 437010 h 2543547"/>
              <a:gd name="connsiteX57" fmla="*/ 1294163 w 3252899"/>
              <a:gd name="connsiteY57" fmla="*/ 376718 h 2543547"/>
              <a:gd name="connsiteX58" fmla="*/ 1205816 w 3252899"/>
              <a:gd name="connsiteY58" fmla="*/ 377767 h 2543547"/>
              <a:gd name="connsiteX59" fmla="*/ 1024046 w 3252899"/>
              <a:gd name="connsiteY59" fmla="*/ 241454 h 2543547"/>
              <a:gd name="connsiteX60" fmla="*/ 901942 w 3252899"/>
              <a:gd name="connsiteY60" fmla="*/ 197757 h 2543547"/>
              <a:gd name="connsiteX61" fmla="*/ 907027 w 3252899"/>
              <a:gd name="connsiteY61" fmla="*/ 228374 h 2543547"/>
              <a:gd name="connsiteX62" fmla="*/ 878692 w 3252899"/>
              <a:gd name="connsiteY62" fmla="*/ 238676 h 2543547"/>
              <a:gd name="connsiteX63" fmla="*/ 858086 w 3252899"/>
              <a:gd name="connsiteY63" fmla="*/ 267009 h 2543547"/>
              <a:gd name="connsiteX64" fmla="*/ 870965 w 3252899"/>
              <a:gd name="connsiteY64" fmla="*/ 305645 h 2543547"/>
              <a:gd name="connsiteX65" fmla="*/ 948237 w 3252899"/>
              <a:gd name="connsiteY65" fmla="*/ 305645 h 2543547"/>
              <a:gd name="connsiteX66" fmla="*/ 971421 w 3252899"/>
              <a:gd name="connsiteY66" fmla="*/ 359737 h 2543547"/>
              <a:gd name="connsiteX67" fmla="*/ 1010057 w 3252899"/>
              <a:gd name="connsiteY67" fmla="*/ 390646 h 2543547"/>
              <a:gd name="connsiteX68" fmla="*/ 1038391 w 3252899"/>
              <a:gd name="connsiteY68" fmla="*/ 408677 h 2543547"/>
              <a:gd name="connsiteX69" fmla="*/ 1027025 w 3252899"/>
              <a:gd name="connsiteY69" fmla="*/ 458575 h 2543547"/>
              <a:gd name="connsiteX70" fmla="*/ 981694 w 3252899"/>
              <a:gd name="connsiteY70" fmla="*/ 471784 h 2543547"/>
              <a:gd name="connsiteX71" fmla="*/ 899374 w 3252899"/>
              <a:gd name="connsiteY71" fmla="*/ 398449 h 2543547"/>
              <a:gd name="connsiteX72" fmla="*/ 783260 w 3252899"/>
              <a:gd name="connsiteY7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65058 w 3252899"/>
              <a:gd name="connsiteY46" fmla="*/ 694588 h 2543547"/>
              <a:gd name="connsiteX47" fmla="*/ 1326877 w 3252899"/>
              <a:gd name="connsiteY47" fmla="*/ 679133 h 2543547"/>
              <a:gd name="connsiteX48" fmla="*/ 1339023 w 3252899"/>
              <a:gd name="connsiteY48" fmla="*/ 649590 h 2543547"/>
              <a:gd name="connsiteX49" fmla="*/ 1362938 w 3252899"/>
              <a:gd name="connsiteY49" fmla="*/ 630193 h 2543547"/>
              <a:gd name="connsiteX50" fmla="*/ 1370666 w 3252899"/>
              <a:gd name="connsiteY50" fmla="*/ 596708 h 2543547"/>
              <a:gd name="connsiteX51" fmla="*/ 1411878 w 3252899"/>
              <a:gd name="connsiteY51" fmla="*/ 586405 h 2543547"/>
              <a:gd name="connsiteX52" fmla="*/ 1427333 w 3252899"/>
              <a:gd name="connsiteY52" fmla="*/ 555495 h 2543547"/>
              <a:gd name="connsiteX53" fmla="*/ 1414454 w 3252899"/>
              <a:gd name="connsiteY53" fmla="*/ 527162 h 2543547"/>
              <a:gd name="connsiteX54" fmla="*/ 1445363 w 3252899"/>
              <a:gd name="connsiteY54" fmla="*/ 483374 h 2543547"/>
              <a:gd name="connsiteX55" fmla="*/ 1453145 w 3252899"/>
              <a:gd name="connsiteY55" fmla="*/ 470054 h 2543547"/>
              <a:gd name="connsiteX56" fmla="*/ 1440211 w 3252899"/>
              <a:gd name="connsiteY56" fmla="*/ 437010 h 2543547"/>
              <a:gd name="connsiteX57" fmla="*/ 1294163 w 3252899"/>
              <a:gd name="connsiteY57" fmla="*/ 376718 h 2543547"/>
              <a:gd name="connsiteX58" fmla="*/ 1205816 w 3252899"/>
              <a:gd name="connsiteY58" fmla="*/ 377767 h 2543547"/>
              <a:gd name="connsiteX59" fmla="*/ 1024046 w 3252899"/>
              <a:gd name="connsiteY59" fmla="*/ 241454 h 2543547"/>
              <a:gd name="connsiteX60" fmla="*/ 901942 w 3252899"/>
              <a:gd name="connsiteY60" fmla="*/ 197757 h 2543547"/>
              <a:gd name="connsiteX61" fmla="*/ 907027 w 3252899"/>
              <a:gd name="connsiteY61" fmla="*/ 228374 h 2543547"/>
              <a:gd name="connsiteX62" fmla="*/ 878692 w 3252899"/>
              <a:gd name="connsiteY62" fmla="*/ 238676 h 2543547"/>
              <a:gd name="connsiteX63" fmla="*/ 858086 w 3252899"/>
              <a:gd name="connsiteY63" fmla="*/ 267009 h 2543547"/>
              <a:gd name="connsiteX64" fmla="*/ 870965 w 3252899"/>
              <a:gd name="connsiteY64" fmla="*/ 305645 h 2543547"/>
              <a:gd name="connsiteX65" fmla="*/ 948237 w 3252899"/>
              <a:gd name="connsiteY65" fmla="*/ 305645 h 2543547"/>
              <a:gd name="connsiteX66" fmla="*/ 971421 w 3252899"/>
              <a:gd name="connsiteY66" fmla="*/ 359737 h 2543547"/>
              <a:gd name="connsiteX67" fmla="*/ 1010057 w 3252899"/>
              <a:gd name="connsiteY67" fmla="*/ 390646 h 2543547"/>
              <a:gd name="connsiteX68" fmla="*/ 1038391 w 3252899"/>
              <a:gd name="connsiteY68" fmla="*/ 408677 h 2543547"/>
              <a:gd name="connsiteX69" fmla="*/ 1027025 w 3252899"/>
              <a:gd name="connsiteY69" fmla="*/ 458575 h 2543547"/>
              <a:gd name="connsiteX70" fmla="*/ 981694 w 3252899"/>
              <a:gd name="connsiteY70" fmla="*/ 471784 h 2543547"/>
              <a:gd name="connsiteX71" fmla="*/ 899374 w 3252899"/>
              <a:gd name="connsiteY71" fmla="*/ 398449 h 2543547"/>
              <a:gd name="connsiteX72" fmla="*/ 783260 w 3252899"/>
              <a:gd name="connsiteY7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120815 w 3252899"/>
              <a:gd name="connsiteY46" fmla="*/ 712618 h 2543547"/>
              <a:gd name="connsiteX47" fmla="*/ 1265058 w 3252899"/>
              <a:gd name="connsiteY47" fmla="*/ 694588 h 2543547"/>
              <a:gd name="connsiteX48" fmla="*/ 1326877 w 3252899"/>
              <a:gd name="connsiteY48" fmla="*/ 679133 h 2543547"/>
              <a:gd name="connsiteX49" fmla="*/ 1339023 w 3252899"/>
              <a:gd name="connsiteY49" fmla="*/ 649590 h 2543547"/>
              <a:gd name="connsiteX50" fmla="*/ 1362938 w 3252899"/>
              <a:gd name="connsiteY50" fmla="*/ 630193 h 2543547"/>
              <a:gd name="connsiteX51" fmla="*/ 1370666 w 3252899"/>
              <a:gd name="connsiteY51" fmla="*/ 596708 h 2543547"/>
              <a:gd name="connsiteX52" fmla="*/ 1411878 w 3252899"/>
              <a:gd name="connsiteY52" fmla="*/ 586405 h 2543547"/>
              <a:gd name="connsiteX53" fmla="*/ 1427333 w 3252899"/>
              <a:gd name="connsiteY53" fmla="*/ 555495 h 2543547"/>
              <a:gd name="connsiteX54" fmla="*/ 1414454 w 3252899"/>
              <a:gd name="connsiteY54" fmla="*/ 527162 h 2543547"/>
              <a:gd name="connsiteX55" fmla="*/ 1445363 w 3252899"/>
              <a:gd name="connsiteY55" fmla="*/ 483374 h 2543547"/>
              <a:gd name="connsiteX56" fmla="*/ 1453145 w 3252899"/>
              <a:gd name="connsiteY56" fmla="*/ 470054 h 2543547"/>
              <a:gd name="connsiteX57" fmla="*/ 1440211 w 3252899"/>
              <a:gd name="connsiteY57" fmla="*/ 437010 h 2543547"/>
              <a:gd name="connsiteX58" fmla="*/ 1294163 w 3252899"/>
              <a:gd name="connsiteY58" fmla="*/ 376718 h 2543547"/>
              <a:gd name="connsiteX59" fmla="*/ 1205816 w 3252899"/>
              <a:gd name="connsiteY59" fmla="*/ 377767 h 2543547"/>
              <a:gd name="connsiteX60" fmla="*/ 1024046 w 3252899"/>
              <a:gd name="connsiteY60" fmla="*/ 241454 h 2543547"/>
              <a:gd name="connsiteX61" fmla="*/ 901942 w 3252899"/>
              <a:gd name="connsiteY61" fmla="*/ 197757 h 2543547"/>
              <a:gd name="connsiteX62" fmla="*/ 907027 w 3252899"/>
              <a:gd name="connsiteY62" fmla="*/ 228374 h 2543547"/>
              <a:gd name="connsiteX63" fmla="*/ 878692 w 3252899"/>
              <a:gd name="connsiteY63" fmla="*/ 238676 h 2543547"/>
              <a:gd name="connsiteX64" fmla="*/ 858086 w 3252899"/>
              <a:gd name="connsiteY64" fmla="*/ 267009 h 2543547"/>
              <a:gd name="connsiteX65" fmla="*/ 870965 w 3252899"/>
              <a:gd name="connsiteY65" fmla="*/ 305645 h 2543547"/>
              <a:gd name="connsiteX66" fmla="*/ 948237 w 3252899"/>
              <a:gd name="connsiteY66" fmla="*/ 305645 h 2543547"/>
              <a:gd name="connsiteX67" fmla="*/ 971421 w 3252899"/>
              <a:gd name="connsiteY67" fmla="*/ 359737 h 2543547"/>
              <a:gd name="connsiteX68" fmla="*/ 1010057 w 3252899"/>
              <a:gd name="connsiteY68" fmla="*/ 390646 h 2543547"/>
              <a:gd name="connsiteX69" fmla="*/ 1038391 w 3252899"/>
              <a:gd name="connsiteY69" fmla="*/ 408677 h 2543547"/>
              <a:gd name="connsiteX70" fmla="*/ 1027025 w 3252899"/>
              <a:gd name="connsiteY70" fmla="*/ 458575 h 2543547"/>
              <a:gd name="connsiteX71" fmla="*/ 981694 w 3252899"/>
              <a:gd name="connsiteY71" fmla="*/ 471784 h 2543547"/>
              <a:gd name="connsiteX72" fmla="*/ 899374 w 3252899"/>
              <a:gd name="connsiteY72" fmla="*/ 398449 h 2543547"/>
              <a:gd name="connsiteX73" fmla="*/ 783260 w 3252899"/>
              <a:gd name="connsiteY73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082178 w 3252899"/>
              <a:gd name="connsiteY46" fmla="*/ 692011 h 2543547"/>
              <a:gd name="connsiteX47" fmla="*/ 1265058 w 3252899"/>
              <a:gd name="connsiteY47" fmla="*/ 694588 h 2543547"/>
              <a:gd name="connsiteX48" fmla="*/ 1326877 w 3252899"/>
              <a:gd name="connsiteY48" fmla="*/ 679133 h 2543547"/>
              <a:gd name="connsiteX49" fmla="*/ 1339023 w 3252899"/>
              <a:gd name="connsiteY49" fmla="*/ 649590 h 2543547"/>
              <a:gd name="connsiteX50" fmla="*/ 1362938 w 3252899"/>
              <a:gd name="connsiteY50" fmla="*/ 630193 h 2543547"/>
              <a:gd name="connsiteX51" fmla="*/ 1370666 w 3252899"/>
              <a:gd name="connsiteY51" fmla="*/ 596708 h 2543547"/>
              <a:gd name="connsiteX52" fmla="*/ 1411878 w 3252899"/>
              <a:gd name="connsiteY52" fmla="*/ 586405 h 2543547"/>
              <a:gd name="connsiteX53" fmla="*/ 1427333 w 3252899"/>
              <a:gd name="connsiteY53" fmla="*/ 555495 h 2543547"/>
              <a:gd name="connsiteX54" fmla="*/ 1414454 w 3252899"/>
              <a:gd name="connsiteY54" fmla="*/ 527162 h 2543547"/>
              <a:gd name="connsiteX55" fmla="*/ 1445363 w 3252899"/>
              <a:gd name="connsiteY55" fmla="*/ 483374 h 2543547"/>
              <a:gd name="connsiteX56" fmla="*/ 1453145 w 3252899"/>
              <a:gd name="connsiteY56" fmla="*/ 470054 h 2543547"/>
              <a:gd name="connsiteX57" fmla="*/ 1440211 w 3252899"/>
              <a:gd name="connsiteY57" fmla="*/ 437010 h 2543547"/>
              <a:gd name="connsiteX58" fmla="*/ 1294163 w 3252899"/>
              <a:gd name="connsiteY58" fmla="*/ 376718 h 2543547"/>
              <a:gd name="connsiteX59" fmla="*/ 1205816 w 3252899"/>
              <a:gd name="connsiteY59" fmla="*/ 377767 h 2543547"/>
              <a:gd name="connsiteX60" fmla="*/ 1024046 w 3252899"/>
              <a:gd name="connsiteY60" fmla="*/ 241454 h 2543547"/>
              <a:gd name="connsiteX61" fmla="*/ 901942 w 3252899"/>
              <a:gd name="connsiteY61" fmla="*/ 197757 h 2543547"/>
              <a:gd name="connsiteX62" fmla="*/ 907027 w 3252899"/>
              <a:gd name="connsiteY62" fmla="*/ 228374 h 2543547"/>
              <a:gd name="connsiteX63" fmla="*/ 878692 w 3252899"/>
              <a:gd name="connsiteY63" fmla="*/ 238676 h 2543547"/>
              <a:gd name="connsiteX64" fmla="*/ 858086 w 3252899"/>
              <a:gd name="connsiteY64" fmla="*/ 267009 h 2543547"/>
              <a:gd name="connsiteX65" fmla="*/ 870965 w 3252899"/>
              <a:gd name="connsiteY65" fmla="*/ 305645 h 2543547"/>
              <a:gd name="connsiteX66" fmla="*/ 948237 w 3252899"/>
              <a:gd name="connsiteY66" fmla="*/ 305645 h 2543547"/>
              <a:gd name="connsiteX67" fmla="*/ 971421 w 3252899"/>
              <a:gd name="connsiteY67" fmla="*/ 359737 h 2543547"/>
              <a:gd name="connsiteX68" fmla="*/ 1010057 w 3252899"/>
              <a:gd name="connsiteY68" fmla="*/ 390646 h 2543547"/>
              <a:gd name="connsiteX69" fmla="*/ 1038391 w 3252899"/>
              <a:gd name="connsiteY69" fmla="*/ 408677 h 2543547"/>
              <a:gd name="connsiteX70" fmla="*/ 1027025 w 3252899"/>
              <a:gd name="connsiteY70" fmla="*/ 458575 h 2543547"/>
              <a:gd name="connsiteX71" fmla="*/ 981694 w 3252899"/>
              <a:gd name="connsiteY71" fmla="*/ 471784 h 2543547"/>
              <a:gd name="connsiteX72" fmla="*/ 899374 w 3252899"/>
              <a:gd name="connsiteY72" fmla="*/ 398449 h 2543547"/>
              <a:gd name="connsiteX73" fmla="*/ 783260 w 3252899"/>
              <a:gd name="connsiteY73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038391 w 3252899"/>
              <a:gd name="connsiteY46" fmla="*/ 738375 h 2543547"/>
              <a:gd name="connsiteX47" fmla="*/ 1082178 w 3252899"/>
              <a:gd name="connsiteY47" fmla="*/ 692011 h 2543547"/>
              <a:gd name="connsiteX48" fmla="*/ 1265058 w 3252899"/>
              <a:gd name="connsiteY48" fmla="*/ 694588 h 2543547"/>
              <a:gd name="connsiteX49" fmla="*/ 1326877 w 3252899"/>
              <a:gd name="connsiteY49" fmla="*/ 679133 h 2543547"/>
              <a:gd name="connsiteX50" fmla="*/ 1339023 w 3252899"/>
              <a:gd name="connsiteY50" fmla="*/ 649590 h 2543547"/>
              <a:gd name="connsiteX51" fmla="*/ 1362938 w 3252899"/>
              <a:gd name="connsiteY51" fmla="*/ 630193 h 2543547"/>
              <a:gd name="connsiteX52" fmla="*/ 1370666 w 3252899"/>
              <a:gd name="connsiteY52" fmla="*/ 596708 h 2543547"/>
              <a:gd name="connsiteX53" fmla="*/ 1411878 w 3252899"/>
              <a:gd name="connsiteY53" fmla="*/ 586405 h 2543547"/>
              <a:gd name="connsiteX54" fmla="*/ 1427333 w 3252899"/>
              <a:gd name="connsiteY54" fmla="*/ 555495 h 2543547"/>
              <a:gd name="connsiteX55" fmla="*/ 1414454 w 3252899"/>
              <a:gd name="connsiteY55" fmla="*/ 527162 h 2543547"/>
              <a:gd name="connsiteX56" fmla="*/ 1445363 w 3252899"/>
              <a:gd name="connsiteY56" fmla="*/ 483374 h 2543547"/>
              <a:gd name="connsiteX57" fmla="*/ 1453145 w 3252899"/>
              <a:gd name="connsiteY57" fmla="*/ 470054 h 2543547"/>
              <a:gd name="connsiteX58" fmla="*/ 1440211 w 3252899"/>
              <a:gd name="connsiteY58" fmla="*/ 437010 h 2543547"/>
              <a:gd name="connsiteX59" fmla="*/ 1294163 w 3252899"/>
              <a:gd name="connsiteY59" fmla="*/ 376718 h 2543547"/>
              <a:gd name="connsiteX60" fmla="*/ 1205816 w 3252899"/>
              <a:gd name="connsiteY60" fmla="*/ 377767 h 2543547"/>
              <a:gd name="connsiteX61" fmla="*/ 1024046 w 3252899"/>
              <a:gd name="connsiteY61" fmla="*/ 241454 h 2543547"/>
              <a:gd name="connsiteX62" fmla="*/ 901942 w 3252899"/>
              <a:gd name="connsiteY62" fmla="*/ 197757 h 2543547"/>
              <a:gd name="connsiteX63" fmla="*/ 907027 w 3252899"/>
              <a:gd name="connsiteY63" fmla="*/ 228374 h 2543547"/>
              <a:gd name="connsiteX64" fmla="*/ 878692 w 3252899"/>
              <a:gd name="connsiteY64" fmla="*/ 238676 h 2543547"/>
              <a:gd name="connsiteX65" fmla="*/ 858086 w 3252899"/>
              <a:gd name="connsiteY65" fmla="*/ 267009 h 2543547"/>
              <a:gd name="connsiteX66" fmla="*/ 870965 w 3252899"/>
              <a:gd name="connsiteY66" fmla="*/ 305645 h 2543547"/>
              <a:gd name="connsiteX67" fmla="*/ 948237 w 3252899"/>
              <a:gd name="connsiteY67" fmla="*/ 305645 h 2543547"/>
              <a:gd name="connsiteX68" fmla="*/ 971421 w 3252899"/>
              <a:gd name="connsiteY68" fmla="*/ 359737 h 2543547"/>
              <a:gd name="connsiteX69" fmla="*/ 1010057 w 3252899"/>
              <a:gd name="connsiteY69" fmla="*/ 390646 h 2543547"/>
              <a:gd name="connsiteX70" fmla="*/ 1038391 w 3252899"/>
              <a:gd name="connsiteY70" fmla="*/ 408677 h 2543547"/>
              <a:gd name="connsiteX71" fmla="*/ 1027025 w 3252899"/>
              <a:gd name="connsiteY71" fmla="*/ 458575 h 2543547"/>
              <a:gd name="connsiteX72" fmla="*/ 981694 w 3252899"/>
              <a:gd name="connsiteY72" fmla="*/ 471784 h 2543547"/>
              <a:gd name="connsiteX73" fmla="*/ 899374 w 3252899"/>
              <a:gd name="connsiteY73" fmla="*/ 398449 h 2543547"/>
              <a:gd name="connsiteX74" fmla="*/ 783260 w 3252899"/>
              <a:gd name="connsiteY74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112946 w 3252899"/>
              <a:gd name="connsiteY45" fmla="*/ 768504 h 2543547"/>
              <a:gd name="connsiteX46" fmla="*/ 1038391 w 3252899"/>
              <a:gd name="connsiteY46" fmla="*/ 738375 h 2543547"/>
              <a:gd name="connsiteX47" fmla="*/ 1082178 w 3252899"/>
              <a:gd name="connsiteY47" fmla="*/ 692011 h 2543547"/>
              <a:gd name="connsiteX48" fmla="*/ 1265058 w 3252899"/>
              <a:gd name="connsiteY48" fmla="*/ 694588 h 2543547"/>
              <a:gd name="connsiteX49" fmla="*/ 1326877 w 3252899"/>
              <a:gd name="connsiteY49" fmla="*/ 679133 h 2543547"/>
              <a:gd name="connsiteX50" fmla="*/ 1339023 w 3252899"/>
              <a:gd name="connsiteY50" fmla="*/ 649590 h 2543547"/>
              <a:gd name="connsiteX51" fmla="*/ 1362938 w 3252899"/>
              <a:gd name="connsiteY51" fmla="*/ 630193 h 2543547"/>
              <a:gd name="connsiteX52" fmla="*/ 1370666 w 3252899"/>
              <a:gd name="connsiteY52" fmla="*/ 596708 h 2543547"/>
              <a:gd name="connsiteX53" fmla="*/ 1411878 w 3252899"/>
              <a:gd name="connsiteY53" fmla="*/ 586405 h 2543547"/>
              <a:gd name="connsiteX54" fmla="*/ 1427333 w 3252899"/>
              <a:gd name="connsiteY54" fmla="*/ 555495 h 2543547"/>
              <a:gd name="connsiteX55" fmla="*/ 1414454 w 3252899"/>
              <a:gd name="connsiteY55" fmla="*/ 527162 h 2543547"/>
              <a:gd name="connsiteX56" fmla="*/ 1445363 w 3252899"/>
              <a:gd name="connsiteY56" fmla="*/ 483374 h 2543547"/>
              <a:gd name="connsiteX57" fmla="*/ 1453145 w 3252899"/>
              <a:gd name="connsiteY57" fmla="*/ 470054 h 2543547"/>
              <a:gd name="connsiteX58" fmla="*/ 1440211 w 3252899"/>
              <a:gd name="connsiteY58" fmla="*/ 437010 h 2543547"/>
              <a:gd name="connsiteX59" fmla="*/ 1294163 w 3252899"/>
              <a:gd name="connsiteY59" fmla="*/ 376718 h 2543547"/>
              <a:gd name="connsiteX60" fmla="*/ 1205816 w 3252899"/>
              <a:gd name="connsiteY60" fmla="*/ 377767 h 2543547"/>
              <a:gd name="connsiteX61" fmla="*/ 1024046 w 3252899"/>
              <a:gd name="connsiteY61" fmla="*/ 241454 h 2543547"/>
              <a:gd name="connsiteX62" fmla="*/ 901942 w 3252899"/>
              <a:gd name="connsiteY62" fmla="*/ 197757 h 2543547"/>
              <a:gd name="connsiteX63" fmla="*/ 907027 w 3252899"/>
              <a:gd name="connsiteY63" fmla="*/ 228374 h 2543547"/>
              <a:gd name="connsiteX64" fmla="*/ 878692 w 3252899"/>
              <a:gd name="connsiteY64" fmla="*/ 238676 h 2543547"/>
              <a:gd name="connsiteX65" fmla="*/ 858086 w 3252899"/>
              <a:gd name="connsiteY65" fmla="*/ 267009 h 2543547"/>
              <a:gd name="connsiteX66" fmla="*/ 870965 w 3252899"/>
              <a:gd name="connsiteY66" fmla="*/ 305645 h 2543547"/>
              <a:gd name="connsiteX67" fmla="*/ 948237 w 3252899"/>
              <a:gd name="connsiteY67" fmla="*/ 305645 h 2543547"/>
              <a:gd name="connsiteX68" fmla="*/ 971421 w 3252899"/>
              <a:gd name="connsiteY68" fmla="*/ 359737 h 2543547"/>
              <a:gd name="connsiteX69" fmla="*/ 1010057 w 3252899"/>
              <a:gd name="connsiteY69" fmla="*/ 390646 h 2543547"/>
              <a:gd name="connsiteX70" fmla="*/ 1038391 w 3252899"/>
              <a:gd name="connsiteY70" fmla="*/ 408677 h 2543547"/>
              <a:gd name="connsiteX71" fmla="*/ 1027025 w 3252899"/>
              <a:gd name="connsiteY71" fmla="*/ 458575 h 2543547"/>
              <a:gd name="connsiteX72" fmla="*/ 981694 w 3252899"/>
              <a:gd name="connsiteY72" fmla="*/ 471784 h 2543547"/>
              <a:gd name="connsiteX73" fmla="*/ 899374 w 3252899"/>
              <a:gd name="connsiteY73" fmla="*/ 398449 h 2543547"/>
              <a:gd name="connsiteX74" fmla="*/ 783260 w 3252899"/>
              <a:gd name="connsiteY74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12946 w 3252899"/>
              <a:gd name="connsiteY46" fmla="*/ 768504 h 2543547"/>
              <a:gd name="connsiteX47" fmla="*/ 1038391 w 3252899"/>
              <a:gd name="connsiteY47" fmla="*/ 738375 h 2543547"/>
              <a:gd name="connsiteX48" fmla="*/ 1082178 w 3252899"/>
              <a:gd name="connsiteY48" fmla="*/ 692011 h 2543547"/>
              <a:gd name="connsiteX49" fmla="*/ 1265058 w 3252899"/>
              <a:gd name="connsiteY49" fmla="*/ 694588 h 2543547"/>
              <a:gd name="connsiteX50" fmla="*/ 1326877 w 3252899"/>
              <a:gd name="connsiteY50" fmla="*/ 679133 h 2543547"/>
              <a:gd name="connsiteX51" fmla="*/ 1339023 w 3252899"/>
              <a:gd name="connsiteY51" fmla="*/ 649590 h 2543547"/>
              <a:gd name="connsiteX52" fmla="*/ 1362938 w 3252899"/>
              <a:gd name="connsiteY52" fmla="*/ 630193 h 2543547"/>
              <a:gd name="connsiteX53" fmla="*/ 1370666 w 3252899"/>
              <a:gd name="connsiteY53" fmla="*/ 596708 h 2543547"/>
              <a:gd name="connsiteX54" fmla="*/ 1411878 w 3252899"/>
              <a:gd name="connsiteY54" fmla="*/ 586405 h 2543547"/>
              <a:gd name="connsiteX55" fmla="*/ 1427333 w 3252899"/>
              <a:gd name="connsiteY55" fmla="*/ 555495 h 2543547"/>
              <a:gd name="connsiteX56" fmla="*/ 1414454 w 3252899"/>
              <a:gd name="connsiteY56" fmla="*/ 527162 h 2543547"/>
              <a:gd name="connsiteX57" fmla="*/ 1445363 w 3252899"/>
              <a:gd name="connsiteY57" fmla="*/ 483374 h 2543547"/>
              <a:gd name="connsiteX58" fmla="*/ 1453145 w 3252899"/>
              <a:gd name="connsiteY58" fmla="*/ 470054 h 2543547"/>
              <a:gd name="connsiteX59" fmla="*/ 1440211 w 3252899"/>
              <a:gd name="connsiteY59" fmla="*/ 437010 h 2543547"/>
              <a:gd name="connsiteX60" fmla="*/ 1294163 w 3252899"/>
              <a:gd name="connsiteY60" fmla="*/ 376718 h 2543547"/>
              <a:gd name="connsiteX61" fmla="*/ 1205816 w 3252899"/>
              <a:gd name="connsiteY61" fmla="*/ 377767 h 2543547"/>
              <a:gd name="connsiteX62" fmla="*/ 1024046 w 3252899"/>
              <a:gd name="connsiteY62" fmla="*/ 241454 h 2543547"/>
              <a:gd name="connsiteX63" fmla="*/ 901942 w 3252899"/>
              <a:gd name="connsiteY63" fmla="*/ 197757 h 2543547"/>
              <a:gd name="connsiteX64" fmla="*/ 907027 w 3252899"/>
              <a:gd name="connsiteY64" fmla="*/ 228374 h 2543547"/>
              <a:gd name="connsiteX65" fmla="*/ 878692 w 3252899"/>
              <a:gd name="connsiteY65" fmla="*/ 238676 h 2543547"/>
              <a:gd name="connsiteX66" fmla="*/ 858086 w 3252899"/>
              <a:gd name="connsiteY66" fmla="*/ 267009 h 2543547"/>
              <a:gd name="connsiteX67" fmla="*/ 870965 w 3252899"/>
              <a:gd name="connsiteY67" fmla="*/ 305645 h 2543547"/>
              <a:gd name="connsiteX68" fmla="*/ 948237 w 3252899"/>
              <a:gd name="connsiteY68" fmla="*/ 305645 h 2543547"/>
              <a:gd name="connsiteX69" fmla="*/ 971421 w 3252899"/>
              <a:gd name="connsiteY69" fmla="*/ 359737 h 2543547"/>
              <a:gd name="connsiteX70" fmla="*/ 1010057 w 3252899"/>
              <a:gd name="connsiteY70" fmla="*/ 390646 h 2543547"/>
              <a:gd name="connsiteX71" fmla="*/ 1038391 w 3252899"/>
              <a:gd name="connsiteY71" fmla="*/ 408677 h 2543547"/>
              <a:gd name="connsiteX72" fmla="*/ 1027025 w 3252899"/>
              <a:gd name="connsiteY72" fmla="*/ 458575 h 2543547"/>
              <a:gd name="connsiteX73" fmla="*/ 981694 w 3252899"/>
              <a:gd name="connsiteY73" fmla="*/ 471784 h 2543547"/>
              <a:gd name="connsiteX74" fmla="*/ 899374 w 3252899"/>
              <a:gd name="connsiteY74" fmla="*/ 398449 h 2543547"/>
              <a:gd name="connsiteX75" fmla="*/ 783260 w 3252899"/>
              <a:gd name="connsiteY75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9891 h 2543547"/>
              <a:gd name="connsiteX47" fmla="*/ 1112946 w 3252899"/>
              <a:gd name="connsiteY47" fmla="*/ 768504 h 2543547"/>
              <a:gd name="connsiteX48" fmla="*/ 1038391 w 3252899"/>
              <a:gd name="connsiteY48" fmla="*/ 738375 h 2543547"/>
              <a:gd name="connsiteX49" fmla="*/ 1082178 w 3252899"/>
              <a:gd name="connsiteY49" fmla="*/ 692011 h 2543547"/>
              <a:gd name="connsiteX50" fmla="*/ 1265058 w 3252899"/>
              <a:gd name="connsiteY50" fmla="*/ 694588 h 2543547"/>
              <a:gd name="connsiteX51" fmla="*/ 1326877 w 3252899"/>
              <a:gd name="connsiteY51" fmla="*/ 679133 h 2543547"/>
              <a:gd name="connsiteX52" fmla="*/ 1339023 w 3252899"/>
              <a:gd name="connsiteY52" fmla="*/ 649590 h 2543547"/>
              <a:gd name="connsiteX53" fmla="*/ 1362938 w 3252899"/>
              <a:gd name="connsiteY53" fmla="*/ 630193 h 2543547"/>
              <a:gd name="connsiteX54" fmla="*/ 1370666 w 3252899"/>
              <a:gd name="connsiteY54" fmla="*/ 596708 h 2543547"/>
              <a:gd name="connsiteX55" fmla="*/ 1411878 w 3252899"/>
              <a:gd name="connsiteY55" fmla="*/ 586405 h 2543547"/>
              <a:gd name="connsiteX56" fmla="*/ 1427333 w 3252899"/>
              <a:gd name="connsiteY56" fmla="*/ 555495 h 2543547"/>
              <a:gd name="connsiteX57" fmla="*/ 1414454 w 3252899"/>
              <a:gd name="connsiteY57" fmla="*/ 527162 h 2543547"/>
              <a:gd name="connsiteX58" fmla="*/ 1445363 w 3252899"/>
              <a:gd name="connsiteY58" fmla="*/ 483374 h 2543547"/>
              <a:gd name="connsiteX59" fmla="*/ 1453145 w 3252899"/>
              <a:gd name="connsiteY59" fmla="*/ 470054 h 2543547"/>
              <a:gd name="connsiteX60" fmla="*/ 1440211 w 3252899"/>
              <a:gd name="connsiteY60" fmla="*/ 437010 h 2543547"/>
              <a:gd name="connsiteX61" fmla="*/ 1294163 w 3252899"/>
              <a:gd name="connsiteY61" fmla="*/ 376718 h 2543547"/>
              <a:gd name="connsiteX62" fmla="*/ 1205816 w 3252899"/>
              <a:gd name="connsiteY62" fmla="*/ 377767 h 2543547"/>
              <a:gd name="connsiteX63" fmla="*/ 1024046 w 3252899"/>
              <a:gd name="connsiteY63" fmla="*/ 241454 h 2543547"/>
              <a:gd name="connsiteX64" fmla="*/ 901942 w 3252899"/>
              <a:gd name="connsiteY64" fmla="*/ 197757 h 2543547"/>
              <a:gd name="connsiteX65" fmla="*/ 907027 w 3252899"/>
              <a:gd name="connsiteY65" fmla="*/ 228374 h 2543547"/>
              <a:gd name="connsiteX66" fmla="*/ 878692 w 3252899"/>
              <a:gd name="connsiteY66" fmla="*/ 238676 h 2543547"/>
              <a:gd name="connsiteX67" fmla="*/ 858086 w 3252899"/>
              <a:gd name="connsiteY67" fmla="*/ 267009 h 2543547"/>
              <a:gd name="connsiteX68" fmla="*/ 870965 w 3252899"/>
              <a:gd name="connsiteY68" fmla="*/ 305645 h 2543547"/>
              <a:gd name="connsiteX69" fmla="*/ 948237 w 3252899"/>
              <a:gd name="connsiteY69" fmla="*/ 305645 h 2543547"/>
              <a:gd name="connsiteX70" fmla="*/ 971421 w 3252899"/>
              <a:gd name="connsiteY70" fmla="*/ 359737 h 2543547"/>
              <a:gd name="connsiteX71" fmla="*/ 1010057 w 3252899"/>
              <a:gd name="connsiteY71" fmla="*/ 390646 h 2543547"/>
              <a:gd name="connsiteX72" fmla="*/ 1038391 w 3252899"/>
              <a:gd name="connsiteY72" fmla="*/ 408677 h 2543547"/>
              <a:gd name="connsiteX73" fmla="*/ 1027025 w 3252899"/>
              <a:gd name="connsiteY73" fmla="*/ 458575 h 2543547"/>
              <a:gd name="connsiteX74" fmla="*/ 981694 w 3252899"/>
              <a:gd name="connsiteY74" fmla="*/ 471784 h 2543547"/>
              <a:gd name="connsiteX75" fmla="*/ 899374 w 3252899"/>
              <a:gd name="connsiteY75" fmla="*/ 398449 h 2543547"/>
              <a:gd name="connsiteX76" fmla="*/ 783260 w 3252899"/>
              <a:gd name="connsiteY76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12946 w 3252899"/>
              <a:gd name="connsiteY47" fmla="*/ 768504 h 2543547"/>
              <a:gd name="connsiteX48" fmla="*/ 1038391 w 3252899"/>
              <a:gd name="connsiteY48" fmla="*/ 738375 h 2543547"/>
              <a:gd name="connsiteX49" fmla="*/ 1082178 w 3252899"/>
              <a:gd name="connsiteY49" fmla="*/ 692011 h 2543547"/>
              <a:gd name="connsiteX50" fmla="*/ 1265058 w 3252899"/>
              <a:gd name="connsiteY50" fmla="*/ 694588 h 2543547"/>
              <a:gd name="connsiteX51" fmla="*/ 1326877 w 3252899"/>
              <a:gd name="connsiteY51" fmla="*/ 679133 h 2543547"/>
              <a:gd name="connsiteX52" fmla="*/ 1339023 w 3252899"/>
              <a:gd name="connsiteY52" fmla="*/ 649590 h 2543547"/>
              <a:gd name="connsiteX53" fmla="*/ 1362938 w 3252899"/>
              <a:gd name="connsiteY53" fmla="*/ 630193 h 2543547"/>
              <a:gd name="connsiteX54" fmla="*/ 1370666 w 3252899"/>
              <a:gd name="connsiteY54" fmla="*/ 596708 h 2543547"/>
              <a:gd name="connsiteX55" fmla="*/ 1411878 w 3252899"/>
              <a:gd name="connsiteY55" fmla="*/ 586405 h 2543547"/>
              <a:gd name="connsiteX56" fmla="*/ 1427333 w 3252899"/>
              <a:gd name="connsiteY56" fmla="*/ 555495 h 2543547"/>
              <a:gd name="connsiteX57" fmla="*/ 1414454 w 3252899"/>
              <a:gd name="connsiteY57" fmla="*/ 527162 h 2543547"/>
              <a:gd name="connsiteX58" fmla="*/ 1445363 w 3252899"/>
              <a:gd name="connsiteY58" fmla="*/ 483374 h 2543547"/>
              <a:gd name="connsiteX59" fmla="*/ 1453145 w 3252899"/>
              <a:gd name="connsiteY59" fmla="*/ 470054 h 2543547"/>
              <a:gd name="connsiteX60" fmla="*/ 1440211 w 3252899"/>
              <a:gd name="connsiteY60" fmla="*/ 437010 h 2543547"/>
              <a:gd name="connsiteX61" fmla="*/ 1294163 w 3252899"/>
              <a:gd name="connsiteY61" fmla="*/ 376718 h 2543547"/>
              <a:gd name="connsiteX62" fmla="*/ 1205816 w 3252899"/>
              <a:gd name="connsiteY62" fmla="*/ 377767 h 2543547"/>
              <a:gd name="connsiteX63" fmla="*/ 1024046 w 3252899"/>
              <a:gd name="connsiteY63" fmla="*/ 241454 h 2543547"/>
              <a:gd name="connsiteX64" fmla="*/ 901942 w 3252899"/>
              <a:gd name="connsiteY64" fmla="*/ 197757 h 2543547"/>
              <a:gd name="connsiteX65" fmla="*/ 907027 w 3252899"/>
              <a:gd name="connsiteY65" fmla="*/ 228374 h 2543547"/>
              <a:gd name="connsiteX66" fmla="*/ 878692 w 3252899"/>
              <a:gd name="connsiteY66" fmla="*/ 238676 h 2543547"/>
              <a:gd name="connsiteX67" fmla="*/ 858086 w 3252899"/>
              <a:gd name="connsiteY67" fmla="*/ 267009 h 2543547"/>
              <a:gd name="connsiteX68" fmla="*/ 870965 w 3252899"/>
              <a:gd name="connsiteY68" fmla="*/ 305645 h 2543547"/>
              <a:gd name="connsiteX69" fmla="*/ 948237 w 3252899"/>
              <a:gd name="connsiteY69" fmla="*/ 305645 h 2543547"/>
              <a:gd name="connsiteX70" fmla="*/ 971421 w 3252899"/>
              <a:gd name="connsiteY70" fmla="*/ 359737 h 2543547"/>
              <a:gd name="connsiteX71" fmla="*/ 1010057 w 3252899"/>
              <a:gd name="connsiteY71" fmla="*/ 390646 h 2543547"/>
              <a:gd name="connsiteX72" fmla="*/ 1038391 w 3252899"/>
              <a:gd name="connsiteY72" fmla="*/ 408677 h 2543547"/>
              <a:gd name="connsiteX73" fmla="*/ 1027025 w 3252899"/>
              <a:gd name="connsiteY73" fmla="*/ 458575 h 2543547"/>
              <a:gd name="connsiteX74" fmla="*/ 981694 w 3252899"/>
              <a:gd name="connsiteY74" fmla="*/ 471784 h 2543547"/>
              <a:gd name="connsiteX75" fmla="*/ 899374 w 3252899"/>
              <a:gd name="connsiteY75" fmla="*/ 398449 h 2543547"/>
              <a:gd name="connsiteX76" fmla="*/ 783260 w 3252899"/>
              <a:gd name="connsiteY76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38391 w 3252899"/>
              <a:gd name="connsiteY48" fmla="*/ 738375 h 2543547"/>
              <a:gd name="connsiteX49" fmla="*/ 1082178 w 3252899"/>
              <a:gd name="connsiteY49" fmla="*/ 692011 h 2543547"/>
              <a:gd name="connsiteX50" fmla="*/ 1265058 w 3252899"/>
              <a:gd name="connsiteY50" fmla="*/ 694588 h 2543547"/>
              <a:gd name="connsiteX51" fmla="*/ 1326877 w 3252899"/>
              <a:gd name="connsiteY51" fmla="*/ 679133 h 2543547"/>
              <a:gd name="connsiteX52" fmla="*/ 1339023 w 3252899"/>
              <a:gd name="connsiteY52" fmla="*/ 649590 h 2543547"/>
              <a:gd name="connsiteX53" fmla="*/ 1362938 w 3252899"/>
              <a:gd name="connsiteY53" fmla="*/ 630193 h 2543547"/>
              <a:gd name="connsiteX54" fmla="*/ 1370666 w 3252899"/>
              <a:gd name="connsiteY54" fmla="*/ 596708 h 2543547"/>
              <a:gd name="connsiteX55" fmla="*/ 1411878 w 3252899"/>
              <a:gd name="connsiteY55" fmla="*/ 586405 h 2543547"/>
              <a:gd name="connsiteX56" fmla="*/ 1427333 w 3252899"/>
              <a:gd name="connsiteY56" fmla="*/ 555495 h 2543547"/>
              <a:gd name="connsiteX57" fmla="*/ 1414454 w 3252899"/>
              <a:gd name="connsiteY57" fmla="*/ 527162 h 2543547"/>
              <a:gd name="connsiteX58" fmla="*/ 1445363 w 3252899"/>
              <a:gd name="connsiteY58" fmla="*/ 483374 h 2543547"/>
              <a:gd name="connsiteX59" fmla="*/ 1453145 w 3252899"/>
              <a:gd name="connsiteY59" fmla="*/ 470054 h 2543547"/>
              <a:gd name="connsiteX60" fmla="*/ 1440211 w 3252899"/>
              <a:gd name="connsiteY60" fmla="*/ 437010 h 2543547"/>
              <a:gd name="connsiteX61" fmla="*/ 1294163 w 3252899"/>
              <a:gd name="connsiteY61" fmla="*/ 376718 h 2543547"/>
              <a:gd name="connsiteX62" fmla="*/ 1205816 w 3252899"/>
              <a:gd name="connsiteY62" fmla="*/ 377767 h 2543547"/>
              <a:gd name="connsiteX63" fmla="*/ 1024046 w 3252899"/>
              <a:gd name="connsiteY63" fmla="*/ 241454 h 2543547"/>
              <a:gd name="connsiteX64" fmla="*/ 901942 w 3252899"/>
              <a:gd name="connsiteY64" fmla="*/ 197757 h 2543547"/>
              <a:gd name="connsiteX65" fmla="*/ 907027 w 3252899"/>
              <a:gd name="connsiteY65" fmla="*/ 228374 h 2543547"/>
              <a:gd name="connsiteX66" fmla="*/ 878692 w 3252899"/>
              <a:gd name="connsiteY66" fmla="*/ 238676 h 2543547"/>
              <a:gd name="connsiteX67" fmla="*/ 858086 w 3252899"/>
              <a:gd name="connsiteY67" fmla="*/ 267009 h 2543547"/>
              <a:gd name="connsiteX68" fmla="*/ 870965 w 3252899"/>
              <a:gd name="connsiteY68" fmla="*/ 305645 h 2543547"/>
              <a:gd name="connsiteX69" fmla="*/ 948237 w 3252899"/>
              <a:gd name="connsiteY69" fmla="*/ 305645 h 2543547"/>
              <a:gd name="connsiteX70" fmla="*/ 971421 w 3252899"/>
              <a:gd name="connsiteY70" fmla="*/ 359737 h 2543547"/>
              <a:gd name="connsiteX71" fmla="*/ 1010057 w 3252899"/>
              <a:gd name="connsiteY71" fmla="*/ 390646 h 2543547"/>
              <a:gd name="connsiteX72" fmla="*/ 1038391 w 3252899"/>
              <a:gd name="connsiteY72" fmla="*/ 408677 h 2543547"/>
              <a:gd name="connsiteX73" fmla="*/ 1027025 w 3252899"/>
              <a:gd name="connsiteY73" fmla="*/ 458575 h 2543547"/>
              <a:gd name="connsiteX74" fmla="*/ 981694 w 3252899"/>
              <a:gd name="connsiteY74" fmla="*/ 471784 h 2543547"/>
              <a:gd name="connsiteX75" fmla="*/ 899374 w 3252899"/>
              <a:gd name="connsiteY75" fmla="*/ 398449 h 2543547"/>
              <a:gd name="connsiteX76" fmla="*/ 783260 w 3252899"/>
              <a:gd name="connsiteY76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082178 w 3252899"/>
              <a:gd name="connsiteY49" fmla="*/ 692011 h 2543547"/>
              <a:gd name="connsiteX50" fmla="*/ 1265058 w 3252899"/>
              <a:gd name="connsiteY50" fmla="*/ 694588 h 2543547"/>
              <a:gd name="connsiteX51" fmla="*/ 1326877 w 3252899"/>
              <a:gd name="connsiteY51" fmla="*/ 679133 h 2543547"/>
              <a:gd name="connsiteX52" fmla="*/ 1339023 w 3252899"/>
              <a:gd name="connsiteY52" fmla="*/ 649590 h 2543547"/>
              <a:gd name="connsiteX53" fmla="*/ 1362938 w 3252899"/>
              <a:gd name="connsiteY53" fmla="*/ 630193 h 2543547"/>
              <a:gd name="connsiteX54" fmla="*/ 1370666 w 3252899"/>
              <a:gd name="connsiteY54" fmla="*/ 596708 h 2543547"/>
              <a:gd name="connsiteX55" fmla="*/ 1411878 w 3252899"/>
              <a:gd name="connsiteY55" fmla="*/ 586405 h 2543547"/>
              <a:gd name="connsiteX56" fmla="*/ 1427333 w 3252899"/>
              <a:gd name="connsiteY56" fmla="*/ 555495 h 2543547"/>
              <a:gd name="connsiteX57" fmla="*/ 1414454 w 3252899"/>
              <a:gd name="connsiteY57" fmla="*/ 527162 h 2543547"/>
              <a:gd name="connsiteX58" fmla="*/ 1445363 w 3252899"/>
              <a:gd name="connsiteY58" fmla="*/ 483374 h 2543547"/>
              <a:gd name="connsiteX59" fmla="*/ 1453145 w 3252899"/>
              <a:gd name="connsiteY59" fmla="*/ 470054 h 2543547"/>
              <a:gd name="connsiteX60" fmla="*/ 1440211 w 3252899"/>
              <a:gd name="connsiteY60" fmla="*/ 437010 h 2543547"/>
              <a:gd name="connsiteX61" fmla="*/ 1294163 w 3252899"/>
              <a:gd name="connsiteY61" fmla="*/ 376718 h 2543547"/>
              <a:gd name="connsiteX62" fmla="*/ 1205816 w 3252899"/>
              <a:gd name="connsiteY62" fmla="*/ 377767 h 2543547"/>
              <a:gd name="connsiteX63" fmla="*/ 1024046 w 3252899"/>
              <a:gd name="connsiteY63" fmla="*/ 241454 h 2543547"/>
              <a:gd name="connsiteX64" fmla="*/ 901942 w 3252899"/>
              <a:gd name="connsiteY64" fmla="*/ 197757 h 2543547"/>
              <a:gd name="connsiteX65" fmla="*/ 907027 w 3252899"/>
              <a:gd name="connsiteY65" fmla="*/ 228374 h 2543547"/>
              <a:gd name="connsiteX66" fmla="*/ 878692 w 3252899"/>
              <a:gd name="connsiteY66" fmla="*/ 238676 h 2543547"/>
              <a:gd name="connsiteX67" fmla="*/ 858086 w 3252899"/>
              <a:gd name="connsiteY67" fmla="*/ 267009 h 2543547"/>
              <a:gd name="connsiteX68" fmla="*/ 870965 w 3252899"/>
              <a:gd name="connsiteY68" fmla="*/ 305645 h 2543547"/>
              <a:gd name="connsiteX69" fmla="*/ 948237 w 3252899"/>
              <a:gd name="connsiteY69" fmla="*/ 305645 h 2543547"/>
              <a:gd name="connsiteX70" fmla="*/ 971421 w 3252899"/>
              <a:gd name="connsiteY70" fmla="*/ 359737 h 2543547"/>
              <a:gd name="connsiteX71" fmla="*/ 1010057 w 3252899"/>
              <a:gd name="connsiteY71" fmla="*/ 390646 h 2543547"/>
              <a:gd name="connsiteX72" fmla="*/ 1038391 w 3252899"/>
              <a:gd name="connsiteY72" fmla="*/ 408677 h 2543547"/>
              <a:gd name="connsiteX73" fmla="*/ 1027025 w 3252899"/>
              <a:gd name="connsiteY73" fmla="*/ 458575 h 2543547"/>
              <a:gd name="connsiteX74" fmla="*/ 981694 w 3252899"/>
              <a:gd name="connsiteY74" fmla="*/ 471784 h 2543547"/>
              <a:gd name="connsiteX75" fmla="*/ 899374 w 3252899"/>
              <a:gd name="connsiteY75" fmla="*/ 398449 h 2543547"/>
              <a:gd name="connsiteX76" fmla="*/ 783260 w 3252899"/>
              <a:gd name="connsiteY76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265058 w 3252899"/>
              <a:gd name="connsiteY50" fmla="*/ 694588 h 2543547"/>
              <a:gd name="connsiteX51" fmla="*/ 1326877 w 3252899"/>
              <a:gd name="connsiteY51" fmla="*/ 679133 h 2543547"/>
              <a:gd name="connsiteX52" fmla="*/ 1339023 w 3252899"/>
              <a:gd name="connsiteY52" fmla="*/ 649590 h 2543547"/>
              <a:gd name="connsiteX53" fmla="*/ 1362938 w 3252899"/>
              <a:gd name="connsiteY53" fmla="*/ 630193 h 2543547"/>
              <a:gd name="connsiteX54" fmla="*/ 1370666 w 3252899"/>
              <a:gd name="connsiteY54" fmla="*/ 596708 h 2543547"/>
              <a:gd name="connsiteX55" fmla="*/ 1411878 w 3252899"/>
              <a:gd name="connsiteY55" fmla="*/ 586405 h 2543547"/>
              <a:gd name="connsiteX56" fmla="*/ 1427333 w 3252899"/>
              <a:gd name="connsiteY56" fmla="*/ 555495 h 2543547"/>
              <a:gd name="connsiteX57" fmla="*/ 1414454 w 3252899"/>
              <a:gd name="connsiteY57" fmla="*/ 527162 h 2543547"/>
              <a:gd name="connsiteX58" fmla="*/ 1445363 w 3252899"/>
              <a:gd name="connsiteY58" fmla="*/ 483374 h 2543547"/>
              <a:gd name="connsiteX59" fmla="*/ 1453145 w 3252899"/>
              <a:gd name="connsiteY59" fmla="*/ 470054 h 2543547"/>
              <a:gd name="connsiteX60" fmla="*/ 1440211 w 3252899"/>
              <a:gd name="connsiteY60" fmla="*/ 437010 h 2543547"/>
              <a:gd name="connsiteX61" fmla="*/ 1294163 w 3252899"/>
              <a:gd name="connsiteY61" fmla="*/ 376718 h 2543547"/>
              <a:gd name="connsiteX62" fmla="*/ 1205816 w 3252899"/>
              <a:gd name="connsiteY62" fmla="*/ 377767 h 2543547"/>
              <a:gd name="connsiteX63" fmla="*/ 1024046 w 3252899"/>
              <a:gd name="connsiteY63" fmla="*/ 241454 h 2543547"/>
              <a:gd name="connsiteX64" fmla="*/ 901942 w 3252899"/>
              <a:gd name="connsiteY64" fmla="*/ 197757 h 2543547"/>
              <a:gd name="connsiteX65" fmla="*/ 907027 w 3252899"/>
              <a:gd name="connsiteY65" fmla="*/ 228374 h 2543547"/>
              <a:gd name="connsiteX66" fmla="*/ 878692 w 3252899"/>
              <a:gd name="connsiteY66" fmla="*/ 238676 h 2543547"/>
              <a:gd name="connsiteX67" fmla="*/ 858086 w 3252899"/>
              <a:gd name="connsiteY67" fmla="*/ 267009 h 2543547"/>
              <a:gd name="connsiteX68" fmla="*/ 870965 w 3252899"/>
              <a:gd name="connsiteY68" fmla="*/ 305645 h 2543547"/>
              <a:gd name="connsiteX69" fmla="*/ 948237 w 3252899"/>
              <a:gd name="connsiteY69" fmla="*/ 305645 h 2543547"/>
              <a:gd name="connsiteX70" fmla="*/ 971421 w 3252899"/>
              <a:gd name="connsiteY70" fmla="*/ 359737 h 2543547"/>
              <a:gd name="connsiteX71" fmla="*/ 1010057 w 3252899"/>
              <a:gd name="connsiteY71" fmla="*/ 390646 h 2543547"/>
              <a:gd name="connsiteX72" fmla="*/ 1038391 w 3252899"/>
              <a:gd name="connsiteY72" fmla="*/ 408677 h 2543547"/>
              <a:gd name="connsiteX73" fmla="*/ 1027025 w 3252899"/>
              <a:gd name="connsiteY73" fmla="*/ 458575 h 2543547"/>
              <a:gd name="connsiteX74" fmla="*/ 981694 w 3252899"/>
              <a:gd name="connsiteY74" fmla="*/ 471784 h 2543547"/>
              <a:gd name="connsiteX75" fmla="*/ 899374 w 3252899"/>
              <a:gd name="connsiteY75" fmla="*/ 398449 h 2543547"/>
              <a:gd name="connsiteX76" fmla="*/ 783260 w 3252899"/>
              <a:gd name="connsiteY76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98089 w 3252899"/>
              <a:gd name="connsiteY50" fmla="*/ 717769 h 2543547"/>
              <a:gd name="connsiteX51" fmla="*/ 1265058 w 3252899"/>
              <a:gd name="connsiteY51" fmla="*/ 694588 h 2543547"/>
              <a:gd name="connsiteX52" fmla="*/ 1326877 w 3252899"/>
              <a:gd name="connsiteY52" fmla="*/ 679133 h 2543547"/>
              <a:gd name="connsiteX53" fmla="*/ 1339023 w 3252899"/>
              <a:gd name="connsiteY53" fmla="*/ 649590 h 2543547"/>
              <a:gd name="connsiteX54" fmla="*/ 1362938 w 3252899"/>
              <a:gd name="connsiteY54" fmla="*/ 630193 h 2543547"/>
              <a:gd name="connsiteX55" fmla="*/ 1370666 w 3252899"/>
              <a:gd name="connsiteY55" fmla="*/ 596708 h 2543547"/>
              <a:gd name="connsiteX56" fmla="*/ 1411878 w 3252899"/>
              <a:gd name="connsiteY56" fmla="*/ 586405 h 2543547"/>
              <a:gd name="connsiteX57" fmla="*/ 1427333 w 3252899"/>
              <a:gd name="connsiteY57" fmla="*/ 555495 h 2543547"/>
              <a:gd name="connsiteX58" fmla="*/ 1414454 w 3252899"/>
              <a:gd name="connsiteY58" fmla="*/ 527162 h 2543547"/>
              <a:gd name="connsiteX59" fmla="*/ 1445363 w 3252899"/>
              <a:gd name="connsiteY59" fmla="*/ 483374 h 2543547"/>
              <a:gd name="connsiteX60" fmla="*/ 1453145 w 3252899"/>
              <a:gd name="connsiteY60" fmla="*/ 470054 h 2543547"/>
              <a:gd name="connsiteX61" fmla="*/ 1440211 w 3252899"/>
              <a:gd name="connsiteY61" fmla="*/ 437010 h 2543547"/>
              <a:gd name="connsiteX62" fmla="*/ 1294163 w 3252899"/>
              <a:gd name="connsiteY62" fmla="*/ 376718 h 2543547"/>
              <a:gd name="connsiteX63" fmla="*/ 1205816 w 3252899"/>
              <a:gd name="connsiteY63" fmla="*/ 377767 h 2543547"/>
              <a:gd name="connsiteX64" fmla="*/ 1024046 w 3252899"/>
              <a:gd name="connsiteY64" fmla="*/ 241454 h 2543547"/>
              <a:gd name="connsiteX65" fmla="*/ 901942 w 3252899"/>
              <a:gd name="connsiteY65" fmla="*/ 197757 h 2543547"/>
              <a:gd name="connsiteX66" fmla="*/ 907027 w 3252899"/>
              <a:gd name="connsiteY66" fmla="*/ 228374 h 2543547"/>
              <a:gd name="connsiteX67" fmla="*/ 878692 w 3252899"/>
              <a:gd name="connsiteY67" fmla="*/ 238676 h 2543547"/>
              <a:gd name="connsiteX68" fmla="*/ 858086 w 3252899"/>
              <a:gd name="connsiteY68" fmla="*/ 267009 h 2543547"/>
              <a:gd name="connsiteX69" fmla="*/ 870965 w 3252899"/>
              <a:gd name="connsiteY69" fmla="*/ 305645 h 2543547"/>
              <a:gd name="connsiteX70" fmla="*/ 948237 w 3252899"/>
              <a:gd name="connsiteY70" fmla="*/ 305645 h 2543547"/>
              <a:gd name="connsiteX71" fmla="*/ 971421 w 3252899"/>
              <a:gd name="connsiteY71" fmla="*/ 359737 h 2543547"/>
              <a:gd name="connsiteX72" fmla="*/ 1010057 w 3252899"/>
              <a:gd name="connsiteY72" fmla="*/ 390646 h 2543547"/>
              <a:gd name="connsiteX73" fmla="*/ 1038391 w 3252899"/>
              <a:gd name="connsiteY73" fmla="*/ 408677 h 2543547"/>
              <a:gd name="connsiteX74" fmla="*/ 1027025 w 3252899"/>
              <a:gd name="connsiteY74" fmla="*/ 458575 h 2543547"/>
              <a:gd name="connsiteX75" fmla="*/ 981694 w 3252899"/>
              <a:gd name="connsiteY75" fmla="*/ 471784 h 2543547"/>
              <a:gd name="connsiteX76" fmla="*/ 899374 w 3252899"/>
              <a:gd name="connsiteY76" fmla="*/ 398449 h 2543547"/>
              <a:gd name="connsiteX77" fmla="*/ 783260 w 3252899"/>
              <a:gd name="connsiteY77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98089 w 3252899"/>
              <a:gd name="connsiteY50" fmla="*/ 717769 h 2543547"/>
              <a:gd name="connsiteX51" fmla="*/ 1198089 w 3252899"/>
              <a:gd name="connsiteY51" fmla="*/ 717769 h 2543547"/>
              <a:gd name="connsiteX52" fmla="*/ 1265058 w 3252899"/>
              <a:gd name="connsiteY52" fmla="*/ 694588 h 2543547"/>
              <a:gd name="connsiteX53" fmla="*/ 1326877 w 3252899"/>
              <a:gd name="connsiteY53" fmla="*/ 679133 h 2543547"/>
              <a:gd name="connsiteX54" fmla="*/ 1339023 w 3252899"/>
              <a:gd name="connsiteY54" fmla="*/ 649590 h 2543547"/>
              <a:gd name="connsiteX55" fmla="*/ 1362938 w 3252899"/>
              <a:gd name="connsiteY55" fmla="*/ 630193 h 2543547"/>
              <a:gd name="connsiteX56" fmla="*/ 1370666 w 3252899"/>
              <a:gd name="connsiteY56" fmla="*/ 596708 h 2543547"/>
              <a:gd name="connsiteX57" fmla="*/ 1411878 w 3252899"/>
              <a:gd name="connsiteY57" fmla="*/ 586405 h 2543547"/>
              <a:gd name="connsiteX58" fmla="*/ 1427333 w 3252899"/>
              <a:gd name="connsiteY58" fmla="*/ 555495 h 2543547"/>
              <a:gd name="connsiteX59" fmla="*/ 1414454 w 3252899"/>
              <a:gd name="connsiteY59" fmla="*/ 527162 h 2543547"/>
              <a:gd name="connsiteX60" fmla="*/ 1445363 w 3252899"/>
              <a:gd name="connsiteY60" fmla="*/ 483374 h 2543547"/>
              <a:gd name="connsiteX61" fmla="*/ 1453145 w 3252899"/>
              <a:gd name="connsiteY61" fmla="*/ 470054 h 2543547"/>
              <a:gd name="connsiteX62" fmla="*/ 1440211 w 3252899"/>
              <a:gd name="connsiteY62" fmla="*/ 437010 h 2543547"/>
              <a:gd name="connsiteX63" fmla="*/ 1294163 w 3252899"/>
              <a:gd name="connsiteY63" fmla="*/ 376718 h 2543547"/>
              <a:gd name="connsiteX64" fmla="*/ 1205816 w 3252899"/>
              <a:gd name="connsiteY64" fmla="*/ 377767 h 2543547"/>
              <a:gd name="connsiteX65" fmla="*/ 1024046 w 3252899"/>
              <a:gd name="connsiteY65" fmla="*/ 241454 h 2543547"/>
              <a:gd name="connsiteX66" fmla="*/ 901942 w 3252899"/>
              <a:gd name="connsiteY66" fmla="*/ 197757 h 2543547"/>
              <a:gd name="connsiteX67" fmla="*/ 907027 w 3252899"/>
              <a:gd name="connsiteY67" fmla="*/ 228374 h 2543547"/>
              <a:gd name="connsiteX68" fmla="*/ 878692 w 3252899"/>
              <a:gd name="connsiteY68" fmla="*/ 238676 h 2543547"/>
              <a:gd name="connsiteX69" fmla="*/ 858086 w 3252899"/>
              <a:gd name="connsiteY69" fmla="*/ 267009 h 2543547"/>
              <a:gd name="connsiteX70" fmla="*/ 870965 w 3252899"/>
              <a:gd name="connsiteY70" fmla="*/ 305645 h 2543547"/>
              <a:gd name="connsiteX71" fmla="*/ 948237 w 3252899"/>
              <a:gd name="connsiteY71" fmla="*/ 305645 h 2543547"/>
              <a:gd name="connsiteX72" fmla="*/ 971421 w 3252899"/>
              <a:gd name="connsiteY72" fmla="*/ 359737 h 2543547"/>
              <a:gd name="connsiteX73" fmla="*/ 1010057 w 3252899"/>
              <a:gd name="connsiteY73" fmla="*/ 390646 h 2543547"/>
              <a:gd name="connsiteX74" fmla="*/ 1038391 w 3252899"/>
              <a:gd name="connsiteY74" fmla="*/ 408677 h 2543547"/>
              <a:gd name="connsiteX75" fmla="*/ 1027025 w 3252899"/>
              <a:gd name="connsiteY75" fmla="*/ 458575 h 2543547"/>
              <a:gd name="connsiteX76" fmla="*/ 981694 w 3252899"/>
              <a:gd name="connsiteY76" fmla="*/ 471784 h 2543547"/>
              <a:gd name="connsiteX77" fmla="*/ 899374 w 3252899"/>
              <a:gd name="connsiteY77" fmla="*/ 398449 h 2543547"/>
              <a:gd name="connsiteX78" fmla="*/ 783260 w 3252899"/>
              <a:gd name="connsiteY78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98089 w 3252899"/>
              <a:gd name="connsiteY50" fmla="*/ 717769 h 2543547"/>
              <a:gd name="connsiteX51" fmla="*/ 1195513 w 3252899"/>
              <a:gd name="connsiteY51" fmla="*/ 743526 h 2543547"/>
              <a:gd name="connsiteX52" fmla="*/ 1265058 w 3252899"/>
              <a:gd name="connsiteY52" fmla="*/ 694588 h 2543547"/>
              <a:gd name="connsiteX53" fmla="*/ 1326877 w 3252899"/>
              <a:gd name="connsiteY53" fmla="*/ 679133 h 2543547"/>
              <a:gd name="connsiteX54" fmla="*/ 1339023 w 3252899"/>
              <a:gd name="connsiteY54" fmla="*/ 649590 h 2543547"/>
              <a:gd name="connsiteX55" fmla="*/ 1362938 w 3252899"/>
              <a:gd name="connsiteY55" fmla="*/ 630193 h 2543547"/>
              <a:gd name="connsiteX56" fmla="*/ 1370666 w 3252899"/>
              <a:gd name="connsiteY56" fmla="*/ 596708 h 2543547"/>
              <a:gd name="connsiteX57" fmla="*/ 1411878 w 3252899"/>
              <a:gd name="connsiteY57" fmla="*/ 586405 h 2543547"/>
              <a:gd name="connsiteX58" fmla="*/ 1427333 w 3252899"/>
              <a:gd name="connsiteY58" fmla="*/ 555495 h 2543547"/>
              <a:gd name="connsiteX59" fmla="*/ 1414454 w 3252899"/>
              <a:gd name="connsiteY59" fmla="*/ 527162 h 2543547"/>
              <a:gd name="connsiteX60" fmla="*/ 1445363 w 3252899"/>
              <a:gd name="connsiteY60" fmla="*/ 483374 h 2543547"/>
              <a:gd name="connsiteX61" fmla="*/ 1453145 w 3252899"/>
              <a:gd name="connsiteY61" fmla="*/ 470054 h 2543547"/>
              <a:gd name="connsiteX62" fmla="*/ 1440211 w 3252899"/>
              <a:gd name="connsiteY62" fmla="*/ 437010 h 2543547"/>
              <a:gd name="connsiteX63" fmla="*/ 1294163 w 3252899"/>
              <a:gd name="connsiteY63" fmla="*/ 376718 h 2543547"/>
              <a:gd name="connsiteX64" fmla="*/ 1205816 w 3252899"/>
              <a:gd name="connsiteY64" fmla="*/ 377767 h 2543547"/>
              <a:gd name="connsiteX65" fmla="*/ 1024046 w 3252899"/>
              <a:gd name="connsiteY65" fmla="*/ 241454 h 2543547"/>
              <a:gd name="connsiteX66" fmla="*/ 901942 w 3252899"/>
              <a:gd name="connsiteY66" fmla="*/ 197757 h 2543547"/>
              <a:gd name="connsiteX67" fmla="*/ 907027 w 3252899"/>
              <a:gd name="connsiteY67" fmla="*/ 228374 h 2543547"/>
              <a:gd name="connsiteX68" fmla="*/ 878692 w 3252899"/>
              <a:gd name="connsiteY68" fmla="*/ 238676 h 2543547"/>
              <a:gd name="connsiteX69" fmla="*/ 858086 w 3252899"/>
              <a:gd name="connsiteY69" fmla="*/ 267009 h 2543547"/>
              <a:gd name="connsiteX70" fmla="*/ 870965 w 3252899"/>
              <a:gd name="connsiteY70" fmla="*/ 305645 h 2543547"/>
              <a:gd name="connsiteX71" fmla="*/ 948237 w 3252899"/>
              <a:gd name="connsiteY71" fmla="*/ 305645 h 2543547"/>
              <a:gd name="connsiteX72" fmla="*/ 971421 w 3252899"/>
              <a:gd name="connsiteY72" fmla="*/ 359737 h 2543547"/>
              <a:gd name="connsiteX73" fmla="*/ 1010057 w 3252899"/>
              <a:gd name="connsiteY73" fmla="*/ 390646 h 2543547"/>
              <a:gd name="connsiteX74" fmla="*/ 1038391 w 3252899"/>
              <a:gd name="connsiteY74" fmla="*/ 408677 h 2543547"/>
              <a:gd name="connsiteX75" fmla="*/ 1027025 w 3252899"/>
              <a:gd name="connsiteY75" fmla="*/ 458575 h 2543547"/>
              <a:gd name="connsiteX76" fmla="*/ 981694 w 3252899"/>
              <a:gd name="connsiteY76" fmla="*/ 471784 h 2543547"/>
              <a:gd name="connsiteX77" fmla="*/ 899374 w 3252899"/>
              <a:gd name="connsiteY77" fmla="*/ 398449 h 2543547"/>
              <a:gd name="connsiteX78" fmla="*/ 783260 w 3252899"/>
              <a:gd name="connsiteY78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98089 w 3252899"/>
              <a:gd name="connsiteY50" fmla="*/ 717769 h 2543547"/>
              <a:gd name="connsiteX51" fmla="*/ 1195513 w 3252899"/>
              <a:gd name="connsiteY51" fmla="*/ 743526 h 2543547"/>
              <a:gd name="connsiteX52" fmla="*/ 1272786 w 3252899"/>
              <a:gd name="connsiteY52" fmla="*/ 728072 h 2543547"/>
              <a:gd name="connsiteX53" fmla="*/ 1265058 w 3252899"/>
              <a:gd name="connsiteY53" fmla="*/ 694588 h 2543547"/>
              <a:gd name="connsiteX54" fmla="*/ 1326877 w 3252899"/>
              <a:gd name="connsiteY54" fmla="*/ 679133 h 2543547"/>
              <a:gd name="connsiteX55" fmla="*/ 1339023 w 3252899"/>
              <a:gd name="connsiteY55" fmla="*/ 649590 h 2543547"/>
              <a:gd name="connsiteX56" fmla="*/ 1362938 w 3252899"/>
              <a:gd name="connsiteY56" fmla="*/ 630193 h 2543547"/>
              <a:gd name="connsiteX57" fmla="*/ 1370666 w 3252899"/>
              <a:gd name="connsiteY57" fmla="*/ 596708 h 2543547"/>
              <a:gd name="connsiteX58" fmla="*/ 1411878 w 3252899"/>
              <a:gd name="connsiteY58" fmla="*/ 586405 h 2543547"/>
              <a:gd name="connsiteX59" fmla="*/ 1427333 w 3252899"/>
              <a:gd name="connsiteY59" fmla="*/ 555495 h 2543547"/>
              <a:gd name="connsiteX60" fmla="*/ 1414454 w 3252899"/>
              <a:gd name="connsiteY60" fmla="*/ 527162 h 2543547"/>
              <a:gd name="connsiteX61" fmla="*/ 1445363 w 3252899"/>
              <a:gd name="connsiteY61" fmla="*/ 483374 h 2543547"/>
              <a:gd name="connsiteX62" fmla="*/ 1453145 w 3252899"/>
              <a:gd name="connsiteY62" fmla="*/ 470054 h 2543547"/>
              <a:gd name="connsiteX63" fmla="*/ 1440211 w 3252899"/>
              <a:gd name="connsiteY63" fmla="*/ 437010 h 2543547"/>
              <a:gd name="connsiteX64" fmla="*/ 1294163 w 3252899"/>
              <a:gd name="connsiteY64" fmla="*/ 376718 h 2543547"/>
              <a:gd name="connsiteX65" fmla="*/ 1205816 w 3252899"/>
              <a:gd name="connsiteY65" fmla="*/ 377767 h 2543547"/>
              <a:gd name="connsiteX66" fmla="*/ 1024046 w 3252899"/>
              <a:gd name="connsiteY66" fmla="*/ 241454 h 2543547"/>
              <a:gd name="connsiteX67" fmla="*/ 901942 w 3252899"/>
              <a:gd name="connsiteY67" fmla="*/ 197757 h 2543547"/>
              <a:gd name="connsiteX68" fmla="*/ 907027 w 3252899"/>
              <a:gd name="connsiteY68" fmla="*/ 228374 h 2543547"/>
              <a:gd name="connsiteX69" fmla="*/ 878692 w 3252899"/>
              <a:gd name="connsiteY69" fmla="*/ 238676 h 2543547"/>
              <a:gd name="connsiteX70" fmla="*/ 858086 w 3252899"/>
              <a:gd name="connsiteY70" fmla="*/ 267009 h 2543547"/>
              <a:gd name="connsiteX71" fmla="*/ 870965 w 3252899"/>
              <a:gd name="connsiteY71" fmla="*/ 305645 h 2543547"/>
              <a:gd name="connsiteX72" fmla="*/ 948237 w 3252899"/>
              <a:gd name="connsiteY72" fmla="*/ 305645 h 2543547"/>
              <a:gd name="connsiteX73" fmla="*/ 971421 w 3252899"/>
              <a:gd name="connsiteY73" fmla="*/ 359737 h 2543547"/>
              <a:gd name="connsiteX74" fmla="*/ 1010057 w 3252899"/>
              <a:gd name="connsiteY74" fmla="*/ 390646 h 2543547"/>
              <a:gd name="connsiteX75" fmla="*/ 1038391 w 3252899"/>
              <a:gd name="connsiteY75" fmla="*/ 408677 h 2543547"/>
              <a:gd name="connsiteX76" fmla="*/ 1027025 w 3252899"/>
              <a:gd name="connsiteY76" fmla="*/ 458575 h 2543547"/>
              <a:gd name="connsiteX77" fmla="*/ 981694 w 3252899"/>
              <a:gd name="connsiteY77" fmla="*/ 471784 h 2543547"/>
              <a:gd name="connsiteX78" fmla="*/ 899374 w 3252899"/>
              <a:gd name="connsiteY78" fmla="*/ 398449 h 2543547"/>
              <a:gd name="connsiteX79" fmla="*/ 783260 w 3252899"/>
              <a:gd name="connsiteY7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98089 w 3252899"/>
              <a:gd name="connsiteY50" fmla="*/ 717769 h 2543547"/>
              <a:gd name="connsiteX51" fmla="*/ 1195513 w 3252899"/>
              <a:gd name="connsiteY51" fmla="*/ 743526 h 2543547"/>
              <a:gd name="connsiteX52" fmla="*/ 1228998 w 3252899"/>
              <a:gd name="connsiteY52" fmla="*/ 756406 h 2543547"/>
              <a:gd name="connsiteX53" fmla="*/ 1272786 w 3252899"/>
              <a:gd name="connsiteY53" fmla="*/ 728072 h 2543547"/>
              <a:gd name="connsiteX54" fmla="*/ 1265058 w 3252899"/>
              <a:gd name="connsiteY54" fmla="*/ 694588 h 2543547"/>
              <a:gd name="connsiteX55" fmla="*/ 1326877 w 3252899"/>
              <a:gd name="connsiteY55" fmla="*/ 679133 h 2543547"/>
              <a:gd name="connsiteX56" fmla="*/ 1339023 w 3252899"/>
              <a:gd name="connsiteY56" fmla="*/ 649590 h 2543547"/>
              <a:gd name="connsiteX57" fmla="*/ 1362938 w 3252899"/>
              <a:gd name="connsiteY57" fmla="*/ 630193 h 2543547"/>
              <a:gd name="connsiteX58" fmla="*/ 1370666 w 3252899"/>
              <a:gd name="connsiteY58" fmla="*/ 596708 h 2543547"/>
              <a:gd name="connsiteX59" fmla="*/ 1411878 w 3252899"/>
              <a:gd name="connsiteY59" fmla="*/ 586405 h 2543547"/>
              <a:gd name="connsiteX60" fmla="*/ 1427333 w 3252899"/>
              <a:gd name="connsiteY60" fmla="*/ 555495 h 2543547"/>
              <a:gd name="connsiteX61" fmla="*/ 1414454 w 3252899"/>
              <a:gd name="connsiteY61" fmla="*/ 527162 h 2543547"/>
              <a:gd name="connsiteX62" fmla="*/ 1445363 w 3252899"/>
              <a:gd name="connsiteY62" fmla="*/ 483374 h 2543547"/>
              <a:gd name="connsiteX63" fmla="*/ 1453145 w 3252899"/>
              <a:gd name="connsiteY63" fmla="*/ 470054 h 2543547"/>
              <a:gd name="connsiteX64" fmla="*/ 1440211 w 3252899"/>
              <a:gd name="connsiteY64" fmla="*/ 437010 h 2543547"/>
              <a:gd name="connsiteX65" fmla="*/ 1294163 w 3252899"/>
              <a:gd name="connsiteY65" fmla="*/ 376718 h 2543547"/>
              <a:gd name="connsiteX66" fmla="*/ 1205816 w 3252899"/>
              <a:gd name="connsiteY66" fmla="*/ 377767 h 2543547"/>
              <a:gd name="connsiteX67" fmla="*/ 1024046 w 3252899"/>
              <a:gd name="connsiteY67" fmla="*/ 241454 h 2543547"/>
              <a:gd name="connsiteX68" fmla="*/ 901942 w 3252899"/>
              <a:gd name="connsiteY68" fmla="*/ 197757 h 2543547"/>
              <a:gd name="connsiteX69" fmla="*/ 907027 w 3252899"/>
              <a:gd name="connsiteY69" fmla="*/ 228374 h 2543547"/>
              <a:gd name="connsiteX70" fmla="*/ 878692 w 3252899"/>
              <a:gd name="connsiteY70" fmla="*/ 238676 h 2543547"/>
              <a:gd name="connsiteX71" fmla="*/ 858086 w 3252899"/>
              <a:gd name="connsiteY71" fmla="*/ 267009 h 2543547"/>
              <a:gd name="connsiteX72" fmla="*/ 870965 w 3252899"/>
              <a:gd name="connsiteY72" fmla="*/ 305645 h 2543547"/>
              <a:gd name="connsiteX73" fmla="*/ 948237 w 3252899"/>
              <a:gd name="connsiteY73" fmla="*/ 305645 h 2543547"/>
              <a:gd name="connsiteX74" fmla="*/ 971421 w 3252899"/>
              <a:gd name="connsiteY74" fmla="*/ 359737 h 2543547"/>
              <a:gd name="connsiteX75" fmla="*/ 1010057 w 3252899"/>
              <a:gd name="connsiteY75" fmla="*/ 390646 h 2543547"/>
              <a:gd name="connsiteX76" fmla="*/ 1038391 w 3252899"/>
              <a:gd name="connsiteY76" fmla="*/ 408677 h 2543547"/>
              <a:gd name="connsiteX77" fmla="*/ 1027025 w 3252899"/>
              <a:gd name="connsiteY77" fmla="*/ 458575 h 2543547"/>
              <a:gd name="connsiteX78" fmla="*/ 981694 w 3252899"/>
              <a:gd name="connsiteY78" fmla="*/ 471784 h 2543547"/>
              <a:gd name="connsiteX79" fmla="*/ 899374 w 3252899"/>
              <a:gd name="connsiteY79" fmla="*/ 398449 h 2543547"/>
              <a:gd name="connsiteX80" fmla="*/ 783260 w 3252899"/>
              <a:gd name="connsiteY80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72332 w 3252899"/>
              <a:gd name="connsiteY50" fmla="*/ 728072 h 2543547"/>
              <a:gd name="connsiteX51" fmla="*/ 1195513 w 3252899"/>
              <a:gd name="connsiteY51" fmla="*/ 743526 h 2543547"/>
              <a:gd name="connsiteX52" fmla="*/ 1228998 w 3252899"/>
              <a:gd name="connsiteY52" fmla="*/ 756406 h 2543547"/>
              <a:gd name="connsiteX53" fmla="*/ 1272786 w 3252899"/>
              <a:gd name="connsiteY53" fmla="*/ 728072 h 2543547"/>
              <a:gd name="connsiteX54" fmla="*/ 1265058 w 3252899"/>
              <a:gd name="connsiteY54" fmla="*/ 694588 h 2543547"/>
              <a:gd name="connsiteX55" fmla="*/ 1326877 w 3252899"/>
              <a:gd name="connsiteY55" fmla="*/ 679133 h 2543547"/>
              <a:gd name="connsiteX56" fmla="*/ 1339023 w 3252899"/>
              <a:gd name="connsiteY56" fmla="*/ 649590 h 2543547"/>
              <a:gd name="connsiteX57" fmla="*/ 1362938 w 3252899"/>
              <a:gd name="connsiteY57" fmla="*/ 630193 h 2543547"/>
              <a:gd name="connsiteX58" fmla="*/ 1370666 w 3252899"/>
              <a:gd name="connsiteY58" fmla="*/ 596708 h 2543547"/>
              <a:gd name="connsiteX59" fmla="*/ 1411878 w 3252899"/>
              <a:gd name="connsiteY59" fmla="*/ 586405 h 2543547"/>
              <a:gd name="connsiteX60" fmla="*/ 1427333 w 3252899"/>
              <a:gd name="connsiteY60" fmla="*/ 555495 h 2543547"/>
              <a:gd name="connsiteX61" fmla="*/ 1414454 w 3252899"/>
              <a:gd name="connsiteY61" fmla="*/ 527162 h 2543547"/>
              <a:gd name="connsiteX62" fmla="*/ 1445363 w 3252899"/>
              <a:gd name="connsiteY62" fmla="*/ 483374 h 2543547"/>
              <a:gd name="connsiteX63" fmla="*/ 1453145 w 3252899"/>
              <a:gd name="connsiteY63" fmla="*/ 470054 h 2543547"/>
              <a:gd name="connsiteX64" fmla="*/ 1440211 w 3252899"/>
              <a:gd name="connsiteY64" fmla="*/ 437010 h 2543547"/>
              <a:gd name="connsiteX65" fmla="*/ 1294163 w 3252899"/>
              <a:gd name="connsiteY65" fmla="*/ 376718 h 2543547"/>
              <a:gd name="connsiteX66" fmla="*/ 1205816 w 3252899"/>
              <a:gd name="connsiteY66" fmla="*/ 377767 h 2543547"/>
              <a:gd name="connsiteX67" fmla="*/ 1024046 w 3252899"/>
              <a:gd name="connsiteY67" fmla="*/ 241454 h 2543547"/>
              <a:gd name="connsiteX68" fmla="*/ 901942 w 3252899"/>
              <a:gd name="connsiteY68" fmla="*/ 197757 h 2543547"/>
              <a:gd name="connsiteX69" fmla="*/ 907027 w 3252899"/>
              <a:gd name="connsiteY69" fmla="*/ 228374 h 2543547"/>
              <a:gd name="connsiteX70" fmla="*/ 878692 w 3252899"/>
              <a:gd name="connsiteY70" fmla="*/ 238676 h 2543547"/>
              <a:gd name="connsiteX71" fmla="*/ 858086 w 3252899"/>
              <a:gd name="connsiteY71" fmla="*/ 267009 h 2543547"/>
              <a:gd name="connsiteX72" fmla="*/ 870965 w 3252899"/>
              <a:gd name="connsiteY72" fmla="*/ 305645 h 2543547"/>
              <a:gd name="connsiteX73" fmla="*/ 948237 w 3252899"/>
              <a:gd name="connsiteY73" fmla="*/ 305645 h 2543547"/>
              <a:gd name="connsiteX74" fmla="*/ 971421 w 3252899"/>
              <a:gd name="connsiteY74" fmla="*/ 359737 h 2543547"/>
              <a:gd name="connsiteX75" fmla="*/ 1010057 w 3252899"/>
              <a:gd name="connsiteY75" fmla="*/ 390646 h 2543547"/>
              <a:gd name="connsiteX76" fmla="*/ 1038391 w 3252899"/>
              <a:gd name="connsiteY76" fmla="*/ 408677 h 2543547"/>
              <a:gd name="connsiteX77" fmla="*/ 1027025 w 3252899"/>
              <a:gd name="connsiteY77" fmla="*/ 458575 h 2543547"/>
              <a:gd name="connsiteX78" fmla="*/ 981694 w 3252899"/>
              <a:gd name="connsiteY78" fmla="*/ 471784 h 2543547"/>
              <a:gd name="connsiteX79" fmla="*/ 899374 w 3252899"/>
              <a:gd name="connsiteY79" fmla="*/ 398449 h 2543547"/>
              <a:gd name="connsiteX80" fmla="*/ 783260 w 3252899"/>
              <a:gd name="connsiteY80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72332 w 3252899"/>
              <a:gd name="connsiteY50" fmla="*/ 728072 h 2543547"/>
              <a:gd name="connsiteX51" fmla="*/ 1177482 w 3252899"/>
              <a:gd name="connsiteY51" fmla="*/ 746102 h 2543547"/>
              <a:gd name="connsiteX52" fmla="*/ 1228998 w 3252899"/>
              <a:gd name="connsiteY52" fmla="*/ 756406 h 2543547"/>
              <a:gd name="connsiteX53" fmla="*/ 1272786 w 3252899"/>
              <a:gd name="connsiteY53" fmla="*/ 728072 h 2543547"/>
              <a:gd name="connsiteX54" fmla="*/ 1265058 w 3252899"/>
              <a:gd name="connsiteY54" fmla="*/ 694588 h 2543547"/>
              <a:gd name="connsiteX55" fmla="*/ 1326877 w 3252899"/>
              <a:gd name="connsiteY55" fmla="*/ 679133 h 2543547"/>
              <a:gd name="connsiteX56" fmla="*/ 1339023 w 3252899"/>
              <a:gd name="connsiteY56" fmla="*/ 649590 h 2543547"/>
              <a:gd name="connsiteX57" fmla="*/ 1362938 w 3252899"/>
              <a:gd name="connsiteY57" fmla="*/ 630193 h 2543547"/>
              <a:gd name="connsiteX58" fmla="*/ 1370666 w 3252899"/>
              <a:gd name="connsiteY58" fmla="*/ 596708 h 2543547"/>
              <a:gd name="connsiteX59" fmla="*/ 1411878 w 3252899"/>
              <a:gd name="connsiteY59" fmla="*/ 586405 h 2543547"/>
              <a:gd name="connsiteX60" fmla="*/ 1427333 w 3252899"/>
              <a:gd name="connsiteY60" fmla="*/ 555495 h 2543547"/>
              <a:gd name="connsiteX61" fmla="*/ 1414454 w 3252899"/>
              <a:gd name="connsiteY61" fmla="*/ 527162 h 2543547"/>
              <a:gd name="connsiteX62" fmla="*/ 1445363 w 3252899"/>
              <a:gd name="connsiteY62" fmla="*/ 483374 h 2543547"/>
              <a:gd name="connsiteX63" fmla="*/ 1453145 w 3252899"/>
              <a:gd name="connsiteY63" fmla="*/ 470054 h 2543547"/>
              <a:gd name="connsiteX64" fmla="*/ 1440211 w 3252899"/>
              <a:gd name="connsiteY64" fmla="*/ 437010 h 2543547"/>
              <a:gd name="connsiteX65" fmla="*/ 1294163 w 3252899"/>
              <a:gd name="connsiteY65" fmla="*/ 376718 h 2543547"/>
              <a:gd name="connsiteX66" fmla="*/ 1205816 w 3252899"/>
              <a:gd name="connsiteY66" fmla="*/ 377767 h 2543547"/>
              <a:gd name="connsiteX67" fmla="*/ 1024046 w 3252899"/>
              <a:gd name="connsiteY67" fmla="*/ 241454 h 2543547"/>
              <a:gd name="connsiteX68" fmla="*/ 901942 w 3252899"/>
              <a:gd name="connsiteY68" fmla="*/ 197757 h 2543547"/>
              <a:gd name="connsiteX69" fmla="*/ 907027 w 3252899"/>
              <a:gd name="connsiteY69" fmla="*/ 228374 h 2543547"/>
              <a:gd name="connsiteX70" fmla="*/ 878692 w 3252899"/>
              <a:gd name="connsiteY70" fmla="*/ 238676 h 2543547"/>
              <a:gd name="connsiteX71" fmla="*/ 858086 w 3252899"/>
              <a:gd name="connsiteY71" fmla="*/ 267009 h 2543547"/>
              <a:gd name="connsiteX72" fmla="*/ 870965 w 3252899"/>
              <a:gd name="connsiteY72" fmla="*/ 305645 h 2543547"/>
              <a:gd name="connsiteX73" fmla="*/ 948237 w 3252899"/>
              <a:gd name="connsiteY73" fmla="*/ 305645 h 2543547"/>
              <a:gd name="connsiteX74" fmla="*/ 971421 w 3252899"/>
              <a:gd name="connsiteY74" fmla="*/ 359737 h 2543547"/>
              <a:gd name="connsiteX75" fmla="*/ 1010057 w 3252899"/>
              <a:gd name="connsiteY75" fmla="*/ 390646 h 2543547"/>
              <a:gd name="connsiteX76" fmla="*/ 1038391 w 3252899"/>
              <a:gd name="connsiteY76" fmla="*/ 408677 h 2543547"/>
              <a:gd name="connsiteX77" fmla="*/ 1027025 w 3252899"/>
              <a:gd name="connsiteY77" fmla="*/ 458575 h 2543547"/>
              <a:gd name="connsiteX78" fmla="*/ 981694 w 3252899"/>
              <a:gd name="connsiteY78" fmla="*/ 471784 h 2543547"/>
              <a:gd name="connsiteX79" fmla="*/ 899374 w 3252899"/>
              <a:gd name="connsiteY79" fmla="*/ 398449 h 2543547"/>
              <a:gd name="connsiteX80" fmla="*/ 783260 w 3252899"/>
              <a:gd name="connsiteY80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2634 w 3252899"/>
              <a:gd name="connsiteY46" fmla="*/ 774435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72332 w 3252899"/>
              <a:gd name="connsiteY50" fmla="*/ 728072 h 2543547"/>
              <a:gd name="connsiteX51" fmla="*/ 1177482 w 3252899"/>
              <a:gd name="connsiteY51" fmla="*/ 746102 h 2543547"/>
              <a:gd name="connsiteX52" fmla="*/ 1228998 w 3252899"/>
              <a:gd name="connsiteY52" fmla="*/ 756406 h 2543547"/>
              <a:gd name="connsiteX53" fmla="*/ 1272786 w 3252899"/>
              <a:gd name="connsiteY53" fmla="*/ 728072 h 2543547"/>
              <a:gd name="connsiteX54" fmla="*/ 1265058 w 3252899"/>
              <a:gd name="connsiteY54" fmla="*/ 694588 h 2543547"/>
              <a:gd name="connsiteX55" fmla="*/ 1326877 w 3252899"/>
              <a:gd name="connsiteY55" fmla="*/ 679133 h 2543547"/>
              <a:gd name="connsiteX56" fmla="*/ 1339023 w 3252899"/>
              <a:gd name="connsiteY56" fmla="*/ 649590 h 2543547"/>
              <a:gd name="connsiteX57" fmla="*/ 1362938 w 3252899"/>
              <a:gd name="connsiteY57" fmla="*/ 630193 h 2543547"/>
              <a:gd name="connsiteX58" fmla="*/ 1370666 w 3252899"/>
              <a:gd name="connsiteY58" fmla="*/ 596708 h 2543547"/>
              <a:gd name="connsiteX59" fmla="*/ 1411878 w 3252899"/>
              <a:gd name="connsiteY59" fmla="*/ 586405 h 2543547"/>
              <a:gd name="connsiteX60" fmla="*/ 1427333 w 3252899"/>
              <a:gd name="connsiteY60" fmla="*/ 555495 h 2543547"/>
              <a:gd name="connsiteX61" fmla="*/ 1414454 w 3252899"/>
              <a:gd name="connsiteY61" fmla="*/ 527162 h 2543547"/>
              <a:gd name="connsiteX62" fmla="*/ 1445363 w 3252899"/>
              <a:gd name="connsiteY62" fmla="*/ 483374 h 2543547"/>
              <a:gd name="connsiteX63" fmla="*/ 1453145 w 3252899"/>
              <a:gd name="connsiteY63" fmla="*/ 470054 h 2543547"/>
              <a:gd name="connsiteX64" fmla="*/ 1440211 w 3252899"/>
              <a:gd name="connsiteY64" fmla="*/ 437010 h 2543547"/>
              <a:gd name="connsiteX65" fmla="*/ 1294163 w 3252899"/>
              <a:gd name="connsiteY65" fmla="*/ 376718 h 2543547"/>
              <a:gd name="connsiteX66" fmla="*/ 1205816 w 3252899"/>
              <a:gd name="connsiteY66" fmla="*/ 377767 h 2543547"/>
              <a:gd name="connsiteX67" fmla="*/ 1024046 w 3252899"/>
              <a:gd name="connsiteY67" fmla="*/ 241454 h 2543547"/>
              <a:gd name="connsiteX68" fmla="*/ 901942 w 3252899"/>
              <a:gd name="connsiteY68" fmla="*/ 197757 h 2543547"/>
              <a:gd name="connsiteX69" fmla="*/ 907027 w 3252899"/>
              <a:gd name="connsiteY69" fmla="*/ 228374 h 2543547"/>
              <a:gd name="connsiteX70" fmla="*/ 878692 w 3252899"/>
              <a:gd name="connsiteY70" fmla="*/ 238676 h 2543547"/>
              <a:gd name="connsiteX71" fmla="*/ 858086 w 3252899"/>
              <a:gd name="connsiteY71" fmla="*/ 267009 h 2543547"/>
              <a:gd name="connsiteX72" fmla="*/ 870965 w 3252899"/>
              <a:gd name="connsiteY72" fmla="*/ 305645 h 2543547"/>
              <a:gd name="connsiteX73" fmla="*/ 948237 w 3252899"/>
              <a:gd name="connsiteY73" fmla="*/ 305645 h 2543547"/>
              <a:gd name="connsiteX74" fmla="*/ 971421 w 3252899"/>
              <a:gd name="connsiteY74" fmla="*/ 359737 h 2543547"/>
              <a:gd name="connsiteX75" fmla="*/ 1010057 w 3252899"/>
              <a:gd name="connsiteY75" fmla="*/ 390646 h 2543547"/>
              <a:gd name="connsiteX76" fmla="*/ 1038391 w 3252899"/>
              <a:gd name="connsiteY76" fmla="*/ 408677 h 2543547"/>
              <a:gd name="connsiteX77" fmla="*/ 1027025 w 3252899"/>
              <a:gd name="connsiteY77" fmla="*/ 458575 h 2543547"/>
              <a:gd name="connsiteX78" fmla="*/ 981694 w 3252899"/>
              <a:gd name="connsiteY78" fmla="*/ 471784 h 2543547"/>
              <a:gd name="connsiteX79" fmla="*/ 899374 w 3252899"/>
              <a:gd name="connsiteY79" fmla="*/ 398449 h 2543547"/>
              <a:gd name="connsiteX80" fmla="*/ 783260 w 3252899"/>
              <a:gd name="connsiteY80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313999 w 3252899"/>
              <a:gd name="connsiteY45" fmla="*/ 782164 h 2543547"/>
              <a:gd name="connsiteX46" fmla="*/ 1272786 w 3252899"/>
              <a:gd name="connsiteY46" fmla="*/ 774436 h 2543547"/>
              <a:gd name="connsiteX47" fmla="*/ 1182634 w 3252899"/>
              <a:gd name="connsiteY47" fmla="*/ 774435 h 2543547"/>
              <a:gd name="connsiteX48" fmla="*/ 1130976 w 3252899"/>
              <a:gd name="connsiteY48" fmla="*/ 760777 h 2543547"/>
              <a:gd name="connsiteX49" fmla="*/ 1071876 w 3252899"/>
              <a:gd name="connsiteY49" fmla="*/ 738375 h 2543547"/>
              <a:gd name="connsiteX50" fmla="*/ 1102784 w 3252899"/>
              <a:gd name="connsiteY50" fmla="*/ 715193 h 2543547"/>
              <a:gd name="connsiteX51" fmla="*/ 1172332 w 3252899"/>
              <a:gd name="connsiteY51" fmla="*/ 728072 h 2543547"/>
              <a:gd name="connsiteX52" fmla="*/ 1177482 w 3252899"/>
              <a:gd name="connsiteY52" fmla="*/ 746102 h 2543547"/>
              <a:gd name="connsiteX53" fmla="*/ 1228998 w 3252899"/>
              <a:gd name="connsiteY53" fmla="*/ 756406 h 2543547"/>
              <a:gd name="connsiteX54" fmla="*/ 1272786 w 3252899"/>
              <a:gd name="connsiteY54" fmla="*/ 728072 h 2543547"/>
              <a:gd name="connsiteX55" fmla="*/ 1265058 w 3252899"/>
              <a:gd name="connsiteY55" fmla="*/ 694588 h 2543547"/>
              <a:gd name="connsiteX56" fmla="*/ 1326877 w 3252899"/>
              <a:gd name="connsiteY56" fmla="*/ 679133 h 2543547"/>
              <a:gd name="connsiteX57" fmla="*/ 1339023 w 3252899"/>
              <a:gd name="connsiteY57" fmla="*/ 649590 h 2543547"/>
              <a:gd name="connsiteX58" fmla="*/ 1362938 w 3252899"/>
              <a:gd name="connsiteY58" fmla="*/ 630193 h 2543547"/>
              <a:gd name="connsiteX59" fmla="*/ 1370666 w 3252899"/>
              <a:gd name="connsiteY59" fmla="*/ 596708 h 2543547"/>
              <a:gd name="connsiteX60" fmla="*/ 1411878 w 3252899"/>
              <a:gd name="connsiteY60" fmla="*/ 586405 h 2543547"/>
              <a:gd name="connsiteX61" fmla="*/ 1427333 w 3252899"/>
              <a:gd name="connsiteY61" fmla="*/ 555495 h 2543547"/>
              <a:gd name="connsiteX62" fmla="*/ 1414454 w 3252899"/>
              <a:gd name="connsiteY62" fmla="*/ 527162 h 2543547"/>
              <a:gd name="connsiteX63" fmla="*/ 1445363 w 3252899"/>
              <a:gd name="connsiteY63" fmla="*/ 483374 h 2543547"/>
              <a:gd name="connsiteX64" fmla="*/ 1453145 w 3252899"/>
              <a:gd name="connsiteY64" fmla="*/ 470054 h 2543547"/>
              <a:gd name="connsiteX65" fmla="*/ 1440211 w 3252899"/>
              <a:gd name="connsiteY65" fmla="*/ 437010 h 2543547"/>
              <a:gd name="connsiteX66" fmla="*/ 1294163 w 3252899"/>
              <a:gd name="connsiteY66" fmla="*/ 376718 h 2543547"/>
              <a:gd name="connsiteX67" fmla="*/ 1205816 w 3252899"/>
              <a:gd name="connsiteY67" fmla="*/ 377767 h 2543547"/>
              <a:gd name="connsiteX68" fmla="*/ 1024046 w 3252899"/>
              <a:gd name="connsiteY68" fmla="*/ 241454 h 2543547"/>
              <a:gd name="connsiteX69" fmla="*/ 901942 w 3252899"/>
              <a:gd name="connsiteY69" fmla="*/ 197757 h 2543547"/>
              <a:gd name="connsiteX70" fmla="*/ 907027 w 3252899"/>
              <a:gd name="connsiteY70" fmla="*/ 228374 h 2543547"/>
              <a:gd name="connsiteX71" fmla="*/ 878692 w 3252899"/>
              <a:gd name="connsiteY71" fmla="*/ 238676 h 2543547"/>
              <a:gd name="connsiteX72" fmla="*/ 858086 w 3252899"/>
              <a:gd name="connsiteY72" fmla="*/ 267009 h 2543547"/>
              <a:gd name="connsiteX73" fmla="*/ 870965 w 3252899"/>
              <a:gd name="connsiteY73" fmla="*/ 305645 h 2543547"/>
              <a:gd name="connsiteX74" fmla="*/ 948237 w 3252899"/>
              <a:gd name="connsiteY74" fmla="*/ 305645 h 2543547"/>
              <a:gd name="connsiteX75" fmla="*/ 971421 w 3252899"/>
              <a:gd name="connsiteY75" fmla="*/ 359737 h 2543547"/>
              <a:gd name="connsiteX76" fmla="*/ 1010057 w 3252899"/>
              <a:gd name="connsiteY76" fmla="*/ 390646 h 2543547"/>
              <a:gd name="connsiteX77" fmla="*/ 1038391 w 3252899"/>
              <a:gd name="connsiteY77" fmla="*/ 408677 h 2543547"/>
              <a:gd name="connsiteX78" fmla="*/ 1027025 w 3252899"/>
              <a:gd name="connsiteY78" fmla="*/ 458575 h 2543547"/>
              <a:gd name="connsiteX79" fmla="*/ 981694 w 3252899"/>
              <a:gd name="connsiteY79" fmla="*/ 471784 h 2543547"/>
              <a:gd name="connsiteX80" fmla="*/ 899374 w 3252899"/>
              <a:gd name="connsiteY80" fmla="*/ 398449 h 2543547"/>
              <a:gd name="connsiteX81" fmla="*/ 783260 w 3252899"/>
              <a:gd name="connsiteY8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94250 w 3252899"/>
              <a:gd name="connsiteY43" fmla="*/ 624315 h 2543547"/>
              <a:gd name="connsiteX44" fmla="*/ 1334605 w 3252899"/>
              <a:gd name="connsiteY44" fmla="*/ 789892 h 2543547"/>
              <a:gd name="connsiteX45" fmla="*/ 1313999 w 3252899"/>
              <a:gd name="connsiteY45" fmla="*/ 782164 h 2543547"/>
              <a:gd name="connsiteX46" fmla="*/ 1272786 w 3252899"/>
              <a:gd name="connsiteY46" fmla="*/ 774436 h 2543547"/>
              <a:gd name="connsiteX47" fmla="*/ 1182634 w 3252899"/>
              <a:gd name="connsiteY47" fmla="*/ 774435 h 2543547"/>
              <a:gd name="connsiteX48" fmla="*/ 1130976 w 3252899"/>
              <a:gd name="connsiteY48" fmla="*/ 760777 h 2543547"/>
              <a:gd name="connsiteX49" fmla="*/ 1071876 w 3252899"/>
              <a:gd name="connsiteY49" fmla="*/ 738375 h 2543547"/>
              <a:gd name="connsiteX50" fmla="*/ 1102784 w 3252899"/>
              <a:gd name="connsiteY50" fmla="*/ 715193 h 2543547"/>
              <a:gd name="connsiteX51" fmla="*/ 1172332 w 3252899"/>
              <a:gd name="connsiteY51" fmla="*/ 728072 h 2543547"/>
              <a:gd name="connsiteX52" fmla="*/ 1177482 w 3252899"/>
              <a:gd name="connsiteY52" fmla="*/ 746102 h 2543547"/>
              <a:gd name="connsiteX53" fmla="*/ 1228998 w 3252899"/>
              <a:gd name="connsiteY53" fmla="*/ 756406 h 2543547"/>
              <a:gd name="connsiteX54" fmla="*/ 1272786 w 3252899"/>
              <a:gd name="connsiteY54" fmla="*/ 728072 h 2543547"/>
              <a:gd name="connsiteX55" fmla="*/ 1265058 w 3252899"/>
              <a:gd name="connsiteY55" fmla="*/ 694588 h 2543547"/>
              <a:gd name="connsiteX56" fmla="*/ 1326877 w 3252899"/>
              <a:gd name="connsiteY56" fmla="*/ 679133 h 2543547"/>
              <a:gd name="connsiteX57" fmla="*/ 1339023 w 3252899"/>
              <a:gd name="connsiteY57" fmla="*/ 649590 h 2543547"/>
              <a:gd name="connsiteX58" fmla="*/ 1362938 w 3252899"/>
              <a:gd name="connsiteY58" fmla="*/ 630193 h 2543547"/>
              <a:gd name="connsiteX59" fmla="*/ 1370666 w 3252899"/>
              <a:gd name="connsiteY59" fmla="*/ 596708 h 2543547"/>
              <a:gd name="connsiteX60" fmla="*/ 1411878 w 3252899"/>
              <a:gd name="connsiteY60" fmla="*/ 586405 h 2543547"/>
              <a:gd name="connsiteX61" fmla="*/ 1427333 w 3252899"/>
              <a:gd name="connsiteY61" fmla="*/ 555495 h 2543547"/>
              <a:gd name="connsiteX62" fmla="*/ 1414454 w 3252899"/>
              <a:gd name="connsiteY62" fmla="*/ 527162 h 2543547"/>
              <a:gd name="connsiteX63" fmla="*/ 1445363 w 3252899"/>
              <a:gd name="connsiteY63" fmla="*/ 483374 h 2543547"/>
              <a:gd name="connsiteX64" fmla="*/ 1453145 w 3252899"/>
              <a:gd name="connsiteY64" fmla="*/ 470054 h 2543547"/>
              <a:gd name="connsiteX65" fmla="*/ 1440211 w 3252899"/>
              <a:gd name="connsiteY65" fmla="*/ 437010 h 2543547"/>
              <a:gd name="connsiteX66" fmla="*/ 1294163 w 3252899"/>
              <a:gd name="connsiteY66" fmla="*/ 376718 h 2543547"/>
              <a:gd name="connsiteX67" fmla="*/ 1205816 w 3252899"/>
              <a:gd name="connsiteY67" fmla="*/ 377767 h 2543547"/>
              <a:gd name="connsiteX68" fmla="*/ 1024046 w 3252899"/>
              <a:gd name="connsiteY68" fmla="*/ 241454 h 2543547"/>
              <a:gd name="connsiteX69" fmla="*/ 901942 w 3252899"/>
              <a:gd name="connsiteY69" fmla="*/ 197757 h 2543547"/>
              <a:gd name="connsiteX70" fmla="*/ 907027 w 3252899"/>
              <a:gd name="connsiteY70" fmla="*/ 228374 h 2543547"/>
              <a:gd name="connsiteX71" fmla="*/ 878692 w 3252899"/>
              <a:gd name="connsiteY71" fmla="*/ 238676 h 2543547"/>
              <a:gd name="connsiteX72" fmla="*/ 858086 w 3252899"/>
              <a:gd name="connsiteY72" fmla="*/ 267009 h 2543547"/>
              <a:gd name="connsiteX73" fmla="*/ 870965 w 3252899"/>
              <a:gd name="connsiteY73" fmla="*/ 305645 h 2543547"/>
              <a:gd name="connsiteX74" fmla="*/ 948237 w 3252899"/>
              <a:gd name="connsiteY74" fmla="*/ 305645 h 2543547"/>
              <a:gd name="connsiteX75" fmla="*/ 971421 w 3252899"/>
              <a:gd name="connsiteY75" fmla="*/ 359737 h 2543547"/>
              <a:gd name="connsiteX76" fmla="*/ 1010057 w 3252899"/>
              <a:gd name="connsiteY76" fmla="*/ 390646 h 2543547"/>
              <a:gd name="connsiteX77" fmla="*/ 1038391 w 3252899"/>
              <a:gd name="connsiteY77" fmla="*/ 408677 h 2543547"/>
              <a:gd name="connsiteX78" fmla="*/ 1027025 w 3252899"/>
              <a:gd name="connsiteY78" fmla="*/ 458575 h 2543547"/>
              <a:gd name="connsiteX79" fmla="*/ 981694 w 3252899"/>
              <a:gd name="connsiteY79" fmla="*/ 471784 h 2543547"/>
              <a:gd name="connsiteX80" fmla="*/ 899374 w 3252899"/>
              <a:gd name="connsiteY80" fmla="*/ 398449 h 2543547"/>
              <a:gd name="connsiteX81" fmla="*/ 783260 w 3252899"/>
              <a:gd name="connsiteY8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94250 w 3252899"/>
              <a:gd name="connsiteY43" fmla="*/ 624315 h 2543547"/>
              <a:gd name="connsiteX44" fmla="*/ 1334605 w 3252899"/>
              <a:gd name="connsiteY44" fmla="*/ 789892 h 2543547"/>
              <a:gd name="connsiteX45" fmla="*/ 1313999 w 3252899"/>
              <a:gd name="connsiteY45" fmla="*/ 782164 h 2543547"/>
              <a:gd name="connsiteX46" fmla="*/ 1272786 w 3252899"/>
              <a:gd name="connsiteY46" fmla="*/ 774436 h 2543547"/>
              <a:gd name="connsiteX47" fmla="*/ 1182634 w 3252899"/>
              <a:gd name="connsiteY47" fmla="*/ 774435 h 2543547"/>
              <a:gd name="connsiteX48" fmla="*/ 1130976 w 3252899"/>
              <a:gd name="connsiteY48" fmla="*/ 760777 h 2543547"/>
              <a:gd name="connsiteX49" fmla="*/ 1071876 w 3252899"/>
              <a:gd name="connsiteY49" fmla="*/ 738375 h 2543547"/>
              <a:gd name="connsiteX50" fmla="*/ 1102784 w 3252899"/>
              <a:gd name="connsiteY50" fmla="*/ 715193 h 2543547"/>
              <a:gd name="connsiteX51" fmla="*/ 1172332 w 3252899"/>
              <a:gd name="connsiteY51" fmla="*/ 728072 h 2543547"/>
              <a:gd name="connsiteX52" fmla="*/ 1177482 w 3252899"/>
              <a:gd name="connsiteY52" fmla="*/ 746102 h 2543547"/>
              <a:gd name="connsiteX53" fmla="*/ 1228998 w 3252899"/>
              <a:gd name="connsiteY53" fmla="*/ 756406 h 2543547"/>
              <a:gd name="connsiteX54" fmla="*/ 1272786 w 3252899"/>
              <a:gd name="connsiteY54" fmla="*/ 728072 h 2543547"/>
              <a:gd name="connsiteX55" fmla="*/ 1265058 w 3252899"/>
              <a:gd name="connsiteY55" fmla="*/ 694588 h 2543547"/>
              <a:gd name="connsiteX56" fmla="*/ 1326877 w 3252899"/>
              <a:gd name="connsiteY56" fmla="*/ 679133 h 2543547"/>
              <a:gd name="connsiteX57" fmla="*/ 1339023 w 3252899"/>
              <a:gd name="connsiteY57" fmla="*/ 649590 h 2543547"/>
              <a:gd name="connsiteX58" fmla="*/ 1362938 w 3252899"/>
              <a:gd name="connsiteY58" fmla="*/ 630193 h 2543547"/>
              <a:gd name="connsiteX59" fmla="*/ 1370666 w 3252899"/>
              <a:gd name="connsiteY59" fmla="*/ 596708 h 2543547"/>
              <a:gd name="connsiteX60" fmla="*/ 1411878 w 3252899"/>
              <a:gd name="connsiteY60" fmla="*/ 586405 h 2543547"/>
              <a:gd name="connsiteX61" fmla="*/ 1427333 w 3252899"/>
              <a:gd name="connsiteY61" fmla="*/ 555495 h 2543547"/>
              <a:gd name="connsiteX62" fmla="*/ 1414454 w 3252899"/>
              <a:gd name="connsiteY62" fmla="*/ 527162 h 2543547"/>
              <a:gd name="connsiteX63" fmla="*/ 1445363 w 3252899"/>
              <a:gd name="connsiteY63" fmla="*/ 483374 h 2543547"/>
              <a:gd name="connsiteX64" fmla="*/ 1453145 w 3252899"/>
              <a:gd name="connsiteY64" fmla="*/ 470054 h 2543547"/>
              <a:gd name="connsiteX65" fmla="*/ 1440211 w 3252899"/>
              <a:gd name="connsiteY65" fmla="*/ 437010 h 2543547"/>
              <a:gd name="connsiteX66" fmla="*/ 1294163 w 3252899"/>
              <a:gd name="connsiteY66" fmla="*/ 376718 h 2543547"/>
              <a:gd name="connsiteX67" fmla="*/ 1205816 w 3252899"/>
              <a:gd name="connsiteY67" fmla="*/ 377767 h 2543547"/>
              <a:gd name="connsiteX68" fmla="*/ 1024046 w 3252899"/>
              <a:gd name="connsiteY68" fmla="*/ 241454 h 2543547"/>
              <a:gd name="connsiteX69" fmla="*/ 901942 w 3252899"/>
              <a:gd name="connsiteY69" fmla="*/ 197757 h 2543547"/>
              <a:gd name="connsiteX70" fmla="*/ 907027 w 3252899"/>
              <a:gd name="connsiteY70" fmla="*/ 228374 h 2543547"/>
              <a:gd name="connsiteX71" fmla="*/ 878692 w 3252899"/>
              <a:gd name="connsiteY71" fmla="*/ 238676 h 2543547"/>
              <a:gd name="connsiteX72" fmla="*/ 858086 w 3252899"/>
              <a:gd name="connsiteY72" fmla="*/ 267009 h 2543547"/>
              <a:gd name="connsiteX73" fmla="*/ 870965 w 3252899"/>
              <a:gd name="connsiteY73" fmla="*/ 305645 h 2543547"/>
              <a:gd name="connsiteX74" fmla="*/ 948237 w 3252899"/>
              <a:gd name="connsiteY74" fmla="*/ 305645 h 2543547"/>
              <a:gd name="connsiteX75" fmla="*/ 971421 w 3252899"/>
              <a:gd name="connsiteY75" fmla="*/ 359737 h 2543547"/>
              <a:gd name="connsiteX76" fmla="*/ 1010057 w 3252899"/>
              <a:gd name="connsiteY76" fmla="*/ 390646 h 2543547"/>
              <a:gd name="connsiteX77" fmla="*/ 1038391 w 3252899"/>
              <a:gd name="connsiteY77" fmla="*/ 408677 h 2543547"/>
              <a:gd name="connsiteX78" fmla="*/ 1027025 w 3252899"/>
              <a:gd name="connsiteY78" fmla="*/ 458575 h 2543547"/>
              <a:gd name="connsiteX79" fmla="*/ 981694 w 3252899"/>
              <a:gd name="connsiteY79" fmla="*/ 471784 h 2543547"/>
              <a:gd name="connsiteX80" fmla="*/ 899374 w 3252899"/>
              <a:gd name="connsiteY80" fmla="*/ 398449 h 2543547"/>
              <a:gd name="connsiteX81" fmla="*/ 783260 w 3252899"/>
              <a:gd name="connsiteY8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94250 w 3252899"/>
              <a:gd name="connsiteY43" fmla="*/ 624315 h 2543547"/>
              <a:gd name="connsiteX44" fmla="*/ 1437636 w 3252899"/>
              <a:gd name="connsiteY44" fmla="*/ 707466 h 2543547"/>
              <a:gd name="connsiteX45" fmla="*/ 1334605 w 3252899"/>
              <a:gd name="connsiteY45" fmla="*/ 789892 h 2543547"/>
              <a:gd name="connsiteX46" fmla="*/ 1313999 w 3252899"/>
              <a:gd name="connsiteY46" fmla="*/ 782164 h 2543547"/>
              <a:gd name="connsiteX47" fmla="*/ 1272786 w 3252899"/>
              <a:gd name="connsiteY47" fmla="*/ 774436 h 2543547"/>
              <a:gd name="connsiteX48" fmla="*/ 1182634 w 3252899"/>
              <a:gd name="connsiteY48" fmla="*/ 774435 h 2543547"/>
              <a:gd name="connsiteX49" fmla="*/ 1130976 w 3252899"/>
              <a:gd name="connsiteY49" fmla="*/ 760777 h 2543547"/>
              <a:gd name="connsiteX50" fmla="*/ 1071876 w 3252899"/>
              <a:gd name="connsiteY50" fmla="*/ 738375 h 2543547"/>
              <a:gd name="connsiteX51" fmla="*/ 1102784 w 3252899"/>
              <a:gd name="connsiteY51" fmla="*/ 715193 h 2543547"/>
              <a:gd name="connsiteX52" fmla="*/ 1172332 w 3252899"/>
              <a:gd name="connsiteY52" fmla="*/ 728072 h 2543547"/>
              <a:gd name="connsiteX53" fmla="*/ 1177482 w 3252899"/>
              <a:gd name="connsiteY53" fmla="*/ 746102 h 2543547"/>
              <a:gd name="connsiteX54" fmla="*/ 1228998 w 3252899"/>
              <a:gd name="connsiteY54" fmla="*/ 756406 h 2543547"/>
              <a:gd name="connsiteX55" fmla="*/ 1272786 w 3252899"/>
              <a:gd name="connsiteY55" fmla="*/ 728072 h 2543547"/>
              <a:gd name="connsiteX56" fmla="*/ 1265058 w 3252899"/>
              <a:gd name="connsiteY56" fmla="*/ 694588 h 2543547"/>
              <a:gd name="connsiteX57" fmla="*/ 1326877 w 3252899"/>
              <a:gd name="connsiteY57" fmla="*/ 679133 h 2543547"/>
              <a:gd name="connsiteX58" fmla="*/ 1339023 w 3252899"/>
              <a:gd name="connsiteY58" fmla="*/ 649590 h 2543547"/>
              <a:gd name="connsiteX59" fmla="*/ 1362938 w 3252899"/>
              <a:gd name="connsiteY59" fmla="*/ 630193 h 2543547"/>
              <a:gd name="connsiteX60" fmla="*/ 1370666 w 3252899"/>
              <a:gd name="connsiteY60" fmla="*/ 596708 h 2543547"/>
              <a:gd name="connsiteX61" fmla="*/ 1411878 w 3252899"/>
              <a:gd name="connsiteY61" fmla="*/ 586405 h 2543547"/>
              <a:gd name="connsiteX62" fmla="*/ 1427333 w 3252899"/>
              <a:gd name="connsiteY62" fmla="*/ 555495 h 2543547"/>
              <a:gd name="connsiteX63" fmla="*/ 1414454 w 3252899"/>
              <a:gd name="connsiteY63" fmla="*/ 527162 h 2543547"/>
              <a:gd name="connsiteX64" fmla="*/ 1445363 w 3252899"/>
              <a:gd name="connsiteY64" fmla="*/ 483374 h 2543547"/>
              <a:gd name="connsiteX65" fmla="*/ 1453145 w 3252899"/>
              <a:gd name="connsiteY65" fmla="*/ 470054 h 2543547"/>
              <a:gd name="connsiteX66" fmla="*/ 1440211 w 3252899"/>
              <a:gd name="connsiteY66" fmla="*/ 437010 h 2543547"/>
              <a:gd name="connsiteX67" fmla="*/ 1294163 w 3252899"/>
              <a:gd name="connsiteY67" fmla="*/ 376718 h 2543547"/>
              <a:gd name="connsiteX68" fmla="*/ 1205816 w 3252899"/>
              <a:gd name="connsiteY68" fmla="*/ 377767 h 2543547"/>
              <a:gd name="connsiteX69" fmla="*/ 1024046 w 3252899"/>
              <a:gd name="connsiteY69" fmla="*/ 241454 h 2543547"/>
              <a:gd name="connsiteX70" fmla="*/ 901942 w 3252899"/>
              <a:gd name="connsiteY70" fmla="*/ 197757 h 2543547"/>
              <a:gd name="connsiteX71" fmla="*/ 907027 w 3252899"/>
              <a:gd name="connsiteY71" fmla="*/ 228374 h 2543547"/>
              <a:gd name="connsiteX72" fmla="*/ 878692 w 3252899"/>
              <a:gd name="connsiteY72" fmla="*/ 238676 h 2543547"/>
              <a:gd name="connsiteX73" fmla="*/ 858086 w 3252899"/>
              <a:gd name="connsiteY73" fmla="*/ 267009 h 2543547"/>
              <a:gd name="connsiteX74" fmla="*/ 870965 w 3252899"/>
              <a:gd name="connsiteY74" fmla="*/ 305645 h 2543547"/>
              <a:gd name="connsiteX75" fmla="*/ 948237 w 3252899"/>
              <a:gd name="connsiteY75" fmla="*/ 305645 h 2543547"/>
              <a:gd name="connsiteX76" fmla="*/ 971421 w 3252899"/>
              <a:gd name="connsiteY76" fmla="*/ 359737 h 2543547"/>
              <a:gd name="connsiteX77" fmla="*/ 1010057 w 3252899"/>
              <a:gd name="connsiteY77" fmla="*/ 390646 h 2543547"/>
              <a:gd name="connsiteX78" fmla="*/ 1038391 w 3252899"/>
              <a:gd name="connsiteY78" fmla="*/ 408677 h 2543547"/>
              <a:gd name="connsiteX79" fmla="*/ 1027025 w 3252899"/>
              <a:gd name="connsiteY79" fmla="*/ 458575 h 2543547"/>
              <a:gd name="connsiteX80" fmla="*/ 981694 w 3252899"/>
              <a:gd name="connsiteY80" fmla="*/ 471784 h 2543547"/>
              <a:gd name="connsiteX81" fmla="*/ 899374 w 3252899"/>
              <a:gd name="connsiteY81" fmla="*/ 398449 h 2543547"/>
              <a:gd name="connsiteX82" fmla="*/ 783260 w 3252899"/>
              <a:gd name="connsiteY8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94250 w 3252899"/>
              <a:gd name="connsiteY43" fmla="*/ 624315 h 2543547"/>
              <a:gd name="connsiteX44" fmla="*/ 1437636 w 3252899"/>
              <a:gd name="connsiteY44" fmla="*/ 707466 h 2543547"/>
              <a:gd name="connsiteX45" fmla="*/ 1334605 w 3252899"/>
              <a:gd name="connsiteY45" fmla="*/ 789892 h 2543547"/>
              <a:gd name="connsiteX46" fmla="*/ 1313999 w 3252899"/>
              <a:gd name="connsiteY46" fmla="*/ 782164 h 2543547"/>
              <a:gd name="connsiteX47" fmla="*/ 1272786 w 3252899"/>
              <a:gd name="connsiteY47" fmla="*/ 774436 h 2543547"/>
              <a:gd name="connsiteX48" fmla="*/ 1182634 w 3252899"/>
              <a:gd name="connsiteY48" fmla="*/ 774435 h 2543547"/>
              <a:gd name="connsiteX49" fmla="*/ 1130976 w 3252899"/>
              <a:gd name="connsiteY49" fmla="*/ 760777 h 2543547"/>
              <a:gd name="connsiteX50" fmla="*/ 1071876 w 3252899"/>
              <a:gd name="connsiteY50" fmla="*/ 738375 h 2543547"/>
              <a:gd name="connsiteX51" fmla="*/ 1102784 w 3252899"/>
              <a:gd name="connsiteY51" fmla="*/ 715193 h 2543547"/>
              <a:gd name="connsiteX52" fmla="*/ 1172332 w 3252899"/>
              <a:gd name="connsiteY52" fmla="*/ 728072 h 2543547"/>
              <a:gd name="connsiteX53" fmla="*/ 1177482 w 3252899"/>
              <a:gd name="connsiteY53" fmla="*/ 746102 h 2543547"/>
              <a:gd name="connsiteX54" fmla="*/ 1228998 w 3252899"/>
              <a:gd name="connsiteY54" fmla="*/ 756406 h 2543547"/>
              <a:gd name="connsiteX55" fmla="*/ 1272786 w 3252899"/>
              <a:gd name="connsiteY55" fmla="*/ 728072 h 2543547"/>
              <a:gd name="connsiteX56" fmla="*/ 1265058 w 3252899"/>
              <a:gd name="connsiteY56" fmla="*/ 694588 h 2543547"/>
              <a:gd name="connsiteX57" fmla="*/ 1326877 w 3252899"/>
              <a:gd name="connsiteY57" fmla="*/ 679133 h 2543547"/>
              <a:gd name="connsiteX58" fmla="*/ 1339023 w 3252899"/>
              <a:gd name="connsiteY58" fmla="*/ 649590 h 2543547"/>
              <a:gd name="connsiteX59" fmla="*/ 1362938 w 3252899"/>
              <a:gd name="connsiteY59" fmla="*/ 630193 h 2543547"/>
              <a:gd name="connsiteX60" fmla="*/ 1370666 w 3252899"/>
              <a:gd name="connsiteY60" fmla="*/ 596708 h 2543547"/>
              <a:gd name="connsiteX61" fmla="*/ 1411878 w 3252899"/>
              <a:gd name="connsiteY61" fmla="*/ 586405 h 2543547"/>
              <a:gd name="connsiteX62" fmla="*/ 1427333 w 3252899"/>
              <a:gd name="connsiteY62" fmla="*/ 555495 h 2543547"/>
              <a:gd name="connsiteX63" fmla="*/ 1414454 w 3252899"/>
              <a:gd name="connsiteY63" fmla="*/ 527162 h 2543547"/>
              <a:gd name="connsiteX64" fmla="*/ 1445363 w 3252899"/>
              <a:gd name="connsiteY64" fmla="*/ 483374 h 2543547"/>
              <a:gd name="connsiteX65" fmla="*/ 1453145 w 3252899"/>
              <a:gd name="connsiteY65" fmla="*/ 470054 h 2543547"/>
              <a:gd name="connsiteX66" fmla="*/ 1440211 w 3252899"/>
              <a:gd name="connsiteY66" fmla="*/ 437010 h 2543547"/>
              <a:gd name="connsiteX67" fmla="*/ 1294163 w 3252899"/>
              <a:gd name="connsiteY67" fmla="*/ 376718 h 2543547"/>
              <a:gd name="connsiteX68" fmla="*/ 1205816 w 3252899"/>
              <a:gd name="connsiteY68" fmla="*/ 377767 h 2543547"/>
              <a:gd name="connsiteX69" fmla="*/ 1024046 w 3252899"/>
              <a:gd name="connsiteY69" fmla="*/ 241454 h 2543547"/>
              <a:gd name="connsiteX70" fmla="*/ 901942 w 3252899"/>
              <a:gd name="connsiteY70" fmla="*/ 197757 h 2543547"/>
              <a:gd name="connsiteX71" fmla="*/ 907027 w 3252899"/>
              <a:gd name="connsiteY71" fmla="*/ 228374 h 2543547"/>
              <a:gd name="connsiteX72" fmla="*/ 878692 w 3252899"/>
              <a:gd name="connsiteY72" fmla="*/ 238676 h 2543547"/>
              <a:gd name="connsiteX73" fmla="*/ 858086 w 3252899"/>
              <a:gd name="connsiteY73" fmla="*/ 267009 h 2543547"/>
              <a:gd name="connsiteX74" fmla="*/ 870965 w 3252899"/>
              <a:gd name="connsiteY74" fmla="*/ 305645 h 2543547"/>
              <a:gd name="connsiteX75" fmla="*/ 948237 w 3252899"/>
              <a:gd name="connsiteY75" fmla="*/ 305645 h 2543547"/>
              <a:gd name="connsiteX76" fmla="*/ 971421 w 3252899"/>
              <a:gd name="connsiteY76" fmla="*/ 359737 h 2543547"/>
              <a:gd name="connsiteX77" fmla="*/ 1010057 w 3252899"/>
              <a:gd name="connsiteY77" fmla="*/ 390646 h 2543547"/>
              <a:gd name="connsiteX78" fmla="*/ 1038391 w 3252899"/>
              <a:gd name="connsiteY78" fmla="*/ 408677 h 2543547"/>
              <a:gd name="connsiteX79" fmla="*/ 1027025 w 3252899"/>
              <a:gd name="connsiteY79" fmla="*/ 458575 h 2543547"/>
              <a:gd name="connsiteX80" fmla="*/ 981694 w 3252899"/>
              <a:gd name="connsiteY80" fmla="*/ 471784 h 2543547"/>
              <a:gd name="connsiteX81" fmla="*/ 899374 w 3252899"/>
              <a:gd name="connsiteY81" fmla="*/ 398449 h 2543547"/>
              <a:gd name="connsiteX82" fmla="*/ 783260 w 3252899"/>
              <a:gd name="connsiteY8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94250 w 3252899"/>
              <a:gd name="connsiteY43" fmla="*/ 624315 h 2543547"/>
              <a:gd name="connsiteX44" fmla="*/ 1437636 w 3252899"/>
              <a:gd name="connsiteY44" fmla="*/ 707466 h 2543547"/>
              <a:gd name="connsiteX45" fmla="*/ 1334605 w 3252899"/>
              <a:gd name="connsiteY45" fmla="*/ 789892 h 2543547"/>
              <a:gd name="connsiteX46" fmla="*/ 1313999 w 3252899"/>
              <a:gd name="connsiteY46" fmla="*/ 782164 h 2543547"/>
              <a:gd name="connsiteX47" fmla="*/ 1272786 w 3252899"/>
              <a:gd name="connsiteY47" fmla="*/ 774436 h 2543547"/>
              <a:gd name="connsiteX48" fmla="*/ 1182634 w 3252899"/>
              <a:gd name="connsiteY48" fmla="*/ 774435 h 2543547"/>
              <a:gd name="connsiteX49" fmla="*/ 1130976 w 3252899"/>
              <a:gd name="connsiteY49" fmla="*/ 760777 h 2543547"/>
              <a:gd name="connsiteX50" fmla="*/ 1071876 w 3252899"/>
              <a:gd name="connsiteY50" fmla="*/ 738375 h 2543547"/>
              <a:gd name="connsiteX51" fmla="*/ 1102784 w 3252899"/>
              <a:gd name="connsiteY51" fmla="*/ 715193 h 2543547"/>
              <a:gd name="connsiteX52" fmla="*/ 1172332 w 3252899"/>
              <a:gd name="connsiteY52" fmla="*/ 728072 h 2543547"/>
              <a:gd name="connsiteX53" fmla="*/ 1177482 w 3252899"/>
              <a:gd name="connsiteY53" fmla="*/ 746102 h 2543547"/>
              <a:gd name="connsiteX54" fmla="*/ 1228998 w 3252899"/>
              <a:gd name="connsiteY54" fmla="*/ 756406 h 2543547"/>
              <a:gd name="connsiteX55" fmla="*/ 1272786 w 3252899"/>
              <a:gd name="connsiteY55" fmla="*/ 728072 h 2543547"/>
              <a:gd name="connsiteX56" fmla="*/ 1265058 w 3252899"/>
              <a:gd name="connsiteY56" fmla="*/ 694588 h 2543547"/>
              <a:gd name="connsiteX57" fmla="*/ 1326877 w 3252899"/>
              <a:gd name="connsiteY57" fmla="*/ 679133 h 2543547"/>
              <a:gd name="connsiteX58" fmla="*/ 1339023 w 3252899"/>
              <a:gd name="connsiteY58" fmla="*/ 649590 h 2543547"/>
              <a:gd name="connsiteX59" fmla="*/ 1362938 w 3252899"/>
              <a:gd name="connsiteY59" fmla="*/ 630193 h 2543547"/>
              <a:gd name="connsiteX60" fmla="*/ 1370666 w 3252899"/>
              <a:gd name="connsiteY60" fmla="*/ 596708 h 2543547"/>
              <a:gd name="connsiteX61" fmla="*/ 1411878 w 3252899"/>
              <a:gd name="connsiteY61" fmla="*/ 586405 h 2543547"/>
              <a:gd name="connsiteX62" fmla="*/ 1427333 w 3252899"/>
              <a:gd name="connsiteY62" fmla="*/ 555495 h 2543547"/>
              <a:gd name="connsiteX63" fmla="*/ 1414454 w 3252899"/>
              <a:gd name="connsiteY63" fmla="*/ 527162 h 2543547"/>
              <a:gd name="connsiteX64" fmla="*/ 1445363 w 3252899"/>
              <a:gd name="connsiteY64" fmla="*/ 483374 h 2543547"/>
              <a:gd name="connsiteX65" fmla="*/ 1453145 w 3252899"/>
              <a:gd name="connsiteY65" fmla="*/ 470054 h 2543547"/>
              <a:gd name="connsiteX66" fmla="*/ 1440211 w 3252899"/>
              <a:gd name="connsiteY66" fmla="*/ 437010 h 2543547"/>
              <a:gd name="connsiteX67" fmla="*/ 1294163 w 3252899"/>
              <a:gd name="connsiteY67" fmla="*/ 376718 h 2543547"/>
              <a:gd name="connsiteX68" fmla="*/ 1205816 w 3252899"/>
              <a:gd name="connsiteY68" fmla="*/ 377767 h 2543547"/>
              <a:gd name="connsiteX69" fmla="*/ 1024046 w 3252899"/>
              <a:gd name="connsiteY69" fmla="*/ 241454 h 2543547"/>
              <a:gd name="connsiteX70" fmla="*/ 901942 w 3252899"/>
              <a:gd name="connsiteY70" fmla="*/ 197757 h 2543547"/>
              <a:gd name="connsiteX71" fmla="*/ 907027 w 3252899"/>
              <a:gd name="connsiteY71" fmla="*/ 228374 h 2543547"/>
              <a:gd name="connsiteX72" fmla="*/ 878692 w 3252899"/>
              <a:gd name="connsiteY72" fmla="*/ 238676 h 2543547"/>
              <a:gd name="connsiteX73" fmla="*/ 858086 w 3252899"/>
              <a:gd name="connsiteY73" fmla="*/ 267009 h 2543547"/>
              <a:gd name="connsiteX74" fmla="*/ 870965 w 3252899"/>
              <a:gd name="connsiteY74" fmla="*/ 305645 h 2543547"/>
              <a:gd name="connsiteX75" fmla="*/ 948237 w 3252899"/>
              <a:gd name="connsiteY75" fmla="*/ 305645 h 2543547"/>
              <a:gd name="connsiteX76" fmla="*/ 971421 w 3252899"/>
              <a:gd name="connsiteY76" fmla="*/ 359737 h 2543547"/>
              <a:gd name="connsiteX77" fmla="*/ 1010057 w 3252899"/>
              <a:gd name="connsiteY77" fmla="*/ 390646 h 2543547"/>
              <a:gd name="connsiteX78" fmla="*/ 1038391 w 3252899"/>
              <a:gd name="connsiteY78" fmla="*/ 408677 h 2543547"/>
              <a:gd name="connsiteX79" fmla="*/ 1027025 w 3252899"/>
              <a:gd name="connsiteY79" fmla="*/ 458575 h 2543547"/>
              <a:gd name="connsiteX80" fmla="*/ 981694 w 3252899"/>
              <a:gd name="connsiteY80" fmla="*/ 471784 h 2543547"/>
              <a:gd name="connsiteX81" fmla="*/ 899374 w 3252899"/>
              <a:gd name="connsiteY81" fmla="*/ 398449 h 2543547"/>
              <a:gd name="connsiteX82" fmla="*/ 783260 w 3252899"/>
              <a:gd name="connsiteY8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94250 w 3252899"/>
              <a:gd name="connsiteY43" fmla="*/ 624315 h 2543547"/>
              <a:gd name="connsiteX44" fmla="*/ 1437636 w 3252899"/>
              <a:gd name="connsiteY44" fmla="*/ 707466 h 2543547"/>
              <a:gd name="connsiteX45" fmla="*/ 1355211 w 3252899"/>
              <a:gd name="connsiteY45" fmla="*/ 733224 h 2543547"/>
              <a:gd name="connsiteX46" fmla="*/ 1334605 w 3252899"/>
              <a:gd name="connsiteY46" fmla="*/ 789892 h 2543547"/>
              <a:gd name="connsiteX47" fmla="*/ 1313999 w 3252899"/>
              <a:gd name="connsiteY47" fmla="*/ 782164 h 2543547"/>
              <a:gd name="connsiteX48" fmla="*/ 1272786 w 3252899"/>
              <a:gd name="connsiteY48" fmla="*/ 774436 h 2543547"/>
              <a:gd name="connsiteX49" fmla="*/ 1182634 w 3252899"/>
              <a:gd name="connsiteY49" fmla="*/ 774435 h 2543547"/>
              <a:gd name="connsiteX50" fmla="*/ 1130976 w 3252899"/>
              <a:gd name="connsiteY50" fmla="*/ 760777 h 2543547"/>
              <a:gd name="connsiteX51" fmla="*/ 1071876 w 3252899"/>
              <a:gd name="connsiteY51" fmla="*/ 738375 h 2543547"/>
              <a:gd name="connsiteX52" fmla="*/ 1102784 w 3252899"/>
              <a:gd name="connsiteY52" fmla="*/ 715193 h 2543547"/>
              <a:gd name="connsiteX53" fmla="*/ 1172332 w 3252899"/>
              <a:gd name="connsiteY53" fmla="*/ 728072 h 2543547"/>
              <a:gd name="connsiteX54" fmla="*/ 1177482 w 3252899"/>
              <a:gd name="connsiteY54" fmla="*/ 746102 h 2543547"/>
              <a:gd name="connsiteX55" fmla="*/ 1228998 w 3252899"/>
              <a:gd name="connsiteY55" fmla="*/ 756406 h 2543547"/>
              <a:gd name="connsiteX56" fmla="*/ 1272786 w 3252899"/>
              <a:gd name="connsiteY56" fmla="*/ 728072 h 2543547"/>
              <a:gd name="connsiteX57" fmla="*/ 1265058 w 3252899"/>
              <a:gd name="connsiteY57" fmla="*/ 694588 h 2543547"/>
              <a:gd name="connsiteX58" fmla="*/ 1326877 w 3252899"/>
              <a:gd name="connsiteY58" fmla="*/ 679133 h 2543547"/>
              <a:gd name="connsiteX59" fmla="*/ 1339023 w 3252899"/>
              <a:gd name="connsiteY59" fmla="*/ 649590 h 2543547"/>
              <a:gd name="connsiteX60" fmla="*/ 1362938 w 3252899"/>
              <a:gd name="connsiteY60" fmla="*/ 630193 h 2543547"/>
              <a:gd name="connsiteX61" fmla="*/ 1370666 w 3252899"/>
              <a:gd name="connsiteY61" fmla="*/ 596708 h 2543547"/>
              <a:gd name="connsiteX62" fmla="*/ 1411878 w 3252899"/>
              <a:gd name="connsiteY62" fmla="*/ 586405 h 2543547"/>
              <a:gd name="connsiteX63" fmla="*/ 1427333 w 3252899"/>
              <a:gd name="connsiteY63" fmla="*/ 555495 h 2543547"/>
              <a:gd name="connsiteX64" fmla="*/ 1414454 w 3252899"/>
              <a:gd name="connsiteY64" fmla="*/ 527162 h 2543547"/>
              <a:gd name="connsiteX65" fmla="*/ 1445363 w 3252899"/>
              <a:gd name="connsiteY65" fmla="*/ 483374 h 2543547"/>
              <a:gd name="connsiteX66" fmla="*/ 1453145 w 3252899"/>
              <a:gd name="connsiteY66" fmla="*/ 470054 h 2543547"/>
              <a:gd name="connsiteX67" fmla="*/ 1440211 w 3252899"/>
              <a:gd name="connsiteY67" fmla="*/ 437010 h 2543547"/>
              <a:gd name="connsiteX68" fmla="*/ 1294163 w 3252899"/>
              <a:gd name="connsiteY68" fmla="*/ 376718 h 2543547"/>
              <a:gd name="connsiteX69" fmla="*/ 1205816 w 3252899"/>
              <a:gd name="connsiteY69" fmla="*/ 377767 h 2543547"/>
              <a:gd name="connsiteX70" fmla="*/ 1024046 w 3252899"/>
              <a:gd name="connsiteY70" fmla="*/ 241454 h 2543547"/>
              <a:gd name="connsiteX71" fmla="*/ 901942 w 3252899"/>
              <a:gd name="connsiteY71" fmla="*/ 197757 h 2543547"/>
              <a:gd name="connsiteX72" fmla="*/ 907027 w 3252899"/>
              <a:gd name="connsiteY72" fmla="*/ 228374 h 2543547"/>
              <a:gd name="connsiteX73" fmla="*/ 878692 w 3252899"/>
              <a:gd name="connsiteY73" fmla="*/ 238676 h 2543547"/>
              <a:gd name="connsiteX74" fmla="*/ 858086 w 3252899"/>
              <a:gd name="connsiteY74" fmla="*/ 267009 h 2543547"/>
              <a:gd name="connsiteX75" fmla="*/ 870965 w 3252899"/>
              <a:gd name="connsiteY75" fmla="*/ 305645 h 2543547"/>
              <a:gd name="connsiteX76" fmla="*/ 948237 w 3252899"/>
              <a:gd name="connsiteY76" fmla="*/ 305645 h 2543547"/>
              <a:gd name="connsiteX77" fmla="*/ 971421 w 3252899"/>
              <a:gd name="connsiteY77" fmla="*/ 359737 h 2543547"/>
              <a:gd name="connsiteX78" fmla="*/ 1010057 w 3252899"/>
              <a:gd name="connsiteY78" fmla="*/ 390646 h 2543547"/>
              <a:gd name="connsiteX79" fmla="*/ 1038391 w 3252899"/>
              <a:gd name="connsiteY79" fmla="*/ 408677 h 2543547"/>
              <a:gd name="connsiteX80" fmla="*/ 1027025 w 3252899"/>
              <a:gd name="connsiteY80" fmla="*/ 458575 h 2543547"/>
              <a:gd name="connsiteX81" fmla="*/ 981694 w 3252899"/>
              <a:gd name="connsiteY81" fmla="*/ 471784 h 2543547"/>
              <a:gd name="connsiteX82" fmla="*/ 899374 w 3252899"/>
              <a:gd name="connsiteY82" fmla="*/ 398449 h 2543547"/>
              <a:gd name="connsiteX83" fmla="*/ 783260 w 3252899"/>
              <a:gd name="connsiteY83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25159 w 3252899"/>
              <a:gd name="connsiteY43" fmla="*/ 644921 h 2543547"/>
              <a:gd name="connsiteX44" fmla="*/ 1437636 w 3252899"/>
              <a:gd name="connsiteY44" fmla="*/ 707466 h 2543547"/>
              <a:gd name="connsiteX45" fmla="*/ 1355211 w 3252899"/>
              <a:gd name="connsiteY45" fmla="*/ 733224 h 2543547"/>
              <a:gd name="connsiteX46" fmla="*/ 1334605 w 3252899"/>
              <a:gd name="connsiteY46" fmla="*/ 789892 h 2543547"/>
              <a:gd name="connsiteX47" fmla="*/ 1313999 w 3252899"/>
              <a:gd name="connsiteY47" fmla="*/ 782164 h 2543547"/>
              <a:gd name="connsiteX48" fmla="*/ 1272786 w 3252899"/>
              <a:gd name="connsiteY48" fmla="*/ 774436 h 2543547"/>
              <a:gd name="connsiteX49" fmla="*/ 1182634 w 3252899"/>
              <a:gd name="connsiteY49" fmla="*/ 774435 h 2543547"/>
              <a:gd name="connsiteX50" fmla="*/ 1130976 w 3252899"/>
              <a:gd name="connsiteY50" fmla="*/ 760777 h 2543547"/>
              <a:gd name="connsiteX51" fmla="*/ 1071876 w 3252899"/>
              <a:gd name="connsiteY51" fmla="*/ 738375 h 2543547"/>
              <a:gd name="connsiteX52" fmla="*/ 1102784 w 3252899"/>
              <a:gd name="connsiteY52" fmla="*/ 715193 h 2543547"/>
              <a:gd name="connsiteX53" fmla="*/ 1172332 w 3252899"/>
              <a:gd name="connsiteY53" fmla="*/ 728072 h 2543547"/>
              <a:gd name="connsiteX54" fmla="*/ 1177482 w 3252899"/>
              <a:gd name="connsiteY54" fmla="*/ 746102 h 2543547"/>
              <a:gd name="connsiteX55" fmla="*/ 1228998 w 3252899"/>
              <a:gd name="connsiteY55" fmla="*/ 756406 h 2543547"/>
              <a:gd name="connsiteX56" fmla="*/ 1272786 w 3252899"/>
              <a:gd name="connsiteY56" fmla="*/ 728072 h 2543547"/>
              <a:gd name="connsiteX57" fmla="*/ 1265058 w 3252899"/>
              <a:gd name="connsiteY57" fmla="*/ 694588 h 2543547"/>
              <a:gd name="connsiteX58" fmla="*/ 1326877 w 3252899"/>
              <a:gd name="connsiteY58" fmla="*/ 679133 h 2543547"/>
              <a:gd name="connsiteX59" fmla="*/ 1339023 w 3252899"/>
              <a:gd name="connsiteY59" fmla="*/ 649590 h 2543547"/>
              <a:gd name="connsiteX60" fmla="*/ 1362938 w 3252899"/>
              <a:gd name="connsiteY60" fmla="*/ 630193 h 2543547"/>
              <a:gd name="connsiteX61" fmla="*/ 1370666 w 3252899"/>
              <a:gd name="connsiteY61" fmla="*/ 596708 h 2543547"/>
              <a:gd name="connsiteX62" fmla="*/ 1411878 w 3252899"/>
              <a:gd name="connsiteY62" fmla="*/ 586405 h 2543547"/>
              <a:gd name="connsiteX63" fmla="*/ 1427333 w 3252899"/>
              <a:gd name="connsiteY63" fmla="*/ 555495 h 2543547"/>
              <a:gd name="connsiteX64" fmla="*/ 1414454 w 3252899"/>
              <a:gd name="connsiteY64" fmla="*/ 527162 h 2543547"/>
              <a:gd name="connsiteX65" fmla="*/ 1445363 w 3252899"/>
              <a:gd name="connsiteY65" fmla="*/ 483374 h 2543547"/>
              <a:gd name="connsiteX66" fmla="*/ 1453145 w 3252899"/>
              <a:gd name="connsiteY66" fmla="*/ 470054 h 2543547"/>
              <a:gd name="connsiteX67" fmla="*/ 1440211 w 3252899"/>
              <a:gd name="connsiteY67" fmla="*/ 437010 h 2543547"/>
              <a:gd name="connsiteX68" fmla="*/ 1294163 w 3252899"/>
              <a:gd name="connsiteY68" fmla="*/ 376718 h 2543547"/>
              <a:gd name="connsiteX69" fmla="*/ 1205816 w 3252899"/>
              <a:gd name="connsiteY69" fmla="*/ 377767 h 2543547"/>
              <a:gd name="connsiteX70" fmla="*/ 1024046 w 3252899"/>
              <a:gd name="connsiteY70" fmla="*/ 241454 h 2543547"/>
              <a:gd name="connsiteX71" fmla="*/ 901942 w 3252899"/>
              <a:gd name="connsiteY71" fmla="*/ 197757 h 2543547"/>
              <a:gd name="connsiteX72" fmla="*/ 907027 w 3252899"/>
              <a:gd name="connsiteY72" fmla="*/ 228374 h 2543547"/>
              <a:gd name="connsiteX73" fmla="*/ 878692 w 3252899"/>
              <a:gd name="connsiteY73" fmla="*/ 238676 h 2543547"/>
              <a:gd name="connsiteX74" fmla="*/ 858086 w 3252899"/>
              <a:gd name="connsiteY74" fmla="*/ 267009 h 2543547"/>
              <a:gd name="connsiteX75" fmla="*/ 870965 w 3252899"/>
              <a:gd name="connsiteY75" fmla="*/ 305645 h 2543547"/>
              <a:gd name="connsiteX76" fmla="*/ 948237 w 3252899"/>
              <a:gd name="connsiteY76" fmla="*/ 305645 h 2543547"/>
              <a:gd name="connsiteX77" fmla="*/ 971421 w 3252899"/>
              <a:gd name="connsiteY77" fmla="*/ 359737 h 2543547"/>
              <a:gd name="connsiteX78" fmla="*/ 1010057 w 3252899"/>
              <a:gd name="connsiteY78" fmla="*/ 390646 h 2543547"/>
              <a:gd name="connsiteX79" fmla="*/ 1038391 w 3252899"/>
              <a:gd name="connsiteY79" fmla="*/ 408677 h 2543547"/>
              <a:gd name="connsiteX80" fmla="*/ 1027025 w 3252899"/>
              <a:gd name="connsiteY80" fmla="*/ 458575 h 2543547"/>
              <a:gd name="connsiteX81" fmla="*/ 981694 w 3252899"/>
              <a:gd name="connsiteY81" fmla="*/ 471784 h 2543547"/>
              <a:gd name="connsiteX82" fmla="*/ 899374 w 3252899"/>
              <a:gd name="connsiteY82" fmla="*/ 398449 h 2543547"/>
              <a:gd name="connsiteX83" fmla="*/ 783260 w 3252899"/>
              <a:gd name="connsiteY83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78795 w 3252899"/>
              <a:gd name="connsiteY43" fmla="*/ 637194 h 2543547"/>
              <a:gd name="connsiteX44" fmla="*/ 1437636 w 3252899"/>
              <a:gd name="connsiteY44" fmla="*/ 707466 h 2543547"/>
              <a:gd name="connsiteX45" fmla="*/ 1355211 w 3252899"/>
              <a:gd name="connsiteY45" fmla="*/ 733224 h 2543547"/>
              <a:gd name="connsiteX46" fmla="*/ 1334605 w 3252899"/>
              <a:gd name="connsiteY46" fmla="*/ 789892 h 2543547"/>
              <a:gd name="connsiteX47" fmla="*/ 1313999 w 3252899"/>
              <a:gd name="connsiteY47" fmla="*/ 782164 h 2543547"/>
              <a:gd name="connsiteX48" fmla="*/ 1272786 w 3252899"/>
              <a:gd name="connsiteY48" fmla="*/ 774436 h 2543547"/>
              <a:gd name="connsiteX49" fmla="*/ 1182634 w 3252899"/>
              <a:gd name="connsiteY49" fmla="*/ 774435 h 2543547"/>
              <a:gd name="connsiteX50" fmla="*/ 1130976 w 3252899"/>
              <a:gd name="connsiteY50" fmla="*/ 760777 h 2543547"/>
              <a:gd name="connsiteX51" fmla="*/ 1071876 w 3252899"/>
              <a:gd name="connsiteY51" fmla="*/ 738375 h 2543547"/>
              <a:gd name="connsiteX52" fmla="*/ 1102784 w 3252899"/>
              <a:gd name="connsiteY52" fmla="*/ 715193 h 2543547"/>
              <a:gd name="connsiteX53" fmla="*/ 1172332 w 3252899"/>
              <a:gd name="connsiteY53" fmla="*/ 728072 h 2543547"/>
              <a:gd name="connsiteX54" fmla="*/ 1177482 w 3252899"/>
              <a:gd name="connsiteY54" fmla="*/ 746102 h 2543547"/>
              <a:gd name="connsiteX55" fmla="*/ 1228998 w 3252899"/>
              <a:gd name="connsiteY55" fmla="*/ 756406 h 2543547"/>
              <a:gd name="connsiteX56" fmla="*/ 1272786 w 3252899"/>
              <a:gd name="connsiteY56" fmla="*/ 728072 h 2543547"/>
              <a:gd name="connsiteX57" fmla="*/ 1265058 w 3252899"/>
              <a:gd name="connsiteY57" fmla="*/ 694588 h 2543547"/>
              <a:gd name="connsiteX58" fmla="*/ 1326877 w 3252899"/>
              <a:gd name="connsiteY58" fmla="*/ 679133 h 2543547"/>
              <a:gd name="connsiteX59" fmla="*/ 1339023 w 3252899"/>
              <a:gd name="connsiteY59" fmla="*/ 649590 h 2543547"/>
              <a:gd name="connsiteX60" fmla="*/ 1362938 w 3252899"/>
              <a:gd name="connsiteY60" fmla="*/ 630193 h 2543547"/>
              <a:gd name="connsiteX61" fmla="*/ 1370666 w 3252899"/>
              <a:gd name="connsiteY61" fmla="*/ 596708 h 2543547"/>
              <a:gd name="connsiteX62" fmla="*/ 1411878 w 3252899"/>
              <a:gd name="connsiteY62" fmla="*/ 586405 h 2543547"/>
              <a:gd name="connsiteX63" fmla="*/ 1427333 w 3252899"/>
              <a:gd name="connsiteY63" fmla="*/ 555495 h 2543547"/>
              <a:gd name="connsiteX64" fmla="*/ 1414454 w 3252899"/>
              <a:gd name="connsiteY64" fmla="*/ 527162 h 2543547"/>
              <a:gd name="connsiteX65" fmla="*/ 1445363 w 3252899"/>
              <a:gd name="connsiteY65" fmla="*/ 483374 h 2543547"/>
              <a:gd name="connsiteX66" fmla="*/ 1453145 w 3252899"/>
              <a:gd name="connsiteY66" fmla="*/ 470054 h 2543547"/>
              <a:gd name="connsiteX67" fmla="*/ 1440211 w 3252899"/>
              <a:gd name="connsiteY67" fmla="*/ 437010 h 2543547"/>
              <a:gd name="connsiteX68" fmla="*/ 1294163 w 3252899"/>
              <a:gd name="connsiteY68" fmla="*/ 376718 h 2543547"/>
              <a:gd name="connsiteX69" fmla="*/ 1205816 w 3252899"/>
              <a:gd name="connsiteY69" fmla="*/ 377767 h 2543547"/>
              <a:gd name="connsiteX70" fmla="*/ 1024046 w 3252899"/>
              <a:gd name="connsiteY70" fmla="*/ 241454 h 2543547"/>
              <a:gd name="connsiteX71" fmla="*/ 901942 w 3252899"/>
              <a:gd name="connsiteY71" fmla="*/ 197757 h 2543547"/>
              <a:gd name="connsiteX72" fmla="*/ 907027 w 3252899"/>
              <a:gd name="connsiteY72" fmla="*/ 228374 h 2543547"/>
              <a:gd name="connsiteX73" fmla="*/ 878692 w 3252899"/>
              <a:gd name="connsiteY73" fmla="*/ 238676 h 2543547"/>
              <a:gd name="connsiteX74" fmla="*/ 858086 w 3252899"/>
              <a:gd name="connsiteY74" fmla="*/ 267009 h 2543547"/>
              <a:gd name="connsiteX75" fmla="*/ 870965 w 3252899"/>
              <a:gd name="connsiteY75" fmla="*/ 305645 h 2543547"/>
              <a:gd name="connsiteX76" fmla="*/ 948237 w 3252899"/>
              <a:gd name="connsiteY76" fmla="*/ 305645 h 2543547"/>
              <a:gd name="connsiteX77" fmla="*/ 971421 w 3252899"/>
              <a:gd name="connsiteY77" fmla="*/ 359737 h 2543547"/>
              <a:gd name="connsiteX78" fmla="*/ 1010057 w 3252899"/>
              <a:gd name="connsiteY78" fmla="*/ 390646 h 2543547"/>
              <a:gd name="connsiteX79" fmla="*/ 1038391 w 3252899"/>
              <a:gd name="connsiteY79" fmla="*/ 408677 h 2543547"/>
              <a:gd name="connsiteX80" fmla="*/ 1027025 w 3252899"/>
              <a:gd name="connsiteY80" fmla="*/ 458575 h 2543547"/>
              <a:gd name="connsiteX81" fmla="*/ 981694 w 3252899"/>
              <a:gd name="connsiteY81" fmla="*/ 471784 h 2543547"/>
              <a:gd name="connsiteX82" fmla="*/ 899374 w 3252899"/>
              <a:gd name="connsiteY82" fmla="*/ 398449 h 2543547"/>
              <a:gd name="connsiteX83" fmla="*/ 783260 w 3252899"/>
              <a:gd name="connsiteY83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78795 w 3252899"/>
              <a:gd name="connsiteY43" fmla="*/ 637194 h 2543547"/>
              <a:gd name="connsiteX44" fmla="*/ 1437636 w 3252899"/>
              <a:gd name="connsiteY44" fmla="*/ 707466 h 2543547"/>
              <a:gd name="connsiteX45" fmla="*/ 1355211 w 3252899"/>
              <a:gd name="connsiteY45" fmla="*/ 733224 h 2543547"/>
              <a:gd name="connsiteX46" fmla="*/ 1334605 w 3252899"/>
              <a:gd name="connsiteY46" fmla="*/ 789892 h 2543547"/>
              <a:gd name="connsiteX47" fmla="*/ 1313999 w 3252899"/>
              <a:gd name="connsiteY47" fmla="*/ 782164 h 2543547"/>
              <a:gd name="connsiteX48" fmla="*/ 1272786 w 3252899"/>
              <a:gd name="connsiteY48" fmla="*/ 774436 h 2543547"/>
              <a:gd name="connsiteX49" fmla="*/ 1182634 w 3252899"/>
              <a:gd name="connsiteY49" fmla="*/ 774435 h 2543547"/>
              <a:gd name="connsiteX50" fmla="*/ 1130976 w 3252899"/>
              <a:gd name="connsiteY50" fmla="*/ 760777 h 2543547"/>
              <a:gd name="connsiteX51" fmla="*/ 1071876 w 3252899"/>
              <a:gd name="connsiteY51" fmla="*/ 738375 h 2543547"/>
              <a:gd name="connsiteX52" fmla="*/ 1102784 w 3252899"/>
              <a:gd name="connsiteY52" fmla="*/ 715193 h 2543547"/>
              <a:gd name="connsiteX53" fmla="*/ 1172332 w 3252899"/>
              <a:gd name="connsiteY53" fmla="*/ 728072 h 2543547"/>
              <a:gd name="connsiteX54" fmla="*/ 1177482 w 3252899"/>
              <a:gd name="connsiteY54" fmla="*/ 746102 h 2543547"/>
              <a:gd name="connsiteX55" fmla="*/ 1228998 w 3252899"/>
              <a:gd name="connsiteY55" fmla="*/ 756406 h 2543547"/>
              <a:gd name="connsiteX56" fmla="*/ 1272786 w 3252899"/>
              <a:gd name="connsiteY56" fmla="*/ 728072 h 2543547"/>
              <a:gd name="connsiteX57" fmla="*/ 1265058 w 3252899"/>
              <a:gd name="connsiteY57" fmla="*/ 694588 h 2543547"/>
              <a:gd name="connsiteX58" fmla="*/ 1326877 w 3252899"/>
              <a:gd name="connsiteY58" fmla="*/ 679133 h 2543547"/>
              <a:gd name="connsiteX59" fmla="*/ 1339023 w 3252899"/>
              <a:gd name="connsiteY59" fmla="*/ 649590 h 2543547"/>
              <a:gd name="connsiteX60" fmla="*/ 1362938 w 3252899"/>
              <a:gd name="connsiteY60" fmla="*/ 630193 h 2543547"/>
              <a:gd name="connsiteX61" fmla="*/ 1370666 w 3252899"/>
              <a:gd name="connsiteY61" fmla="*/ 596708 h 2543547"/>
              <a:gd name="connsiteX62" fmla="*/ 1411878 w 3252899"/>
              <a:gd name="connsiteY62" fmla="*/ 586405 h 2543547"/>
              <a:gd name="connsiteX63" fmla="*/ 1427333 w 3252899"/>
              <a:gd name="connsiteY63" fmla="*/ 555495 h 2543547"/>
              <a:gd name="connsiteX64" fmla="*/ 1414454 w 3252899"/>
              <a:gd name="connsiteY64" fmla="*/ 527162 h 2543547"/>
              <a:gd name="connsiteX65" fmla="*/ 1445363 w 3252899"/>
              <a:gd name="connsiteY65" fmla="*/ 483374 h 2543547"/>
              <a:gd name="connsiteX66" fmla="*/ 1453145 w 3252899"/>
              <a:gd name="connsiteY66" fmla="*/ 470054 h 2543547"/>
              <a:gd name="connsiteX67" fmla="*/ 1440211 w 3252899"/>
              <a:gd name="connsiteY67" fmla="*/ 437010 h 2543547"/>
              <a:gd name="connsiteX68" fmla="*/ 1294163 w 3252899"/>
              <a:gd name="connsiteY68" fmla="*/ 376718 h 2543547"/>
              <a:gd name="connsiteX69" fmla="*/ 1205816 w 3252899"/>
              <a:gd name="connsiteY69" fmla="*/ 377767 h 2543547"/>
              <a:gd name="connsiteX70" fmla="*/ 1024046 w 3252899"/>
              <a:gd name="connsiteY70" fmla="*/ 241454 h 2543547"/>
              <a:gd name="connsiteX71" fmla="*/ 901942 w 3252899"/>
              <a:gd name="connsiteY71" fmla="*/ 197757 h 2543547"/>
              <a:gd name="connsiteX72" fmla="*/ 907027 w 3252899"/>
              <a:gd name="connsiteY72" fmla="*/ 228374 h 2543547"/>
              <a:gd name="connsiteX73" fmla="*/ 878692 w 3252899"/>
              <a:gd name="connsiteY73" fmla="*/ 238676 h 2543547"/>
              <a:gd name="connsiteX74" fmla="*/ 858086 w 3252899"/>
              <a:gd name="connsiteY74" fmla="*/ 267009 h 2543547"/>
              <a:gd name="connsiteX75" fmla="*/ 870965 w 3252899"/>
              <a:gd name="connsiteY75" fmla="*/ 305645 h 2543547"/>
              <a:gd name="connsiteX76" fmla="*/ 948237 w 3252899"/>
              <a:gd name="connsiteY76" fmla="*/ 305645 h 2543547"/>
              <a:gd name="connsiteX77" fmla="*/ 971421 w 3252899"/>
              <a:gd name="connsiteY77" fmla="*/ 359737 h 2543547"/>
              <a:gd name="connsiteX78" fmla="*/ 1010057 w 3252899"/>
              <a:gd name="connsiteY78" fmla="*/ 390646 h 2543547"/>
              <a:gd name="connsiteX79" fmla="*/ 1038391 w 3252899"/>
              <a:gd name="connsiteY79" fmla="*/ 408677 h 2543547"/>
              <a:gd name="connsiteX80" fmla="*/ 1027025 w 3252899"/>
              <a:gd name="connsiteY80" fmla="*/ 458575 h 2543547"/>
              <a:gd name="connsiteX81" fmla="*/ 981694 w 3252899"/>
              <a:gd name="connsiteY81" fmla="*/ 471784 h 2543547"/>
              <a:gd name="connsiteX82" fmla="*/ 899374 w 3252899"/>
              <a:gd name="connsiteY82" fmla="*/ 398449 h 2543547"/>
              <a:gd name="connsiteX83" fmla="*/ 783260 w 3252899"/>
              <a:gd name="connsiteY83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43242 w 3252899"/>
              <a:gd name="connsiteY43" fmla="*/ 604435 h 2543547"/>
              <a:gd name="connsiteX44" fmla="*/ 1478795 w 3252899"/>
              <a:gd name="connsiteY44" fmla="*/ 637194 h 2543547"/>
              <a:gd name="connsiteX45" fmla="*/ 1437636 w 3252899"/>
              <a:gd name="connsiteY45" fmla="*/ 707466 h 2543547"/>
              <a:gd name="connsiteX46" fmla="*/ 1355211 w 3252899"/>
              <a:gd name="connsiteY46" fmla="*/ 733224 h 2543547"/>
              <a:gd name="connsiteX47" fmla="*/ 1334605 w 3252899"/>
              <a:gd name="connsiteY47" fmla="*/ 789892 h 2543547"/>
              <a:gd name="connsiteX48" fmla="*/ 1313999 w 3252899"/>
              <a:gd name="connsiteY48" fmla="*/ 782164 h 2543547"/>
              <a:gd name="connsiteX49" fmla="*/ 1272786 w 3252899"/>
              <a:gd name="connsiteY49" fmla="*/ 774436 h 2543547"/>
              <a:gd name="connsiteX50" fmla="*/ 1182634 w 3252899"/>
              <a:gd name="connsiteY50" fmla="*/ 774435 h 2543547"/>
              <a:gd name="connsiteX51" fmla="*/ 1130976 w 3252899"/>
              <a:gd name="connsiteY51" fmla="*/ 760777 h 2543547"/>
              <a:gd name="connsiteX52" fmla="*/ 1071876 w 3252899"/>
              <a:gd name="connsiteY52" fmla="*/ 738375 h 2543547"/>
              <a:gd name="connsiteX53" fmla="*/ 1102784 w 3252899"/>
              <a:gd name="connsiteY53" fmla="*/ 715193 h 2543547"/>
              <a:gd name="connsiteX54" fmla="*/ 1172332 w 3252899"/>
              <a:gd name="connsiteY54" fmla="*/ 728072 h 2543547"/>
              <a:gd name="connsiteX55" fmla="*/ 1177482 w 3252899"/>
              <a:gd name="connsiteY55" fmla="*/ 746102 h 2543547"/>
              <a:gd name="connsiteX56" fmla="*/ 1228998 w 3252899"/>
              <a:gd name="connsiteY56" fmla="*/ 756406 h 2543547"/>
              <a:gd name="connsiteX57" fmla="*/ 1272786 w 3252899"/>
              <a:gd name="connsiteY57" fmla="*/ 728072 h 2543547"/>
              <a:gd name="connsiteX58" fmla="*/ 1265058 w 3252899"/>
              <a:gd name="connsiteY58" fmla="*/ 694588 h 2543547"/>
              <a:gd name="connsiteX59" fmla="*/ 1326877 w 3252899"/>
              <a:gd name="connsiteY59" fmla="*/ 679133 h 2543547"/>
              <a:gd name="connsiteX60" fmla="*/ 1339023 w 3252899"/>
              <a:gd name="connsiteY60" fmla="*/ 649590 h 2543547"/>
              <a:gd name="connsiteX61" fmla="*/ 1362938 w 3252899"/>
              <a:gd name="connsiteY61" fmla="*/ 630193 h 2543547"/>
              <a:gd name="connsiteX62" fmla="*/ 1370666 w 3252899"/>
              <a:gd name="connsiteY62" fmla="*/ 596708 h 2543547"/>
              <a:gd name="connsiteX63" fmla="*/ 1411878 w 3252899"/>
              <a:gd name="connsiteY63" fmla="*/ 586405 h 2543547"/>
              <a:gd name="connsiteX64" fmla="*/ 1427333 w 3252899"/>
              <a:gd name="connsiteY64" fmla="*/ 555495 h 2543547"/>
              <a:gd name="connsiteX65" fmla="*/ 1414454 w 3252899"/>
              <a:gd name="connsiteY65" fmla="*/ 527162 h 2543547"/>
              <a:gd name="connsiteX66" fmla="*/ 1445363 w 3252899"/>
              <a:gd name="connsiteY66" fmla="*/ 483374 h 2543547"/>
              <a:gd name="connsiteX67" fmla="*/ 1453145 w 3252899"/>
              <a:gd name="connsiteY67" fmla="*/ 470054 h 2543547"/>
              <a:gd name="connsiteX68" fmla="*/ 1440211 w 3252899"/>
              <a:gd name="connsiteY68" fmla="*/ 437010 h 2543547"/>
              <a:gd name="connsiteX69" fmla="*/ 1294163 w 3252899"/>
              <a:gd name="connsiteY69" fmla="*/ 376718 h 2543547"/>
              <a:gd name="connsiteX70" fmla="*/ 1205816 w 3252899"/>
              <a:gd name="connsiteY70" fmla="*/ 377767 h 2543547"/>
              <a:gd name="connsiteX71" fmla="*/ 1024046 w 3252899"/>
              <a:gd name="connsiteY71" fmla="*/ 241454 h 2543547"/>
              <a:gd name="connsiteX72" fmla="*/ 901942 w 3252899"/>
              <a:gd name="connsiteY72" fmla="*/ 197757 h 2543547"/>
              <a:gd name="connsiteX73" fmla="*/ 907027 w 3252899"/>
              <a:gd name="connsiteY73" fmla="*/ 228374 h 2543547"/>
              <a:gd name="connsiteX74" fmla="*/ 878692 w 3252899"/>
              <a:gd name="connsiteY74" fmla="*/ 238676 h 2543547"/>
              <a:gd name="connsiteX75" fmla="*/ 858086 w 3252899"/>
              <a:gd name="connsiteY75" fmla="*/ 267009 h 2543547"/>
              <a:gd name="connsiteX76" fmla="*/ 870965 w 3252899"/>
              <a:gd name="connsiteY76" fmla="*/ 305645 h 2543547"/>
              <a:gd name="connsiteX77" fmla="*/ 948237 w 3252899"/>
              <a:gd name="connsiteY77" fmla="*/ 305645 h 2543547"/>
              <a:gd name="connsiteX78" fmla="*/ 971421 w 3252899"/>
              <a:gd name="connsiteY78" fmla="*/ 359737 h 2543547"/>
              <a:gd name="connsiteX79" fmla="*/ 1010057 w 3252899"/>
              <a:gd name="connsiteY79" fmla="*/ 390646 h 2543547"/>
              <a:gd name="connsiteX80" fmla="*/ 1038391 w 3252899"/>
              <a:gd name="connsiteY80" fmla="*/ 408677 h 2543547"/>
              <a:gd name="connsiteX81" fmla="*/ 1027025 w 3252899"/>
              <a:gd name="connsiteY81" fmla="*/ 458575 h 2543547"/>
              <a:gd name="connsiteX82" fmla="*/ 981694 w 3252899"/>
              <a:gd name="connsiteY82" fmla="*/ 471784 h 2543547"/>
              <a:gd name="connsiteX83" fmla="*/ 899374 w 3252899"/>
              <a:gd name="connsiteY83" fmla="*/ 398449 h 2543547"/>
              <a:gd name="connsiteX84" fmla="*/ 783260 w 3252899"/>
              <a:gd name="connsiteY84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38091 w 3252899"/>
              <a:gd name="connsiteY43" fmla="*/ 588980 h 2543547"/>
              <a:gd name="connsiteX44" fmla="*/ 1478795 w 3252899"/>
              <a:gd name="connsiteY44" fmla="*/ 637194 h 2543547"/>
              <a:gd name="connsiteX45" fmla="*/ 1437636 w 3252899"/>
              <a:gd name="connsiteY45" fmla="*/ 707466 h 2543547"/>
              <a:gd name="connsiteX46" fmla="*/ 1355211 w 3252899"/>
              <a:gd name="connsiteY46" fmla="*/ 733224 h 2543547"/>
              <a:gd name="connsiteX47" fmla="*/ 1334605 w 3252899"/>
              <a:gd name="connsiteY47" fmla="*/ 789892 h 2543547"/>
              <a:gd name="connsiteX48" fmla="*/ 1313999 w 3252899"/>
              <a:gd name="connsiteY48" fmla="*/ 782164 h 2543547"/>
              <a:gd name="connsiteX49" fmla="*/ 1272786 w 3252899"/>
              <a:gd name="connsiteY49" fmla="*/ 774436 h 2543547"/>
              <a:gd name="connsiteX50" fmla="*/ 1182634 w 3252899"/>
              <a:gd name="connsiteY50" fmla="*/ 774435 h 2543547"/>
              <a:gd name="connsiteX51" fmla="*/ 1130976 w 3252899"/>
              <a:gd name="connsiteY51" fmla="*/ 760777 h 2543547"/>
              <a:gd name="connsiteX52" fmla="*/ 1071876 w 3252899"/>
              <a:gd name="connsiteY52" fmla="*/ 738375 h 2543547"/>
              <a:gd name="connsiteX53" fmla="*/ 1102784 w 3252899"/>
              <a:gd name="connsiteY53" fmla="*/ 715193 h 2543547"/>
              <a:gd name="connsiteX54" fmla="*/ 1172332 w 3252899"/>
              <a:gd name="connsiteY54" fmla="*/ 728072 h 2543547"/>
              <a:gd name="connsiteX55" fmla="*/ 1177482 w 3252899"/>
              <a:gd name="connsiteY55" fmla="*/ 746102 h 2543547"/>
              <a:gd name="connsiteX56" fmla="*/ 1228998 w 3252899"/>
              <a:gd name="connsiteY56" fmla="*/ 756406 h 2543547"/>
              <a:gd name="connsiteX57" fmla="*/ 1272786 w 3252899"/>
              <a:gd name="connsiteY57" fmla="*/ 728072 h 2543547"/>
              <a:gd name="connsiteX58" fmla="*/ 1265058 w 3252899"/>
              <a:gd name="connsiteY58" fmla="*/ 694588 h 2543547"/>
              <a:gd name="connsiteX59" fmla="*/ 1326877 w 3252899"/>
              <a:gd name="connsiteY59" fmla="*/ 679133 h 2543547"/>
              <a:gd name="connsiteX60" fmla="*/ 1339023 w 3252899"/>
              <a:gd name="connsiteY60" fmla="*/ 649590 h 2543547"/>
              <a:gd name="connsiteX61" fmla="*/ 1362938 w 3252899"/>
              <a:gd name="connsiteY61" fmla="*/ 630193 h 2543547"/>
              <a:gd name="connsiteX62" fmla="*/ 1370666 w 3252899"/>
              <a:gd name="connsiteY62" fmla="*/ 596708 h 2543547"/>
              <a:gd name="connsiteX63" fmla="*/ 1411878 w 3252899"/>
              <a:gd name="connsiteY63" fmla="*/ 586405 h 2543547"/>
              <a:gd name="connsiteX64" fmla="*/ 1427333 w 3252899"/>
              <a:gd name="connsiteY64" fmla="*/ 555495 h 2543547"/>
              <a:gd name="connsiteX65" fmla="*/ 1414454 w 3252899"/>
              <a:gd name="connsiteY65" fmla="*/ 527162 h 2543547"/>
              <a:gd name="connsiteX66" fmla="*/ 1445363 w 3252899"/>
              <a:gd name="connsiteY66" fmla="*/ 483374 h 2543547"/>
              <a:gd name="connsiteX67" fmla="*/ 1453145 w 3252899"/>
              <a:gd name="connsiteY67" fmla="*/ 470054 h 2543547"/>
              <a:gd name="connsiteX68" fmla="*/ 1440211 w 3252899"/>
              <a:gd name="connsiteY68" fmla="*/ 437010 h 2543547"/>
              <a:gd name="connsiteX69" fmla="*/ 1294163 w 3252899"/>
              <a:gd name="connsiteY69" fmla="*/ 376718 h 2543547"/>
              <a:gd name="connsiteX70" fmla="*/ 1205816 w 3252899"/>
              <a:gd name="connsiteY70" fmla="*/ 377767 h 2543547"/>
              <a:gd name="connsiteX71" fmla="*/ 1024046 w 3252899"/>
              <a:gd name="connsiteY71" fmla="*/ 241454 h 2543547"/>
              <a:gd name="connsiteX72" fmla="*/ 901942 w 3252899"/>
              <a:gd name="connsiteY72" fmla="*/ 197757 h 2543547"/>
              <a:gd name="connsiteX73" fmla="*/ 907027 w 3252899"/>
              <a:gd name="connsiteY73" fmla="*/ 228374 h 2543547"/>
              <a:gd name="connsiteX74" fmla="*/ 878692 w 3252899"/>
              <a:gd name="connsiteY74" fmla="*/ 238676 h 2543547"/>
              <a:gd name="connsiteX75" fmla="*/ 858086 w 3252899"/>
              <a:gd name="connsiteY75" fmla="*/ 267009 h 2543547"/>
              <a:gd name="connsiteX76" fmla="*/ 870965 w 3252899"/>
              <a:gd name="connsiteY76" fmla="*/ 305645 h 2543547"/>
              <a:gd name="connsiteX77" fmla="*/ 948237 w 3252899"/>
              <a:gd name="connsiteY77" fmla="*/ 305645 h 2543547"/>
              <a:gd name="connsiteX78" fmla="*/ 971421 w 3252899"/>
              <a:gd name="connsiteY78" fmla="*/ 359737 h 2543547"/>
              <a:gd name="connsiteX79" fmla="*/ 1010057 w 3252899"/>
              <a:gd name="connsiteY79" fmla="*/ 390646 h 2543547"/>
              <a:gd name="connsiteX80" fmla="*/ 1038391 w 3252899"/>
              <a:gd name="connsiteY80" fmla="*/ 408677 h 2543547"/>
              <a:gd name="connsiteX81" fmla="*/ 1027025 w 3252899"/>
              <a:gd name="connsiteY81" fmla="*/ 458575 h 2543547"/>
              <a:gd name="connsiteX82" fmla="*/ 981694 w 3252899"/>
              <a:gd name="connsiteY82" fmla="*/ 471784 h 2543547"/>
              <a:gd name="connsiteX83" fmla="*/ 899374 w 3252899"/>
              <a:gd name="connsiteY83" fmla="*/ 398449 h 2543547"/>
              <a:gd name="connsiteX84" fmla="*/ 783260 w 3252899"/>
              <a:gd name="connsiteY84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38091 w 3252899"/>
              <a:gd name="connsiteY43" fmla="*/ 588980 h 2543547"/>
              <a:gd name="connsiteX44" fmla="*/ 1478795 w 3252899"/>
              <a:gd name="connsiteY44" fmla="*/ 637194 h 2543547"/>
              <a:gd name="connsiteX45" fmla="*/ 1437636 w 3252899"/>
              <a:gd name="connsiteY45" fmla="*/ 707466 h 2543547"/>
              <a:gd name="connsiteX46" fmla="*/ 1355211 w 3252899"/>
              <a:gd name="connsiteY46" fmla="*/ 733224 h 2543547"/>
              <a:gd name="connsiteX47" fmla="*/ 1334605 w 3252899"/>
              <a:gd name="connsiteY47" fmla="*/ 789892 h 2543547"/>
              <a:gd name="connsiteX48" fmla="*/ 1313999 w 3252899"/>
              <a:gd name="connsiteY48" fmla="*/ 782164 h 2543547"/>
              <a:gd name="connsiteX49" fmla="*/ 1272786 w 3252899"/>
              <a:gd name="connsiteY49" fmla="*/ 774436 h 2543547"/>
              <a:gd name="connsiteX50" fmla="*/ 1182634 w 3252899"/>
              <a:gd name="connsiteY50" fmla="*/ 774435 h 2543547"/>
              <a:gd name="connsiteX51" fmla="*/ 1130976 w 3252899"/>
              <a:gd name="connsiteY51" fmla="*/ 760777 h 2543547"/>
              <a:gd name="connsiteX52" fmla="*/ 1071876 w 3252899"/>
              <a:gd name="connsiteY52" fmla="*/ 738375 h 2543547"/>
              <a:gd name="connsiteX53" fmla="*/ 1102784 w 3252899"/>
              <a:gd name="connsiteY53" fmla="*/ 715193 h 2543547"/>
              <a:gd name="connsiteX54" fmla="*/ 1172332 w 3252899"/>
              <a:gd name="connsiteY54" fmla="*/ 728072 h 2543547"/>
              <a:gd name="connsiteX55" fmla="*/ 1177482 w 3252899"/>
              <a:gd name="connsiteY55" fmla="*/ 746102 h 2543547"/>
              <a:gd name="connsiteX56" fmla="*/ 1228998 w 3252899"/>
              <a:gd name="connsiteY56" fmla="*/ 756406 h 2543547"/>
              <a:gd name="connsiteX57" fmla="*/ 1272786 w 3252899"/>
              <a:gd name="connsiteY57" fmla="*/ 728072 h 2543547"/>
              <a:gd name="connsiteX58" fmla="*/ 1265058 w 3252899"/>
              <a:gd name="connsiteY58" fmla="*/ 694588 h 2543547"/>
              <a:gd name="connsiteX59" fmla="*/ 1326877 w 3252899"/>
              <a:gd name="connsiteY59" fmla="*/ 679133 h 2543547"/>
              <a:gd name="connsiteX60" fmla="*/ 1339023 w 3252899"/>
              <a:gd name="connsiteY60" fmla="*/ 649590 h 2543547"/>
              <a:gd name="connsiteX61" fmla="*/ 1362938 w 3252899"/>
              <a:gd name="connsiteY61" fmla="*/ 630193 h 2543547"/>
              <a:gd name="connsiteX62" fmla="*/ 1370666 w 3252899"/>
              <a:gd name="connsiteY62" fmla="*/ 596708 h 2543547"/>
              <a:gd name="connsiteX63" fmla="*/ 1411878 w 3252899"/>
              <a:gd name="connsiteY63" fmla="*/ 586405 h 2543547"/>
              <a:gd name="connsiteX64" fmla="*/ 1427333 w 3252899"/>
              <a:gd name="connsiteY64" fmla="*/ 555495 h 2543547"/>
              <a:gd name="connsiteX65" fmla="*/ 1414454 w 3252899"/>
              <a:gd name="connsiteY65" fmla="*/ 527162 h 2543547"/>
              <a:gd name="connsiteX66" fmla="*/ 1445363 w 3252899"/>
              <a:gd name="connsiteY66" fmla="*/ 483374 h 2543547"/>
              <a:gd name="connsiteX67" fmla="*/ 1453145 w 3252899"/>
              <a:gd name="connsiteY67" fmla="*/ 470054 h 2543547"/>
              <a:gd name="connsiteX68" fmla="*/ 1440211 w 3252899"/>
              <a:gd name="connsiteY68" fmla="*/ 437010 h 2543547"/>
              <a:gd name="connsiteX69" fmla="*/ 1294163 w 3252899"/>
              <a:gd name="connsiteY69" fmla="*/ 376718 h 2543547"/>
              <a:gd name="connsiteX70" fmla="*/ 1205816 w 3252899"/>
              <a:gd name="connsiteY70" fmla="*/ 377767 h 2543547"/>
              <a:gd name="connsiteX71" fmla="*/ 1024046 w 3252899"/>
              <a:gd name="connsiteY71" fmla="*/ 241454 h 2543547"/>
              <a:gd name="connsiteX72" fmla="*/ 901942 w 3252899"/>
              <a:gd name="connsiteY72" fmla="*/ 197757 h 2543547"/>
              <a:gd name="connsiteX73" fmla="*/ 907027 w 3252899"/>
              <a:gd name="connsiteY73" fmla="*/ 228374 h 2543547"/>
              <a:gd name="connsiteX74" fmla="*/ 878692 w 3252899"/>
              <a:gd name="connsiteY74" fmla="*/ 238676 h 2543547"/>
              <a:gd name="connsiteX75" fmla="*/ 858086 w 3252899"/>
              <a:gd name="connsiteY75" fmla="*/ 267009 h 2543547"/>
              <a:gd name="connsiteX76" fmla="*/ 870965 w 3252899"/>
              <a:gd name="connsiteY76" fmla="*/ 305645 h 2543547"/>
              <a:gd name="connsiteX77" fmla="*/ 948237 w 3252899"/>
              <a:gd name="connsiteY77" fmla="*/ 305645 h 2543547"/>
              <a:gd name="connsiteX78" fmla="*/ 971421 w 3252899"/>
              <a:gd name="connsiteY78" fmla="*/ 359737 h 2543547"/>
              <a:gd name="connsiteX79" fmla="*/ 1010057 w 3252899"/>
              <a:gd name="connsiteY79" fmla="*/ 390646 h 2543547"/>
              <a:gd name="connsiteX80" fmla="*/ 1038391 w 3252899"/>
              <a:gd name="connsiteY80" fmla="*/ 408677 h 2543547"/>
              <a:gd name="connsiteX81" fmla="*/ 1027025 w 3252899"/>
              <a:gd name="connsiteY81" fmla="*/ 458575 h 2543547"/>
              <a:gd name="connsiteX82" fmla="*/ 981694 w 3252899"/>
              <a:gd name="connsiteY82" fmla="*/ 471784 h 2543547"/>
              <a:gd name="connsiteX83" fmla="*/ 899374 w 3252899"/>
              <a:gd name="connsiteY83" fmla="*/ 398449 h 2543547"/>
              <a:gd name="connsiteX84" fmla="*/ 783260 w 3252899"/>
              <a:gd name="connsiteY84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44746 w 3252899"/>
              <a:gd name="connsiteY36" fmla="*/ 266854 h 2543547"/>
              <a:gd name="connsiteX37" fmla="*/ 1538396 w 3252899"/>
              <a:gd name="connsiteY37" fmla="*/ 304954 h 2543547"/>
              <a:gd name="connsiteX38" fmla="*/ 1551096 w 3252899"/>
              <a:gd name="connsiteY38" fmla="*/ 355754 h 2543547"/>
              <a:gd name="connsiteX39" fmla="*/ 1849546 w 3252899"/>
              <a:gd name="connsiteY39" fmla="*/ 444654 h 2543547"/>
              <a:gd name="connsiteX40" fmla="*/ 1906696 w 3252899"/>
              <a:gd name="connsiteY40" fmla="*/ 685954 h 2543547"/>
              <a:gd name="connsiteX41" fmla="*/ 1646346 w 3252899"/>
              <a:gd name="connsiteY41" fmla="*/ 501804 h 2543547"/>
              <a:gd name="connsiteX42" fmla="*/ 1538091 w 3252899"/>
              <a:gd name="connsiteY42" fmla="*/ 588980 h 2543547"/>
              <a:gd name="connsiteX43" fmla="*/ 1478795 w 3252899"/>
              <a:gd name="connsiteY43" fmla="*/ 637194 h 2543547"/>
              <a:gd name="connsiteX44" fmla="*/ 1437636 w 3252899"/>
              <a:gd name="connsiteY44" fmla="*/ 707466 h 2543547"/>
              <a:gd name="connsiteX45" fmla="*/ 1355211 w 3252899"/>
              <a:gd name="connsiteY45" fmla="*/ 733224 h 2543547"/>
              <a:gd name="connsiteX46" fmla="*/ 1334605 w 3252899"/>
              <a:gd name="connsiteY46" fmla="*/ 789892 h 2543547"/>
              <a:gd name="connsiteX47" fmla="*/ 1313999 w 3252899"/>
              <a:gd name="connsiteY47" fmla="*/ 782164 h 2543547"/>
              <a:gd name="connsiteX48" fmla="*/ 1272786 w 3252899"/>
              <a:gd name="connsiteY48" fmla="*/ 774436 h 2543547"/>
              <a:gd name="connsiteX49" fmla="*/ 1182634 w 3252899"/>
              <a:gd name="connsiteY49" fmla="*/ 774435 h 2543547"/>
              <a:gd name="connsiteX50" fmla="*/ 1130976 w 3252899"/>
              <a:gd name="connsiteY50" fmla="*/ 760777 h 2543547"/>
              <a:gd name="connsiteX51" fmla="*/ 1071876 w 3252899"/>
              <a:gd name="connsiteY51" fmla="*/ 738375 h 2543547"/>
              <a:gd name="connsiteX52" fmla="*/ 1102784 w 3252899"/>
              <a:gd name="connsiteY52" fmla="*/ 715193 h 2543547"/>
              <a:gd name="connsiteX53" fmla="*/ 1172332 w 3252899"/>
              <a:gd name="connsiteY53" fmla="*/ 728072 h 2543547"/>
              <a:gd name="connsiteX54" fmla="*/ 1177482 w 3252899"/>
              <a:gd name="connsiteY54" fmla="*/ 746102 h 2543547"/>
              <a:gd name="connsiteX55" fmla="*/ 1228998 w 3252899"/>
              <a:gd name="connsiteY55" fmla="*/ 756406 h 2543547"/>
              <a:gd name="connsiteX56" fmla="*/ 1272786 w 3252899"/>
              <a:gd name="connsiteY56" fmla="*/ 728072 h 2543547"/>
              <a:gd name="connsiteX57" fmla="*/ 1265058 w 3252899"/>
              <a:gd name="connsiteY57" fmla="*/ 694588 h 2543547"/>
              <a:gd name="connsiteX58" fmla="*/ 1326877 w 3252899"/>
              <a:gd name="connsiteY58" fmla="*/ 679133 h 2543547"/>
              <a:gd name="connsiteX59" fmla="*/ 1339023 w 3252899"/>
              <a:gd name="connsiteY59" fmla="*/ 649590 h 2543547"/>
              <a:gd name="connsiteX60" fmla="*/ 1362938 w 3252899"/>
              <a:gd name="connsiteY60" fmla="*/ 630193 h 2543547"/>
              <a:gd name="connsiteX61" fmla="*/ 1370666 w 3252899"/>
              <a:gd name="connsiteY61" fmla="*/ 596708 h 2543547"/>
              <a:gd name="connsiteX62" fmla="*/ 1411878 w 3252899"/>
              <a:gd name="connsiteY62" fmla="*/ 586405 h 2543547"/>
              <a:gd name="connsiteX63" fmla="*/ 1427333 w 3252899"/>
              <a:gd name="connsiteY63" fmla="*/ 555495 h 2543547"/>
              <a:gd name="connsiteX64" fmla="*/ 1414454 w 3252899"/>
              <a:gd name="connsiteY64" fmla="*/ 527162 h 2543547"/>
              <a:gd name="connsiteX65" fmla="*/ 1445363 w 3252899"/>
              <a:gd name="connsiteY65" fmla="*/ 483374 h 2543547"/>
              <a:gd name="connsiteX66" fmla="*/ 1453145 w 3252899"/>
              <a:gd name="connsiteY66" fmla="*/ 470054 h 2543547"/>
              <a:gd name="connsiteX67" fmla="*/ 1440211 w 3252899"/>
              <a:gd name="connsiteY67" fmla="*/ 437010 h 2543547"/>
              <a:gd name="connsiteX68" fmla="*/ 1294163 w 3252899"/>
              <a:gd name="connsiteY68" fmla="*/ 376718 h 2543547"/>
              <a:gd name="connsiteX69" fmla="*/ 1205816 w 3252899"/>
              <a:gd name="connsiteY69" fmla="*/ 377767 h 2543547"/>
              <a:gd name="connsiteX70" fmla="*/ 1024046 w 3252899"/>
              <a:gd name="connsiteY70" fmla="*/ 241454 h 2543547"/>
              <a:gd name="connsiteX71" fmla="*/ 901942 w 3252899"/>
              <a:gd name="connsiteY71" fmla="*/ 197757 h 2543547"/>
              <a:gd name="connsiteX72" fmla="*/ 907027 w 3252899"/>
              <a:gd name="connsiteY72" fmla="*/ 228374 h 2543547"/>
              <a:gd name="connsiteX73" fmla="*/ 878692 w 3252899"/>
              <a:gd name="connsiteY73" fmla="*/ 238676 h 2543547"/>
              <a:gd name="connsiteX74" fmla="*/ 858086 w 3252899"/>
              <a:gd name="connsiteY74" fmla="*/ 267009 h 2543547"/>
              <a:gd name="connsiteX75" fmla="*/ 870965 w 3252899"/>
              <a:gd name="connsiteY75" fmla="*/ 305645 h 2543547"/>
              <a:gd name="connsiteX76" fmla="*/ 948237 w 3252899"/>
              <a:gd name="connsiteY76" fmla="*/ 305645 h 2543547"/>
              <a:gd name="connsiteX77" fmla="*/ 971421 w 3252899"/>
              <a:gd name="connsiteY77" fmla="*/ 359737 h 2543547"/>
              <a:gd name="connsiteX78" fmla="*/ 1010057 w 3252899"/>
              <a:gd name="connsiteY78" fmla="*/ 390646 h 2543547"/>
              <a:gd name="connsiteX79" fmla="*/ 1038391 w 3252899"/>
              <a:gd name="connsiteY79" fmla="*/ 408677 h 2543547"/>
              <a:gd name="connsiteX80" fmla="*/ 1027025 w 3252899"/>
              <a:gd name="connsiteY80" fmla="*/ 458575 h 2543547"/>
              <a:gd name="connsiteX81" fmla="*/ 981694 w 3252899"/>
              <a:gd name="connsiteY81" fmla="*/ 471784 h 2543547"/>
              <a:gd name="connsiteX82" fmla="*/ 899374 w 3252899"/>
              <a:gd name="connsiteY82" fmla="*/ 398449 h 2543547"/>
              <a:gd name="connsiteX83" fmla="*/ 783260 w 3252899"/>
              <a:gd name="connsiteY83" fmla="*/ 367656 h 2543547"/>
              <a:gd name="connsiteX0" fmla="*/ 795446 w 3252899"/>
              <a:gd name="connsiteY0" fmla="*/ 272441 h 2364984"/>
              <a:gd name="connsiteX1" fmla="*/ 854663 w 3252899"/>
              <a:gd name="connsiteY1" fmla="*/ 329591 h 2364984"/>
              <a:gd name="connsiteX2" fmla="*/ 877996 w 3252899"/>
              <a:gd name="connsiteY2" fmla="*/ 456591 h 2364984"/>
              <a:gd name="connsiteX3" fmla="*/ 833546 w 3252899"/>
              <a:gd name="connsiteY3" fmla="*/ 507391 h 2364984"/>
              <a:gd name="connsiteX4" fmla="*/ 770046 w 3252899"/>
              <a:gd name="connsiteY4" fmla="*/ 570891 h 2364984"/>
              <a:gd name="connsiteX5" fmla="*/ 725596 w 3252899"/>
              <a:gd name="connsiteY5" fmla="*/ 780441 h 2364984"/>
              <a:gd name="connsiteX6" fmla="*/ 738296 w 3252899"/>
              <a:gd name="connsiteY6" fmla="*/ 945541 h 2364984"/>
              <a:gd name="connsiteX7" fmla="*/ 890696 w 3252899"/>
              <a:gd name="connsiteY7" fmla="*/ 1104291 h 2364984"/>
              <a:gd name="connsiteX8" fmla="*/ 763696 w 3252899"/>
              <a:gd name="connsiteY8" fmla="*/ 1205891 h 2364984"/>
              <a:gd name="connsiteX9" fmla="*/ 477946 w 3252899"/>
              <a:gd name="connsiteY9" fmla="*/ 1243991 h 2364984"/>
              <a:gd name="connsiteX10" fmla="*/ 338246 w 3252899"/>
              <a:gd name="connsiteY10" fmla="*/ 1351941 h 2364984"/>
              <a:gd name="connsiteX11" fmla="*/ 306496 w 3252899"/>
              <a:gd name="connsiteY11" fmla="*/ 1402741 h 2364984"/>
              <a:gd name="connsiteX12" fmla="*/ 293796 w 3252899"/>
              <a:gd name="connsiteY12" fmla="*/ 1504341 h 2364984"/>
              <a:gd name="connsiteX13" fmla="*/ 306496 w 3252899"/>
              <a:gd name="connsiteY13" fmla="*/ 1567841 h 2364984"/>
              <a:gd name="connsiteX14" fmla="*/ 810 w 3252899"/>
              <a:gd name="connsiteY14" fmla="*/ 1918420 h 2364984"/>
              <a:gd name="connsiteX15" fmla="*/ 219220 w 3252899"/>
              <a:gd name="connsiteY15" fmla="*/ 2058564 h 2364984"/>
              <a:gd name="connsiteX16" fmla="*/ 284197 w 3252899"/>
              <a:gd name="connsiteY16" fmla="*/ 2133286 h 2364984"/>
              <a:gd name="connsiteX17" fmla="*/ 261750 w 3252899"/>
              <a:gd name="connsiteY17" fmla="*/ 2231785 h 2364984"/>
              <a:gd name="connsiteX18" fmla="*/ 566846 w 3252899"/>
              <a:gd name="connsiteY18" fmla="*/ 2171091 h 2364984"/>
              <a:gd name="connsiteX19" fmla="*/ 801796 w 3252899"/>
              <a:gd name="connsiteY19" fmla="*/ 2228241 h 2364984"/>
              <a:gd name="connsiteX20" fmla="*/ 1335196 w 3252899"/>
              <a:gd name="connsiteY20" fmla="*/ 2361591 h 2364984"/>
              <a:gd name="connsiteX21" fmla="*/ 1824146 w 3252899"/>
              <a:gd name="connsiteY21" fmla="*/ 2323491 h 2364984"/>
              <a:gd name="connsiteX22" fmla="*/ 2274996 w 3252899"/>
              <a:gd name="connsiteY22" fmla="*/ 2304441 h 2364984"/>
              <a:gd name="connsiteX23" fmla="*/ 2548046 w 3252899"/>
              <a:gd name="connsiteY23" fmla="*/ 2310791 h 2364984"/>
              <a:gd name="connsiteX24" fmla="*/ 2871896 w 3252899"/>
              <a:gd name="connsiteY24" fmla="*/ 2069491 h 2364984"/>
              <a:gd name="connsiteX25" fmla="*/ 2833796 w 3252899"/>
              <a:gd name="connsiteY25" fmla="*/ 1898041 h 2364984"/>
              <a:gd name="connsiteX26" fmla="*/ 2948096 w 3252899"/>
              <a:gd name="connsiteY26" fmla="*/ 1669441 h 2364984"/>
              <a:gd name="connsiteX27" fmla="*/ 3252896 w 3252899"/>
              <a:gd name="connsiteY27" fmla="*/ 1415441 h 2364984"/>
              <a:gd name="connsiteX28" fmla="*/ 2941746 w 3252899"/>
              <a:gd name="connsiteY28" fmla="*/ 1097941 h 2364984"/>
              <a:gd name="connsiteX29" fmla="*/ 2732196 w 3252899"/>
              <a:gd name="connsiteY29" fmla="*/ 913791 h 2364984"/>
              <a:gd name="connsiteX30" fmla="*/ 2617896 w 3252899"/>
              <a:gd name="connsiteY30" fmla="*/ 558191 h 2364984"/>
              <a:gd name="connsiteX31" fmla="*/ 2332146 w 3252899"/>
              <a:gd name="connsiteY31" fmla="*/ 272441 h 2364984"/>
              <a:gd name="connsiteX32" fmla="*/ 2274996 w 3252899"/>
              <a:gd name="connsiteY32" fmla="*/ 158141 h 2364984"/>
              <a:gd name="connsiteX33" fmla="*/ 2147996 w 3252899"/>
              <a:gd name="connsiteY33" fmla="*/ 5741 h 2364984"/>
              <a:gd name="connsiteX34" fmla="*/ 1868596 w 3252899"/>
              <a:gd name="connsiteY34" fmla="*/ 37491 h 2364984"/>
              <a:gd name="connsiteX35" fmla="*/ 1544746 w 3252899"/>
              <a:gd name="connsiteY35" fmla="*/ 88291 h 2364984"/>
              <a:gd name="connsiteX36" fmla="*/ 1538396 w 3252899"/>
              <a:gd name="connsiteY36" fmla="*/ 126391 h 2364984"/>
              <a:gd name="connsiteX37" fmla="*/ 1551096 w 3252899"/>
              <a:gd name="connsiteY37" fmla="*/ 177191 h 2364984"/>
              <a:gd name="connsiteX38" fmla="*/ 1849546 w 3252899"/>
              <a:gd name="connsiteY38" fmla="*/ 266091 h 2364984"/>
              <a:gd name="connsiteX39" fmla="*/ 1906696 w 3252899"/>
              <a:gd name="connsiteY39" fmla="*/ 507391 h 2364984"/>
              <a:gd name="connsiteX40" fmla="*/ 1646346 w 3252899"/>
              <a:gd name="connsiteY40" fmla="*/ 323241 h 2364984"/>
              <a:gd name="connsiteX41" fmla="*/ 1538091 w 3252899"/>
              <a:gd name="connsiteY41" fmla="*/ 410417 h 2364984"/>
              <a:gd name="connsiteX42" fmla="*/ 1478795 w 3252899"/>
              <a:gd name="connsiteY42" fmla="*/ 458631 h 2364984"/>
              <a:gd name="connsiteX43" fmla="*/ 1437636 w 3252899"/>
              <a:gd name="connsiteY43" fmla="*/ 528903 h 2364984"/>
              <a:gd name="connsiteX44" fmla="*/ 1355211 w 3252899"/>
              <a:gd name="connsiteY44" fmla="*/ 554661 h 2364984"/>
              <a:gd name="connsiteX45" fmla="*/ 1334605 w 3252899"/>
              <a:gd name="connsiteY45" fmla="*/ 611329 h 2364984"/>
              <a:gd name="connsiteX46" fmla="*/ 1313999 w 3252899"/>
              <a:gd name="connsiteY46" fmla="*/ 603601 h 2364984"/>
              <a:gd name="connsiteX47" fmla="*/ 1272786 w 3252899"/>
              <a:gd name="connsiteY47" fmla="*/ 595873 h 2364984"/>
              <a:gd name="connsiteX48" fmla="*/ 1182634 w 3252899"/>
              <a:gd name="connsiteY48" fmla="*/ 595872 h 2364984"/>
              <a:gd name="connsiteX49" fmla="*/ 1130976 w 3252899"/>
              <a:gd name="connsiteY49" fmla="*/ 582214 h 2364984"/>
              <a:gd name="connsiteX50" fmla="*/ 1071876 w 3252899"/>
              <a:gd name="connsiteY50" fmla="*/ 559812 h 2364984"/>
              <a:gd name="connsiteX51" fmla="*/ 1102784 w 3252899"/>
              <a:gd name="connsiteY51" fmla="*/ 536630 h 2364984"/>
              <a:gd name="connsiteX52" fmla="*/ 1172332 w 3252899"/>
              <a:gd name="connsiteY52" fmla="*/ 549509 h 2364984"/>
              <a:gd name="connsiteX53" fmla="*/ 1177482 w 3252899"/>
              <a:gd name="connsiteY53" fmla="*/ 567539 h 2364984"/>
              <a:gd name="connsiteX54" fmla="*/ 1228998 w 3252899"/>
              <a:gd name="connsiteY54" fmla="*/ 577843 h 2364984"/>
              <a:gd name="connsiteX55" fmla="*/ 1272786 w 3252899"/>
              <a:gd name="connsiteY55" fmla="*/ 549509 h 2364984"/>
              <a:gd name="connsiteX56" fmla="*/ 1265058 w 3252899"/>
              <a:gd name="connsiteY56" fmla="*/ 516025 h 2364984"/>
              <a:gd name="connsiteX57" fmla="*/ 1326877 w 3252899"/>
              <a:gd name="connsiteY57" fmla="*/ 500570 h 2364984"/>
              <a:gd name="connsiteX58" fmla="*/ 1339023 w 3252899"/>
              <a:gd name="connsiteY58" fmla="*/ 471027 h 2364984"/>
              <a:gd name="connsiteX59" fmla="*/ 1362938 w 3252899"/>
              <a:gd name="connsiteY59" fmla="*/ 451630 h 2364984"/>
              <a:gd name="connsiteX60" fmla="*/ 1370666 w 3252899"/>
              <a:gd name="connsiteY60" fmla="*/ 418145 h 2364984"/>
              <a:gd name="connsiteX61" fmla="*/ 1411878 w 3252899"/>
              <a:gd name="connsiteY61" fmla="*/ 407842 h 2364984"/>
              <a:gd name="connsiteX62" fmla="*/ 1427333 w 3252899"/>
              <a:gd name="connsiteY62" fmla="*/ 376932 h 2364984"/>
              <a:gd name="connsiteX63" fmla="*/ 1414454 w 3252899"/>
              <a:gd name="connsiteY63" fmla="*/ 348599 h 2364984"/>
              <a:gd name="connsiteX64" fmla="*/ 1445363 w 3252899"/>
              <a:gd name="connsiteY64" fmla="*/ 304811 h 2364984"/>
              <a:gd name="connsiteX65" fmla="*/ 1453145 w 3252899"/>
              <a:gd name="connsiteY65" fmla="*/ 291491 h 2364984"/>
              <a:gd name="connsiteX66" fmla="*/ 1440211 w 3252899"/>
              <a:gd name="connsiteY66" fmla="*/ 258447 h 2364984"/>
              <a:gd name="connsiteX67" fmla="*/ 1294163 w 3252899"/>
              <a:gd name="connsiteY67" fmla="*/ 198155 h 2364984"/>
              <a:gd name="connsiteX68" fmla="*/ 1205816 w 3252899"/>
              <a:gd name="connsiteY68" fmla="*/ 199204 h 2364984"/>
              <a:gd name="connsiteX69" fmla="*/ 1024046 w 3252899"/>
              <a:gd name="connsiteY69" fmla="*/ 62891 h 2364984"/>
              <a:gd name="connsiteX70" fmla="*/ 901942 w 3252899"/>
              <a:gd name="connsiteY70" fmla="*/ 19194 h 2364984"/>
              <a:gd name="connsiteX71" fmla="*/ 907027 w 3252899"/>
              <a:gd name="connsiteY71" fmla="*/ 49811 h 2364984"/>
              <a:gd name="connsiteX72" fmla="*/ 878692 w 3252899"/>
              <a:gd name="connsiteY72" fmla="*/ 60113 h 2364984"/>
              <a:gd name="connsiteX73" fmla="*/ 858086 w 3252899"/>
              <a:gd name="connsiteY73" fmla="*/ 88446 h 2364984"/>
              <a:gd name="connsiteX74" fmla="*/ 870965 w 3252899"/>
              <a:gd name="connsiteY74" fmla="*/ 127082 h 2364984"/>
              <a:gd name="connsiteX75" fmla="*/ 948237 w 3252899"/>
              <a:gd name="connsiteY75" fmla="*/ 127082 h 2364984"/>
              <a:gd name="connsiteX76" fmla="*/ 971421 w 3252899"/>
              <a:gd name="connsiteY76" fmla="*/ 181174 h 2364984"/>
              <a:gd name="connsiteX77" fmla="*/ 1010057 w 3252899"/>
              <a:gd name="connsiteY77" fmla="*/ 212083 h 2364984"/>
              <a:gd name="connsiteX78" fmla="*/ 1038391 w 3252899"/>
              <a:gd name="connsiteY78" fmla="*/ 230114 h 2364984"/>
              <a:gd name="connsiteX79" fmla="*/ 1027025 w 3252899"/>
              <a:gd name="connsiteY79" fmla="*/ 280012 h 2364984"/>
              <a:gd name="connsiteX80" fmla="*/ 981694 w 3252899"/>
              <a:gd name="connsiteY80" fmla="*/ 293221 h 2364984"/>
              <a:gd name="connsiteX81" fmla="*/ 899374 w 3252899"/>
              <a:gd name="connsiteY81" fmla="*/ 219886 h 2364984"/>
              <a:gd name="connsiteX82" fmla="*/ 783260 w 3252899"/>
              <a:gd name="connsiteY82" fmla="*/ 189093 h 2364984"/>
              <a:gd name="connsiteX0" fmla="*/ 795446 w 3252899"/>
              <a:gd name="connsiteY0" fmla="*/ 273120 h 2365663"/>
              <a:gd name="connsiteX1" fmla="*/ 854663 w 3252899"/>
              <a:gd name="connsiteY1" fmla="*/ 330270 h 2365663"/>
              <a:gd name="connsiteX2" fmla="*/ 877996 w 3252899"/>
              <a:gd name="connsiteY2" fmla="*/ 457270 h 2365663"/>
              <a:gd name="connsiteX3" fmla="*/ 833546 w 3252899"/>
              <a:gd name="connsiteY3" fmla="*/ 508070 h 2365663"/>
              <a:gd name="connsiteX4" fmla="*/ 770046 w 3252899"/>
              <a:gd name="connsiteY4" fmla="*/ 571570 h 2365663"/>
              <a:gd name="connsiteX5" fmla="*/ 725596 w 3252899"/>
              <a:gd name="connsiteY5" fmla="*/ 781120 h 2365663"/>
              <a:gd name="connsiteX6" fmla="*/ 738296 w 3252899"/>
              <a:gd name="connsiteY6" fmla="*/ 946220 h 2365663"/>
              <a:gd name="connsiteX7" fmla="*/ 890696 w 3252899"/>
              <a:gd name="connsiteY7" fmla="*/ 1104970 h 2365663"/>
              <a:gd name="connsiteX8" fmla="*/ 763696 w 3252899"/>
              <a:gd name="connsiteY8" fmla="*/ 1206570 h 2365663"/>
              <a:gd name="connsiteX9" fmla="*/ 477946 w 3252899"/>
              <a:gd name="connsiteY9" fmla="*/ 1244670 h 2365663"/>
              <a:gd name="connsiteX10" fmla="*/ 338246 w 3252899"/>
              <a:gd name="connsiteY10" fmla="*/ 1352620 h 2365663"/>
              <a:gd name="connsiteX11" fmla="*/ 306496 w 3252899"/>
              <a:gd name="connsiteY11" fmla="*/ 1403420 h 2365663"/>
              <a:gd name="connsiteX12" fmla="*/ 293796 w 3252899"/>
              <a:gd name="connsiteY12" fmla="*/ 1505020 h 2365663"/>
              <a:gd name="connsiteX13" fmla="*/ 306496 w 3252899"/>
              <a:gd name="connsiteY13" fmla="*/ 1568520 h 2365663"/>
              <a:gd name="connsiteX14" fmla="*/ 810 w 3252899"/>
              <a:gd name="connsiteY14" fmla="*/ 1919099 h 2365663"/>
              <a:gd name="connsiteX15" fmla="*/ 219220 w 3252899"/>
              <a:gd name="connsiteY15" fmla="*/ 2059243 h 2365663"/>
              <a:gd name="connsiteX16" fmla="*/ 284197 w 3252899"/>
              <a:gd name="connsiteY16" fmla="*/ 2133965 h 2365663"/>
              <a:gd name="connsiteX17" fmla="*/ 261750 w 3252899"/>
              <a:gd name="connsiteY17" fmla="*/ 2232464 h 2365663"/>
              <a:gd name="connsiteX18" fmla="*/ 566846 w 3252899"/>
              <a:gd name="connsiteY18" fmla="*/ 2171770 h 2365663"/>
              <a:gd name="connsiteX19" fmla="*/ 801796 w 3252899"/>
              <a:gd name="connsiteY19" fmla="*/ 2228920 h 2365663"/>
              <a:gd name="connsiteX20" fmla="*/ 1335196 w 3252899"/>
              <a:gd name="connsiteY20" fmla="*/ 2362270 h 2365663"/>
              <a:gd name="connsiteX21" fmla="*/ 1824146 w 3252899"/>
              <a:gd name="connsiteY21" fmla="*/ 2324170 h 2365663"/>
              <a:gd name="connsiteX22" fmla="*/ 2274996 w 3252899"/>
              <a:gd name="connsiteY22" fmla="*/ 2305120 h 2365663"/>
              <a:gd name="connsiteX23" fmla="*/ 2548046 w 3252899"/>
              <a:gd name="connsiteY23" fmla="*/ 2311470 h 2365663"/>
              <a:gd name="connsiteX24" fmla="*/ 2871896 w 3252899"/>
              <a:gd name="connsiteY24" fmla="*/ 2070170 h 2365663"/>
              <a:gd name="connsiteX25" fmla="*/ 2833796 w 3252899"/>
              <a:gd name="connsiteY25" fmla="*/ 1898720 h 2365663"/>
              <a:gd name="connsiteX26" fmla="*/ 2948096 w 3252899"/>
              <a:gd name="connsiteY26" fmla="*/ 1670120 h 2365663"/>
              <a:gd name="connsiteX27" fmla="*/ 3252896 w 3252899"/>
              <a:gd name="connsiteY27" fmla="*/ 1416120 h 2365663"/>
              <a:gd name="connsiteX28" fmla="*/ 2941746 w 3252899"/>
              <a:gd name="connsiteY28" fmla="*/ 1098620 h 2365663"/>
              <a:gd name="connsiteX29" fmla="*/ 2732196 w 3252899"/>
              <a:gd name="connsiteY29" fmla="*/ 914470 h 2365663"/>
              <a:gd name="connsiteX30" fmla="*/ 2617896 w 3252899"/>
              <a:gd name="connsiteY30" fmla="*/ 558870 h 2365663"/>
              <a:gd name="connsiteX31" fmla="*/ 2332146 w 3252899"/>
              <a:gd name="connsiteY31" fmla="*/ 273120 h 2365663"/>
              <a:gd name="connsiteX32" fmla="*/ 2274996 w 3252899"/>
              <a:gd name="connsiteY32" fmla="*/ 158820 h 2365663"/>
              <a:gd name="connsiteX33" fmla="*/ 2147996 w 3252899"/>
              <a:gd name="connsiteY33" fmla="*/ 6420 h 2365663"/>
              <a:gd name="connsiteX34" fmla="*/ 1868596 w 3252899"/>
              <a:gd name="connsiteY34" fmla="*/ 38170 h 2365663"/>
              <a:gd name="connsiteX35" fmla="*/ 1538396 w 3252899"/>
              <a:gd name="connsiteY35" fmla="*/ 127070 h 2365663"/>
              <a:gd name="connsiteX36" fmla="*/ 1551096 w 3252899"/>
              <a:gd name="connsiteY36" fmla="*/ 177870 h 2365663"/>
              <a:gd name="connsiteX37" fmla="*/ 1849546 w 3252899"/>
              <a:gd name="connsiteY37" fmla="*/ 266770 h 2365663"/>
              <a:gd name="connsiteX38" fmla="*/ 1906696 w 3252899"/>
              <a:gd name="connsiteY38" fmla="*/ 508070 h 2365663"/>
              <a:gd name="connsiteX39" fmla="*/ 1646346 w 3252899"/>
              <a:gd name="connsiteY39" fmla="*/ 323920 h 2365663"/>
              <a:gd name="connsiteX40" fmla="*/ 1538091 w 3252899"/>
              <a:gd name="connsiteY40" fmla="*/ 411096 h 2365663"/>
              <a:gd name="connsiteX41" fmla="*/ 1478795 w 3252899"/>
              <a:gd name="connsiteY41" fmla="*/ 459310 h 2365663"/>
              <a:gd name="connsiteX42" fmla="*/ 1437636 w 3252899"/>
              <a:gd name="connsiteY42" fmla="*/ 529582 h 2365663"/>
              <a:gd name="connsiteX43" fmla="*/ 1355211 w 3252899"/>
              <a:gd name="connsiteY43" fmla="*/ 555340 h 2365663"/>
              <a:gd name="connsiteX44" fmla="*/ 1334605 w 3252899"/>
              <a:gd name="connsiteY44" fmla="*/ 612008 h 2365663"/>
              <a:gd name="connsiteX45" fmla="*/ 1313999 w 3252899"/>
              <a:gd name="connsiteY45" fmla="*/ 604280 h 2365663"/>
              <a:gd name="connsiteX46" fmla="*/ 1272786 w 3252899"/>
              <a:gd name="connsiteY46" fmla="*/ 596552 h 2365663"/>
              <a:gd name="connsiteX47" fmla="*/ 1182634 w 3252899"/>
              <a:gd name="connsiteY47" fmla="*/ 596551 h 2365663"/>
              <a:gd name="connsiteX48" fmla="*/ 1130976 w 3252899"/>
              <a:gd name="connsiteY48" fmla="*/ 582893 h 2365663"/>
              <a:gd name="connsiteX49" fmla="*/ 1071876 w 3252899"/>
              <a:gd name="connsiteY49" fmla="*/ 560491 h 2365663"/>
              <a:gd name="connsiteX50" fmla="*/ 1102784 w 3252899"/>
              <a:gd name="connsiteY50" fmla="*/ 537309 h 2365663"/>
              <a:gd name="connsiteX51" fmla="*/ 1172332 w 3252899"/>
              <a:gd name="connsiteY51" fmla="*/ 550188 h 2365663"/>
              <a:gd name="connsiteX52" fmla="*/ 1177482 w 3252899"/>
              <a:gd name="connsiteY52" fmla="*/ 568218 h 2365663"/>
              <a:gd name="connsiteX53" fmla="*/ 1228998 w 3252899"/>
              <a:gd name="connsiteY53" fmla="*/ 578522 h 2365663"/>
              <a:gd name="connsiteX54" fmla="*/ 1272786 w 3252899"/>
              <a:gd name="connsiteY54" fmla="*/ 550188 h 2365663"/>
              <a:gd name="connsiteX55" fmla="*/ 1265058 w 3252899"/>
              <a:gd name="connsiteY55" fmla="*/ 516704 h 2365663"/>
              <a:gd name="connsiteX56" fmla="*/ 1326877 w 3252899"/>
              <a:gd name="connsiteY56" fmla="*/ 501249 h 2365663"/>
              <a:gd name="connsiteX57" fmla="*/ 1339023 w 3252899"/>
              <a:gd name="connsiteY57" fmla="*/ 471706 h 2365663"/>
              <a:gd name="connsiteX58" fmla="*/ 1362938 w 3252899"/>
              <a:gd name="connsiteY58" fmla="*/ 452309 h 2365663"/>
              <a:gd name="connsiteX59" fmla="*/ 1370666 w 3252899"/>
              <a:gd name="connsiteY59" fmla="*/ 418824 h 2365663"/>
              <a:gd name="connsiteX60" fmla="*/ 1411878 w 3252899"/>
              <a:gd name="connsiteY60" fmla="*/ 408521 h 2365663"/>
              <a:gd name="connsiteX61" fmla="*/ 1427333 w 3252899"/>
              <a:gd name="connsiteY61" fmla="*/ 377611 h 2365663"/>
              <a:gd name="connsiteX62" fmla="*/ 1414454 w 3252899"/>
              <a:gd name="connsiteY62" fmla="*/ 349278 h 2365663"/>
              <a:gd name="connsiteX63" fmla="*/ 1445363 w 3252899"/>
              <a:gd name="connsiteY63" fmla="*/ 305490 h 2365663"/>
              <a:gd name="connsiteX64" fmla="*/ 1453145 w 3252899"/>
              <a:gd name="connsiteY64" fmla="*/ 292170 h 2365663"/>
              <a:gd name="connsiteX65" fmla="*/ 1440211 w 3252899"/>
              <a:gd name="connsiteY65" fmla="*/ 259126 h 2365663"/>
              <a:gd name="connsiteX66" fmla="*/ 1294163 w 3252899"/>
              <a:gd name="connsiteY66" fmla="*/ 198834 h 2365663"/>
              <a:gd name="connsiteX67" fmla="*/ 1205816 w 3252899"/>
              <a:gd name="connsiteY67" fmla="*/ 199883 h 2365663"/>
              <a:gd name="connsiteX68" fmla="*/ 1024046 w 3252899"/>
              <a:gd name="connsiteY68" fmla="*/ 63570 h 2365663"/>
              <a:gd name="connsiteX69" fmla="*/ 901942 w 3252899"/>
              <a:gd name="connsiteY69" fmla="*/ 19873 h 2365663"/>
              <a:gd name="connsiteX70" fmla="*/ 907027 w 3252899"/>
              <a:gd name="connsiteY70" fmla="*/ 50490 h 2365663"/>
              <a:gd name="connsiteX71" fmla="*/ 878692 w 3252899"/>
              <a:gd name="connsiteY71" fmla="*/ 60792 h 2365663"/>
              <a:gd name="connsiteX72" fmla="*/ 858086 w 3252899"/>
              <a:gd name="connsiteY72" fmla="*/ 89125 h 2365663"/>
              <a:gd name="connsiteX73" fmla="*/ 870965 w 3252899"/>
              <a:gd name="connsiteY73" fmla="*/ 127761 h 2365663"/>
              <a:gd name="connsiteX74" fmla="*/ 948237 w 3252899"/>
              <a:gd name="connsiteY74" fmla="*/ 127761 h 2365663"/>
              <a:gd name="connsiteX75" fmla="*/ 971421 w 3252899"/>
              <a:gd name="connsiteY75" fmla="*/ 181853 h 2365663"/>
              <a:gd name="connsiteX76" fmla="*/ 1010057 w 3252899"/>
              <a:gd name="connsiteY76" fmla="*/ 212762 h 2365663"/>
              <a:gd name="connsiteX77" fmla="*/ 1038391 w 3252899"/>
              <a:gd name="connsiteY77" fmla="*/ 230793 h 2365663"/>
              <a:gd name="connsiteX78" fmla="*/ 1027025 w 3252899"/>
              <a:gd name="connsiteY78" fmla="*/ 280691 h 2365663"/>
              <a:gd name="connsiteX79" fmla="*/ 981694 w 3252899"/>
              <a:gd name="connsiteY79" fmla="*/ 293900 h 2365663"/>
              <a:gd name="connsiteX80" fmla="*/ 899374 w 3252899"/>
              <a:gd name="connsiteY80" fmla="*/ 220565 h 2365663"/>
              <a:gd name="connsiteX81" fmla="*/ 783260 w 3252899"/>
              <a:gd name="connsiteY81" fmla="*/ 189772 h 2365663"/>
              <a:gd name="connsiteX0" fmla="*/ 795446 w 3252899"/>
              <a:gd name="connsiteY0" fmla="*/ 274254 h 2366797"/>
              <a:gd name="connsiteX1" fmla="*/ 854663 w 3252899"/>
              <a:gd name="connsiteY1" fmla="*/ 331404 h 2366797"/>
              <a:gd name="connsiteX2" fmla="*/ 877996 w 3252899"/>
              <a:gd name="connsiteY2" fmla="*/ 458404 h 2366797"/>
              <a:gd name="connsiteX3" fmla="*/ 833546 w 3252899"/>
              <a:gd name="connsiteY3" fmla="*/ 509204 h 2366797"/>
              <a:gd name="connsiteX4" fmla="*/ 770046 w 3252899"/>
              <a:gd name="connsiteY4" fmla="*/ 572704 h 2366797"/>
              <a:gd name="connsiteX5" fmla="*/ 725596 w 3252899"/>
              <a:gd name="connsiteY5" fmla="*/ 782254 h 2366797"/>
              <a:gd name="connsiteX6" fmla="*/ 738296 w 3252899"/>
              <a:gd name="connsiteY6" fmla="*/ 947354 h 2366797"/>
              <a:gd name="connsiteX7" fmla="*/ 890696 w 3252899"/>
              <a:gd name="connsiteY7" fmla="*/ 1106104 h 2366797"/>
              <a:gd name="connsiteX8" fmla="*/ 763696 w 3252899"/>
              <a:gd name="connsiteY8" fmla="*/ 1207704 h 2366797"/>
              <a:gd name="connsiteX9" fmla="*/ 477946 w 3252899"/>
              <a:gd name="connsiteY9" fmla="*/ 1245804 h 2366797"/>
              <a:gd name="connsiteX10" fmla="*/ 338246 w 3252899"/>
              <a:gd name="connsiteY10" fmla="*/ 1353754 h 2366797"/>
              <a:gd name="connsiteX11" fmla="*/ 306496 w 3252899"/>
              <a:gd name="connsiteY11" fmla="*/ 1404554 h 2366797"/>
              <a:gd name="connsiteX12" fmla="*/ 293796 w 3252899"/>
              <a:gd name="connsiteY12" fmla="*/ 1506154 h 2366797"/>
              <a:gd name="connsiteX13" fmla="*/ 306496 w 3252899"/>
              <a:gd name="connsiteY13" fmla="*/ 1569654 h 2366797"/>
              <a:gd name="connsiteX14" fmla="*/ 810 w 3252899"/>
              <a:gd name="connsiteY14" fmla="*/ 1920233 h 2366797"/>
              <a:gd name="connsiteX15" fmla="*/ 219220 w 3252899"/>
              <a:gd name="connsiteY15" fmla="*/ 2060377 h 2366797"/>
              <a:gd name="connsiteX16" fmla="*/ 284197 w 3252899"/>
              <a:gd name="connsiteY16" fmla="*/ 2135099 h 2366797"/>
              <a:gd name="connsiteX17" fmla="*/ 261750 w 3252899"/>
              <a:gd name="connsiteY17" fmla="*/ 2233598 h 2366797"/>
              <a:gd name="connsiteX18" fmla="*/ 566846 w 3252899"/>
              <a:gd name="connsiteY18" fmla="*/ 2172904 h 2366797"/>
              <a:gd name="connsiteX19" fmla="*/ 801796 w 3252899"/>
              <a:gd name="connsiteY19" fmla="*/ 2230054 h 2366797"/>
              <a:gd name="connsiteX20" fmla="*/ 1335196 w 3252899"/>
              <a:gd name="connsiteY20" fmla="*/ 2363404 h 2366797"/>
              <a:gd name="connsiteX21" fmla="*/ 1824146 w 3252899"/>
              <a:gd name="connsiteY21" fmla="*/ 2325304 h 2366797"/>
              <a:gd name="connsiteX22" fmla="*/ 2274996 w 3252899"/>
              <a:gd name="connsiteY22" fmla="*/ 2306254 h 2366797"/>
              <a:gd name="connsiteX23" fmla="*/ 2548046 w 3252899"/>
              <a:gd name="connsiteY23" fmla="*/ 2312604 h 2366797"/>
              <a:gd name="connsiteX24" fmla="*/ 2871896 w 3252899"/>
              <a:gd name="connsiteY24" fmla="*/ 2071304 h 2366797"/>
              <a:gd name="connsiteX25" fmla="*/ 2833796 w 3252899"/>
              <a:gd name="connsiteY25" fmla="*/ 1899854 h 2366797"/>
              <a:gd name="connsiteX26" fmla="*/ 2948096 w 3252899"/>
              <a:gd name="connsiteY26" fmla="*/ 1671254 h 2366797"/>
              <a:gd name="connsiteX27" fmla="*/ 3252896 w 3252899"/>
              <a:gd name="connsiteY27" fmla="*/ 1417254 h 2366797"/>
              <a:gd name="connsiteX28" fmla="*/ 2941746 w 3252899"/>
              <a:gd name="connsiteY28" fmla="*/ 1099754 h 2366797"/>
              <a:gd name="connsiteX29" fmla="*/ 2732196 w 3252899"/>
              <a:gd name="connsiteY29" fmla="*/ 915604 h 2366797"/>
              <a:gd name="connsiteX30" fmla="*/ 2617896 w 3252899"/>
              <a:gd name="connsiteY30" fmla="*/ 560004 h 2366797"/>
              <a:gd name="connsiteX31" fmla="*/ 2332146 w 3252899"/>
              <a:gd name="connsiteY31" fmla="*/ 274254 h 2366797"/>
              <a:gd name="connsiteX32" fmla="*/ 2274996 w 3252899"/>
              <a:gd name="connsiteY32" fmla="*/ 159954 h 2366797"/>
              <a:gd name="connsiteX33" fmla="*/ 2147996 w 3252899"/>
              <a:gd name="connsiteY33" fmla="*/ 7554 h 2366797"/>
              <a:gd name="connsiteX34" fmla="*/ 1868596 w 3252899"/>
              <a:gd name="connsiteY34" fmla="*/ 39304 h 2366797"/>
              <a:gd name="connsiteX35" fmla="*/ 1551096 w 3252899"/>
              <a:gd name="connsiteY35" fmla="*/ 179004 h 2366797"/>
              <a:gd name="connsiteX36" fmla="*/ 1849546 w 3252899"/>
              <a:gd name="connsiteY36" fmla="*/ 267904 h 2366797"/>
              <a:gd name="connsiteX37" fmla="*/ 1906696 w 3252899"/>
              <a:gd name="connsiteY37" fmla="*/ 509204 h 2366797"/>
              <a:gd name="connsiteX38" fmla="*/ 1646346 w 3252899"/>
              <a:gd name="connsiteY38" fmla="*/ 325054 h 2366797"/>
              <a:gd name="connsiteX39" fmla="*/ 1538091 w 3252899"/>
              <a:gd name="connsiteY39" fmla="*/ 412230 h 2366797"/>
              <a:gd name="connsiteX40" fmla="*/ 1478795 w 3252899"/>
              <a:gd name="connsiteY40" fmla="*/ 460444 h 2366797"/>
              <a:gd name="connsiteX41" fmla="*/ 1437636 w 3252899"/>
              <a:gd name="connsiteY41" fmla="*/ 530716 h 2366797"/>
              <a:gd name="connsiteX42" fmla="*/ 1355211 w 3252899"/>
              <a:gd name="connsiteY42" fmla="*/ 556474 h 2366797"/>
              <a:gd name="connsiteX43" fmla="*/ 1334605 w 3252899"/>
              <a:gd name="connsiteY43" fmla="*/ 613142 h 2366797"/>
              <a:gd name="connsiteX44" fmla="*/ 1313999 w 3252899"/>
              <a:gd name="connsiteY44" fmla="*/ 605414 h 2366797"/>
              <a:gd name="connsiteX45" fmla="*/ 1272786 w 3252899"/>
              <a:gd name="connsiteY45" fmla="*/ 597686 h 2366797"/>
              <a:gd name="connsiteX46" fmla="*/ 1182634 w 3252899"/>
              <a:gd name="connsiteY46" fmla="*/ 597685 h 2366797"/>
              <a:gd name="connsiteX47" fmla="*/ 1130976 w 3252899"/>
              <a:gd name="connsiteY47" fmla="*/ 584027 h 2366797"/>
              <a:gd name="connsiteX48" fmla="*/ 1071876 w 3252899"/>
              <a:gd name="connsiteY48" fmla="*/ 561625 h 2366797"/>
              <a:gd name="connsiteX49" fmla="*/ 1102784 w 3252899"/>
              <a:gd name="connsiteY49" fmla="*/ 538443 h 2366797"/>
              <a:gd name="connsiteX50" fmla="*/ 1172332 w 3252899"/>
              <a:gd name="connsiteY50" fmla="*/ 551322 h 2366797"/>
              <a:gd name="connsiteX51" fmla="*/ 1177482 w 3252899"/>
              <a:gd name="connsiteY51" fmla="*/ 569352 h 2366797"/>
              <a:gd name="connsiteX52" fmla="*/ 1228998 w 3252899"/>
              <a:gd name="connsiteY52" fmla="*/ 579656 h 2366797"/>
              <a:gd name="connsiteX53" fmla="*/ 1272786 w 3252899"/>
              <a:gd name="connsiteY53" fmla="*/ 551322 h 2366797"/>
              <a:gd name="connsiteX54" fmla="*/ 1265058 w 3252899"/>
              <a:gd name="connsiteY54" fmla="*/ 517838 h 2366797"/>
              <a:gd name="connsiteX55" fmla="*/ 1326877 w 3252899"/>
              <a:gd name="connsiteY55" fmla="*/ 502383 h 2366797"/>
              <a:gd name="connsiteX56" fmla="*/ 1339023 w 3252899"/>
              <a:gd name="connsiteY56" fmla="*/ 472840 h 2366797"/>
              <a:gd name="connsiteX57" fmla="*/ 1362938 w 3252899"/>
              <a:gd name="connsiteY57" fmla="*/ 453443 h 2366797"/>
              <a:gd name="connsiteX58" fmla="*/ 1370666 w 3252899"/>
              <a:gd name="connsiteY58" fmla="*/ 419958 h 2366797"/>
              <a:gd name="connsiteX59" fmla="*/ 1411878 w 3252899"/>
              <a:gd name="connsiteY59" fmla="*/ 409655 h 2366797"/>
              <a:gd name="connsiteX60" fmla="*/ 1427333 w 3252899"/>
              <a:gd name="connsiteY60" fmla="*/ 378745 h 2366797"/>
              <a:gd name="connsiteX61" fmla="*/ 1414454 w 3252899"/>
              <a:gd name="connsiteY61" fmla="*/ 350412 h 2366797"/>
              <a:gd name="connsiteX62" fmla="*/ 1445363 w 3252899"/>
              <a:gd name="connsiteY62" fmla="*/ 306624 h 2366797"/>
              <a:gd name="connsiteX63" fmla="*/ 1453145 w 3252899"/>
              <a:gd name="connsiteY63" fmla="*/ 293304 h 2366797"/>
              <a:gd name="connsiteX64" fmla="*/ 1440211 w 3252899"/>
              <a:gd name="connsiteY64" fmla="*/ 260260 h 2366797"/>
              <a:gd name="connsiteX65" fmla="*/ 1294163 w 3252899"/>
              <a:gd name="connsiteY65" fmla="*/ 199968 h 2366797"/>
              <a:gd name="connsiteX66" fmla="*/ 1205816 w 3252899"/>
              <a:gd name="connsiteY66" fmla="*/ 201017 h 2366797"/>
              <a:gd name="connsiteX67" fmla="*/ 1024046 w 3252899"/>
              <a:gd name="connsiteY67" fmla="*/ 64704 h 2366797"/>
              <a:gd name="connsiteX68" fmla="*/ 901942 w 3252899"/>
              <a:gd name="connsiteY68" fmla="*/ 21007 h 2366797"/>
              <a:gd name="connsiteX69" fmla="*/ 907027 w 3252899"/>
              <a:gd name="connsiteY69" fmla="*/ 51624 h 2366797"/>
              <a:gd name="connsiteX70" fmla="*/ 878692 w 3252899"/>
              <a:gd name="connsiteY70" fmla="*/ 61926 h 2366797"/>
              <a:gd name="connsiteX71" fmla="*/ 858086 w 3252899"/>
              <a:gd name="connsiteY71" fmla="*/ 90259 h 2366797"/>
              <a:gd name="connsiteX72" fmla="*/ 870965 w 3252899"/>
              <a:gd name="connsiteY72" fmla="*/ 128895 h 2366797"/>
              <a:gd name="connsiteX73" fmla="*/ 948237 w 3252899"/>
              <a:gd name="connsiteY73" fmla="*/ 128895 h 2366797"/>
              <a:gd name="connsiteX74" fmla="*/ 971421 w 3252899"/>
              <a:gd name="connsiteY74" fmla="*/ 182987 h 2366797"/>
              <a:gd name="connsiteX75" fmla="*/ 1010057 w 3252899"/>
              <a:gd name="connsiteY75" fmla="*/ 213896 h 2366797"/>
              <a:gd name="connsiteX76" fmla="*/ 1038391 w 3252899"/>
              <a:gd name="connsiteY76" fmla="*/ 231927 h 2366797"/>
              <a:gd name="connsiteX77" fmla="*/ 1027025 w 3252899"/>
              <a:gd name="connsiteY77" fmla="*/ 281825 h 2366797"/>
              <a:gd name="connsiteX78" fmla="*/ 981694 w 3252899"/>
              <a:gd name="connsiteY78" fmla="*/ 295034 h 2366797"/>
              <a:gd name="connsiteX79" fmla="*/ 899374 w 3252899"/>
              <a:gd name="connsiteY79" fmla="*/ 221699 h 2366797"/>
              <a:gd name="connsiteX80" fmla="*/ 783260 w 3252899"/>
              <a:gd name="connsiteY80" fmla="*/ 190906 h 2366797"/>
              <a:gd name="connsiteX0" fmla="*/ 795446 w 3252899"/>
              <a:gd name="connsiteY0" fmla="*/ 274254 h 2366797"/>
              <a:gd name="connsiteX1" fmla="*/ 854663 w 3252899"/>
              <a:gd name="connsiteY1" fmla="*/ 331404 h 2366797"/>
              <a:gd name="connsiteX2" fmla="*/ 877996 w 3252899"/>
              <a:gd name="connsiteY2" fmla="*/ 458404 h 2366797"/>
              <a:gd name="connsiteX3" fmla="*/ 833546 w 3252899"/>
              <a:gd name="connsiteY3" fmla="*/ 509204 h 2366797"/>
              <a:gd name="connsiteX4" fmla="*/ 770046 w 3252899"/>
              <a:gd name="connsiteY4" fmla="*/ 572704 h 2366797"/>
              <a:gd name="connsiteX5" fmla="*/ 725596 w 3252899"/>
              <a:gd name="connsiteY5" fmla="*/ 782254 h 2366797"/>
              <a:gd name="connsiteX6" fmla="*/ 738296 w 3252899"/>
              <a:gd name="connsiteY6" fmla="*/ 947354 h 2366797"/>
              <a:gd name="connsiteX7" fmla="*/ 890696 w 3252899"/>
              <a:gd name="connsiteY7" fmla="*/ 1106104 h 2366797"/>
              <a:gd name="connsiteX8" fmla="*/ 763696 w 3252899"/>
              <a:gd name="connsiteY8" fmla="*/ 1207704 h 2366797"/>
              <a:gd name="connsiteX9" fmla="*/ 477946 w 3252899"/>
              <a:gd name="connsiteY9" fmla="*/ 1245804 h 2366797"/>
              <a:gd name="connsiteX10" fmla="*/ 338246 w 3252899"/>
              <a:gd name="connsiteY10" fmla="*/ 1353754 h 2366797"/>
              <a:gd name="connsiteX11" fmla="*/ 306496 w 3252899"/>
              <a:gd name="connsiteY11" fmla="*/ 1404554 h 2366797"/>
              <a:gd name="connsiteX12" fmla="*/ 293796 w 3252899"/>
              <a:gd name="connsiteY12" fmla="*/ 1506154 h 2366797"/>
              <a:gd name="connsiteX13" fmla="*/ 306496 w 3252899"/>
              <a:gd name="connsiteY13" fmla="*/ 1569654 h 2366797"/>
              <a:gd name="connsiteX14" fmla="*/ 810 w 3252899"/>
              <a:gd name="connsiteY14" fmla="*/ 1920233 h 2366797"/>
              <a:gd name="connsiteX15" fmla="*/ 219220 w 3252899"/>
              <a:gd name="connsiteY15" fmla="*/ 2060377 h 2366797"/>
              <a:gd name="connsiteX16" fmla="*/ 284197 w 3252899"/>
              <a:gd name="connsiteY16" fmla="*/ 2135099 h 2366797"/>
              <a:gd name="connsiteX17" fmla="*/ 261750 w 3252899"/>
              <a:gd name="connsiteY17" fmla="*/ 2233598 h 2366797"/>
              <a:gd name="connsiteX18" fmla="*/ 566846 w 3252899"/>
              <a:gd name="connsiteY18" fmla="*/ 2172904 h 2366797"/>
              <a:gd name="connsiteX19" fmla="*/ 801796 w 3252899"/>
              <a:gd name="connsiteY19" fmla="*/ 2230054 h 2366797"/>
              <a:gd name="connsiteX20" fmla="*/ 1335196 w 3252899"/>
              <a:gd name="connsiteY20" fmla="*/ 2363404 h 2366797"/>
              <a:gd name="connsiteX21" fmla="*/ 1824146 w 3252899"/>
              <a:gd name="connsiteY21" fmla="*/ 2325304 h 2366797"/>
              <a:gd name="connsiteX22" fmla="*/ 2274996 w 3252899"/>
              <a:gd name="connsiteY22" fmla="*/ 2306254 h 2366797"/>
              <a:gd name="connsiteX23" fmla="*/ 2548046 w 3252899"/>
              <a:gd name="connsiteY23" fmla="*/ 2312604 h 2366797"/>
              <a:gd name="connsiteX24" fmla="*/ 2871896 w 3252899"/>
              <a:gd name="connsiteY24" fmla="*/ 2071304 h 2366797"/>
              <a:gd name="connsiteX25" fmla="*/ 2833796 w 3252899"/>
              <a:gd name="connsiteY25" fmla="*/ 1899854 h 2366797"/>
              <a:gd name="connsiteX26" fmla="*/ 2948096 w 3252899"/>
              <a:gd name="connsiteY26" fmla="*/ 1671254 h 2366797"/>
              <a:gd name="connsiteX27" fmla="*/ 3252896 w 3252899"/>
              <a:gd name="connsiteY27" fmla="*/ 1417254 h 2366797"/>
              <a:gd name="connsiteX28" fmla="*/ 2941746 w 3252899"/>
              <a:gd name="connsiteY28" fmla="*/ 1099754 h 2366797"/>
              <a:gd name="connsiteX29" fmla="*/ 2732196 w 3252899"/>
              <a:gd name="connsiteY29" fmla="*/ 915604 h 2366797"/>
              <a:gd name="connsiteX30" fmla="*/ 2617896 w 3252899"/>
              <a:gd name="connsiteY30" fmla="*/ 560004 h 2366797"/>
              <a:gd name="connsiteX31" fmla="*/ 2332146 w 3252899"/>
              <a:gd name="connsiteY31" fmla="*/ 274254 h 2366797"/>
              <a:gd name="connsiteX32" fmla="*/ 2274996 w 3252899"/>
              <a:gd name="connsiteY32" fmla="*/ 159954 h 2366797"/>
              <a:gd name="connsiteX33" fmla="*/ 2147996 w 3252899"/>
              <a:gd name="connsiteY33" fmla="*/ 7554 h 2366797"/>
              <a:gd name="connsiteX34" fmla="*/ 1868596 w 3252899"/>
              <a:gd name="connsiteY34" fmla="*/ 39304 h 2366797"/>
              <a:gd name="connsiteX35" fmla="*/ 1551096 w 3252899"/>
              <a:gd name="connsiteY35" fmla="*/ 179004 h 2366797"/>
              <a:gd name="connsiteX36" fmla="*/ 1550970 w 3252899"/>
              <a:gd name="connsiteY36" fmla="*/ 167532 h 2366797"/>
              <a:gd name="connsiteX37" fmla="*/ 1849546 w 3252899"/>
              <a:gd name="connsiteY37" fmla="*/ 267904 h 2366797"/>
              <a:gd name="connsiteX38" fmla="*/ 1906696 w 3252899"/>
              <a:gd name="connsiteY38" fmla="*/ 509204 h 2366797"/>
              <a:gd name="connsiteX39" fmla="*/ 1646346 w 3252899"/>
              <a:gd name="connsiteY39" fmla="*/ 325054 h 2366797"/>
              <a:gd name="connsiteX40" fmla="*/ 1538091 w 3252899"/>
              <a:gd name="connsiteY40" fmla="*/ 412230 h 2366797"/>
              <a:gd name="connsiteX41" fmla="*/ 1478795 w 3252899"/>
              <a:gd name="connsiteY41" fmla="*/ 460444 h 2366797"/>
              <a:gd name="connsiteX42" fmla="*/ 1437636 w 3252899"/>
              <a:gd name="connsiteY42" fmla="*/ 530716 h 2366797"/>
              <a:gd name="connsiteX43" fmla="*/ 1355211 w 3252899"/>
              <a:gd name="connsiteY43" fmla="*/ 556474 h 2366797"/>
              <a:gd name="connsiteX44" fmla="*/ 1334605 w 3252899"/>
              <a:gd name="connsiteY44" fmla="*/ 613142 h 2366797"/>
              <a:gd name="connsiteX45" fmla="*/ 1313999 w 3252899"/>
              <a:gd name="connsiteY45" fmla="*/ 605414 h 2366797"/>
              <a:gd name="connsiteX46" fmla="*/ 1272786 w 3252899"/>
              <a:gd name="connsiteY46" fmla="*/ 597686 h 2366797"/>
              <a:gd name="connsiteX47" fmla="*/ 1182634 w 3252899"/>
              <a:gd name="connsiteY47" fmla="*/ 597685 h 2366797"/>
              <a:gd name="connsiteX48" fmla="*/ 1130976 w 3252899"/>
              <a:gd name="connsiteY48" fmla="*/ 584027 h 2366797"/>
              <a:gd name="connsiteX49" fmla="*/ 1071876 w 3252899"/>
              <a:gd name="connsiteY49" fmla="*/ 561625 h 2366797"/>
              <a:gd name="connsiteX50" fmla="*/ 1102784 w 3252899"/>
              <a:gd name="connsiteY50" fmla="*/ 538443 h 2366797"/>
              <a:gd name="connsiteX51" fmla="*/ 1172332 w 3252899"/>
              <a:gd name="connsiteY51" fmla="*/ 551322 h 2366797"/>
              <a:gd name="connsiteX52" fmla="*/ 1177482 w 3252899"/>
              <a:gd name="connsiteY52" fmla="*/ 569352 h 2366797"/>
              <a:gd name="connsiteX53" fmla="*/ 1228998 w 3252899"/>
              <a:gd name="connsiteY53" fmla="*/ 579656 h 2366797"/>
              <a:gd name="connsiteX54" fmla="*/ 1272786 w 3252899"/>
              <a:gd name="connsiteY54" fmla="*/ 551322 h 2366797"/>
              <a:gd name="connsiteX55" fmla="*/ 1265058 w 3252899"/>
              <a:gd name="connsiteY55" fmla="*/ 517838 h 2366797"/>
              <a:gd name="connsiteX56" fmla="*/ 1326877 w 3252899"/>
              <a:gd name="connsiteY56" fmla="*/ 502383 h 2366797"/>
              <a:gd name="connsiteX57" fmla="*/ 1339023 w 3252899"/>
              <a:gd name="connsiteY57" fmla="*/ 472840 h 2366797"/>
              <a:gd name="connsiteX58" fmla="*/ 1362938 w 3252899"/>
              <a:gd name="connsiteY58" fmla="*/ 453443 h 2366797"/>
              <a:gd name="connsiteX59" fmla="*/ 1370666 w 3252899"/>
              <a:gd name="connsiteY59" fmla="*/ 419958 h 2366797"/>
              <a:gd name="connsiteX60" fmla="*/ 1411878 w 3252899"/>
              <a:gd name="connsiteY60" fmla="*/ 409655 h 2366797"/>
              <a:gd name="connsiteX61" fmla="*/ 1427333 w 3252899"/>
              <a:gd name="connsiteY61" fmla="*/ 378745 h 2366797"/>
              <a:gd name="connsiteX62" fmla="*/ 1414454 w 3252899"/>
              <a:gd name="connsiteY62" fmla="*/ 350412 h 2366797"/>
              <a:gd name="connsiteX63" fmla="*/ 1445363 w 3252899"/>
              <a:gd name="connsiteY63" fmla="*/ 306624 h 2366797"/>
              <a:gd name="connsiteX64" fmla="*/ 1453145 w 3252899"/>
              <a:gd name="connsiteY64" fmla="*/ 293304 h 2366797"/>
              <a:gd name="connsiteX65" fmla="*/ 1440211 w 3252899"/>
              <a:gd name="connsiteY65" fmla="*/ 260260 h 2366797"/>
              <a:gd name="connsiteX66" fmla="*/ 1294163 w 3252899"/>
              <a:gd name="connsiteY66" fmla="*/ 199968 h 2366797"/>
              <a:gd name="connsiteX67" fmla="*/ 1205816 w 3252899"/>
              <a:gd name="connsiteY67" fmla="*/ 201017 h 2366797"/>
              <a:gd name="connsiteX68" fmla="*/ 1024046 w 3252899"/>
              <a:gd name="connsiteY68" fmla="*/ 64704 h 2366797"/>
              <a:gd name="connsiteX69" fmla="*/ 901942 w 3252899"/>
              <a:gd name="connsiteY69" fmla="*/ 21007 h 2366797"/>
              <a:gd name="connsiteX70" fmla="*/ 907027 w 3252899"/>
              <a:gd name="connsiteY70" fmla="*/ 51624 h 2366797"/>
              <a:gd name="connsiteX71" fmla="*/ 878692 w 3252899"/>
              <a:gd name="connsiteY71" fmla="*/ 61926 h 2366797"/>
              <a:gd name="connsiteX72" fmla="*/ 858086 w 3252899"/>
              <a:gd name="connsiteY72" fmla="*/ 90259 h 2366797"/>
              <a:gd name="connsiteX73" fmla="*/ 870965 w 3252899"/>
              <a:gd name="connsiteY73" fmla="*/ 128895 h 2366797"/>
              <a:gd name="connsiteX74" fmla="*/ 948237 w 3252899"/>
              <a:gd name="connsiteY74" fmla="*/ 128895 h 2366797"/>
              <a:gd name="connsiteX75" fmla="*/ 971421 w 3252899"/>
              <a:gd name="connsiteY75" fmla="*/ 182987 h 2366797"/>
              <a:gd name="connsiteX76" fmla="*/ 1010057 w 3252899"/>
              <a:gd name="connsiteY76" fmla="*/ 213896 h 2366797"/>
              <a:gd name="connsiteX77" fmla="*/ 1038391 w 3252899"/>
              <a:gd name="connsiteY77" fmla="*/ 231927 h 2366797"/>
              <a:gd name="connsiteX78" fmla="*/ 1027025 w 3252899"/>
              <a:gd name="connsiteY78" fmla="*/ 281825 h 2366797"/>
              <a:gd name="connsiteX79" fmla="*/ 981694 w 3252899"/>
              <a:gd name="connsiteY79" fmla="*/ 295034 h 2366797"/>
              <a:gd name="connsiteX80" fmla="*/ 899374 w 3252899"/>
              <a:gd name="connsiteY80" fmla="*/ 221699 h 2366797"/>
              <a:gd name="connsiteX81" fmla="*/ 783260 w 3252899"/>
              <a:gd name="connsiteY81" fmla="*/ 190906 h 2366797"/>
              <a:gd name="connsiteX0" fmla="*/ 795446 w 3252899"/>
              <a:gd name="connsiteY0" fmla="*/ 274254 h 2366797"/>
              <a:gd name="connsiteX1" fmla="*/ 854663 w 3252899"/>
              <a:gd name="connsiteY1" fmla="*/ 331404 h 2366797"/>
              <a:gd name="connsiteX2" fmla="*/ 877996 w 3252899"/>
              <a:gd name="connsiteY2" fmla="*/ 458404 h 2366797"/>
              <a:gd name="connsiteX3" fmla="*/ 833546 w 3252899"/>
              <a:gd name="connsiteY3" fmla="*/ 509204 h 2366797"/>
              <a:gd name="connsiteX4" fmla="*/ 770046 w 3252899"/>
              <a:gd name="connsiteY4" fmla="*/ 572704 h 2366797"/>
              <a:gd name="connsiteX5" fmla="*/ 725596 w 3252899"/>
              <a:gd name="connsiteY5" fmla="*/ 782254 h 2366797"/>
              <a:gd name="connsiteX6" fmla="*/ 738296 w 3252899"/>
              <a:gd name="connsiteY6" fmla="*/ 947354 h 2366797"/>
              <a:gd name="connsiteX7" fmla="*/ 890696 w 3252899"/>
              <a:gd name="connsiteY7" fmla="*/ 1106104 h 2366797"/>
              <a:gd name="connsiteX8" fmla="*/ 763696 w 3252899"/>
              <a:gd name="connsiteY8" fmla="*/ 1207704 h 2366797"/>
              <a:gd name="connsiteX9" fmla="*/ 477946 w 3252899"/>
              <a:gd name="connsiteY9" fmla="*/ 1245804 h 2366797"/>
              <a:gd name="connsiteX10" fmla="*/ 338246 w 3252899"/>
              <a:gd name="connsiteY10" fmla="*/ 1353754 h 2366797"/>
              <a:gd name="connsiteX11" fmla="*/ 306496 w 3252899"/>
              <a:gd name="connsiteY11" fmla="*/ 1404554 h 2366797"/>
              <a:gd name="connsiteX12" fmla="*/ 293796 w 3252899"/>
              <a:gd name="connsiteY12" fmla="*/ 1506154 h 2366797"/>
              <a:gd name="connsiteX13" fmla="*/ 306496 w 3252899"/>
              <a:gd name="connsiteY13" fmla="*/ 1569654 h 2366797"/>
              <a:gd name="connsiteX14" fmla="*/ 810 w 3252899"/>
              <a:gd name="connsiteY14" fmla="*/ 1920233 h 2366797"/>
              <a:gd name="connsiteX15" fmla="*/ 219220 w 3252899"/>
              <a:gd name="connsiteY15" fmla="*/ 2060377 h 2366797"/>
              <a:gd name="connsiteX16" fmla="*/ 284197 w 3252899"/>
              <a:gd name="connsiteY16" fmla="*/ 2135099 h 2366797"/>
              <a:gd name="connsiteX17" fmla="*/ 261750 w 3252899"/>
              <a:gd name="connsiteY17" fmla="*/ 2233598 h 2366797"/>
              <a:gd name="connsiteX18" fmla="*/ 566846 w 3252899"/>
              <a:gd name="connsiteY18" fmla="*/ 2172904 h 2366797"/>
              <a:gd name="connsiteX19" fmla="*/ 801796 w 3252899"/>
              <a:gd name="connsiteY19" fmla="*/ 2230054 h 2366797"/>
              <a:gd name="connsiteX20" fmla="*/ 1335196 w 3252899"/>
              <a:gd name="connsiteY20" fmla="*/ 2363404 h 2366797"/>
              <a:gd name="connsiteX21" fmla="*/ 1824146 w 3252899"/>
              <a:gd name="connsiteY21" fmla="*/ 2325304 h 2366797"/>
              <a:gd name="connsiteX22" fmla="*/ 2274996 w 3252899"/>
              <a:gd name="connsiteY22" fmla="*/ 2306254 h 2366797"/>
              <a:gd name="connsiteX23" fmla="*/ 2548046 w 3252899"/>
              <a:gd name="connsiteY23" fmla="*/ 2312604 h 2366797"/>
              <a:gd name="connsiteX24" fmla="*/ 2871896 w 3252899"/>
              <a:gd name="connsiteY24" fmla="*/ 2071304 h 2366797"/>
              <a:gd name="connsiteX25" fmla="*/ 2833796 w 3252899"/>
              <a:gd name="connsiteY25" fmla="*/ 1899854 h 2366797"/>
              <a:gd name="connsiteX26" fmla="*/ 2948096 w 3252899"/>
              <a:gd name="connsiteY26" fmla="*/ 1671254 h 2366797"/>
              <a:gd name="connsiteX27" fmla="*/ 3252896 w 3252899"/>
              <a:gd name="connsiteY27" fmla="*/ 1417254 h 2366797"/>
              <a:gd name="connsiteX28" fmla="*/ 2941746 w 3252899"/>
              <a:gd name="connsiteY28" fmla="*/ 1099754 h 2366797"/>
              <a:gd name="connsiteX29" fmla="*/ 2732196 w 3252899"/>
              <a:gd name="connsiteY29" fmla="*/ 915604 h 2366797"/>
              <a:gd name="connsiteX30" fmla="*/ 2617896 w 3252899"/>
              <a:gd name="connsiteY30" fmla="*/ 560004 h 2366797"/>
              <a:gd name="connsiteX31" fmla="*/ 2332146 w 3252899"/>
              <a:gd name="connsiteY31" fmla="*/ 274254 h 2366797"/>
              <a:gd name="connsiteX32" fmla="*/ 2274996 w 3252899"/>
              <a:gd name="connsiteY32" fmla="*/ 159954 h 2366797"/>
              <a:gd name="connsiteX33" fmla="*/ 2147996 w 3252899"/>
              <a:gd name="connsiteY33" fmla="*/ 7554 h 2366797"/>
              <a:gd name="connsiteX34" fmla="*/ 1868596 w 3252899"/>
              <a:gd name="connsiteY34" fmla="*/ 39304 h 2366797"/>
              <a:gd name="connsiteX35" fmla="*/ 1551096 w 3252899"/>
              <a:gd name="connsiteY35" fmla="*/ 179004 h 2366797"/>
              <a:gd name="connsiteX36" fmla="*/ 1849546 w 3252899"/>
              <a:gd name="connsiteY36" fmla="*/ 267904 h 2366797"/>
              <a:gd name="connsiteX37" fmla="*/ 1906696 w 3252899"/>
              <a:gd name="connsiteY37" fmla="*/ 509204 h 2366797"/>
              <a:gd name="connsiteX38" fmla="*/ 1646346 w 3252899"/>
              <a:gd name="connsiteY38" fmla="*/ 325054 h 2366797"/>
              <a:gd name="connsiteX39" fmla="*/ 1538091 w 3252899"/>
              <a:gd name="connsiteY39" fmla="*/ 412230 h 2366797"/>
              <a:gd name="connsiteX40" fmla="*/ 1478795 w 3252899"/>
              <a:gd name="connsiteY40" fmla="*/ 460444 h 2366797"/>
              <a:gd name="connsiteX41" fmla="*/ 1437636 w 3252899"/>
              <a:gd name="connsiteY41" fmla="*/ 530716 h 2366797"/>
              <a:gd name="connsiteX42" fmla="*/ 1355211 w 3252899"/>
              <a:gd name="connsiteY42" fmla="*/ 556474 h 2366797"/>
              <a:gd name="connsiteX43" fmla="*/ 1334605 w 3252899"/>
              <a:gd name="connsiteY43" fmla="*/ 613142 h 2366797"/>
              <a:gd name="connsiteX44" fmla="*/ 1313999 w 3252899"/>
              <a:gd name="connsiteY44" fmla="*/ 605414 h 2366797"/>
              <a:gd name="connsiteX45" fmla="*/ 1272786 w 3252899"/>
              <a:gd name="connsiteY45" fmla="*/ 597686 h 2366797"/>
              <a:gd name="connsiteX46" fmla="*/ 1182634 w 3252899"/>
              <a:gd name="connsiteY46" fmla="*/ 597685 h 2366797"/>
              <a:gd name="connsiteX47" fmla="*/ 1130976 w 3252899"/>
              <a:gd name="connsiteY47" fmla="*/ 584027 h 2366797"/>
              <a:gd name="connsiteX48" fmla="*/ 1071876 w 3252899"/>
              <a:gd name="connsiteY48" fmla="*/ 561625 h 2366797"/>
              <a:gd name="connsiteX49" fmla="*/ 1102784 w 3252899"/>
              <a:gd name="connsiteY49" fmla="*/ 538443 h 2366797"/>
              <a:gd name="connsiteX50" fmla="*/ 1172332 w 3252899"/>
              <a:gd name="connsiteY50" fmla="*/ 551322 h 2366797"/>
              <a:gd name="connsiteX51" fmla="*/ 1177482 w 3252899"/>
              <a:gd name="connsiteY51" fmla="*/ 569352 h 2366797"/>
              <a:gd name="connsiteX52" fmla="*/ 1228998 w 3252899"/>
              <a:gd name="connsiteY52" fmla="*/ 579656 h 2366797"/>
              <a:gd name="connsiteX53" fmla="*/ 1272786 w 3252899"/>
              <a:gd name="connsiteY53" fmla="*/ 551322 h 2366797"/>
              <a:gd name="connsiteX54" fmla="*/ 1265058 w 3252899"/>
              <a:gd name="connsiteY54" fmla="*/ 517838 h 2366797"/>
              <a:gd name="connsiteX55" fmla="*/ 1326877 w 3252899"/>
              <a:gd name="connsiteY55" fmla="*/ 502383 h 2366797"/>
              <a:gd name="connsiteX56" fmla="*/ 1339023 w 3252899"/>
              <a:gd name="connsiteY56" fmla="*/ 472840 h 2366797"/>
              <a:gd name="connsiteX57" fmla="*/ 1362938 w 3252899"/>
              <a:gd name="connsiteY57" fmla="*/ 453443 h 2366797"/>
              <a:gd name="connsiteX58" fmla="*/ 1370666 w 3252899"/>
              <a:gd name="connsiteY58" fmla="*/ 419958 h 2366797"/>
              <a:gd name="connsiteX59" fmla="*/ 1411878 w 3252899"/>
              <a:gd name="connsiteY59" fmla="*/ 409655 h 2366797"/>
              <a:gd name="connsiteX60" fmla="*/ 1427333 w 3252899"/>
              <a:gd name="connsiteY60" fmla="*/ 378745 h 2366797"/>
              <a:gd name="connsiteX61" fmla="*/ 1414454 w 3252899"/>
              <a:gd name="connsiteY61" fmla="*/ 350412 h 2366797"/>
              <a:gd name="connsiteX62" fmla="*/ 1445363 w 3252899"/>
              <a:gd name="connsiteY62" fmla="*/ 306624 h 2366797"/>
              <a:gd name="connsiteX63" fmla="*/ 1453145 w 3252899"/>
              <a:gd name="connsiteY63" fmla="*/ 293304 h 2366797"/>
              <a:gd name="connsiteX64" fmla="*/ 1440211 w 3252899"/>
              <a:gd name="connsiteY64" fmla="*/ 260260 h 2366797"/>
              <a:gd name="connsiteX65" fmla="*/ 1294163 w 3252899"/>
              <a:gd name="connsiteY65" fmla="*/ 199968 h 2366797"/>
              <a:gd name="connsiteX66" fmla="*/ 1205816 w 3252899"/>
              <a:gd name="connsiteY66" fmla="*/ 201017 h 2366797"/>
              <a:gd name="connsiteX67" fmla="*/ 1024046 w 3252899"/>
              <a:gd name="connsiteY67" fmla="*/ 64704 h 2366797"/>
              <a:gd name="connsiteX68" fmla="*/ 901942 w 3252899"/>
              <a:gd name="connsiteY68" fmla="*/ 21007 h 2366797"/>
              <a:gd name="connsiteX69" fmla="*/ 907027 w 3252899"/>
              <a:gd name="connsiteY69" fmla="*/ 51624 h 2366797"/>
              <a:gd name="connsiteX70" fmla="*/ 878692 w 3252899"/>
              <a:gd name="connsiteY70" fmla="*/ 61926 h 2366797"/>
              <a:gd name="connsiteX71" fmla="*/ 858086 w 3252899"/>
              <a:gd name="connsiteY71" fmla="*/ 90259 h 2366797"/>
              <a:gd name="connsiteX72" fmla="*/ 870965 w 3252899"/>
              <a:gd name="connsiteY72" fmla="*/ 128895 h 2366797"/>
              <a:gd name="connsiteX73" fmla="*/ 948237 w 3252899"/>
              <a:gd name="connsiteY73" fmla="*/ 128895 h 2366797"/>
              <a:gd name="connsiteX74" fmla="*/ 971421 w 3252899"/>
              <a:gd name="connsiteY74" fmla="*/ 182987 h 2366797"/>
              <a:gd name="connsiteX75" fmla="*/ 1010057 w 3252899"/>
              <a:gd name="connsiteY75" fmla="*/ 213896 h 2366797"/>
              <a:gd name="connsiteX76" fmla="*/ 1038391 w 3252899"/>
              <a:gd name="connsiteY76" fmla="*/ 231927 h 2366797"/>
              <a:gd name="connsiteX77" fmla="*/ 1027025 w 3252899"/>
              <a:gd name="connsiteY77" fmla="*/ 281825 h 2366797"/>
              <a:gd name="connsiteX78" fmla="*/ 981694 w 3252899"/>
              <a:gd name="connsiteY78" fmla="*/ 295034 h 2366797"/>
              <a:gd name="connsiteX79" fmla="*/ 899374 w 3252899"/>
              <a:gd name="connsiteY79" fmla="*/ 221699 h 2366797"/>
              <a:gd name="connsiteX80" fmla="*/ 783260 w 3252899"/>
              <a:gd name="connsiteY80" fmla="*/ 190906 h 2366797"/>
              <a:gd name="connsiteX0" fmla="*/ 795446 w 3252899"/>
              <a:gd name="connsiteY0" fmla="*/ 277051 h 2369594"/>
              <a:gd name="connsiteX1" fmla="*/ 854663 w 3252899"/>
              <a:gd name="connsiteY1" fmla="*/ 334201 h 2369594"/>
              <a:gd name="connsiteX2" fmla="*/ 877996 w 3252899"/>
              <a:gd name="connsiteY2" fmla="*/ 461201 h 2369594"/>
              <a:gd name="connsiteX3" fmla="*/ 833546 w 3252899"/>
              <a:gd name="connsiteY3" fmla="*/ 512001 h 2369594"/>
              <a:gd name="connsiteX4" fmla="*/ 770046 w 3252899"/>
              <a:gd name="connsiteY4" fmla="*/ 575501 h 2369594"/>
              <a:gd name="connsiteX5" fmla="*/ 725596 w 3252899"/>
              <a:gd name="connsiteY5" fmla="*/ 785051 h 2369594"/>
              <a:gd name="connsiteX6" fmla="*/ 738296 w 3252899"/>
              <a:gd name="connsiteY6" fmla="*/ 950151 h 2369594"/>
              <a:gd name="connsiteX7" fmla="*/ 890696 w 3252899"/>
              <a:gd name="connsiteY7" fmla="*/ 1108901 h 2369594"/>
              <a:gd name="connsiteX8" fmla="*/ 763696 w 3252899"/>
              <a:gd name="connsiteY8" fmla="*/ 1210501 h 2369594"/>
              <a:gd name="connsiteX9" fmla="*/ 477946 w 3252899"/>
              <a:gd name="connsiteY9" fmla="*/ 1248601 h 2369594"/>
              <a:gd name="connsiteX10" fmla="*/ 338246 w 3252899"/>
              <a:gd name="connsiteY10" fmla="*/ 1356551 h 2369594"/>
              <a:gd name="connsiteX11" fmla="*/ 306496 w 3252899"/>
              <a:gd name="connsiteY11" fmla="*/ 1407351 h 2369594"/>
              <a:gd name="connsiteX12" fmla="*/ 293796 w 3252899"/>
              <a:gd name="connsiteY12" fmla="*/ 1508951 h 2369594"/>
              <a:gd name="connsiteX13" fmla="*/ 306496 w 3252899"/>
              <a:gd name="connsiteY13" fmla="*/ 1572451 h 2369594"/>
              <a:gd name="connsiteX14" fmla="*/ 810 w 3252899"/>
              <a:gd name="connsiteY14" fmla="*/ 1923030 h 2369594"/>
              <a:gd name="connsiteX15" fmla="*/ 219220 w 3252899"/>
              <a:gd name="connsiteY15" fmla="*/ 2063174 h 2369594"/>
              <a:gd name="connsiteX16" fmla="*/ 284197 w 3252899"/>
              <a:gd name="connsiteY16" fmla="*/ 2137896 h 2369594"/>
              <a:gd name="connsiteX17" fmla="*/ 261750 w 3252899"/>
              <a:gd name="connsiteY17" fmla="*/ 2236395 h 2369594"/>
              <a:gd name="connsiteX18" fmla="*/ 566846 w 3252899"/>
              <a:gd name="connsiteY18" fmla="*/ 2175701 h 2369594"/>
              <a:gd name="connsiteX19" fmla="*/ 801796 w 3252899"/>
              <a:gd name="connsiteY19" fmla="*/ 2232851 h 2369594"/>
              <a:gd name="connsiteX20" fmla="*/ 1335196 w 3252899"/>
              <a:gd name="connsiteY20" fmla="*/ 2366201 h 2369594"/>
              <a:gd name="connsiteX21" fmla="*/ 1824146 w 3252899"/>
              <a:gd name="connsiteY21" fmla="*/ 2328101 h 2369594"/>
              <a:gd name="connsiteX22" fmla="*/ 2274996 w 3252899"/>
              <a:gd name="connsiteY22" fmla="*/ 2309051 h 2369594"/>
              <a:gd name="connsiteX23" fmla="*/ 2548046 w 3252899"/>
              <a:gd name="connsiteY23" fmla="*/ 2315401 h 2369594"/>
              <a:gd name="connsiteX24" fmla="*/ 2871896 w 3252899"/>
              <a:gd name="connsiteY24" fmla="*/ 2074101 h 2369594"/>
              <a:gd name="connsiteX25" fmla="*/ 2833796 w 3252899"/>
              <a:gd name="connsiteY25" fmla="*/ 1902651 h 2369594"/>
              <a:gd name="connsiteX26" fmla="*/ 2948096 w 3252899"/>
              <a:gd name="connsiteY26" fmla="*/ 1674051 h 2369594"/>
              <a:gd name="connsiteX27" fmla="*/ 3252896 w 3252899"/>
              <a:gd name="connsiteY27" fmla="*/ 1420051 h 2369594"/>
              <a:gd name="connsiteX28" fmla="*/ 2941746 w 3252899"/>
              <a:gd name="connsiteY28" fmla="*/ 1102551 h 2369594"/>
              <a:gd name="connsiteX29" fmla="*/ 2732196 w 3252899"/>
              <a:gd name="connsiteY29" fmla="*/ 918401 h 2369594"/>
              <a:gd name="connsiteX30" fmla="*/ 2617896 w 3252899"/>
              <a:gd name="connsiteY30" fmla="*/ 562801 h 2369594"/>
              <a:gd name="connsiteX31" fmla="*/ 2332146 w 3252899"/>
              <a:gd name="connsiteY31" fmla="*/ 277051 h 2369594"/>
              <a:gd name="connsiteX32" fmla="*/ 2274996 w 3252899"/>
              <a:gd name="connsiteY32" fmla="*/ 162751 h 2369594"/>
              <a:gd name="connsiteX33" fmla="*/ 2147996 w 3252899"/>
              <a:gd name="connsiteY33" fmla="*/ 10351 h 2369594"/>
              <a:gd name="connsiteX34" fmla="*/ 1868596 w 3252899"/>
              <a:gd name="connsiteY34" fmla="*/ 42101 h 2369594"/>
              <a:gd name="connsiteX35" fmla="*/ 1849546 w 3252899"/>
              <a:gd name="connsiteY35" fmla="*/ 270701 h 2369594"/>
              <a:gd name="connsiteX36" fmla="*/ 1906696 w 3252899"/>
              <a:gd name="connsiteY36" fmla="*/ 512001 h 2369594"/>
              <a:gd name="connsiteX37" fmla="*/ 1646346 w 3252899"/>
              <a:gd name="connsiteY37" fmla="*/ 327851 h 2369594"/>
              <a:gd name="connsiteX38" fmla="*/ 1538091 w 3252899"/>
              <a:gd name="connsiteY38" fmla="*/ 415027 h 2369594"/>
              <a:gd name="connsiteX39" fmla="*/ 1478795 w 3252899"/>
              <a:gd name="connsiteY39" fmla="*/ 463241 h 2369594"/>
              <a:gd name="connsiteX40" fmla="*/ 1437636 w 3252899"/>
              <a:gd name="connsiteY40" fmla="*/ 533513 h 2369594"/>
              <a:gd name="connsiteX41" fmla="*/ 1355211 w 3252899"/>
              <a:gd name="connsiteY41" fmla="*/ 559271 h 2369594"/>
              <a:gd name="connsiteX42" fmla="*/ 1334605 w 3252899"/>
              <a:gd name="connsiteY42" fmla="*/ 615939 h 2369594"/>
              <a:gd name="connsiteX43" fmla="*/ 1313999 w 3252899"/>
              <a:gd name="connsiteY43" fmla="*/ 608211 h 2369594"/>
              <a:gd name="connsiteX44" fmla="*/ 1272786 w 3252899"/>
              <a:gd name="connsiteY44" fmla="*/ 600483 h 2369594"/>
              <a:gd name="connsiteX45" fmla="*/ 1182634 w 3252899"/>
              <a:gd name="connsiteY45" fmla="*/ 600482 h 2369594"/>
              <a:gd name="connsiteX46" fmla="*/ 1130976 w 3252899"/>
              <a:gd name="connsiteY46" fmla="*/ 586824 h 2369594"/>
              <a:gd name="connsiteX47" fmla="*/ 1071876 w 3252899"/>
              <a:gd name="connsiteY47" fmla="*/ 564422 h 2369594"/>
              <a:gd name="connsiteX48" fmla="*/ 1102784 w 3252899"/>
              <a:gd name="connsiteY48" fmla="*/ 541240 h 2369594"/>
              <a:gd name="connsiteX49" fmla="*/ 1172332 w 3252899"/>
              <a:gd name="connsiteY49" fmla="*/ 554119 h 2369594"/>
              <a:gd name="connsiteX50" fmla="*/ 1177482 w 3252899"/>
              <a:gd name="connsiteY50" fmla="*/ 572149 h 2369594"/>
              <a:gd name="connsiteX51" fmla="*/ 1228998 w 3252899"/>
              <a:gd name="connsiteY51" fmla="*/ 582453 h 2369594"/>
              <a:gd name="connsiteX52" fmla="*/ 1272786 w 3252899"/>
              <a:gd name="connsiteY52" fmla="*/ 554119 h 2369594"/>
              <a:gd name="connsiteX53" fmla="*/ 1265058 w 3252899"/>
              <a:gd name="connsiteY53" fmla="*/ 520635 h 2369594"/>
              <a:gd name="connsiteX54" fmla="*/ 1326877 w 3252899"/>
              <a:gd name="connsiteY54" fmla="*/ 505180 h 2369594"/>
              <a:gd name="connsiteX55" fmla="*/ 1339023 w 3252899"/>
              <a:gd name="connsiteY55" fmla="*/ 475637 h 2369594"/>
              <a:gd name="connsiteX56" fmla="*/ 1362938 w 3252899"/>
              <a:gd name="connsiteY56" fmla="*/ 456240 h 2369594"/>
              <a:gd name="connsiteX57" fmla="*/ 1370666 w 3252899"/>
              <a:gd name="connsiteY57" fmla="*/ 422755 h 2369594"/>
              <a:gd name="connsiteX58" fmla="*/ 1411878 w 3252899"/>
              <a:gd name="connsiteY58" fmla="*/ 412452 h 2369594"/>
              <a:gd name="connsiteX59" fmla="*/ 1427333 w 3252899"/>
              <a:gd name="connsiteY59" fmla="*/ 381542 h 2369594"/>
              <a:gd name="connsiteX60" fmla="*/ 1414454 w 3252899"/>
              <a:gd name="connsiteY60" fmla="*/ 353209 h 2369594"/>
              <a:gd name="connsiteX61" fmla="*/ 1445363 w 3252899"/>
              <a:gd name="connsiteY61" fmla="*/ 309421 h 2369594"/>
              <a:gd name="connsiteX62" fmla="*/ 1453145 w 3252899"/>
              <a:gd name="connsiteY62" fmla="*/ 296101 h 2369594"/>
              <a:gd name="connsiteX63" fmla="*/ 1440211 w 3252899"/>
              <a:gd name="connsiteY63" fmla="*/ 263057 h 2369594"/>
              <a:gd name="connsiteX64" fmla="*/ 1294163 w 3252899"/>
              <a:gd name="connsiteY64" fmla="*/ 202765 h 2369594"/>
              <a:gd name="connsiteX65" fmla="*/ 1205816 w 3252899"/>
              <a:gd name="connsiteY65" fmla="*/ 203814 h 2369594"/>
              <a:gd name="connsiteX66" fmla="*/ 1024046 w 3252899"/>
              <a:gd name="connsiteY66" fmla="*/ 67501 h 2369594"/>
              <a:gd name="connsiteX67" fmla="*/ 901942 w 3252899"/>
              <a:gd name="connsiteY67" fmla="*/ 23804 h 2369594"/>
              <a:gd name="connsiteX68" fmla="*/ 907027 w 3252899"/>
              <a:gd name="connsiteY68" fmla="*/ 54421 h 2369594"/>
              <a:gd name="connsiteX69" fmla="*/ 878692 w 3252899"/>
              <a:gd name="connsiteY69" fmla="*/ 64723 h 2369594"/>
              <a:gd name="connsiteX70" fmla="*/ 858086 w 3252899"/>
              <a:gd name="connsiteY70" fmla="*/ 93056 h 2369594"/>
              <a:gd name="connsiteX71" fmla="*/ 870965 w 3252899"/>
              <a:gd name="connsiteY71" fmla="*/ 131692 h 2369594"/>
              <a:gd name="connsiteX72" fmla="*/ 948237 w 3252899"/>
              <a:gd name="connsiteY72" fmla="*/ 131692 h 2369594"/>
              <a:gd name="connsiteX73" fmla="*/ 971421 w 3252899"/>
              <a:gd name="connsiteY73" fmla="*/ 185784 h 2369594"/>
              <a:gd name="connsiteX74" fmla="*/ 1010057 w 3252899"/>
              <a:gd name="connsiteY74" fmla="*/ 216693 h 2369594"/>
              <a:gd name="connsiteX75" fmla="*/ 1038391 w 3252899"/>
              <a:gd name="connsiteY75" fmla="*/ 234724 h 2369594"/>
              <a:gd name="connsiteX76" fmla="*/ 1027025 w 3252899"/>
              <a:gd name="connsiteY76" fmla="*/ 284622 h 2369594"/>
              <a:gd name="connsiteX77" fmla="*/ 981694 w 3252899"/>
              <a:gd name="connsiteY77" fmla="*/ 297831 h 2369594"/>
              <a:gd name="connsiteX78" fmla="*/ 899374 w 3252899"/>
              <a:gd name="connsiteY78" fmla="*/ 224496 h 2369594"/>
              <a:gd name="connsiteX79" fmla="*/ 783260 w 3252899"/>
              <a:gd name="connsiteY79" fmla="*/ 193703 h 2369594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646346 w 3252899"/>
              <a:gd name="connsiteY36" fmla="*/ 319247 h 2360990"/>
              <a:gd name="connsiteX37" fmla="*/ 1538091 w 3252899"/>
              <a:gd name="connsiteY37" fmla="*/ 406423 h 2360990"/>
              <a:gd name="connsiteX38" fmla="*/ 1478795 w 3252899"/>
              <a:gd name="connsiteY38" fmla="*/ 454637 h 2360990"/>
              <a:gd name="connsiteX39" fmla="*/ 1437636 w 3252899"/>
              <a:gd name="connsiteY39" fmla="*/ 524909 h 2360990"/>
              <a:gd name="connsiteX40" fmla="*/ 1355211 w 3252899"/>
              <a:gd name="connsiteY40" fmla="*/ 550667 h 2360990"/>
              <a:gd name="connsiteX41" fmla="*/ 1334605 w 3252899"/>
              <a:gd name="connsiteY41" fmla="*/ 607335 h 2360990"/>
              <a:gd name="connsiteX42" fmla="*/ 1313999 w 3252899"/>
              <a:gd name="connsiteY42" fmla="*/ 599607 h 2360990"/>
              <a:gd name="connsiteX43" fmla="*/ 1272786 w 3252899"/>
              <a:gd name="connsiteY43" fmla="*/ 591879 h 2360990"/>
              <a:gd name="connsiteX44" fmla="*/ 1182634 w 3252899"/>
              <a:gd name="connsiteY44" fmla="*/ 591878 h 2360990"/>
              <a:gd name="connsiteX45" fmla="*/ 1130976 w 3252899"/>
              <a:gd name="connsiteY45" fmla="*/ 578220 h 2360990"/>
              <a:gd name="connsiteX46" fmla="*/ 1071876 w 3252899"/>
              <a:gd name="connsiteY46" fmla="*/ 555818 h 2360990"/>
              <a:gd name="connsiteX47" fmla="*/ 1102784 w 3252899"/>
              <a:gd name="connsiteY47" fmla="*/ 532636 h 2360990"/>
              <a:gd name="connsiteX48" fmla="*/ 1172332 w 3252899"/>
              <a:gd name="connsiteY48" fmla="*/ 545515 h 2360990"/>
              <a:gd name="connsiteX49" fmla="*/ 1177482 w 3252899"/>
              <a:gd name="connsiteY49" fmla="*/ 563545 h 2360990"/>
              <a:gd name="connsiteX50" fmla="*/ 1228998 w 3252899"/>
              <a:gd name="connsiteY50" fmla="*/ 573849 h 2360990"/>
              <a:gd name="connsiteX51" fmla="*/ 1272786 w 3252899"/>
              <a:gd name="connsiteY51" fmla="*/ 545515 h 2360990"/>
              <a:gd name="connsiteX52" fmla="*/ 1265058 w 3252899"/>
              <a:gd name="connsiteY52" fmla="*/ 512031 h 2360990"/>
              <a:gd name="connsiteX53" fmla="*/ 1326877 w 3252899"/>
              <a:gd name="connsiteY53" fmla="*/ 496576 h 2360990"/>
              <a:gd name="connsiteX54" fmla="*/ 1339023 w 3252899"/>
              <a:gd name="connsiteY54" fmla="*/ 467033 h 2360990"/>
              <a:gd name="connsiteX55" fmla="*/ 1362938 w 3252899"/>
              <a:gd name="connsiteY55" fmla="*/ 447636 h 2360990"/>
              <a:gd name="connsiteX56" fmla="*/ 1370666 w 3252899"/>
              <a:gd name="connsiteY56" fmla="*/ 414151 h 2360990"/>
              <a:gd name="connsiteX57" fmla="*/ 1411878 w 3252899"/>
              <a:gd name="connsiteY57" fmla="*/ 403848 h 2360990"/>
              <a:gd name="connsiteX58" fmla="*/ 1427333 w 3252899"/>
              <a:gd name="connsiteY58" fmla="*/ 372938 h 2360990"/>
              <a:gd name="connsiteX59" fmla="*/ 1414454 w 3252899"/>
              <a:gd name="connsiteY59" fmla="*/ 344605 h 2360990"/>
              <a:gd name="connsiteX60" fmla="*/ 1445363 w 3252899"/>
              <a:gd name="connsiteY60" fmla="*/ 300817 h 2360990"/>
              <a:gd name="connsiteX61" fmla="*/ 1453145 w 3252899"/>
              <a:gd name="connsiteY61" fmla="*/ 287497 h 2360990"/>
              <a:gd name="connsiteX62" fmla="*/ 1440211 w 3252899"/>
              <a:gd name="connsiteY62" fmla="*/ 254453 h 2360990"/>
              <a:gd name="connsiteX63" fmla="*/ 1294163 w 3252899"/>
              <a:gd name="connsiteY63" fmla="*/ 194161 h 2360990"/>
              <a:gd name="connsiteX64" fmla="*/ 1205816 w 3252899"/>
              <a:gd name="connsiteY64" fmla="*/ 195210 h 2360990"/>
              <a:gd name="connsiteX65" fmla="*/ 1024046 w 3252899"/>
              <a:gd name="connsiteY65" fmla="*/ 58897 h 2360990"/>
              <a:gd name="connsiteX66" fmla="*/ 901942 w 3252899"/>
              <a:gd name="connsiteY66" fmla="*/ 15200 h 2360990"/>
              <a:gd name="connsiteX67" fmla="*/ 907027 w 3252899"/>
              <a:gd name="connsiteY67" fmla="*/ 45817 h 2360990"/>
              <a:gd name="connsiteX68" fmla="*/ 878692 w 3252899"/>
              <a:gd name="connsiteY68" fmla="*/ 56119 h 2360990"/>
              <a:gd name="connsiteX69" fmla="*/ 858086 w 3252899"/>
              <a:gd name="connsiteY69" fmla="*/ 84452 h 2360990"/>
              <a:gd name="connsiteX70" fmla="*/ 870965 w 3252899"/>
              <a:gd name="connsiteY70" fmla="*/ 123088 h 2360990"/>
              <a:gd name="connsiteX71" fmla="*/ 948237 w 3252899"/>
              <a:gd name="connsiteY71" fmla="*/ 123088 h 2360990"/>
              <a:gd name="connsiteX72" fmla="*/ 971421 w 3252899"/>
              <a:gd name="connsiteY72" fmla="*/ 177180 h 2360990"/>
              <a:gd name="connsiteX73" fmla="*/ 1010057 w 3252899"/>
              <a:gd name="connsiteY73" fmla="*/ 208089 h 2360990"/>
              <a:gd name="connsiteX74" fmla="*/ 1038391 w 3252899"/>
              <a:gd name="connsiteY74" fmla="*/ 226120 h 2360990"/>
              <a:gd name="connsiteX75" fmla="*/ 1027025 w 3252899"/>
              <a:gd name="connsiteY75" fmla="*/ 276018 h 2360990"/>
              <a:gd name="connsiteX76" fmla="*/ 981694 w 3252899"/>
              <a:gd name="connsiteY76" fmla="*/ 289227 h 2360990"/>
              <a:gd name="connsiteX77" fmla="*/ 899374 w 3252899"/>
              <a:gd name="connsiteY77" fmla="*/ 215892 h 2360990"/>
              <a:gd name="connsiteX78" fmla="*/ 783260 w 3252899"/>
              <a:gd name="connsiteY78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13316 w 3252899"/>
              <a:gd name="connsiteY36" fmla="*/ 211065 h 2360990"/>
              <a:gd name="connsiteX37" fmla="*/ 1538091 w 3252899"/>
              <a:gd name="connsiteY37" fmla="*/ 406423 h 2360990"/>
              <a:gd name="connsiteX38" fmla="*/ 1478795 w 3252899"/>
              <a:gd name="connsiteY38" fmla="*/ 454637 h 2360990"/>
              <a:gd name="connsiteX39" fmla="*/ 1437636 w 3252899"/>
              <a:gd name="connsiteY39" fmla="*/ 524909 h 2360990"/>
              <a:gd name="connsiteX40" fmla="*/ 1355211 w 3252899"/>
              <a:gd name="connsiteY40" fmla="*/ 550667 h 2360990"/>
              <a:gd name="connsiteX41" fmla="*/ 1334605 w 3252899"/>
              <a:gd name="connsiteY41" fmla="*/ 607335 h 2360990"/>
              <a:gd name="connsiteX42" fmla="*/ 1313999 w 3252899"/>
              <a:gd name="connsiteY42" fmla="*/ 599607 h 2360990"/>
              <a:gd name="connsiteX43" fmla="*/ 1272786 w 3252899"/>
              <a:gd name="connsiteY43" fmla="*/ 591879 h 2360990"/>
              <a:gd name="connsiteX44" fmla="*/ 1182634 w 3252899"/>
              <a:gd name="connsiteY44" fmla="*/ 591878 h 2360990"/>
              <a:gd name="connsiteX45" fmla="*/ 1130976 w 3252899"/>
              <a:gd name="connsiteY45" fmla="*/ 578220 h 2360990"/>
              <a:gd name="connsiteX46" fmla="*/ 1071876 w 3252899"/>
              <a:gd name="connsiteY46" fmla="*/ 555818 h 2360990"/>
              <a:gd name="connsiteX47" fmla="*/ 1102784 w 3252899"/>
              <a:gd name="connsiteY47" fmla="*/ 532636 h 2360990"/>
              <a:gd name="connsiteX48" fmla="*/ 1172332 w 3252899"/>
              <a:gd name="connsiteY48" fmla="*/ 545515 h 2360990"/>
              <a:gd name="connsiteX49" fmla="*/ 1177482 w 3252899"/>
              <a:gd name="connsiteY49" fmla="*/ 563545 h 2360990"/>
              <a:gd name="connsiteX50" fmla="*/ 1228998 w 3252899"/>
              <a:gd name="connsiteY50" fmla="*/ 573849 h 2360990"/>
              <a:gd name="connsiteX51" fmla="*/ 1272786 w 3252899"/>
              <a:gd name="connsiteY51" fmla="*/ 545515 h 2360990"/>
              <a:gd name="connsiteX52" fmla="*/ 1265058 w 3252899"/>
              <a:gd name="connsiteY52" fmla="*/ 512031 h 2360990"/>
              <a:gd name="connsiteX53" fmla="*/ 1326877 w 3252899"/>
              <a:gd name="connsiteY53" fmla="*/ 496576 h 2360990"/>
              <a:gd name="connsiteX54" fmla="*/ 1339023 w 3252899"/>
              <a:gd name="connsiteY54" fmla="*/ 467033 h 2360990"/>
              <a:gd name="connsiteX55" fmla="*/ 1362938 w 3252899"/>
              <a:gd name="connsiteY55" fmla="*/ 447636 h 2360990"/>
              <a:gd name="connsiteX56" fmla="*/ 1370666 w 3252899"/>
              <a:gd name="connsiteY56" fmla="*/ 414151 h 2360990"/>
              <a:gd name="connsiteX57" fmla="*/ 1411878 w 3252899"/>
              <a:gd name="connsiteY57" fmla="*/ 403848 h 2360990"/>
              <a:gd name="connsiteX58" fmla="*/ 1427333 w 3252899"/>
              <a:gd name="connsiteY58" fmla="*/ 372938 h 2360990"/>
              <a:gd name="connsiteX59" fmla="*/ 1414454 w 3252899"/>
              <a:gd name="connsiteY59" fmla="*/ 344605 h 2360990"/>
              <a:gd name="connsiteX60" fmla="*/ 1445363 w 3252899"/>
              <a:gd name="connsiteY60" fmla="*/ 300817 h 2360990"/>
              <a:gd name="connsiteX61" fmla="*/ 1453145 w 3252899"/>
              <a:gd name="connsiteY61" fmla="*/ 287497 h 2360990"/>
              <a:gd name="connsiteX62" fmla="*/ 1440211 w 3252899"/>
              <a:gd name="connsiteY62" fmla="*/ 254453 h 2360990"/>
              <a:gd name="connsiteX63" fmla="*/ 1294163 w 3252899"/>
              <a:gd name="connsiteY63" fmla="*/ 194161 h 2360990"/>
              <a:gd name="connsiteX64" fmla="*/ 1205816 w 3252899"/>
              <a:gd name="connsiteY64" fmla="*/ 195210 h 2360990"/>
              <a:gd name="connsiteX65" fmla="*/ 1024046 w 3252899"/>
              <a:gd name="connsiteY65" fmla="*/ 58897 h 2360990"/>
              <a:gd name="connsiteX66" fmla="*/ 901942 w 3252899"/>
              <a:gd name="connsiteY66" fmla="*/ 15200 h 2360990"/>
              <a:gd name="connsiteX67" fmla="*/ 907027 w 3252899"/>
              <a:gd name="connsiteY67" fmla="*/ 45817 h 2360990"/>
              <a:gd name="connsiteX68" fmla="*/ 878692 w 3252899"/>
              <a:gd name="connsiteY68" fmla="*/ 56119 h 2360990"/>
              <a:gd name="connsiteX69" fmla="*/ 858086 w 3252899"/>
              <a:gd name="connsiteY69" fmla="*/ 84452 h 2360990"/>
              <a:gd name="connsiteX70" fmla="*/ 870965 w 3252899"/>
              <a:gd name="connsiteY70" fmla="*/ 123088 h 2360990"/>
              <a:gd name="connsiteX71" fmla="*/ 948237 w 3252899"/>
              <a:gd name="connsiteY71" fmla="*/ 123088 h 2360990"/>
              <a:gd name="connsiteX72" fmla="*/ 971421 w 3252899"/>
              <a:gd name="connsiteY72" fmla="*/ 177180 h 2360990"/>
              <a:gd name="connsiteX73" fmla="*/ 1010057 w 3252899"/>
              <a:gd name="connsiteY73" fmla="*/ 208089 h 2360990"/>
              <a:gd name="connsiteX74" fmla="*/ 1038391 w 3252899"/>
              <a:gd name="connsiteY74" fmla="*/ 226120 h 2360990"/>
              <a:gd name="connsiteX75" fmla="*/ 1027025 w 3252899"/>
              <a:gd name="connsiteY75" fmla="*/ 276018 h 2360990"/>
              <a:gd name="connsiteX76" fmla="*/ 981694 w 3252899"/>
              <a:gd name="connsiteY76" fmla="*/ 289227 h 2360990"/>
              <a:gd name="connsiteX77" fmla="*/ 899374 w 3252899"/>
              <a:gd name="connsiteY77" fmla="*/ 215892 h 2360990"/>
              <a:gd name="connsiteX78" fmla="*/ 783260 w 3252899"/>
              <a:gd name="connsiteY78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13316 w 3252899"/>
              <a:gd name="connsiteY37" fmla="*/ 211065 h 2360990"/>
              <a:gd name="connsiteX38" fmla="*/ 1538091 w 3252899"/>
              <a:gd name="connsiteY38" fmla="*/ 406423 h 2360990"/>
              <a:gd name="connsiteX39" fmla="*/ 1478795 w 3252899"/>
              <a:gd name="connsiteY39" fmla="*/ 454637 h 2360990"/>
              <a:gd name="connsiteX40" fmla="*/ 1437636 w 3252899"/>
              <a:gd name="connsiteY40" fmla="*/ 524909 h 2360990"/>
              <a:gd name="connsiteX41" fmla="*/ 1355211 w 3252899"/>
              <a:gd name="connsiteY41" fmla="*/ 550667 h 2360990"/>
              <a:gd name="connsiteX42" fmla="*/ 1334605 w 3252899"/>
              <a:gd name="connsiteY42" fmla="*/ 607335 h 2360990"/>
              <a:gd name="connsiteX43" fmla="*/ 1313999 w 3252899"/>
              <a:gd name="connsiteY43" fmla="*/ 599607 h 2360990"/>
              <a:gd name="connsiteX44" fmla="*/ 1272786 w 3252899"/>
              <a:gd name="connsiteY44" fmla="*/ 591879 h 2360990"/>
              <a:gd name="connsiteX45" fmla="*/ 1182634 w 3252899"/>
              <a:gd name="connsiteY45" fmla="*/ 591878 h 2360990"/>
              <a:gd name="connsiteX46" fmla="*/ 1130976 w 3252899"/>
              <a:gd name="connsiteY46" fmla="*/ 578220 h 2360990"/>
              <a:gd name="connsiteX47" fmla="*/ 1071876 w 3252899"/>
              <a:gd name="connsiteY47" fmla="*/ 555818 h 2360990"/>
              <a:gd name="connsiteX48" fmla="*/ 1102784 w 3252899"/>
              <a:gd name="connsiteY48" fmla="*/ 532636 h 2360990"/>
              <a:gd name="connsiteX49" fmla="*/ 1172332 w 3252899"/>
              <a:gd name="connsiteY49" fmla="*/ 545515 h 2360990"/>
              <a:gd name="connsiteX50" fmla="*/ 1177482 w 3252899"/>
              <a:gd name="connsiteY50" fmla="*/ 563545 h 2360990"/>
              <a:gd name="connsiteX51" fmla="*/ 1228998 w 3252899"/>
              <a:gd name="connsiteY51" fmla="*/ 573849 h 2360990"/>
              <a:gd name="connsiteX52" fmla="*/ 1272786 w 3252899"/>
              <a:gd name="connsiteY52" fmla="*/ 545515 h 2360990"/>
              <a:gd name="connsiteX53" fmla="*/ 1265058 w 3252899"/>
              <a:gd name="connsiteY53" fmla="*/ 512031 h 2360990"/>
              <a:gd name="connsiteX54" fmla="*/ 1326877 w 3252899"/>
              <a:gd name="connsiteY54" fmla="*/ 496576 h 2360990"/>
              <a:gd name="connsiteX55" fmla="*/ 1339023 w 3252899"/>
              <a:gd name="connsiteY55" fmla="*/ 467033 h 2360990"/>
              <a:gd name="connsiteX56" fmla="*/ 1362938 w 3252899"/>
              <a:gd name="connsiteY56" fmla="*/ 447636 h 2360990"/>
              <a:gd name="connsiteX57" fmla="*/ 1370666 w 3252899"/>
              <a:gd name="connsiteY57" fmla="*/ 414151 h 2360990"/>
              <a:gd name="connsiteX58" fmla="*/ 1411878 w 3252899"/>
              <a:gd name="connsiteY58" fmla="*/ 403848 h 2360990"/>
              <a:gd name="connsiteX59" fmla="*/ 1427333 w 3252899"/>
              <a:gd name="connsiteY59" fmla="*/ 372938 h 2360990"/>
              <a:gd name="connsiteX60" fmla="*/ 1414454 w 3252899"/>
              <a:gd name="connsiteY60" fmla="*/ 344605 h 2360990"/>
              <a:gd name="connsiteX61" fmla="*/ 1445363 w 3252899"/>
              <a:gd name="connsiteY61" fmla="*/ 300817 h 2360990"/>
              <a:gd name="connsiteX62" fmla="*/ 1453145 w 3252899"/>
              <a:gd name="connsiteY62" fmla="*/ 287497 h 2360990"/>
              <a:gd name="connsiteX63" fmla="*/ 1440211 w 3252899"/>
              <a:gd name="connsiteY63" fmla="*/ 254453 h 2360990"/>
              <a:gd name="connsiteX64" fmla="*/ 1294163 w 3252899"/>
              <a:gd name="connsiteY64" fmla="*/ 194161 h 2360990"/>
              <a:gd name="connsiteX65" fmla="*/ 1205816 w 3252899"/>
              <a:gd name="connsiteY65" fmla="*/ 195210 h 2360990"/>
              <a:gd name="connsiteX66" fmla="*/ 1024046 w 3252899"/>
              <a:gd name="connsiteY66" fmla="*/ 58897 h 2360990"/>
              <a:gd name="connsiteX67" fmla="*/ 901942 w 3252899"/>
              <a:gd name="connsiteY67" fmla="*/ 15200 h 2360990"/>
              <a:gd name="connsiteX68" fmla="*/ 907027 w 3252899"/>
              <a:gd name="connsiteY68" fmla="*/ 45817 h 2360990"/>
              <a:gd name="connsiteX69" fmla="*/ 878692 w 3252899"/>
              <a:gd name="connsiteY69" fmla="*/ 56119 h 2360990"/>
              <a:gd name="connsiteX70" fmla="*/ 858086 w 3252899"/>
              <a:gd name="connsiteY70" fmla="*/ 84452 h 2360990"/>
              <a:gd name="connsiteX71" fmla="*/ 870965 w 3252899"/>
              <a:gd name="connsiteY71" fmla="*/ 123088 h 2360990"/>
              <a:gd name="connsiteX72" fmla="*/ 948237 w 3252899"/>
              <a:gd name="connsiteY72" fmla="*/ 123088 h 2360990"/>
              <a:gd name="connsiteX73" fmla="*/ 971421 w 3252899"/>
              <a:gd name="connsiteY73" fmla="*/ 177180 h 2360990"/>
              <a:gd name="connsiteX74" fmla="*/ 1010057 w 3252899"/>
              <a:gd name="connsiteY74" fmla="*/ 208089 h 2360990"/>
              <a:gd name="connsiteX75" fmla="*/ 1038391 w 3252899"/>
              <a:gd name="connsiteY75" fmla="*/ 226120 h 2360990"/>
              <a:gd name="connsiteX76" fmla="*/ 1027025 w 3252899"/>
              <a:gd name="connsiteY76" fmla="*/ 276018 h 2360990"/>
              <a:gd name="connsiteX77" fmla="*/ 981694 w 3252899"/>
              <a:gd name="connsiteY77" fmla="*/ 289227 h 2360990"/>
              <a:gd name="connsiteX78" fmla="*/ 899374 w 3252899"/>
              <a:gd name="connsiteY78" fmla="*/ 215892 h 2360990"/>
              <a:gd name="connsiteX79" fmla="*/ 783260 w 3252899"/>
              <a:gd name="connsiteY79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13316 w 3252899"/>
              <a:gd name="connsiteY37" fmla="*/ 211065 h 2360990"/>
              <a:gd name="connsiteX38" fmla="*/ 1538091 w 3252899"/>
              <a:gd name="connsiteY38" fmla="*/ 406423 h 2360990"/>
              <a:gd name="connsiteX39" fmla="*/ 1478795 w 3252899"/>
              <a:gd name="connsiteY39" fmla="*/ 454637 h 2360990"/>
              <a:gd name="connsiteX40" fmla="*/ 1437636 w 3252899"/>
              <a:gd name="connsiteY40" fmla="*/ 524909 h 2360990"/>
              <a:gd name="connsiteX41" fmla="*/ 1355211 w 3252899"/>
              <a:gd name="connsiteY41" fmla="*/ 550667 h 2360990"/>
              <a:gd name="connsiteX42" fmla="*/ 1334605 w 3252899"/>
              <a:gd name="connsiteY42" fmla="*/ 607335 h 2360990"/>
              <a:gd name="connsiteX43" fmla="*/ 1313999 w 3252899"/>
              <a:gd name="connsiteY43" fmla="*/ 599607 h 2360990"/>
              <a:gd name="connsiteX44" fmla="*/ 1272786 w 3252899"/>
              <a:gd name="connsiteY44" fmla="*/ 591879 h 2360990"/>
              <a:gd name="connsiteX45" fmla="*/ 1182634 w 3252899"/>
              <a:gd name="connsiteY45" fmla="*/ 591878 h 2360990"/>
              <a:gd name="connsiteX46" fmla="*/ 1130976 w 3252899"/>
              <a:gd name="connsiteY46" fmla="*/ 578220 h 2360990"/>
              <a:gd name="connsiteX47" fmla="*/ 1071876 w 3252899"/>
              <a:gd name="connsiteY47" fmla="*/ 555818 h 2360990"/>
              <a:gd name="connsiteX48" fmla="*/ 1102784 w 3252899"/>
              <a:gd name="connsiteY48" fmla="*/ 532636 h 2360990"/>
              <a:gd name="connsiteX49" fmla="*/ 1172332 w 3252899"/>
              <a:gd name="connsiteY49" fmla="*/ 545515 h 2360990"/>
              <a:gd name="connsiteX50" fmla="*/ 1177482 w 3252899"/>
              <a:gd name="connsiteY50" fmla="*/ 563545 h 2360990"/>
              <a:gd name="connsiteX51" fmla="*/ 1228998 w 3252899"/>
              <a:gd name="connsiteY51" fmla="*/ 573849 h 2360990"/>
              <a:gd name="connsiteX52" fmla="*/ 1272786 w 3252899"/>
              <a:gd name="connsiteY52" fmla="*/ 545515 h 2360990"/>
              <a:gd name="connsiteX53" fmla="*/ 1265058 w 3252899"/>
              <a:gd name="connsiteY53" fmla="*/ 512031 h 2360990"/>
              <a:gd name="connsiteX54" fmla="*/ 1326877 w 3252899"/>
              <a:gd name="connsiteY54" fmla="*/ 496576 h 2360990"/>
              <a:gd name="connsiteX55" fmla="*/ 1339023 w 3252899"/>
              <a:gd name="connsiteY55" fmla="*/ 467033 h 2360990"/>
              <a:gd name="connsiteX56" fmla="*/ 1362938 w 3252899"/>
              <a:gd name="connsiteY56" fmla="*/ 447636 h 2360990"/>
              <a:gd name="connsiteX57" fmla="*/ 1370666 w 3252899"/>
              <a:gd name="connsiteY57" fmla="*/ 414151 h 2360990"/>
              <a:gd name="connsiteX58" fmla="*/ 1411878 w 3252899"/>
              <a:gd name="connsiteY58" fmla="*/ 403848 h 2360990"/>
              <a:gd name="connsiteX59" fmla="*/ 1427333 w 3252899"/>
              <a:gd name="connsiteY59" fmla="*/ 372938 h 2360990"/>
              <a:gd name="connsiteX60" fmla="*/ 1414454 w 3252899"/>
              <a:gd name="connsiteY60" fmla="*/ 344605 h 2360990"/>
              <a:gd name="connsiteX61" fmla="*/ 1445363 w 3252899"/>
              <a:gd name="connsiteY61" fmla="*/ 300817 h 2360990"/>
              <a:gd name="connsiteX62" fmla="*/ 1453145 w 3252899"/>
              <a:gd name="connsiteY62" fmla="*/ 287497 h 2360990"/>
              <a:gd name="connsiteX63" fmla="*/ 1440211 w 3252899"/>
              <a:gd name="connsiteY63" fmla="*/ 254453 h 2360990"/>
              <a:gd name="connsiteX64" fmla="*/ 1294163 w 3252899"/>
              <a:gd name="connsiteY64" fmla="*/ 194161 h 2360990"/>
              <a:gd name="connsiteX65" fmla="*/ 1205816 w 3252899"/>
              <a:gd name="connsiteY65" fmla="*/ 195210 h 2360990"/>
              <a:gd name="connsiteX66" fmla="*/ 1024046 w 3252899"/>
              <a:gd name="connsiteY66" fmla="*/ 58897 h 2360990"/>
              <a:gd name="connsiteX67" fmla="*/ 901942 w 3252899"/>
              <a:gd name="connsiteY67" fmla="*/ 15200 h 2360990"/>
              <a:gd name="connsiteX68" fmla="*/ 907027 w 3252899"/>
              <a:gd name="connsiteY68" fmla="*/ 45817 h 2360990"/>
              <a:gd name="connsiteX69" fmla="*/ 878692 w 3252899"/>
              <a:gd name="connsiteY69" fmla="*/ 56119 h 2360990"/>
              <a:gd name="connsiteX70" fmla="*/ 858086 w 3252899"/>
              <a:gd name="connsiteY70" fmla="*/ 84452 h 2360990"/>
              <a:gd name="connsiteX71" fmla="*/ 870965 w 3252899"/>
              <a:gd name="connsiteY71" fmla="*/ 123088 h 2360990"/>
              <a:gd name="connsiteX72" fmla="*/ 948237 w 3252899"/>
              <a:gd name="connsiteY72" fmla="*/ 123088 h 2360990"/>
              <a:gd name="connsiteX73" fmla="*/ 971421 w 3252899"/>
              <a:gd name="connsiteY73" fmla="*/ 177180 h 2360990"/>
              <a:gd name="connsiteX74" fmla="*/ 1010057 w 3252899"/>
              <a:gd name="connsiteY74" fmla="*/ 208089 h 2360990"/>
              <a:gd name="connsiteX75" fmla="*/ 1038391 w 3252899"/>
              <a:gd name="connsiteY75" fmla="*/ 226120 h 2360990"/>
              <a:gd name="connsiteX76" fmla="*/ 1027025 w 3252899"/>
              <a:gd name="connsiteY76" fmla="*/ 276018 h 2360990"/>
              <a:gd name="connsiteX77" fmla="*/ 981694 w 3252899"/>
              <a:gd name="connsiteY77" fmla="*/ 289227 h 2360990"/>
              <a:gd name="connsiteX78" fmla="*/ 899374 w 3252899"/>
              <a:gd name="connsiteY78" fmla="*/ 215892 h 2360990"/>
              <a:gd name="connsiteX79" fmla="*/ 783260 w 3252899"/>
              <a:gd name="connsiteY79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38091 w 3252899"/>
              <a:gd name="connsiteY39" fmla="*/ 406423 h 2360990"/>
              <a:gd name="connsiteX40" fmla="*/ 1478795 w 3252899"/>
              <a:gd name="connsiteY40" fmla="*/ 454637 h 2360990"/>
              <a:gd name="connsiteX41" fmla="*/ 1437636 w 3252899"/>
              <a:gd name="connsiteY41" fmla="*/ 524909 h 2360990"/>
              <a:gd name="connsiteX42" fmla="*/ 1355211 w 3252899"/>
              <a:gd name="connsiteY42" fmla="*/ 550667 h 2360990"/>
              <a:gd name="connsiteX43" fmla="*/ 1334605 w 3252899"/>
              <a:gd name="connsiteY43" fmla="*/ 607335 h 2360990"/>
              <a:gd name="connsiteX44" fmla="*/ 1313999 w 3252899"/>
              <a:gd name="connsiteY44" fmla="*/ 599607 h 2360990"/>
              <a:gd name="connsiteX45" fmla="*/ 1272786 w 3252899"/>
              <a:gd name="connsiteY45" fmla="*/ 591879 h 2360990"/>
              <a:gd name="connsiteX46" fmla="*/ 1182634 w 3252899"/>
              <a:gd name="connsiteY46" fmla="*/ 591878 h 2360990"/>
              <a:gd name="connsiteX47" fmla="*/ 1130976 w 3252899"/>
              <a:gd name="connsiteY47" fmla="*/ 578220 h 2360990"/>
              <a:gd name="connsiteX48" fmla="*/ 1071876 w 3252899"/>
              <a:gd name="connsiteY48" fmla="*/ 555818 h 2360990"/>
              <a:gd name="connsiteX49" fmla="*/ 1102784 w 3252899"/>
              <a:gd name="connsiteY49" fmla="*/ 532636 h 2360990"/>
              <a:gd name="connsiteX50" fmla="*/ 1172332 w 3252899"/>
              <a:gd name="connsiteY50" fmla="*/ 545515 h 2360990"/>
              <a:gd name="connsiteX51" fmla="*/ 1177482 w 3252899"/>
              <a:gd name="connsiteY51" fmla="*/ 563545 h 2360990"/>
              <a:gd name="connsiteX52" fmla="*/ 1228998 w 3252899"/>
              <a:gd name="connsiteY52" fmla="*/ 573849 h 2360990"/>
              <a:gd name="connsiteX53" fmla="*/ 1272786 w 3252899"/>
              <a:gd name="connsiteY53" fmla="*/ 545515 h 2360990"/>
              <a:gd name="connsiteX54" fmla="*/ 1265058 w 3252899"/>
              <a:gd name="connsiteY54" fmla="*/ 512031 h 2360990"/>
              <a:gd name="connsiteX55" fmla="*/ 1326877 w 3252899"/>
              <a:gd name="connsiteY55" fmla="*/ 496576 h 2360990"/>
              <a:gd name="connsiteX56" fmla="*/ 1339023 w 3252899"/>
              <a:gd name="connsiteY56" fmla="*/ 467033 h 2360990"/>
              <a:gd name="connsiteX57" fmla="*/ 1362938 w 3252899"/>
              <a:gd name="connsiteY57" fmla="*/ 447636 h 2360990"/>
              <a:gd name="connsiteX58" fmla="*/ 1370666 w 3252899"/>
              <a:gd name="connsiteY58" fmla="*/ 414151 h 2360990"/>
              <a:gd name="connsiteX59" fmla="*/ 1411878 w 3252899"/>
              <a:gd name="connsiteY59" fmla="*/ 403848 h 2360990"/>
              <a:gd name="connsiteX60" fmla="*/ 1427333 w 3252899"/>
              <a:gd name="connsiteY60" fmla="*/ 372938 h 2360990"/>
              <a:gd name="connsiteX61" fmla="*/ 1414454 w 3252899"/>
              <a:gd name="connsiteY61" fmla="*/ 344605 h 2360990"/>
              <a:gd name="connsiteX62" fmla="*/ 1445363 w 3252899"/>
              <a:gd name="connsiteY62" fmla="*/ 300817 h 2360990"/>
              <a:gd name="connsiteX63" fmla="*/ 1453145 w 3252899"/>
              <a:gd name="connsiteY63" fmla="*/ 287497 h 2360990"/>
              <a:gd name="connsiteX64" fmla="*/ 1440211 w 3252899"/>
              <a:gd name="connsiteY64" fmla="*/ 254453 h 2360990"/>
              <a:gd name="connsiteX65" fmla="*/ 1294163 w 3252899"/>
              <a:gd name="connsiteY65" fmla="*/ 194161 h 2360990"/>
              <a:gd name="connsiteX66" fmla="*/ 1205816 w 3252899"/>
              <a:gd name="connsiteY66" fmla="*/ 195210 h 2360990"/>
              <a:gd name="connsiteX67" fmla="*/ 1024046 w 3252899"/>
              <a:gd name="connsiteY67" fmla="*/ 58897 h 2360990"/>
              <a:gd name="connsiteX68" fmla="*/ 901942 w 3252899"/>
              <a:gd name="connsiteY68" fmla="*/ 15200 h 2360990"/>
              <a:gd name="connsiteX69" fmla="*/ 907027 w 3252899"/>
              <a:gd name="connsiteY69" fmla="*/ 45817 h 2360990"/>
              <a:gd name="connsiteX70" fmla="*/ 878692 w 3252899"/>
              <a:gd name="connsiteY70" fmla="*/ 56119 h 2360990"/>
              <a:gd name="connsiteX71" fmla="*/ 858086 w 3252899"/>
              <a:gd name="connsiteY71" fmla="*/ 84452 h 2360990"/>
              <a:gd name="connsiteX72" fmla="*/ 870965 w 3252899"/>
              <a:gd name="connsiteY72" fmla="*/ 123088 h 2360990"/>
              <a:gd name="connsiteX73" fmla="*/ 948237 w 3252899"/>
              <a:gd name="connsiteY73" fmla="*/ 123088 h 2360990"/>
              <a:gd name="connsiteX74" fmla="*/ 971421 w 3252899"/>
              <a:gd name="connsiteY74" fmla="*/ 177180 h 2360990"/>
              <a:gd name="connsiteX75" fmla="*/ 1010057 w 3252899"/>
              <a:gd name="connsiteY75" fmla="*/ 208089 h 2360990"/>
              <a:gd name="connsiteX76" fmla="*/ 1038391 w 3252899"/>
              <a:gd name="connsiteY76" fmla="*/ 226120 h 2360990"/>
              <a:gd name="connsiteX77" fmla="*/ 1027025 w 3252899"/>
              <a:gd name="connsiteY77" fmla="*/ 276018 h 2360990"/>
              <a:gd name="connsiteX78" fmla="*/ 981694 w 3252899"/>
              <a:gd name="connsiteY78" fmla="*/ 289227 h 2360990"/>
              <a:gd name="connsiteX79" fmla="*/ 899374 w 3252899"/>
              <a:gd name="connsiteY79" fmla="*/ 215892 h 2360990"/>
              <a:gd name="connsiteX80" fmla="*/ 783260 w 3252899"/>
              <a:gd name="connsiteY80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32939 w 3252899"/>
              <a:gd name="connsiteY39" fmla="*/ 257029 h 2360990"/>
              <a:gd name="connsiteX40" fmla="*/ 1538091 w 3252899"/>
              <a:gd name="connsiteY40" fmla="*/ 406423 h 2360990"/>
              <a:gd name="connsiteX41" fmla="*/ 1478795 w 3252899"/>
              <a:gd name="connsiteY41" fmla="*/ 454637 h 2360990"/>
              <a:gd name="connsiteX42" fmla="*/ 1437636 w 3252899"/>
              <a:gd name="connsiteY42" fmla="*/ 524909 h 2360990"/>
              <a:gd name="connsiteX43" fmla="*/ 1355211 w 3252899"/>
              <a:gd name="connsiteY43" fmla="*/ 550667 h 2360990"/>
              <a:gd name="connsiteX44" fmla="*/ 1334605 w 3252899"/>
              <a:gd name="connsiteY44" fmla="*/ 607335 h 2360990"/>
              <a:gd name="connsiteX45" fmla="*/ 1313999 w 3252899"/>
              <a:gd name="connsiteY45" fmla="*/ 599607 h 2360990"/>
              <a:gd name="connsiteX46" fmla="*/ 1272786 w 3252899"/>
              <a:gd name="connsiteY46" fmla="*/ 591879 h 2360990"/>
              <a:gd name="connsiteX47" fmla="*/ 1182634 w 3252899"/>
              <a:gd name="connsiteY47" fmla="*/ 591878 h 2360990"/>
              <a:gd name="connsiteX48" fmla="*/ 1130976 w 3252899"/>
              <a:gd name="connsiteY48" fmla="*/ 578220 h 2360990"/>
              <a:gd name="connsiteX49" fmla="*/ 1071876 w 3252899"/>
              <a:gd name="connsiteY49" fmla="*/ 555818 h 2360990"/>
              <a:gd name="connsiteX50" fmla="*/ 1102784 w 3252899"/>
              <a:gd name="connsiteY50" fmla="*/ 532636 h 2360990"/>
              <a:gd name="connsiteX51" fmla="*/ 1172332 w 3252899"/>
              <a:gd name="connsiteY51" fmla="*/ 545515 h 2360990"/>
              <a:gd name="connsiteX52" fmla="*/ 1177482 w 3252899"/>
              <a:gd name="connsiteY52" fmla="*/ 563545 h 2360990"/>
              <a:gd name="connsiteX53" fmla="*/ 1228998 w 3252899"/>
              <a:gd name="connsiteY53" fmla="*/ 573849 h 2360990"/>
              <a:gd name="connsiteX54" fmla="*/ 1272786 w 3252899"/>
              <a:gd name="connsiteY54" fmla="*/ 545515 h 2360990"/>
              <a:gd name="connsiteX55" fmla="*/ 1265058 w 3252899"/>
              <a:gd name="connsiteY55" fmla="*/ 512031 h 2360990"/>
              <a:gd name="connsiteX56" fmla="*/ 1326877 w 3252899"/>
              <a:gd name="connsiteY56" fmla="*/ 496576 h 2360990"/>
              <a:gd name="connsiteX57" fmla="*/ 1339023 w 3252899"/>
              <a:gd name="connsiteY57" fmla="*/ 467033 h 2360990"/>
              <a:gd name="connsiteX58" fmla="*/ 1362938 w 3252899"/>
              <a:gd name="connsiteY58" fmla="*/ 447636 h 2360990"/>
              <a:gd name="connsiteX59" fmla="*/ 1370666 w 3252899"/>
              <a:gd name="connsiteY59" fmla="*/ 414151 h 2360990"/>
              <a:gd name="connsiteX60" fmla="*/ 1411878 w 3252899"/>
              <a:gd name="connsiteY60" fmla="*/ 403848 h 2360990"/>
              <a:gd name="connsiteX61" fmla="*/ 1427333 w 3252899"/>
              <a:gd name="connsiteY61" fmla="*/ 372938 h 2360990"/>
              <a:gd name="connsiteX62" fmla="*/ 1414454 w 3252899"/>
              <a:gd name="connsiteY62" fmla="*/ 344605 h 2360990"/>
              <a:gd name="connsiteX63" fmla="*/ 1445363 w 3252899"/>
              <a:gd name="connsiteY63" fmla="*/ 300817 h 2360990"/>
              <a:gd name="connsiteX64" fmla="*/ 1453145 w 3252899"/>
              <a:gd name="connsiteY64" fmla="*/ 287497 h 2360990"/>
              <a:gd name="connsiteX65" fmla="*/ 1440211 w 3252899"/>
              <a:gd name="connsiteY65" fmla="*/ 254453 h 2360990"/>
              <a:gd name="connsiteX66" fmla="*/ 1294163 w 3252899"/>
              <a:gd name="connsiteY66" fmla="*/ 194161 h 2360990"/>
              <a:gd name="connsiteX67" fmla="*/ 1205816 w 3252899"/>
              <a:gd name="connsiteY67" fmla="*/ 195210 h 2360990"/>
              <a:gd name="connsiteX68" fmla="*/ 1024046 w 3252899"/>
              <a:gd name="connsiteY68" fmla="*/ 58897 h 2360990"/>
              <a:gd name="connsiteX69" fmla="*/ 901942 w 3252899"/>
              <a:gd name="connsiteY69" fmla="*/ 15200 h 2360990"/>
              <a:gd name="connsiteX70" fmla="*/ 907027 w 3252899"/>
              <a:gd name="connsiteY70" fmla="*/ 45817 h 2360990"/>
              <a:gd name="connsiteX71" fmla="*/ 878692 w 3252899"/>
              <a:gd name="connsiteY71" fmla="*/ 56119 h 2360990"/>
              <a:gd name="connsiteX72" fmla="*/ 858086 w 3252899"/>
              <a:gd name="connsiteY72" fmla="*/ 84452 h 2360990"/>
              <a:gd name="connsiteX73" fmla="*/ 870965 w 3252899"/>
              <a:gd name="connsiteY73" fmla="*/ 123088 h 2360990"/>
              <a:gd name="connsiteX74" fmla="*/ 948237 w 3252899"/>
              <a:gd name="connsiteY74" fmla="*/ 123088 h 2360990"/>
              <a:gd name="connsiteX75" fmla="*/ 971421 w 3252899"/>
              <a:gd name="connsiteY75" fmla="*/ 177180 h 2360990"/>
              <a:gd name="connsiteX76" fmla="*/ 1010057 w 3252899"/>
              <a:gd name="connsiteY76" fmla="*/ 208089 h 2360990"/>
              <a:gd name="connsiteX77" fmla="*/ 1038391 w 3252899"/>
              <a:gd name="connsiteY77" fmla="*/ 226120 h 2360990"/>
              <a:gd name="connsiteX78" fmla="*/ 1027025 w 3252899"/>
              <a:gd name="connsiteY78" fmla="*/ 276018 h 2360990"/>
              <a:gd name="connsiteX79" fmla="*/ 981694 w 3252899"/>
              <a:gd name="connsiteY79" fmla="*/ 289227 h 2360990"/>
              <a:gd name="connsiteX80" fmla="*/ 899374 w 3252899"/>
              <a:gd name="connsiteY80" fmla="*/ 215892 h 2360990"/>
              <a:gd name="connsiteX81" fmla="*/ 783260 w 3252899"/>
              <a:gd name="connsiteY81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32939 w 3252899"/>
              <a:gd name="connsiteY39" fmla="*/ 257029 h 2360990"/>
              <a:gd name="connsiteX40" fmla="*/ 1576728 w 3252899"/>
              <a:gd name="connsiteY40" fmla="*/ 393545 h 2360990"/>
              <a:gd name="connsiteX41" fmla="*/ 1538091 w 3252899"/>
              <a:gd name="connsiteY41" fmla="*/ 406423 h 2360990"/>
              <a:gd name="connsiteX42" fmla="*/ 1478795 w 3252899"/>
              <a:gd name="connsiteY42" fmla="*/ 454637 h 2360990"/>
              <a:gd name="connsiteX43" fmla="*/ 1437636 w 3252899"/>
              <a:gd name="connsiteY43" fmla="*/ 524909 h 2360990"/>
              <a:gd name="connsiteX44" fmla="*/ 1355211 w 3252899"/>
              <a:gd name="connsiteY44" fmla="*/ 550667 h 2360990"/>
              <a:gd name="connsiteX45" fmla="*/ 1334605 w 3252899"/>
              <a:gd name="connsiteY45" fmla="*/ 607335 h 2360990"/>
              <a:gd name="connsiteX46" fmla="*/ 1313999 w 3252899"/>
              <a:gd name="connsiteY46" fmla="*/ 599607 h 2360990"/>
              <a:gd name="connsiteX47" fmla="*/ 1272786 w 3252899"/>
              <a:gd name="connsiteY47" fmla="*/ 591879 h 2360990"/>
              <a:gd name="connsiteX48" fmla="*/ 1182634 w 3252899"/>
              <a:gd name="connsiteY48" fmla="*/ 591878 h 2360990"/>
              <a:gd name="connsiteX49" fmla="*/ 1130976 w 3252899"/>
              <a:gd name="connsiteY49" fmla="*/ 578220 h 2360990"/>
              <a:gd name="connsiteX50" fmla="*/ 1071876 w 3252899"/>
              <a:gd name="connsiteY50" fmla="*/ 555818 h 2360990"/>
              <a:gd name="connsiteX51" fmla="*/ 1102784 w 3252899"/>
              <a:gd name="connsiteY51" fmla="*/ 532636 h 2360990"/>
              <a:gd name="connsiteX52" fmla="*/ 1172332 w 3252899"/>
              <a:gd name="connsiteY52" fmla="*/ 545515 h 2360990"/>
              <a:gd name="connsiteX53" fmla="*/ 1177482 w 3252899"/>
              <a:gd name="connsiteY53" fmla="*/ 563545 h 2360990"/>
              <a:gd name="connsiteX54" fmla="*/ 1228998 w 3252899"/>
              <a:gd name="connsiteY54" fmla="*/ 573849 h 2360990"/>
              <a:gd name="connsiteX55" fmla="*/ 1272786 w 3252899"/>
              <a:gd name="connsiteY55" fmla="*/ 545515 h 2360990"/>
              <a:gd name="connsiteX56" fmla="*/ 1265058 w 3252899"/>
              <a:gd name="connsiteY56" fmla="*/ 512031 h 2360990"/>
              <a:gd name="connsiteX57" fmla="*/ 1326877 w 3252899"/>
              <a:gd name="connsiteY57" fmla="*/ 496576 h 2360990"/>
              <a:gd name="connsiteX58" fmla="*/ 1339023 w 3252899"/>
              <a:gd name="connsiteY58" fmla="*/ 467033 h 2360990"/>
              <a:gd name="connsiteX59" fmla="*/ 1362938 w 3252899"/>
              <a:gd name="connsiteY59" fmla="*/ 447636 h 2360990"/>
              <a:gd name="connsiteX60" fmla="*/ 1370666 w 3252899"/>
              <a:gd name="connsiteY60" fmla="*/ 414151 h 2360990"/>
              <a:gd name="connsiteX61" fmla="*/ 1411878 w 3252899"/>
              <a:gd name="connsiteY61" fmla="*/ 403848 h 2360990"/>
              <a:gd name="connsiteX62" fmla="*/ 1427333 w 3252899"/>
              <a:gd name="connsiteY62" fmla="*/ 372938 h 2360990"/>
              <a:gd name="connsiteX63" fmla="*/ 1414454 w 3252899"/>
              <a:gd name="connsiteY63" fmla="*/ 344605 h 2360990"/>
              <a:gd name="connsiteX64" fmla="*/ 1445363 w 3252899"/>
              <a:gd name="connsiteY64" fmla="*/ 300817 h 2360990"/>
              <a:gd name="connsiteX65" fmla="*/ 1453145 w 3252899"/>
              <a:gd name="connsiteY65" fmla="*/ 287497 h 2360990"/>
              <a:gd name="connsiteX66" fmla="*/ 1440211 w 3252899"/>
              <a:gd name="connsiteY66" fmla="*/ 254453 h 2360990"/>
              <a:gd name="connsiteX67" fmla="*/ 1294163 w 3252899"/>
              <a:gd name="connsiteY67" fmla="*/ 194161 h 2360990"/>
              <a:gd name="connsiteX68" fmla="*/ 1205816 w 3252899"/>
              <a:gd name="connsiteY68" fmla="*/ 195210 h 2360990"/>
              <a:gd name="connsiteX69" fmla="*/ 1024046 w 3252899"/>
              <a:gd name="connsiteY69" fmla="*/ 58897 h 2360990"/>
              <a:gd name="connsiteX70" fmla="*/ 901942 w 3252899"/>
              <a:gd name="connsiteY70" fmla="*/ 15200 h 2360990"/>
              <a:gd name="connsiteX71" fmla="*/ 907027 w 3252899"/>
              <a:gd name="connsiteY71" fmla="*/ 45817 h 2360990"/>
              <a:gd name="connsiteX72" fmla="*/ 878692 w 3252899"/>
              <a:gd name="connsiteY72" fmla="*/ 56119 h 2360990"/>
              <a:gd name="connsiteX73" fmla="*/ 858086 w 3252899"/>
              <a:gd name="connsiteY73" fmla="*/ 84452 h 2360990"/>
              <a:gd name="connsiteX74" fmla="*/ 870965 w 3252899"/>
              <a:gd name="connsiteY74" fmla="*/ 123088 h 2360990"/>
              <a:gd name="connsiteX75" fmla="*/ 948237 w 3252899"/>
              <a:gd name="connsiteY75" fmla="*/ 123088 h 2360990"/>
              <a:gd name="connsiteX76" fmla="*/ 971421 w 3252899"/>
              <a:gd name="connsiteY76" fmla="*/ 177180 h 2360990"/>
              <a:gd name="connsiteX77" fmla="*/ 1010057 w 3252899"/>
              <a:gd name="connsiteY77" fmla="*/ 208089 h 2360990"/>
              <a:gd name="connsiteX78" fmla="*/ 1038391 w 3252899"/>
              <a:gd name="connsiteY78" fmla="*/ 226120 h 2360990"/>
              <a:gd name="connsiteX79" fmla="*/ 1027025 w 3252899"/>
              <a:gd name="connsiteY79" fmla="*/ 276018 h 2360990"/>
              <a:gd name="connsiteX80" fmla="*/ 981694 w 3252899"/>
              <a:gd name="connsiteY80" fmla="*/ 289227 h 2360990"/>
              <a:gd name="connsiteX81" fmla="*/ 899374 w 3252899"/>
              <a:gd name="connsiteY81" fmla="*/ 215892 h 2360990"/>
              <a:gd name="connsiteX82" fmla="*/ 783260 w 3252899"/>
              <a:gd name="connsiteY82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32939 w 3252899"/>
              <a:gd name="connsiteY39" fmla="*/ 257029 h 2360990"/>
              <a:gd name="connsiteX40" fmla="*/ 1566424 w 3252899"/>
              <a:gd name="connsiteY40" fmla="*/ 323999 h 2360990"/>
              <a:gd name="connsiteX41" fmla="*/ 1576728 w 3252899"/>
              <a:gd name="connsiteY41" fmla="*/ 393545 h 2360990"/>
              <a:gd name="connsiteX42" fmla="*/ 1538091 w 3252899"/>
              <a:gd name="connsiteY42" fmla="*/ 406423 h 2360990"/>
              <a:gd name="connsiteX43" fmla="*/ 1478795 w 3252899"/>
              <a:gd name="connsiteY43" fmla="*/ 454637 h 2360990"/>
              <a:gd name="connsiteX44" fmla="*/ 1437636 w 3252899"/>
              <a:gd name="connsiteY44" fmla="*/ 524909 h 2360990"/>
              <a:gd name="connsiteX45" fmla="*/ 1355211 w 3252899"/>
              <a:gd name="connsiteY45" fmla="*/ 550667 h 2360990"/>
              <a:gd name="connsiteX46" fmla="*/ 1334605 w 3252899"/>
              <a:gd name="connsiteY46" fmla="*/ 607335 h 2360990"/>
              <a:gd name="connsiteX47" fmla="*/ 1313999 w 3252899"/>
              <a:gd name="connsiteY47" fmla="*/ 599607 h 2360990"/>
              <a:gd name="connsiteX48" fmla="*/ 1272786 w 3252899"/>
              <a:gd name="connsiteY48" fmla="*/ 591879 h 2360990"/>
              <a:gd name="connsiteX49" fmla="*/ 1182634 w 3252899"/>
              <a:gd name="connsiteY49" fmla="*/ 591878 h 2360990"/>
              <a:gd name="connsiteX50" fmla="*/ 1130976 w 3252899"/>
              <a:gd name="connsiteY50" fmla="*/ 578220 h 2360990"/>
              <a:gd name="connsiteX51" fmla="*/ 1071876 w 3252899"/>
              <a:gd name="connsiteY51" fmla="*/ 555818 h 2360990"/>
              <a:gd name="connsiteX52" fmla="*/ 1102784 w 3252899"/>
              <a:gd name="connsiteY52" fmla="*/ 532636 h 2360990"/>
              <a:gd name="connsiteX53" fmla="*/ 1172332 w 3252899"/>
              <a:gd name="connsiteY53" fmla="*/ 545515 h 2360990"/>
              <a:gd name="connsiteX54" fmla="*/ 1177482 w 3252899"/>
              <a:gd name="connsiteY54" fmla="*/ 563545 h 2360990"/>
              <a:gd name="connsiteX55" fmla="*/ 1228998 w 3252899"/>
              <a:gd name="connsiteY55" fmla="*/ 573849 h 2360990"/>
              <a:gd name="connsiteX56" fmla="*/ 1272786 w 3252899"/>
              <a:gd name="connsiteY56" fmla="*/ 545515 h 2360990"/>
              <a:gd name="connsiteX57" fmla="*/ 1265058 w 3252899"/>
              <a:gd name="connsiteY57" fmla="*/ 512031 h 2360990"/>
              <a:gd name="connsiteX58" fmla="*/ 1326877 w 3252899"/>
              <a:gd name="connsiteY58" fmla="*/ 496576 h 2360990"/>
              <a:gd name="connsiteX59" fmla="*/ 1339023 w 3252899"/>
              <a:gd name="connsiteY59" fmla="*/ 467033 h 2360990"/>
              <a:gd name="connsiteX60" fmla="*/ 1362938 w 3252899"/>
              <a:gd name="connsiteY60" fmla="*/ 447636 h 2360990"/>
              <a:gd name="connsiteX61" fmla="*/ 1370666 w 3252899"/>
              <a:gd name="connsiteY61" fmla="*/ 414151 h 2360990"/>
              <a:gd name="connsiteX62" fmla="*/ 1411878 w 3252899"/>
              <a:gd name="connsiteY62" fmla="*/ 403848 h 2360990"/>
              <a:gd name="connsiteX63" fmla="*/ 1427333 w 3252899"/>
              <a:gd name="connsiteY63" fmla="*/ 372938 h 2360990"/>
              <a:gd name="connsiteX64" fmla="*/ 1414454 w 3252899"/>
              <a:gd name="connsiteY64" fmla="*/ 344605 h 2360990"/>
              <a:gd name="connsiteX65" fmla="*/ 1445363 w 3252899"/>
              <a:gd name="connsiteY65" fmla="*/ 300817 h 2360990"/>
              <a:gd name="connsiteX66" fmla="*/ 1453145 w 3252899"/>
              <a:gd name="connsiteY66" fmla="*/ 287497 h 2360990"/>
              <a:gd name="connsiteX67" fmla="*/ 1440211 w 3252899"/>
              <a:gd name="connsiteY67" fmla="*/ 254453 h 2360990"/>
              <a:gd name="connsiteX68" fmla="*/ 1294163 w 3252899"/>
              <a:gd name="connsiteY68" fmla="*/ 194161 h 2360990"/>
              <a:gd name="connsiteX69" fmla="*/ 1205816 w 3252899"/>
              <a:gd name="connsiteY69" fmla="*/ 195210 h 2360990"/>
              <a:gd name="connsiteX70" fmla="*/ 1024046 w 3252899"/>
              <a:gd name="connsiteY70" fmla="*/ 58897 h 2360990"/>
              <a:gd name="connsiteX71" fmla="*/ 901942 w 3252899"/>
              <a:gd name="connsiteY71" fmla="*/ 15200 h 2360990"/>
              <a:gd name="connsiteX72" fmla="*/ 907027 w 3252899"/>
              <a:gd name="connsiteY72" fmla="*/ 45817 h 2360990"/>
              <a:gd name="connsiteX73" fmla="*/ 878692 w 3252899"/>
              <a:gd name="connsiteY73" fmla="*/ 56119 h 2360990"/>
              <a:gd name="connsiteX74" fmla="*/ 858086 w 3252899"/>
              <a:gd name="connsiteY74" fmla="*/ 84452 h 2360990"/>
              <a:gd name="connsiteX75" fmla="*/ 870965 w 3252899"/>
              <a:gd name="connsiteY75" fmla="*/ 123088 h 2360990"/>
              <a:gd name="connsiteX76" fmla="*/ 948237 w 3252899"/>
              <a:gd name="connsiteY76" fmla="*/ 123088 h 2360990"/>
              <a:gd name="connsiteX77" fmla="*/ 971421 w 3252899"/>
              <a:gd name="connsiteY77" fmla="*/ 177180 h 2360990"/>
              <a:gd name="connsiteX78" fmla="*/ 1010057 w 3252899"/>
              <a:gd name="connsiteY78" fmla="*/ 208089 h 2360990"/>
              <a:gd name="connsiteX79" fmla="*/ 1038391 w 3252899"/>
              <a:gd name="connsiteY79" fmla="*/ 226120 h 2360990"/>
              <a:gd name="connsiteX80" fmla="*/ 1027025 w 3252899"/>
              <a:gd name="connsiteY80" fmla="*/ 276018 h 2360990"/>
              <a:gd name="connsiteX81" fmla="*/ 981694 w 3252899"/>
              <a:gd name="connsiteY81" fmla="*/ 289227 h 2360990"/>
              <a:gd name="connsiteX82" fmla="*/ 899374 w 3252899"/>
              <a:gd name="connsiteY82" fmla="*/ 215892 h 2360990"/>
              <a:gd name="connsiteX83" fmla="*/ 783260 w 3252899"/>
              <a:gd name="connsiteY83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32939 w 3252899"/>
              <a:gd name="connsiteY39" fmla="*/ 257029 h 2360990"/>
              <a:gd name="connsiteX40" fmla="*/ 1566424 w 3252899"/>
              <a:gd name="connsiteY40" fmla="*/ 323999 h 2360990"/>
              <a:gd name="connsiteX41" fmla="*/ 1576728 w 3252899"/>
              <a:gd name="connsiteY41" fmla="*/ 393545 h 2360990"/>
              <a:gd name="connsiteX42" fmla="*/ 1538091 w 3252899"/>
              <a:gd name="connsiteY42" fmla="*/ 406423 h 2360990"/>
              <a:gd name="connsiteX43" fmla="*/ 1478795 w 3252899"/>
              <a:gd name="connsiteY43" fmla="*/ 454637 h 2360990"/>
              <a:gd name="connsiteX44" fmla="*/ 1437636 w 3252899"/>
              <a:gd name="connsiteY44" fmla="*/ 524909 h 2360990"/>
              <a:gd name="connsiteX45" fmla="*/ 1355211 w 3252899"/>
              <a:gd name="connsiteY45" fmla="*/ 550667 h 2360990"/>
              <a:gd name="connsiteX46" fmla="*/ 1334605 w 3252899"/>
              <a:gd name="connsiteY46" fmla="*/ 607335 h 2360990"/>
              <a:gd name="connsiteX47" fmla="*/ 1313999 w 3252899"/>
              <a:gd name="connsiteY47" fmla="*/ 599607 h 2360990"/>
              <a:gd name="connsiteX48" fmla="*/ 1272786 w 3252899"/>
              <a:gd name="connsiteY48" fmla="*/ 591879 h 2360990"/>
              <a:gd name="connsiteX49" fmla="*/ 1182634 w 3252899"/>
              <a:gd name="connsiteY49" fmla="*/ 591878 h 2360990"/>
              <a:gd name="connsiteX50" fmla="*/ 1130976 w 3252899"/>
              <a:gd name="connsiteY50" fmla="*/ 578220 h 2360990"/>
              <a:gd name="connsiteX51" fmla="*/ 1071876 w 3252899"/>
              <a:gd name="connsiteY51" fmla="*/ 555818 h 2360990"/>
              <a:gd name="connsiteX52" fmla="*/ 1102784 w 3252899"/>
              <a:gd name="connsiteY52" fmla="*/ 532636 h 2360990"/>
              <a:gd name="connsiteX53" fmla="*/ 1172332 w 3252899"/>
              <a:gd name="connsiteY53" fmla="*/ 545515 h 2360990"/>
              <a:gd name="connsiteX54" fmla="*/ 1177482 w 3252899"/>
              <a:gd name="connsiteY54" fmla="*/ 563545 h 2360990"/>
              <a:gd name="connsiteX55" fmla="*/ 1228998 w 3252899"/>
              <a:gd name="connsiteY55" fmla="*/ 573849 h 2360990"/>
              <a:gd name="connsiteX56" fmla="*/ 1272786 w 3252899"/>
              <a:gd name="connsiteY56" fmla="*/ 545515 h 2360990"/>
              <a:gd name="connsiteX57" fmla="*/ 1265058 w 3252899"/>
              <a:gd name="connsiteY57" fmla="*/ 512031 h 2360990"/>
              <a:gd name="connsiteX58" fmla="*/ 1326877 w 3252899"/>
              <a:gd name="connsiteY58" fmla="*/ 496576 h 2360990"/>
              <a:gd name="connsiteX59" fmla="*/ 1339023 w 3252899"/>
              <a:gd name="connsiteY59" fmla="*/ 467033 h 2360990"/>
              <a:gd name="connsiteX60" fmla="*/ 1362938 w 3252899"/>
              <a:gd name="connsiteY60" fmla="*/ 447636 h 2360990"/>
              <a:gd name="connsiteX61" fmla="*/ 1370666 w 3252899"/>
              <a:gd name="connsiteY61" fmla="*/ 414151 h 2360990"/>
              <a:gd name="connsiteX62" fmla="*/ 1411878 w 3252899"/>
              <a:gd name="connsiteY62" fmla="*/ 403848 h 2360990"/>
              <a:gd name="connsiteX63" fmla="*/ 1427333 w 3252899"/>
              <a:gd name="connsiteY63" fmla="*/ 372938 h 2360990"/>
              <a:gd name="connsiteX64" fmla="*/ 1414454 w 3252899"/>
              <a:gd name="connsiteY64" fmla="*/ 344605 h 2360990"/>
              <a:gd name="connsiteX65" fmla="*/ 1445363 w 3252899"/>
              <a:gd name="connsiteY65" fmla="*/ 300817 h 2360990"/>
              <a:gd name="connsiteX66" fmla="*/ 1453145 w 3252899"/>
              <a:gd name="connsiteY66" fmla="*/ 287497 h 2360990"/>
              <a:gd name="connsiteX67" fmla="*/ 1440211 w 3252899"/>
              <a:gd name="connsiteY67" fmla="*/ 254453 h 2360990"/>
              <a:gd name="connsiteX68" fmla="*/ 1294163 w 3252899"/>
              <a:gd name="connsiteY68" fmla="*/ 194161 h 2360990"/>
              <a:gd name="connsiteX69" fmla="*/ 1205816 w 3252899"/>
              <a:gd name="connsiteY69" fmla="*/ 195210 h 2360990"/>
              <a:gd name="connsiteX70" fmla="*/ 1024046 w 3252899"/>
              <a:gd name="connsiteY70" fmla="*/ 58897 h 2360990"/>
              <a:gd name="connsiteX71" fmla="*/ 901942 w 3252899"/>
              <a:gd name="connsiteY71" fmla="*/ 15200 h 2360990"/>
              <a:gd name="connsiteX72" fmla="*/ 907027 w 3252899"/>
              <a:gd name="connsiteY72" fmla="*/ 45817 h 2360990"/>
              <a:gd name="connsiteX73" fmla="*/ 878692 w 3252899"/>
              <a:gd name="connsiteY73" fmla="*/ 56119 h 2360990"/>
              <a:gd name="connsiteX74" fmla="*/ 858086 w 3252899"/>
              <a:gd name="connsiteY74" fmla="*/ 84452 h 2360990"/>
              <a:gd name="connsiteX75" fmla="*/ 870965 w 3252899"/>
              <a:gd name="connsiteY75" fmla="*/ 123088 h 2360990"/>
              <a:gd name="connsiteX76" fmla="*/ 948237 w 3252899"/>
              <a:gd name="connsiteY76" fmla="*/ 123088 h 2360990"/>
              <a:gd name="connsiteX77" fmla="*/ 971421 w 3252899"/>
              <a:gd name="connsiteY77" fmla="*/ 177180 h 2360990"/>
              <a:gd name="connsiteX78" fmla="*/ 1010057 w 3252899"/>
              <a:gd name="connsiteY78" fmla="*/ 208089 h 2360990"/>
              <a:gd name="connsiteX79" fmla="*/ 1038391 w 3252899"/>
              <a:gd name="connsiteY79" fmla="*/ 226120 h 2360990"/>
              <a:gd name="connsiteX80" fmla="*/ 1027025 w 3252899"/>
              <a:gd name="connsiteY80" fmla="*/ 276018 h 2360990"/>
              <a:gd name="connsiteX81" fmla="*/ 981694 w 3252899"/>
              <a:gd name="connsiteY81" fmla="*/ 289227 h 2360990"/>
              <a:gd name="connsiteX82" fmla="*/ 899374 w 3252899"/>
              <a:gd name="connsiteY82" fmla="*/ 215892 h 2360990"/>
              <a:gd name="connsiteX83" fmla="*/ 783260 w 3252899"/>
              <a:gd name="connsiteY83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32939 w 3252899"/>
              <a:gd name="connsiteY39" fmla="*/ 257029 h 2360990"/>
              <a:gd name="connsiteX40" fmla="*/ 1566424 w 3252899"/>
              <a:gd name="connsiteY40" fmla="*/ 323999 h 2360990"/>
              <a:gd name="connsiteX41" fmla="*/ 1558698 w 3252899"/>
              <a:gd name="connsiteY41" fmla="*/ 378091 h 2360990"/>
              <a:gd name="connsiteX42" fmla="*/ 1538091 w 3252899"/>
              <a:gd name="connsiteY42" fmla="*/ 406423 h 2360990"/>
              <a:gd name="connsiteX43" fmla="*/ 1478795 w 3252899"/>
              <a:gd name="connsiteY43" fmla="*/ 454637 h 2360990"/>
              <a:gd name="connsiteX44" fmla="*/ 1437636 w 3252899"/>
              <a:gd name="connsiteY44" fmla="*/ 524909 h 2360990"/>
              <a:gd name="connsiteX45" fmla="*/ 1355211 w 3252899"/>
              <a:gd name="connsiteY45" fmla="*/ 550667 h 2360990"/>
              <a:gd name="connsiteX46" fmla="*/ 1334605 w 3252899"/>
              <a:gd name="connsiteY46" fmla="*/ 607335 h 2360990"/>
              <a:gd name="connsiteX47" fmla="*/ 1313999 w 3252899"/>
              <a:gd name="connsiteY47" fmla="*/ 599607 h 2360990"/>
              <a:gd name="connsiteX48" fmla="*/ 1272786 w 3252899"/>
              <a:gd name="connsiteY48" fmla="*/ 591879 h 2360990"/>
              <a:gd name="connsiteX49" fmla="*/ 1182634 w 3252899"/>
              <a:gd name="connsiteY49" fmla="*/ 591878 h 2360990"/>
              <a:gd name="connsiteX50" fmla="*/ 1130976 w 3252899"/>
              <a:gd name="connsiteY50" fmla="*/ 578220 h 2360990"/>
              <a:gd name="connsiteX51" fmla="*/ 1071876 w 3252899"/>
              <a:gd name="connsiteY51" fmla="*/ 555818 h 2360990"/>
              <a:gd name="connsiteX52" fmla="*/ 1102784 w 3252899"/>
              <a:gd name="connsiteY52" fmla="*/ 532636 h 2360990"/>
              <a:gd name="connsiteX53" fmla="*/ 1172332 w 3252899"/>
              <a:gd name="connsiteY53" fmla="*/ 545515 h 2360990"/>
              <a:gd name="connsiteX54" fmla="*/ 1177482 w 3252899"/>
              <a:gd name="connsiteY54" fmla="*/ 563545 h 2360990"/>
              <a:gd name="connsiteX55" fmla="*/ 1228998 w 3252899"/>
              <a:gd name="connsiteY55" fmla="*/ 573849 h 2360990"/>
              <a:gd name="connsiteX56" fmla="*/ 1272786 w 3252899"/>
              <a:gd name="connsiteY56" fmla="*/ 545515 h 2360990"/>
              <a:gd name="connsiteX57" fmla="*/ 1265058 w 3252899"/>
              <a:gd name="connsiteY57" fmla="*/ 512031 h 2360990"/>
              <a:gd name="connsiteX58" fmla="*/ 1326877 w 3252899"/>
              <a:gd name="connsiteY58" fmla="*/ 496576 h 2360990"/>
              <a:gd name="connsiteX59" fmla="*/ 1339023 w 3252899"/>
              <a:gd name="connsiteY59" fmla="*/ 467033 h 2360990"/>
              <a:gd name="connsiteX60" fmla="*/ 1362938 w 3252899"/>
              <a:gd name="connsiteY60" fmla="*/ 447636 h 2360990"/>
              <a:gd name="connsiteX61" fmla="*/ 1370666 w 3252899"/>
              <a:gd name="connsiteY61" fmla="*/ 414151 h 2360990"/>
              <a:gd name="connsiteX62" fmla="*/ 1411878 w 3252899"/>
              <a:gd name="connsiteY62" fmla="*/ 403848 h 2360990"/>
              <a:gd name="connsiteX63" fmla="*/ 1427333 w 3252899"/>
              <a:gd name="connsiteY63" fmla="*/ 372938 h 2360990"/>
              <a:gd name="connsiteX64" fmla="*/ 1414454 w 3252899"/>
              <a:gd name="connsiteY64" fmla="*/ 344605 h 2360990"/>
              <a:gd name="connsiteX65" fmla="*/ 1445363 w 3252899"/>
              <a:gd name="connsiteY65" fmla="*/ 300817 h 2360990"/>
              <a:gd name="connsiteX66" fmla="*/ 1453145 w 3252899"/>
              <a:gd name="connsiteY66" fmla="*/ 287497 h 2360990"/>
              <a:gd name="connsiteX67" fmla="*/ 1440211 w 3252899"/>
              <a:gd name="connsiteY67" fmla="*/ 254453 h 2360990"/>
              <a:gd name="connsiteX68" fmla="*/ 1294163 w 3252899"/>
              <a:gd name="connsiteY68" fmla="*/ 194161 h 2360990"/>
              <a:gd name="connsiteX69" fmla="*/ 1205816 w 3252899"/>
              <a:gd name="connsiteY69" fmla="*/ 195210 h 2360990"/>
              <a:gd name="connsiteX70" fmla="*/ 1024046 w 3252899"/>
              <a:gd name="connsiteY70" fmla="*/ 58897 h 2360990"/>
              <a:gd name="connsiteX71" fmla="*/ 901942 w 3252899"/>
              <a:gd name="connsiteY71" fmla="*/ 15200 h 2360990"/>
              <a:gd name="connsiteX72" fmla="*/ 907027 w 3252899"/>
              <a:gd name="connsiteY72" fmla="*/ 45817 h 2360990"/>
              <a:gd name="connsiteX73" fmla="*/ 878692 w 3252899"/>
              <a:gd name="connsiteY73" fmla="*/ 56119 h 2360990"/>
              <a:gd name="connsiteX74" fmla="*/ 858086 w 3252899"/>
              <a:gd name="connsiteY74" fmla="*/ 84452 h 2360990"/>
              <a:gd name="connsiteX75" fmla="*/ 870965 w 3252899"/>
              <a:gd name="connsiteY75" fmla="*/ 123088 h 2360990"/>
              <a:gd name="connsiteX76" fmla="*/ 948237 w 3252899"/>
              <a:gd name="connsiteY76" fmla="*/ 123088 h 2360990"/>
              <a:gd name="connsiteX77" fmla="*/ 971421 w 3252899"/>
              <a:gd name="connsiteY77" fmla="*/ 177180 h 2360990"/>
              <a:gd name="connsiteX78" fmla="*/ 1010057 w 3252899"/>
              <a:gd name="connsiteY78" fmla="*/ 208089 h 2360990"/>
              <a:gd name="connsiteX79" fmla="*/ 1038391 w 3252899"/>
              <a:gd name="connsiteY79" fmla="*/ 226120 h 2360990"/>
              <a:gd name="connsiteX80" fmla="*/ 1027025 w 3252899"/>
              <a:gd name="connsiteY80" fmla="*/ 276018 h 2360990"/>
              <a:gd name="connsiteX81" fmla="*/ 981694 w 3252899"/>
              <a:gd name="connsiteY81" fmla="*/ 289227 h 2360990"/>
              <a:gd name="connsiteX82" fmla="*/ 899374 w 3252899"/>
              <a:gd name="connsiteY82" fmla="*/ 215892 h 2360990"/>
              <a:gd name="connsiteX83" fmla="*/ 783260 w 3252899"/>
              <a:gd name="connsiteY83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32939 w 3252899"/>
              <a:gd name="connsiteY39" fmla="*/ 257029 h 2360990"/>
              <a:gd name="connsiteX40" fmla="*/ 1563848 w 3252899"/>
              <a:gd name="connsiteY40" fmla="*/ 334302 h 2360990"/>
              <a:gd name="connsiteX41" fmla="*/ 1558698 w 3252899"/>
              <a:gd name="connsiteY41" fmla="*/ 378091 h 2360990"/>
              <a:gd name="connsiteX42" fmla="*/ 1538091 w 3252899"/>
              <a:gd name="connsiteY42" fmla="*/ 406423 h 2360990"/>
              <a:gd name="connsiteX43" fmla="*/ 1478795 w 3252899"/>
              <a:gd name="connsiteY43" fmla="*/ 454637 h 2360990"/>
              <a:gd name="connsiteX44" fmla="*/ 1437636 w 3252899"/>
              <a:gd name="connsiteY44" fmla="*/ 524909 h 2360990"/>
              <a:gd name="connsiteX45" fmla="*/ 1355211 w 3252899"/>
              <a:gd name="connsiteY45" fmla="*/ 550667 h 2360990"/>
              <a:gd name="connsiteX46" fmla="*/ 1334605 w 3252899"/>
              <a:gd name="connsiteY46" fmla="*/ 607335 h 2360990"/>
              <a:gd name="connsiteX47" fmla="*/ 1313999 w 3252899"/>
              <a:gd name="connsiteY47" fmla="*/ 599607 h 2360990"/>
              <a:gd name="connsiteX48" fmla="*/ 1272786 w 3252899"/>
              <a:gd name="connsiteY48" fmla="*/ 591879 h 2360990"/>
              <a:gd name="connsiteX49" fmla="*/ 1182634 w 3252899"/>
              <a:gd name="connsiteY49" fmla="*/ 591878 h 2360990"/>
              <a:gd name="connsiteX50" fmla="*/ 1130976 w 3252899"/>
              <a:gd name="connsiteY50" fmla="*/ 578220 h 2360990"/>
              <a:gd name="connsiteX51" fmla="*/ 1071876 w 3252899"/>
              <a:gd name="connsiteY51" fmla="*/ 555818 h 2360990"/>
              <a:gd name="connsiteX52" fmla="*/ 1102784 w 3252899"/>
              <a:gd name="connsiteY52" fmla="*/ 532636 h 2360990"/>
              <a:gd name="connsiteX53" fmla="*/ 1172332 w 3252899"/>
              <a:gd name="connsiteY53" fmla="*/ 545515 h 2360990"/>
              <a:gd name="connsiteX54" fmla="*/ 1177482 w 3252899"/>
              <a:gd name="connsiteY54" fmla="*/ 563545 h 2360990"/>
              <a:gd name="connsiteX55" fmla="*/ 1228998 w 3252899"/>
              <a:gd name="connsiteY55" fmla="*/ 573849 h 2360990"/>
              <a:gd name="connsiteX56" fmla="*/ 1272786 w 3252899"/>
              <a:gd name="connsiteY56" fmla="*/ 545515 h 2360990"/>
              <a:gd name="connsiteX57" fmla="*/ 1265058 w 3252899"/>
              <a:gd name="connsiteY57" fmla="*/ 512031 h 2360990"/>
              <a:gd name="connsiteX58" fmla="*/ 1326877 w 3252899"/>
              <a:gd name="connsiteY58" fmla="*/ 496576 h 2360990"/>
              <a:gd name="connsiteX59" fmla="*/ 1339023 w 3252899"/>
              <a:gd name="connsiteY59" fmla="*/ 467033 h 2360990"/>
              <a:gd name="connsiteX60" fmla="*/ 1362938 w 3252899"/>
              <a:gd name="connsiteY60" fmla="*/ 447636 h 2360990"/>
              <a:gd name="connsiteX61" fmla="*/ 1370666 w 3252899"/>
              <a:gd name="connsiteY61" fmla="*/ 414151 h 2360990"/>
              <a:gd name="connsiteX62" fmla="*/ 1411878 w 3252899"/>
              <a:gd name="connsiteY62" fmla="*/ 403848 h 2360990"/>
              <a:gd name="connsiteX63" fmla="*/ 1427333 w 3252899"/>
              <a:gd name="connsiteY63" fmla="*/ 372938 h 2360990"/>
              <a:gd name="connsiteX64" fmla="*/ 1414454 w 3252899"/>
              <a:gd name="connsiteY64" fmla="*/ 344605 h 2360990"/>
              <a:gd name="connsiteX65" fmla="*/ 1445363 w 3252899"/>
              <a:gd name="connsiteY65" fmla="*/ 300817 h 2360990"/>
              <a:gd name="connsiteX66" fmla="*/ 1453145 w 3252899"/>
              <a:gd name="connsiteY66" fmla="*/ 287497 h 2360990"/>
              <a:gd name="connsiteX67" fmla="*/ 1440211 w 3252899"/>
              <a:gd name="connsiteY67" fmla="*/ 254453 h 2360990"/>
              <a:gd name="connsiteX68" fmla="*/ 1294163 w 3252899"/>
              <a:gd name="connsiteY68" fmla="*/ 194161 h 2360990"/>
              <a:gd name="connsiteX69" fmla="*/ 1205816 w 3252899"/>
              <a:gd name="connsiteY69" fmla="*/ 195210 h 2360990"/>
              <a:gd name="connsiteX70" fmla="*/ 1024046 w 3252899"/>
              <a:gd name="connsiteY70" fmla="*/ 58897 h 2360990"/>
              <a:gd name="connsiteX71" fmla="*/ 901942 w 3252899"/>
              <a:gd name="connsiteY71" fmla="*/ 15200 h 2360990"/>
              <a:gd name="connsiteX72" fmla="*/ 907027 w 3252899"/>
              <a:gd name="connsiteY72" fmla="*/ 45817 h 2360990"/>
              <a:gd name="connsiteX73" fmla="*/ 878692 w 3252899"/>
              <a:gd name="connsiteY73" fmla="*/ 56119 h 2360990"/>
              <a:gd name="connsiteX74" fmla="*/ 858086 w 3252899"/>
              <a:gd name="connsiteY74" fmla="*/ 84452 h 2360990"/>
              <a:gd name="connsiteX75" fmla="*/ 870965 w 3252899"/>
              <a:gd name="connsiteY75" fmla="*/ 123088 h 2360990"/>
              <a:gd name="connsiteX76" fmla="*/ 948237 w 3252899"/>
              <a:gd name="connsiteY76" fmla="*/ 123088 h 2360990"/>
              <a:gd name="connsiteX77" fmla="*/ 971421 w 3252899"/>
              <a:gd name="connsiteY77" fmla="*/ 177180 h 2360990"/>
              <a:gd name="connsiteX78" fmla="*/ 1010057 w 3252899"/>
              <a:gd name="connsiteY78" fmla="*/ 208089 h 2360990"/>
              <a:gd name="connsiteX79" fmla="*/ 1038391 w 3252899"/>
              <a:gd name="connsiteY79" fmla="*/ 226120 h 2360990"/>
              <a:gd name="connsiteX80" fmla="*/ 1027025 w 3252899"/>
              <a:gd name="connsiteY80" fmla="*/ 276018 h 2360990"/>
              <a:gd name="connsiteX81" fmla="*/ 981694 w 3252899"/>
              <a:gd name="connsiteY81" fmla="*/ 289227 h 2360990"/>
              <a:gd name="connsiteX82" fmla="*/ 899374 w 3252899"/>
              <a:gd name="connsiteY82" fmla="*/ 215892 h 2360990"/>
              <a:gd name="connsiteX83" fmla="*/ 783260 w 3252899"/>
              <a:gd name="connsiteY83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43242 w 3252899"/>
              <a:gd name="connsiteY39" fmla="*/ 236422 h 2360990"/>
              <a:gd name="connsiteX40" fmla="*/ 1532939 w 3252899"/>
              <a:gd name="connsiteY40" fmla="*/ 257029 h 2360990"/>
              <a:gd name="connsiteX41" fmla="*/ 1563848 w 3252899"/>
              <a:gd name="connsiteY41" fmla="*/ 334302 h 2360990"/>
              <a:gd name="connsiteX42" fmla="*/ 1558698 w 3252899"/>
              <a:gd name="connsiteY42" fmla="*/ 378091 h 2360990"/>
              <a:gd name="connsiteX43" fmla="*/ 1538091 w 3252899"/>
              <a:gd name="connsiteY43" fmla="*/ 406423 h 2360990"/>
              <a:gd name="connsiteX44" fmla="*/ 1478795 w 3252899"/>
              <a:gd name="connsiteY44" fmla="*/ 454637 h 2360990"/>
              <a:gd name="connsiteX45" fmla="*/ 1437636 w 3252899"/>
              <a:gd name="connsiteY45" fmla="*/ 524909 h 2360990"/>
              <a:gd name="connsiteX46" fmla="*/ 1355211 w 3252899"/>
              <a:gd name="connsiteY46" fmla="*/ 550667 h 2360990"/>
              <a:gd name="connsiteX47" fmla="*/ 1334605 w 3252899"/>
              <a:gd name="connsiteY47" fmla="*/ 607335 h 2360990"/>
              <a:gd name="connsiteX48" fmla="*/ 1313999 w 3252899"/>
              <a:gd name="connsiteY48" fmla="*/ 599607 h 2360990"/>
              <a:gd name="connsiteX49" fmla="*/ 1272786 w 3252899"/>
              <a:gd name="connsiteY49" fmla="*/ 591879 h 2360990"/>
              <a:gd name="connsiteX50" fmla="*/ 1182634 w 3252899"/>
              <a:gd name="connsiteY50" fmla="*/ 591878 h 2360990"/>
              <a:gd name="connsiteX51" fmla="*/ 1130976 w 3252899"/>
              <a:gd name="connsiteY51" fmla="*/ 578220 h 2360990"/>
              <a:gd name="connsiteX52" fmla="*/ 1071876 w 3252899"/>
              <a:gd name="connsiteY52" fmla="*/ 555818 h 2360990"/>
              <a:gd name="connsiteX53" fmla="*/ 1102784 w 3252899"/>
              <a:gd name="connsiteY53" fmla="*/ 532636 h 2360990"/>
              <a:gd name="connsiteX54" fmla="*/ 1172332 w 3252899"/>
              <a:gd name="connsiteY54" fmla="*/ 545515 h 2360990"/>
              <a:gd name="connsiteX55" fmla="*/ 1177482 w 3252899"/>
              <a:gd name="connsiteY55" fmla="*/ 563545 h 2360990"/>
              <a:gd name="connsiteX56" fmla="*/ 1228998 w 3252899"/>
              <a:gd name="connsiteY56" fmla="*/ 573849 h 2360990"/>
              <a:gd name="connsiteX57" fmla="*/ 1272786 w 3252899"/>
              <a:gd name="connsiteY57" fmla="*/ 545515 h 2360990"/>
              <a:gd name="connsiteX58" fmla="*/ 1265058 w 3252899"/>
              <a:gd name="connsiteY58" fmla="*/ 512031 h 2360990"/>
              <a:gd name="connsiteX59" fmla="*/ 1326877 w 3252899"/>
              <a:gd name="connsiteY59" fmla="*/ 496576 h 2360990"/>
              <a:gd name="connsiteX60" fmla="*/ 1339023 w 3252899"/>
              <a:gd name="connsiteY60" fmla="*/ 467033 h 2360990"/>
              <a:gd name="connsiteX61" fmla="*/ 1362938 w 3252899"/>
              <a:gd name="connsiteY61" fmla="*/ 447636 h 2360990"/>
              <a:gd name="connsiteX62" fmla="*/ 1370666 w 3252899"/>
              <a:gd name="connsiteY62" fmla="*/ 414151 h 2360990"/>
              <a:gd name="connsiteX63" fmla="*/ 1411878 w 3252899"/>
              <a:gd name="connsiteY63" fmla="*/ 403848 h 2360990"/>
              <a:gd name="connsiteX64" fmla="*/ 1427333 w 3252899"/>
              <a:gd name="connsiteY64" fmla="*/ 372938 h 2360990"/>
              <a:gd name="connsiteX65" fmla="*/ 1414454 w 3252899"/>
              <a:gd name="connsiteY65" fmla="*/ 344605 h 2360990"/>
              <a:gd name="connsiteX66" fmla="*/ 1445363 w 3252899"/>
              <a:gd name="connsiteY66" fmla="*/ 300817 h 2360990"/>
              <a:gd name="connsiteX67" fmla="*/ 1453145 w 3252899"/>
              <a:gd name="connsiteY67" fmla="*/ 287497 h 2360990"/>
              <a:gd name="connsiteX68" fmla="*/ 1440211 w 3252899"/>
              <a:gd name="connsiteY68" fmla="*/ 254453 h 2360990"/>
              <a:gd name="connsiteX69" fmla="*/ 1294163 w 3252899"/>
              <a:gd name="connsiteY69" fmla="*/ 194161 h 2360990"/>
              <a:gd name="connsiteX70" fmla="*/ 1205816 w 3252899"/>
              <a:gd name="connsiteY70" fmla="*/ 195210 h 2360990"/>
              <a:gd name="connsiteX71" fmla="*/ 1024046 w 3252899"/>
              <a:gd name="connsiteY71" fmla="*/ 58897 h 2360990"/>
              <a:gd name="connsiteX72" fmla="*/ 901942 w 3252899"/>
              <a:gd name="connsiteY72" fmla="*/ 15200 h 2360990"/>
              <a:gd name="connsiteX73" fmla="*/ 907027 w 3252899"/>
              <a:gd name="connsiteY73" fmla="*/ 45817 h 2360990"/>
              <a:gd name="connsiteX74" fmla="*/ 878692 w 3252899"/>
              <a:gd name="connsiteY74" fmla="*/ 56119 h 2360990"/>
              <a:gd name="connsiteX75" fmla="*/ 858086 w 3252899"/>
              <a:gd name="connsiteY75" fmla="*/ 84452 h 2360990"/>
              <a:gd name="connsiteX76" fmla="*/ 870965 w 3252899"/>
              <a:gd name="connsiteY76" fmla="*/ 123088 h 2360990"/>
              <a:gd name="connsiteX77" fmla="*/ 948237 w 3252899"/>
              <a:gd name="connsiteY77" fmla="*/ 123088 h 2360990"/>
              <a:gd name="connsiteX78" fmla="*/ 971421 w 3252899"/>
              <a:gd name="connsiteY78" fmla="*/ 177180 h 2360990"/>
              <a:gd name="connsiteX79" fmla="*/ 1010057 w 3252899"/>
              <a:gd name="connsiteY79" fmla="*/ 208089 h 2360990"/>
              <a:gd name="connsiteX80" fmla="*/ 1038391 w 3252899"/>
              <a:gd name="connsiteY80" fmla="*/ 226120 h 2360990"/>
              <a:gd name="connsiteX81" fmla="*/ 1027025 w 3252899"/>
              <a:gd name="connsiteY81" fmla="*/ 276018 h 2360990"/>
              <a:gd name="connsiteX82" fmla="*/ 981694 w 3252899"/>
              <a:gd name="connsiteY82" fmla="*/ 289227 h 2360990"/>
              <a:gd name="connsiteX83" fmla="*/ 899374 w 3252899"/>
              <a:gd name="connsiteY83" fmla="*/ 215892 h 2360990"/>
              <a:gd name="connsiteX84" fmla="*/ 783260 w 3252899"/>
              <a:gd name="connsiteY84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43242 w 3252899"/>
              <a:gd name="connsiteY39" fmla="*/ 236422 h 2360990"/>
              <a:gd name="connsiteX40" fmla="*/ 1532939 w 3252899"/>
              <a:gd name="connsiteY40" fmla="*/ 257029 h 2360990"/>
              <a:gd name="connsiteX41" fmla="*/ 1517485 w 3252899"/>
              <a:gd name="connsiteY41" fmla="*/ 295665 h 2360990"/>
              <a:gd name="connsiteX42" fmla="*/ 1563848 w 3252899"/>
              <a:gd name="connsiteY42" fmla="*/ 334302 h 2360990"/>
              <a:gd name="connsiteX43" fmla="*/ 1558698 w 3252899"/>
              <a:gd name="connsiteY43" fmla="*/ 378091 h 2360990"/>
              <a:gd name="connsiteX44" fmla="*/ 1538091 w 3252899"/>
              <a:gd name="connsiteY44" fmla="*/ 406423 h 2360990"/>
              <a:gd name="connsiteX45" fmla="*/ 1478795 w 3252899"/>
              <a:gd name="connsiteY45" fmla="*/ 454637 h 2360990"/>
              <a:gd name="connsiteX46" fmla="*/ 1437636 w 3252899"/>
              <a:gd name="connsiteY46" fmla="*/ 524909 h 2360990"/>
              <a:gd name="connsiteX47" fmla="*/ 1355211 w 3252899"/>
              <a:gd name="connsiteY47" fmla="*/ 550667 h 2360990"/>
              <a:gd name="connsiteX48" fmla="*/ 1334605 w 3252899"/>
              <a:gd name="connsiteY48" fmla="*/ 607335 h 2360990"/>
              <a:gd name="connsiteX49" fmla="*/ 1313999 w 3252899"/>
              <a:gd name="connsiteY49" fmla="*/ 599607 h 2360990"/>
              <a:gd name="connsiteX50" fmla="*/ 1272786 w 3252899"/>
              <a:gd name="connsiteY50" fmla="*/ 591879 h 2360990"/>
              <a:gd name="connsiteX51" fmla="*/ 1182634 w 3252899"/>
              <a:gd name="connsiteY51" fmla="*/ 591878 h 2360990"/>
              <a:gd name="connsiteX52" fmla="*/ 1130976 w 3252899"/>
              <a:gd name="connsiteY52" fmla="*/ 578220 h 2360990"/>
              <a:gd name="connsiteX53" fmla="*/ 1071876 w 3252899"/>
              <a:gd name="connsiteY53" fmla="*/ 555818 h 2360990"/>
              <a:gd name="connsiteX54" fmla="*/ 1102784 w 3252899"/>
              <a:gd name="connsiteY54" fmla="*/ 532636 h 2360990"/>
              <a:gd name="connsiteX55" fmla="*/ 1172332 w 3252899"/>
              <a:gd name="connsiteY55" fmla="*/ 545515 h 2360990"/>
              <a:gd name="connsiteX56" fmla="*/ 1177482 w 3252899"/>
              <a:gd name="connsiteY56" fmla="*/ 563545 h 2360990"/>
              <a:gd name="connsiteX57" fmla="*/ 1228998 w 3252899"/>
              <a:gd name="connsiteY57" fmla="*/ 573849 h 2360990"/>
              <a:gd name="connsiteX58" fmla="*/ 1272786 w 3252899"/>
              <a:gd name="connsiteY58" fmla="*/ 545515 h 2360990"/>
              <a:gd name="connsiteX59" fmla="*/ 1265058 w 3252899"/>
              <a:gd name="connsiteY59" fmla="*/ 512031 h 2360990"/>
              <a:gd name="connsiteX60" fmla="*/ 1326877 w 3252899"/>
              <a:gd name="connsiteY60" fmla="*/ 496576 h 2360990"/>
              <a:gd name="connsiteX61" fmla="*/ 1339023 w 3252899"/>
              <a:gd name="connsiteY61" fmla="*/ 467033 h 2360990"/>
              <a:gd name="connsiteX62" fmla="*/ 1362938 w 3252899"/>
              <a:gd name="connsiteY62" fmla="*/ 447636 h 2360990"/>
              <a:gd name="connsiteX63" fmla="*/ 1370666 w 3252899"/>
              <a:gd name="connsiteY63" fmla="*/ 414151 h 2360990"/>
              <a:gd name="connsiteX64" fmla="*/ 1411878 w 3252899"/>
              <a:gd name="connsiteY64" fmla="*/ 403848 h 2360990"/>
              <a:gd name="connsiteX65" fmla="*/ 1427333 w 3252899"/>
              <a:gd name="connsiteY65" fmla="*/ 372938 h 2360990"/>
              <a:gd name="connsiteX66" fmla="*/ 1414454 w 3252899"/>
              <a:gd name="connsiteY66" fmla="*/ 344605 h 2360990"/>
              <a:gd name="connsiteX67" fmla="*/ 1445363 w 3252899"/>
              <a:gd name="connsiteY67" fmla="*/ 300817 h 2360990"/>
              <a:gd name="connsiteX68" fmla="*/ 1453145 w 3252899"/>
              <a:gd name="connsiteY68" fmla="*/ 287497 h 2360990"/>
              <a:gd name="connsiteX69" fmla="*/ 1440211 w 3252899"/>
              <a:gd name="connsiteY69" fmla="*/ 254453 h 2360990"/>
              <a:gd name="connsiteX70" fmla="*/ 1294163 w 3252899"/>
              <a:gd name="connsiteY70" fmla="*/ 194161 h 2360990"/>
              <a:gd name="connsiteX71" fmla="*/ 1205816 w 3252899"/>
              <a:gd name="connsiteY71" fmla="*/ 195210 h 2360990"/>
              <a:gd name="connsiteX72" fmla="*/ 1024046 w 3252899"/>
              <a:gd name="connsiteY72" fmla="*/ 58897 h 2360990"/>
              <a:gd name="connsiteX73" fmla="*/ 901942 w 3252899"/>
              <a:gd name="connsiteY73" fmla="*/ 15200 h 2360990"/>
              <a:gd name="connsiteX74" fmla="*/ 907027 w 3252899"/>
              <a:gd name="connsiteY74" fmla="*/ 45817 h 2360990"/>
              <a:gd name="connsiteX75" fmla="*/ 878692 w 3252899"/>
              <a:gd name="connsiteY75" fmla="*/ 56119 h 2360990"/>
              <a:gd name="connsiteX76" fmla="*/ 858086 w 3252899"/>
              <a:gd name="connsiteY76" fmla="*/ 84452 h 2360990"/>
              <a:gd name="connsiteX77" fmla="*/ 870965 w 3252899"/>
              <a:gd name="connsiteY77" fmla="*/ 123088 h 2360990"/>
              <a:gd name="connsiteX78" fmla="*/ 948237 w 3252899"/>
              <a:gd name="connsiteY78" fmla="*/ 123088 h 2360990"/>
              <a:gd name="connsiteX79" fmla="*/ 971421 w 3252899"/>
              <a:gd name="connsiteY79" fmla="*/ 177180 h 2360990"/>
              <a:gd name="connsiteX80" fmla="*/ 1010057 w 3252899"/>
              <a:gd name="connsiteY80" fmla="*/ 208089 h 2360990"/>
              <a:gd name="connsiteX81" fmla="*/ 1038391 w 3252899"/>
              <a:gd name="connsiteY81" fmla="*/ 226120 h 2360990"/>
              <a:gd name="connsiteX82" fmla="*/ 1027025 w 3252899"/>
              <a:gd name="connsiteY82" fmla="*/ 276018 h 2360990"/>
              <a:gd name="connsiteX83" fmla="*/ 981694 w 3252899"/>
              <a:gd name="connsiteY83" fmla="*/ 289227 h 2360990"/>
              <a:gd name="connsiteX84" fmla="*/ 899374 w 3252899"/>
              <a:gd name="connsiteY84" fmla="*/ 215892 h 2360990"/>
              <a:gd name="connsiteX85" fmla="*/ 783260 w 3252899"/>
              <a:gd name="connsiteY85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85366 w 3252899"/>
              <a:gd name="connsiteY37" fmla="*/ 298241 h 2360990"/>
              <a:gd name="connsiteX38" fmla="*/ 1713316 w 3252899"/>
              <a:gd name="connsiteY38" fmla="*/ 211065 h 2360990"/>
              <a:gd name="connsiteX39" fmla="*/ 1543242 w 3252899"/>
              <a:gd name="connsiteY39" fmla="*/ 236422 h 2360990"/>
              <a:gd name="connsiteX40" fmla="*/ 1532939 w 3252899"/>
              <a:gd name="connsiteY40" fmla="*/ 257029 h 2360990"/>
              <a:gd name="connsiteX41" fmla="*/ 1517485 w 3252899"/>
              <a:gd name="connsiteY41" fmla="*/ 295665 h 2360990"/>
              <a:gd name="connsiteX42" fmla="*/ 1563848 w 3252899"/>
              <a:gd name="connsiteY42" fmla="*/ 334302 h 2360990"/>
              <a:gd name="connsiteX43" fmla="*/ 1558698 w 3252899"/>
              <a:gd name="connsiteY43" fmla="*/ 378091 h 2360990"/>
              <a:gd name="connsiteX44" fmla="*/ 1538091 w 3252899"/>
              <a:gd name="connsiteY44" fmla="*/ 406423 h 2360990"/>
              <a:gd name="connsiteX45" fmla="*/ 1478795 w 3252899"/>
              <a:gd name="connsiteY45" fmla="*/ 454637 h 2360990"/>
              <a:gd name="connsiteX46" fmla="*/ 1437636 w 3252899"/>
              <a:gd name="connsiteY46" fmla="*/ 524909 h 2360990"/>
              <a:gd name="connsiteX47" fmla="*/ 1355211 w 3252899"/>
              <a:gd name="connsiteY47" fmla="*/ 550667 h 2360990"/>
              <a:gd name="connsiteX48" fmla="*/ 1334605 w 3252899"/>
              <a:gd name="connsiteY48" fmla="*/ 607335 h 2360990"/>
              <a:gd name="connsiteX49" fmla="*/ 1313999 w 3252899"/>
              <a:gd name="connsiteY49" fmla="*/ 599607 h 2360990"/>
              <a:gd name="connsiteX50" fmla="*/ 1272786 w 3252899"/>
              <a:gd name="connsiteY50" fmla="*/ 591879 h 2360990"/>
              <a:gd name="connsiteX51" fmla="*/ 1182634 w 3252899"/>
              <a:gd name="connsiteY51" fmla="*/ 591878 h 2360990"/>
              <a:gd name="connsiteX52" fmla="*/ 1130976 w 3252899"/>
              <a:gd name="connsiteY52" fmla="*/ 578220 h 2360990"/>
              <a:gd name="connsiteX53" fmla="*/ 1071876 w 3252899"/>
              <a:gd name="connsiteY53" fmla="*/ 555818 h 2360990"/>
              <a:gd name="connsiteX54" fmla="*/ 1102784 w 3252899"/>
              <a:gd name="connsiteY54" fmla="*/ 532636 h 2360990"/>
              <a:gd name="connsiteX55" fmla="*/ 1172332 w 3252899"/>
              <a:gd name="connsiteY55" fmla="*/ 545515 h 2360990"/>
              <a:gd name="connsiteX56" fmla="*/ 1177482 w 3252899"/>
              <a:gd name="connsiteY56" fmla="*/ 563545 h 2360990"/>
              <a:gd name="connsiteX57" fmla="*/ 1228998 w 3252899"/>
              <a:gd name="connsiteY57" fmla="*/ 573849 h 2360990"/>
              <a:gd name="connsiteX58" fmla="*/ 1272786 w 3252899"/>
              <a:gd name="connsiteY58" fmla="*/ 545515 h 2360990"/>
              <a:gd name="connsiteX59" fmla="*/ 1265058 w 3252899"/>
              <a:gd name="connsiteY59" fmla="*/ 512031 h 2360990"/>
              <a:gd name="connsiteX60" fmla="*/ 1326877 w 3252899"/>
              <a:gd name="connsiteY60" fmla="*/ 496576 h 2360990"/>
              <a:gd name="connsiteX61" fmla="*/ 1339023 w 3252899"/>
              <a:gd name="connsiteY61" fmla="*/ 467033 h 2360990"/>
              <a:gd name="connsiteX62" fmla="*/ 1362938 w 3252899"/>
              <a:gd name="connsiteY62" fmla="*/ 447636 h 2360990"/>
              <a:gd name="connsiteX63" fmla="*/ 1370666 w 3252899"/>
              <a:gd name="connsiteY63" fmla="*/ 414151 h 2360990"/>
              <a:gd name="connsiteX64" fmla="*/ 1411878 w 3252899"/>
              <a:gd name="connsiteY64" fmla="*/ 403848 h 2360990"/>
              <a:gd name="connsiteX65" fmla="*/ 1427333 w 3252899"/>
              <a:gd name="connsiteY65" fmla="*/ 372938 h 2360990"/>
              <a:gd name="connsiteX66" fmla="*/ 1414454 w 3252899"/>
              <a:gd name="connsiteY66" fmla="*/ 344605 h 2360990"/>
              <a:gd name="connsiteX67" fmla="*/ 1445363 w 3252899"/>
              <a:gd name="connsiteY67" fmla="*/ 300817 h 2360990"/>
              <a:gd name="connsiteX68" fmla="*/ 1453145 w 3252899"/>
              <a:gd name="connsiteY68" fmla="*/ 287497 h 2360990"/>
              <a:gd name="connsiteX69" fmla="*/ 1440211 w 3252899"/>
              <a:gd name="connsiteY69" fmla="*/ 254453 h 2360990"/>
              <a:gd name="connsiteX70" fmla="*/ 1294163 w 3252899"/>
              <a:gd name="connsiteY70" fmla="*/ 194161 h 2360990"/>
              <a:gd name="connsiteX71" fmla="*/ 1205816 w 3252899"/>
              <a:gd name="connsiteY71" fmla="*/ 195210 h 2360990"/>
              <a:gd name="connsiteX72" fmla="*/ 1024046 w 3252899"/>
              <a:gd name="connsiteY72" fmla="*/ 58897 h 2360990"/>
              <a:gd name="connsiteX73" fmla="*/ 901942 w 3252899"/>
              <a:gd name="connsiteY73" fmla="*/ 15200 h 2360990"/>
              <a:gd name="connsiteX74" fmla="*/ 907027 w 3252899"/>
              <a:gd name="connsiteY74" fmla="*/ 45817 h 2360990"/>
              <a:gd name="connsiteX75" fmla="*/ 878692 w 3252899"/>
              <a:gd name="connsiteY75" fmla="*/ 56119 h 2360990"/>
              <a:gd name="connsiteX76" fmla="*/ 858086 w 3252899"/>
              <a:gd name="connsiteY76" fmla="*/ 84452 h 2360990"/>
              <a:gd name="connsiteX77" fmla="*/ 870965 w 3252899"/>
              <a:gd name="connsiteY77" fmla="*/ 123088 h 2360990"/>
              <a:gd name="connsiteX78" fmla="*/ 948237 w 3252899"/>
              <a:gd name="connsiteY78" fmla="*/ 123088 h 2360990"/>
              <a:gd name="connsiteX79" fmla="*/ 971421 w 3252899"/>
              <a:gd name="connsiteY79" fmla="*/ 177180 h 2360990"/>
              <a:gd name="connsiteX80" fmla="*/ 1010057 w 3252899"/>
              <a:gd name="connsiteY80" fmla="*/ 208089 h 2360990"/>
              <a:gd name="connsiteX81" fmla="*/ 1038391 w 3252899"/>
              <a:gd name="connsiteY81" fmla="*/ 226120 h 2360990"/>
              <a:gd name="connsiteX82" fmla="*/ 1027025 w 3252899"/>
              <a:gd name="connsiteY82" fmla="*/ 276018 h 2360990"/>
              <a:gd name="connsiteX83" fmla="*/ 981694 w 3252899"/>
              <a:gd name="connsiteY83" fmla="*/ 289227 h 2360990"/>
              <a:gd name="connsiteX84" fmla="*/ 899374 w 3252899"/>
              <a:gd name="connsiteY84" fmla="*/ 215892 h 2360990"/>
              <a:gd name="connsiteX85" fmla="*/ 783260 w 3252899"/>
              <a:gd name="connsiteY85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85366 w 3252899"/>
              <a:gd name="connsiteY37" fmla="*/ 298241 h 2360990"/>
              <a:gd name="connsiteX38" fmla="*/ 1713316 w 3252899"/>
              <a:gd name="connsiteY38" fmla="*/ 211065 h 2360990"/>
              <a:gd name="connsiteX39" fmla="*/ 1677183 w 3252899"/>
              <a:gd name="connsiteY39" fmla="*/ 202937 h 2360990"/>
              <a:gd name="connsiteX40" fmla="*/ 1543242 w 3252899"/>
              <a:gd name="connsiteY40" fmla="*/ 236422 h 2360990"/>
              <a:gd name="connsiteX41" fmla="*/ 1532939 w 3252899"/>
              <a:gd name="connsiteY41" fmla="*/ 257029 h 2360990"/>
              <a:gd name="connsiteX42" fmla="*/ 1517485 w 3252899"/>
              <a:gd name="connsiteY42" fmla="*/ 295665 h 2360990"/>
              <a:gd name="connsiteX43" fmla="*/ 1563848 w 3252899"/>
              <a:gd name="connsiteY43" fmla="*/ 334302 h 2360990"/>
              <a:gd name="connsiteX44" fmla="*/ 1558698 w 3252899"/>
              <a:gd name="connsiteY44" fmla="*/ 378091 h 2360990"/>
              <a:gd name="connsiteX45" fmla="*/ 1538091 w 3252899"/>
              <a:gd name="connsiteY45" fmla="*/ 406423 h 2360990"/>
              <a:gd name="connsiteX46" fmla="*/ 1478795 w 3252899"/>
              <a:gd name="connsiteY46" fmla="*/ 454637 h 2360990"/>
              <a:gd name="connsiteX47" fmla="*/ 1437636 w 3252899"/>
              <a:gd name="connsiteY47" fmla="*/ 524909 h 2360990"/>
              <a:gd name="connsiteX48" fmla="*/ 1355211 w 3252899"/>
              <a:gd name="connsiteY48" fmla="*/ 550667 h 2360990"/>
              <a:gd name="connsiteX49" fmla="*/ 1334605 w 3252899"/>
              <a:gd name="connsiteY49" fmla="*/ 607335 h 2360990"/>
              <a:gd name="connsiteX50" fmla="*/ 1313999 w 3252899"/>
              <a:gd name="connsiteY50" fmla="*/ 599607 h 2360990"/>
              <a:gd name="connsiteX51" fmla="*/ 1272786 w 3252899"/>
              <a:gd name="connsiteY51" fmla="*/ 591879 h 2360990"/>
              <a:gd name="connsiteX52" fmla="*/ 1182634 w 3252899"/>
              <a:gd name="connsiteY52" fmla="*/ 591878 h 2360990"/>
              <a:gd name="connsiteX53" fmla="*/ 1130976 w 3252899"/>
              <a:gd name="connsiteY53" fmla="*/ 578220 h 2360990"/>
              <a:gd name="connsiteX54" fmla="*/ 1071876 w 3252899"/>
              <a:gd name="connsiteY54" fmla="*/ 555818 h 2360990"/>
              <a:gd name="connsiteX55" fmla="*/ 1102784 w 3252899"/>
              <a:gd name="connsiteY55" fmla="*/ 532636 h 2360990"/>
              <a:gd name="connsiteX56" fmla="*/ 1172332 w 3252899"/>
              <a:gd name="connsiteY56" fmla="*/ 545515 h 2360990"/>
              <a:gd name="connsiteX57" fmla="*/ 1177482 w 3252899"/>
              <a:gd name="connsiteY57" fmla="*/ 563545 h 2360990"/>
              <a:gd name="connsiteX58" fmla="*/ 1228998 w 3252899"/>
              <a:gd name="connsiteY58" fmla="*/ 573849 h 2360990"/>
              <a:gd name="connsiteX59" fmla="*/ 1272786 w 3252899"/>
              <a:gd name="connsiteY59" fmla="*/ 545515 h 2360990"/>
              <a:gd name="connsiteX60" fmla="*/ 1265058 w 3252899"/>
              <a:gd name="connsiteY60" fmla="*/ 512031 h 2360990"/>
              <a:gd name="connsiteX61" fmla="*/ 1326877 w 3252899"/>
              <a:gd name="connsiteY61" fmla="*/ 496576 h 2360990"/>
              <a:gd name="connsiteX62" fmla="*/ 1339023 w 3252899"/>
              <a:gd name="connsiteY62" fmla="*/ 467033 h 2360990"/>
              <a:gd name="connsiteX63" fmla="*/ 1362938 w 3252899"/>
              <a:gd name="connsiteY63" fmla="*/ 447636 h 2360990"/>
              <a:gd name="connsiteX64" fmla="*/ 1370666 w 3252899"/>
              <a:gd name="connsiteY64" fmla="*/ 414151 h 2360990"/>
              <a:gd name="connsiteX65" fmla="*/ 1411878 w 3252899"/>
              <a:gd name="connsiteY65" fmla="*/ 403848 h 2360990"/>
              <a:gd name="connsiteX66" fmla="*/ 1427333 w 3252899"/>
              <a:gd name="connsiteY66" fmla="*/ 372938 h 2360990"/>
              <a:gd name="connsiteX67" fmla="*/ 1414454 w 3252899"/>
              <a:gd name="connsiteY67" fmla="*/ 344605 h 2360990"/>
              <a:gd name="connsiteX68" fmla="*/ 1445363 w 3252899"/>
              <a:gd name="connsiteY68" fmla="*/ 300817 h 2360990"/>
              <a:gd name="connsiteX69" fmla="*/ 1453145 w 3252899"/>
              <a:gd name="connsiteY69" fmla="*/ 287497 h 2360990"/>
              <a:gd name="connsiteX70" fmla="*/ 1440211 w 3252899"/>
              <a:gd name="connsiteY70" fmla="*/ 254453 h 2360990"/>
              <a:gd name="connsiteX71" fmla="*/ 1294163 w 3252899"/>
              <a:gd name="connsiteY71" fmla="*/ 194161 h 2360990"/>
              <a:gd name="connsiteX72" fmla="*/ 1205816 w 3252899"/>
              <a:gd name="connsiteY72" fmla="*/ 195210 h 2360990"/>
              <a:gd name="connsiteX73" fmla="*/ 1024046 w 3252899"/>
              <a:gd name="connsiteY73" fmla="*/ 58897 h 2360990"/>
              <a:gd name="connsiteX74" fmla="*/ 901942 w 3252899"/>
              <a:gd name="connsiteY74" fmla="*/ 15200 h 2360990"/>
              <a:gd name="connsiteX75" fmla="*/ 907027 w 3252899"/>
              <a:gd name="connsiteY75" fmla="*/ 45817 h 2360990"/>
              <a:gd name="connsiteX76" fmla="*/ 878692 w 3252899"/>
              <a:gd name="connsiteY76" fmla="*/ 56119 h 2360990"/>
              <a:gd name="connsiteX77" fmla="*/ 858086 w 3252899"/>
              <a:gd name="connsiteY77" fmla="*/ 84452 h 2360990"/>
              <a:gd name="connsiteX78" fmla="*/ 870965 w 3252899"/>
              <a:gd name="connsiteY78" fmla="*/ 123088 h 2360990"/>
              <a:gd name="connsiteX79" fmla="*/ 948237 w 3252899"/>
              <a:gd name="connsiteY79" fmla="*/ 123088 h 2360990"/>
              <a:gd name="connsiteX80" fmla="*/ 971421 w 3252899"/>
              <a:gd name="connsiteY80" fmla="*/ 177180 h 2360990"/>
              <a:gd name="connsiteX81" fmla="*/ 1010057 w 3252899"/>
              <a:gd name="connsiteY81" fmla="*/ 208089 h 2360990"/>
              <a:gd name="connsiteX82" fmla="*/ 1038391 w 3252899"/>
              <a:gd name="connsiteY82" fmla="*/ 226120 h 2360990"/>
              <a:gd name="connsiteX83" fmla="*/ 1027025 w 3252899"/>
              <a:gd name="connsiteY83" fmla="*/ 276018 h 2360990"/>
              <a:gd name="connsiteX84" fmla="*/ 981694 w 3252899"/>
              <a:gd name="connsiteY84" fmla="*/ 289227 h 2360990"/>
              <a:gd name="connsiteX85" fmla="*/ 899374 w 3252899"/>
              <a:gd name="connsiteY85" fmla="*/ 215892 h 2360990"/>
              <a:gd name="connsiteX86" fmla="*/ 783260 w 3252899"/>
              <a:gd name="connsiteY86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80214 w 3252899"/>
              <a:gd name="connsiteY36" fmla="*/ 336878 h 2360990"/>
              <a:gd name="connsiteX37" fmla="*/ 1785366 w 3252899"/>
              <a:gd name="connsiteY37" fmla="*/ 298241 h 2360990"/>
              <a:gd name="connsiteX38" fmla="*/ 1713316 w 3252899"/>
              <a:gd name="connsiteY38" fmla="*/ 211065 h 2360990"/>
              <a:gd name="connsiteX39" fmla="*/ 1677183 w 3252899"/>
              <a:gd name="connsiteY39" fmla="*/ 202937 h 2360990"/>
              <a:gd name="connsiteX40" fmla="*/ 1543242 w 3252899"/>
              <a:gd name="connsiteY40" fmla="*/ 236422 h 2360990"/>
              <a:gd name="connsiteX41" fmla="*/ 1532939 w 3252899"/>
              <a:gd name="connsiteY41" fmla="*/ 257029 h 2360990"/>
              <a:gd name="connsiteX42" fmla="*/ 1517485 w 3252899"/>
              <a:gd name="connsiteY42" fmla="*/ 295665 h 2360990"/>
              <a:gd name="connsiteX43" fmla="*/ 1563848 w 3252899"/>
              <a:gd name="connsiteY43" fmla="*/ 334302 h 2360990"/>
              <a:gd name="connsiteX44" fmla="*/ 1558698 w 3252899"/>
              <a:gd name="connsiteY44" fmla="*/ 378091 h 2360990"/>
              <a:gd name="connsiteX45" fmla="*/ 1538091 w 3252899"/>
              <a:gd name="connsiteY45" fmla="*/ 406423 h 2360990"/>
              <a:gd name="connsiteX46" fmla="*/ 1478795 w 3252899"/>
              <a:gd name="connsiteY46" fmla="*/ 454637 h 2360990"/>
              <a:gd name="connsiteX47" fmla="*/ 1437636 w 3252899"/>
              <a:gd name="connsiteY47" fmla="*/ 524909 h 2360990"/>
              <a:gd name="connsiteX48" fmla="*/ 1355211 w 3252899"/>
              <a:gd name="connsiteY48" fmla="*/ 550667 h 2360990"/>
              <a:gd name="connsiteX49" fmla="*/ 1334605 w 3252899"/>
              <a:gd name="connsiteY49" fmla="*/ 607335 h 2360990"/>
              <a:gd name="connsiteX50" fmla="*/ 1313999 w 3252899"/>
              <a:gd name="connsiteY50" fmla="*/ 599607 h 2360990"/>
              <a:gd name="connsiteX51" fmla="*/ 1272786 w 3252899"/>
              <a:gd name="connsiteY51" fmla="*/ 591879 h 2360990"/>
              <a:gd name="connsiteX52" fmla="*/ 1182634 w 3252899"/>
              <a:gd name="connsiteY52" fmla="*/ 591878 h 2360990"/>
              <a:gd name="connsiteX53" fmla="*/ 1130976 w 3252899"/>
              <a:gd name="connsiteY53" fmla="*/ 578220 h 2360990"/>
              <a:gd name="connsiteX54" fmla="*/ 1071876 w 3252899"/>
              <a:gd name="connsiteY54" fmla="*/ 555818 h 2360990"/>
              <a:gd name="connsiteX55" fmla="*/ 1102784 w 3252899"/>
              <a:gd name="connsiteY55" fmla="*/ 532636 h 2360990"/>
              <a:gd name="connsiteX56" fmla="*/ 1172332 w 3252899"/>
              <a:gd name="connsiteY56" fmla="*/ 545515 h 2360990"/>
              <a:gd name="connsiteX57" fmla="*/ 1177482 w 3252899"/>
              <a:gd name="connsiteY57" fmla="*/ 563545 h 2360990"/>
              <a:gd name="connsiteX58" fmla="*/ 1228998 w 3252899"/>
              <a:gd name="connsiteY58" fmla="*/ 573849 h 2360990"/>
              <a:gd name="connsiteX59" fmla="*/ 1272786 w 3252899"/>
              <a:gd name="connsiteY59" fmla="*/ 545515 h 2360990"/>
              <a:gd name="connsiteX60" fmla="*/ 1265058 w 3252899"/>
              <a:gd name="connsiteY60" fmla="*/ 512031 h 2360990"/>
              <a:gd name="connsiteX61" fmla="*/ 1326877 w 3252899"/>
              <a:gd name="connsiteY61" fmla="*/ 496576 h 2360990"/>
              <a:gd name="connsiteX62" fmla="*/ 1339023 w 3252899"/>
              <a:gd name="connsiteY62" fmla="*/ 467033 h 2360990"/>
              <a:gd name="connsiteX63" fmla="*/ 1362938 w 3252899"/>
              <a:gd name="connsiteY63" fmla="*/ 447636 h 2360990"/>
              <a:gd name="connsiteX64" fmla="*/ 1370666 w 3252899"/>
              <a:gd name="connsiteY64" fmla="*/ 414151 h 2360990"/>
              <a:gd name="connsiteX65" fmla="*/ 1411878 w 3252899"/>
              <a:gd name="connsiteY65" fmla="*/ 403848 h 2360990"/>
              <a:gd name="connsiteX66" fmla="*/ 1427333 w 3252899"/>
              <a:gd name="connsiteY66" fmla="*/ 372938 h 2360990"/>
              <a:gd name="connsiteX67" fmla="*/ 1414454 w 3252899"/>
              <a:gd name="connsiteY67" fmla="*/ 344605 h 2360990"/>
              <a:gd name="connsiteX68" fmla="*/ 1445363 w 3252899"/>
              <a:gd name="connsiteY68" fmla="*/ 300817 h 2360990"/>
              <a:gd name="connsiteX69" fmla="*/ 1453145 w 3252899"/>
              <a:gd name="connsiteY69" fmla="*/ 287497 h 2360990"/>
              <a:gd name="connsiteX70" fmla="*/ 1440211 w 3252899"/>
              <a:gd name="connsiteY70" fmla="*/ 254453 h 2360990"/>
              <a:gd name="connsiteX71" fmla="*/ 1294163 w 3252899"/>
              <a:gd name="connsiteY71" fmla="*/ 194161 h 2360990"/>
              <a:gd name="connsiteX72" fmla="*/ 1205816 w 3252899"/>
              <a:gd name="connsiteY72" fmla="*/ 195210 h 2360990"/>
              <a:gd name="connsiteX73" fmla="*/ 1024046 w 3252899"/>
              <a:gd name="connsiteY73" fmla="*/ 58897 h 2360990"/>
              <a:gd name="connsiteX74" fmla="*/ 901942 w 3252899"/>
              <a:gd name="connsiteY74" fmla="*/ 15200 h 2360990"/>
              <a:gd name="connsiteX75" fmla="*/ 907027 w 3252899"/>
              <a:gd name="connsiteY75" fmla="*/ 45817 h 2360990"/>
              <a:gd name="connsiteX76" fmla="*/ 878692 w 3252899"/>
              <a:gd name="connsiteY76" fmla="*/ 56119 h 2360990"/>
              <a:gd name="connsiteX77" fmla="*/ 858086 w 3252899"/>
              <a:gd name="connsiteY77" fmla="*/ 84452 h 2360990"/>
              <a:gd name="connsiteX78" fmla="*/ 870965 w 3252899"/>
              <a:gd name="connsiteY78" fmla="*/ 123088 h 2360990"/>
              <a:gd name="connsiteX79" fmla="*/ 948237 w 3252899"/>
              <a:gd name="connsiteY79" fmla="*/ 123088 h 2360990"/>
              <a:gd name="connsiteX80" fmla="*/ 971421 w 3252899"/>
              <a:gd name="connsiteY80" fmla="*/ 177180 h 2360990"/>
              <a:gd name="connsiteX81" fmla="*/ 1010057 w 3252899"/>
              <a:gd name="connsiteY81" fmla="*/ 208089 h 2360990"/>
              <a:gd name="connsiteX82" fmla="*/ 1038391 w 3252899"/>
              <a:gd name="connsiteY82" fmla="*/ 226120 h 2360990"/>
              <a:gd name="connsiteX83" fmla="*/ 1027025 w 3252899"/>
              <a:gd name="connsiteY83" fmla="*/ 276018 h 2360990"/>
              <a:gd name="connsiteX84" fmla="*/ 981694 w 3252899"/>
              <a:gd name="connsiteY84" fmla="*/ 289227 h 2360990"/>
              <a:gd name="connsiteX85" fmla="*/ 899374 w 3252899"/>
              <a:gd name="connsiteY85" fmla="*/ 215892 h 2360990"/>
              <a:gd name="connsiteX86" fmla="*/ 783260 w 3252899"/>
              <a:gd name="connsiteY86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80214 w 3252899"/>
              <a:gd name="connsiteY36" fmla="*/ 336878 h 2360990"/>
              <a:gd name="connsiteX37" fmla="*/ 1785366 w 3252899"/>
              <a:gd name="connsiteY37" fmla="*/ 298241 h 2360990"/>
              <a:gd name="connsiteX38" fmla="*/ 1713316 w 3252899"/>
              <a:gd name="connsiteY38" fmla="*/ 211065 h 2360990"/>
              <a:gd name="connsiteX39" fmla="*/ 1677183 w 3252899"/>
              <a:gd name="connsiteY39" fmla="*/ 202937 h 2360990"/>
              <a:gd name="connsiteX40" fmla="*/ 1543242 w 3252899"/>
              <a:gd name="connsiteY40" fmla="*/ 236422 h 2360990"/>
              <a:gd name="connsiteX41" fmla="*/ 1532939 w 3252899"/>
              <a:gd name="connsiteY41" fmla="*/ 257029 h 2360990"/>
              <a:gd name="connsiteX42" fmla="*/ 1517485 w 3252899"/>
              <a:gd name="connsiteY42" fmla="*/ 295665 h 2360990"/>
              <a:gd name="connsiteX43" fmla="*/ 1563848 w 3252899"/>
              <a:gd name="connsiteY43" fmla="*/ 334302 h 2360990"/>
              <a:gd name="connsiteX44" fmla="*/ 1558698 w 3252899"/>
              <a:gd name="connsiteY44" fmla="*/ 378091 h 2360990"/>
              <a:gd name="connsiteX45" fmla="*/ 1538091 w 3252899"/>
              <a:gd name="connsiteY45" fmla="*/ 406423 h 2360990"/>
              <a:gd name="connsiteX46" fmla="*/ 1478795 w 3252899"/>
              <a:gd name="connsiteY46" fmla="*/ 454637 h 2360990"/>
              <a:gd name="connsiteX47" fmla="*/ 1437636 w 3252899"/>
              <a:gd name="connsiteY47" fmla="*/ 524909 h 2360990"/>
              <a:gd name="connsiteX48" fmla="*/ 1355211 w 3252899"/>
              <a:gd name="connsiteY48" fmla="*/ 550667 h 2360990"/>
              <a:gd name="connsiteX49" fmla="*/ 1334605 w 3252899"/>
              <a:gd name="connsiteY49" fmla="*/ 607335 h 2360990"/>
              <a:gd name="connsiteX50" fmla="*/ 1313999 w 3252899"/>
              <a:gd name="connsiteY50" fmla="*/ 599607 h 2360990"/>
              <a:gd name="connsiteX51" fmla="*/ 1272786 w 3252899"/>
              <a:gd name="connsiteY51" fmla="*/ 591879 h 2360990"/>
              <a:gd name="connsiteX52" fmla="*/ 1182634 w 3252899"/>
              <a:gd name="connsiteY52" fmla="*/ 591878 h 2360990"/>
              <a:gd name="connsiteX53" fmla="*/ 1130976 w 3252899"/>
              <a:gd name="connsiteY53" fmla="*/ 578220 h 2360990"/>
              <a:gd name="connsiteX54" fmla="*/ 1071876 w 3252899"/>
              <a:gd name="connsiteY54" fmla="*/ 555818 h 2360990"/>
              <a:gd name="connsiteX55" fmla="*/ 1102784 w 3252899"/>
              <a:gd name="connsiteY55" fmla="*/ 532636 h 2360990"/>
              <a:gd name="connsiteX56" fmla="*/ 1172332 w 3252899"/>
              <a:gd name="connsiteY56" fmla="*/ 545515 h 2360990"/>
              <a:gd name="connsiteX57" fmla="*/ 1177482 w 3252899"/>
              <a:gd name="connsiteY57" fmla="*/ 563545 h 2360990"/>
              <a:gd name="connsiteX58" fmla="*/ 1228998 w 3252899"/>
              <a:gd name="connsiteY58" fmla="*/ 573849 h 2360990"/>
              <a:gd name="connsiteX59" fmla="*/ 1272786 w 3252899"/>
              <a:gd name="connsiteY59" fmla="*/ 545515 h 2360990"/>
              <a:gd name="connsiteX60" fmla="*/ 1265058 w 3252899"/>
              <a:gd name="connsiteY60" fmla="*/ 512031 h 2360990"/>
              <a:gd name="connsiteX61" fmla="*/ 1326877 w 3252899"/>
              <a:gd name="connsiteY61" fmla="*/ 496576 h 2360990"/>
              <a:gd name="connsiteX62" fmla="*/ 1339023 w 3252899"/>
              <a:gd name="connsiteY62" fmla="*/ 467033 h 2360990"/>
              <a:gd name="connsiteX63" fmla="*/ 1362938 w 3252899"/>
              <a:gd name="connsiteY63" fmla="*/ 447636 h 2360990"/>
              <a:gd name="connsiteX64" fmla="*/ 1370666 w 3252899"/>
              <a:gd name="connsiteY64" fmla="*/ 414151 h 2360990"/>
              <a:gd name="connsiteX65" fmla="*/ 1411878 w 3252899"/>
              <a:gd name="connsiteY65" fmla="*/ 403848 h 2360990"/>
              <a:gd name="connsiteX66" fmla="*/ 1427333 w 3252899"/>
              <a:gd name="connsiteY66" fmla="*/ 372938 h 2360990"/>
              <a:gd name="connsiteX67" fmla="*/ 1414454 w 3252899"/>
              <a:gd name="connsiteY67" fmla="*/ 344605 h 2360990"/>
              <a:gd name="connsiteX68" fmla="*/ 1445363 w 3252899"/>
              <a:gd name="connsiteY68" fmla="*/ 300817 h 2360990"/>
              <a:gd name="connsiteX69" fmla="*/ 1453145 w 3252899"/>
              <a:gd name="connsiteY69" fmla="*/ 287497 h 2360990"/>
              <a:gd name="connsiteX70" fmla="*/ 1440211 w 3252899"/>
              <a:gd name="connsiteY70" fmla="*/ 254453 h 2360990"/>
              <a:gd name="connsiteX71" fmla="*/ 1294163 w 3252899"/>
              <a:gd name="connsiteY71" fmla="*/ 194161 h 2360990"/>
              <a:gd name="connsiteX72" fmla="*/ 1205816 w 3252899"/>
              <a:gd name="connsiteY72" fmla="*/ 195210 h 2360990"/>
              <a:gd name="connsiteX73" fmla="*/ 1024046 w 3252899"/>
              <a:gd name="connsiteY73" fmla="*/ 58897 h 2360990"/>
              <a:gd name="connsiteX74" fmla="*/ 901942 w 3252899"/>
              <a:gd name="connsiteY74" fmla="*/ 15200 h 2360990"/>
              <a:gd name="connsiteX75" fmla="*/ 907027 w 3252899"/>
              <a:gd name="connsiteY75" fmla="*/ 45817 h 2360990"/>
              <a:gd name="connsiteX76" fmla="*/ 878692 w 3252899"/>
              <a:gd name="connsiteY76" fmla="*/ 56119 h 2360990"/>
              <a:gd name="connsiteX77" fmla="*/ 858086 w 3252899"/>
              <a:gd name="connsiteY77" fmla="*/ 84452 h 2360990"/>
              <a:gd name="connsiteX78" fmla="*/ 870965 w 3252899"/>
              <a:gd name="connsiteY78" fmla="*/ 123088 h 2360990"/>
              <a:gd name="connsiteX79" fmla="*/ 948237 w 3252899"/>
              <a:gd name="connsiteY79" fmla="*/ 123088 h 2360990"/>
              <a:gd name="connsiteX80" fmla="*/ 971421 w 3252899"/>
              <a:gd name="connsiteY80" fmla="*/ 177180 h 2360990"/>
              <a:gd name="connsiteX81" fmla="*/ 1010057 w 3252899"/>
              <a:gd name="connsiteY81" fmla="*/ 208089 h 2360990"/>
              <a:gd name="connsiteX82" fmla="*/ 1038391 w 3252899"/>
              <a:gd name="connsiteY82" fmla="*/ 226120 h 2360990"/>
              <a:gd name="connsiteX83" fmla="*/ 1027025 w 3252899"/>
              <a:gd name="connsiteY83" fmla="*/ 276018 h 2360990"/>
              <a:gd name="connsiteX84" fmla="*/ 981694 w 3252899"/>
              <a:gd name="connsiteY84" fmla="*/ 289227 h 2360990"/>
              <a:gd name="connsiteX85" fmla="*/ 899374 w 3252899"/>
              <a:gd name="connsiteY85" fmla="*/ 215892 h 2360990"/>
              <a:gd name="connsiteX86" fmla="*/ 783260 w 3252899"/>
              <a:gd name="connsiteY86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85817 h 2360990"/>
              <a:gd name="connsiteX37" fmla="*/ 1780214 w 3252899"/>
              <a:gd name="connsiteY37" fmla="*/ 336878 h 2360990"/>
              <a:gd name="connsiteX38" fmla="*/ 1785366 w 3252899"/>
              <a:gd name="connsiteY38" fmla="*/ 298241 h 2360990"/>
              <a:gd name="connsiteX39" fmla="*/ 1713316 w 3252899"/>
              <a:gd name="connsiteY39" fmla="*/ 211065 h 2360990"/>
              <a:gd name="connsiteX40" fmla="*/ 1677183 w 3252899"/>
              <a:gd name="connsiteY40" fmla="*/ 202937 h 2360990"/>
              <a:gd name="connsiteX41" fmla="*/ 1543242 w 3252899"/>
              <a:gd name="connsiteY41" fmla="*/ 236422 h 2360990"/>
              <a:gd name="connsiteX42" fmla="*/ 1532939 w 3252899"/>
              <a:gd name="connsiteY42" fmla="*/ 257029 h 2360990"/>
              <a:gd name="connsiteX43" fmla="*/ 1517485 w 3252899"/>
              <a:gd name="connsiteY43" fmla="*/ 295665 h 2360990"/>
              <a:gd name="connsiteX44" fmla="*/ 1563848 w 3252899"/>
              <a:gd name="connsiteY44" fmla="*/ 334302 h 2360990"/>
              <a:gd name="connsiteX45" fmla="*/ 1558698 w 3252899"/>
              <a:gd name="connsiteY45" fmla="*/ 378091 h 2360990"/>
              <a:gd name="connsiteX46" fmla="*/ 1538091 w 3252899"/>
              <a:gd name="connsiteY46" fmla="*/ 406423 h 2360990"/>
              <a:gd name="connsiteX47" fmla="*/ 1478795 w 3252899"/>
              <a:gd name="connsiteY47" fmla="*/ 454637 h 2360990"/>
              <a:gd name="connsiteX48" fmla="*/ 1437636 w 3252899"/>
              <a:gd name="connsiteY48" fmla="*/ 524909 h 2360990"/>
              <a:gd name="connsiteX49" fmla="*/ 1355211 w 3252899"/>
              <a:gd name="connsiteY49" fmla="*/ 550667 h 2360990"/>
              <a:gd name="connsiteX50" fmla="*/ 1334605 w 3252899"/>
              <a:gd name="connsiteY50" fmla="*/ 607335 h 2360990"/>
              <a:gd name="connsiteX51" fmla="*/ 1313999 w 3252899"/>
              <a:gd name="connsiteY51" fmla="*/ 599607 h 2360990"/>
              <a:gd name="connsiteX52" fmla="*/ 1272786 w 3252899"/>
              <a:gd name="connsiteY52" fmla="*/ 591879 h 2360990"/>
              <a:gd name="connsiteX53" fmla="*/ 1182634 w 3252899"/>
              <a:gd name="connsiteY53" fmla="*/ 591878 h 2360990"/>
              <a:gd name="connsiteX54" fmla="*/ 1130976 w 3252899"/>
              <a:gd name="connsiteY54" fmla="*/ 578220 h 2360990"/>
              <a:gd name="connsiteX55" fmla="*/ 1071876 w 3252899"/>
              <a:gd name="connsiteY55" fmla="*/ 555818 h 2360990"/>
              <a:gd name="connsiteX56" fmla="*/ 1102784 w 3252899"/>
              <a:gd name="connsiteY56" fmla="*/ 532636 h 2360990"/>
              <a:gd name="connsiteX57" fmla="*/ 1172332 w 3252899"/>
              <a:gd name="connsiteY57" fmla="*/ 545515 h 2360990"/>
              <a:gd name="connsiteX58" fmla="*/ 1177482 w 3252899"/>
              <a:gd name="connsiteY58" fmla="*/ 563545 h 2360990"/>
              <a:gd name="connsiteX59" fmla="*/ 1228998 w 3252899"/>
              <a:gd name="connsiteY59" fmla="*/ 573849 h 2360990"/>
              <a:gd name="connsiteX60" fmla="*/ 1272786 w 3252899"/>
              <a:gd name="connsiteY60" fmla="*/ 545515 h 2360990"/>
              <a:gd name="connsiteX61" fmla="*/ 1265058 w 3252899"/>
              <a:gd name="connsiteY61" fmla="*/ 512031 h 2360990"/>
              <a:gd name="connsiteX62" fmla="*/ 1326877 w 3252899"/>
              <a:gd name="connsiteY62" fmla="*/ 496576 h 2360990"/>
              <a:gd name="connsiteX63" fmla="*/ 1339023 w 3252899"/>
              <a:gd name="connsiteY63" fmla="*/ 467033 h 2360990"/>
              <a:gd name="connsiteX64" fmla="*/ 1362938 w 3252899"/>
              <a:gd name="connsiteY64" fmla="*/ 447636 h 2360990"/>
              <a:gd name="connsiteX65" fmla="*/ 1370666 w 3252899"/>
              <a:gd name="connsiteY65" fmla="*/ 414151 h 2360990"/>
              <a:gd name="connsiteX66" fmla="*/ 1411878 w 3252899"/>
              <a:gd name="connsiteY66" fmla="*/ 403848 h 2360990"/>
              <a:gd name="connsiteX67" fmla="*/ 1427333 w 3252899"/>
              <a:gd name="connsiteY67" fmla="*/ 372938 h 2360990"/>
              <a:gd name="connsiteX68" fmla="*/ 1414454 w 3252899"/>
              <a:gd name="connsiteY68" fmla="*/ 344605 h 2360990"/>
              <a:gd name="connsiteX69" fmla="*/ 1445363 w 3252899"/>
              <a:gd name="connsiteY69" fmla="*/ 300817 h 2360990"/>
              <a:gd name="connsiteX70" fmla="*/ 1453145 w 3252899"/>
              <a:gd name="connsiteY70" fmla="*/ 287497 h 2360990"/>
              <a:gd name="connsiteX71" fmla="*/ 1440211 w 3252899"/>
              <a:gd name="connsiteY71" fmla="*/ 254453 h 2360990"/>
              <a:gd name="connsiteX72" fmla="*/ 1294163 w 3252899"/>
              <a:gd name="connsiteY72" fmla="*/ 194161 h 2360990"/>
              <a:gd name="connsiteX73" fmla="*/ 1205816 w 3252899"/>
              <a:gd name="connsiteY73" fmla="*/ 195210 h 2360990"/>
              <a:gd name="connsiteX74" fmla="*/ 1024046 w 3252899"/>
              <a:gd name="connsiteY74" fmla="*/ 58897 h 2360990"/>
              <a:gd name="connsiteX75" fmla="*/ 901942 w 3252899"/>
              <a:gd name="connsiteY75" fmla="*/ 15200 h 2360990"/>
              <a:gd name="connsiteX76" fmla="*/ 907027 w 3252899"/>
              <a:gd name="connsiteY76" fmla="*/ 45817 h 2360990"/>
              <a:gd name="connsiteX77" fmla="*/ 878692 w 3252899"/>
              <a:gd name="connsiteY77" fmla="*/ 56119 h 2360990"/>
              <a:gd name="connsiteX78" fmla="*/ 858086 w 3252899"/>
              <a:gd name="connsiteY78" fmla="*/ 84452 h 2360990"/>
              <a:gd name="connsiteX79" fmla="*/ 870965 w 3252899"/>
              <a:gd name="connsiteY79" fmla="*/ 123088 h 2360990"/>
              <a:gd name="connsiteX80" fmla="*/ 948237 w 3252899"/>
              <a:gd name="connsiteY80" fmla="*/ 123088 h 2360990"/>
              <a:gd name="connsiteX81" fmla="*/ 971421 w 3252899"/>
              <a:gd name="connsiteY81" fmla="*/ 177180 h 2360990"/>
              <a:gd name="connsiteX82" fmla="*/ 1010057 w 3252899"/>
              <a:gd name="connsiteY82" fmla="*/ 208089 h 2360990"/>
              <a:gd name="connsiteX83" fmla="*/ 1038391 w 3252899"/>
              <a:gd name="connsiteY83" fmla="*/ 226120 h 2360990"/>
              <a:gd name="connsiteX84" fmla="*/ 1027025 w 3252899"/>
              <a:gd name="connsiteY84" fmla="*/ 276018 h 2360990"/>
              <a:gd name="connsiteX85" fmla="*/ 981694 w 3252899"/>
              <a:gd name="connsiteY85" fmla="*/ 289227 h 2360990"/>
              <a:gd name="connsiteX86" fmla="*/ 899374 w 3252899"/>
              <a:gd name="connsiteY86" fmla="*/ 215892 h 2360990"/>
              <a:gd name="connsiteX87" fmla="*/ 783260 w 3252899"/>
              <a:gd name="connsiteY87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67335 w 3252899"/>
              <a:gd name="connsiteY36" fmla="*/ 388393 h 2360990"/>
              <a:gd name="connsiteX37" fmla="*/ 1780214 w 3252899"/>
              <a:gd name="connsiteY37" fmla="*/ 336878 h 2360990"/>
              <a:gd name="connsiteX38" fmla="*/ 1785366 w 3252899"/>
              <a:gd name="connsiteY38" fmla="*/ 298241 h 2360990"/>
              <a:gd name="connsiteX39" fmla="*/ 1713316 w 3252899"/>
              <a:gd name="connsiteY39" fmla="*/ 211065 h 2360990"/>
              <a:gd name="connsiteX40" fmla="*/ 1677183 w 3252899"/>
              <a:gd name="connsiteY40" fmla="*/ 202937 h 2360990"/>
              <a:gd name="connsiteX41" fmla="*/ 1543242 w 3252899"/>
              <a:gd name="connsiteY41" fmla="*/ 236422 h 2360990"/>
              <a:gd name="connsiteX42" fmla="*/ 1532939 w 3252899"/>
              <a:gd name="connsiteY42" fmla="*/ 257029 h 2360990"/>
              <a:gd name="connsiteX43" fmla="*/ 1517485 w 3252899"/>
              <a:gd name="connsiteY43" fmla="*/ 295665 h 2360990"/>
              <a:gd name="connsiteX44" fmla="*/ 1563848 w 3252899"/>
              <a:gd name="connsiteY44" fmla="*/ 334302 h 2360990"/>
              <a:gd name="connsiteX45" fmla="*/ 1558698 w 3252899"/>
              <a:gd name="connsiteY45" fmla="*/ 378091 h 2360990"/>
              <a:gd name="connsiteX46" fmla="*/ 1538091 w 3252899"/>
              <a:gd name="connsiteY46" fmla="*/ 406423 h 2360990"/>
              <a:gd name="connsiteX47" fmla="*/ 1478795 w 3252899"/>
              <a:gd name="connsiteY47" fmla="*/ 454637 h 2360990"/>
              <a:gd name="connsiteX48" fmla="*/ 1437636 w 3252899"/>
              <a:gd name="connsiteY48" fmla="*/ 524909 h 2360990"/>
              <a:gd name="connsiteX49" fmla="*/ 1355211 w 3252899"/>
              <a:gd name="connsiteY49" fmla="*/ 550667 h 2360990"/>
              <a:gd name="connsiteX50" fmla="*/ 1334605 w 3252899"/>
              <a:gd name="connsiteY50" fmla="*/ 607335 h 2360990"/>
              <a:gd name="connsiteX51" fmla="*/ 1313999 w 3252899"/>
              <a:gd name="connsiteY51" fmla="*/ 599607 h 2360990"/>
              <a:gd name="connsiteX52" fmla="*/ 1272786 w 3252899"/>
              <a:gd name="connsiteY52" fmla="*/ 591879 h 2360990"/>
              <a:gd name="connsiteX53" fmla="*/ 1182634 w 3252899"/>
              <a:gd name="connsiteY53" fmla="*/ 591878 h 2360990"/>
              <a:gd name="connsiteX54" fmla="*/ 1130976 w 3252899"/>
              <a:gd name="connsiteY54" fmla="*/ 578220 h 2360990"/>
              <a:gd name="connsiteX55" fmla="*/ 1071876 w 3252899"/>
              <a:gd name="connsiteY55" fmla="*/ 555818 h 2360990"/>
              <a:gd name="connsiteX56" fmla="*/ 1102784 w 3252899"/>
              <a:gd name="connsiteY56" fmla="*/ 532636 h 2360990"/>
              <a:gd name="connsiteX57" fmla="*/ 1172332 w 3252899"/>
              <a:gd name="connsiteY57" fmla="*/ 545515 h 2360990"/>
              <a:gd name="connsiteX58" fmla="*/ 1177482 w 3252899"/>
              <a:gd name="connsiteY58" fmla="*/ 563545 h 2360990"/>
              <a:gd name="connsiteX59" fmla="*/ 1228998 w 3252899"/>
              <a:gd name="connsiteY59" fmla="*/ 573849 h 2360990"/>
              <a:gd name="connsiteX60" fmla="*/ 1272786 w 3252899"/>
              <a:gd name="connsiteY60" fmla="*/ 545515 h 2360990"/>
              <a:gd name="connsiteX61" fmla="*/ 1265058 w 3252899"/>
              <a:gd name="connsiteY61" fmla="*/ 512031 h 2360990"/>
              <a:gd name="connsiteX62" fmla="*/ 1326877 w 3252899"/>
              <a:gd name="connsiteY62" fmla="*/ 496576 h 2360990"/>
              <a:gd name="connsiteX63" fmla="*/ 1339023 w 3252899"/>
              <a:gd name="connsiteY63" fmla="*/ 467033 h 2360990"/>
              <a:gd name="connsiteX64" fmla="*/ 1362938 w 3252899"/>
              <a:gd name="connsiteY64" fmla="*/ 447636 h 2360990"/>
              <a:gd name="connsiteX65" fmla="*/ 1370666 w 3252899"/>
              <a:gd name="connsiteY65" fmla="*/ 414151 h 2360990"/>
              <a:gd name="connsiteX66" fmla="*/ 1411878 w 3252899"/>
              <a:gd name="connsiteY66" fmla="*/ 403848 h 2360990"/>
              <a:gd name="connsiteX67" fmla="*/ 1427333 w 3252899"/>
              <a:gd name="connsiteY67" fmla="*/ 372938 h 2360990"/>
              <a:gd name="connsiteX68" fmla="*/ 1414454 w 3252899"/>
              <a:gd name="connsiteY68" fmla="*/ 344605 h 2360990"/>
              <a:gd name="connsiteX69" fmla="*/ 1445363 w 3252899"/>
              <a:gd name="connsiteY69" fmla="*/ 300817 h 2360990"/>
              <a:gd name="connsiteX70" fmla="*/ 1453145 w 3252899"/>
              <a:gd name="connsiteY70" fmla="*/ 287497 h 2360990"/>
              <a:gd name="connsiteX71" fmla="*/ 1440211 w 3252899"/>
              <a:gd name="connsiteY71" fmla="*/ 254453 h 2360990"/>
              <a:gd name="connsiteX72" fmla="*/ 1294163 w 3252899"/>
              <a:gd name="connsiteY72" fmla="*/ 194161 h 2360990"/>
              <a:gd name="connsiteX73" fmla="*/ 1205816 w 3252899"/>
              <a:gd name="connsiteY73" fmla="*/ 195210 h 2360990"/>
              <a:gd name="connsiteX74" fmla="*/ 1024046 w 3252899"/>
              <a:gd name="connsiteY74" fmla="*/ 58897 h 2360990"/>
              <a:gd name="connsiteX75" fmla="*/ 901942 w 3252899"/>
              <a:gd name="connsiteY75" fmla="*/ 15200 h 2360990"/>
              <a:gd name="connsiteX76" fmla="*/ 907027 w 3252899"/>
              <a:gd name="connsiteY76" fmla="*/ 45817 h 2360990"/>
              <a:gd name="connsiteX77" fmla="*/ 878692 w 3252899"/>
              <a:gd name="connsiteY77" fmla="*/ 56119 h 2360990"/>
              <a:gd name="connsiteX78" fmla="*/ 858086 w 3252899"/>
              <a:gd name="connsiteY78" fmla="*/ 84452 h 2360990"/>
              <a:gd name="connsiteX79" fmla="*/ 870965 w 3252899"/>
              <a:gd name="connsiteY79" fmla="*/ 123088 h 2360990"/>
              <a:gd name="connsiteX80" fmla="*/ 948237 w 3252899"/>
              <a:gd name="connsiteY80" fmla="*/ 123088 h 2360990"/>
              <a:gd name="connsiteX81" fmla="*/ 971421 w 3252899"/>
              <a:gd name="connsiteY81" fmla="*/ 177180 h 2360990"/>
              <a:gd name="connsiteX82" fmla="*/ 1010057 w 3252899"/>
              <a:gd name="connsiteY82" fmla="*/ 208089 h 2360990"/>
              <a:gd name="connsiteX83" fmla="*/ 1038391 w 3252899"/>
              <a:gd name="connsiteY83" fmla="*/ 226120 h 2360990"/>
              <a:gd name="connsiteX84" fmla="*/ 1027025 w 3252899"/>
              <a:gd name="connsiteY84" fmla="*/ 276018 h 2360990"/>
              <a:gd name="connsiteX85" fmla="*/ 981694 w 3252899"/>
              <a:gd name="connsiteY85" fmla="*/ 289227 h 2360990"/>
              <a:gd name="connsiteX86" fmla="*/ 899374 w 3252899"/>
              <a:gd name="connsiteY86" fmla="*/ 215892 h 2360990"/>
              <a:gd name="connsiteX87" fmla="*/ 783260 w 3252899"/>
              <a:gd name="connsiteY87" fmla="*/ 185099 h 2360990"/>
              <a:gd name="connsiteX0" fmla="*/ 795446 w 3252899"/>
              <a:gd name="connsiteY0" fmla="*/ 278924 h 2371467"/>
              <a:gd name="connsiteX1" fmla="*/ 854663 w 3252899"/>
              <a:gd name="connsiteY1" fmla="*/ 336074 h 2371467"/>
              <a:gd name="connsiteX2" fmla="*/ 877996 w 3252899"/>
              <a:gd name="connsiteY2" fmla="*/ 463074 h 2371467"/>
              <a:gd name="connsiteX3" fmla="*/ 833546 w 3252899"/>
              <a:gd name="connsiteY3" fmla="*/ 513874 h 2371467"/>
              <a:gd name="connsiteX4" fmla="*/ 770046 w 3252899"/>
              <a:gd name="connsiteY4" fmla="*/ 577374 h 2371467"/>
              <a:gd name="connsiteX5" fmla="*/ 725596 w 3252899"/>
              <a:gd name="connsiteY5" fmla="*/ 786924 h 2371467"/>
              <a:gd name="connsiteX6" fmla="*/ 738296 w 3252899"/>
              <a:gd name="connsiteY6" fmla="*/ 952024 h 2371467"/>
              <a:gd name="connsiteX7" fmla="*/ 890696 w 3252899"/>
              <a:gd name="connsiteY7" fmla="*/ 1110774 h 2371467"/>
              <a:gd name="connsiteX8" fmla="*/ 763696 w 3252899"/>
              <a:gd name="connsiteY8" fmla="*/ 1212374 h 2371467"/>
              <a:gd name="connsiteX9" fmla="*/ 477946 w 3252899"/>
              <a:gd name="connsiteY9" fmla="*/ 1250474 h 2371467"/>
              <a:gd name="connsiteX10" fmla="*/ 338246 w 3252899"/>
              <a:gd name="connsiteY10" fmla="*/ 1358424 h 2371467"/>
              <a:gd name="connsiteX11" fmla="*/ 306496 w 3252899"/>
              <a:gd name="connsiteY11" fmla="*/ 1409224 h 2371467"/>
              <a:gd name="connsiteX12" fmla="*/ 293796 w 3252899"/>
              <a:gd name="connsiteY12" fmla="*/ 1510824 h 2371467"/>
              <a:gd name="connsiteX13" fmla="*/ 306496 w 3252899"/>
              <a:gd name="connsiteY13" fmla="*/ 1574324 h 2371467"/>
              <a:gd name="connsiteX14" fmla="*/ 810 w 3252899"/>
              <a:gd name="connsiteY14" fmla="*/ 1924903 h 2371467"/>
              <a:gd name="connsiteX15" fmla="*/ 219220 w 3252899"/>
              <a:gd name="connsiteY15" fmla="*/ 2065047 h 2371467"/>
              <a:gd name="connsiteX16" fmla="*/ 284197 w 3252899"/>
              <a:gd name="connsiteY16" fmla="*/ 2139769 h 2371467"/>
              <a:gd name="connsiteX17" fmla="*/ 261750 w 3252899"/>
              <a:gd name="connsiteY17" fmla="*/ 2238268 h 2371467"/>
              <a:gd name="connsiteX18" fmla="*/ 566846 w 3252899"/>
              <a:gd name="connsiteY18" fmla="*/ 2177574 h 2371467"/>
              <a:gd name="connsiteX19" fmla="*/ 801796 w 3252899"/>
              <a:gd name="connsiteY19" fmla="*/ 2234724 h 2371467"/>
              <a:gd name="connsiteX20" fmla="*/ 1335196 w 3252899"/>
              <a:gd name="connsiteY20" fmla="*/ 2368074 h 2371467"/>
              <a:gd name="connsiteX21" fmla="*/ 1824146 w 3252899"/>
              <a:gd name="connsiteY21" fmla="*/ 2329974 h 2371467"/>
              <a:gd name="connsiteX22" fmla="*/ 2274996 w 3252899"/>
              <a:gd name="connsiteY22" fmla="*/ 2310924 h 2371467"/>
              <a:gd name="connsiteX23" fmla="*/ 2548046 w 3252899"/>
              <a:gd name="connsiteY23" fmla="*/ 2317274 h 2371467"/>
              <a:gd name="connsiteX24" fmla="*/ 2871896 w 3252899"/>
              <a:gd name="connsiteY24" fmla="*/ 2075974 h 2371467"/>
              <a:gd name="connsiteX25" fmla="*/ 2833796 w 3252899"/>
              <a:gd name="connsiteY25" fmla="*/ 1904524 h 2371467"/>
              <a:gd name="connsiteX26" fmla="*/ 2948096 w 3252899"/>
              <a:gd name="connsiteY26" fmla="*/ 1675924 h 2371467"/>
              <a:gd name="connsiteX27" fmla="*/ 3252896 w 3252899"/>
              <a:gd name="connsiteY27" fmla="*/ 1421924 h 2371467"/>
              <a:gd name="connsiteX28" fmla="*/ 2941746 w 3252899"/>
              <a:gd name="connsiteY28" fmla="*/ 1104424 h 2371467"/>
              <a:gd name="connsiteX29" fmla="*/ 2732196 w 3252899"/>
              <a:gd name="connsiteY29" fmla="*/ 920274 h 2371467"/>
              <a:gd name="connsiteX30" fmla="*/ 2617896 w 3252899"/>
              <a:gd name="connsiteY30" fmla="*/ 564674 h 2371467"/>
              <a:gd name="connsiteX31" fmla="*/ 2332146 w 3252899"/>
              <a:gd name="connsiteY31" fmla="*/ 278924 h 2371467"/>
              <a:gd name="connsiteX32" fmla="*/ 2274996 w 3252899"/>
              <a:gd name="connsiteY32" fmla="*/ 164624 h 2371467"/>
              <a:gd name="connsiteX33" fmla="*/ 2147996 w 3252899"/>
              <a:gd name="connsiteY33" fmla="*/ 12224 h 2371467"/>
              <a:gd name="connsiteX34" fmla="*/ 1906696 w 3252899"/>
              <a:gd name="connsiteY34" fmla="*/ 513874 h 2371467"/>
              <a:gd name="connsiteX35" fmla="*/ 1767335 w 3252899"/>
              <a:gd name="connsiteY35" fmla="*/ 398870 h 2371467"/>
              <a:gd name="connsiteX36" fmla="*/ 1780214 w 3252899"/>
              <a:gd name="connsiteY36" fmla="*/ 347355 h 2371467"/>
              <a:gd name="connsiteX37" fmla="*/ 1785366 w 3252899"/>
              <a:gd name="connsiteY37" fmla="*/ 308718 h 2371467"/>
              <a:gd name="connsiteX38" fmla="*/ 1713316 w 3252899"/>
              <a:gd name="connsiteY38" fmla="*/ 221542 h 2371467"/>
              <a:gd name="connsiteX39" fmla="*/ 1677183 w 3252899"/>
              <a:gd name="connsiteY39" fmla="*/ 213414 h 2371467"/>
              <a:gd name="connsiteX40" fmla="*/ 1543242 w 3252899"/>
              <a:gd name="connsiteY40" fmla="*/ 246899 h 2371467"/>
              <a:gd name="connsiteX41" fmla="*/ 1532939 w 3252899"/>
              <a:gd name="connsiteY41" fmla="*/ 267506 h 2371467"/>
              <a:gd name="connsiteX42" fmla="*/ 1517485 w 3252899"/>
              <a:gd name="connsiteY42" fmla="*/ 306142 h 2371467"/>
              <a:gd name="connsiteX43" fmla="*/ 1563848 w 3252899"/>
              <a:gd name="connsiteY43" fmla="*/ 344779 h 2371467"/>
              <a:gd name="connsiteX44" fmla="*/ 1558698 w 3252899"/>
              <a:gd name="connsiteY44" fmla="*/ 388568 h 2371467"/>
              <a:gd name="connsiteX45" fmla="*/ 1538091 w 3252899"/>
              <a:gd name="connsiteY45" fmla="*/ 416900 h 2371467"/>
              <a:gd name="connsiteX46" fmla="*/ 1478795 w 3252899"/>
              <a:gd name="connsiteY46" fmla="*/ 465114 h 2371467"/>
              <a:gd name="connsiteX47" fmla="*/ 1437636 w 3252899"/>
              <a:gd name="connsiteY47" fmla="*/ 535386 h 2371467"/>
              <a:gd name="connsiteX48" fmla="*/ 1355211 w 3252899"/>
              <a:gd name="connsiteY48" fmla="*/ 561144 h 2371467"/>
              <a:gd name="connsiteX49" fmla="*/ 1334605 w 3252899"/>
              <a:gd name="connsiteY49" fmla="*/ 617812 h 2371467"/>
              <a:gd name="connsiteX50" fmla="*/ 1313999 w 3252899"/>
              <a:gd name="connsiteY50" fmla="*/ 610084 h 2371467"/>
              <a:gd name="connsiteX51" fmla="*/ 1272786 w 3252899"/>
              <a:gd name="connsiteY51" fmla="*/ 602356 h 2371467"/>
              <a:gd name="connsiteX52" fmla="*/ 1182634 w 3252899"/>
              <a:gd name="connsiteY52" fmla="*/ 602355 h 2371467"/>
              <a:gd name="connsiteX53" fmla="*/ 1130976 w 3252899"/>
              <a:gd name="connsiteY53" fmla="*/ 588697 h 2371467"/>
              <a:gd name="connsiteX54" fmla="*/ 1071876 w 3252899"/>
              <a:gd name="connsiteY54" fmla="*/ 566295 h 2371467"/>
              <a:gd name="connsiteX55" fmla="*/ 1102784 w 3252899"/>
              <a:gd name="connsiteY55" fmla="*/ 543113 h 2371467"/>
              <a:gd name="connsiteX56" fmla="*/ 1172332 w 3252899"/>
              <a:gd name="connsiteY56" fmla="*/ 555992 h 2371467"/>
              <a:gd name="connsiteX57" fmla="*/ 1177482 w 3252899"/>
              <a:gd name="connsiteY57" fmla="*/ 574022 h 2371467"/>
              <a:gd name="connsiteX58" fmla="*/ 1228998 w 3252899"/>
              <a:gd name="connsiteY58" fmla="*/ 584326 h 2371467"/>
              <a:gd name="connsiteX59" fmla="*/ 1272786 w 3252899"/>
              <a:gd name="connsiteY59" fmla="*/ 555992 h 2371467"/>
              <a:gd name="connsiteX60" fmla="*/ 1265058 w 3252899"/>
              <a:gd name="connsiteY60" fmla="*/ 522508 h 2371467"/>
              <a:gd name="connsiteX61" fmla="*/ 1326877 w 3252899"/>
              <a:gd name="connsiteY61" fmla="*/ 507053 h 2371467"/>
              <a:gd name="connsiteX62" fmla="*/ 1339023 w 3252899"/>
              <a:gd name="connsiteY62" fmla="*/ 477510 h 2371467"/>
              <a:gd name="connsiteX63" fmla="*/ 1362938 w 3252899"/>
              <a:gd name="connsiteY63" fmla="*/ 458113 h 2371467"/>
              <a:gd name="connsiteX64" fmla="*/ 1370666 w 3252899"/>
              <a:gd name="connsiteY64" fmla="*/ 424628 h 2371467"/>
              <a:gd name="connsiteX65" fmla="*/ 1411878 w 3252899"/>
              <a:gd name="connsiteY65" fmla="*/ 414325 h 2371467"/>
              <a:gd name="connsiteX66" fmla="*/ 1427333 w 3252899"/>
              <a:gd name="connsiteY66" fmla="*/ 383415 h 2371467"/>
              <a:gd name="connsiteX67" fmla="*/ 1414454 w 3252899"/>
              <a:gd name="connsiteY67" fmla="*/ 355082 h 2371467"/>
              <a:gd name="connsiteX68" fmla="*/ 1445363 w 3252899"/>
              <a:gd name="connsiteY68" fmla="*/ 311294 h 2371467"/>
              <a:gd name="connsiteX69" fmla="*/ 1453145 w 3252899"/>
              <a:gd name="connsiteY69" fmla="*/ 297974 h 2371467"/>
              <a:gd name="connsiteX70" fmla="*/ 1440211 w 3252899"/>
              <a:gd name="connsiteY70" fmla="*/ 264930 h 2371467"/>
              <a:gd name="connsiteX71" fmla="*/ 1294163 w 3252899"/>
              <a:gd name="connsiteY71" fmla="*/ 204638 h 2371467"/>
              <a:gd name="connsiteX72" fmla="*/ 1205816 w 3252899"/>
              <a:gd name="connsiteY72" fmla="*/ 205687 h 2371467"/>
              <a:gd name="connsiteX73" fmla="*/ 1024046 w 3252899"/>
              <a:gd name="connsiteY73" fmla="*/ 69374 h 2371467"/>
              <a:gd name="connsiteX74" fmla="*/ 901942 w 3252899"/>
              <a:gd name="connsiteY74" fmla="*/ 25677 h 2371467"/>
              <a:gd name="connsiteX75" fmla="*/ 907027 w 3252899"/>
              <a:gd name="connsiteY75" fmla="*/ 56294 h 2371467"/>
              <a:gd name="connsiteX76" fmla="*/ 878692 w 3252899"/>
              <a:gd name="connsiteY76" fmla="*/ 66596 h 2371467"/>
              <a:gd name="connsiteX77" fmla="*/ 858086 w 3252899"/>
              <a:gd name="connsiteY77" fmla="*/ 94929 h 2371467"/>
              <a:gd name="connsiteX78" fmla="*/ 870965 w 3252899"/>
              <a:gd name="connsiteY78" fmla="*/ 133565 h 2371467"/>
              <a:gd name="connsiteX79" fmla="*/ 948237 w 3252899"/>
              <a:gd name="connsiteY79" fmla="*/ 133565 h 2371467"/>
              <a:gd name="connsiteX80" fmla="*/ 971421 w 3252899"/>
              <a:gd name="connsiteY80" fmla="*/ 187657 h 2371467"/>
              <a:gd name="connsiteX81" fmla="*/ 1010057 w 3252899"/>
              <a:gd name="connsiteY81" fmla="*/ 218566 h 2371467"/>
              <a:gd name="connsiteX82" fmla="*/ 1038391 w 3252899"/>
              <a:gd name="connsiteY82" fmla="*/ 236597 h 2371467"/>
              <a:gd name="connsiteX83" fmla="*/ 1027025 w 3252899"/>
              <a:gd name="connsiteY83" fmla="*/ 286495 h 2371467"/>
              <a:gd name="connsiteX84" fmla="*/ 981694 w 3252899"/>
              <a:gd name="connsiteY84" fmla="*/ 299704 h 2371467"/>
              <a:gd name="connsiteX85" fmla="*/ 899374 w 3252899"/>
              <a:gd name="connsiteY85" fmla="*/ 226369 h 2371467"/>
              <a:gd name="connsiteX86" fmla="*/ 783260 w 3252899"/>
              <a:gd name="connsiteY86" fmla="*/ 195576 h 2371467"/>
              <a:gd name="connsiteX0" fmla="*/ 795446 w 3252899"/>
              <a:gd name="connsiteY0" fmla="*/ 278924 h 2371467"/>
              <a:gd name="connsiteX1" fmla="*/ 854663 w 3252899"/>
              <a:gd name="connsiteY1" fmla="*/ 336074 h 2371467"/>
              <a:gd name="connsiteX2" fmla="*/ 877996 w 3252899"/>
              <a:gd name="connsiteY2" fmla="*/ 463074 h 2371467"/>
              <a:gd name="connsiteX3" fmla="*/ 833546 w 3252899"/>
              <a:gd name="connsiteY3" fmla="*/ 513874 h 2371467"/>
              <a:gd name="connsiteX4" fmla="*/ 770046 w 3252899"/>
              <a:gd name="connsiteY4" fmla="*/ 577374 h 2371467"/>
              <a:gd name="connsiteX5" fmla="*/ 725596 w 3252899"/>
              <a:gd name="connsiteY5" fmla="*/ 786924 h 2371467"/>
              <a:gd name="connsiteX6" fmla="*/ 738296 w 3252899"/>
              <a:gd name="connsiteY6" fmla="*/ 952024 h 2371467"/>
              <a:gd name="connsiteX7" fmla="*/ 890696 w 3252899"/>
              <a:gd name="connsiteY7" fmla="*/ 1110774 h 2371467"/>
              <a:gd name="connsiteX8" fmla="*/ 763696 w 3252899"/>
              <a:gd name="connsiteY8" fmla="*/ 1212374 h 2371467"/>
              <a:gd name="connsiteX9" fmla="*/ 477946 w 3252899"/>
              <a:gd name="connsiteY9" fmla="*/ 1250474 h 2371467"/>
              <a:gd name="connsiteX10" fmla="*/ 338246 w 3252899"/>
              <a:gd name="connsiteY10" fmla="*/ 1358424 h 2371467"/>
              <a:gd name="connsiteX11" fmla="*/ 306496 w 3252899"/>
              <a:gd name="connsiteY11" fmla="*/ 1409224 h 2371467"/>
              <a:gd name="connsiteX12" fmla="*/ 293796 w 3252899"/>
              <a:gd name="connsiteY12" fmla="*/ 1510824 h 2371467"/>
              <a:gd name="connsiteX13" fmla="*/ 306496 w 3252899"/>
              <a:gd name="connsiteY13" fmla="*/ 1574324 h 2371467"/>
              <a:gd name="connsiteX14" fmla="*/ 810 w 3252899"/>
              <a:gd name="connsiteY14" fmla="*/ 1924903 h 2371467"/>
              <a:gd name="connsiteX15" fmla="*/ 219220 w 3252899"/>
              <a:gd name="connsiteY15" fmla="*/ 2065047 h 2371467"/>
              <a:gd name="connsiteX16" fmla="*/ 284197 w 3252899"/>
              <a:gd name="connsiteY16" fmla="*/ 2139769 h 2371467"/>
              <a:gd name="connsiteX17" fmla="*/ 261750 w 3252899"/>
              <a:gd name="connsiteY17" fmla="*/ 2238268 h 2371467"/>
              <a:gd name="connsiteX18" fmla="*/ 566846 w 3252899"/>
              <a:gd name="connsiteY18" fmla="*/ 2177574 h 2371467"/>
              <a:gd name="connsiteX19" fmla="*/ 801796 w 3252899"/>
              <a:gd name="connsiteY19" fmla="*/ 2234724 h 2371467"/>
              <a:gd name="connsiteX20" fmla="*/ 1335196 w 3252899"/>
              <a:gd name="connsiteY20" fmla="*/ 2368074 h 2371467"/>
              <a:gd name="connsiteX21" fmla="*/ 1824146 w 3252899"/>
              <a:gd name="connsiteY21" fmla="*/ 2329974 h 2371467"/>
              <a:gd name="connsiteX22" fmla="*/ 2274996 w 3252899"/>
              <a:gd name="connsiteY22" fmla="*/ 2310924 h 2371467"/>
              <a:gd name="connsiteX23" fmla="*/ 2548046 w 3252899"/>
              <a:gd name="connsiteY23" fmla="*/ 2317274 h 2371467"/>
              <a:gd name="connsiteX24" fmla="*/ 2871896 w 3252899"/>
              <a:gd name="connsiteY24" fmla="*/ 2075974 h 2371467"/>
              <a:gd name="connsiteX25" fmla="*/ 2833796 w 3252899"/>
              <a:gd name="connsiteY25" fmla="*/ 1904524 h 2371467"/>
              <a:gd name="connsiteX26" fmla="*/ 2948096 w 3252899"/>
              <a:gd name="connsiteY26" fmla="*/ 1675924 h 2371467"/>
              <a:gd name="connsiteX27" fmla="*/ 3252896 w 3252899"/>
              <a:gd name="connsiteY27" fmla="*/ 1421924 h 2371467"/>
              <a:gd name="connsiteX28" fmla="*/ 2941746 w 3252899"/>
              <a:gd name="connsiteY28" fmla="*/ 1104424 h 2371467"/>
              <a:gd name="connsiteX29" fmla="*/ 2732196 w 3252899"/>
              <a:gd name="connsiteY29" fmla="*/ 920274 h 2371467"/>
              <a:gd name="connsiteX30" fmla="*/ 2617896 w 3252899"/>
              <a:gd name="connsiteY30" fmla="*/ 564674 h 2371467"/>
              <a:gd name="connsiteX31" fmla="*/ 2332146 w 3252899"/>
              <a:gd name="connsiteY31" fmla="*/ 278924 h 2371467"/>
              <a:gd name="connsiteX32" fmla="*/ 2274996 w 3252899"/>
              <a:gd name="connsiteY32" fmla="*/ 164624 h 2371467"/>
              <a:gd name="connsiteX33" fmla="*/ 2147996 w 3252899"/>
              <a:gd name="connsiteY33" fmla="*/ 12224 h 2371467"/>
              <a:gd name="connsiteX34" fmla="*/ 1906696 w 3252899"/>
              <a:gd name="connsiteY34" fmla="*/ 513874 h 2371467"/>
              <a:gd name="connsiteX35" fmla="*/ 1775062 w 3252899"/>
              <a:gd name="connsiteY35" fmla="*/ 401446 h 2371467"/>
              <a:gd name="connsiteX36" fmla="*/ 1780214 w 3252899"/>
              <a:gd name="connsiteY36" fmla="*/ 347355 h 2371467"/>
              <a:gd name="connsiteX37" fmla="*/ 1785366 w 3252899"/>
              <a:gd name="connsiteY37" fmla="*/ 308718 h 2371467"/>
              <a:gd name="connsiteX38" fmla="*/ 1713316 w 3252899"/>
              <a:gd name="connsiteY38" fmla="*/ 221542 h 2371467"/>
              <a:gd name="connsiteX39" fmla="*/ 1677183 w 3252899"/>
              <a:gd name="connsiteY39" fmla="*/ 213414 h 2371467"/>
              <a:gd name="connsiteX40" fmla="*/ 1543242 w 3252899"/>
              <a:gd name="connsiteY40" fmla="*/ 246899 h 2371467"/>
              <a:gd name="connsiteX41" fmla="*/ 1532939 w 3252899"/>
              <a:gd name="connsiteY41" fmla="*/ 267506 h 2371467"/>
              <a:gd name="connsiteX42" fmla="*/ 1517485 w 3252899"/>
              <a:gd name="connsiteY42" fmla="*/ 306142 h 2371467"/>
              <a:gd name="connsiteX43" fmla="*/ 1563848 w 3252899"/>
              <a:gd name="connsiteY43" fmla="*/ 344779 h 2371467"/>
              <a:gd name="connsiteX44" fmla="*/ 1558698 w 3252899"/>
              <a:gd name="connsiteY44" fmla="*/ 388568 h 2371467"/>
              <a:gd name="connsiteX45" fmla="*/ 1538091 w 3252899"/>
              <a:gd name="connsiteY45" fmla="*/ 416900 h 2371467"/>
              <a:gd name="connsiteX46" fmla="*/ 1478795 w 3252899"/>
              <a:gd name="connsiteY46" fmla="*/ 465114 h 2371467"/>
              <a:gd name="connsiteX47" fmla="*/ 1437636 w 3252899"/>
              <a:gd name="connsiteY47" fmla="*/ 535386 h 2371467"/>
              <a:gd name="connsiteX48" fmla="*/ 1355211 w 3252899"/>
              <a:gd name="connsiteY48" fmla="*/ 561144 h 2371467"/>
              <a:gd name="connsiteX49" fmla="*/ 1334605 w 3252899"/>
              <a:gd name="connsiteY49" fmla="*/ 617812 h 2371467"/>
              <a:gd name="connsiteX50" fmla="*/ 1313999 w 3252899"/>
              <a:gd name="connsiteY50" fmla="*/ 610084 h 2371467"/>
              <a:gd name="connsiteX51" fmla="*/ 1272786 w 3252899"/>
              <a:gd name="connsiteY51" fmla="*/ 602356 h 2371467"/>
              <a:gd name="connsiteX52" fmla="*/ 1182634 w 3252899"/>
              <a:gd name="connsiteY52" fmla="*/ 602355 h 2371467"/>
              <a:gd name="connsiteX53" fmla="*/ 1130976 w 3252899"/>
              <a:gd name="connsiteY53" fmla="*/ 588697 h 2371467"/>
              <a:gd name="connsiteX54" fmla="*/ 1071876 w 3252899"/>
              <a:gd name="connsiteY54" fmla="*/ 566295 h 2371467"/>
              <a:gd name="connsiteX55" fmla="*/ 1102784 w 3252899"/>
              <a:gd name="connsiteY55" fmla="*/ 543113 h 2371467"/>
              <a:gd name="connsiteX56" fmla="*/ 1172332 w 3252899"/>
              <a:gd name="connsiteY56" fmla="*/ 555992 h 2371467"/>
              <a:gd name="connsiteX57" fmla="*/ 1177482 w 3252899"/>
              <a:gd name="connsiteY57" fmla="*/ 574022 h 2371467"/>
              <a:gd name="connsiteX58" fmla="*/ 1228998 w 3252899"/>
              <a:gd name="connsiteY58" fmla="*/ 584326 h 2371467"/>
              <a:gd name="connsiteX59" fmla="*/ 1272786 w 3252899"/>
              <a:gd name="connsiteY59" fmla="*/ 555992 h 2371467"/>
              <a:gd name="connsiteX60" fmla="*/ 1265058 w 3252899"/>
              <a:gd name="connsiteY60" fmla="*/ 522508 h 2371467"/>
              <a:gd name="connsiteX61" fmla="*/ 1326877 w 3252899"/>
              <a:gd name="connsiteY61" fmla="*/ 507053 h 2371467"/>
              <a:gd name="connsiteX62" fmla="*/ 1339023 w 3252899"/>
              <a:gd name="connsiteY62" fmla="*/ 477510 h 2371467"/>
              <a:gd name="connsiteX63" fmla="*/ 1362938 w 3252899"/>
              <a:gd name="connsiteY63" fmla="*/ 458113 h 2371467"/>
              <a:gd name="connsiteX64" fmla="*/ 1370666 w 3252899"/>
              <a:gd name="connsiteY64" fmla="*/ 424628 h 2371467"/>
              <a:gd name="connsiteX65" fmla="*/ 1411878 w 3252899"/>
              <a:gd name="connsiteY65" fmla="*/ 414325 h 2371467"/>
              <a:gd name="connsiteX66" fmla="*/ 1427333 w 3252899"/>
              <a:gd name="connsiteY66" fmla="*/ 383415 h 2371467"/>
              <a:gd name="connsiteX67" fmla="*/ 1414454 w 3252899"/>
              <a:gd name="connsiteY67" fmla="*/ 355082 h 2371467"/>
              <a:gd name="connsiteX68" fmla="*/ 1445363 w 3252899"/>
              <a:gd name="connsiteY68" fmla="*/ 311294 h 2371467"/>
              <a:gd name="connsiteX69" fmla="*/ 1453145 w 3252899"/>
              <a:gd name="connsiteY69" fmla="*/ 297974 h 2371467"/>
              <a:gd name="connsiteX70" fmla="*/ 1440211 w 3252899"/>
              <a:gd name="connsiteY70" fmla="*/ 264930 h 2371467"/>
              <a:gd name="connsiteX71" fmla="*/ 1294163 w 3252899"/>
              <a:gd name="connsiteY71" fmla="*/ 204638 h 2371467"/>
              <a:gd name="connsiteX72" fmla="*/ 1205816 w 3252899"/>
              <a:gd name="connsiteY72" fmla="*/ 205687 h 2371467"/>
              <a:gd name="connsiteX73" fmla="*/ 1024046 w 3252899"/>
              <a:gd name="connsiteY73" fmla="*/ 69374 h 2371467"/>
              <a:gd name="connsiteX74" fmla="*/ 901942 w 3252899"/>
              <a:gd name="connsiteY74" fmla="*/ 25677 h 2371467"/>
              <a:gd name="connsiteX75" fmla="*/ 907027 w 3252899"/>
              <a:gd name="connsiteY75" fmla="*/ 56294 h 2371467"/>
              <a:gd name="connsiteX76" fmla="*/ 878692 w 3252899"/>
              <a:gd name="connsiteY76" fmla="*/ 66596 h 2371467"/>
              <a:gd name="connsiteX77" fmla="*/ 858086 w 3252899"/>
              <a:gd name="connsiteY77" fmla="*/ 94929 h 2371467"/>
              <a:gd name="connsiteX78" fmla="*/ 870965 w 3252899"/>
              <a:gd name="connsiteY78" fmla="*/ 133565 h 2371467"/>
              <a:gd name="connsiteX79" fmla="*/ 948237 w 3252899"/>
              <a:gd name="connsiteY79" fmla="*/ 133565 h 2371467"/>
              <a:gd name="connsiteX80" fmla="*/ 971421 w 3252899"/>
              <a:gd name="connsiteY80" fmla="*/ 187657 h 2371467"/>
              <a:gd name="connsiteX81" fmla="*/ 1010057 w 3252899"/>
              <a:gd name="connsiteY81" fmla="*/ 218566 h 2371467"/>
              <a:gd name="connsiteX82" fmla="*/ 1038391 w 3252899"/>
              <a:gd name="connsiteY82" fmla="*/ 236597 h 2371467"/>
              <a:gd name="connsiteX83" fmla="*/ 1027025 w 3252899"/>
              <a:gd name="connsiteY83" fmla="*/ 286495 h 2371467"/>
              <a:gd name="connsiteX84" fmla="*/ 981694 w 3252899"/>
              <a:gd name="connsiteY84" fmla="*/ 299704 h 2371467"/>
              <a:gd name="connsiteX85" fmla="*/ 899374 w 3252899"/>
              <a:gd name="connsiteY85" fmla="*/ 226369 h 2371467"/>
              <a:gd name="connsiteX86" fmla="*/ 783260 w 3252899"/>
              <a:gd name="connsiteY86" fmla="*/ 195576 h 2371467"/>
              <a:gd name="connsiteX0" fmla="*/ 795446 w 3252899"/>
              <a:gd name="connsiteY0" fmla="*/ 278924 h 2371467"/>
              <a:gd name="connsiteX1" fmla="*/ 854663 w 3252899"/>
              <a:gd name="connsiteY1" fmla="*/ 336074 h 2371467"/>
              <a:gd name="connsiteX2" fmla="*/ 877996 w 3252899"/>
              <a:gd name="connsiteY2" fmla="*/ 463074 h 2371467"/>
              <a:gd name="connsiteX3" fmla="*/ 833546 w 3252899"/>
              <a:gd name="connsiteY3" fmla="*/ 513874 h 2371467"/>
              <a:gd name="connsiteX4" fmla="*/ 770046 w 3252899"/>
              <a:gd name="connsiteY4" fmla="*/ 577374 h 2371467"/>
              <a:gd name="connsiteX5" fmla="*/ 725596 w 3252899"/>
              <a:gd name="connsiteY5" fmla="*/ 786924 h 2371467"/>
              <a:gd name="connsiteX6" fmla="*/ 738296 w 3252899"/>
              <a:gd name="connsiteY6" fmla="*/ 952024 h 2371467"/>
              <a:gd name="connsiteX7" fmla="*/ 890696 w 3252899"/>
              <a:gd name="connsiteY7" fmla="*/ 1110774 h 2371467"/>
              <a:gd name="connsiteX8" fmla="*/ 763696 w 3252899"/>
              <a:gd name="connsiteY8" fmla="*/ 1212374 h 2371467"/>
              <a:gd name="connsiteX9" fmla="*/ 477946 w 3252899"/>
              <a:gd name="connsiteY9" fmla="*/ 1250474 h 2371467"/>
              <a:gd name="connsiteX10" fmla="*/ 338246 w 3252899"/>
              <a:gd name="connsiteY10" fmla="*/ 1358424 h 2371467"/>
              <a:gd name="connsiteX11" fmla="*/ 306496 w 3252899"/>
              <a:gd name="connsiteY11" fmla="*/ 1409224 h 2371467"/>
              <a:gd name="connsiteX12" fmla="*/ 293796 w 3252899"/>
              <a:gd name="connsiteY12" fmla="*/ 1510824 h 2371467"/>
              <a:gd name="connsiteX13" fmla="*/ 306496 w 3252899"/>
              <a:gd name="connsiteY13" fmla="*/ 1574324 h 2371467"/>
              <a:gd name="connsiteX14" fmla="*/ 810 w 3252899"/>
              <a:gd name="connsiteY14" fmla="*/ 1924903 h 2371467"/>
              <a:gd name="connsiteX15" fmla="*/ 219220 w 3252899"/>
              <a:gd name="connsiteY15" fmla="*/ 2065047 h 2371467"/>
              <a:gd name="connsiteX16" fmla="*/ 284197 w 3252899"/>
              <a:gd name="connsiteY16" fmla="*/ 2139769 h 2371467"/>
              <a:gd name="connsiteX17" fmla="*/ 261750 w 3252899"/>
              <a:gd name="connsiteY17" fmla="*/ 2238268 h 2371467"/>
              <a:gd name="connsiteX18" fmla="*/ 566846 w 3252899"/>
              <a:gd name="connsiteY18" fmla="*/ 2177574 h 2371467"/>
              <a:gd name="connsiteX19" fmla="*/ 801796 w 3252899"/>
              <a:gd name="connsiteY19" fmla="*/ 2234724 h 2371467"/>
              <a:gd name="connsiteX20" fmla="*/ 1335196 w 3252899"/>
              <a:gd name="connsiteY20" fmla="*/ 2368074 h 2371467"/>
              <a:gd name="connsiteX21" fmla="*/ 1824146 w 3252899"/>
              <a:gd name="connsiteY21" fmla="*/ 2329974 h 2371467"/>
              <a:gd name="connsiteX22" fmla="*/ 2274996 w 3252899"/>
              <a:gd name="connsiteY22" fmla="*/ 2310924 h 2371467"/>
              <a:gd name="connsiteX23" fmla="*/ 2548046 w 3252899"/>
              <a:gd name="connsiteY23" fmla="*/ 2317274 h 2371467"/>
              <a:gd name="connsiteX24" fmla="*/ 2871896 w 3252899"/>
              <a:gd name="connsiteY24" fmla="*/ 2075974 h 2371467"/>
              <a:gd name="connsiteX25" fmla="*/ 2833796 w 3252899"/>
              <a:gd name="connsiteY25" fmla="*/ 1904524 h 2371467"/>
              <a:gd name="connsiteX26" fmla="*/ 2948096 w 3252899"/>
              <a:gd name="connsiteY26" fmla="*/ 1675924 h 2371467"/>
              <a:gd name="connsiteX27" fmla="*/ 3252896 w 3252899"/>
              <a:gd name="connsiteY27" fmla="*/ 1421924 h 2371467"/>
              <a:gd name="connsiteX28" fmla="*/ 2941746 w 3252899"/>
              <a:gd name="connsiteY28" fmla="*/ 1104424 h 2371467"/>
              <a:gd name="connsiteX29" fmla="*/ 2732196 w 3252899"/>
              <a:gd name="connsiteY29" fmla="*/ 920274 h 2371467"/>
              <a:gd name="connsiteX30" fmla="*/ 2617896 w 3252899"/>
              <a:gd name="connsiteY30" fmla="*/ 564674 h 2371467"/>
              <a:gd name="connsiteX31" fmla="*/ 2332146 w 3252899"/>
              <a:gd name="connsiteY31" fmla="*/ 278924 h 2371467"/>
              <a:gd name="connsiteX32" fmla="*/ 2274996 w 3252899"/>
              <a:gd name="connsiteY32" fmla="*/ 164624 h 2371467"/>
              <a:gd name="connsiteX33" fmla="*/ 2147996 w 3252899"/>
              <a:gd name="connsiteY33" fmla="*/ 12224 h 2371467"/>
              <a:gd name="connsiteX34" fmla="*/ 1906696 w 3252899"/>
              <a:gd name="connsiteY34" fmla="*/ 513874 h 2371467"/>
              <a:gd name="connsiteX35" fmla="*/ 1834305 w 3252899"/>
              <a:gd name="connsiteY35" fmla="*/ 445235 h 2371467"/>
              <a:gd name="connsiteX36" fmla="*/ 1775062 w 3252899"/>
              <a:gd name="connsiteY36" fmla="*/ 401446 h 2371467"/>
              <a:gd name="connsiteX37" fmla="*/ 1780214 w 3252899"/>
              <a:gd name="connsiteY37" fmla="*/ 347355 h 2371467"/>
              <a:gd name="connsiteX38" fmla="*/ 1785366 w 3252899"/>
              <a:gd name="connsiteY38" fmla="*/ 308718 h 2371467"/>
              <a:gd name="connsiteX39" fmla="*/ 1713316 w 3252899"/>
              <a:gd name="connsiteY39" fmla="*/ 221542 h 2371467"/>
              <a:gd name="connsiteX40" fmla="*/ 1677183 w 3252899"/>
              <a:gd name="connsiteY40" fmla="*/ 213414 h 2371467"/>
              <a:gd name="connsiteX41" fmla="*/ 1543242 w 3252899"/>
              <a:gd name="connsiteY41" fmla="*/ 246899 h 2371467"/>
              <a:gd name="connsiteX42" fmla="*/ 1532939 w 3252899"/>
              <a:gd name="connsiteY42" fmla="*/ 267506 h 2371467"/>
              <a:gd name="connsiteX43" fmla="*/ 1517485 w 3252899"/>
              <a:gd name="connsiteY43" fmla="*/ 306142 h 2371467"/>
              <a:gd name="connsiteX44" fmla="*/ 1563848 w 3252899"/>
              <a:gd name="connsiteY44" fmla="*/ 344779 h 2371467"/>
              <a:gd name="connsiteX45" fmla="*/ 1558698 w 3252899"/>
              <a:gd name="connsiteY45" fmla="*/ 388568 h 2371467"/>
              <a:gd name="connsiteX46" fmla="*/ 1538091 w 3252899"/>
              <a:gd name="connsiteY46" fmla="*/ 416900 h 2371467"/>
              <a:gd name="connsiteX47" fmla="*/ 1478795 w 3252899"/>
              <a:gd name="connsiteY47" fmla="*/ 465114 h 2371467"/>
              <a:gd name="connsiteX48" fmla="*/ 1437636 w 3252899"/>
              <a:gd name="connsiteY48" fmla="*/ 535386 h 2371467"/>
              <a:gd name="connsiteX49" fmla="*/ 1355211 w 3252899"/>
              <a:gd name="connsiteY49" fmla="*/ 561144 h 2371467"/>
              <a:gd name="connsiteX50" fmla="*/ 1334605 w 3252899"/>
              <a:gd name="connsiteY50" fmla="*/ 617812 h 2371467"/>
              <a:gd name="connsiteX51" fmla="*/ 1313999 w 3252899"/>
              <a:gd name="connsiteY51" fmla="*/ 610084 h 2371467"/>
              <a:gd name="connsiteX52" fmla="*/ 1272786 w 3252899"/>
              <a:gd name="connsiteY52" fmla="*/ 602356 h 2371467"/>
              <a:gd name="connsiteX53" fmla="*/ 1182634 w 3252899"/>
              <a:gd name="connsiteY53" fmla="*/ 602355 h 2371467"/>
              <a:gd name="connsiteX54" fmla="*/ 1130976 w 3252899"/>
              <a:gd name="connsiteY54" fmla="*/ 588697 h 2371467"/>
              <a:gd name="connsiteX55" fmla="*/ 1071876 w 3252899"/>
              <a:gd name="connsiteY55" fmla="*/ 566295 h 2371467"/>
              <a:gd name="connsiteX56" fmla="*/ 1102784 w 3252899"/>
              <a:gd name="connsiteY56" fmla="*/ 543113 h 2371467"/>
              <a:gd name="connsiteX57" fmla="*/ 1172332 w 3252899"/>
              <a:gd name="connsiteY57" fmla="*/ 555992 h 2371467"/>
              <a:gd name="connsiteX58" fmla="*/ 1177482 w 3252899"/>
              <a:gd name="connsiteY58" fmla="*/ 574022 h 2371467"/>
              <a:gd name="connsiteX59" fmla="*/ 1228998 w 3252899"/>
              <a:gd name="connsiteY59" fmla="*/ 584326 h 2371467"/>
              <a:gd name="connsiteX60" fmla="*/ 1272786 w 3252899"/>
              <a:gd name="connsiteY60" fmla="*/ 555992 h 2371467"/>
              <a:gd name="connsiteX61" fmla="*/ 1265058 w 3252899"/>
              <a:gd name="connsiteY61" fmla="*/ 522508 h 2371467"/>
              <a:gd name="connsiteX62" fmla="*/ 1326877 w 3252899"/>
              <a:gd name="connsiteY62" fmla="*/ 507053 h 2371467"/>
              <a:gd name="connsiteX63" fmla="*/ 1339023 w 3252899"/>
              <a:gd name="connsiteY63" fmla="*/ 477510 h 2371467"/>
              <a:gd name="connsiteX64" fmla="*/ 1362938 w 3252899"/>
              <a:gd name="connsiteY64" fmla="*/ 458113 h 2371467"/>
              <a:gd name="connsiteX65" fmla="*/ 1370666 w 3252899"/>
              <a:gd name="connsiteY65" fmla="*/ 424628 h 2371467"/>
              <a:gd name="connsiteX66" fmla="*/ 1411878 w 3252899"/>
              <a:gd name="connsiteY66" fmla="*/ 414325 h 2371467"/>
              <a:gd name="connsiteX67" fmla="*/ 1427333 w 3252899"/>
              <a:gd name="connsiteY67" fmla="*/ 383415 h 2371467"/>
              <a:gd name="connsiteX68" fmla="*/ 1414454 w 3252899"/>
              <a:gd name="connsiteY68" fmla="*/ 355082 h 2371467"/>
              <a:gd name="connsiteX69" fmla="*/ 1445363 w 3252899"/>
              <a:gd name="connsiteY69" fmla="*/ 311294 h 2371467"/>
              <a:gd name="connsiteX70" fmla="*/ 1453145 w 3252899"/>
              <a:gd name="connsiteY70" fmla="*/ 297974 h 2371467"/>
              <a:gd name="connsiteX71" fmla="*/ 1440211 w 3252899"/>
              <a:gd name="connsiteY71" fmla="*/ 264930 h 2371467"/>
              <a:gd name="connsiteX72" fmla="*/ 1294163 w 3252899"/>
              <a:gd name="connsiteY72" fmla="*/ 204638 h 2371467"/>
              <a:gd name="connsiteX73" fmla="*/ 1205816 w 3252899"/>
              <a:gd name="connsiteY73" fmla="*/ 205687 h 2371467"/>
              <a:gd name="connsiteX74" fmla="*/ 1024046 w 3252899"/>
              <a:gd name="connsiteY74" fmla="*/ 69374 h 2371467"/>
              <a:gd name="connsiteX75" fmla="*/ 901942 w 3252899"/>
              <a:gd name="connsiteY75" fmla="*/ 25677 h 2371467"/>
              <a:gd name="connsiteX76" fmla="*/ 907027 w 3252899"/>
              <a:gd name="connsiteY76" fmla="*/ 56294 h 2371467"/>
              <a:gd name="connsiteX77" fmla="*/ 878692 w 3252899"/>
              <a:gd name="connsiteY77" fmla="*/ 66596 h 2371467"/>
              <a:gd name="connsiteX78" fmla="*/ 858086 w 3252899"/>
              <a:gd name="connsiteY78" fmla="*/ 94929 h 2371467"/>
              <a:gd name="connsiteX79" fmla="*/ 870965 w 3252899"/>
              <a:gd name="connsiteY79" fmla="*/ 133565 h 2371467"/>
              <a:gd name="connsiteX80" fmla="*/ 948237 w 3252899"/>
              <a:gd name="connsiteY80" fmla="*/ 133565 h 2371467"/>
              <a:gd name="connsiteX81" fmla="*/ 971421 w 3252899"/>
              <a:gd name="connsiteY81" fmla="*/ 187657 h 2371467"/>
              <a:gd name="connsiteX82" fmla="*/ 1010057 w 3252899"/>
              <a:gd name="connsiteY82" fmla="*/ 218566 h 2371467"/>
              <a:gd name="connsiteX83" fmla="*/ 1038391 w 3252899"/>
              <a:gd name="connsiteY83" fmla="*/ 236597 h 2371467"/>
              <a:gd name="connsiteX84" fmla="*/ 1027025 w 3252899"/>
              <a:gd name="connsiteY84" fmla="*/ 286495 h 2371467"/>
              <a:gd name="connsiteX85" fmla="*/ 981694 w 3252899"/>
              <a:gd name="connsiteY85" fmla="*/ 299704 h 2371467"/>
              <a:gd name="connsiteX86" fmla="*/ 899374 w 3252899"/>
              <a:gd name="connsiteY86" fmla="*/ 226369 h 2371467"/>
              <a:gd name="connsiteX87" fmla="*/ 783260 w 3252899"/>
              <a:gd name="connsiteY87" fmla="*/ 195576 h 2371467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834305 w 3252899"/>
              <a:gd name="connsiteY35" fmla="*/ 440809 h 2367041"/>
              <a:gd name="connsiteX36" fmla="*/ 1775062 w 3252899"/>
              <a:gd name="connsiteY36" fmla="*/ 397020 h 2367041"/>
              <a:gd name="connsiteX37" fmla="*/ 1780214 w 3252899"/>
              <a:gd name="connsiteY37" fmla="*/ 342929 h 2367041"/>
              <a:gd name="connsiteX38" fmla="*/ 1785366 w 3252899"/>
              <a:gd name="connsiteY38" fmla="*/ 304292 h 2367041"/>
              <a:gd name="connsiteX39" fmla="*/ 1713316 w 3252899"/>
              <a:gd name="connsiteY39" fmla="*/ 217116 h 2367041"/>
              <a:gd name="connsiteX40" fmla="*/ 1677183 w 3252899"/>
              <a:gd name="connsiteY40" fmla="*/ 208988 h 2367041"/>
              <a:gd name="connsiteX41" fmla="*/ 1543242 w 3252899"/>
              <a:gd name="connsiteY41" fmla="*/ 242473 h 2367041"/>
              <a:gd name="connsiteX42" fmla="*/ 1532939 w 3252899"/>
              <a:gd name="connsiteY42" fmla="*/ 263080 h 2367041"/>
              <a:gd name="connsiteX43" fmla="*/ 1517485 w 3252899"/>
              <a:gd name="connsiteY43" fmla="*/ 301716 h 2367041"/>
              <a:gd name="connsiteX44" fmla="*/ 1563848 w 3252899"/>
              <a:gd name="connsiteY44" fmla="*/ 340353 h 2367041"/>
              <a:gd name="connsiteX45" fmla="*/ 1558698 w 3252899"/>
              <a:gd name="connsiteY45" fmla="*/ 384142 h 2367041"/>
              <a:gd name="connsiteX46" fmla="*/ 1538091 w 3252899"/>
              <a:gd name="connsiteY46" fmla="*/ 412474 h 2367041"/>
              <a:gd name="connsiteX47" fmla="*/ 1478795 w 3252899"/>
              <a:gd name="connsiteY47" fmla="*/ 460688 h 2367041"/>
              <a:gd name="connsiteX48" fmla="*/ 1437636 w 3252899"/>
              <a:gd name="connsiteY48" fmla="*/ 530960 h 2367041"/>
              <a:gd name="connsiteX49" fmla="*/ 1355211 w 3252899"/>
              <a:gd name="connsiteY49" fmla="*/ 556718 h 2367041"/>
              <a:gd name="connsiteX50" fmla="*/ 1334605 w 3252899"/>
              <a:gd name="connsiteY50" fmla="*/ 613386 h 2367041"/>
              <a:gd name="connsiteX51" fmla="*/ 1313999 w 3252899"/>
              <a:gd name="connsiteY51" fmla="*/ 605658 h 2367041"/>
              <a:gd name="connsiteX52" fmla="*/ 1272786 w 3252899"/>
              <a:gd name="connsiteY52" fmla="*/ 597930 h 2367041"/>
              <a:gd name="connsiteX53" fmla="*/ 1182634 w 3252899"/>
              <a:gd name="connsiteY53" fmla="*/ 597929 h 2367041"/>
              <a:gd name="connsiteX54" fmla="*/ 1130976 w 3252899"/>
              <a:gd name="connsiteY54" fmla="*/ 584271 h 2367041"/>
              <a:gd name="connsiteX55" fmla="*/ 1071876 w 3252899"/>
              <a:gd name="connsiteY55" fmla="*/ 561869 h 2367041"/>
              <a:gd name="connsiteX56" fmla="*/ 1102784 w 3252899"/>
              <a:gd name="connsiteY56" fmla="*/ 538687 h 2367041"/>
              <a:gd name="connsiteX57" fmla="*/ 1172332 w 3252899"/>
              <a:gd name="connsiteY57" fmla="*/ 551566 h 2367041"/>
              <a:gd name="connsiteX58" fmla="*/ 1177482 w 3252899"/>
              <a:gd name="connsiteY58" fmla="*/ 569596 h 2367041"/>
              <a:gd name="connsiteX59" fmla="*/ 1228998 w 3252899"/>
              <a:gd name="connsiteY59" fmla="*/ 579900 h 2367041"/>
              <a:gd name="connsiteX60" fmla="*/ 1272786 w 3252899"/>
              <a:gd name="connsiteY60" fmla="*/ 551566 h 2367041"/>
              <a:gd name="connsiteX61" fmla="*/ 1265058 w 3252899"/>
              <a:gd name="connsiteY61" fmla="*/ 518082 h 2367041"/>
              <a:gd name="connsiteX62" fmla="*/ 1326877 w 3252899"/>
              <a:gd name="connsiteY62" fmla="*/ 502627 h 2367041"/>
              <a:gd name="connsiteX63" fmla="*/ 1339023 w 3252899"/>
              <a:gd name="connsiteY63" fmla="*/ 473084 h 2367041"/>
              <a:gd name="connsiteX64" fmla="*/ 1362938 w 3252899"/>
              <a:gd name="connsiteY64" fmla="*/ 453687 h 2367041"/>
              <a:gd name="connsiteX65" fmla="*/ 1370666 w 3252899"/>
              <a:gd name="connsiteY65" fmla="*/ 420202 h 2367041"/>
              <a:gd name="connsiteX66" fmla="*/ 1411878 w 3252899"/>
              <a:gd name="connsiteY66" fmla="*/ 409899 h 2367041"/>
              <a:gd name="connsiteX67" fmla="*/ 1427333 w 3252899"/>
              <a:gd name="connsiteY67" fmla="*/ 378989 h 2367041"/>
              <a:gd name="connsiteX68" fmla="*/ 1414454 w 3252899"/>
              <a:gd name="connsiteY68" fmla="*/ 350656 h 2367041"/>
              <a:gd name="connsiteX69" fmla="*/ 1445363 w 3252899"/>
              <a:gd name="connsiteY69" fmla="*/ 306868 h 2367041"/>
              <a:gd name="connsiteX70" fmla="*/ 1453145 w 3252899"/>
              <a:gd name="connsiteY70" fmla="*/ 293548 h 2367041"/>
              <a:gd name="connsiteX71" fmla="*/ 1440211 w 3252899"/>
              <a:gd name="connsiteY71" fmla="*/ 260504 h 2367041"/>
              <a:gd name="connsiteX72" fmla="*/ 1294163 w 3252899"/>
              <a:gd name="connsiteY72" fmla="*/ 200212 h 2367041"/>
              <a:gd name="connsiteX73" fmla="*/ 1205816 w 3252899"/>
              <a:gd name="connsiteY73" fmla="*/ 201261 h 2367041"/>
              <a:gd name="connsiteX74" fmla="*/ 1024046 w 3252899"/>
              <a:gd name="connsiteY74" fmla="*/ 64948 h 2367041"/>
              <a:gd name="connsiteX75" fmla="*/ 901942 w 3252899"/>
              <a:gd name="connsiteY75" fmla="*/ 21251 h 2367041"/>
              <a:gd name="connsiteX76" fmla="*/ 907027 w 3252899"/>
              <a:gd name="connsiteY76" fmla="*/ 51868 h 2367041"/>
              <a:gd name="connsiteX77" fmla="*/ 878692 w 3252899"/>
              <a:gd name="connsiteY77" fmla="*/ 62170 h 2367041"/>
              <a:gd name="connsiteX78" fmla="*/ 858086 w 3252899"/>
              <a:gd name="connsiteY78" fmla="*/ 90503 h 2367041"/>
              <a:gd name="connsiteX79" fmla="*/ 870965 w 3252899"/>
              <a:gd name="connsiteY79" fmla="*/ 129139 h 2367041"/>
              <a:gd name="connsiteX80" fmla="*/ 948237 w 3252899"/>
              <a:gd name="connsiteY80" fmla="*/ 129139 h 2367041"/>
              <a:gd name="connsiteX81" fmla="*/ 971421 w 3252899"/>
              <a:gd name="connsiteY81" fmla="*/ 183231 h 2367041"/>
              <a:gd name="connsiteX82" fmla="*/ 1010057 w 3252899"/>
              <a:gd name="connsiteY82" fmla="*/ 214140 h 2367041"/>
              <a:gd name="connsiteX83" fmla="*/ 1038391 w 3252899"/>
              <a:gd name="connsiteY83" fmla="*/ 232171 h 2367041"/>
              <a:gd name="connsiteX84" fmla="*/ 1027025 w 3252899"/>
              <a:gd name="connsiteY84" fmla="*/ 282069 h 2367041"/>
              <a:gd name="connsiteX85" fmla="*/ 981694 w 3252899"/>
              <a:gd name="connsiteY85" fmla="*/ 295278 h 2367041"/>
              <a:gd name="connsiteX86" fmla="*/ 899374 w 3252899"/>
              <a:gd name="connsiteY86" fmla="*/ 221943 h 2367041"/>
              <a:gd name="connsiteX87" fmla="*/ 783260 w 3252899"/>
              <a:gd name="connsiteY87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867790 w 3252899"/>
              <a:gd name="connsiteY35" fmla="*/ 425354 h 2367041"/>
              <a:gd name="connsiteX36" fmla="*/ 1834305 w 3252899"/>
              <a:gd name="connsiteY36" fmla="*/ 440809 h 2367041"/>
              <a:gd name="connsiteX37" fmla="*/ 1775062 w 3252899"/>
              <a:gd name="connsiteY37" fmla="*/ 397020 h 2367041"/>
              <a:gd name="connsiteX38" fmla="*/ 1780214 w 3252899"/>
              <a:gd name="connsiteY38" fmla="*/ 342929 h 2367041"/>
              <a:gd name="connsiteX39" fmla="*/ 1785366 w 3252899"/>
              <a:gd name="connsiteY39" fmla="*/ 304292 h 2367041"/>
              <a:gd name="connsiteX40" fmla="*/ 1713316 w 3252899"/>
              <a:gd name="connsiteY40" fmla="*/ 217116 h 2367041"/>
              <a:gd name="connsiteX41" fmla="*/ 1677183 w 3252899"/>
              <a:gd name="connsiteY41" fmla="*/ 208988 h 2367041"/>
              <a:gd name="connsiteX42" fmla="*/ 1543242 w 3252899"/>
              <a:gd name="connsiteY42" fmla="*/ 242473 h 2367041"/>
              <a:gd name="connsiteX43" fmla="*/ 1532939 w 3252899"/>
              <a:gd name="connsiteY43" fmla="*/ 263080 h 2367041"/>
              <a:gd name="connsiteX44" fmla="*/ 1517485 w 3252899"/>
              <a:gd name="connsiteY44" fmla="*/ 301716 h 2367041"/>
              <a:gd name="connsiteX45" fmla="*/ 1563848 w 3252899"/>
              <a:gd name="connsiteY45" fmla="*/ 340353 h 2367041"/>
              <a:gd name="connsiteX46" fmla="*/ 1558698 w 3252899"/>
              <a:gd name="connsiteY46" fmla="*/ 384142 h 2367041"/>
              <a:gd name="connsiteX47" fmla="*/ 1538091 w 3252899"/>
              <a:gd name="connsiteY47" fmla="*/ 412474 h 2367041"/>
              <a:gd name="connsiteX48" fmla="*/ 1478795 w 3252899"/>
              <a:gd name="connsiteY48" fmla="*/ 460688 h 2367041"/>
              <a:gd name="connsiteX49" fmla="*/ 1437636 w 3252899"/>
              <a:gd name="connsiteY49" fmla="*/ 530960 h 2367041"/>
              <a:gd name="connsiteX50" fmla="*/ 1355211 w 3252899"/>
              <a:gd name="connsiteY50" fmla="*/ 556718 h 2367041"/>
              <a:gd name="connsiteX51" fmla="*/ 1334605 w 3252899"/>
              <a:gd name="connsiteY51" fmla="*/ 613386 h 2367041"/>
              <a:gd name="connsiteX52" fmla="*/ 1313999 w 3252899"/>
              <a:gd name="connsiteY52" fmla="*/ 605658 h 2367041"/>
              <a:gd name="connsiteX53" fmla="*/ 1272786 w 3252899"/>
              <a:gd name="connsiteY53" fmla="*/ 597930 h 2367041"/>
              <a:gd name="connsiteX54" fmla="*/ 1182634 w 3252899"/>
              <a:gd name="connsiteY54" fmla="*/ 597929 h 2367041"/>
              <a:gd name="connsiteX55" fmla="*/ 1130976 w 3252899"/>
              <a:gd name="connsiteY55" fmla="*/ 584271 h 2367041"/>
              <a:gd name="connsiteX56" fmla="*/ 1071876 w 3252899"/>
              <a:gd name="connsiteY56" fmla="*/ 561869 h 2367041"/>
              <a:gd name="connsiteX57" fmla="*/ 1102784 w 3252899"/>
              <a:gd name="connsiteY57" fmla="*/ 538687 h 2367041"/>
              <a:gd name="connsiteX58" fmla="*/ 1172332 w 3252899"/>
              <a:gd name="connsiteY58" fmla="*/ 551566 h 2367041"/>
              <a:gd name="connsiteX59" fmla="*/ 1177482 w 3252899"/>
              <a:gd name="connsiteY59" fmla="*/ 569596 h 2367041"/>
              <a:gd name="connsiteX60" fmla="*/ 1228998 w 3252899"/>
              <a:gd name="connsiteY60" fmla="*/ 579900 h 2367041"/>
              <a:gd name="connsiteX61" fmla="*/ 1272786 w 3252899"/>
              <a:gd name="connsiteY61" fmla="*/ 551566 h 2367041"/>
              <a:gd name="connsiteX62" fmla="*/ 1265058 w 3252899"/>
              <a:gd name="connsiteY62" fmla="*/ 518082 h 2367041"/>
              <a:gd name="connsiteX63" fmla="*/ 1326877 w 3252899"/>
              <a:gd name="connsiteY63" fmla="*/ 502627 h 2367041"/>
              <a:gd name="connsiteX64" fmla="*/ 1339023 w 3252899"/>
              <a:gd name="connsiteY64" fmla="*/ 473084 h 2367041"/>
              <a:gd name="connsiteX65" fmla="*/ 1362938 w 3252899"/>
              <a:gd name="connsiteY65" fmla="*/ 453687 h 2367041"/>
              <a:gd name="connsiteX66" fmla="*/ 1370666 w 3252899"/>
              <a:gd name="connsiteY66" fmla="*/ 420202 h 2367041"/>
              <a:gd name="connsiteX67" fmla="*/ 1411878 w 3252899"/>
              <a:gd name="connsiteY67" fmla="*/ 409899 h 2367041"/>
              <a:gd name="connsiteX68" fmla="*/ 1427333 w 3252899"/>
              <a:gd name="connsiteY68" fmla="*/ 378989 h 2367041"/>
              <a:gd name="connsiteX69" fmla="*/ 1414454 w 3252899"/>
              <a:gd name="connsiteY69" fmla="*/ 350656 h 2367041"/>
              <a:gd name="connsiteX70" fmla="*/ 1445363 w 3252899"/>
              <a:gd name="connsiteY70" fmla="*/ 306868 h 2367041"/>
              <a:gd name="connsiteX71" fmla="*/ 1453145 w 3252899"/>
              <a:gd name="connsiteY71" fmla="*/ 293548 h 2367041"/>
              <a:gd name="connsiteX72" fmla="*/ 1440211 w 3252899"/>
              <a:gd name="connsiteY72" fmla="*/ 260504 h 2367041"/>
              <a:gd name="connsiteX73" fmla="*/ 1294163 w 3252899"/>
              <a:gd name="connsiteY73" fmla="*/ 200212 h 2367041"/>
              <a:gd name="connsiteX74" fmla="*/ 1205816 w 3252899"/>
              <a:gd name="connsiteY74" fmla="*/ 201261 h 2367041"/>
              <a:gd name="connsiteX75" fmla="*/ 1024046 w 3252899"/>
              <a:gd name="connsiteY75" fmla="*/ 64948 h 2367041"/>
              <a:gd name="connsiteX76" fmla="*/ 901942 w 3252899"/>
              <a:gd name="connsiteY76" fmla="*/ 21251 h 2367041"/>
              <a:gd name="connsiteX77" fmla="*/ 907027 w 3252899"/>
              <a:gd name="connsiteY77" fmla="*/ 51868 h 2367041"/>
              <a:gd name="connsiteX78" fmla="*/ 878692 w 3252899"/>
              <a:gd name="connsiteY78" fmla="*/ 62170 h 2367041"/>
              <a:gd name="connsiteX79" fmla="*/ 858086 w 3252899"/>
              <a:gd name="connsiteY79" fmla="*/ 90503 h 2367041"/>
              <a:gd name="connsiteX80" fmla="*/ 870965 w 3252899"/>
              <a:gd name="connsiteY80" fmla="*/ 129139 h 2367041"/>
              <a:gd name="connsiteX81" fmla="*/ 948237 w 3252899"/>
              <a:gd name="connsiteY81" fmla="*/ 129139 h 2367041"/>
              <a:gd name="connsiteX82" fmla="*/ 971421 w 3252899"/>
              <a:gd name="connsiteY82" fmla="*/ 183231 h 2367041"/>
              <a:gd name="connsiteX83" fmla="*/ 1010057 w 3252899"/>
              <a:gd name="connsiteY83" fmla="*/ 214140 h 2367041"/>
              <a:gd name="connsiteX84" fmla="*/ 1038391 w 3252899"/>
              <a:gd name="connsiteY84" fmla="*/ 232171 h 2367041"/>
              <a:gd name="connsiteX85" fmla="*/ 1027025 w 3252899"/>
              <a:gd name="connsiteY85" fmla="*/ 282069 h 2367041"/>
              <a:gd name="connsiteX86" fmla="*/ 981694 w 3252899"/>
              <a:gd name="connsiteY86" fmla="*/ 295278 h 2367041"/>
              <a:gd name="connsiteX87" fmla="*/ 899374 w 3252899"/>
              <a:gd name="connsiteY87" fmla="*/ 221943 h 2367041"/>
              <a:gd name="connsiteX88" fmla="*/ 783260 w 3252899"/>
              <a:gd name="connsiteY88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896124 w 3252899"/>
              <a:gd name="connsiteY35" fmla="*/ 422779 h 2367041"/>
              <a:gd name="connsiteX36" fmla="*/ 1867790 w 3252899"/>
              <a:gd name="connsiteY36" fmla="*/ 425354 h 2367041"/>
              <a:gd name="connsiteX37" fmla="*/ 1834305 w 3252899"/>
              <a:gd name="connsiteY37" fmla="*/ 440809 h 2367041"/>
              <a:gd name="connsiteX38" fmla="*/ 1775062 w 3252899"/>
              <a:gd name="connsiteY38" fmla="*/ 397020 h 2367041"/>
              <a:gd name="connsiteX39" fmla="*/ 1780214 w 3252899"/>
              <a:gd name="connsiteY39" fmla="*/ 342929 h 2367041"/>
              <a:gd name="connsiteX40" fmla="*/ 1785366 w 3252899"/>
              <a:gd name="connsiteY40" fmla="*/ 304292 h 2367041"/>
              <a:gd name="connsiteX41" fmla="*/ 1713316 w 3252899"/>
              <a:gd name="connsiteY41" fmla="*/ 217116 h 2367041"/>
              <a:gd name="connsiteX42" fmla="*/ 1677183 w 3252899"/>
              <a:gd name="connsiteY42" fmla="*/ 208988 h 2367041"/>
              <a:gd name="connsiteX43" fmla="*/ 1543242 w 3252899"/>
              <a:gd name="connsiteY43" fmla="*/ 242473 h 2367041"/>
              <a:gd name="connsiteX44" fmla="*/ 1532939 w 3252899"/>
              <a:gd name="connsiteY44" fmla="*/ 263080 h 2367041"/>
              <a:gd name="connsiteX45" fmla="*/ 1517485 w 3252899"/>
              <a:gd name="connsiteY45" fmla="*/ 301716 h 2367041"/>
              <a:gd name="connsiteX46" fmla="*/ 1563848 w 3252899"/>
              <a:gd name="connsiteY46" fmla="*/ 340353 h 2367041"/>
              <a:gd name="connsiteX47" fmla="*/ 1558698 w 3252899"/>
              <a:gd name="connsiteY47" fmla="*/ 384142 h 2367041"/>
              <a:gd name="connsiteX48" fmla="*/ 1538091 w 3252899"/>
              <a:gd name="connsiteY48" fmla="*/ 412474 h 2367041"/>
              <a:gd name="connsiteX49" fmla="*/ 1478795 w 3252899"/>
              <a:gd name="connsiteY49" fmla="*/ 460688 h 2367041"/>
              <a:gd name="connsiteX50" fmla="*/ 1437636 w 3252899"/>
              <a:gd name="connsiteY50" fmla="*/ 530960 h 2367041"/>
              <a:gd name="connsiteX51" fmla="*/ 1355211 w 3252899"/>
              <a:gd name="connsiteY51" fmla="*/ 556718 h 2367041"/>
              <a:gd name="connsiteX52" fmla="*/ 1334605 w 3252899"/>
              <a:gd name="connsiteY52" fmla="*/ 613386 h 2367041"/>
              <a:gd name="connsiteX53" fmla="*/ 1313999 w 3252899"/>
              <a:gd name="connsiteY53" fmla="*/ 605658 h 2367041"/>
              <a:gd name="connsiteX54" fmla="*/ 1272786 w 3252899"/>
              <a:gd name="connsiteY54" fmla="*/ 597930 h 2367041"/>
              <a:gd name="connsiteX55" fmla="*/ 1182634 w 3252899"/>
              <a:gd name="connsiteY55" fmla="*/ 597929 h 2367041"/>
              <a:gd name="connsiteX56" fmla="*/ 1130976 w 3252899"/>
              <a:gd name="connsiteY56" fmla="*/ 584271 h 2367041"/>
              <a:gd name="connsiteX57" fmla="*/ 1071876 w 3252899"/>
              <a:gd name="connsiteY57" fmla="*/ 561869 h 2367041"/>
              <a:gd name="connsiteX58" fmla="*/ 1102784 w 3252899"/>
              <a:gd name="connsiteY58" fmla="*/ 538687 h 2367041"/>
              <a:gd name="connsiteX59" fmla="*/ 1172332 w 3252899"/>
              <a:gd name="connsiteY59" fmla="*/ 551566 h 2367041"/>
              <a:gd name="connsiteX60" fmla="*/ 1177482 w 3252899"/>
              <a:gd name="connsiteY60" fmla="*/ 569596 h 2367041"/>
              <a:gd name="connsiteX61" fmla="*/ 1228998 w 3252899"/>
              <a:gd name="connsiteY61" fmla="*/ 579900 h 2367041"/>
              <a:gd name="connsiteX62" fmla="*/ 1272786 w 3252899"/>
              <a:gd name="connsiteY62" fmla="*/ 551566 h 2367041"/>
              <a:gd name="connsiteX63" fmla="*/ 1265058 w 3252899"/>
              <a:gd name="connsiteY63" fmla="*/ 518082 h 2367041"/>
              <a:gd name="connsiteX64" fmla="*/ 1326877 w 3252899"/>
              <a:gd name="connsiteY64" fmla="*/ 502627 h 2367041"/>
              <a:gd name="connsiteX65" fmla="*/ 1339023 w 3252899"/>
              <a:gd name="connsiteY65" fmla="*/ 473084 h 2367041"/>
              <a:gd name="connsiteX66" fmla="*/ 1362938 w 3252899"/>
              <a:gd name="connsiteY66" fmla="*/ 453687 h 2367041"/>
              <a:gd name="connsiteX67" fmla="*/ 1370666 w 3252899"/>
              <a:gd name="connsiteY67" fmla="*/ 420202 h 2367041"/>
              <a:gd name="connsiteX68" fmla="*/ 1411878 w 3252899"/>
              <a:gd name="connsiteY68" fmla="*/ 409899 h 2367041"/>
              <a:gd name="connsiteX69" fmla="*/ 1427333 w 3252899"/>
              <a:gd name="connsiteY69" fmla="*/ 378989 h 2367041"/>
              <a:gd name="connsiteX70" fmla="*/ 1414454 w 3252899"/>
              <a:gd name="connsiteY70" fmla="*/ 350656 h 2367041"/>
              <a:gd name="connsiteX71" fmla="*/ 1445363 w 3252899"/>
              <a:gd name="connsiteY71" fmla="*/ 306868 h 2367041"/>
              <a:gd name="connsiteX72" fmla="*/ 1453145 w 3252899"/>
              <a:gd name="connsiteY72" fmla="*/ 293548 h 2367041"/>
              <a:gd name="connsiteX73" fmla="*/ 1440211 w 3252899"/>
              <a:gd name="connsiteY73" fmla="*/ 260504 h 2367041"/>
              <a:gd name="connsiteX74" fmla="*/ 1294163 w 3252899"/>
              <a:gd name="connsiteY74" fmla="*/ 200212 h 2367041"/>
              <a:gd name="connsiteX75" fmla="*/ 1205816 w 3252899"/>
              <a:gd name="connsiteY75" fmla="*/ 201261 h 2367041"/>
              <a:gd name="connsiteX76" fmla="*/ 1024046 w 3252899"/>
              <a:gd name="connsiteY76" fmla="*/ 64948 h 2367041"/>
              <a:gd name="connsiteX77" fmla="*/ 901942 w 3252899"/>
              <a:gd name="connsiteY77" fmla="*/ 21251 h 2367041"/>
              <a:gd name="connsiteX78" fmla="*/ 907027 w 3252899"/>
              <a:gd name="connsiteY78" fmla="*/ 51868 h 2367041"/>
              <a:gd name="connsiteX79" fmla="*/ 878692 w 3252899"/>
              <a:gd name="connsiteY79" fmla="*/ 62170 h 2367041"/>
              <a:gd name="connsiteX80" fmla="*/ 858086 w 3252899"/>
              <a:gd name="connsiteY80" fmla="*/ 90503 h 2367041"/>
              <a:gd name="connsiteX81" fmla="*/ 870965 w 3252899"/>
              <a:gd name="connsiteY81" fmla="*/ 129139 h 2367041"/>
              <a:gd name="connsiteX82" fmla="*/ 948237 w 3252899"/>
              <a:gd name="connsiteY82" fmla="*/ 129139 h 2367041"/>
              <a:gd name="connsiteX83" fmla="*/ 971421 w 3252899"/>
              <a:gd name="connsiteY83" fmla="*/ 183231 h 2367041"/>
              <a:gd name="connsiteX84" fmla="*/ 1010057 w 3252899"/>
              <a:gd name="connsiteY84" fmla="*/ 214140 h 2367041"/>
              <a:gd name="connsiteX85" fmla="*/ 1038391 w 3252899"/>
              <a:gd name="connsiteY85" fmla="*/ 232171 h 2367041"/>
              <a:gd name="connsiteX86" fmla="*/ 1027025 w 3252899"/>
              <a:gd name="connsiteY86" fmla="*/ 282069 h 2367041"/>
              <a:gd name="connsiteX87" fmla="*/ 981694 w 3252899"/>
              <a:gd name="connsiteY87" fmla="*/ 295278 h 2367041"/>
              <a:gd name="connsiteX88" fmla="*/ 899374 w 3252899"/>
              <a:gd name="connsiteY88" fmla="*/ 221943 h 2367041"/>
              <a:gd name="connsiteX89" fmla="*/ 783260 w 3252899"/>
              <a:gd name="connsiteY89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896124 w 3252899"/>
              <a:gd name="connsiteY35" fmla="*/ 422779 h 2367041"/>
              <a:gd name="connsiteX36" fmla="*/ 1867790 w 3252899"/>
              <a:gd name="connsiteY36" fmla="*/ 425354 h 2367041"/>
              <a:gd name="connsiteX37" fmla="*/ 1834305 w 3252899"/>
              <a:gd name="connsiteY37" fmla="*/ 425354 h 2367041"/>
              <a:gd name="connsiteX38" fmla="*/ 1775062 w 3252899"/>
              <a:gd name="connsiteY38" fmla="*/ 397020 h 2367041"/>
              <a:gd name="connsiteX39" fmla="*/ 1780214 w 3252899"/>
              <a:gd name="connsiteY39" fmla="*/ 342929 h 2367041"/>
              <a:gd name="connsiteX40" fmla="*/ 1785366 w 3252899"/>
              <a:gd name="connsiteY40" fmla="*/ 304292 h 2367041"/>
              <a:gd name="connsiteX41" fmla="*/ 1713316 w 3252899"/>
              <a:gd name="connsiteY41" fmla="*/ 217116 h 2367041"/>
              <a:gd name="connsiteX42" fmla="*/ 1677183 w 3252899"/>
              <a:gd name="connsiteY42" fmla="*/ 208988 h 2367041"/>
              <a:gd name="connsiteX43" fmla="*/ 1543242 w 3252899"/>
              <a:gd name="connsiteY43" fmla="*/ 242473 h 2367041"/>
              <a:gd name="connsiteX44" fmla="*/ 1532939 w 3252899"/>
              <a:gd name="connsiteY44" fmla="*/ 263080 h 2367041"/>
              <a:gd name="connsiteX45" fmla="*/ 1517485 w 3252899"/>
              <a:gd name="connsiteY45" fmla="*/ 301716 h 2367041"/>
              <a:gd name="connsiteX46" fmla="*/ 1563848 w 3252899"/>
              <a:gd name="connsiteY46" fmla="*/ 340353 h 2367041"/>
              <a:gd name="connsiteX47" fmla="*/ 1558698 w 3252899"/>
              <a:gd name="connsiteY47" fmla="*/ 384142 h 2367041"/>
              <a:gd name="connsiteX48" fmla="*/ 1538091 w 3252899"/>
              <a:gd name="connsiteY48" fmla="*/ 412474 h 2367041"/>
              <a:gd name="connsiteX49" fmla="*/ 1478795 w 3252899"/>
              <a:gd name="connsiteY49" fmla="*/ 460688 h 2367041"/>
              <a:gd name="connsiteX50" fmla="*/ 1437636 w 3252899"/>
              <a:gd name="connsiteY50" fmla="*/ 530960 h 2367041"/>
              <a:gd name="connsiteX51" fmla="*/ 1355211 w 3252899"/>
              <a:gd name="connsiteY51" fmla="*/ 556718 h 2367041"/>
              <a:gd name="connsiteX52" fmla="*/ 1334605 w 3252899"/>
              <a:gd name="connsiteY52" fmla="*/ 613386 h 2367041"/>
              <a:gd name="connsiteX53" fmla="*/ 1313999 w 3252899"/>
              <a:gd name="connsiteY53" fmla="*/ 605658 h 2367041"/>
              <a:gd name="connsiteX54" fmla="*/ 1272786 w 3252899"/>
              <a:gd name="connsiteY54" fmla="*/ 597930 h 2367041"/>
              <a:gd name="connsiteX55" fmla="*/ 1182634 w 3252899"/>
              <a:gd name="connsiteY55" fmla="*/ 597929 h 2367041"/>
              <a:gd name="connsiteX56" fmla="*/ 1130976 w 3252899"/>
              <a:gd name="connsiteY56" fmla="*/ 584271 h 2367041"/>
              <a:gd name="connsiteX57" fmla="*/ 1071876 w 3252899"/>
              <a:gd name="connsiteY57" fmla="*/ 561869 h 2367041"/>
              <a:gd name="connsiteX58" fmla="*/ 1102784 w 3252899"/>
              <a:gd name="connsiteY58" fmla="*/ 538687 h 2367041"/>
              <a:gd name="connsiteX59" fmla="*/ 1172332 w 3252899"/>
              <a:gd name="connsiteY59" fmla="*/ 551566 h 2367041"/>
              <a:gd name="connsiteX60" fmla="*/ 1177482 w 3252899"/>
              <a:gd name="connsiteY60" fmla="*/ 569596 h 2367041"/>
              <a:gd name="connsiteX61" fmla="*/ 1228998 w 3252899"/>
              <a:gd name="connsiteY61" fmla="*/ 579900 h 2367041"/>
              <a:gd name="connsiteX62" fmla="*/ 1272786 w 3252899"/>
              <a:gd name="connsiteY62" fmla="*/ 551566 h 2367041"/>
              <a:gd name="connsiteX63" fmla="*/ 1265058 w 3252899"/>
              <a:gd name="connsiteY63" fmla="*/ 518082 h 2367041"/>
              <a:gd name="connsiteX64" fmla="*/ 1326877 w 3252899"/>
              <a:gd name="connsiteY64" fmla="*/ 502627 h 2367041"/>
              <a:gd name="connsiteX65" fmla="*/ 1339023 w 3252899"/>
              <a:gd name="connsiteY65" fmla="*/ 473084 h 2367041"/>
              <a:gd name="connsiteX66" fmla="*/ 1362938 w 3252899"/>
              <a:gd name="connsiteY66" fmla="*/ 453687 h 2367041"/>
              <a:gd name="connsiteX67" fmla="*/ 1370666 w 3252899"/>
              <a:gd name="connsiteY67" fmla="*/ 420202 h 2367041"/>
              <a:gd name="connsiteX68" fmla="*/ 1411878 w 3252899"/>
              <a:gd name="connsiteY68" fmla="*/ 409899 h 2367041"/>
              <a:gd name="connsiteX69" fmla="*/ 1427333 w 3252899"/>
              <a:gd name="connsiteY69" fmla="*/ 378989 h 2367041"/>
              <a:gd name="connsiteX70" fmla="*/ 1414454 w 3252899"/>
              <a:gd name="connsiteY70" fmla="*/ 350656 h 2367041"/>
              <a:gd name="connsiteX71" fmla="*/ 1445363 w 3252899"/>
              <a:gd name="connsiteY71" fmla="*/ 306868 h 2367041"/>
              <a:gd name="connsiteX72" fmla="*/ 1453145 w 3252899"/>
              <a:gd name="connsiteY72" fmla="*/ 293548 h 2367041"/>
              <a:gd name="connsiteX73" fmla="*/ 1440211 w 3252899"/>
              <a:gd name="connsiteY73" fmla="*/ 260504 h 2367041"/>
              <a:gd name="connsiteX74" fmla="*/ 1294163 w 3252899"/>
              <a:gd name="connsiteY74" fmla="*/ 200212 h 2367041"/>
              <a:gd name="connsiteX75" fmla="*/ 1205816 w 3252899"/>
              <a:gd name="connsiteY75" fmla="*/ 201261 h 2367041"/>
              <a:gd name="connsiteX76" fmla="*/ 1024046 w 3252899"/>
              <a:gd name="connsiteY76" fmla="*/ 64948 h 2367041"/>
              <a:gd name="connsiteX77" fmla="*/ 901942 w 3252899"/>
              <a:gd name="connsiteY77" fmla="*/ 21251 h 2367041"/>
              <a:gd name="connsiteX78" fmla="*/ 907027 w 3252899"/>
              <a:gd name="connsiteY78" fmla="*/ 51868 h 2367041"/>
              <a:gd name="connsiteX79" fmla="*/ 878692 w 3252899"/>
              <a:gd name="connsiteY79" fmla="*/ 62170 h 2367041"/>
              <a:gd name="connsiteX80" fmla="*/ 858086 w 3252899"/>
              <a:gd name="connsiteY80" fmla="*/ 90503 h 2367041"/>
              <a:gd name="connsiteX81" fmla="*/ 870965 w 3252899"/>
              <a:gd name="connsiteY81" fmla="*/ 129139 h 2367041"/>
              <a:gd name="connsiteX82" fmla="*/ 948237 w 3252899"/>
              <a:gd name="connsiteY82" fmla="*/ 129139 h 2367041"/>
              <a:gd name="connsiteX83" fmla="*/ 971421 w 3252899"/>
              <a:gd name="connsiteY83" fmla="*/ 183231 h 2367041"/>
              <a:gd name="connsiteX84" fmla="*/ 1010057 w 3252899"/>
              <a:gd name="connsiteY84" fmla="*/ 214140 h 2367041"/>
              <a:gd name="connsiteX85" fmla="*/ 1038391 w 3252899"/>
              <a:gd name="connsiteY85" fmla="*/ 232171 h 2367041"/>
              <a:gd name="connsiteX86" fmla="*/ 1027025 w 3252899"/>
              <a:gd name="connsiteY86" fmla="*/ 282069 h 2367041"/>
              <a:gd name="connsiteX87" fmla="*/ 981694 w 3252899"/>
              <a:gd name="connsiteY87" fmla="*/ 295278 h 2367041"/>
              <a:gd name="connsiteX88" fmla="*/ 899374 w 3252899"/>
              <a:gd name="connsiteY88" fmla="*/ 221943 h 2367041"/>
              <a:gd name="connsiteX89" fmla="*/ 783260 w 3252899"/>
              <a:gd name="connsiteY89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867790 w 3252899"/>
              <a:gd name="connsiteY35" fmla="*/ 425354 h 2367041"/>
              <a:gd name="connsiteX36" fmla="*/ 1834305 w 3252899"/>
              <a:gd name="connsiteY36" fmla="*/ 425354 h 2367041"/>
              <a:gd name="connsiteX37" fmla="*/ 1775062 w 3252899"/>
              <a:gd name="connsiteY37" fmla="*/ 397020 h 2367041"/>
              <a:gd name="connsiteX38" fmla="*/ 1780214 w 3252899"/>
              <a:gd name="connsiteY38" fmla="*/ 342929 h 2367041"/>
              <a:gd name="connsiteX39" fmla="*/ 1785366 w 3252899"/>
              <a:gd name="connsiteY39" fmla="*/ 304292 h 2367041"/>
              <a:gd name="connsiteX40" fmla="*/ 1713316 w 3252899"/>
              <a:gd name="connsiteY40" fmla="*/ 217116 h 2367041"/>
              <a:gd name="connsiteX41" fmla="*/ 1677183 w 3252899"/>
              <a:gd name="connsiteY41" fmla="*/ 208988 h 2367041"/>
              <a:gd name="connsiteX42" fmla="*/ 1543242 w 3252899"/>
              <a:gd name="connsiteY42" fmla="*/ 242473 h 2367041"/>
              <a:gd name="connsiteX43" fmla="*/ 1532939 w 3252899"/>
              <a:gd name="connsiteY43" fmla="*/ 263080 h 2367041"/>
              <a:gd name="connsiteX44" fmla="*/ 1517485 w 3252899"/>
              <a:gd name="connsiteY44" fmla="*/ 301716 h 2367041"/>
              <a:gd name="connsiteX45" fmla="*/ 1563848 w 3252899"/>
              <a:gd name="connsiteY45" fmla="*/ 340353 h 2367041"/>
              <a:gd name="connsiteX46" fmla="*/ 1558698 w 3252899"/>
              <a:gd name="connsiteY46" fmla="*/ 384142 h 2367041"/>
              <a:gd name="connsiteX47" fmla="*/ 1538091 w 3252899"/>
              <a:gd name="connsiteY47" fmla="*/ 412474 h 2367041"/>
              <a:gd name="connsiteX48" fmla="*/ 1478795 w 3252899"/>
              <a:gd name="connsiteY48" fmla="*/ 460688 h 2367041"/>
              <a:gd name="connsiteX49" fmla="*/ 1437636 w 3252899"/>
              <a:gd name="connsiteY49" fmla="*/ 530960 h 2367041"/>
              <a:gd name="connsiteX50" fmla="*/ 1355211 w 3252899"/>
              <a:gd name="connsiteY50" fmla="*/ 556718 h 2367041"/>
              <a:gd name="connsiteX51" fmla="*/ 1334605 w 3252899"/>
              <a:gd name="connsiteY51" fmla="*/ 613386 h 2367041"/>
              <a:gd name="connsiteX52" fmla="*/ 1313999 w 3252899"/>
              <a:gd name="connsiteY52" fmla="*/ 605658 h 2367041"/>
              <a:gd name="connsiteX53" fmla="*/ 1272786 w 3252899"/>
              <a:gd name="connsiteY53" fmla="*/ 597930 h 2367041"/>
              <a:gd name="connsiteX54" fmla="*/ 1182634 w 3252899"/>
              <a:gd name="connsiteY54" fmla="*/ 597929 h 2367041"/>
              <a:gd name="connsiteX55" fmla="*/ 1130976 w 3252899"/>
              <a:gd name="connsiteY55" fmla="*/ 584271 h 2367041"/>
              <a:gd name="connsiteX56" fmla="*/ 1071876 w 3252899"/>
              <a:gd name="connsiteY56" fmla="*/ 561869 h 2367041"/>
              <a:gd name="connsiteX57" fmla="*/ 1102784 w 3252899"/>
              <a:gd name="connsiteY57" fmla="*/ 538687 h 2367041"/>
              <a:gd name="connsiteX58" fmla="*/ 1172332 w 3252899"/>
              <a:gd name="connsiteY58" fmla="*/ 551566 h 2367041"/>
              <a:gd name="connsiteX59" fmla="*/ 1177482 w 3252899"/>
              <a:gd name="connsiteY59" fmla="*/ 569596 h 2367041"/>
              <a:gd name="connsiteX60" fmla="*/ 1228998 w 3252899"/>
              <a:gd name="connsiteY60" fmla="*/ 579900 h 2367041"/>
              <a:gd name="connsiteX61" fmla="*/ 1272786 w 3252899"/>
              <a:gd name="connsiteY61" fmla="*/ 551566 h 2367041"/>
              <a:gd name="connsiteX62" fmla="*/ 1265058 w 3252899"/>
              <a:gd name="connsiteY62" fmla="*/ 518082 h 2367041"/>
              <a:gd name="connsiteX63" fmla="*/ 1326877 w 3252899"/>
              <a:gd name="connsiteY63" fmla="*/ 502627 h 2367041"/>
              <a:gd name="connsiteX64" fmla="*/ 1339023 w 3252899"/>
              <a:gd name="connsiteY64" fmla="*/ 473084 h 2367041"/>
              <a:gd name="connsiteX65" fmla="*/ 1362938 w 3252899"/>
              <a:gd name="connsiteY65" fmla="*/ 453687 h 2367041"/>
              <a:gd name="connsiteX66" fmla="*/ 1370666 w 3252899"/>
              <a:gd name="connsiteY66" fmla="*/ 420202 h 2367041"/>
              <a:gd name="connsiteX67" fmla="*/ 1411878 w 3252899"/>
              <a:gd name="connsiteY67" fmla="*/ 409899 h 2367041"/>
              <a:gd name="connsiteX68" fmla="*/ 1427333 w 3252899"/>
              <a:gd name="connsiteY68" fmla="*/ 378989 h 2367041"/>
              <a:gd name="connsiteX69" fmla="*/ 1414454 w 3252899"/>
              <a:gd name="connsiteY69" fmla="*/ 350656 h 2367041"/>
              <a:gd name="connsiteX70" fmla="*/ 1445363 w 3252899"/>
              <a:gd name="connsiteY70" fmla="*/ 306868 h 2367041"/>
              <a:gd name="connsiteX71" fmla="*/ 1453145 w 3252899"/>
              <a:gd name="connsiteY71" fmla="*/ 293548 h 2367041"/>
              <a:gd name="connsiteX72" fmla="*/ 1440211 w 3252899"/>
              <a:gd name="connsiteY72" fmla="*/ 260504 h 2367041"/>
              <a:gd name="connsiteX73" fmla="*/ 1294163 w 3252899"/>
              <a:gd name="connsiteY73" fmla="*/ 200212 h 2367041"/>
              <a:gd name="connsiteX74" fmla="*/ 1205816 w 3252899"/>
              <a:gd name="connsiteY74" fmla="*/ 201261 h 2367041"/>
              <a:gd name="connsiteX75" fmla="*/ 1024046 w 3252899"/>
              <a:gd name="connsiteY75" fmla="*/ 64948 h 2367041"/>
              <a:gd name="connsiteX76" fmla="*/ 901942 w 3252899"/>
              <a:gd name="connsiteY76" fmla="*/ 21251 h 2367041"/>
              <a:gd name="connsiteX77" fmla="*/ 907027 w 3252899"/>
              <a:gd name="connsiteY77" fmla="*/ 51868 h 2367041"/>
              <a:gd name="connsiteX78" fmla="*/ 878692 w 3252899"/>
              <a:gd name="connsiteY78" fmla="*/ 62170 h 2367041"/>
              <a:gd name="connsiteX79" fmla="*/ 858086 w 3252899"/>
              <a:gd name="connsiteY79" fmla="*/ 90503 h 2367041"/>
              <a:gd name="connsiteX80" fmla="*/ 870965 w 3252899"/>
              <a:gd name="connsiteY80" fmla="*/ 129139 h 2367041"/>
              <a:gd name="connsiteX81" fmla="*/ 948237 w 3252899"/>
              <a:gd name="connsiteY81" fmla="*/ 129139 h 2367041"/>
              <a:gd name="connsiteX82" fmla="*/ 971421 w 3252899"/>
              <a:gd name="connsiteY82" fmla="*/ 183231 h 2367041"/>
              <a:gd name="connsiteX83" fmla="*/ 1010057 w 3252899"/>
              <a:gd name="connsiteY83" fmla="*/ 214140 h 2367041"/>
              <a:gd name="connsiteX84" fmla="*/ 1038391 w 3252899"/>
              <a:gd name="connsiteY84" fmla="*/ 232171 h 2367041"/>
              <a:gd name="connsiteX85" fmla="*/ 1027025 w 3252899"/>
              <a:gd name="connsiteY85" fmla="*/ 282069 h 2367041"/>
              <a:gd name="connsiteX86" fmla="*/ 981694 w 3252899"/>
              <a:gd name="connsiteY86" fmla="*/ 295278 h 2367041"/>
              <a:gd name="connsiteX87" fmla="*/ 899374 w 3252899"/>
              <a:gd name="connsiteY87" fmla="*/ 221943 h 2367041"/>
              <a:gd name="connsiteX88" fmla="*/ 783260 w 3252899"/>
              <a:gd name="connsiteY88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893548 w 3252899"/>
              <a:gd name="connsiteY35" fmla="*/ 422779 h 2367041"/>
              <a:gd name="connsiteX36" fmla="*/ 1867790 w 3252899"/>
              <a:gd name="connsiteY36" fmla="*/ 425354 h 2367041"/>
              <a:gd name="connsiteX37" fmla="*/ 1834305 w 3252899"/>
              <a:gd name="connsiteY37" fmla="*/ 425354 h 2367041"/>
              <a:gd name="connsiteX38" fmla="*/ 1775062 w 3252899"/>
              <a:gd name="connsiteY38" fmla="*/ 397020 h 2367041"/>
              <a:gd name="connsiteX39" fmla="*/ 1780214 w 3252899"/>
              <a:gd name="connsiteY39" fmla="*/ 342929 h 2367041"/>
              <a:gd name="connsiteX40" fmla="*/ 1785366 w 3252899"/>
              <a:gd name="connsiteY40" fmla="*/ 304292 h 2367041"/>
              <a:gd name="connsiteX41" fmla="*/ 1713316 w 3252899"/>
              <a:gd name="connsiteY41" fmla="*/ 217116 h 2367041"/>
              <a:gd name="connsiteX42" fmla="*/ 1677183 w 3252899"/>
              <a:gd name="connsiteY42" fmla="*/ 208988 h 2367041"/>
              <a:gd name="connsiteX43" fmla="*/ 1543242 w 3252899"/>
              <a:gd name="connsiteY43" fmla="*/ 242473 h 2367041"/>
              <a:gd name="connsiteX44" fmla="*/ 1532939 w 3252899"/>
              <a:gd name="connsiteY44" fmla="*/ 263080 h 2367041"/>
              <a:gd name="connsiteX45" fmla="*/ 1517485 w 3252899"/>
              <a:gd name="connsiteY45" fmla="*/ 301716 h 2367041"/>
              <a:gd name="connsiteX46" fmla="*/ 1563848 w 3252899"/>
              <a:gd name="connsiteY46" fmla="*/ 340353 h 2367041"/>
              <a:gd name="connsiteX47" fmla="*/ 1558698 w 3252899"/>
              <a:gd name="connsiteY47" fmla="*/ 384142 h 2367041"/>
              <a:gd name="connsiteX48" fmla="*/ 1538091 w 3252899"/>
              <a:gd name="connsiteY48" fmla="*/ 412474 h 2367041"/>
              <a:gd name="connsiteX49" fmla="*/ 1478795 w 3252899"/>
              <a:gd name="connsiteY49" fmla="*/ 460688 h 2367041"/>
              <a:gd name="connsiteX50" fmla="*/ 1437636 w 3252899"/>
              <a:gd name="connsiteY50" fmla="*/ 530960 h 2367041"/>
              <a:gd name="connsiteX51" fmla="*/ 1355211 w 3252899"/>
              <a:gd name="connsiteY51" fmla="*/ 556718 h 2367041"/>
              <a:gd name="connsiteX52" fmla="*/ 1334605 w 3252899"/>
              <a:gd name="connsiteY52" fmla="*/ 613386 h 2367041"/>
              <a:gd name="connsiteX53" fmla="*/ 1313999 w 3252899"/>
              <a:gd name="connsiteY53" fmla="*/ 605658 h 2367041"/>
              <a:gd name="connsiteX54" fmla="*/ 1272786 w 3252899"/>
              <a:gd name="connsiteY54" fmla="*/ 597930 h 2367041"/>
              <a:gd name="connsiteX55" fmla="*/ 1182634 w 3252899"/>
              <a:gd name="connsiteY55" fmla="*/ 597929 h 2367041"/>
              <a:gd name="connsiteX56" fmla="*/ 1130976 w 3252899"/>
              <a:gd name="connsiteY56" fmla="*/ 584271 h 2367041"/>
              <a:gd name="connsiteX57" fmla="*/ 1071876 w 3252899"/>
              <a:gd name="connsiteY57" fmla="*/ 561869 h 2367041"/>
              <a:gd name="connsiteX58" fmla="*/ 1102784 w 3252899"/>
              <a:gd name="connsiteY58" fmla="*/ 538687 h 2367041"/>
              <a:gd name="connsiteX59" fmla="*/ 1172332 w 3252899"/>
              <a:gd name="connsiteY59" fmla="*/ 551566 h 2367041"/>
              <a:gd name="connsiteX60" fmla="*/ 1177482 w 3252899"/>
              <a:gd name="connsiteY60" fmla="*/ 569596 h 2367041"/>
              <a:gd name="connsiteX61" fmla="*/ 1228998 w 3252899"/>
              <a:gd name="connsiteY61" fmla="*/ 579900 h 2367041"/>
              <a:gd name="connsiteX62" fmla="*/ 1272786 w 3252899"/>
              <a:gd name="connsiteY62" fmla="*/ 551566 h 2367041"/>
              <a:gd name="connsiteX63" fmla="*/ 1265058 w 3252899"/>
              <a:gd name="connsiteY63" fmla="*/ 518082 h 2367041"/>
              <a:gd name="connsiteX64" fmla="*/ 1326877 w 3252899"/>
              <a:gd name="connsiteY64" fmla="*/ 502627 h 2367041"/>
              <a:gd name="connsiteX65" fmla="*/ 1339023 w 3252899"/>
              <a:gd name="connsiteY65" fmla="*/ 473084 h 2367041"/>
              <a:gd name="connsiteX66" fmla="*/ 1362938 w 3252899"/>
              <a:gd name="connsiteY66" fmla="*/ 453687 h 2367041"/>
              <a:gd name="connsiteX67" fmla="*/ 1370666 w 3252899"/>
              <a:gd name="connsiteY67" fmla="*/ 420202 h 2367041"/>
              <a:gd name="connsiteX68" fmla="*/ 1411878 w 3252899"/>
              <a:gd name="connsiteY68" fmla="*/ 409899 h 2367041"/>
              <a:gd name="connsiteX69" fmla="*/ 1427333 w 3252899"/>
              <a:gd name="connsiteY69" fmla="*/ 378989 h 2367041"/>
              <a:gd name="connsiteX70" fmla="*/ 1414454 w 3252899"/>
              <a:gd name="connsiteY70" fmla="*/ 350656 h 2367041"/>
              <a:gd name="connsiteX71" fmla="*/ 1445363 w 3252899"/>
              <a:gd name="connsiteY71" fmla="*/ 306868 h 2367041"/>
              <a:gd name="connsiteX72" fmla="*/ 1453145 w 3252899"/>
              <a:gd name="connsiteY72" fmla="*/ 293548 h 2367041"/>
              <a:gd name="connsiteX73" fmla="*/ 1440211 w 3252899"/>
              <a:gd name="connsiteY73" fmla="*/ 260504 h 2367041"/>
              <a:gd name="connsiteX74" fmla="*/ 1294163 w 3252899"/>
              <a:gd name="connsiteY74" fmla="*/ 200212 h 2367041"/>
              <a:gd name="connsiteX75" fmla="*/ 1205816 w 3252899"/>
              <a:gd name="connsiteY75" fmla="*/ 201261 h 2367041"/>
              <a:gd name="connsiteX76" fmla="*/ 1024046 w 3252899"/>
              <a:gd name="connsiteY76" fmla="*/ 64948 h 2367041"/>
              <a:gd name="connsiteX77" fmla="*/ 901942 w 3252899"/>
              <a:gd name="connsiteY77" fmla="*/ 21251 h 2367041"/>
              <a:gd name="connsiteX78" fmla="*/ 907027 w 3252899"/>
              <a:gd name="connsiteY78" fmla="*/ 51868 h 2367041"/>
              <a:gd name="connsiteX79" fmla="*/ 878692 w 3252899"/>
              <a:gd name="connsiteY79" fmla="*/ 62170 h 2367041"/>
              <a:gd name="connsiteX80" fmla="*/ 858086 w 3252899"/>
              <a:gd name="connsiteY80" fmla="*/ 90503 h 2367041"/>
              <a:gd name="connsiteX81" fmla="*/ 870965 w 3252899"/>
              <a:gd name="connsiteY81" fmla="*/ 129139 h 2367041"/>
              <a:gd name="connsiteX82" fmla="*/ 948237 w 3252899"/>
              <a:gd name="connsiteY82" fmla="*/ 129139 h 2367041"/>
              <a:gd name="connsiteX83" fmla="*/ 971421 w 3252899"/>
              <a:gd name="connsiteY83" fmla="*/ 183231 h 2367041"/>
              <a:gd name="connsiteX84" fmla="*/ 1010057 w 3252899"/>
              <a:gd name="connsiteY84" fmla="*/ 214140 h 2367041"/>
              <a:gd name="connsiteX85" fmla="*/ 1038391 w 3252899"/>
              <a:gd name="connsiteY85" fmla="*/ 232171 h 2367041"/>
              <a:gd name="connsiteX86" fmla="*/ 1027025 w 3252899"/>
              <a:gd name="connsiteY86" fmla="*/ 282069 h 2367041"/>
              <a:gd name="connsiteX87" fmla="*/ 981694 w 3252899"/>
              <a:gd name="connsiteY87" fmla="*/ 295278 h 2367041"/>
              <a:gd name="connsiteX88" fmla="*/ 899374 w 3252899"/>
              <a:gd name="connsiteY88" fmla="*/ 221943 h 2367041"/>
              <a:gd name="connsiteX89" fmla="*/ 783260 w 3252899"/>
              <a:gd name="connsiteY89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909002 w 3252899"/>
              <a:gd name="connsiteY35" fmla="*/ 417627 h 2367041"/>
              <a:gd name="connsiteX36" fmla="*/ 1893548 w 3252899"/>
              <a:gd name="connsiteY36" fmla="*/ 422779 h 2367041"/>
              <a:gd name="connsiteX37" fmla="*/ 1867790 w 3252899"/>
              <a:gd name="connsiteY37" fmla="*/ 425354 h 2367041"/>
              <a:gd name="connsiteX38" fmla="*/ 1834305 w 3252899"/>
              <a:gd name="connsiteY38" fmla="*/ 425354 h 2367041"/>
              <a:gd name="connsiteX39" fmla="*/ 1775062 w 3252899"/>
              <a:gd name="connsiteY39" fmla="*/ 397020 h 2367041"/>
              <a:gd name="connsiteX40" fmla="*/ 1780214 w 3252899"/>
              <a:gd name="connsiteY40" fmla="*/ 342929 h 2367041"/>
              <a:gd name="connsiteX41" fmla="*/ 1785366 w 3252899"/>
              <a:gd name="connsiteY41" fmla="*/ 304292 h 2367041"/>
              <a:gd name="connsiteX42" fmla="*/ 1713316 w 3252899"/>
              <a:gd name="connsiteY42" fmla="*/ 217116 h 2367041"/>
              <a:gd name="connsiteX43" fmla="*/ 1677183 w 3252899"/>
              <a:gd name="connsiteY43" fmla="*/ 208988 h 2367041"/>
              <a:gd name="connsiteX44" fmla="*/ 1543242 w 3252899"/>
              <a:gd name="connsiteY44" fmla="*/ 242473 h 2367041"/>
              <a:gd name="connsiteX45" fmla="*/ 1532939 w 3252899"/>
              <a:gd name="connsiteY45" fmla="*/ 263080 h 2367041"/>
              <a:gd name="connsiteX46" fmla="*/ 1517485 w 3252899"/>
              <a:gd name="connsiteY46" fmla="*/ 301716 h 2367041"/>
              <a:gd name="connsiteX47" fmla="*/ 1563848 w 3252899"/>
              <a:gd name="connsiteY47" fmla="*/ 340353 h 2367041"/>
              <a:gd name="connsiteX48" fmla="*/ 1558698 w 3252899"/>
              <a:gd name="connsiteY48" fmla="*/ 384142 h 2367041"/>
              <a:gd name="connsiteX49" fmla="*/ 1538091 w 3252899"/>
              <a:gd name="connsiteY49" fmla="*/ 412474 h 2367041"/>
              <a:gd name="connsiteX50" fmla="*/ 1478795 w 3252899"/>
              <a:gd name="connsiteY50" fmla="*/ 460688 h 2367041"/>
              <a:gd name="connsiteX51" fmla="*/ 1437636 w 3252899"/>
              <a:gd name="connsiteY51" fmla="*/ 530960 h 2367041"/>
              <a:gd name="connsiteX52" fmla="*/ 1355211 w 3252899"/>
              <a:gd name="connsiteY52" fmla="*/ 556718 h 2367041"/>
              <a:gd name="connsiteX53" fmla="*/ 1334605 w 3252899"/>
              <a:gd name="connsiteY53" fmla="*/ 613386 h 2367041"/>
              <a:gd name="connsiteX54" fmla="*/ 1313999 w 3252899"/>
              <a:gd name="connsiteY54" fmla="*/ 605658 h 2367041"/>
              <a:gd name="connsiteX55" fmla="*/ 1272786 w 3252899"/>
              <a:gd name="connsiteY55" fmla="*/ 597930 h 2367041"/>
              <a:gd name="connsiteX56" fmla="*/ 1182634 w 3252899"/>
              <a:gd name="connsiteY56" fmla="*/ 597929 h 2367041"/>
              <a:gd name="connsiteX57" fmla="*/ 1130976 w 3252899"/>
              <a:gd name="connsiteY57" fmla="*/ 584271 h 2367041"/>
              <a:gd name="connsiteX58" fmla="*/ 1071876 w 3252899"/>
              <a:gd name="connsiteY58" fmla="*/ 561869 h 2367041"/>
              <a:gd name="connsiteX59" fmla="*/ 1102784 w 3252899"/>
              <a:gd name="connsiteY59" fmla="*/ 538687 h 2367041"/>
              <a:gd name="connsiteX60" fmla="*/ 1172332 w 3252899"/>
              <a:gd name="connsiteY60" fmla="*/ 551566 h 2367041"/>
              <a:gd name="connsiteX61" fmla="*/ 1177482 w 3252899"/>
              <a:gd name="connsiteY61" fmla="*/ 569596 h 2367041"/>
              <a:gd name="connsiteX62" fmla="*/ 1228998 w 3252899"/>
              <a:gd name="connsiteY62" fmla="*/ 579900 h 2367041"/>
              <a:gd name="connsiteX63" fmla="*/ 1272786 w 3252899"/>
              <a:gd name="connsiteY63" fmla="*/ 551566 h 2367041"/>
              <a:gd name="connsiteX64" fmla="*/ 1265058 w 3252899"/>
              <a:gd name="connsiteY64" fmla="*/ 518082 h 2367041"/>
              <a:gd name="connsiteX65" fmla="*/ 1326877 w 3252899"/>
              <a:gd name="connsiteY65" fmla="*/ 502627 h 2367041"/>
              <a:gd name="connsiteX66" fmla="*/ 1339023 w 3252899"/>
              <a:gd name="connsiteY66" fmla="*/ 473084 h 2367041"/>
              <a:gd name="connsiteX67" fmla="*/ 1362938 w 3252899"/>
              <a:gd name="connsiteY67" fmla="*/ 453687 h 2367041"/>
              <a:gd name="connsiteX68" fmla="*/ 1370666 w 3252899"/>
              <a:gd name="connsiteY68" fmla="*/ 420202 h 2367041"/>
              <a:gd name="connsiteX69" fmla="*/ 1411878 w 3252899"/>
              <a:gd name="connsiteY69" fmla="*/ 409899 h 2367041"/>
              <a:gd name="connsiteX70" fmla="*/ 1427333 w 3252899"/>
              <a:gd name="connsiteY70" fmla="*/ 378989 h 2367041"/>
              <a:gd name="connsiteX71" fmla="*/ 1414454 w 3252899"/>
              <a:gd name="connsiteY71" fmla="*/ 350656 h 2367041"/>
              <a:gd name="connsiteX72" fmla="*/ 1445363 w 3252899"/>
              <a:gd name="connsiteY72" fmla="*/ 306868 h 2367041"/>
              <a:gd name="connsiteX73" fmla="*/ 1453145 w 3252899"/>
              <a:gd name="connsiteY73" fmla="*/ 293548 h 2367041"/>
              <a:gd name="connsiteX74" fmla="*/ 1440211 w 3252899"/>
              <a:gd name="connsiteY74" fmla="*/ 260504 h 2367041"/>
              <a:gd name="connsiteX75" fmla="*/ 1294163 w 3252899"/>
              <a:gd name="connsiteY75" fmla="*/ 200212 h 2367041"/>
              <a:gd name="connsiteX76" fmla="*/ 1205816 w 3252899"/>
              <a:gd name="connsiteY76" fmla="*/ 201261 h 2367041"/>
              <a:gd name="connsiteX77" fmla="*/ 1024046 w 3252899"/>
              <a:gd name="connsiteY77" fmla="*/ 64948 h 2367041"/>
              <a:gd name="connsiteX78" fmla="*/ 901942 w 3252899"/>
              <a:gd name="connsiteY78" fmla="*/ 21251 h 2367041"/>
              <a:gd name="connsiteX79" fmla="*/ 907027 w 3252899"/>
              <a:gd name="connsiteY79" fmla="*/ 51868 h 2367041"/>
              <a:gd name="connsiteX80" fmla="*/ 878692 w 3252899"/>
              <a:gd name="connsiteY80" fmla="*/ 62170 h 2367041"/>
              <a:gd name="connsiteX81" fmla="*/ 858086 w 3252899"/>
              <a:gd name="connsiteY81" fmla="*/ 90503 h 2367041"/>
              <a:gd name="connsiteX82" fmla="*/ 870965 w 3252899"/>
              <a:gd name="connsiteY82" fmla="*/ 129139 h 2367041"/>
              <a:gd name="connsiteX83" fmla="*/ 948237 w 3252899"/>
              <a:gd name="connsiteY83" fmla="*/ 129139 h 2367041"/>
              <a:gd name="connsiteX84" fmla="*/ 971421 w 3252899"/>
              <a:gd name="connsiteY84" fmla="*/ 183231 h 2367041"/>
              <a:gd name="connsiteX85" fmla="*/ 1010057 w 3252899"/>
              <a:gd name="connsiteY85" fmla="*/ 214140 h 2367041"/>
              <a:gd name="connsiteX86" fmla="*/ 1038391 w 3252899"/>
              <a:gd name="connsiteY86" fmla="*/ 232171 h 2367041"/>
              <a:gd name="connsiteX87" fmla="*/ 1027025 w 3252899"/>
              <a:gd name="connsiteY87" fmla="*/ 282069 h 2367041"/>
              <a:gd name="connsiteX88" fmla="*/ 981694 w 3252899"/>
              <a:gd name="connsiteY88" fmla="*/ 295278 h 2367041"/>
              <a:gd name="connsiteX89" fmla="*/ 899374 w 3252899"/>
              <a:gd name="connsiteY89" fmla="*/ 221943 h 2367041"/>
              <a:gd name="connsiteX90" fmla="*/ 783260 w 3252899"/>
              <a:gd name="connsiteY90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911578 w 3252899"/>
              <a:gd name="connsiteY35" fmla="*/ 409900 h 2367041"/>
              <a:gd name="connsiteX36" fmla="*/ 1909002 w 3252899"/>
              <a:gd name="connsiteY36" fmla="*/ 417627 h 2367041"/>
              <a:gd name="connsiteX37" fmla="*/ 1893548 w 3252899"/>
              <a:gd name="connsiteY37" fmla="*/ 422779 h 2367041"/>
              <a:gd name="connsiteX38" fmla="*/ 1867790 w 3252899"/>
              <a:gd name="connsiteY38" fmla="*/ 425354 h 2367041"/>
              <a:gd name="connsiteX39" fmla="*/ 1834305 w 3252899"/>
              <a:gd name="connsiteY39" fmla="*/ 425354 h 2367041"/>
              <a:gd name="connsiteX40" fmla="*/ 1775062 w 3252899"/>
              <a:gd name="connsiteY40" fmla="*/ 397020 h 2367041"/>
              <a:gd name="connsiteX41" fmla="*/ 1780214 w 3252899"/>
              <a:gd name="connsiteY41" fmla="*/ 342929 h 2367041"/>
              <a:gd name="connsiteX42" fmla="*/ 1785366 w 3252899"/>
              <a:gd name="connsiteY42" fmla="*/ 304292 h 2367041"/>
              <a:gd name="connsiteX43" fmla="*/ 1713316 w 3252899"/>
              <a:gd name="connsiteY43" fmla="*/ 217116 h 2367041"/>
              <a:gd name="connsiteX44" fmla="*/ 1677183 w 3252899"/>
              <a:gd name="connsiteY44" fmla="*/ 208988 h 2367041"/>
              <a:gd name="connsiteX45" fmla="*/ 1543242 w 3252899"/>
              <a:gd name="connsiteY45" fmla="*/ 242473 h 2367041"/>
              <a:gd name="connsiteX46" fmla="*/ 1532939 w 3252899"/>
              <a:gd name="connsiteY46" fmla="*/ 263080 h 2367041"/>
              <a:gd name="connsiteX47" fmla="*/ 1517485 w 3252899"/>
              <a:gd name="connsiteY47" fmla="*/ 301716 h 2367041"/>
              <a:gd name="connsiteX48" fmla="*/ 1563848 w 3252899"/>
              <a:gd name="connsiteY48" fmla="*/ 340353 h 2367041"/>
              <a:gd name="connsiteX49" fmla="*/ 1558698 w 3252899"/>
              <a:gd name="connsiteY49" fmla="*/ 384142 h 2367041"/>
              <a:gd name="connsiteX50" fmla="*/ 1538091 w 3252899"/>
              <a:gd name="connsiteY50" fmla="*/ 412474 h 2367041"/>
              <a:gd name="connsiteX51" fmla="*/ 1478795 w 3252899"/>
              <a:gd name="connsiteY51" fmla="*/ 460688 h 2367041"/>
              <a:gd name="connsiteX52" fmla="*/ 1437636 w 3252899"/>
              <a:gd name="connsiteY52" fmla="*/ 530960 h 2367041"/>
              <a:gd name="connsiteX53" fmla="*/ 1355211 w 3252899"/>
              <a:gd name="connsiteY53" fmla="*/ 556718 h 2367041"/>
              <a:gd name="connsiteX54" fmla="*/ 1334605 w 3252899"/>
              <a:gd name="connsiteY54" fmla="*/ 613386 h 2367041"/>
              <a:gd name="connsiteX55" fmla="*/ 1313999 w 3252899"/>
              <a:gd name="connsiteY55" fmla="*/ 605658 h 2367041"/>
              <a:gd name="connsiteX56" fmla="*/ 1272786 w 3252899"/>
              <a:gd name="connsiteY56" fmla="*/ 597930 h 2367041"/>
              <a:gd name="connsiteX57" fmla="*/ 1182634 w 3252899"/>
              <a:gd name="connsiteY57" fmla="*/ 597929 h 2367041"/>
              <a:gd name="connsiteX58" fmla="*/ 1130976 w 3252899"/>
              <a:gd name="connsiteY58" fmla="*/ 584271 h 2367041"/>
              <a:gd name="connsiteX59" fmla="*/ 1071876 w 3252899"/>
              <a:gd name="connsiteY59" fmla="*/ 561869 h 2367041"/>
              <a:gd name="connsiteX60" fmla="*/ 1102784 w 3252899"/>
              <a:gd name="connsiteY60" fmla="*/ 538687 h 2367041"/>
              <a:gd name="connsiteX61" fmla="*/ 1172332 w 3252899"/>
              <a:gd name="connsiteY61" fmla="*/ 551566 h 2367041"/>
              <a:gd name="connsiteX62" fmla="*/ 1177482 w 3252899"/>
              <a:gd name="connsiteY62" fmla="*/ 569596 h 2367041"/>
              <a:gd name="connsiteX63" fmla="*/ 1228998 w 3252899"/>
              <a:gd name="connsiteY63" fmla="*/ 579900 h 2367041"/>
              <a:gd name="connsiteX64" fmla="*/ 1272786 w 3252899"/>
              <a:gd name="connsiteY64" fmla="*/ 551566 h 2367041"/>
              <a:gd name="connsiteX65" fmla="*/ 1265058 w 3252899"/>
              <a:gd name="connsiteY65" fmla="*/ 518082 h 2367041"/>
              <a:gd name="connsiteX66" fmla="*/ 1326877 w 3252899"/>
              <a:gd name="connsiteY66" fmla="*/ 502627 h 2367041"/>
              <a:gd name="connsiteX67" fmla="*/ 1339023 w 3252899"/>
              <a:gd name="connsiteY67" fmla="*/ 473084 h 2367041"/>
              <a:gd name="connsiteX68" fmla="*/ 1362938 w 3252899"/>
              <a:gd name="connsiteY68" fmla="*/ 453687 h 2367041"/>
              <a:gd name="connsiteX69" fmla="*/ 1370666 w 3252899"/>
              <a:gd name="connsiteY69" fmla="*/ 420202 h 2367041"/>
              <a:gd name="connsiteX70" fmla="*/ 1411878 w 3252899"/>
              <a:gd name="connsiteY70" fmla="*/ 409899 h 2367041"/>
              <a:gd name="connsiteX71" fmla="*/ 1427333 w 3252899"/>
              <a:gd name="connsiteY71" fmla="*/ 378989 h 2367041"/>
              <a:gd name="connsiteX72" fmla="*/ 1414454 w 3252899"/>
              <a:gd name="connsiteY72" fmla="*/ 350656 h 2367041"/>
              <a:gd name="connsiteX73" fmla="*/ 1445363 w 3252899"/>
              <a:gd name="connsiteY73" fmla="*/ 306868 h 2367041"/>
              <a:gd name="connsiteX74" fmla="*/ 1453145 w 3252899"/>
              <a:gd name="connsiteY74" fmla="*/ 293548 h 2367041"/>
              <a:gd name="connsiteX75" fmla="*/ 1440211 w 3252899"/>
              <a:gd name="connsiteY75" fmla="*/ 260504 h 2367041"/>
              <a:gd name="connsiteX76" fmla="*/ 1294163 w 3252899"/>
              <a:gd name="connsiteY76" fmla="*/ 200212 h 2367041"/>
              <a:gd name="connsiteX77" fmla="*/ 1205816 w 3252899"/>
              <a:gd name="connsiteY77" fmla="*/ 201261 h 2367041"/>
              <a:gd name="connsiteX78" fmla="*/ 1024046 w 3252899"/>
              <a:gd name="connsiteY78" fmla="*/ 64948 h 2367041"/>
              <a:gd name="connsiteX79" fmla="*/ 901942 w 3252899"/>
              <a:gd name="connsiteY79" fmla="*/ 21251 h 2367041"/>
              <a:gd name="connsiteX80" fmla="*/ 907027 w 3252899"/>
              <a:gd name="connsiteY80" fmla="*/ 51868 h 2367041"/>
              <a:gd name="connsiteX81" fmla="*/ 878692 w 3252899"/>
              <a:gd name="connsiteY81" fmla="*/ 62170 h 2367041"/>
              <a:gd name="connsiteX82" fmla="*/ 858086 w 3252899"/>
              <a:gd name="connsiteY82" fmla="*/ 90503 h 2367041"/>
              <a:gd name="connsiteX83" fmla="*/ 870965 w 3252899"/>
              <a:gd name="connsiteY83" fmla="*/ 129139 h 2367041"/>
              <a:gd name="connsiteX84" fmla="*/ 948237 w 3252899"/>
              <a:gd name="connsiteY84" fmla="*/ 129139 h 2367041"/>
              <a:gd name="connsiteX85" fmla="*/ 971421 w 3252899"/>
              <a:gd name="connsiteY85" fmla="*/ 183231 h 2367041"/>
              <a:gd name="connsiteX86" fmla="*/ 1010057 w 3252899"/>
              <a:gd name="connsiteY86" fmla="*/ 214140 h 2367041"/>
              <a:gd name="connsiteX87" fmla="*/ 1038391 w 3252899"/>
              <a:gd name="connsiteY87" fmla="*/ 232171 h 2367041"/>
              <a:gd name="connsiteX88" fmla="*/ 1027025 w 3252899"/>
              <a:gd name="connsiteY88" fmla="*/ 282069 h 2367041"/>
              <a:gd name="connsiteX89" fmla="*/ 981694 w 3252899"/>
              <a:gd name="connsiteY89" fmla="*/ 295278 h 2367041"/>
              <a:gd name="connsiteX90" fmla="*/ 899374 w 3252899"/>
              <a:gd name="connsiteY90" fmla="*/ 221943 h 2367041"/>
              <a:gd name="connsiteX91" fmla="*/ 783260 w 3252899"/>
              <a:gd name="connsiteY91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911578 w 3252899"/>
              <a:gd name="connsiteY35" fmla="*/ 409900 h 2367041"/>
              <a:gd name="connsiteX36" fmla="*/ 1893548 w 3252899"/>
              <a:gd name="connsiteY36" fmla="*/ 422779 h 2367041"/>
              <a:gd name="connsiteX37" fmla="*/ 1867790 w 3252899"/>
              <a:gd name="connsiteY37" fmla="*/ 425354 h 2367041"/>
              <a:gd name="connsiteX38" fmla="*/ 1834305 w 3252899"/>
              <a:gd name="connsiteY38" fmla="*/ 425354 h 2367041"/>
              <a:gd name="connsiteX39" fmla="*/ 1775062 w 3252899"/>
              <a:gd name="connsiteY39" fmla="*/ 397020 h 2367041"/>
              <a:gd name="connsiteX40" fmla="*/ 1780214 w 3252899"/>
              <a:gd name="connsiteY40" fmla="*/ 342929 h 2367041"/>
              <a:gd name="connsiteX41" fmla="*/ 1785366 w 3252899"/>
              <a:gd name="connsiteY41" fmla="*/ 304292 h 2367041"/>
              <a:gd name="connsiteX42" fmla="*/ 1713316 w 3252899"/>
              <a:gd name="connsiteY42" fmla="*/ 217116 h 2367041"/>
              <a:gd name="connsiteX43" fmla="*/ 1677183 w 3252899"/>
              <a:gd name="connsiteY43" fmla="*/ 208988 h 2367041"/>
              <a:gd name="connsiteX44" fmla="*/ 1543242 w 3252899"/>
              <a:gd name="connsiteY44" fmla="*/ 242473 h 2367041"/>
              <a:gd name="connsiteX45" fmla="*/ 1532939 w 3252899"/>
              <a:gd name="connsiteY45" fmla="*/ 263080 h 2367041"/>
              <a:gd name="connsiteX46" fmla="*/ 1517485 w 3252899"/>
              <a:gd name="connsiteY46" fmla="*/ 301716 h 2367041"/>
              <a:gd name="connsiteX47" fmla="*/ 1563848 w 3252899"/>
              <a:gd name="connsiteY47" fmla="*/ 340353 h 2367041"/>
              <a:gd name="connsiteX48" fmla="*/ 1558698 w 3252899"/>
              <a:gd name="connsiteY48" fmla="*/ 384142 h 2367041"/>
              <a:gd name="connsiteX49" fmla="*/ 1538091 w 3252899"/>
              <a:gd name="connsiteY49" fmla="*/ 412474 h 2367041"/>
              <a:gd name="connsiteX50" fmla="*/ 1478795 w 3252899"/>
              <a:gd name="connsiteY50" fmla="*/ 460688 h 2367041"/>
              <a:gd name="connsiteX51" fmla="*/ 1437636 w 3252899"/>
              <a:gd name="connsiteY51" fmla="*/ 530960 h 2367041"/>
              <a:gd name="connsiteX52" fmla="*/ 1355211 w 3252899"/>
              <a:gd name="connsiteY52" fmla="*/ 556718 h 2367041"/>
              <a:gd name="connsiteX53" fmla="*/ 1334605 w 3252899"/>
              <a:gd name="connsiteY53" fmla="*/ 613386 h 2367041"/>
              <a:gd name="connsiteX54" fmla="*/ 1313999 w 3252899"/>
              <a:gd name="connsiteY54" fmla="*/ 605658 h 2367041"/>
              <a:gd name="connsiteX55" fmla="*/ 1272786 w 3252899"/>
              <a:gd name="connsiteY55" fmla="*/ 597930 h 2367041"/>
              <a:gd name="connsiteX56" fmla="*/ 1182634 w 3252899"/>
              <a:gd name="connsiteY56" fmla="*/ 597929 h 2367041"/>
              <a:gd name="connsiteX57" fmla="*/ 1130976 w 3252899"/>
              <a:gd name="connsiteY57" fmla="*/ 584271 h 2367041"/>
              <a:gd name="connsiteX58" fmla="*/ 1071876 w 3252899"/>
              <a:gd name="connsiteY58" fmla="*/ 561869 h 2367041"/>
              <a:gd name="connsiteX59" fmla="*/ 1102784 w 3252899"/>
              <a:gd name="connsiteY59" fmla="*/ 538687 h 2367041"/>
              <a:gd name="connsiteX60" fmla="*/ 1172332 w 3252899"/>
              <a:gd name="connsiteY60" fmla="*/ 551566 h 2367041"/>
              <a:gd name="connsiteX61" fmla="*/ 1177482 w 3252899"/>
              <a:gd name="connsiteY61" fmla="*/ 569596 h 2367041"/>
              <a:gd name="connsiteX62" fmla="*/ 1228998 w 3252899"/>
              <a:gd name="connsiteY62" fmla="*/ 579900 h 2367041"/>
              <a:gd name="connsiteX63" fmla="*/ 1272786 w 3252899"/>
              <a:gd name="connsiteY63" fmla="*/ 551566 h 2367041"/>
              <a:gd name="connsiteX64" fmla="*/ 1265058 w 3252899"/>
              <a:gd name="connsiteY64" fmla="*/ 518082 h 2367041"/>
              <a:gd name="connsiteX65" fmla="*/ 1326877 w 3252899"/>
              <a:gd name="connsiteY65" fmla="*/ 502627 h 2367041"/>
              <a:gd name="connsiteX66" fmla="*/ 1339023 w 3252899"/>
              <a:gd name="connsiteY66" fmla="*/ 473084 h 2367041"/>
              <a:gd name="connsiteX67" fmla="*/ 1362938 w 3252899"/>
              <a:gd name="connsiteY67" fmla="*/ 453687 h 2367041"/>
              <a:gd name="connsiteX68" fmla="*/ 1370666 w 3252899"/>
              <a:gd name="connsiteY68" fmla="*/ 420202 h 2367041"/>
              <a:gd name="connsiteX69" fmla="*/ 1411878 w 3252899"/>
              <a:gd name="connsiteY69" fmla="*/ 409899 h 2367041"/>
              <a:gd name="connsiteX70" fmla="*/ 1427333 w 3252899"/>
              <a:gd name="connsiteY70" fmla="*/ 378989 h 2367041"/>
              <a:gd name="connsiteX71" fmla="*/ 1414454 w 3252899"/>
              <a:gd name="connsiteY71" fmla="*/ 350656 h 2367041"/>
              <a:gd name="connsiteX72" fmla="*/ 1445363 w 3252899"/>
              <a:gd name="connsiteY72" fmla="*/ 306868 h 2367041"/>
              <a:gd name="connsiteX73" fmla="*/ 1453145 w 3252899"/>
              <a:gd name="connsiteY73" fmla="*/ 293548 h 2367041"/>
              <a:gd name="connsiteX74" fmla="*/ 1440211 w 3252899"/>
              <a:gd name="connsiteY74" fmla="*/ 260504 h 2367041"/>
              <a:gd name="connsiteX75" fmla="*/ 1294163 w 3252899"/>
              <a:gd name="connsiteY75" fmla="*/ 200212 h 2367041"/>
              <a:gd name="connsiteX76" fmla="*/ 1205816 w 3252899"/>
              <a:gd name="connsiteY76" fmla="*/ 201261 h 2367041"/>
              <a:gd name="connsiteX77" fmla="*/ 1024046 w 3252899"/>
              <a:gd name="connsiteY77" fmla="*/ 64948 h 2367041"/>
              <a:gd name="connsiteX78" fmla="*/ 901942 w 3252899"/>
              <a:gd name="connsiteY78" fmla="*/ 21251 h 2367041"/>
              <a:gd name="connsiteX79" fmla="*/ 907027 w 3252899"/>
              <a:gd name="connsiteY79" fmla="*/ 51868 h 2367041"/>
              <a:gd name="connsiteX80" fmla="*/ 878692 w 3252899"/>
              <a:gd name="connsiteY80" fmla="*/ 62170 h 2367041"/>
              <a:gd name="connsiteX81" fmla="*/ 858086 w 3252899"/>
              <a:gd name="connsiteY81" fmla="*/ 90503 h 2367041"/>
              <a:gd name="connsiteX82" fmla="*/ 870965 w 3252899"/>
              <a:gd name="connsiteY82" fmla="*/ 129139 h 2367041"/>
              <a:gd name="connsiteX83" fmla="*/ 948237 w 3252899"/>
              <a:gd name="connsiteY83" fmla="*/ 129139 h 2367041"/>
              <a:gd name="connsiteX84" fmla="*/ 971421 w 3252899"/>
              <a:gd name="connsiteY84" fmla="*/ 183231 h 2367041"/>
              <a:gd name="connsiteX85" fmla="*/ 1010057 w 3252899"/>
              <a:gd name="connsiteY85" fmla="*/ 214140 h 2367041"/>
              <a:gd name="connsiteX86" fmla="*/ 1038391 w 3252899"/>
              <a:gd name="connsiteY86" fmla="*/ 232171 h 2367041"/>
              <a:gd name="connsiteX87" fmla="*/ 1027025 w 3252899"/>
              <a:gd name="connsiteY87" fmla="*/ 282069 h 2367041"/>
              <a:gd name="connsiteX88" fmla="*/ 981694 w 3252899"/>
              <a:gd name="connsiteY88" fmla="*/ 295278 h 2367041"/>
              <a:gd name="connsiteX89" fmla="*/ 899374 w 3252899"/>
              <a:gd name="connsiteY89" fmla="*/ 221943 h 2367041"/>
              <a:gd name="connsiteX90" fmla="*/ 783260 w 3252899"/>
              <a:gd name="connsiteY90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893548 w 3252899"/>
              <a:gd name="connsiteY35" fmla="*/ 422779 h 2367041"/>
              <a:gd name="connsiteX36" fmla="*/ 1867790 w 3252899"/>
              <a:gd name="connsiteY36" fmla="*/ 425354 h 2367041"/>
              <a:gd name="connsiteX37" fmla="*/ 1834305 w 3252899"/>
              <a:gd name="connsiteY37" fmla="*/ 425354 h 2367041"/>
              <a:gd name="connsiteX38" fmla="*/ 1775062 w 3252899"/>
              <a:gd name="connsiteY38" fmla="*/ 397020 h 2367041"/>
              <a:gd name="connsiteX39" fmla="*/ 1780214 w 3252899"/>
              <a:gd name="connsiteY39" fmla="*/ 342929 h 2367041"/>
              <a:gd name="connsiteX40" fmla="*/ 1785366 w 3252899"/>
              <a:gd name="connsiteY40" fmla="*/ 304292 h 2367041"/>
              <a:gd name="connsiteX41" fmla="*/ 1713316 w 3252899"/>
              <a:gd name="connsiteY41" fmla="*/ 217116 h 2367041"/>
              <a:gd name="connsiteX42" fmla="*/ 1677183 w 3252899"/>
              <a:gd name="connsiteY42" fmla="*/ 208988 h 2367041"/>
              <a:gd name="connsiteX43" fmla="*/ 1543242 w 3252899"/>
              <a:gd name="connsiteY43" fmla="*/ 242473 h 2367041"/>
              <a:gd name="connsiteX44" fmla="*/ 1532939 w 3252899"/>
              <a:gd name="connsiteY44" fmla="*/ 263080 h 2367041"/>
              <a:gd name="connsiteX45" fmla="*/ 1517485 w 3252899"/>
              <a:gd name="connsiteY45" fmla="*/ 301716 h 2367041"/>
              <a:gd name="connsiteX46" fmla="*/ 1563848 w 3252899"/>
              <a:gd name="connsiteY46" fmla="*/ 340353 h 2367041"/>
              <a:gd name="connsiteX47" fmla="*/ 1558698 w 3252899"/>
              <a:gd name="connsiteY47" fmla="*/ 384142 h 2367041"/>
              <a:gd name="connsiteX48" fmla="*/ 1538091 w 3252899"/>
              <a:gd name="connsiteY48" fmla="*/ 412474 h 2367041"/>
              <a:gd name="connsiteX49" fmla="*/ 1478795 w 3252899"/>
              <a:gd name="connsiteY49" fmla="*/ 460688 h 2367041"/>
              <a:gd name="connsiteX50" fmla="*/ 1437636 w 3252899"/>
              <a:gd name="connsiteY50" fmla="*/ 530960 h 2367041"/>
              <a:gd name="connsiteX51" fmla="*/ 1355211 w 3252899"/>
              <a:gd name="connsiteY51" fmla="*/ 556718 h 2367041"/>
              <a:gd name="connsiteX52" fmla="*/ 1334605 w 3252899"/>
              <a:gd name="connsiteY52" fmla="*/ 613386 h 2367041"/>
              <a:gd name="connsiteX53" fmla="*/ 1313999 w 3252899"/>
              <a:gd name="connsiteY53" fmla="*/ 605658 h 2367041"/>
              <a:gd name="connsiteX54" fmla="*/ 1272786 w 3252899"/>
              <a:gd name="connsiteY54" fmla="*/ 597930 h 2367041"/>
              <a:gd name="connsiteX55" fmla="*/ 1182634 w 3252899"/>
              <a:gd name="connsiteY55" fmla="*/ 597929 h 2367041"/>
              <a:gd name="connsiteX56" fmla="*/ 1130976 w 3252899"/>
              <a:gd name="connsiteY56" fmla="*/ 584271 h 2367041"/>
              <a:gd name="connsiteX57" fmla="*/ 1071876 w 3252899"/>
              <a:gd name="connsiteY57" fmla="*/ 561869 h 2367041"/>
              <a:gd name="connsiteX58" fmla="*/ 1102784 w 3252899"/>
              <a:gd name="connsiteY58" fmla="*/ 538687 h 2367041"/>
              <a:gd name="connsiteX59" fmla="*/ 1172332 w 3252899"/>
              <a:gd name="connsiteY59" fmla="*/ 551566 h 2367041"/>
              <a:gd name="connsiteX60" fmla="*/ 1177482 w 3252899"/>
              <a:gd name="connsiteY60" fmla="*/ 569596 h 2367041"/>
              <a:gd name="connsiteX61" fmla="*/ 1228998 w 3252899"/>
              <a:gd name="connsiteY61" fmla="*/ 579900 h 2367041"/>
              <a:gd name="connsiteX62" fmla="*/ 1272786 w 3252899"/>
              <a:gd name="connsiteY62" fmla="*/ 551566 h 2367041"/>
              <a:gd name="connsiteX63" fmla="*/ 1265058 w 3252899"/>
              <a:gd name="connsiteY63" fmla="*/ 518082 h 2367041"/>
              <a:gd name="connsiteX64" fmla="*/ 1326877 w 3252899"/>
              <a:gd name="connsiteY64" fmla="*/ 502627 h 2367041"/>
              <a:gd name="connsiteX65" fmla="*/ 1339023 w 3252899"/>
              <a:gd name="connsiteY65" fmla="*/ 473084 h 2367041"/>
              <a:gd name="connsiteX66" fmla="*/ 1362938 w 3252899"/>
              <a:gd name="connsiteY66" fmla="*/ 453687 h 2367041"/>
              <a:gd name="connsiteX67" fmla="*/ 1370666 w 3252899"/>
              <a:gd name="connsiteY67" fmla="*/ 420202 h 2367041"/>
              <a:gd name="connsiteX68" fmla="*/ 1411878 w 3252899"/>
              <a:gd name="connsiteY68" fmla="*/ 409899 h 2367041"/>
              <a:gd name="connsiteX69" fmla="*/ 1427333 w 3252899"/>
              <a:gd name="connsiteY69" fmla="*/ 378989 h 2367041"/>
              <a:gd name="connsiteX70" fmla="*/ 1414454 w 3252899"/>
              <a:gd name="connsiteY70" fmla="*/ 350656 h 2367041"/>
              <a:gd name="connsiteX71" fmla="*/ 1445363 w 3252899"/>
              <a:gd name="connsiteY71" fmla="*/ 306868 h 2367041"/>
              <a:gd name="connsiteX72" fmla="*/ 1453145 w 3252899"/>
              <a:gd name="connsiteY72" fmla="*/ 293548 h 2367041"/>
              <a:gd name="connsiteX73" fmla="*/ 1440211 w 3252899"/>
              <a:gd name="connsiteY73" fmla="*/ 260504 h 2367041"/>
              <a:gd name="connsiteX74" fmla="*/ 1294163 w 3252899"/>
              <a:gd name="connsiteY74" fmla="*/ 200212 h 2367041"/>
              <a:gd name="connsiteX75" fmla="*/ 1205816 w 3252899"/>
              <a:gd name="connsiteY75" fmla="*/ 201261 h 2367041"/>
              <a:gd name="connsiteX76" fmla="*/ 1024046 w 3252899"/>
              <a:gd name="connsiteY76" fmla="*/ 64948 h 2367041"/>
              <a:gd name="connsiteX77" fmla="*/ 901942 w 3252899"/>
              <a:gd name="connsiteY77" fmla="*/ 21251 h 2367041"/>
              <a:gd name="connsiteX78" fmla="*/ 907027 w 3252899"/>
              <a:gd name="connsiteY78" fmla="*/ 51868 h 2367041"/>
              <a:gd name="connsiteX79" fmla="*/ 878692 w 3252899"/>
              <a:gd name="connsiteY79" fmla="*/ 62170 h 2367041"/>
              <a:gd name="connsiteX80" fmla="*/ 858086 w 3252899"/>
              <a:gd name="connsiteY80" fmla="*/ 90503 h 2367041"/>
              <a:gd name="connsiteX81" fmla="*/ 870965 w 3252899"/>
              <a:gd name="connsiteY81" fmla="*/ 129139 h 2367041"/>
              <a:gd name="connsiteX82" fmla="*/ 948237 w 3252899"/>
              <a:gd name="connsiteY82" fmla="*/ 129139 h 2367041"/>
              <a:gd name="connsiteX83" fmla="*/ 971421 w 3252899"/>
              <a:gd name="connsiteY83" fmla="*/ 183231 h 2367041"/>
              <a:gd name="connsiteX84" fmla="*/ 1010057 w 3252899"/>
              <a:gd name="connsiteY84" fmla="*/ 214140 h 2367041"/>
              <a:gd name="connsiteX85" fmla="*/ 1038391 w 3252899"/>
              <a:gd name="connsiteY85" fmla="*/ 232171 h 2367041"/>
              <a:gd name="connsiteX86" fmla="*/ 1027025 w 3252899"/>
              <a:gd name="connsiteY86" fmla="*/ 282069 h 2367041"/>
              <a:gd name="connsiteX87" fmla="*/ 981694 w 3252899"/>
              <a:gd name="connsiteY87" fmla="*/ 295278 h 2367041"/>
              <a:gd name="connsiteX88" fmla="*/ 899374 w 3252899"/>
              <a:gd name="connsiteY88" fmla="*/ 221943 h 2367041"/>
              <a:gd name="connsiteX89" fmla="*/ 783260 w 3252899"/>
              <a:gd name="connsiteY89" fmla="*/ 191150 h 2367041"/>
              <a:gd name="connsiteX0" fmla="*/ 795446 w 3252899"/>
              <a:gd name="connsiteY0" fmla="*/ 271261 h 2363804"/>
              <a:gd name="connsiteX1" fmla="*/ 854663 w 3252899"/>
              <a:gd name="connsiteY1" fmla="*/ 328411 h 2363804"/>
              <a:gd name="connsiteX2" fmla="*/ 877996 w 3252899"/>
              <a:gd name="connsiteY2" fmla="*/ 455411 h 2363804"/>
              <a:gd name="connsiteX3" fmla="*/ 833546 w 3252899"/>
              <a:gd name="connsiteY3" fmla="*/ 506211 h 2363804"/>
              <a:gd name="connsiteX4" fmla="*/ 770046 w 3252899"/>
              <a:gd name="connsiteY4" fmla="*/ 569711 h 2363804"/>
              <a:gd name="connsiteX5" fmla="*/ 725596 w 3252899"/>
              <a:gd name="connsiteY5" fmla="*/ 779261 h 2363804"/>
              <a:gd name="connsiteX6" fmla="*/ 738296 w 3252899"/>
              <a:gd name="connsiteY6" fmla="*/ 944361 h 2363804"/>
              <a:gd name="connsiteX7" fmla="*/ 890696 w 3252899"/>
              <a:gd name="connsiteY7" fmla="*/ 1103111 h 2363804"/>
              <a:gd name="connsiteX8" fmla="*/ 763696 w 3252899"/>
              <a:gd name="connsiteY8" fmla="*/ 1204711 h 2363804"/>
              <a:gd name="connsiteX9" fmla="*/ 477946 w 3252899"/>
              <a:gd name="connsiteY9" fmla="*/ 1242811 h 2363804"/>
              <a:gd name="connsiteX10" fmla="*/ 338246 w 3252899"/>
              <a:gd name="connsiteY10" fmla="*/ 1350761 h 2363804"/>
              <a:gd name="connsiteX11" fmla="*/ 306496 w 3252899"/>
              <a:gd name="connsiteY11" fmla="*/ 1401561 h 2363804"/>
              <a:gd name="connsiteX12" fmla="*/ 293796 w 3252899"/>
              <a:gd name="connsiteY12" fmla="*/ 1503161 h 2363804"/>
              <a:gd name="connsiteX13" fmla="*/ 306496 w 3252899"/>
              <a:gd name="connsiteY13" fmla="*/ 1566661 h 2363804"/>
              <a:gd name="connsiteX14" fmla="*/ 810 w 3252899"/>
              <a:gd name="connsiteY14" fmla="*/ 1917240 h 2363804"/>
              <a:gd name="connsiteX15" fmla="*/ 219220 w 3252899"/>
              <a:gd name="connsiteY15" fmla="*/ 2057384 h 2363804"/>
              <a:gd name="connsiteX16" fmla="*/ 284197 w 3252899"/>
              <a:gd name="connsiteY16" fmla="*/ 2132106 h 2363804"/>
              <a:gd name="connsiteX17" fmla="*/ 261750 w 3252899"/>
              <a:gd name="connsiteY17" fmla="*/ 2230605 h 2363804"/>
              <a:gd name="connsiteX18" fmla="*/ 566846 w 3252899"/>
              <a:gd name="connsiteY18" fmla="*/ 2169911 h 2363804"/>
              <a:gd name="connsiteX19" fmla="*/ 801796 w 3252899"/>
              <a:gd name="connsiteY19" fmla="*/ 2227061 h 2363804"/>
              <a:gd name="connsiteX20" fmla="*/ 1335196 w 3252899"/>
              <a:gd name="connsiteY20" fmla="*/ 2360411 h 2363804"/>
              <a:gd name="connsiteX21" fmla="*/ 1824146 w 3252899"/>
              <a:gd name="connsiteY21" fmla="*/ 2322311 h 2363804"/>
              <a:gd name="connsiteX22" fmla="*/ 2274996 w 3252899"/>
              <a:gd name="connsiteY22" fmla="*/ 2303261 h 2363804"/>
              <a:gd name="connsiteX23" fmla="*/ 2548046 w 3252899"/>
              <a:gd name="connsiteY23" fmla="*/ 2309611 h 2363804"/>
              <a:gd name="connsiteX24" fmla="*/ 2871896 w 3252899"/>
              <a:gd name="connsiteY24" fmla="*/ 2068311 h 2363804"/>
              <a:gd name="connsiteX25" fmla="*/ 2833796 w 3252899"/>
              <a:gd name="connsiteY25" fmla="*/ 1896861 h 2363804"/>
              <a:gd name="connsiteX26" fmla="*/ 2948096 w 3252899"/>
              <a:gd name="connsiteY26" fmla="*/ 1668261 h 2363804"/>
              <a:gd name="connsiteX27" fmla="*/ 3252896 w 3252899"/>
              <a:gd name="connsiteY27" fmla="*/ 1414261 h 2363804"/>
              <a:gd name="connsiteX28" fmla="*/ 2941746 w 3252899"/>
              <a:gd name="connsiteY28" fmla="*/ 1096761 h 2363804"/>
              <a:gd name="connsiteX29" fmla="*/ 2732196 w 3252899"/>
              <a:gd name="connsiteY29" fmla="*/ 912611 h 2363804"/>
              <a:gd name="connsiteX30" fmla="*/ 2617896 w 3252899"/>
              <a:gd name="connsiteY30" fmla="*/ 557011 h 2363804"/>
              <a:gd name="connsiteX31" fmla="*/ 2332146 w 3252899"/>
              <a:gd name="connsiteY31" fmla="*/ 271261 h 2363804"/>
              <a:gd name="connsiteX32" fmla="*/ 2274996 w 3252899"/>
              <a:gd name="connsiteY32" fmla="*/ 156961 h 2363804"/>
              <a:gd name="connsiteX33" fmla="*/ 2147996 w 3252899"/>
              <a:gd name="connsiteY33" fmla="*/ 4561 h 2363804"/>
              <a:gd name="connsiteX34" fmla="*/ 1985327 w 3252899"/>
              <a:gd name="connsiteY34" fmla="*/ 345286 h 2363804"/>
              <a:gd name="connsiteX35" fmla="*/ 1893548 w 3252899"/>
              <a:gd name="connsiteY35" fmla="*/ 419542 h 2363804"/>
              <a:gd name="connsiteX36" fmla="*/ 1867790 w 3252899"/>
              <a:gd name="connsiteY36" fmla="*/ 422117 h 2363804"/>
              <a:gd name="connsiteX37" fmla="*/ 1834305 w 3252899"/>
              <a:gd name="connsiteY37" fmla="*/ 422117 h 2363804"/>
              <a:gd name="connsiteX38" fmla="*/ 1775062 w 3252899"/>
              <a:gd name="connsiteY38" fmla="*/ 393783 h 2363804"/>
              <a:gd name="connsiteX39" fmla="*/ 1780214 w 3252899"/>
              <a:gd name="connsiteY39" fmla="*/ 339692 h 2363804"/>
              <a:gd name="connsiteX40" fmla="*/ 1785366 w 3252899"/>
              <a:gd name="connsiteY40" fmla="*/ 301055 h 2363804"/>
              <a:gd name="connsiteX41" fmla="*/ 1713316 w 3252899"/>
              <a:gd name="connsiteY41" fmla="*/ 213879 h 2363804"/>
              <a:gd name="connsiteX42" fmla="*/ 1677183 w 3252899"/>
              <a:gd name="connsiteY42" fmla="*/ 205751 h 2363804"/>
              <a:gd name="connsiteX43" fmla="*/ 1543242 w 3252899"/>
              <a:gd name="connsiteY43" fmla="*/ 239236 h 2363804"/>
              <a:gd name="connsiteX44" fmla="*/ 1532939 w 3252899"/>
              <a:gd name="connsiteY44" fmla="*/ 259843 h 2363804"/>
              <a:gd name="connsiteX45" fmla="*/ 1517485 w 3252899"/>
              <a:gd name="connsiteY45" fmla="*/ 298479 h 2363804"/>
              <a:gd name="connsiteX46" fmla="*/ 1563848 w 3252899"/>
              <a:gd name="connsiteY46" fmla="*/ 337116 h 2363804"/>
              <a:gd name="connsiteX47" fmla="*/ 1558698 w 3252899"/>
              <a:gd name="connsiteY47" fmla="*/ 380905 h 2363804"/>
              <a:gd name="connsiteX48" fmla="*/ 1538091 w 3252899"/>
              <a:gd name="connsiteY48" fmla="*/ 409237 h 2363804"/>
              <a:gd name="connsiteX49" fmla="*/ 1478795 w 3252899"/>
              <a:gd name="connsiteY49" fmla="*/ 457451 h 2363804"/>
              <a:gd name="connsiteX50" fmla="*/ 1437636 w 3252899"/>
              <a:gd name="connsiteY50" fmla="*/ 527723 h 2363804"/>
              <a:gd name="connsiteX51" fmla="*/ 1355211 w 3252899"/>
              <a:gd name="connsiteY51" fmla="*/ 553481 h 2363804"/>
              <a:gd name="connsiteX52" fmla="*/ 1334605 w 3252899"/>
              <a:gd name="connsiteY52" fmla="*/ 610149 h 2363804"/>
              <a:gd name="connsiteX53" fmla="*/ 1313999 w 3252899"/>
              <a:gd name="connsiteY53" fmla="*/ 602421 h 2363804"/>
              <a:gd name="connsiteX54" fmla="*/ 1272786 w 3252899"/>
              <a:gd name="connsiteY54" fmla="*/ 594693 h 2363804"/>
              <a:gd name="connsiteX55" fmla="*/ 1182634 w 3252899"/>
              <a:gd name="connsiteY55" fmla="*/ 594692 h 2363804"/>
              <a:gd name="connsiteX56" fmla="*/ 1130976 w 3252899"/>
              <a:gd name="connsiteY56" fmla="*/ 581034 h 2363804"/>
              <a:gd name="connsiteX57" fmla="*/ 1071876 w 3252899"/>
              <a:gd name="connsiteY57" fmla="*/ 558632 h 2363804"/>
              <a:gd name="connsiteX58" fmla="*/ 1102784 w 3252899"/>
              <a:gd name="connsiteY58" fmla="*/ 535450 h 2363804"/>
              <a:gd name="connsiteX59" fmla="*/ 1172332 w 3252899"/>
              <a:gd name="connsiteY59" fmla="*/ 548329 h 2363804"/>
              <a:gd name="connsiteX60" fmla="*/ 1177482 w 3252899"/>
              <a:gd name="connsiteY60" fmla="*/ 566359 h 2363804"/>
              <a:gd name="connsiteX61" fmla="*/ 1228998 w 3252899"/>
              <a:gd name="connsiteY61" fmla="*/ 576663 h 2363804"/>
              <a:gd name="connsiteX62" fmla="*/ 1272786 w 3252899"/>
              <a:gd name="connsiteY62" fmla="*/ 548329 h 2363804"/>
              <a:gd name="connsiteX63" fmla="*/ 1265058 w 3252899"/>
              <a:gd name="connsiteY63" fmla="*/ 514845 h 2363804"/>
              <a:gd name="connsiteX64" fmla="*/ 1326877 w 3252899"/>
              <a:gd name="connsiteY64" fmla="*/ 499390 h 2363804"/>
              <a:gd name="connsiteX65" fmla="*/ 1339023 w 3252899"/>
              <a:gd name="connsiteY65" fmla="*/ 469847 h 2363804"/>
              <a:gd name="connsiteX66" fmla="*/ 1362938 w 3252899"/>
              <a:gd name="connsiteY66" fmla="*/ 450450 h 2363804"/>
              <a:gd name="connsiteX67" fmla="*/ 1370666 w 3252899"/>
              <a:gd name="connsiteY67" fmla="*/ 416965 h 2363804"/>
              <a:gd name="connsiteX68" fmla="*/ 1411878 w 3252899"/>
              <a:gd name="connsiteY68" fmla="*/ 406662 h 2363804"/>
              <a:gd name="connsiteX69" fmla="*/ 1427333 w 3252899"/>
              <a:gd name="connsiteY69" fmla="*/ 375752 h 2363804"/>
              <a:gd name="connsiteX70" fmla="*/ 1414454 w 3252899"/>
              <a:gd name="connsiteY70" fmla="*/ 347419 h 2363804"/>
              <a:gd name="connsiteX71" fmla="*/ 1445363 w 3252899"/>
              <a:gd name="connsiteY71" fmla="*/ 303631 h 2363804"/>
              <a:gd name="connsiteX72" fmla="*/ 1453145 w 3252899"/>
              <a:gd name="connsiteY72" fmla="*/ 290311 h 2363804"/>
              <a:gd name="connsiteX73" fmla="*/ 1440211 w 3252899"/>
              <a:gd name="connsiteY73" fmla="*/ 257267 h 2363804"/>
              <a:gd name="connsiteX74" fmla="*/ 1294163 w 3252899"/>
              <a:gd name="connsiteY74" fmla="*/ 196975 h 2363804"/>
              <a:gd name="connsiteX75" fmla="*/ 1205816 w 3252899"/>
              <a:gd name="connsiteY75" fmla="*/ 198024 h 2363804"/>
              <a:gd name="connsiteX76" fmla="*/ 1024046 w 3252899"/>
              <a:gd name="connsiteY76" fmla="*/ 61711 h 2363804"/>
              <a:gd name="connsiteX77" fmla="*/ 901942 w 3252899"/>
              <a:gd name="connsiteY77" fmla="*/ 18014 h 2363804"/>
              <a:gd name="connsiteX78" fmla="*/ 907027 w 3252899"/>
              <a:gd name="connsiteY78" fmla="*/ 48631 h 2363804"/>
              <a:gd name="connsiteX79" fmla="*/ 878692 w 3252899"/>
              <a:gd name="connsiteY79" fmla="*/ 58933 h 2363804"/>
              <a:gd name="connsiteX80" fmla="*/ 858086 w 3252899"/>
              <a:gd name="connsiteY80" fmla="*/ 87266 h 2363804"/>
              <a:gd name="connsiteX81" fmla="*/ 870965 w 3252899"/>
              <a:gd name="connsiteY81" fmla="*/ 125902 h 2363804"/>
              <a:gd name="connsiteX82" fmla="*/ 948237 w 3252899"/>
              <a:gd name="connsiteY82" fmla="*/ 125902 h 2363804"/>
              <a:gd name="connsiteX83" fmla="*/ 971421 w 3252899"/>
              <a:gd name="connsiteY83" fmla="*/ 179994 h 2363804"/>
              <a:gd name="connsiteX84" fmla="*/ 1010057 w 3252899"/>
              <a:gd name="connsiteY84" fmla="*/ 210903 h 2363804"/>
              <a:gd name="connsiteX85" fmla="*/ 1038391 w 3252899"/>
              <a:gd name="connsiteY85" fmla="*/ 228934 h 2363804"/>
              <a:gd name="connsiteX86" fmla="*/ 1027025 w 3252899"/>
              <a:gd name="connsiteY86" fmla="*/ 278832 h 2363804"/>
              <a:gd name="connsiteX87" fmla="*/ 981694 w 3252899"/>
              <a:gd name="connsiteY87" fmla="*/ 292041 h 2363804"/>
              <a:gd name="connsiteX88" fmla="*/ 899374 w 3252899"/>
              <a:gd name="connsiteY88" fmla="*/ 218706 h 2363804"/>
              <a:gd name="connsiteX89" fmla="*/ 783260 w 3252899"/>
              <a:gd name="connsiteY89" fmla="*/ 187913 h 2363804"/>
              <a:gd name="connsiteX0" fmla="*/ 795446 w 3252899"/>
              <a:gd name="connsiteY0" fmla="*/ 271261 h 2363804"/>
              <a:gd name="connsiteX1" fmla="*/ 854663 w 3252899"/>
              <a:gd name="connsiteY1" fmla="*/ 328411 h 2363804"/>
              <a:gd name="connsiteX2" fmla="*/ 877996 w 3252899"/>
              <a:gd name="connsiteY2" fmla="*/ 455411 h 2363804"/>
              <a:gd name="connsiteX3" fmla="*/ 833546 w 3252899"/>
              <a:gd name="connsiteY3" fmla="*/ 506211 h 2363804"/>
              <a:gd name="connsiteX4" fmla="*/ 770046 w 3252899"/>
              <a:gd name="connsiteY4" fmla="*/ 569711 h 2363804"/>
              <a:gd name="connsiteX5" fmla="*/ 725596 w 3252899"/>
              <a:gd name="connsiteY5" fmla="*/ 779261 h 2363804"/>
              <a:gd name="connsiteX6" fmla="*/ 738296 w 3252899"/>
              <a:gd name="connsiteY6" fmla="*/ 944361 h 2363804"/>
              <a:gd name="connsiteX7" fmla="*/ 890696 w 3252899"/>
              <a:gd name="connsiteY7" fmla="*/ 1103111 h 2363804"/>
              <a:gd name="connsiteX8" fmla="*/ 763696 w 3252899"/>
              <a:gd name="connsiteY8" fmla="*/ 1204711 h 2363804"/>
              <a:gd name="connsiteX9" fmla="*/ 477946 w 3252899"/>
              <a:gd name="connsiteY9" fmla="*/ 1242811 h 2363804"/>
              <a:gd name="connsiteX10" fmla="*/ 338246 w 3252899"/>
              <a:gd name="connsiteY10" fmla="*/ 1350761 h 2363804"/>
              <a:gd name="connsiteX11" fmla="*/ 306496 w 3252899"/>
              <a:gd name="connsiteY11" fmla="*/ 1401561 h 2363804"/>
              <a:gd name="connsiteX12" fmla="*/ 293796 w 3252899"/>
              <a:gd name="connsiteY12" fmla="*/ 1503161 h 2363804"/>
              <a:gd name="connsiteX13" fmla="*/ 306496 w 3252899"/>
              <a:gd name="connsiteY13" fmla="*/ 1566661 h 2363804"/>
              <a:gd name="connsiteX14" fmla="*/ 810 w 3252899"/>
              <a:gd name="connsiteY14" fmla="*/ 1917240 h 2363804"/>
              <a:gd name="connsiteX15" fmla="*/ 219220 w 3252899"/>
              <a:gd name="connsiteY15" fmla="*/ 2057384 h 2363804"/>
              <a:gd name="connsiteX16" fmla="*/ 284197 w 3252899"/>
              <a:gd name="connsiteY16" fmla="*/ 2132106 h 2363804"/>
              <a:gd name="connsiteX17" fmla="*/ 261750 w 3252899"/>
              <a:gd name="connsiteY17" fmla="*/ 2230605 h 2363804"/>
              <a:gd name="connsiteX18" fmla="*/ 566846 w 3252899"/>
              <a:gd name="connsiteY18" fmla="*/ 2169911 h 2363804"/>
              <a:gd name="connsiteX19" fmla="*/ 801796 w 3252899"/>
              <a:gd name="connsiteY19" fmla="*/ 2227061 h 2363804"/>
              <a:gd name="connsiteX20" fmla="*/ 1335196 w 3252899"/>
              <a:gd name="connsiteY20" fmla="*/ 2360411 h 2363804"/>
              <a:gd name="connsiteX21" fmla="*/ 1824146 w 3252899"/>
              <a:gd name="connsiteY21" fmla="*/ 2322311 h 2363804"/>
              <a:gd name="connsiteX22" fmla="*/ 2274996 w 3252899"/>
              <a:gd name="connsiteY22" fmla="*/ 2303261 h 2363804"/>
              <a:gd name="connsiteX23" fmla="*/ 2548046 w 3252899"/>
              <a:gd name="connsiteY23" fmla="*/ 2309611 h 2363804"/>
              <a:gd name="connsiteX24" fmla="*/ 2871896 w 3252899"/>
              <a:gd name="connsiteY24" fmla="*/ 2068311 h 2363804"/>
              <a:gd name="connsiteX25" fmla="*/ 2833796 w 3252899"/>
              <a:gd name="connsiteY25" fmla="*/ 1896861 h 2363804"/>
              <a:gd name="connsiteX26" fmla="*/ 2948096 w 3252899"/>
              <a:gd name="connsiteY26" fmla="*/ 1668261 h 2363804"/>
              <a:gd name="connsiteX27" fmla="*/ 3252896 w 3252899"/>
              <a:gd name="connsiteY27" fmla="*/ 1414261 h 2363804"/>
              <a:gd name="connsiteX28" fmla="*/ 2941746 w 3252899"/>
              <a:gd name="connsiteY28" fmla="*/ 1096761 h 2363804"/>
              <a:gd name="connsiteX29" fmla="*/ 2732196 w 3252899"/>
              <a:gd name="connsiteY29" fmla="*/ 912611 h 2363804"/>
              <a:gd name="connsiteX30" fmla="*/ 2617896 w 3252899"/>
              <a:gd name="connsiteY30" fmla="*/ 557011 h 2363804"/>
              <a:gd name="connsiteX31" fmla="*/ 2332146 w 3252899"/>
              <a:gd name="connsiteY31" fmla="*/ 271261 h 2363804"/>
              <a:gd name="connsiteX32" fmla="*/ 2274996 w 3252899"/>
              <a:gd name="connsiteY32" fmla="*/ 156961 h 2363804"/>
              <a:gd name="connsiteX33" fmla="*/ 2147996 w 3252899"/>
              <a:gd name="connsiteY33" fmla="*/ 4561 h 2363804"/>
              <a:gd name="connsiteX34" fmla="*/ 1985327 w 3252899"/>
              <a:gd name="connsiteY34" fmla="*/ 345286 h 2363804"/>
              <a:gd name="connsiteX35" fmla="*/ 1893548 w 3252899"/>
              <a:gd name="connsiteY35" fmla="*/ 419542 h 2363804"/>
              <a:gd name="connsiteX36" fmla="*/ 1867790 w 3252899"/>
              <a:gd name="connsiteY36" fmla="*/ 422117 h 2363804"/>
              <a:gd name="connsiteX37" fmla="*/ 1834305 w 3252899"/>
              <a:gd name="connsiteY37" fmla="*/ 422117 h 2363804"/>
              <a:gd name="connsiteX38" fmla="*/ 1775062 w 3252899"/>
              <a:gd name="connsiteY38" fmla="*/ 393783 h 2363804"/>
              <a:gd name="connsiteX39" fmla="*/ 1780214 w 3252899"/>
              <a:gd name="connsiteY39" fmla="*/ 339692 h 2363804"/>
              <a:gd name="connsiteX40" fmla="*/ 1785366 w 3252899"/>
              <a:gd name="connsiteY40" fmla="*/ 301055 h 2363804"/>
              <a:gd name="connsiteX41" fmla="*/ 1713316 w 3252899"/>
              <a:gd name="connsiteY41" fmla="*/ 213879 h 2363804"/>
              <a:gd name="connsiteX42" fmla="*/ 1677183 w 3252899"/>
              <a:gd name="connsiteY42" fmla="*/ 205751 h 2363804"/>
              <a:gd name="connsiteX43" fmla="*/ 1543242 w 3252899"/>
              <a:gd name="connsiteY43" fmla="*/ 239236 h 2363804"/>
              <a:gd name="connsiteX44" fmla="*/ 1532939 w 3252899"/>
              <a:gd name="connsiteY44" fmla="*/ 259843 h 2363804"/>
              <a:gd name="connsiteX45" fmla="*/ 1517485 w 3252899"/>
              <a:gd name="connsiteY45" fmla="*/ 298479 h 2363804"/>
              <a:gd name="connsiteX46" fmla="*/ 1549178 w 3252899"/>
              <a:gd name="connsiteY46" fmla="*/ 344451 h 2363804"/>
              <a:gd name="connsiteX47" fmla="*/ 1558698 w 3252899"/>
              <a:gd name="connsiteY47" fmla="*/ 380905 h 2363804"/>
              <a:gd name="connsiteX48" fmla="*/ 1538091 w 3252899"/>
              <a:gd name="connsiteY48" fmla="*/ 409237 h 2363804"/>
              <a:gd name="connsiteX49" fmla="*/ 1478795 w 3252899"/>
              <a:gd name="connsiteY49" fmla="*/ 457451 h 2363804"/>
              <a:gd name="connsiteX50" fmla="*/ 1437636 w 3252899"/>
              <a:gd name="connsiteY50" fmla="*/ 527723 h 2363804"/>
              <a:gd name="connsiteX51" fmla="*/ 1355211 w 3252899"/>
              <a:gd name="connsiteY51" fmla="*/ 553481 h 2363804"/>
              <a:gd name="connsiteX52" fmla="*/ 1334605 w 3252899"/>
              <a:gd name="connsiteY52" fmla="*/ 610149 h 2363804"/>
              <a:gd name="connsiteX53" fmla="*/ 1313999 w 3252899"/>
              <a:gd name="connsiteY53" fmla="*/ 602421 h 2363804"/>
              <a:gd name="connsiteX54" fmla="*/ 1272786 w 3252899"/>
              <a:gd name="connsiteY54" fmla="*/ 594693 h 2363804"/>
              <a:gd name="connsiteX55" fmla="*/ 1182634 w 3252899"/>
              <a:gd name="connsiteY55" fmla="*/ 594692 h 2363804"/>
              <a:gd name="connsiteX56" fmla="*/ 1130976 w 3252899"/>
              <a:gd name="connsiteY56" fmla="*/ 581034 h 2363804"/>
              <a:gd name="connsiteX57" fmla="*/ 1071876 w 3252899"/>
              <a:gd name="connsiteY57" fmla="*/ 558632 h 2363804"/>
              <a:gd name="connsiteX58" fmla="*/ 1102784 w 3252899"/>
              <a:gd name="connsiteY58" fmla="*/ 535450 h 2363804"/>
              <a:gd name="connsiteX59" fmla="*/ 1172332 w 3252899"/>
              <a:gd name="connsiteY59" fmla="*/ 548329 h 2363804"/>
              <a:gd name="connsiteX60" fmla="*/ 1177482 w 3252899"/>
              <a:gd name="connsiteY60" fmla="*/ 566359 h 2363804"/>
              <a:gd name="connsiteX61" fmla="*/ 1228998 w 3252899"/>
              <a:gd name="connsiteY61" fmla="*/ 576663 h 2363804"/>
              <a:gd name="connsiteX62" fmla="*/ 1272786 w 3252899"/>
              <a:gd name="connsiteY62" fmla="*/ 548329 h 2363804"/>
              <a:gd name="connsiteX63" fmla="*/ 1265058 w 3252899"/>
              <a:gd name="connsiteY63" fmla="*/ 514845 h 2363804"/>
              <a:gd name="connsiteX64" fmla="*/ 1326877 w 3252899"/>
              <a:gd name="connsiteY64" fmla="*/ 499390 h 2363804"/>
              <a:gd name="connsiteX65" fmla="*/ 1339023 w 3252899"/>
              <a:gd name="connsiteY65" fmla="*/ 469847 h 2363804"/>
              <a:gd name="connsiteX66" fmla="*/ 1362938 w 3252899"/>
              <a:gd name="connsiteY66" fmla="*/ 450450 h 2363804"/>
              <a:gd name="connsiteX67" fmla="*/ 1370666 w 3252899"/>
              <a:gd name="connsiteY67" fmla="*/ 416965 h 2363804"/>
              <a:gd name="connsiteX68" fmla="*/ 1411878 w 3252899"/>
              <a:gd name="connsiteY68" fmla="*/ 406662 h 2363804"/>
              <a:gd name="connsiteX69" fmla="*/ 1427333 w 3252899"/>
              <a:gd name="connsiteY69" fmla="*/ 375752 h 2363804"/>
              <a:gd name="connsiteX70" fmla="*/ 1414454 w 3252899"/>
              <a:gd name="connsiteY70" fmla="*/ 347419 h 2363804"/>
              <a:gd name="connsiteX71" fmla="*/ 1445363 w 3252899"/>
              <a:gd name="connsiteY71" fmla="*/ 303631 h 2363804"/>
              <a:gd name="connsiteX72" fmla="*/ 1453145 w 3252899"/>
              <a:gd name="connsiteY72" fmla="*/ 290311 h 2363804"/>
              <a:gd name="connsiteX73" fmla="*/ 1440211 w 3252899"/>
              <a:gd name="connsiteY73" fmla="*/ 257267 h 2363804"/>
              <a:gd name="connsiteX74" fmla="*/ 1294163 w 3252899"/>
              <a:gd name="connsiteY74" fmla="*/ 196975 h 2363804"/>
              <a:gd name="connsiteX75" fmla="*/ 1205816 w 3252899"/>
              <a:gd name="connsiteY75" fmla="*/ 198024 h 2363804"/>
              <a:gd name="connsiteX76" fmla="*/ 1024046 w 3252899"/>
              <a:gd name="connsiteY76" fmla="*/ 61711 h 2363804"/>
              <a:gd name="connsiteX77" fmla="*/ 901942 w 3252899"/>
              <a:gd name="connsiteY77" fmla="*/ 18014 h 2363804"/>
              <a:gd name="connsiteX78" fmla="*/ 907027 w 3252899"/>
              <a:gd name="connsiteY78" fmla="*/ 48631 h 2363804"/>
              <a:gd name="connsiteX79" fmla="*/ 878692 w 3252899"/>
              <a:gd name="connsiteY79" fmla="*/ 58933 h 2363804"/>
              <a:gd name="connsiteX80" fmla="*/ 858086 w 3252899"/>
              <a:gd name="connsiteY80" fmla="*/ 87266 h 2363804"/>
              <a:gd name="connsiteX81" fmla="*/ 870965 w 3252899"/>
              <a:gd name="connsiteY81" fmla="*/ 125902 h 2363804"/>
              <a:gd name="connsiteX82" fmla="*/ 948237 w 3252899"/>
              <a:gd name="connsiteY82" fmla="*/ 125902 h 2363804"/>
              <a:gd name="connsiteX83" fmla="*/ 971421 w 3252899"/>
              <a:gd name="connsiteY83" fmla="*/ 179994 h 2363804"/>
              <a:gd name="connsiteX84" fmla="*/ 1010057 w 3252899"/>
              <a:gd name="connsiteY84" fmla="*/ 210903 h 2363804"/>
              <a:gd name="connsiteX85" fmla="*/ 1038391 w 3252899"/>
              <a:gd name="connsiteY85" fmla="*/ 228934 h 2363804"/>
              <a:gd name="connsiteX86" fmla="*/ 1027025 w 3252899"/>
              <a:gd name="connsiteY86" fmla="*/ 278832 h 2363804"/>
              <a:gd name="connsiteX87" fmla="*/ 981694 w 3252899"/>
              <a:gd name="connsiteY87" fmla="*/ 292041 h 2363804"/>
              <a:gd name="connsiteX88" fmla="*/ 899374 w 3252899"/>
              <a:gd name="connsiteY88" fmla="*/ 218706 h 2363804"/>
              <a:gd name="connsiteX89" fmla="*/ 783260 w 3252899"/>
              <a:gd name="connsiteY89" fmla="*/ 187913 h 2363804"/>
              <a:gd name="connsiteX0" fmla="*/ 795446 w 3252899"/>
              <a:gd name="connsiteY0" fmla="*/ 271261 h 2363804"/>
              <a:gd name="connsiteX1" fmla="*/ 854663 w 3252899"/>
              <a:gd name="connsiteY1" fmla="*/ 328411 h 2363804"/>
              <a:gd name="connsiteX2" fmla="*/ 877996 w 3252899"/>
              <a:gd name="connsiteY2" fmla="*/ 455411 h 2363804"/>
              <a:gd name="connsiteX3" fmla="*/ 833546 w 3252899"/>
              <a:gd name="connsiteY3" fmla="*/ 506211 h 2363804"/>
              <a:gd name="connsiteX4" fmla="*/ 770046 w 3252899"/>
              <a:gd name="connsiteY4" fmla="*/ 569711 h 2363804"/>
              <a:gd name="connsiteX5" fmla="*/ 725596 w 3252899"/>
              <a:gd name="connsiteY5" fmla="*/ 779261 h 2363804"/>
              <a:gd name="connsiteX6" fmla="*/ 738296 w 3252899"/>
              <a:gd name="connsiteY6" fmla="*/ 944361 h 2363804"/>
              <a:gd name="connsiteX7" fmla="*/ 890696 w 3252899"/>
              <a:gd name="connsiteY7" fmla="*/ 1103111 h 2363804"/>
              <a:gd name="connsiteX8" fmla="*/ 763696 w 3252899"/>
              <a:gd name="connsiteY8" fmla="*/ 1204711 h 2363804"/>
              <a:gd name="connsiteX9" fmla="*/ 477946 w 3252899"/>
              <a:gd name="connsiteY9" fmla="*/ 1242811 h 2363804"/>
              <a:gd name="connsiteX10" fmla="*/ 338246 w 3252899"/>
              <a:gd name="connsiteY10" fmla="*/ 1350761 h 2363804"/>
              <a:gd name="connsiteX11" fmla="*/ 306496 w 3252899"/>
              <a:gd name="connsiteY11" fmla="*/ 1401561 h 2363804"/>
              <a:gd name="connsiteX12" fmla="*/ 293796 w 3252899"/>
              <a:gd name="connsiteY12" fmla="*/ 1503161 h 2363804"/>
              <a:gd name="connsiteX13" fmla="*/ 306496 w 3252899"/>
              <a:gd name="connsiteY13" fmla="*/ 1566661 h 2363804"/>
              <a:gd name="connsiteX14" fmla="*/ 810 w 3252899"/>
              <a:gd name="connsiteY14" fmla="*/ 1917240 h 2363804"/>
              <a:gd name="connsiteX15" fmla="*/ 219220 w 3252899"/>
              <a:gd name="connsiteY15" fmla="*/ 2057384 h 2363804"/>
              <a:gd name="connsiteX16" fmla="*/ 284197 w 3252899"/>
              <a:gd name="connsiteY16" fmla="*/ 2132106 h 2363804"/>
              <a:gd name="connsiteX17" fmla="*/ 261750 w 3252899"/>
              <a:gd name="connsiteY17" fmla="*/ 2230605 h 2363804"/>
              <a:gd name="connsiteX18" fmla="*/ 566846 w 3252899"/>
              <a:gd name="connsiteY18" fmla="*/ 2169911 h 2363804"/>
              <a:gd name="connsiteX19" fmla="*/ 801796 w 3252899"/>
              <a:gd name="connsiteY19" fmla="*/ 2227061 h 2363804"/>
              <a:gd name="connsiteX20" fmla="*/ 1335196 w 3252899"/>
              <a:gd name="connsiteY20" fmla="*/ 2360411 h 2363804"/>
              <a:gd name="connsiteX21" fmla="*/ 1824146 w 3252899"/>
              <a:gd name="connsiteY21" fmla="*/ 2322311 h 2363804"/>
              <a:gd name="connsiteX22" fmla="*/ 2274996 w 3252899"/>
              <a:gd name="connsiteY22" fmla="*/ 2303261 h 2363804"/>
              <a:gd name="connsiteX23" fmla="*/ 2548046 w 3252899"/>
              <a:gd name="connsiteY23" fmla="*/ 2309611 h 2363804"/>
              <a:gd name="connsiteX24" fmla="*/ 2871896 w 3252899"/>
              <a:gd name="connsiteY24" fmla="*/ 2068311 h 2363804"/>
              <a:gd name="connsiteX25" fmla="*/ 2833796 w 3252899"/>
              <a:gd name="connsiteY25" fmla="*/ 1896861 h 2363804"/>
              <a:gd name="connsiteX26" fmla="*/ 2948096 w 3252899"/>
              <a:gd name="connsiteY26" fmla="*/ 1668261 h 2363804"/>
              <a:gd name="connsiteX27" fmla="*/ 3252896 w 3252899"/>
              <a:gd name="connsiteY27" fmla="*/ 1414261 h 2363804"/>
              <a:gd name="connsiteX28" fmla="*/ 2941746 w 3252899"/>
              <a:gd name="connsiteY28" fmla="*/ 1096761 h 2363804"/>
              <a:gd name="connsiteX29" fmla="*/ 2732196 w 3252899"/>
              <a:gd name="connsiteY29" fmla="*/ 912611 h 2363804"/>
              <a:gd name="connsiteX30" fmla="*/ 2617896 w 3252899"/>
              <a:gd name="connsiteY30" fmla="*/ 557011 h 2363804"/>
              <a:gd name="connsiteX31" fmla="*/ 2332146 w 3252899"/>
              <a:gd name="connsiteY31" fmla="*/ 271261 h 2363804"/>
              <a:gd name="connsiteX32" fmla="*/ 2274996 w 3252899"/>
              <a:gd name="connsiteY32" fmla="*/ 156961 h 2363804"/>
              <a:gd name="connsiteX33" fmla="*/ 2147996 w 3252899"/>
              <a:gd name="connsiteY33" fmla="*/ 4561 h 2363804"/>
              <a:gd name="connsiteX34" fmla="*/ 1985327 w 3252899"/>
              <a:gd name="connsiteY34" fmla="*/ 345286 h 2363804"/>
              <a:gd name="connsiteX35" fmla="*/ 1893548 w 3252899"/>
              <a:gd name="connsiteY35" fmla="*/ 419542 h 2363804"/>
              <a:gd name="connsiteX36" fmla="*/ 1867790 w 3252899"/>
              <a:gd name="connsiteY36" fmla="*/ 422117 h 2363804"/>
              <a:gd name="connsiteX37" fmla="*/ 1834305 w 3252899"/>
              <a:gd name="connsiteY37" fmla="*/ 422117 h 2363804"/>
              <a:gd name="connsiteX38" fmla="*/ 1775062 w 3252899"/>
              <a:gd name="connsiteY38" fmla="*/ 393783 h 2363804"/>
              <a:gd name="connsiteX39" fmla="*/ 1780214 w 3252899"/>
              <a:gd name="connsiteY39" fmla="*/ 339692 h 2363804"/>
              <a:gd name="connsiteX40" fmla="*/ 1785366 w 3252899"/>
              <a:gd name="connsiteY40" fmla="*/ 301055 h 2363804"/>
              <a:gd name="connsiteX41" fmla="*/ 1713316 w 3252899"/>
              <a:gd name="connsiteY41" fmla="*/ 213879 h 2363804"/>
              <a:gd name="connsiteX42" fmla="*/ 1677183 w 3252899"/>
              <a:gd name="connsiteY42" fmla="*/ 205751 h 2363804"/>
              <a:gd name="connsiteX43" fmla="*/ 1543242 w 3252899"/>
              <a:gd name="connsiteY43" fmla="*/ 239236 h 2363804"/>
              <a:gd name="connsiteX44" fmla="*/ 1532939 w 3252899"/>
              <a:gd name="connsiteY44" fmla="*/ 259843 h 2363804"/>
              <a:gd name="connsiteX45" fmla="*/ 1517485 w 3252899"/>
              <a:gd name="connsiteY45" fmla="*/ 298479 h 2363804"/>
              <a:gd name="connsiteX46" fmla="*/ 1549178 w 3252899"/>
              <a:gd name="connsiteY46" fmla="*/ 344451 h 2363804"/>
              <a:gd name="connsiteX47" fmla="*/ 1558698 w 3252899"/>
              <a:gd name="connsiteY47" fmla="*/ 380905 h 2363804"/>
              <a:gd name="connsiteX48" fmla="*/ 1538091 w 3252899"/>
              <a:gd name="connsiteY48" fmla="*/ 409237 h 2363804"/>
              <a:gd name="connsiteX49" fmla="*/ 1478795 w 3252899"/>
              <a:gd name="connsiteY49" fmla="*/ 457451 h 2363804"/>
              <a:gd name="connsiteX50" fmla="*/ 1437636 w 3252899"/>
              <a:gd name="connsiteY50" fmla="*/ 527723 h 2363804"/>
              <a:gd name="connsiteX51" fmla="*/ 1355211 w 3252899"/>
              <a:gd name="connsiteY51" fmla="*/ 553481 h 2363804"/>
              <a:gd name="connsiteX52" fmla="*/ 1334605 w 3252899"/>
              <a:gd name="connsiteY52" fmla="*/ 610149 h 2363804"/>
              <a:gd name="connsiteX53" fmla="*/ 1313999 w 3252899"/>
              <a:gd name="connsiteY53" fmla="*/ 602421 h 2363804"/>
              <a:gd name="connsiteX54" fmla="*/ 1272786 w 3252899"/>
              <a:gd name="connsiteY54" fmla="*/ 594693 h 2363804"/>
              <a:gd name="connsiteX55" fmla="*/ 1182634 w 3252899"/>
              <a:gd name="connsiteY55" fmla="*/ 594692 h 2363804"/>
              <a:gd name="connsiteX56" fmla="*/ 1130976 w 3252899"/>
              <a:gd name="connsiteY56" fmla="*/ 581034 h 2363804"/>
              <a:gd name="connsiteX57" fmla="*/ 1071876 w 3252899"/>
              <a:gd name="connsiteY57" fmla="*/ 558632 h 2363804"/>
              <a:gd name="connsiteX58" fmla="*/ 1102784 w 3252899"/>
              <a:gd name="connsiteY58" fmla="*/ 535450 h 2363804"/>
              <a:gd name="connsiteX59" fmla="*/ 1172332 w 3252899"/>
              <a:gd name="connsiteY59" fmla="*/ 548329 h 2363804"/>
              <a:gd name="connsiteX60" fmla="*/ 1177482 w 3252899"/>
              <a:gd name="connsiteY60" fmla="*/ 566359 h 2363804"/>
              <a:gd name="connsiteX61" fmla="*/ 1228998 w 3252899"/>
              <a:gd name="connsiteY61" fmla="*/ 576663 h 2363804"/>
              <a:gd name="connsiteX62" fmla="*/ 1292346 w 3252899"/>
              <a:gd name="connsiteY62" fmla="*/ 545884 h 2363804"/>
              <a:gd name="connsiteX63" fmla="*/ 1265058 w 3252899"/>
              <a:gd name="connsiteY63" fmla="*/ 514845 h 2363804"/>
              <a:gd name="connsiteX64" fmla="*/ 1326877 w 3252899"/>
              <a:gd name="connsiteY64" fmla="*/ 499390 h 2363804"/>
              <a:gd name="connsiteX65" fmla="*/ 1339023 w 3252899"/>
              <a:gd name="connsiteY65" fmla="*/ 469847 h 2363804"/>
              <a:gd name="connsiteX66" fmla="*/ 1362938 w 3252899"/>
              <a:gd name="connsiteY66" fmla="*/ 450450 h 2363804"/>
              <a:gd name="connsiteX67" fmla="*/ 1370666 w 3252899"/>
              <a:gd name="connsiteY67" fmla="*/ 416965 h 2363804"/>
              <a:gd name="connsiteX68" fmla="*/ 1411878 w 3252899"/>
              <a:gd name="connsiteY68" fmla="*/ 406662 h 2363804"/>
              <a:gd name="connsiteX69" fmla="*/ 1427333 w 3252899"/>
              <a:gd name="connsiteY69" fmla="*/ 375752 h 2363804"/>
              <a:gd name="connsiteX70" fmla="*/ 1414454 w 3252899"/>
              <a:gd name="connsiteY70" fmla="*/ 347419 h 2363804"/>
              <a:gd name="connsiteX71" fmla="*/ 1445363 w 3252899"/>
              <a:gd name="connsiteY71" fmla="*/ 303631 h 2363804"/>
              <a:gd name="connsiteX72" fmla="*/ 1453145 w 3252899"/>
              <a:gd name="connsiteY72" fmla="*/ 290311 h 2363804"/>
              <a:gd name="connsiteX73" fmla="*/ 1440211 w 3252899"/>
              <a:gd name="connsiteY73" fmla="*/ 257267 h 2363804"/>
              <a:gd name="connsiteX74" fmla="*/ 1294163 w 3252899"/>
              <a:gd name="connsiteY74" fmla="*/ 196975 h 2363804"/>
              <a:gd name="connsiteX75" fmla="*/ 1205816 w 3252899"/>
              <a:gd name="connsiteY75" fmla="*/ 198024 h 2363804"/>
              <a:gd name="connsiteX76" fmla="*/ 1024046 w 3252899"/>
              <a:gd name="connsiteY76" fmla="*/ 61711 h 2363804"/>
              <a:gd name="connsiteX77" fmla="*/ 901942 w 3252899"/>
              <a:gd name="connsiteY77" fmla="*/ 18014 h 2363804"/>
              <a:gd name="connsiteX78" fmla="*/ 907027 w 3252899"/>
              <a:gd name="connsiteY78" fmla="*/ 48631 h 2363804"/>
              <a:gd name="connsiteX79" fmla="*/ 878692 w 3252899"/>
              <a:gd name="connsiteY79" fmla="*/ 58933 h 2363804"/>
              <a:gd name="connsiteX80" fmla="*/ 858086 w 3252899"/>
              <a:gd name="connsiteY80" fmla="*/ 87266 h 2363804"/>
              <a:gd name="connsiteX81" fmla="*/ 870965 w 3252899"/>
              <a:gd name="connsiteY81" fmla="*/ 125902 h 2363804"/>
              <a:gd name="connsiteX82" fmla="*/ 948237 w 3252899"/>
              <a:gd name="connsiteY82" fmla="*/ 125902 h 2363804"/>
              <a:gd name="connsiteX83" fmla="*/ 971421 w 3252899"/>
              <a:gd name="connsiteY83" fmla="*/ 179994 h 2363804"/>
              <a:gd name="connsiteX84" fmla="*/ 1010057 w 3252899"/>
              <a:gd name="connsiteY84" fmla="*/ 210903 h 2363804"/>
              <a:gd name="connsiteX85" fmla="*/ 1038391 w 3252899"/>
              <a:gd name="connsiteY85" fmla="*/ 228934 h 2363804"/>
              <a:gd name="connsiteX86" fmla="*/ 1027025 w 3252899"/>
              <a:gd name="connsiteY86" fmla="*/ 278832 h 2363804"/>
              <a:gd name="connsiteX87" fmla="*/ 981694 w 3252899"/>
              <a:gd name="connsiteY87" fmla="*/ 292041 h 2363804"/>
              <a:gd name="connsiteX88" fmla="*/ 899374 w 3252899"/>
              <a:gd name="connsiteY88" fmla="*/ 218706 h 2363804"/>
              <a:gd name="connsiteX89" fmla="*/ 783260 w 3252899"/>
              <a:gd name="connsiteY89" fmla="*/ 187913 h 2363804"/>
              <a:gd name="connsiteX0" fmla="*/ 795446 w 3252899"/>
              <a:gd name="connsiteY0" fmla="*/ 271261 h 2363804"/>
              <a:gd name="connsiteX1" fmla="*/ 854663 w 3252899"/>
              <a:gd name="connsiteY1" fmla="*/ 328411 h 2363804"/>
              <a:gd name="connsiteX2" fmla="*/ 877996 w 3252899"/>
              <a:gd name="connsiteY2" fmla="*/ 455411 h 2363804"/>
              <a:gd name="connsiteX3" fmla="*/ 833546 w 3252899"/>
              <a:gd name="connsiteY3" fmla="*/ 506211 h 2363804"/>
              <a:gd name="connsiteX4" fmla="*/ 770046 w 3252899"/>
              <a:gd name="connsiteY4" fmla="*/ 569711 h 2363804"/>
              <a:gd name="connsiteX5" fmla="*/ 725596 w 3252899"/>
              <a:gd name="connsiteY5" fmla="*/ 779261 h 2363804"/>
              <a:gd name="connsiteX6" fmla="*/ 738296 w 3252899"/>
              <a:gd name="connsiteY6" fmla="*/ 944361 h 2363804"/>
              <a:gd name="connsiteX7" fmla="*/ 890696 w 3252899"/>
              <a:gd name="connsiteY7" fmla="*/ 1103111 h 2363804"/>
              <a:gd name="connsiteX8" fmla="*/ 763696 w 3252899"/>
              <a:gd name="connsiteY8" fmla="*/ 1204711 h 2363804"/>
              <a:gd name="connsiteX9" fmla="*/ 477946 w 3252899"/>
              <a:gd name="connsiteY9" fmla="*/ 1242811 h 2363804"/>
              <a:gd name="connsiteX10" fmla="*/ 338246 w 3252899"/>
              <a:gd name="connsiteY10" fmla="*/ 1350761 h 2363804"/>
              <a:gd name="connsiteX11" fmla="*/ 306496 w 3252899"/>
              <a:gd name="connsiteY11" fmla="*/ 1401561 h 2363804"/>
              <a:gd name="connsiteX12" fmla="*/ 293796 w 3252899"/>
              <a:gd name="connsiteY12" fmla="*/ 1503161 h 2363804"/>
              <a:gd name="connsiteX13" fmla="*/ 306496 w 3252899"/>
              <a:gd name="connsiteY13" fmla="*/ 1566661 h 2363804"/>
              <a:gd name="connsiteX14" fmla="*/ 810 w 3252899"/>
              <a:gd name="connsiteY14" fmla="*/ 1917240 h 2363804"/>
              <a:gd name="connsiteX15" fmla="*/ 219220 w 3252899"/>
              <a:gd name="connsiteY15" fmla="*/ 2057384 h 2363804"/>
              <a:gd name="connsiteX16" fmla="*/ 284197 w 3252899"/>
              <a:gd name="connsiteY16" fmla="*/ 2132106 h 2363804"/>
              <a:gd name="connsiteX17" fmla="*/ 261750 w 3252899"/>
              <a:gd name="connsiteY17" fmla="*/ 2230605 h 2363804"/>
              <a:gd name="connsiteX18" fmla="*/ 566846 w 3252899"/>
              <a:gd name="connsiteY18" fmla="*/ 2169911 h 2363804"/>
              <a:gd name="connsiteX19" fmla="*/ 801796 w 3252899"/>
              <a:gd name="connsiteY19" fmla="*/ 2227061 h 2363804"/>
              <a:gd name="connsiteX20" fmla="*/ 1335196 w 3252899"/>
              <a:gd name="connsiteY20" fmla="*/ 2360411 h 2363804"/>
              <a:gd name="connsiteX21" fmla="*/ 1824146 w 3252899"/>
              <a:gd name="connsiteY21" fmla="*/ 2322311 h 2363804"/>
              <a:gd name="connsiteX22" fmla="*/ 2274996 w 3252899"/>
              <a:gd name="connsiteY22" fmla="*/ 2303261 h 2363804"/>
              <a:gd name="connsiteX23" fmla="*/ 2548046 w 3252899"/>
              <a:gd name="connsiteY23" fmla="*/ 2309611 h 2363804"/>
              <a:gd name="connsiteX24" fmla="*/ 2871896 w 3252899"/>
              <a:gd name="connsiteY24" fmla="*/ 2068311 h 2363804"/>
              <a:gd name="connsiteX25" fmla="*/ 2833796 w 3252899"/>
              <a:gd name="connsiteY25" fmla="*/ 1896861 h 2363804"/>
              <a:gd name="connsiteX26" fmla="*/ 2948096 w 3252899"/>
              <a:gd name="connsiteY26" fmla="*/ 1668261 h 2363804"/>
              <a:gd name="connsiteX27" fmla="*/ 3252896 w 3252899"/>
              <a:gd name="connsiteY27" fmla="*/ 1414261 h 2363804"/>
              <a:gd name="connsiteX28" fmla="*/ 2941746 w 3252899"/>
              <a:gd name="connsiteY28" fmla="*/ 1096761 h 2363804"/>
              <a:gd name="connsiteX29" fmla="*/ 2732196 w 3252899"/>
              <a:gd name="connsiteY29" fmla="*/ 912611 h 2363804"/>
              <a:gd name="connsiteX30" fmla="*/ 2617896 w 3252899"/>
              <a:gd name="connsiteY30" fmla="*/ 557011 h 2363804"/>
              <a:gd name="connsiteX31" fmla="*/ 2332146 w 3252899"/>
              <a:gd name="connsiteY31" fmla="*/ 271261 h 2363804"/>
              <a:gd name="connsiteX32" fmla="*/ 2274996 w 3252899"/>
              <a:gd name="connsiteY32" fmla="*/ 156961 h 2363804"/>
              <a:gd name="connsiteX33" fmla="*/ 2147996 w 3252899"/>
              <a:gd name="connsiteY33" fmla="*/ 4561 h 2363804"/>
              <a:gd name="connsiteX34" fmla="*/ 1985327 w 3252899"/>
              <a:gd name="connsiteY34" fmla="*/ 345286 h 2363804"/>
              <a:gd name="connsiteX35" fmla="*/ 1893548 w 3252899"/>
              <a:gd name="connsiteY35" fmla="*/ 419542 h 2363804"/>
              <a:gd name="connsiteX36" fmla="*/ 1867790 w 3252899"/>
              <a:gd name="connsiteY36" fmla="*/ 422117 h 2363804"/>
              <a:gd name="connsiteX37" fmla="*/ 1834305 w 3252899"/>
              <a:gd name="connsiteY37" fmla="*/ 422117 h 2363804"/>
              <a:gd name="connsiteX38" fmla="*/ 1775062 w 3252899"/>
              <a:gd name="connsiteY38" fmla="*/ 393783 h 2363804"/>
              <a:gd name="connsiteX39" fmla="*/ 1780214 w 3252899"/>
              <a:gd name="connsiteY39" fmla="*/ 339692 h 2363804"/>
              <a:gd name="connsiteX40" fmla="*/ 1785366 w 3252899"/>
              <a:gd name="connsiteY40" fmla="*/ 301055 h 2363804"/>
              <a:gd name="connsiteX41" fmla="*/ 1713316 w 3252899"/>
              <a:gd name="connsiteY41" fmla="*/ 213879 h 2363804"/>
              <a:gd name="connsiteX42" fmla="*/ 1677183 w 3252899"/>
              <a:gd name="connsiteY42" fmla="*/ 205751 h 2363804"/>
              <a:gd name="connsiteX43" fmla="*/ 1543242 w 3252899"/>
              <a:gd name="connsiteY43" fmla="*/ 239236 h 2363804"/>
              <a:gd name="connsiteX44" fmla="*/ 1532939 w 3252899"/>
              <a:gd name="connsiteY44" fmla="*/ 259843 h 2363804"/>
              <a:gd name="connsiteX45" fmla="*/ 1517485 w 3252899"/>
              <a:gd name="connsiteY45" fmla="*/ 298479 h 2363804"/>
              <a:gd name="connsiteX46" fmla="*/ 1549178 w 3252899"/>
              <a:gd name="connsiteY46" fmla="*/ 344451 h 2363804"/>
              <a:gd name="connsiteX47" fmla="*/ 1558698 w 3252899"/>
              <a:gd name="connsiteY47" fmla="*/ 380905 h 2363804"/>
              <a:gd name="connsiteX48" fmla="*/ 1538091 w 3252899"/>
              <a:gd name="connsiteY48" fmla="*/ 409237 h 2363804"/>
              <a:gd name="connsiteX49" fmla="*/ 1478795 w 3252899"/>
              <a:gd name="connsiteY49" fmla="*/ 457451 h 2363804"/>
              <a:gd name="connsiteX50" fmla="*/ 1437636 w 3252899"/>
              <a:gd name="connsiteY50" fmla="*/ 527723 h 2363804"/>
              <a:gd name="connsiteX51" fmla="*/ 1407422 w 3252899"/>
              <a:gd name="connsiteY51" fmla="*/ 529500 h 2363804"/>
              <a:gd name="connsiteX52" fmla="*/ 1355211 w 3252899"/>
              <a:gd name="connsiteY52" fmla="*/ 553481 h 2363804"/>
              <a:gd name="connsiteX53" fmla="*/ 1334605 w 3252899"/>
              <a:gd name="connsiteY53" fmla="*/ 610149 h 2363804"/>
              <a:gd name="connsiteX54" fmla="*/ 1313999 w 3252899"/>
              <a:gd name="connsiteY54" fmla="*/ 602421 h 2363804"/>
              <a:gd name="connsiteX55" fmla="*/ 1272786 w 3252899"/>
              <a:gd name="connsiteY55" fmla="*/ 594693 h 2363804"/>
              <a:gd name="connsiteX56" fmla="*/ 1182634 w 3252899"/>
              <a:gd name="connsiteY56" fmla="*/ 594692 h 2363804"/>
              <a:gd name="connsiteX57" fmla="*/ 1130976 w 3252899"/>
              <a:gd name="connsiteY57" fmla="*/ 581034 h 2363804"/>
              <a:gd name="connsiteX58" fmla="*/ 1071876 w 3252899"/>
              <a:gd name="connsiteY58" fmla="*/ 558632 h 2363804"/>
              <a:gd name="connsiteX59" fmla="*/ 1102784 w 3252899"/>
              <a:gd name="connsiteY59" fmla="*/ 535450 h 2363804"/>
              <a:gd name="connsiteX60" fmla="*/ 1172332 w 3252899"/>
              <a:gd name="connsiteY60" fmla="*/ 548329 h 2363804"/>
              <a:gd name="connsiteX61" fmla="*/ 1177482 w 3252899"/>
              <a:gd name="connsiteY61" fmla="*/ 566359 h 2363804"/>
              <a:gd name="connsiteX62" fmla="*/ 1228998 w 3252899"/>
              <a:gd name="connsiteY62" fmla="*/ 576663 h 2363804"/>
              <a:gd name="connsiteX63" fmla="*/ 1292346 w 3252899"/>
              <a:gd name="connsiteY63" fmla="*/ 545884 h 2363804"/>
              <a:gd name="connsiteX64" fmla="*/ 1265058 w 3252899"/>
              <a:gd name="connsiteY64" fmla="*/ 514845 h 2363804"/>
              <a:gd name="connsiteX65" fmla="*/ 1326877 w 3252899"/>
              <a:gd name="connsiteY65" fmla="*/ 499390 h 2363804"/>
              <a:gd name="connsiteX66" fmla="*/ 1339023 w 3252899"/>
              <a:gd name="connsiteY66" fmla="*/ 469847 h 2363804"/>
              <a:gd name="connsiteX67" fmla="*/ 1362938 w 3252899"/>
              <a:gd name="connsiteY67" fmla="*/ 450450 h 2363804"/>
              <a:gd name="connsiteX68" fmla="*/ 1370666 w 3252899"/>
              <a:gd name="connsiteY68" fmla="*/ 416965 h 2363804"/>
              <a:gd name="connsiteX69" fmla="*/ 1411878 w 3252899"/>
              <a:gd name="connsiteY69" fmla="*/ 406662 h 2363804"/>
              <a:gd name="connsiteX70" fmla="*/ 1427333 w 3252899"/>
              <a:gd name="connsiteY70" fmla="*/ 375752 h 2363804"/>
              <a:gd name="connsiteX71" fmla="*/ 1414454 w 3252899"/>
              <a:gd name="connsiteY71" fmla="*/ 347419 h 2363804"/>
              <a:gd name="connsiteX72" fmla="*/ 1445363 w 3252899"/>
              <a:gd name="connsiteY72" fmla="*/ 303631 h 2363804"/>
              <a:gd name="connsiteX73" fmla="*/ 1453145 w 3252899"/>
              <a:gd name="connsiteY73" fmla="*/ 290311 h 2363804"/>
              <a:gd name="connsiteX74" fmla="*/ 1440211 w 3252899"/>
              <a:gd name="connsiteY74" fmla="*/ 257267 h 2363804"/>
              <a:gd name="connsiteX75" fmla="*/ 1294163 w 3252899"/>
              <a:gd name="connsiteY75" fmla="*/ 196975 h 2363804"/>
              <a:gd name="connsiteX76" fmla="*/ 1205816 w 3252899"/>
              <a:gd name="connsiteY76" fmla="*/ 198024 h 2363804"/>
              <a:gd name="connsiteX77" fmla="*/ 1024046 w 3252899"/>
              <a:gd name="connsiteY77" fmla="*/ 61711 h 2363804"/>
              <a:gd name="connsiteX78" fmla="*/ 901942 w 3252899"/>
              <a:gd name="connsiteY78" fmla="*/ 18014 h 2363804"/>
              <a:gd name="connsiteX79" fmla="*/ 907027 w 3252899"/>
              <a:gd name="connsiteY79" fmla="*/ 48631 h 2363804"/>
              <a:gd name="connsiteX80" fmla="*/ 878692 w 3252899"/>
              <a:gd name="connsiteY80" fmla="*/ 58933 h 2363804"/>
              <a:gd name="connsiteX81" fmla="*/ 858086 w 3252899"/>
              <a:gd name="connsiteY81" fmla="*/ 87266 h 2363804"/>
              <a:gd name="connsiteX82" fmla="*/ 870965 w 3252899"/>
              <a:gd name="connsiteY82" fmla="*/ 125902 h 2363804"/>
              <a:gd name="connsiteX83" fmla="*/ 948237 w 3252899"/>
              <a:gd name="connsiteY83" fmla="*/ 125902 h 2363804"/>
              <a:gd name="connsiteX84" fmla="*/ 971421 w 3252899"/>
              <a:gd name="connsiteY84" fmla="*/ 179994 h 2363804"/>
              <a:gd name="connsiteX85" fmla="*/ 1010057 w 3252899"/>
              <a:gd name="connsiteY85" fmla="*/ 210903 h 2363804"/>
              <a:gd name="connsiteX86" fmla="*/ 1038391 w 3252899"/>
              <a:gd name="connsiteY86" fmla="*/ 228934 h 2363804"/>
              <a:gd name="connsiteX87" fmla="*/ 1027025 w 3252899"/>
              <a:gd name="connsiteY87" fmla="*/ 278832 h 2363804"/>
              <a:gd name="connsiteX88" fmla="*/ 981694 w 3252899"/>
              <a:gd name="connsiteY88" fmla="*/ 292041 h 2363804"/>
              <a:gd name="connsiteX89" fmla="*/ 899374 w 3252899"/>
              <a:gd name="connsiteY89" fmla="*/ 218706 h 2363804"/>
              <a:gd name="connsiteX90" fmla="*/ 783260 w 3252899"/>
              <a:gd name="connsiteY90" fmla="*/ 187913 h 2363804"/>
              <a:gd name="connsiteX0" fmla="*/ 795446 w 3252899"/>
              <a:gd name="connsiteY0" fmla="*/ 307212 h 2399755"/>
              <a:gd name="connsiteX1" fmla="*/ 854663 w 3252899"/>
              <a:gd name="connsiteY1" fmla="*/ 364362 h 2399755"/>
              <a:gd name="connsiteX2" fmla="*/ 877996 w 3252899"/>
              <a:gd name="connsiteY2" fmla="*/ 491362 h 2399755"/>
              <a:gd name="connsiteX3" fmla="*/ 833546 w 3252899"/>
              <a:gd name="connsiteY3" fmla="*/ 542162 h 2399755"/>
              <a:gd name="connsiteX4" fmla="*/ 770046 w 3252899"/>
              <a:gd name="connsiteY4" fmla="*/ 605662 h 2399755"/>
              <a:gd name="connsiteX5" fmla="*/ 725596 w 3252899"/>
              <a:gd name="connsiteY5" fmla="*/ 815212 h 2399755"/>
              <a:gd name="connsiteX6" fmla="*/ 738296 w 3252899"/>
              <a:gd name="connsiteY6" fmla="*/ 980312 h 2399755"/>
              <a:gd name="connsiteX7" fmla="*/ 890696 w 3252899"/>
              <a:gd name="connsiteY7" fmla="*/ 1139062 h 2399755"/>
              <a:gd name="connsiteX8" fmla="*/ 763696 w 3252899"/>
              <a:gd name="connsiteY8" fmla="*/ 1240662 h 2399755"/>
              <a:gd name="connsiteX9" fmla="*/ 477946 w 3252899"/>
              <a:gd name="connsiteY9" fmla="*/ 1278762 h 2399755"/>
              <a:gd name="connsiteX10" fmla="*/ 338246 w 3252899"/>
              <a:gd name="connsiteY10" fmla="*/ 1386712 h 2399755"/>
              <a:gd name="connsiteX11" fmla="*/ 306496 w 3252899"/>
              <a:gd name="connsiteY11" fmla="*/ 1437512 h 2399755"/>
              <a:gd name="connsiteX12" fmla="*/ 293796 w 3252899"/>
              <a:gd name="connsiteY12" fmla="*/ 1539112 h 2399755"/>
              <a:gd name="connsiteX13" fmla="*/ 306496 w 3252899"/>
              <a:gd name="connsiteY13" fmla="*/ 1602612 h 2399755"/>
              <a:gd name="connsiteX14" fmla="*/ 810 w 3252899"/>
              <a:gd name="connsiteY14" fmla="*/ 1953191 h 2399755"/>
              <a:gd name="connsiteX15" fmla="*/ 219220 w 3252899"/>
              <a:gd name="connsiteY15" fmla="*/ 2093335 h 2399755"/>
              <a:gd name="connsiteX16" fmla="*/ 284197 w 3252899"/>
              <a:gd name="connsiteY16" fmla="*/ 2168057 h 2399755"/>
              <a:gd name="connsiteX17" fmla="*/ 261750 w 3252899"/>
              <a:gd name="connsiteY17" fmla="*/ 2266556 h 2399755"/>
              <a:gd name="connsiteX18" fmla="*/ 566846 w 3252899"/>
              <a:gd name="connsiteY18" fmla="*/ 2205862 h 2399755"/>
              <a:gd name="connsiteX19" fmla="*/ 801796 w 3252899"/>
              <a:gd name="connsiteY19" fmla="*/ 2263012 h 2399755"/>
              <a:gd name="connsiteX20" fmla="*/ 1335196 w 3252899"/>
              <a:gd name="connsiteY20" fmla="*/ 2396362 h 2399755"/>
              <a:gd name="connsiteX21" fmla="*/ 1824146 w 3252899"/>
              <a:gd name="connsiteY21" fmla="*/ 2358262 h 2399755"/>
              <a:gd name="connsiteX22" fmla="*/ 2274996 w 3252899"/>
              <a:gd name="connsiteY22" fmla="*/ 2339212 h 2399755"/>
              <a:gd name="connsiteX23" fmla="*/ 2548046 w 3252899"/>
              <a:gd name="connsiteY23" fmla="*/ 2345562 h 2399755"/>
              <a:gd name="connsiteX24" fmla="*/ 2871896 w 3252899"/>
              <a:gd name="connsiteY24" fmla="*/ 2104262 h 2399755"/>
              <a:gd name="connsiteX25" fmla="*/ 2833796 w 3252899"/>
              <a:gd name="connsiteY25" fmla="*/ 1932812 h 2399755"/>
              <a:gd name="connsiteX26" fmla="*/ 2948096 w 3252899"/>
              <a:gd name="connsiteY26" fmla="*/ 1704212 h 2399755"/>
              <a:gd name="connsiteX27" fmla="*/ 3252896 w 3252899"/>
              <a:gd name="connsiteY27" fmla="*/ 1450212 h 2399755"/>
              <a:gd name="connsiteX28" fmla="*/ 2941746 w 3252899"/>
              <a:gd name="connsiteY28" fmla="*/ 1132712 h 2399755"/>
              <a:gd name="connsiteX29" fmla="*/ 2732196 w 3252899"/>
              <a:gd name="connsiteY29" fmla="*/ 948562 h 2399755"/>
              <a:gd name="connsiteX30" fmla="*/ 2617896 w 3252899"/>
              <a:gd name="connsiteY30" fmla="*/ 592962 h 2399755"/>
              <a:gd name="connsiteX31" fmla="*/ 2332146 w 3252899"/>
              <a:gd name="connsiteY31" fmla="*/ 307212 h 2399755"/>
              <a:gd name="connsiteX32" fmla="*/ 2274996 w 3252899"/>
              <a:gd name="connsiteY32" fmla="*/ 192912 h 2399755"/>
              <a:gd name="connsiteX33" fmla="*/ 2145551 w 3252899"/>
              <a:gd name="connsiteY33" fmla="*/ 3839 h 2399755"/>
              <a:gd name="connsiteX34" fmla="*/ 1985327 w 3252899"/>
              <a:gd name="connsiteY34" fmla="*/ 381237 h 2399755"/>
              <a:gd name="connsiteX35" fmla="*/ 1893548 w 3252899"/>
              <a:gd name="connsiteY35" fmla="*/ 455493 h 2399755"/>
              <a:gd name="connsiteX36" fmla="*/ 1867790 w 3252899"/>
              <a:gd name="connsiteY36" fmla="*/ 458068 h 2399755"/>
              <a:gd name="connsiteX37" fmla="*/ 1834305 w 3252899"/>
              <a:gd name="connsiteY37" fmla="*/ 458068 h 2399755"/>
              <a:gd name="connsiteX38" fmla="*/ 1775062 w 3252899"/>
              <a:gd name="connsiteY38" fmla="*/ 429734 h 2399755"/>
              <a:gd name="connsiteX39" fmla="*/ 1780214 w 3252899"/>
              <a:gd name="connsiteY39" fmla="*/ 375643 h 2399755"/>
              <a:gd name="connsiteX40" fmla="*/ 1785366 w 3252899"/>
              <a:gd name="connsiteY40" fmla="*/ 337006 h 2399755"/>
              <a:gd name="connsiteX41" fmla="*/ 1713316 w 3252899"/>
              <a:gd name="connsiteY41" fmla="*/ 249830 h 2399755"/>
              <a:gd name="connsiteX42" fmla="*/ 1677183 w 3252899"/>
              <a:gd name="connsiteY42" fmla="*/ 241702 h 2399755"/>
              <a:gd name="connsiteX43" fmla="*/ 1543242 w 3252899"/>
              <a:gd name="connsiteY43" fmla="*/ 275187 h 2399755"/>
              <a:gd name="connsiteX44" fmla="*/ 1532939 w 3252899"/>
              <a:gd name="connsiteY44" fmla="*/ 295794 h 2399755"/>
              <a:gd name="connsiteX45" fmla="*/ 1517485 w 3252899"/>
              <a:gd name="connsiteY45" fmla="*/ 334430 h 2399755"/>
              <a:gd name="connsiteX46" fmla="*/ 1549178 w 3252899"/>
              <a:gd name="connsiteY46" fmla="*/ 380402 h 2399755"/>
              <a:gd name="connsiteX47" fmla="*/ 1558698 w 3252899"/>
              <a:gd name="connsiteY47" fmla="*/ 416856 h 2399755"/>
              <a:gd name="connsiteX48" fmla="*/ 1538091 w 3252899"/>
              <a:gd name="connsiteY48" fmla="*/ 445188 h 2399755"/>
              <a:gd name="connsiteX49" fmla="*/ 1478795 w 3252899"/>
              <a:gd name="connsiteY49" fmla="*/ 493402 h 2399755"/>
              <a:gd name="connsiteX50" fmla="*/ 1437636 w 3252899"/>
              <a:gd name="connsiteY50" fmla="*/ 563674 h 2399755"/>
              <a:gd name="connsiteX51" fmla="*/ 1407422 w 3252899"/>
              <a:gd name="connsiteY51" fmla="*/ 565451 h 2399755"/>
              <a:gd name="connsiteX52" fmla="*/ 1355211 w 3252899"/>
              <a:gd name="connsiteY52" fmla="*/ 589432 h 2399755"/>
              <a:gd name="connsiteX53" fmla="*/ 1334605 w 3252899"/>
              <a:gd name="connsiteY53" fmla="*/ 646100 h 2399755"/>
              <a:gd name="connsiteX54" fmla="*/ 1313999 w 3252899"/>
              <a:gd name="connsiteY54" fmla="*/ 638372 h 2399755"/>
              <a:gd name="connsiteX55" fmla="*/ 1272786 w 3252899"/>
              <a:gd name="connsiteY55" fmla="*/ 630644 h 2399755"/>
              <a:gd name="connsiteX56" fmla="*/ 1182634 w 3252899"/>
              <a:gd name="connsiteY56" fmla="*/ 630643 h 2399755"/>
              <a:gd name="connsiteX57" fmla="*/ 1130976 w 3252899"/>
              <a:gd name="connsiteY57" fmla="*/ 616985 h 2399755"/>
              <a:gd name="connsiteX58" fmla="*/ 1071876 w 3252899"/>
              <a:gd name="connsiteY58" fmla="*/ 594583 h 2399755"/>
              <a:gd name="connsiteX59" fmla="*/ 1102784 w 3252899"/>
              <a:gd name="connsiteY59" fmla="*/ 571401 h 2399755"/>
              <a:gd name="connsiteX60" fmla="*/ 1172332 w 3252899"/>
              <a:gd name="connsiteY60" fmla="*/ 584280 h 2399755"/>
              <a:gd name="connsiteX61" fmla="*/ 1177482 w 3252899"/>
              <a:gd name="connsiteY61" fmla="*/ 602310 h 2399755"/>
              <a:gd name="connsiteX62" fmla="*/ 1228998 w 3252899"/>
              <a:gd name="connsiteY62" fmla="*/ 612614 h 2399755"/>
              <a:gd name="connsiteX63" fmla="*/ 1292346 w 3252899"/>
              <a:gd name="connsiteY63" fmla="*/ 581835 h 2399755"/>
              <a:gd name="connsiteX64" fmla="*/ 1265058 w 3252899"/>
              <a:gd name="connsiteY64" fmla="*/ 550796 h 2399755"/>
              <a:gd name="connsiteX65" fmla="*/ 1326877 w 3252899"/>
              <a:gd name="connsiteY65" fmla="*/ 535341 h 2399755"/>
              <a:gd name="connsiteX66" fmla="*/ 1339023 w 3252899"/>
              <a:gd name="connsiteY66" fmla="*/ 505798 h 2399755"/>
              <a:gd name="connsiteX67" fmla="*/ 1362938 w 3252899"/>
              <a:gd name="connsiteY67" fmla="*/ 486401 h 2399755"/>
              <a:gd name="connsiteX68" fmla="*/ 1370666 w 3252899"/>
              <a:gd name="connsiteY68" fmla="*/ 452916 h 2399755"/>
              <a:gd name="connsiteX69" fmla="*/ 1411878 w 3252899"/>
              <a:gd name="connsiteY69" fmla="*/ 442613 h 2399755"/>
              <a:gd name="connsiteX70" fmla="*/ 1427333 w 3252899"/>
              <a:gd name="connsiteY70" fmla="*/ 411703 h 2399755"/>
              <a:gd name="connsiteX71" fmla="*/ 1414454 w 3252899"/>
              <a:gd name="connsiteY71" fmla="*/ 383370 h 2399755"/>
              <a:gd name="connsiteX72" fmla="*/ 1445363 w 3252899"/>
              <a:gd name="connsiteY72" fmla="*/ 339582 h 2399755"/>
              <a:gd name="connsiteX73" fmla="*/ 1453145 w 3252899"/>
              <a:gd name="connsiteY73" fmla="*/ 326262 h 2399755"/>
              <a:gd name="connsiteX74" fmla="*/ 1440211 w 3252899"/>
              <a:gd name="connsiteY74" fmla="*/ 293218 h 2399755"/>
              <a:gd name="connsiteX75" fmla="*/ 1294163 w 3252899"/>
              <a:gd name="connsiteY75" fmla="*/ 232926 h 2399755"/>
              <a:gd name="connsiteX76" fmla="*/ 1205816 w 3252899"/>
              <a:gd name="connsiteY76" fmla="*/ 233975 h 2399755"/>
              <a:gd name="connsiteX77" fmla="*/ 1024046 w 3252899"/>
              <a:gd name="connsiteY77" fmla="*/ 97662 h 2399755"/>
              <a:gd name="connsiteX78" fmla="*/ 901942 w 3252899"/>
              <a:gd name="connsiteY78" fmla="*/ 53965 h 2399755"/>
              <a:gd name="connsiteX79" fmla="*/ 907027 w 3252899"/>
              <a:gd name="connsiteY79" fmla="*/ 84582 h 2399755"/>
              <a:gd name="connsiteX80" fmla="*/ 878692 w 3252899"/>
              <a:gd name="connsiteY80" fmla="*/ 94884 h 2399755"/>
              <a:gd name="connsiteX81" fmla="*/ 858086 w 3252899"/>
              <a:gd name="connsiteY81" fmla="*/ 123217 h 2399755"/>
              <a:gd name="connsiteX82" fmla="*/ 870965 w 3252899"/>
              <a:gd name="connsiteY82" fmla="*/ 161853 h 2399755"/>
              <a:gd name="connsiteX83" fmla="*/ 948237 w 3252899"/>
              <a:gd name="connsiteY83" fmla="*/ 161853 h 2399755"/>
              <a:gd name="connsiteX84" fmla="*/ 971421 w 3252899"/>
              <a:gd name="connsiteY84" fmla="*/ 215945 h 2399755"/>
              <a:gd name="connsiteX85" fmla="*/ 1010057 w 3252899"/>
              <a:gd name="connsiteY85" fmla="*/ 246854 h 2399755"/>
              <a:gd name="connsiteX86" fmla="*/ 1038391 w 3252899"/>
              <a:gd name="connsiteY86" fmla="*/ 264885 h 2399755"/>
              <a:gd name="connsiteX87" fmla="*/ 1027025 w 3252899"/>
              <a:gd name="connsiteY87" fmla="*/ 314783 h 2399755"/>
              <a:gd name="connsiteX88" fmla="*/ 981694 w 3252899"/>
              <a:gd name="connsiteY88" fmla="*/ 327992 h 2399755"/>
              <a:gd name="connsiteX89" fmla="*/ 899374 w 3252899"/>
              <a:gd name="connsiteY89" fmla="*/ 254657 h 2399755"/>
              <a:gd name="connsiteX90" fmla="*/ 783260 w 3252899"/>
              <a:gd name="connsiteY90" fmla="*/ 223864 h 2399755"/>
              <a:gd name="connsiteX0" fmla="*/ 795446 w 3252899"/>
              <a:gd name="connsiteY0" fmla="*/ 313069 h 2405612"/>
              <a:gd name="connsiteX1" fmla="*/ 854663 w 3252899"/>
              <a:gd name="connsiteY1" fmla="*/ 370219 h 2405612"/>
              <a:gd name="connsiteX2" fmla="*/ 877996 w 3252899"/>
              <a:gd name="connsiteY2" fmla="*/ 497219 h 2405612"/>
              <a:gd name="connsiteX3" fmla="*/ 833546 w 3252899"/>
              <a:gd name="connsiteY3" fmla="*/ 548019 h 2405612"/>
              <a:gd name="connsiteX4" fmla="*/ 770046 w 3252899"/>
              <a:gd name="connsiteY4" fmla="*/ 611519 h 2405612"/>
              <a:gd name="connsiteX5" fmla="*/ 725596 w 3252899"/>
              <a:gd name="connsiteY5" fmla="*/ 821069 h 2405612"/>
              <a:gd name="connsiteX6" fmla="*/ 738296 w 3252899"/>
              <a:gd name="connsiteY6" fmla="*/ 986169 h 2405612"/>
              <a:gd name="connsiteX7" fmla="*/ 890696 w 3252899"/>
              <a:gd name="connsiteY7" fmla="*/ 1144919 h 2405612"/>
              <a:gd name="connsiteX8" fmla="*/ 763696 w 3252899"/>
              <a:gd name="connsiteY8" fmla="*/ 1246519 h 2405612"/>
              <a:gd name="connsiteX9" fmla="*/ 477946 w 3252899"/>
              <a:gd name="connsiteY9" fmla="*/ 1284619 h 2405612"/>
              <a:gd name="connsiteX10" fmla="*/ 338246 w 3252899"/>
              <a:gd name="connsiteY10" fmla="*/ 1392569 h 2405612"/>
              <a:gd name="connsiteX11" fmla="*/ 306496 w 3252899"/>
              <a:gd name="connsiteY11" fmla="*/ 1443369 h 2405612"/>
              <a:gd name="connsiteX12" fmla="*/ 293796 w 3252899"/>
              <a:gd name="connsiteY12" fmla="*/ 1544969 h 2405612"/>
              <a:gd name="connsiteX13" fmla="*/ 306496 w 3252899"/>
              <a:gd name="connsiteY13" fmla="*/ 1608469 h 2405612"/>
              <a:gd name="connsiteX14" fmla="*/ 810 w 3252899"/>
              <a:gd name="connsiteY14" fmla="*/ 1959048 h 2405612"/>
              <a:gd name="connsiteX15" fmla="*/ 219220 w 3252899"/>
              <a:gd name="connsiteY15" fmla="*/ 2099192 h 2405612"/>
              <a:gd name="connsiteX16" fmla="*/ 284197 w 3252899"/>
              <a:gd name="connsiteY16" fmla="*/ 2173914 h 2405612"/>
              <a:gd name="connsiteX17" fmla="*/ 261750 w 3252899"/>
              <a:gd name="connsiteY17" fmla="*/ 2272413 h 2405612"/>
              <a:gd name="connsiteX18" fmla="*/ 566846 w 3252899"/>
              <a:gd name="connsiteY18" fmla="*/ 2211719 h 2405612"/>
              <a:gd name="connsiteX19" fmla="*/ 801796 w 3252899"/>
              <a:gd name="connsiteY19" fmla="*/ 2268869 h 2405612"/>
              <a:gd name="connsiteX20" fmla="*/ 1335196 w 3252899"/>
              <a:gd name="connsiteY20" fmla="*/ 2402219 h 2405612"/>
              <a:gd name="connsiteX21" fmla="*/ 1824146 w 3252899"/>
              <a:gd name="connsiteY21" fmla="*/ 2364119 h 2405612"/>
              <a:gd name="connsiteX22" fmla="*/ 2274996 w 3252899"/>
              <a:gd name="connsiteY22" fmla="*/ 2345069 h 2405612"/>
              <a:gd name="connsiteX23" fmla="*/ 2548046 w 3252899"/>
              <a:gd name="connsiteY23" fmla="*/ 2351419 h 2405612"/>
              <a:gd name="connsiteX24" fmla="*/ 2871896 w 3252899"/>
              <a:gd name="connsiteY24" fmla="*/ 2110119 h 2405612"/>
              <a:gd name="connsiteX25" fmla="*/ 2833796 w 3252899"/>
              <a:gd name="connsiteY25" fmla="*/ 1938669 h 2405612"/>
              <a:gd name="connsiteX26" fmla="*/ 2948096 w 3252899"/>
              <a:gd name="connsiteY26" fmla="*/ 1710069 h 2405612"/>
              <a:gd name="connsiteX27" fmla="*/ 3252896 w 3252899"/>
              <a:gd name="connsiteY27" fmla="*/ 1456069 h 2405612"/>
              <a:gd name="connsiteX28" fmla="*/ 2941746 w 3252899"/>
              <a:gd name="connsiteY28" fmla="*/ 1138569 h 2405612"/>
              <a:gd name="connsiteX29" fmla="*/ 2732196 w 3252899"/>
              <a:gd name="connsiteY29" fmla="*/ 954419 h 2405612"/>
              <a:gd name="connsiteX30" fmla="*/ 2617896 w 3252899"/>
              <a:gd name="connsiteY30" fmla="*/ 598819 h 2405612"/>
              <a:gd name="connsiteX31" fmla="*/ 2332146 w 3252899"/>
              <a:gd name="connsiteY31" fmla="*/ 313069 h 2405612"/>
              <a:gd name="connsiteX32" fmla="*/ 2274996 w 3252899"/>
              <a:gd name="connsiteY32" fmla="*/ 198769 h 2405612"/>
              <a:gd name="connsiteX33" fmla="*/ 2258254 w 3252899"/>
              <a:gd name="connsiteY33" fmla="*/ 118999 h 2405612"/>
              <a:gd name="connsiteX34" fmla="*/ 2145551 w 3252899"/>
              <a:gd name="connsiteY34" fmla="*/ 9696 h 2405612"/>
              <a:gd name="connsiteX35" fmla="*/ 1985327 w 3252899"/>
              <a:gd name="connsiteY35" fmla="*/ 387094 h 2405612"/>
              <a:gd name="connsiteX36" fmla="*/ 1893548 w 3252899"/>
              <a:gd name="connsiteY36" fmla="*/ 461350 h 2405612"/>
              <a:gd name="connsiteX37" fmla="*/ 1867790 w 3252899"/>
              <a:gd name="connsiteY37" fmla="*/ 463925 h 2405612"/>
              <a:gd name="connsiteX38" fmla="*/ 1834305 w 3252899"/>
              <a:gd name="connsiteY38" fmla="*/ 463925 h 2405612"/>
              <a:gd name="connsiteX39" fmla="*/ 1775062 w 3252899"/>
              <a:gd name="connsiteY39" fmla="*/ 435591 h 2405612"/>
              <a:gd name="connsiteX40" fmla="*/ 1780214 w 3252899"/>
              <a:gd name="connsiteY40" fmla="*/ 381500 h 2405612"/>
              <a:gd name="connsiteX41" fmla="*/ 1785366 w 3252899"/>
              <a:gd name="connsiteY41" fmla="*/ 342863 h 2405612"/>
              <a:gd name="connsiteX42" fmla="*/ 1713316 w 3252899"/>
              <a:gd name="connsiteY42" fmla="*/ 255687 h 2405612"/>
              <a:gd name="connsiteX43" fmla="*/ 1677183 w 3252899"/>
              <a:gd name="connsiteY43" fmla="*/ 247559 h 2405612"/>
              <a:gd name="connsiteX44" fmla="*/ 1543242 w 3252899"/>
              <a:gd name="connsiteY44" fmla="*/ 281044 h 2405612"/>
              <a:gd name="connsiteX45" fmla="*/ 1532939 w 3252899"/>
              <a:gd name="connsiteY45" fmla="*/ 301651 h 2405612"/>
              <a:gd name="connsiteX46" fmla="*/ 1517485 w 3252899"/>
              <a:gd name="connsiteY46" fmla="*/ 340287 h 2405612"/>
              <a:gd name="connsiteX47" fmla="*/ 1549178 w 3252899"/>
              <a:gd name="connsiteY47" fmla="*/ 386259 h 2405612"/>
              <a:gd name="connsiteX48" fmla="*/ 1558698 w 3252899"/>
              <a:gd name="connsiteY48" fmla="*/ 422713 h 2405612"/>
              <a:gd name="connsiteX49" fmla="*/ 1538091 w 3252899"/>
              <a:gd name="connsiteY49" fmla="*/ 451045 h 2405612"/>
              <a:gd name="connsiteX50" fmla="*/ 1478795 w 3252899"/>
              <a:gd name="connsiteY50" fmla="*/ 499259 h 2405612"/>
              <a:gd name="connsiteX51" fmla="*/ 1437636 w 3252899"/>
              <a:gd name="connsiteY51" fmla="*/ 569531 h 2405612"/>
              <a:gd name="connsiteX52" fmla="*/ 1407422 w 3252899"/>
              <a:gd name="connsiteY52" fmla="*/ 571308 h 2405612"/>
              <a:gd name="connsiteX53" fmla="*/ 1355211 w 3252899"/>
              <a:gd name="connsiteY53" fmla="*/ 595289 h 2405612"/>
              <a:gd name="connsiteX54" fmla="*/ 1334605 w 3252899"/>
              <a:gd name="connsiteY54" fmla="*/ 651957 h 2405612"/>
              <a:gd name="connsiteX55" fmla="*/ 1313999 w 3252899"/>
              <a:gd name="connsiteY55" fmla="*/ 644229 h 2405612"/>
              <a:gd name="connsiteX56" fmla="*/ 1272786 w 3252899"/>
              <a:gd name="connsiteY56" fmla="*/ 636501 h 2405612"/>
              <a:gd name="connsiteX57" fmla="*/ 1182634 w 3252899"/>
              <a:gd name="connsiteY57" fmla="*/ 636500 h 2405612"/>
              <a:gd name="connsiteX58" fmla="*/ 1130976 w 3252899"/>
              <a:gd name="connsiteY58" fmla="*/ 622842 h 2405612"/>
              <a:gd name="connsiteX59" fmla="*/ 1071876 w 3252899"/>
              <a:gd name="connsiteY59" fmla="*/ 600440 h 2405612"/>
              <a:gd name="connsiteX60" fmla="*/ 1102784 w 3252899"/>
              <a:gd name="connsiteY60" fmla="*/ 577258 h 2405612"/>
              <a:gd name="connsiteX61" fmla="*/ 1172332 w 3252899"/>
              <a:gd name="connsiteY61" fmla="*/ 590137 h 2405612"/>
              <a:gd name="connsiteX62" fmla="*/ 1177482 w 3252899"/>
              <a:gd name="connsiteY62" fmla="*/ 608167 h 2405612"/>
              <a:gd name="connsiteX63" fmla="*/ 1228998 w 3252899"/>
              <a:gd name="connsiteY63" fmla="*/ 618471 h 2405612"/>
              <a:gd name="connsiteX64" fmla="*/ 1292346 w 3252899"/>
              <a:gd name="connsiteY64" fmla="*/ 587692 h 2405612"/>
              <a:gd name="connsiteX65" fmla="*/ 1265058 w 3252899"/>
              <a:gd name="connsiteY65" fmla="*/ 556653 h 2405612"/>
              <a:gd name="connsiteX66" fmla="*/ 1326877 w 3252899"/>
              <a:gd name="connsiteY66" fmla="*/ 541198 h 2405612"/>
              <a:gd name="connsiteX67" fmla="*/ 1339023 w 3252899"/>
              <a:gd name="connsiteY67" fmla="*/ 511655 h 2405612"/>
              <a:gd name="connsiteX68" fmla="*/ 1362938 w 3252899"/>
              <a:gd name="connsiteY68" fmla="*/ 492258 h 2405612"/>
              <a:gd name="connsiteX69" fmla="*/ 1370666 w 3252899"/>
              <a:gd name="connsiteY69" fmla="*/ 458773 h 2405612"/>
              <a:gd name="connsiteX70" fmla="*/ 1411878 w 3252899"/>
              <a:gd name="connsiteY70" fmla="*/ 448470 h 2405612"/>
              <a:gd name="connsiteX71" fmla="*/ 1427333 w 3252899"/>
              <a:gd name="connsiteY71" fmla="*/ 417560 h 2405612"/>
              <a:gd name="connsiteX72" fmla="*/ 1414454 w 3252899"/>
              <a:gd name="connsiteY72" fmla="*/ 389227 h 2405612"/>
              <a:gd name="connsiteX73" fmla="*/ 1445363 w 3252899"/>
              <a:gd name="connsiteY73" fmla="*/ 345439 h 2405612"/>
              <a:gd name="connsiteX74" fmla="*/ 1453145 w 3252899"/>
              <a:gd name="connsiteY74" fmla="*/ 332119 h 2405612"/>
              <a:gd name="connsiteX75" fmla="*/ 1440211 w 3252899"/>
              <a:gd name="connsiteY75" fmla="*/ 299075 h 2405612"/>
              <a:gd name="connsiteX76" fmla="*/ 1294163 w 3252899"/>
              <a:gd name="connsiteY76" fmla="*/ 238783 h 2405612"/>
              <a:gd name="connsiteX77" fmla="*/ 1205816 w 3252899"/>
              <a:gd name="connsiteY77" fmla="*/ 239832 h 2405612"/>
              <a:gd name="connsiteX78" fmla="*/ 1024046 w 3252899"/>
              <a:gd name="connsiteY78" fmla="*/ 103519 h 2405612"/>
              <a:gd name="connsiteX79" fmla="*/ 901942 w 3252899"/>
              <a:gd name="connsiteY79" fmla="*/ 59822 h 2405612"/>
              <a:gd name="connsiteX80" fmla="*/ 907027 w 3252899"/>
              <a:gd name="connsiteY80" fmla="*/ 90439 h 2405612"/>
              <a:gd name="connsiteX81" fmla="*/ 878692 w 3252899"/>
              <a:gd name="connsiteY81" fmla="*/ 100741 h 2405612"/>
              <a:gd name="connsiteX82" fmla="*/ 858086 w 3252899"/>
              <a:gd name="connsiteY82" fmla="*/ 129074 h 2405612"/>
              <a:gd name="connsiteX83" fmla="*/ 870965 w 3252899"/>
              <a:gd name="connsiteY83" fmla="*/ 167710 h 2405612"/>
              <a:gd name="connsiteX84" fmla="*/ 948237 w 3252899"/>
              <a:gd name="connsiteY84" fmla="*/ 167710 h 2405612"/>
              <a:gd name="connsiteX85" fmla="*/ 971421 w 3252899"/>
              <a:gd name="connsiteY85" fmla="*/ 221802 h 2405612"/>
              <a:gd name="connsiteX86" fmla="*/ 1010057 w 3252899"/>
              <a:gd name="connsiteY86" fmla="*/ 252711 h 2405612"/>
              <a:gd name="connsiteX87" fmla="*/ 1038391 w 3252899"/>
              <a:gd name="connsiteY87" fmla="*/ 270742 h 2405612"/>
              <a:gd name="connsiteX88" fmla="*/ 1027025 w 3252899"/>
              <a:gd name="connsiteY88" fmla="*/ 320640 h 2405612"/>
              <a:gd name="connsiteX89" fmla="*/ 981694 w 3252899"/>
              <a:gd name="connsiteY89" fmla="*/ 333849 h 2405612"/>
              <a:gd name="connsiteX90" fmla="*/ 899374 w 3252899"/>
              <a:gd name="connsiteY90" fmla="*/ 260514 h 2405612"/>
              <a:gd name="connsiteX91" fmla="*/ 783260 w 3252899"/>
              <a:gd name="connsiteY91" fmla="*/ 229721 h 2405612"/>
              <a:gd name="connsiteX0" fmla="*/ 795446 w 3252899"/>
              <a:gd name="connsiteY0" fmla="*/ 313069 h 2405612"/>
              <a:gd name="connsiteX1" fmla="*/ 854663 w 3252899"/>
              <a:gd name="connsiteY1" fmla="*/ 370219 h 2405612"/>
              <a:gd name="connsiteX2" fmla="*/ 877996 w 3252899"/>
              <a:gd name="connsiteY2" fmla="*/ 497219 h 2405612"/>
              <a:gd name="connsiteX3" fmla="*/ 833546 w 3252899"/>
              <a:gd name="connsiteY3" fmla="*/ 548019 h 2405612"/>
              <a:gd name="connsiteX4" fmla="*/ 770046 w 3252899"/>
              <a:gd name="connsiteY4" fmla="*/ 611519 h 2405612"/>
              <a:gd name="connsiteX5" fmla="*/ 725596 w 3252899"/>
              <a:gd name="connsiteY5" fmla="*/ 821069 h 2405612"/>
              <a:gd name="connsiteX6" fmla="*/ 738296 w 3252899"/>
              <a:gd name="connsiteY6" fmla="*/ 986169 h 2405612"/>
              <a:gd name="connsiteX7" fmla="*/ 890696 w 3252899"/>
              <a:gd name="connsiteY7" fmla="*/ 1144919 h 2405612"/>
              <a:gd name="connsiteX8" fmla="*/ 763696 w 3252899"/>
              <a:gd name="connsiteY8" fmla="*/ 1246519 h 2405612"/>
              <a:gd name="connsiteX9" fmla="*/ 477946 w 3252899"/>
              <a:gd name="connsiteY9" fmla="*/ 1284619 h 2405612"/>
              <a:gd name="connsiteX10" fmla="*/ 338246 w 3252899"/>
              <a:gd name="connsiteY10" fmla="*/ 1392569 h 2405612"/>
              <a:gd name="connsiteX11" fmla="*/ 306496 w 3252899"/>
              <a:gd name="connsiteY11" fmla="*/ 1443369 h 2405612"/>
              <a:gd name="connsiteX12" fmla="*/ 293796 w 3252899"/>
              <a:gd name="connsiteY12" fmla="*/ 1544969 h 2405612"/>
              <a:gd name="connsiteX13" fmla="*/ 306496 w 3252899"/>
              <a:gd name="connsiteY13" fmla="*/ 1608469 h 2405612"/>
              <a:gd name="connsiteX14" fmla="*/ 810 w 3252899"/>
              <a:gd name="connsiteY14" fmla="*/ 1959048 h 2405612"/>
              <a:gd name="connsiteX15" fmla="*/ 219220 w 3252899"/>
              <a:gd name="connsiteY15" fmla="*/ 2099192 h 2405612"/>
              <a:gd name="connsiteX16" fmla="*/ 284197 w 3252899"/>
              <a:gd name="connsiteY16" fmla="*/ 2173914 h 2405612"/>
              <a:gd name="connsiteX17" fmla="*/ 261750 w 3252899"/>
              <a:gd name="connsiteY17" fmla="*/ 2272413 h 2405612"/>
              <a:gd name="connsiteX18" fmla="*/ 566846 w 3252899"/>
              <a:gd name="connsiteY18" fmla="*/ 2211719 h 2405612"/>
              <a:gd name="connsiteX19" fmla="*/ 801796 w 3252899"/>
              <a:gd name="connsiteY19" fmla="*/ 2268869 h 2405612"/>
              <a:gd name="connsiteX20" fmla="*/ 1335196 w 3252899"/>
              <a:gd name="connsiteY20" fmla="*/ 2402219 h 2405612"/>
              <a:gd name="connsiteX21" fmla="*/ 1824146 w 3252899"/>
              <a:gd name="connsiteY21" fmla="*/ 2364119 h 2405612"/>
              <a:gd name="connsiteX22" fmla="*/ 2274996 w 3252899"/>
              <a:gd name="connsiteY22" fmla="*/ 2345069 h 2405612"/>
              <a:gd name="connsiteX23" fmla="*/ 2548046 w 3252899"/>
              <a:gd name="connsiteY23" fmla="*/ 2351419 h 2405612"/>
              <a:gd name="connsiteX24" fmla="*/ 2871896 w 3252899"/>
              <a:gd name="connsiteY24" fmla="*/ 2110119 h 2405612"/>
              <a:gd name="connsiteX25" fmla="*/ 2833796 w 3252899"/>
              <a:gd name="connsiteY25" fmla="*/ 1938669 h 2405612"/>
              <a:gd name="connsiteX26" fmla="*/ 2948096 w 3252899"/>
              <a:gd name="connsiteY26" fmla="*/ 1710069 h 2405612"/>
              <a:gd name="connsiteX27" fmla="*/ 3252896 w 3252899"/>
              <a:gd name="connsiteY27" fmla="*/ 1456069 h 2405612"/>
              <a:gd name="connsiteX28" fmla="*/ 2941746 w 3252899"/>
              <a:gd name="connsiteY28" fmla="*/ 1138569 h 2405612"/>
              <a:gd name="connsiteX29" fmla="*/ 2732196 w 3252899"/>
              <a:gd name="connsiteY29" fmla="*/ 954419 h 2405612"/>
              <a:gd name="connsiteX30" fmla="*/ 2617896 w 3252899"/>
              <a:gd name="connsiteY30" fmla="*/ 598819 h 2405612"/>
              <a:gd name="connsiteX31" fmla="*/ 2332146 w 3252899"/>
              <a:gd name="connsiteY31" fmla="*/ 313069 h 2405612"/>
              <a:gd name="connsiteX32" fmla="*/ 2316559 w 3252899"/>
              <a:gd name="connsiteY32" fmla="*/ 162096 h 2405612"/>
              <a:gd name="connsiteX33" fmla="*/ 2258254 w 3252899"/>
              <a:gd name="connsiteY33" fmla="*/ 118999 h 2405612"/>
              <a:gd name="connsiteX34" fmla="*/ 2145551 w 3252899"/>
              <a:gd name="connsiteY34" fmla="*/ 9696 h 2405612"/>
              <a:gd name="connsiteX35" fmla="*/ 1985327 w 3252899"/>
              <a:gd name="connsiteY35" fmla="*/ 387094 h 2405612"/>
              <a:gd name="connsiteX36" fmla="*/ 1893548 w 3252899"/>
              <a:gd name="connsiteY36" fmla="*/ 461350 h 2405612"/>
              <a:gd name="connsiteX37" fmla="*/ 1867790 w 3252899"/>
              <a:gd name="connsiteY37" fmla="*/ 463925 h 2405612"/>
              <a:gd name="connsiteX38" fmla="*/ 1834305 w 3252899"/>
              <a:gd name="connsiteY38" fmla="*/ 463925 h 2405612"/>
              <a:gd name="connsiteX39" fmla="*/ 1775062 w 3252899"/>
              <a:gd name="connsiteY39" fmla="*/ 435591 h 2405612"/>
              <a:gd name="connsiteX40" fmla="*/ 1780214 w 3252899"/>
              <a:gd name="connsiteY40" fmla="*/ 381500 h 2405612"/>
              <a:gd name="connsiteX41" fmla="*/ 1785366 w 3252899"/>
              <a:gd name="connsiteY41" fmla="*/ 342863 h 2405612"/>
              <a:gd name="connsiteX42" fmla="*/ 1713316 w 3252899"/>
              <a:gd name="connsiteY42" fmla="*/ 255687 h 2405612"/>
              <a:gd name="connsiteX43" fmla="*/ 1677183 w 3252899"/>
              <a:gd name="connsiteY43" fmla="*/ 247559 h 2405612"/>
              <a:gd name="connsiteX44" fmla="*/ 1543242 w 3252899"/>
              <a:gd name="connsiteY44" fmla="*/ 281044 h 2405612"/>
              <a:gd name="connsiteX45" fmla="*/ 1532939 w 3252899"/>
              <a:gd name="connsiteY45" fmla="*/ 301651 h 2405612"/>
              <a:gd name="connsiteX46" fmla="*/ 1517485 w 3252899"/>
              <a:gd name="connsiteY46" fmla="*/ 340287 h 2405612"/>
              <a:gd name="connsiteX47" fmla="*/ 1549178 w 3252899"/>
              <a:gd name="connsiteY47" fmla="*/ 386259 h 2405612"/>
              <a:gd name="connsiteX48" fmla="*/ 1558698 w 3252899"/>
              <a:gd name="connsiteY48" fmla="*/ 422713 h 2405612"/>
              <a:gd name="connsiteX49" fmla="*/ 1538091 w 3252899"/>
              <a:gd name="connsiteY49" fmla="*/ 451045 h 2405612"/>
              <a:gd name="connsiteX50" fmla="*/ 1478795 w 3252899"/>
              <a:gd name="connsiteY50" fmla="*/ 499259 h 2405612"/>
              <a:gd name="connsiteX51" fmla="*/ 1437636 w 3252899"/>
              <a:gd name="connsiteY51" fmla="*/ 569531 h 2405612"/>
              <a:gd name="connsiteX52" fmla="*/ 1407422 w 3252899"/>
              <a:gd name="connsiteY52" fmla="*/ 571308 h 2405612"/>
              <a:gd name="connsiteX53" fmla="*/ 1355211 w 3252899"/>
              <a:gd name="connsiteY53" fmla="*/ 595289 h 2405612"/>
              <a:gd name="connsiteX54" fmla="*/ 1334605 w 3252899"/>
              <a:gd name="connsiteY54" fmla="*/ 651957 h 2405612"/>
              <a:gd name="connsiteX55" fmla="*/ 1313999 w 3252899"/>
              <a:gd name="connsiteY55" fmla="*/ 644229 h 2405612"/>
              <a:gd name="connsiteX56" fmla="*/ 1272786 w 3252899"/>
              <a:gd name="connsiteY56" fmla="*/ 636501 h 2405612"/>
              <a:gd name="connsiteX57" fmla="*/ 1182634 w 3252899"/>
              <a:gd name="connsiteY57" fmla="*/ 636500 h 2405612"/>
              <a:gd name="connsiteX58" fmla="*/ 1130976 w 3252899"/>
              <a:gd name="connsiteY58" fmla="*/ 622842 h 2405612"/>
              <a:gd name="connsiteX59" fmla="*/ 1071876 w 3252899"/>
              <a:gd name="connsiteY59" fmla="*/ 600440 h 2405612"/>
              <a:gd name="connsiteX60" fmla="*/ 1102784 w 3252899"/>
              <a:gd name="connsiteY60" fmla="*/ 577258 h 2405612"/>
              <a:gd name="connsiteX61" fmla="*/ 1172332 w 3252899"/>
              <a:gd name="connsiteY61" fmla="*/ 590137 h 2405612"/>
              <a:gd name="connsiteX62" fmla="*/ 1177482 w 3252899"/>
              <a:gd name="connsiteY62" fmla="*/ 608167 h 2405612"/>
              <a:gd name="connsiteX63" fmla="*/ 1228998 w 3252899"/>
              <a:gd name="connsiteY63" fmla="*/ 618471 h 2405612"/>
              <a:gd name="connsiteX64" fmla="*/ 1292346 w 3252899"/>
              <a:gd name="connsiteY64" fmla="*/ 587692 h 2405612"/>
              <a:gd name="connsiteX65" fmla="*/ 1265058 w 3252899"/>
              <a:gd name="connsiteY65" fmla="*/ 556653 h 2405612"/>
              <a:gd name="connsiteX66" fmla="*/ 1326877 w 3252899"/>
              <a:gd name="connsiteY66" fmla="*/ 541198 h 2405612"/>
              <a:gd name="connsiteX67" fmla="*/ 1339023 w 3252899"/>
              <a:gd name="connsiteY67" fmla="*/ 511655 h 2405612"/>
              <a:gd name="connsiteX68" fmla="*/ 1362938 w 3252899"/>
              <a:gd name="connsiteY68" fmla="*/ 492258 h 2405612"/>
              <a:gd name="connsiteX69" fmla="*/ 1370666 w 3252899"/>
              <a:gd name="connsiteY69" fmla="*/ 458773 h 2405612"/>
              <a:gd name="connsiteX70" fmla="*/ 1411878 w 3252899"/>
              <a:gd name="connsiteY70" fmla="*/ 448470 h 2405612"/>
              <a:gd name="connsiteX71" fmla="*/ 1427333 w 3252899"/>
              <a:gd name="connsiteY71" fmla="*/ 417560 h 2405612"/>
              <a:gd name="connsiteX72" fmla="*/ 1414454 w 3252899"/>
              <a:gd name="connsiteY72" fmla="*/ 389227 h 2405612"/>
              <a:gd name="connsiteX73" fmla="*/ 1445363 w 3252899"/>
              <a:gd name="connsiteY73" fmla="*/ 345439 h 2405612"/>
              <a:gd name="connsiteX74" fmla="*/ 1453145 w 3252899"/>
              <a:gd name="connsiteY74" fmla="*/ 332119 h 2405612"/>
              <a:gd name="connsiteX75" fmla="*/ 1440211 w 3252899"/>
              <a:gd name="connsiteY75" fmla="*/ 299075 h 2405612"/>
              <a:gd name="connsiteX76" fmla="*/ 1294163 w 3252899"/>
              <a:gd name="connsiteY76" fmla="*/ 238783 h 2405612"/>
              <a:gd name="connsiteX77" fmla="*/ 1205816 w 3252899"/>
              <a:gd name="connsiteY77" fmla="*/ 239832 h 2405612"/>
              <a:gd name="connsiteX78" fmla="*/ 1024046 w 3252899"/>
              <a:gd name="connsiteY78" fmla="*/ 103519 h 2405612"/>
              <a:gd name="connsiteX79" fmla="*/ 901942 w 3252899"/>
              <a:gd name="connsiteY79" fmla="*/ 59822 h 2405612"/>
              <a:gd name="connsiteX80" fmla="*/ 907027 w 3252899"/>
              <a:gd name="connsiteY80" fmla="*/ 90439 h 2405612"/>
              <a:gd name="connsiteX81" fmla="*/ 878692 w 3252899"/>
              <a:gd name="connsiteY81" fmla="*/ 100741 h 2405612"/>
              <a:gd name="connsiteX82" fmla="*/ 858086 w 3252899"/>
              <a:gd name="connsiteY82" fmla="*/ 129074 h 2405612"/>
              <a:gd name="connsiteX83" fmla="*/ 870965 w 3252899"/>
              <a:gd name="connsiteY83" fmla="*/ 167710 h 2405612"/>
              <a:gd name="connsiteX84" fmla="*/ 948237 w 3252899"/>
              <a:gd name="connsiteY84" fmla="*/ 167710 h 2405612"/>
              <a:gd name="connsiteX85" fmla="*/ 971421 w 3252899"/>
              <a:gd name="connsiteY85" fmla="*/ 221802 h 2405612"/>
              <a:gd name="connsiteX86" fmla="*/ 1010057 w 3252899"/>
              <a:gd name="connsiteY86" fmla="*/ 252711 h 2405612"/>
              <a:gd name="connsiteX87" fmla="*/ 1038391 w 3252899"/>
              <a:gd name="connsiteY87" fmla="*/ 270742 h 2405612"/>
              <a:gd name="connsiteX88" fmla="*/ 1027025 w 3252899"/>
              <a:gd name="connsiteY88" fmla="*/ 320640 h 2405612"/>
              <a:gd name="connsiteX89" fmla="*/ 981694 w 3252899"/>
              <a:gd name="connsiteY89" fmla="*/ 333849 h 2405612"/>
              <a:gd name="connsiteX90" fmla="*/ 899374 w 3252899"/>
              <a:gd name="connsiteY90" fmla="*/ 260514 h 2405612"/>
              <a:gd name="connsiteX91" fmla="*/ 783260 w 3252899"/>
              <a:gd name="connsiteY91" fmla="*/ 229721 h 2405612"/>
              <a:gd name="connsiteX0" fmla="*/ 795446 w 3252899"/>
              <a:gd name="connsiteY0" fmla="*/ 315265 h 2407808"/>
              <a:gd name="connsiteX1" fmla="*/ 854663 w 3252899"/>
              <a:gd name="connsiteY1" fmla="*/ 372415 h 2407808"/>
              <a:gd name="connsiteX2" fmla="*/ 877996 w 3252899"/>
              <a:gd name="connsiteY2" fmla="*/ 499415 h 2407808"/>
              <a:gd name="connsiteX3" fmla="*/ 833546 w 3252899"/>
              <a:gd name="connsiteY3" fmla="*/ 550215 h 2407808"/>
              <a:gd name="connsiteX4" fmla="*/ 770046 w 3252899"/>
              <a:gd name="connsiteY4" fmla="*/ 613715 h 2407808"/>
              <a:gd name="connsiteX5" fmla="*/ 725596 w 3252899"/>
              <a:gd name="connsiteY5" fmla="*/ 823265 h 2407808"/>
              <a:gd name="connsiteX6" fmla="*/ 738296 w 3252899"/>
              <a:gd name="connsiteY6" fmla="*/ 988365 h 2407808"/>
              <a:gd name="connsiteX7" fmla="*/ 890696 w 3252899"/>
              <a:gd name="connsiteY7" fmla="*/ 1147115 h 2407808"/>
              <a:gd name="connsiteX8" fmla="*/ 763696 w 3252899"/>
              <a:gd name="connsiteY8" fmla="*/ 1248715 h 2407808"/>
              <a:gd name="connsiteX9" fmla="*/ 477946 w 3252899"/>
              <a:gd name="connsiteY9" fmla="*/ 1286815 h 2407808"/>
              <a:gd name="connsiteX10" fmla="*/ 338246 w 3252899"/>
              <a:gd name="connsiteY10" fmla="*/ 1394765 h 2407808"/>
              <a:gd name="connsiteX11" fmla="*/ 306496 w 3252899"/>
              <a:gd name="connsiteY11" fmla="*/ 1445565 h 2407808"/>
              <a:gd name="connsiteX12" fmla="*/ 293796 w 3252899"/>
              <a:gd name="connsiteY12" fmla="*/ 1547165 h 2407808"/>
              <a:gd name="connsiteX13" fmla="*/ 306496 w 3252899"/>
              <a:gd name="connsiteY13" fmla="*/ 1610665 h 2407808"/>
              <a:gd name="connsiteX14" fmla="*/ 810 w 3252899"/>
              <a:gd name="connsiteY14" fmla="*/ 1961244 h 2407808"/>
              <a:gd name="connsiteX15" fmla="*/ 219220 w 3252899"/>
              <a:gd name="connsiteY15" fmla="*/ 2101388 h 2407808"/>
              <a:gd name="connsiteX16" fmla="*/ 284197 w 3252899"/>
              <a:gd name="connsiteY16" fmla="*/ 2176110 h 2407808"/>
              <a:gd name="connsiteX17" fmla="*/ 261750 w 3252899"/>
              <a:gd name="connsiteY17" fmla="*/ 2274609 h 2407808"/>
              <a:gd name="connsiteX18" fmla="*/ 566846 w 3252899"/>
              <a:gd name="connsiteY18" fmla="*/ 2213915 h 2407808"/>
              <a:gd name="connsiteX19" fmla="*/ 801796 w 3252899"/>
              <a:gd name="connsiteY19" fmla="*/ 2271065 h 2407808"/>
              <a:gd name="connsiteX20" fmla="*/ 1335196 w 3252899"/>
              <a:gd name="connsiteY20" fmla="*/ 2404415 h 2407808"/>
              <a:gd name="connsiteX21" fmla="*/ 1824146 w 3252899"/>
              <a:gd name="connsiteY21" fmla="*/ 2366315 h 2407808"/>
              <a:gd name="connsiteX22" fmla="*/ 2274996 w 3252899"/>
              <a:gd name="connsiteY22" fmla="*/ 2347265 h 2407808"/>
              <a:gd name="connsiteX23" fmla="*/ 2548046 w 3252899"/>
              <a:gd name="connsiteY23" fmla="*/ 2353615 h 2407808"/>
              <a:gd name="connsiteX24" fmla="*/ 2871896 w 3252899"/>
              <a:gd name="connsiteY24" fmla="*/ 2112315 h 2407808"/>
              <a:gd name="connsiteX25" fmla="*/ 2833796 w 3252899"/>
              <a:gd name="connsiteY25" fmla="*/ 1940865 h 2407808"/>
              <a:gd name="connsiteX26" fmla="*/ 2948096 w 3252899"/>
              <a:gd name="connsiteY26" fmla="*/ 1712265 h 2407808"/>
              <a:gd name="connsiteX27" fmla="*/ 3252896 w 3252899"/>
              <a:gd name="connsiteY27" fmla="*/ 1458265 h 2407808"/>
              <a:gd name="connsiteX28" fmla="*/ 2941746 w 3252899"/>
              <a:gd name="connsiteY28" fmla="*/ 1140765 h 2407808"/>
              <a:gd name="connsiteX29" fmla="*/ 2732196 w 3252899"/>
              <a:gd name="connsiteY29" fmla="*/ 956615 h 2407808"/>
              <a:gd name="connsiteX30" fmla="*/ 2617896 w 3252899"/>
              <a:gd name="connsiteY30" fmla="*/ 601015 h 2407808"/>
              <a:gd name="connsiteX31" fmla="*/ 2332146 w 3252899"/>
              <a:gd name="connsiteY31" fmla="*/ 315265 h 2407808"/>
              <a:gd name="connsiteX32" fmla="*/ 2316559 w 3252899"/>
              <a:gd name="connsiteY32" fmla="*/ 164292 h 2407808"/>
              <a:gd name="connsiteX33" fmla="*/ 2294928 w 3252899"/>
              <a:gd name="connsiteY33" fmla="*/ 104080 h 2407808"/>
              <a:gd name="connsiteX34" fmla="*/ 2145551 w 3252899"/>
              <a:gd name="connsiteY34" fmla="*/ 11892 h 2407808"/>
              <a:gd name="connsiteX35" fmla="*/ 1985327 w 3252899"/>
              <a:gd name="connsiteY35" fmla="*/ 389290 h 2407808"/>
              <a:gd name="connsiteX36" fmla="*/ 1893548 w 3252899"/>
              <a:gd name="connsiteY36" fmla="*/ 463546 h 2407808"/>
              <a:gd name="connsiteX37" fmla="*/ 1867790 w 3252899"/>
              <a:gd name="connsiteY37" fmla="*/ 466121 h 2407808"/>
              <a:gd name="connsiteX38" fmla="*/ 1834305 w 3252899"/>
              <a:gd name="connsiteY38" fmla="*/ 466121 h 2407808"/>
              <a:gd name="connsiteX39" fmla="*/ 1775062 w 3252899"/>
              <a:gd name="connsiteY39" fmla="*/ 437787 h 2407808"/>
              <a:gd name="connsiteX40" fmla="*/ 1780214 w 3252899"/>
              <a:gd name="connsiteY40" fmla="*/ 383696 h 2407808"/>
              <a:gd name="connsiteX41" fmla="*/ 1785366 w 3252899"/>
              <a:gd name="connsiteY41" fmla="*/ 345059 h 2407808"/>
              <a:gd name="connsiteX42" fmla="*/ 1713316 w 3252899"/>
              <a:gd name="connsiteY42" fmla="*/ 257883 h 2407808"/>
              <a:gd name="connsiteX43" fmla="*/ 1677183 w 3252899"/>
              <a:gd name="connsiteY43" fmla="*/ 249755 h 2407808"/>
              <a:gd name="connsiteX44" fmla="*/ 1543242 w 3252899"/>
              <a:gd name="connsiteY44" fmla="*/ 283240 h 2407808"/>
              <a:gd name="connsiteX45" fmla="*/ 1532939 w 3252899"/>
              <a:gd name="connsiteY45" fmla="*/ 303847 h 2407808"/>
              <a:gd name="connsiteX46" fmla="*/ 1517485 w 3252899"/>
              <a:gd name="connsiteY46" fmla="*/ 342483 h 2407808"/>
              <a:gd name="connsiteX47" fmla="*/ 1549178 w 3252899"/>
              <a:gd name="connsiteY47" fmla="*/ 388455 h 2407808"/>
              <a:gd name="connsiteX48" fmla="*/ 1558698 w 3252899"/>
              <a:gd name="connsiteY48" fmla="*/ 424909 h 2407808"/>
              <a:gd name="connsiteX49" fmla="*/ 1538091 w 3252899"/>
              <a:gd name="connsiteY49" fmla="*/ 453241 h 2407808"/>
              <a:gd name="connsiteX50" fmla="*/ 1478795 w 3252899"/>
              <a:gd name="connsiteY50" fmla="*/ 501455 h 2407808"/>
              <a:gd name="connsiteX51" fmla="*/ 1437636 w 3252899"/>
              <a:gd name="connsiteY51" fmla="*/ 571727 h 2407808"/>
              <a:gd name="connsiteX52" fmla="*/ 1407422 w 3252899"/>
              <a:gd name="connsiteY52" fmla="*/ 573504 h 2407808"/>
              <a:gd name="connsiteX53" fmla="*/ 1355211 w 3252899"/>
              <a:gd name="connsiteY53" fmla="*/ 597485 h 2407808"/>
              <a:gd name="connsiteX54" fmla="*/ 1334605 w 3252899"/>
              <a:gd name="connsiteY54" fmla="*/ 654153 h 2407808"/>
              <a:gd name="connsiteX55" fmla="*/ 1313999 w 3252899"/>
              <a:gd name="connsiteY55" fmla="*/ 646425 h 2407808"/>
              <a:gd name="connsiteX56" fmla="*/ 1272786 w 3252899"/>
              <a:gd name="connsiteY56" fmla="*/ 638697 h 2407808"/>
              <a:gd name="connsiteX57" fmla="*/ 1182634 w 3252899"/>
              <a:gd name="connsiteY57" fmla="*/ 638696 h 2407808"/>
              <a:gd name="connsiteX58" fmla="*/ 1130976 w 3252899"/>
              <a:gd name="connsiteY58" fmla="*/ 625038 h 2407808"/>
              <a:gd name="connsiteX59" fmla="*/ 1071876 w 3252899"/>
              <a:gd name="connsiteY59" fmla="*/ 602636 h 2407808"/>
              <a:gd name="connsiteX60" fmla="*/ 1102784 w 3252899"/>
              <a:gd name="connsiteY60" fmla="*/ 579454 h 2407808"/>
              <a:gd name="connsiteX61" fmla="*/ 1172332 w 3252899"/>
              <a:gd name="connsiteY61" fmla="*/ 592333 h 2407808"/>
              <a:gd name="connsiteX62" fmla="*/ 1177482 w 3252899"/>
              <a:gd name="connsiteY62" fmla="*/ 610363 h 2407808"/>
              <a:gd name="connsiteX63" fmla="*/ 1228998 w 3252899"/>
              <a:gd name="connsiteY63" fmla="*/ 620667 h 2407808"/>
              <a:gd name="connsiteX64" fmla="*/ 1292346 w 3252899"/>
              <a:gd name="connsiteY64" fmla="*/ 589888 h 2407808"/>
              <a:gd name="connsiteX65" fmla="*/ 1265058 w 3252899"/>
              <a:gd name="connsiteY65" fmla="*/ 558849 h 2407808"/>
              <a:gd name="connsiteX66" fmla="*/ 1326877 w 3252899"/>
              <a:gd name="connsiteY66" fmla="*/ 543394 h 2407808"/>
              <a:gd name="connsiteX67" fmla="*/ 1339023 w 3252899"/>
              <a:gd name="connsiteY67" fmla="*/ 513851 h 2407808"/>
              <a:gd name="connsiteX68" fmla="*/ 1362938 w 3252899"/>
              <a:gd name="connsiteY68" fmla="*/ 494454 h 2407808"/>
              <a:gd name="connsiteX69" fmla="*/ 1370666 w 3252899"/>
              <a:gd name="connsiteY69" fmla="*/ 460969 h 2407808"/>
              <a:gd name="connsiteX70" fmla="*/ 1411878 w 3252899"/>
              <a:gd name="connsiteY70" fmla="*/ 450666 h 2407808"/>
              <a:gd name="connsiteX71" fmla="*/ 1427333 w 3252899"/>
              <a:gd name="connsiteY71" fmla="*/ 419756 h 2407808"/>
              <a:gd name="connsiteX72" fmla="*/ 1414454 w 3252899"/>
              <a:gd name="connsiteY72" fmla="*/ 391423 h 2407808"/>
              <a:gd name="connsiteX73" fmla="*/ 1445363 w 3252899"/>
              <a:gd name="connsiteY73" fmla="*/ 347635 h 2407808"/>
              <a:gd name="connsiteX74" fmla="*/ 1453145 w 3252899"/>
              <a:gd name="connsiteY74" fmla="*/ 334315 h 2407808"/>
              <a:gd name="connsiteX75" fmla="*/ 1440211 w 3252899"/>
              <a:gd name="connsiteY75" fmla="*/ 301271 h 2407808"/>
              <a:gd name="connsiteX76" fmla="*/ 1294163 w 3252899"/>
              <a:gd name="connsiteY76" fmla="*/ 240979 h 2407808"/>
              <a:gd name="connsiteX77" fmla="*/ 1205816 w 3252899"/>
              <a:gd name="connsiteY77" fmla="*/ 242028 h 2407808"/>
              <a:gd name="connsiteX78" fmla="*/ 1024046 w 3252899"/>
              <a:gd name="connsiteY78" fmla="*/ 105715 h 2407808"/>
              <a:gd name="connsiteX79" fmla="*/ 901942 w 3252899"/>
              <a:gd name="connsiteY79" fmla="*/ 62018 h 2407808"/>
              <a:gd name="connsiteX80" fmla="*/ 907027 w 3252899"/>
              <a:gd name="connsiteY80" fmla="*/ 92635 h 2407808"/>
              <a:gd name="connsiteX81" fmla="*/ 878692 w 3252899"/>
              <a:gd name="connsiteY81" fmla="*/ 102937 h 2407808"/>
              <a:gd name="connsiteX82" fmla="*/ 858086 w 3252899"/>
              <a:gd name="connsiteY82" fmla="*/ 131270 h 2407808"/>
              <a:gd name="connsiteX83" fmla="*/ 870965 w 3252899"/>
              <a:gd name="connsiteY83" fmla="*/ 169906 h 2407808"/>
              <a:gd name="connsiteX84" fmla="*/ 948237 w 3252899"/>
              <a:gd name="connsiteY84" fmla="*/ 169906 h 2407808"/>
              <a:gd name="connsiteX85" fmla="*/ 971421 w 3252899"/>
              <a:gd name="connsiteY85" fmla="*/ 223998 h 2407808"/>
              <a:gd name="connsiteX86" fmla="*/ 1010057 w 3252899"/>
              <a:gd name="connsiteY86" fmla="*/ 254907 h 2407808"/>
              <a:gd name="connsiteX87" fmla="*/ 1038391 w 3252899"/>
              <a:gd name="connsiteY87" fmla="*/ 272938 h 2407808"/>
              <a:gd name="connsiteX88" fmla="*/ 1027025 w 3252899"/>
              <a:gd name="connsiteY88" fmla="*/ 322836 h 2407808"/>
              <a:gd name="connsiteX89" fmla="*/ 981694 w 3252899"/>
              <a:gd name="connsiteY89" fmla="*/ 336045 h 2407808"/>
              <a:gd name="connsiteX90" fmla="*/ 899374 w 3252899"/>
              <a:gd name="connsiteY90" fmla="*/ 262710 h 2407808"/>
              <a:gd name="connsiteX91" fmla="*/ 783260 w 3252899"/>
              <a:gd name="connsiteY91" fmla="*/ 231917 h 2407808"/>
              <a:gd name="connsiteX0" fmla="*/ 795446 w 3252899"/>
              <a:gd name="connsiteY0" fmla="*/ 312840 h 2405383"/>
              <a:gd name="connsiteX1" fmla="*/ 854663 w 3252899"/>
              <a:gd name="connsiteY1" fmla="*/ 369990 h 2405383"/>
              <a:gd name="connsiteX2" fmla="*/ 877996 w 3252899"/>
              <a:gd name="connsiteY2" fmla="*/ 496990 h 2405383"/>
              <a:gd name="connsiteX3" fmla="*/ 833546 w 3252899"/>
              <a:gd name="connsiteY3" fmla="*/ 547790 h 2405383"/>
              <a:gd name="connsiteX4" fmla="*/ 770046 w 3252899"/>
              <a:gd name="connsiteY4" fmla="*/ 611290 h 2405383"/>
              <a:gd name="connsiteX5" fmla="*/ 725596 w 3252899"/>
              <a:gd name="connsiteY5" fmla="*/ 820840 h 2405383"/>
              <a:gd name="connsiteX6" fmla="*/ 738296 w 3252899"/>
              <a:gd name="connsiteY6" fmla="*/ 985940 h 2405383"/>
              <a:gd name="connsiteX7" fmla="*/ 890696 w 3252899"/>
              <a:gd name="connsiteY7" fmla="*/ 1144690 h 2405383"/>
              <a:gd name="connsiteX8" fmla="*/ 763696 w 3252899"/>
              <a:gd name="connsiteY8" fmla="*/ 1246290 h 2405383"/>
              <a:gd name="connsiteX9" fmla="*/ 477946 w 3252899"/>
              <a:gd name="connsiteY9" fmla="*/ 1284390 h 2405383"/>
              <a:gd name="connsiteX10" fmla="*/ 338246 w 3252899"/>
              <a:gd name="connsiteY10" fmla="*/ 1392340 h 2405383"/>
              <a:gd name="connsiteX11" fmla="*/ 306496 w 3252899"/>
              <a:gd name="connsiteY11" fmla="*/ 1443140 h 2405383"/>
              <a:gd name="connsiteX12" fmla="*/ 293796 w 3252899"/>
              <a:gd name="connsiteY12" fmla="*/ 1544740 h 2405383"/>
              <a:gd name="connsiteX13" fmla="*/ 306496 w 3252899"/>
              <a:gd name="connsiteY13" fmla="*/ 1608240 h 2405383"/>
              <a:gd name="connsiteX14" fmla="*/ 810 w 3252899"/>
              <a:gd name="connsiteY14" fmla="*/ 1958819 h 2405383"/>
              <a:gd name="connsiteX15" fmla="*/ 219220 w 3252899"/>
              <a:gd name="connsiteY15" fmla="*/ 2098963 h 2405383"/>
              <a:gd name="connsiteX16" fmla="*/ 284197 w 3252899"/>
              <a:gd name="connsiteY16" fmla="*/ 2173685 h 2405383"/>
              <a:gd name="connsiteX17" fmla="*/ 261750 w 3252899"/>
              <a:gd name="connsiteY17" fmla="*/ 2272184 h 2405383"/>
              <a:gd name="connsiteX18" fmla="*/ 566846 w 3252899"/>
              <a:gd name="connsiteY18" fmla="*/ 2211490 h 2405383"/>
              <a:gd name="connsiteX19" fmla="*/ 801796 w 3252899"/>
              <a:gd name="connsiteY19" fmla="*/ 2268640 h 2405383"/>
              <a:gd name="connsiteX20" fmla="*/ 1335196 w 3252899"/>
              <a:gd name="connsiteY20" fmla="*/ 2401990 h 2405383"/>
              <a:gd name="connsiteX21" fmla="*/ 1824146 w 3252899"/>
              <a:gd name="connsiteY21" fmla="*/ 2363890 h 2405383"/>
              <a:gd name="connsiteX22" fmla="*/ 2274996 w 3252899"/>
              <a:gd name="connsiteY22" fmla="*/ 2344840 h 2405383"/>
              <a:gd name="connsiteX23" fmla="*/ 2548046 w 3252899"/>
              <a:gd name="connsiteY23" fmla="*/ 2351190 h 2405383"/>
              <a:gd name="connsiteX24" fmla="*/ 2871896 w 3252899"/>
              <a:gd name="connsiteY24" fmla="*/ 2109890 h 2405383"/>
              <a:gd name="connsiteX25" fmla="*/ 2833796 w 3252899"/>
              <a:gd name="connsiteY25" fmla="*/ 1938440 h 2405383"/>
              <a:gd name="connsiteX26" fmla="*/ 2948096 w 3252899"/>
              <a:gd name="connsiteY26" fmla="*/ 1709840 h 2405383"/>
              <a:gd name="connsiteX27" fmla="*/ 3252896 w 3252899"/>
              <a:gd name="connsiteY27" fmla="*/ 1455840 h 2405383"/>
              <a:gd name="connsiteX28" fmla="*/ 2941746 w 3252899"/>
              <a:gd name="connsiteY28" fmla="*/ 1138340 h 2405383"/>
              <a:gd name="connsiteX29" fmla="*/ 2732196 w 3252899"/>
              <a:gd name="connsiteY29" fmla="*/ 954190 h 2405383"/>
              <a:gd name="connsiteX30" fmla="*/ 2617896 w 3252899"/>
              <a:gd name="connsiteY30" fmla="*/ 598590 h 2405383"/>
              <a:gd name="connsiteX31" fmla="*/ 2332146 w 3252899"/>
              <a:gd name="connsiteY31" fmla="*/ 312840 h 2405383"/>
              <a:gd name="connsiteX32" fmla="*/ 2316559 w 3252899"/>
              <a:gd name="connsiteY32" fmla="*/ 161867 h 2405383"/>
              <a:gd name="connsiteX33" fmla="*/ 2294928 w 3252899"/>
              <a:gd name="connsiteY33" fmla="*/ 101655 h 2405383"/>
              <a:gd name="connsiteX34" fmla="*/ 2145551 w 3252899"/>
              <a:gd name="connsiteY34" fmla="*/ 9467 h 2405383"/>
              <a:gd name="connsiteX35" fmla="*/ 1985327 w 3252899"/>
              <a:gd name="connsiteY35" fmla="*/ 386865 h 2405383"/>
              <a:gd name="connsiteX36" fmla="*/ 1893548 w 3252899"/>
              <a:gd name="connsiteY36" fmla="*/ 461121 h 2405383"/>
              <a:gd name="connsiteX37" fmla="*/ 1867790 w 3252899"/>
              <a:gd name="connsiteY37" fmla="*/ 463696 h 2405383"/>
              <a:gd name="connsiteX38" fmla="*/ 1834305 w 3252899"/>
              <a:gd name="connsiteY38" fmla="*/ 463696 h 2405383"/>
              <a:gd name="connsiteX39" fmla="*/ 1775062 w 3252899"/>
              <a:gd name="connsiteY39" fmla="*/ 435362 h 2405383"/>
              <a:gd name="connsiteX40" fmla="*/ 1780214 w 3252899"/>
              <a:gd name="connsiteY40" fmla="*/ 381271 h 2405383"/>
              <a:gd name="connsiteX41" fmla="*/ 1785366 w 3252899"/>
              <a:gd name="connsiteY41" fmla="*/ 342634 h 2405383"/>
              <a:gd name="connsiteX42" fmla="*/ 1713316 w 3252899"/>
              <a:gd name="connsiteY42" fmla="*/ 255458 h 2405383"/>
              <a:gd name="connsiteX43" fmla="*/ 1677183 w 3252899"/>
              <a:gd name="connsiteY43" fmla="*/ 247330 h 2405383"/>
              <a:gd name="connsiteX44" fmla="*/ 1543242 w 3252899"/>
              <a:gd name="connsiteY44" fmla="*/ 280815 h 2405383"/>
              <a:gd name="connsiteX45" fmla="*/ 1532939 w 3252899"/>
              <a:gd name="connsiteY45" fmla="*/ 301422 h 2405383"/>
              <a:gd name="connsiteX46" fmla="*/ 1517485 w 3252899"/>
              <a:gd name="connsiteY46" fmla="*/ 340058 h 2405383"/>
              <a:gd name="connsiteX47" fmla="*/ 1549178 w 3252899"/>
              <a:gd name="connsiteY47" fmla="*/ 386030 h 2405383"/>
              <a:gd name="connsiteX48" fmla="*/ 1558698 w 3252899"/>
              <a:gd name="connsiteY48" fmla="*/ 422484 h 2405383"/>
              <a:gd name="connsiteX49" fmla="*/ 1538091 w 3252899"/>
              <a:gd name="connsiteY49" fmla="*/ 450816 h 2405383"/>
              <a:gd name="connsiteX50" fmla="*/ 1478795 w 3252899"/>
              <a:gd name="connsiteY50" fmla="*/ 499030 h 2405383"/>
              <a:gd name="connsiteX51" fmla="*/ 1437636 w 3252899"/>
              <a:gd name="connsiteY51" fmla="*/ 569302 h 2405383"/>
              <a:gd name="connsiteX52" fmla="*/ 1407422 w 3252899"/>
              <a:gd name="connsiteY52" fmla="*/ 571079 h 2405383"/>
              <a:gd name="connsiteX53" fmla="*/ 1355211 w 3252899"/>
              <a:gd name="connsiteY53" fmla="*/ 595060 h 2405383"/>
              <a:gd name="connsiteX54" fmla="*/ 1334605 w 3252899"/>
              <a:gd name="connsiteY54" fmla="*/ 651728 h 2405383"/>
              <a:gd name="connsiteX55" fmla="*/ 1313999 w 3252899"/>
              <a:gd name="connsiteY55" fmla="*/ 644000 h 2405383"/>
              <a:gd name="connsiteX56" fmla="*/ 1272786 w 3252899"/>
              <a:gd name="connsiteY56" fmla="*/ 636272 h 2405383"/>
              <a:gd name="connsiteX57" fmla="*/ 1182634 w 3252899"/>
              <a:gd name="connsiteY57" fmla="*/ 636271 h 2405383"/>
              <a:gd name="connsiteX58" fmla="*/ 1130976 w 3252899"/>
              <a:gd name="connsiteY58" fmla="*/ 622613 h 2405383"/>
              <a:gd name="connsiteX59" fmla="*/ 1071876 w 3252899"/>
              <a:gd name="connsiteY59" fmla="*/ 600211 h 2405383"/>
              <a:gd name="connsiteX60" fmla="*/ 1102784 w 3252899"/>
              <a:gd name="connsiteY60" fmla="*/ 577029 h 2405383"/>
              <a:gd name="connsiteX61" fmla="*/ 1172332 w 3252899"/>
              <a:gd name="connsiteY61" fmla="*/ 589908 h 2405383"/>
              <a:gd name="connsiteX62" fmla="*/ 1177482 w 3252899"/>
              <a:gd name="connsiteY62" fmla="*/ 607938 h 2405383"/>
              <a:gd name="connsiteX63" fmla="*/ 1228998 w 3252899"/>
              <a:gd name="connsiteY63" fmla="*/ 618242 h 2405383"/>
              <a:gd name="connsiteX64" fmla="*/ 1292346 w 3252899"/>
              <a:gd name="connsiteY64" fmla="*/ 587463 h 2405383"/>
              <a:gd name="connsiteX65" fmla="*/ 1265058 w 3252899"/>
              <a:gd name="connsiteY65" fmla="*/ 556424 h 2405383"/>
              <a:gd name="connsiteX66" fmla="*/ 1326877 w 3252899"/>
              <a:gd name="connsiteY66" fmla="*/ 540969 h 2405383"/>
              <a:gd name="connsiteX67" fmla="*/ 1339023 w 3252899"/>
              <a:gd name="connsiteY67" fmla="*/ 511426 h 2405383"/>
              <a:gd name="connsiteX68" fmla="*/ 1362938 w 3252899"/>
              <a:gd name="connsiteY68" fmla="*/ 492029 h 2405383"/>
              <a:gd name="connsiteX69" fmla="*/ 1370666 w 3252899"/>
              <a:gd name="connsiteY69" fmla="*/ 458544 h 2405383"/>
              <a:gd name="connsiteX70" fmla="*/ 1411878 w 3252899"/>
              <a:gd name="connsiteY70" fmla="*/ 448241 h 2405383"/>
              <a:gd name="connsiteX71" fmla="*/ 1427333 w 3252899"/>
              <a:gd name="connsiteY71" fmla="*/ 417331 h 2405383"/>
              <a:gd name="connsiteX72" fmla="*/ 1414454 w 3252899"/>
              <a:gd name="connsiteY72" fmla="*/ 388998 h 2405383"/>
              <a:gd name="connsiteX73" fmla="*/ 1445363 w 3252899"/>
              <a:gd name="connsiteY73" fmla="*/ 345210 h 2405383"/>
              <a:gd name="connsiteX74" fmla="*/ 1453145 w 3252899"/>
              <a:gd name="connsiteY74" fmla="*/ 331890 h 2405383"/>
              <a:gd name="connsiteX75" fmla="*/ 1440211 w 3252899"/>
              <a:gd name="connsiteY75" fmla="*/ 298846 h 2405383"/>
              <a:gd name="connsiteX76" fmla="*/ 1294163 w 3252899"/>
              <a:gd name="connsiteY76" fmla="*/ 238554 h 2405383"/>
              <a:gd name="connsiteX77" fmla="*/ 1205816 w 3252899"/>
              <a:gd name="connsiteY77" fmla="*/ 239603 h 2405383"/>
              <a:gd name="connsiteX78" fmla="*/ 1024046 w 3252899"/>
              <a:gd name="connsiteY78" fmla="*/ 103290 h 2405383"/>
              <a:gd name="connsiteX79" fmla="*/ 901942 w 3252899"/>
              <a:gd name="connsiteY79" fmla="*/ 59593 h 2405383"/>
              <a:gd name="connsiteX80" fmla="*/ 907027 w 3252899"/>
              <a:gd name="connsiteY80" fmla="*/ 90210 h 2405383"/>
              <a:gd name="connsiteX81" fmla="*/ 878692 w 3252899"/>
              <a:gd name="connsiteY81" fmla="*/ 100512 h 2405383"/>
              <a:gd name="connsiteX82" fmla="*/ 858086 w 3252899"/>
              <a:gd name="connsiteY82" fmla="*/ 128845 h 2405383"/>
              <a:gd name="connsiteX83" fmla="*/ 870965 w 3252899"/>
              <a:gd name="connsiteY83" fmla="*/ 167481 h 2405383"/>
              <a:gd name="connsiteX84" fmla="*/ 948237 w 3252899"/>
              <a:gd name="connsiteY84" fmla="*/ 167481 h 2405383"/>
              <a:gd name="connsiteX85" fmla="*/ 971421 w 3252899"/>
              <a:gd name="connsiteY85" fmla="*/ 221573 h 2405383"/>
              <a:gd name="connsiteX86" fmla="*/ 1010057 w 3252899"/>
              <a:gd name="connsiteY86" fmla="*/ 252482 h 2405383"/>
              <a:gd name="connsiteX87" fmla="*/ 1038391 w 3252899"/>
              <a:gd name="connsiteY87" fmla="*/ 270513 h 2405383"/>
              <a:gd name="connsiteX88" fmla="*/ 1027025 w 3252899"/>
              <a:gd name="connsiteY88" fmla="*/ 320411 h 2405383"/>
              <a:gd name="connsiteX89" fmla="*/ 981694 w 3252899"/>
              <a:gd name="connsiteY89" fmla="*/ 333620 h 2405383"/>
              <a:gd name="connsiteX90" fmla="*/ 899374 w 3252899"/>
              <a:gd name="connsiteY90" fmla="*/ 260285 h 2405383"/>
              <a:gd name="connsiteX91" fmla="*/ 783260 w 3252899"/>
              <a:gd name="connsiteY91" fmla="*/ 229492 h 2405383"/>
              <a:gd name="connsiteX0" fmla="*/ 795446 w 3252899"/>
              <a:gd name="connsiteY0" fmla="*/ 310643 h 2403186"/>
              <a:gd name="connsiteX1" fmla="*/ 854663 w 3252899"/>
              <a:gd name="connsiteY1" fmla="*/ 367793 h 2403186"/>
              <a:gd name="connsiteX2" fmla="*/ 877996 w 3252899"/>
              <a:gd name="connsiteY2" fmla="*/ 494793 h 2403186"/>
              <a:gd name="connsiteX3" fmla="*/ 833546 w 3252899"/>
              <a:gd name="connsiteY3" fmla="*/ 545593 h 2403186"/>
              <a:gd name="connsiteX4" fmla="*/ 770046 w 3252899"/>
              <a:gd name="connsiteY4" fmla="*/ 609093 h 2403186"/>
              <a:gd name="connsiteX5" fmla="*/ 725596 w 3252899"/>
              <a:gd name="connsiteY5" fmla="*/ 818643 h 2403186"/>
              <a:gd name="connsiteX6" fmla="*/ 738296 w 3252899"/>
              <a:gd name="connsiteY6" fmla="*/ 983743 h 2403186"/>
              <a:gd name="connsiteX7" fmla="*/ 890696 w 3252899"/>
              <a:gd name="connsiteY7" fmla="*/ 1142493 h 2403186"/>
              <a:gd name="connsiteX8" fmla="*/ 763696 w 3252899"/>
              <a:gd name="connsiteY8" fmla="*/ 1244093 h 2403186"/>
              <a:gd name="connsiteX9" fmla="*/ 477946 w 3252899"/>
              <a:gd name="connsiteY9" fmla="*/ 1282193 h 2403186"/>
              <a:gd name="connsiteX10" fmla="*/ 338246 w 3252899"/>
              <a:gd name="connsiteY10" fmla="*/ 1390143 h 2403186"/>
              <a:gd name="connsiteX11" fmla="*/ 306496 w 3252899"/>
              <a:gd name="connsiteY11" fmla="*/ 1440943 h 2403186"/>
              <a:gd name="connsiteX12" fmla="*/ 293796 w 3252899"/>
              <a:gd name="connsiteY12" fmla="*/ 1542543 h 2403186"/>
              <a:gd name="connsiteX13" fmla="*/ 306496 w 3252899"/>
              <a:gd name="connsiteY13" fmla="*/ 1606043 h 2403186"/>
              <a:gd name="connsiteX14" fmla="*/ 810 w 3252899"/>
              <a:gd name="connsiteY14" fmla="*/ 1956622 h 2403186"/>
              <a:gd name="connsiteX15" fmla="*/ 219220 w 3252899"/>
              <a:gd name="connsiteY15" fmla="*/ 2096766 h 2403186"/>
              <a:gd name="connsiteX16" fmla="*/ 284197 w 3252899"/>
              <a:gd name="connsiteY16" fmla="*/ 2171488 h 2403186"/>
              <a:gd name="connsiteX17" fmla="*/ 261750 w 3252899"/>
              <a:gd name="connsiteY17" fmla="*/ 2269987 h 2403186"/>
              <a:gd name="connsiteX18" fmla="*/ 566846 w 3252899"/>
              <a:gd name="connsiteY18" fmla="*/ 2209293 h 2403186"/>
              <a:gd name="connsiteX19" fmla="*/ 801796 w 3252899"/>
              <a:gd name="connsiteY19" fmla="*/ 2266443 h 2403186"/>
              <a:gd name="connsiteX20" fmla="*/ 1335196 w 3252899"/>
              <a:gd name="connsiteY20" fmla="*/ 2399793 h 2403186"/>
              <a:gd name="connsiteX21" fmla="*/ 1824146 w 3252899"/>
              <a:gd name="connsiteY21" fmla="*/ 2361693 h 2403186"/>
              <a:gd name="connsiteX22" fmla="*/ 2274996 w 3252899"/>
              <a:gd name="connsiteY22" fmla="*/ 2342643 h 2403186"/>
              <a:gd name="connsiteX23" fmla="*/ 2548046 w 3252899"/>
              <a:gd name="connsiteY23" fmla="*/ 2348993 h 2403186"/>
              <a:gd name="connsiteX24" fmla="*/ 2871896 w 3252899"/>
              <a:gd name="connsiteY24" fmla="*/ 2107693 h 2403186"/>
              <a:gd name="connsiteX25" fmla="*/ 2833796 w 3252899"/>
              <a:gd name="connsiteY25" fmla="*/ 1936243 h 2403186"/>
              <a:gd name="connsiteX26" fmla="*/ 2948096 w 3252899"/>
              <a:gd name="connsiteY26" fmla="*/ 1707643 h 2403186"/>
              <a:gd name="connsiteX27" fmla="*/ 3252896 w 3252899"/>
              <a:gd name="connsiteY27" fmla="*/ 1453643 h 2403186"/>
              <a:gd name="connsiteX28" fmla="*/ 2941746 w 3252899"/>
              <a:gd name="connsiteY28" fmla="*/ 1136143 h 2403186"/>
              <a:gd name="connsiteX29" fmla="*/ 2732196 w 3252899"/>
              <a:gd name="connsiteY29" fmla="*/ 951993 h 2403186"/>
              <a:gd name="connsiteX30" fmla="*/ 2617896 w 3252899"/>
              <a:gd name="connsiteY30" fmla="*/ 596393 h 2403186"/>
              <a:gd name="connsiteX31" fmla="*/ 2332146 w 3252899"/>
              <a:gd name="connsiteY31" fmla="*/ 310643 h 2403186"/>
              <a:gd name="connsiteX32" fmla="*/ 2316559 w 3252899"/>
              <a:gd name="connsiteY32" fmla="*/ 159670 h 2403186"/>
              <a:gd name="connsiteX33" fmla="*/ 2294928 w 3252899"/>
              <a:gd name="connsiteY33" fmla="*/ 99458 h 2403186"/>
              <a:gd name="connsiteX34" fmla="*/ 2145551 w 3252899"/>
              <a:gd name="connsiteY34" fmla="*/ 7270 h 2403186"/>
              <a:gd name="connsiteX35" fmla="*/ 1985327 w 3252899"/>
              <a:gd name="connsiteY35" fmla="*/ 384668 h 2403186"/>
              <a:gd name="connsiteX36" fmla="*/ 1893548 w 3252899"/>
              <a:gd name="connsiteY36" fmla="*/ 458924 h 2403186"/>
              <a:gd name="connsiteX37" fmla="*/ 1867790 w 3252899"/>
              <a:gd name="connsiteY37" fmla="*/ 461499 h 2403186"/>
              <a:gd name="connsiteX38" fmla="*/ 1834305 w 3252899"/>
              <a:gd name="connsiteY38" fmla="*/ 461499 h 2403186"/>
              <a:gd name="connsiteX39" fmla="*/ 1775062 w 3252899"/>
              <a:gd name="connsiteY39" fmla="*/ 433165 h 2403186"/>
              <a:gd name="connsiteX40" fmla="*/ 1780214 w 3252899"/>
              <a:gd name="connsiteY40" fmla="*/ 379074 h 2403186"/>
              <a:gd name="connsiteX41" fmla="*/ 1785366 w 3252899"/>
              <a:gd name="connsiteY41" fmla="*/ 340437 h 2403186"/>
              <a:gd name="connsiteX42" fmla="*/ 1713316 w 3252899"/>
              <a:gd name="connsiteY42" fmla="*/ 253261 h 2403186"/>
              <a:gd name="connsiteX43" fmla="*/ 1677183 w 3252899"/>
              <a:gd name="connsiteY43" fmla="*/ 245133 h 2403186"/>
              <a:gd name="connsiteX44" fmla="*/ 1543242 w 3252899"/>
              <a:gd name="connsiteY44" fmla="*/ 278618 h 2403186"/>
              <a:gd name="connsiteX45" fmla="*/ 1532939 w 3252899"/>
              <a:gd name="connsiteY45" fmla="*/ 299225 h 2403186"/>
              <a:gd name="connsiteX46" fmla="*/ 1517485 w 3252899"/>
              <a:gd name="connsiteY46" fmla="*/ 337861 h 2403186"/>
              <a:gd name="connsiteX47" fmla="*/ 1549178 w 3252899"/>
              <a:gd name="connsiteY47" fmla="*/ 383833 h 2403186"/>
              <a:gd name="connsiteX48" fmla="*/ 1558698 w 3252899"/>
              <a:gd name="connsiteY48" fmla="*/ 420287 h 2403186"/>
              <a:gd name="connsiteX49" fmla="*/ 1538091 w 3252899"/>
              <a:gd name="connsiteY49" fmla="*/ 448619 h 2403186"/>
              <a:gd name="connsiteX50" fmla="*/ 1478795 w 3252899"/>
              <a:gd name="connsiteY50" fmla="*/ 496833 h 2403186"/>
              <a:gd name="connsiteX51" fmla="*/ 1437636 w 3252899"/>
              <a:gd name="connsiteY51" fmla="*/ 567105 h 2403186"/>
              <a:gd name="connsiteX52" fmla="*/ 1407422 w 3252899"/>
              <a:gd name="connsiteY52" fmla="*/ 568882 h 2403186"/>
              <a:gd name="connsiteX53" fmla="*/ 1355211 w 3252899"/>
              <a:gd name="connsiteY53" fmla="*/ 592863 h 2403186"/>
              <a:gd name="connsiteX54" fmla="*/ 1334605 w 3252899"/>
              <a:gd name="connsiteY54" fmla="*/ 649531 h 2403186"/>
              <a:gd name="connsiteX55" fmla="*/ 1313999 w 3252899"/>
              <a:gd name="connsiteY55" fmla="*/ 641803 h 2403186"/>
              <a:gd name="connsiteX56" fmla="*/ 1272786 w 3252899"/>
              <a:gd name="connsiteY56" fmla="*/ 634075 h 2403186"/>
              <a:gd name="connsiteX57" fmla="*/ 1182634 w 3252899"/>
              <a:gd name="connsiteY57" fmla="*/ 634074 h 2403186"/>
              <a:gd name="connsiteX58" fmla="*/ 1130976 w 3252899"/>
              <a:gd name="connsiteY58" fmla="*/ 620416 h 2403186"/>
              <a:gd name="connsiteX59" fmla="*/ 1071876 w 3252899"/>
              <a:gd name="connsiteY59" fmla="*/ 598014 h 2403186"/>
              <a:gd name="connsiteX60" fmla="*/ 1102784 w 3252899"/>
              <a:gd name="connsiteY60" fmla="*/ 574832 h 2403186"/>
              <a:gd name="connsiteX61" fmla="*/ 1172332 w 3252899"/>
              <a:gd name="connsiteY61" fmla="*/ 587711 h 2403186"/>
              <a:gd name="connsiteX62" fmla="*/ 1177482 w 3252899"/>
              <a:gd name="connsiteY62" fmla="*/ 605741 h 2403186"/>
              <a:gd name="connsiteX63" fmla="*/ 1228998 w 3252899"/>
              <a:gd name="connsiteY63" fmla="*/ 616045 h 2403186"/>
              <a:gd name="connsiteX64" fmla="*/ 1292346 w 3252899"/>
              <a:gd name="connsiteY64" fmla="*/ 585266 h 2403186"/>
              <a:gd name="connsiteX65" fmla="*/ 1265058 w 3252899"/>
              <a:gd name="connsiteY65" fmla="*/ 554227 h 2403186"/>
              <a:gd name="connsiteX66" fmla="*/ 1326877 w 3252899"/>
              <a:gd name="connsiteY66" fmla="*/ 538772 h 2403186"/>
              <a:gd name="connsiteX67" fmla="*/ 1339023 w 3252899"/>
              <a:gd name="connsiteY67" fmla="*/ 509229 h 2403186"/>
              <a:gd name="connsiteX68" fmla="*/ 1362938 w 3252899"/>
              <a:gd name="connsiteY68" fmla="*/ 489832 h 2403186"/>
              <a:gd name="connsiteX69" fmla="*/ 1370666 w 3252899"/>
              <a:gd name="connsiteY69" fmla="*/ 456347 h 2403186"/>
              <a:gd name="connsiteX70" fmla="*/ 1411878 w 3252899"/>
              <a:gd name="connsiteY70" fmla="*/ 446044 h 2403186"/>
              <a:gd name="connsiteX71" fmla="*/ 1427333 w 3252899"/>
              <a:gd name="connsiteY71" fmla="*/ 415134 h 2403186"/>
              <a:gd name="connsiteX72" fmla="*/ 1414454 w 3252899"/>
              <a:gd name="connsiteY72" fmla="*/ 386801 h 2403186"/>
              <a:gd name="connsiteX73" fmla="*/ 1445363 w 3252899"/>
              <a:gd name="connsiteY73" fmla="*/ 343013 h 2403186"/>
              <a:gd name="connsiteX74" fmla="*/ 1453145 w 3252899"/>
              <a:gd name="connsiteY74" fmla="*/ 329693 h 2403186"/>
              <a:gd name="connsiteX75" fmla="*/ 1440211 w 3252899"/>
              <a:gd name="connsiteY75" fmla="*/ 296649 h 2403186"/>
              <a:gd name="connsiteX76" fmla="*/ 1294163 w 3252899"/>
              <a:gd name="connsiteY76" fmla="*/ 236357 h 2403186"/>
              <a:gd name="connsiteX77" fmla="*/ 1205816 w 3252899"/>
              <a:gd name="connsiteY77" fmla="*/ 237406 h 2403186"/>
              <a:gd name="connsiteX78" fmla="*/ 1024046 w 3252899"/>
              <a:gd name="connsiteY78" fmla="*/ 101093 h 2403186"/>
              <a:gd name="connsiteX79" fmla="*/ 901942 w 3252899"/>
              <a:gd name="connsiteY79" fmla="*/ 57396 h 2403186"/>
              <a:gd name="connsiteX80" fmla="*/ 907027 w 3252899"/>
              <a:gd name="connsiteY80" fmla="*/ 88013 h 2403186"/>
              <a:gd name="connsiteX81" fmla="*/ 878692 w 3252899"/>
              <a:gd name="connsiteY81" fmla="*/ 98315 h 2403186"/>
              <a:gd name="connsiteX82" fmla="*/ 858086 w 3252899"/>
              <a:gd name="connsiteY82" fmla="*/ 126648 h 2403186"/>
              <a:gd name="connsiteX83" fmla="*/ 870965 w 3252899"/>
              <a:gd name="connsiteY83" fmla="*/ 165284 h 2403186"/>
              <a:gd name="connsiteX84" fmla="*/ 948237 w 3252899"/>
              <a:gd name="connsiteY84" fmla="*/ 165284 h 2403186"/>
              <a:gd name="connsiteX85" fmla="*/ 971421 w 3252899"/>
              <a:gd name="connsiteY85" fmla="*/ 219376 h 2403186"/>
              <a:gd name="connsiteX86" fmla="*/ 1010057 w 3252899"/>
              <a:gd name="connsiteY86" fmla="*/ 250285 h 2403186"/>
              <a:gd name="connsiteX87" fmla="*/ 1038391 w 3252899"/>
              <a:gd name="connsiteY87" fmla="*/ 268316 h 2403186"/>
              <a:gd name="connsiteX88" fmla="*/ 1027025 w 3252899"/>
              <a:gd name="connsiteY88" fmla="*/ 318214 h 2403186"/>
              <a:gd name="connsiteX89" fmla="*/ 981694 w 3252899"/>
              <a:gd name="connsiteY89" fmla="*/ 331423 h 2403186"/>
              <a:gd name="connsiteX90" fmla="*/ 899374 w 3252899"/>
              <a:gd name="connsiteY90" fmla="*/ 258088 h 2403186"/>
              <a:gd name="connsiteX91" fmla="*/ 783260 w 3252899"/>
              <a:gd name="connsiteY91" fmla="*/ 227295 h 2403186"/>
              <a:gd name="connsiteX0" fmla="*/ 795446 w 3252899"/>
              <a:gd name="connsiteY0" fmla="*/ 370245 h 2462788"/>
              <a:gd name="connsiteX1" fmla="*/ 854663 w 3252899"/>
              <a:gd name="connsiteY1" fmla="*/ 427395 h 2462788"/>
              <a:gd name="connsiteX2" fmla="*/ 877996 w 3252899"/>
              <a:gd name="connsiteY2" fmla="*/ 554395 h 2462788"/>
              <a:gd name="connsiteX3" fmla="*/ 833546 w 3252899"/>
              <a:gd name="connsiteY3" fmla="*/ 605195 h 2462788"/>
              <a:gd name="connsiteX4" fmla="*/ 770046 w 3252899"/>
              <a:gd name="connsiteY4" fmla="*/ 668695 h 2462788"/>
              <a:gd name="connsiteX5" fmla="*/ 725596 w 3252899"/>
              <a:gd name="connsiteY5" fmla="*/ 878245 h 2462788"/>
              <a:gd name="connsiteX6" fmla="*/ 738296 w 3252899"/>
              <a:gd name="connsiteY6" fmla="*/ 1043345 h 2462788"/>
              <a:gd name="connsiteX7" fmla="*/ 890696 w 3252899"/>
              <a:gd name="connsiteY7" fmla="*/ 1202095 h 2462788"/>
              <a:gd name="connsiteX8" fmla="*/ 763696 w 3252899"/>
              <a:gd name="connsiteY8" fmla="*/ 1303695 h 2462788"/>
              <a:gd name="connsiteX9" fmla="*/ 477946 w 3252899"/>
              <a:gd name="connsiteY9" fmla="*/ 1341795 h 2462788"/>
              <a:gd name="connsiteX10" fmla="*/ 338246 w 3252899"/>
              <a:gd name="connsiteY10" fmla="*/ 1449745 h 2462788"/>
              <a:gd name="connsiteX11" fmla="*/ 306496 w 3252899"/>
              <a:gd name="connsiteY11" fmla="*/ 1500545 h 2462788"/>
              <a:gd name="connsiteX12" fmla="*/ 293796 w 3252899"/>
              <a:gd name="connsiteY12" fmla="*/ 1602145 h 2462788"/>
              <a:gd name="connsiteX13" fmla="*/ 306496 w 3252899"/>
              <a:gd name="connsiteY13" fmla="*/ 1665645 h 2462788"/>
              <a:gd name="connsiteX14" fmla="*/ 810 w 3252899"/>
              <a:gd name="connsiteY14" fmla="*/ 2016224 h 2462788"/>
              <a:gd name="connsiteX15" fmla="*/ 219220 w 3252899"/>
              <a:gd name="connsiteY15" fmla="*/ 2156368 h 2462788"/>
              <a:gd name="connsiteX16" fmla="*/ 284197 w 3252899"/>
              <a:gd name="connsiteY16" fmla="*/ 2231090 h 2462788"/>
              <a:gd name="connsiteX17" fmla="*/ 261750 w 3252899"/>
              <a:gd name="connsiteY17" fmla="*/ 2329589 h 2462788"/>
              <a:gd name="connsiteX18" fmla="*/ 566846 w 3252899"/>
              <a:gd name="connsiteY18" fmla="*/ 2268895 h 2462788"/>
              <a:gd name="connsiteX19" fmla="*/ 801796 w 3252899"/>
              <a:gd name="connsiteY19" fmla="*/ 2326045 h 2462788"/>
              <a:gd name="connsiteX20" fmla="*/ 1335196 w 3252899"/>
              <a:gd name="connsiteY20" fmla="*/ 2459395 h 2462788"/>
              <a:gd name="connsiteX21" fmla="*/ 1824146 w 3252899"/>
              <a:gd name="connsiteY21" fmla="*/ 2421295 h 2462788"/>
              <a:gd name="connsiteX22" fmla="*/ 2274996 w 3252899"/>
              <a:gd name="connsiteY22" fmla="*/ 2402245 h 2462788"/>
              <a:gd name="connsiteX23" fmla="*/ 2548046 w 3252899"/>
              <a:gd name="connsiteY23" fmla="*/ 2408595 h 2462788"/>
              <a:gd name="connsiteX24" fmla="*/ 2871896 w 3252899"/>
              <a:gd name="connsiteY24" fmla="*/ 2167295 h 2462788"/>
              <a:gd name="connsiteX25" fmla="*/ 2833796 w 3252899"/>
              <a:gd name="connsiteY25" fmla="*/ 1995845 h 2462788"/>
              <a:gd name="connsiteX26" fmla="*/ 2948096 w 3252899"/>
              <a:gd name="connsiteY26" fmla="*/ 1767245 h 2462788"/>
              <a:gd name="connsiteX27" fmla="*/ 3252896 w 3252899"/>
              <a:gd name="connsiteY27" fmla="*/ 1513245 h 2462788"/>
              <a:gd name="connsiteX28" fmla="*/ 2941746 w 3252899"/>
              <a:gd name="connsiteY28" fmla="*/ 1195745 h 2462788"/>
              <a:gd name="connsiteX29" fmla="*/ 2732196 w 3252899"/>
              <a:gd name="connsiteY29" fmla="*/ 1011595 h 2462788"/>
              <a:gd name="connsiteX30" fmla="*/ 2617896 w 3252899"/>
              <a:gd name="connsiteY30" fmla="*/ 655995 h 2462788"/>
              <a:gd name="connsiteX31" fmla="*/ 2332146 w 3252899"/>
              <a:gd name="connsiteY31" fmla="*/ 370245 h 2462788"/>
              <a:gd name="connsiteX32" fmla="*/ 2316559 w 3252899"/>
              <a:gd name="connsiteY32" fmla="*/ 219272 h 2462788"/>
              <a:gd name="connsiteX33" fmla="*/ 2294928 w 3252899"/>
              <a:gd name="connsiteY33" fmla="*/ 159060 h 2462788"/>
              <a:gd name="connsiteX34" fmla="*/ 2187114 w 3252899"/>
              <a:gd name="connsiteY34" fmla="*/ 5749 h 2462788"/>
              <a:gd name="connsiteX35" fmla="*/ 1985327 w 3252899"/>
              <a:gd name="connsiteY35" fmla="*/ 444270 h 2462788"/>
              <a:gd name="connsiteX36" fmla="*/ 1893548 w 3252899"/>
              <a:gd name="connsiteY36" fmla="*/ 518526 h 2462788"/>
              <a:gd name="connsiteX37" fmla="*/ 1867790 w 3252899"/>
              <a:gd name="connsiteY37" fmla="*/ 521101 h 2462788"/>
              <a:gd name="connsiteX38" fmla="*/ 1834305 w 3252899"/>
              <a:gd name="connsiteY38" fmla="*/ 521101 h 2462788"/>
              <a:gd name="connsiteX39" fmla="*/ 1775062 w 3252899"/>
              <a:gd name="connsiteY39" fmla="*/ 492767 h 2462788"/>
              <a:gd name="connsiteX40" fmla="*/ 1780214 w 3252899"/>
              <a:gd name="connsiteY40" fmla="*/ 438676 h 2462788"/>
              <a:gd name="connsiteX41" fmla="*/ 1785366 w 3252899"/>
              <a:gd name="connsiteY41" fmla="*/ 400039 h 2462788"/>
              <a:gd name="connsiteX42" fmla="*/ 1713316 w 3252899"/>
              <a:gd name="connsiteY42" fmla="*/ 312863 h 2462788"/>
              <a:gd name="connsiteX43" fmla="*/ 1677183 w 3252899"/>
              <a:gd name="connsiteY43" fmla="*/ 304735 h 2462788"/>
              <a:gd name="connsiteX44" fmla="*/ 1543242 w 3252899"/>
              <a:gd name="connsiteY44" fmla="*/ 338220 h 2462788"/>
              <a:gd name="connsiteX45" fmla="*/ 1532939 w 3252899"/>
              <a:gd name="connsiteY45" fmla="*/ 358827 h 2462788"/>
              <a:gd name="connsiteX46" fmla="*/ 1517485 w 3252899"/>
              <a:gd name="connsiteY46" fmla="*/ 397463 h 2462788"/>
              <a:gd name="connsiteX47" fmla="*/ 1549178 w 3252899"/>
              <a:gd name="connsiteY47" fmla="*/ 443435 h 2462788"/>
              <a:gd name="connsiteX48" fmla="*/ 1558698 w 3252899"/>
              <a:gd name="connsiteY48" fmla="*/ 479889 h 2462788"/>
              <a:gd name="connsiteX49" fmla="*/ 1538091 w 3252899"/>
              <a:gd name="connsiteY49" fmla="*/ 508221 h 2462788"/>
              <a:gd name="connsiteX50" fmla="*/ 1478795 w 3252899"/>
              <a:gd name="connsiteY50" fmla="*/ 556435 h 2462788"/>
              <a:gd name="connsiteX51" fmla="*/ 1437636 w 3252899"/>
              <a:gd name="connsiteY51" fmla="*/ 626707 h 2462788"/>
              <a:gd name="connsiteX52" fmla="*/ 1407422 w 3252899"/>
              <a:gd name="connsiteY52" fmla="*/ 628484 h 2462788"/>
              <a:gd name="connsiteX53" fmla="*/ 1355211 w 3252899"/>
              <a:gd name="connsiteY53" fmla="*/ 652465 h 2462788"/>
              <a:gd name="connsiteX54" fmla="*/ 1334605 w 3252899"/>
              <a:gd name="connsiteY54" fmla="*/ 709133 h 2462788"/>
              <a:gd name="connsiteX55" fmla="*/ 1313999 w 3252899"/>
              <a:gd name="connsiteY55" fmla="*/ 701405 h 2462788"/>
              <a:gd name="connsiteX56" fmla="*/ 1272786 w 3252899"/>
              <a:gd name="connsiteY56" fmla="*/ 693677 h 2462788"/>
              <a:gd name="connsiteX57" fmla="*/ 1182634 w 3252899"/>
              <a:gd name="connsiteY57" fmla="*/ 693676 h 2462788"/>
              <a:gd name="connsiteX58" fmla="*/ 1130976 w 3252899"/>
              <a:gd name="connsiteY58" fmla="*/ 680018 h 2462788"/>
              <a:gd name="connsiteX59" fmla="*/ 1071876 w 3252899"/>
              <a:gd name="connsiteY59" fmla="*/ 657616 h 2462788"/>
              <a:gd name="connsiteX60" fmla="*/ 1102784 w 3252899"/>
              <a:gd name="connsiteY60" fmla="*/ 634434 h 2462788"/>
              <a:gd name="connsiteX61" fmla="*/ 1172332 w 3252899"/>
              <a:gd name="connsiteY61" fmla="*/ 647313 h 2462788"/>
              <a:gd name="connsiteX62" fmla="*/ 1177482 w 3252899"/>
              <a:gd name="connsiteY62" fmla="*/ 665343 h 2462788"/>
              <a:gd name="connsiteX63" fmla="*/ 1228998 w 3252899"/>
              <a:gd name="connsiteY63" fmla="*/ 675647 h 2462788"/>
              <a:gd name="connsiteX64" fmla="*/ 1292346 w 3252899"/>
              <a:gd name="connsiteY64" fmla="*/ 644868 h 2462788"/>
              <a:gd name="connsiteX65" fmla="*/ 1265058 w 3252899"/>
              <a:gd name="connsiteY65" fmla="*/ 613829 h 2462788"/>
              <a:gd name="connsiteX66" fmla="*/ 1326877 w 3252899"/>
              <a:gd name="connsiteY66" fmla="*/ 598374 h 2462788"/>
              <a:gd name="connsiteX67" fmla="*/ 1339023 w 3252899"/>
              <a:gd name="connsiteY67" fmla="*/ 568831 h 2462788"/>
              <a:gd name="connsiteX68" fmla="*/ 1362938 w 3252899"/>
              <a:gd name="connsiteY68" fmla="*/ 549434 h 2462788"/>
              <a:gd name="connsiteX69" fmla="*/ 1370666 w 3252899"/>
              <a:gd name="connsiteY69" fmla="*/ 515949 h 2462788"/>
              <a:gd name="connsiteX70" fmla="*/ 1411878 w 3252899"/>
              <a:gd name="connsiteY70" fmla="*/ 505646 h 2462788"/>
              <a:gd name="connsiteX71" fmla="*/ 1427333 w 3252899"/>
              <a:gd name="connsiteY71" fmla="*/ 474736 h 2462788"/>
              <a:gd name="connsiteX72" fmla="*/ 1414454 w 3252899"/>
              <a:gd name="connsiteY72" fmla="*/ 446403 h 2462788"/>
              <a:gd name="connsiteX73" fmla="*/ 1445363 w 3252899"/>
              <a:gd name="connsiteY73" fmla="*/ 402615 h 2462788"/>
              <a:gd name="connsiteX74" fmla="*/ 1453145 w 3252899"/>
              <a:gd name="connsiteY74" fmla="*/ 389295 h 2462788"/>
              <a:gd name="connsiteX75" fmla="*/ 1440211 w 3252899"/>
              <a:gd name="connsiteY75" fmla="*/ 356251 h 2462788"/>
              <a:gd name="connsiteX76" fmla="*/ 1294163 w 3252899"/>
              <a:gd name="connsiteY76" fmla="*/ 295959 h 2462788"/>
              <a:gd name="connsiteX77" fmla="*/ 1205816 w 3252899"/>
              <a:gd name="connsiteY77" fmla="*/ 297008 h 2462788"/>
              <a:gd name="connsiteX78" fmla="*/ 1024046 w 3252899"/>
              <a:gd name="connsiteY78" fmla="*/ 160695 h 2462788"/>
              <a:gd name="connsiteX79" fmla="*/ 901942 w 3252899"/>
              <a:gd name="connsiteY79" fmla="*/ 116998 h 2462788"/>
              <a:gd name="connsiteX80" fmla="*/ 907027 w 3252899"/>
              <a:gd name="connsiteY80" fmla="*/ 147615 h 2462788"/>
              <a:gd name="connsiteX81" fmla="*/ 878692 w 3252899"/>
              <a:gd name="connsiteY81" fmla="*/ 157917 h 2462788"/>
              <a:gd name="connsiteX82" fmla="*/ 858086 w 3252899"/>
              <a:gd name="connsiteY82" fmla="*/ 186250 h 2462788"/>
              <a:gd name="connsiteX83" fmla="*/ 870965 w 3252899"/>
              <a:gd name="connsiteY83" fmla="*/ 224886 h 2462788"/>
              <a:gd name="connsiteX84" fmla="*/ 948237 w 3252899"/>
              <a:gd name="connsiteY84" fmla="*/ 224886 h 2462788"/>
              <a:gd name="connsiteX85" fmla="*/ 971421 w 3252899"/>
              <a:gd name="connsiteY85" fmla="*/ 278978 h 2462788"/>
              <a:gd name="connsiteX86" fmla="*/ 1010057 w 3252899"/>
              <a:gd name="connsiteY86" fmla="*/ 309887 h 2462788"/>
              <a:gd name="connsiteX87" fmla="*/ 1038391 w 3252899"/>
              <a:gd name="connsiteY87" fmla="*/ 327918 h 2462788"/>
              <a:gd name="connsiteX88" fmla="*/ 1027025 w 3252899"/>
              <a:gd name="connsiteY88" fmla="*/ 377816 h 2462788"/>
              <a:gd name="connsiteX89" fmla="*/ 981694 w 3252899"/>
              <a:gd name="connsiteY89" fmla="*/ 391025 h 2462788"/>
              <a:gd name="connsiteX90" fmla="*/ 899374 w 3252899"/>
              <a:gd name="connsiteY90" fmla="*/ 317690 h 2462788"/>
              <a:gd name="connsiteX91" fmla="*/ 783260 w 3252899"/>
              <a:gd name="connsiteY91" fmla="*/ 286897 h 2462788"/>
              <a:gd name="connsiteX0" fmla="*/ 795446 w 3252899"/>
              <a:gd name="connsiteY0" fmla="*/ 376038 h 2468581"/>
              <a:gd name="connsiteX1" fmla="*/ 854663 w 3252899"/>
              <a:gd name="connsiteY1" fmla="*/ 433188 h 2468581"/>
              <a:gd name="connsiteX2" fmla="*/ 877996 w 3252899"/>
              <a:gd name="connsiteY2" fmla="*/ 560188 h 2468581"/>
              <a:gd name="connsiteX3" fmla="*/ 833546 w 3252899"/>
              <a:gd name="connsiteY3" fmla="*/ 610988 h 2468581"/>
              <a:gd name="connsiteX4" fmla="*/ 770046 w 3252899"/>
              <a:gd name="connsiteY4" fmla="*/ 674488 h 2468581"/>
              <a:gd name="connsiteX5" fmla="*/ 725596 w 3252899"/>
              <a:gd name="connsiteY5" fmla="*/ 884038 h 2468581"/>
              <a:gd name="connsiteX6" fmla="*/ 738296 w 3252899"/>
              <a:gd name="connsiteY6" fmla="*/ 1049138 h 2468581"/>
              <a:gd name="connsiteX7" fmla="*/ 890696 w 3252899"/>
              <a:gd name="connsiteY7" fmla="*/ 1207888 h 2468581"/>
              <a:gd name="connsiteX8" fmla="*/ 763696 w 3252899"/>
              <a:gd name="connsiteY8" fmla="*/ 1309488 h 2468581"/>
              <a:gd name="connsiteX9" fmla="*/ 477946 w 3252899"/>
              <a:gd name="connsiteY9" fmla="*/ 1347588 h 2468581"/>
              <a:gd name="connsiteX10" fmla="*/ 338246 w 3252899"/>
              <a:gd name="connsiteY10" fmla="*/ 1455538 h 2468581"/>
              <a:gd name="connsiteX11" fmla="*/ 306496 w 3252899"/>
              <a:gd name="connsiteY11" fmla="*/ 1506338 h 2468581"/>
              <a:gd name="connsiteX12" fmla="*/ 293796 w 3252899"/>
              <a:gd name="connsiteY12" fmla="*/ 1607938 h 2468581"/>
              <a:gd name="connsiteX13" fmla="*/ 306496 w 3252899"/>
              <a:gd name="connsiteY13" fmla="*/ 1671438 h 2468581"/>
              <a:gd name="connsiteX14" fmla="*/ 810 w 3252899"/>
              <a:gd name="connsiteY14" fmla="*/ 2022017 h 2468581"/>
              <a:gd name="connsiteX15" fmla="*/ 219220 w 3252899"/>
              <a:gd name="connsiteY15" fmla="*/ 2162161 h 2468581"/>
              <a:gd name="connsiteX16" fmla="*/ 284197 w 3252899"/>
              <a:gd name="connsiteY16" fmla="*/ 2236883 h 2468581"/>
              <a:gd name="connsiteX17" fmla="*/ 261750 w 3252899"/>
              <a:gd name="connsiteY17" fmla="*/ 2335382 h 2468581"/>
              <a:gd name="connsiteX18" fmla="*/ 566846 w 3252899"/>
              <a:gd name="connsiteY18" fmla="*/ 2274688 h 2468581"/>
              <a:gd name="connsiteX19" fmla="*/ 801796 w 3252899"/>
              <a:gd name="connsiteY19" fmla="*/ 2331838 h 2468581"/>
              <a:gd name="connsiteX20" fmla="*/ 1335196 w 3252899"/>
              <a:gd name="connsiteY20" fmla="*/ 2465188 h 2468581"/>
              <a:gd name="connsiteX21" fmla="*/ 1824146 w 3252899"/>
              <a:gd name="connsiteY21" fmla="*/ 2427088 h 2468581"/>
              <a:gd name="connsiteX22" fmla="*/ 2274996 w 3252899"/>
              <a:gd name="connsiteY22" fmla="*/ 2408038 h 2468581"/>
              <a:gd name="connsiteX23" fmla="*/ 2548046 w 3252899"/>
              <a:gd name="connsiteY23" fmla="*/ 2414388 h 2468581"/>
              <a:gd name="connsiteX24" fmla="*/ 2871896 w 3252899"/>
              <a:gd name="connsiteY24" fmla="*/ 2173088 h 2468581"/>
              <a:gd name="connsiteX25" fmla="*/ 2833796 w 3252899"/>
              <a:gd name="connsiteY25" fmla="*/ 2001638 h 2468581"/>
              <a:gd name="connsiteX26" fmla="*/ 2948096 w 3252899"/>
              <a:gd name="connsiteY26" fmla="*/ 1773038 h 2468581"/>
              <a:gd name="connsiteX27" fmla="*/ 3252896 w 3252899"/>
              <a:gd name="connsiteY27" fmla="*/ 1519038 h 2468581"/>
              <a:gd name="connsiteX28" fmla="*/ 2941746 w 3252899"/>
              <a:gd name="connsiteY28" fmla="*/ 1201538 h 2468581"/>
              <a:gd name="connsiteX29" fmla="*/ 2732196 w 3252899"/>
              <a:gd name="connsiteY29" fmla="*/ 1017388 h 2468581"/>
              <a:gd name="connsiteX30" fmla="*/ 2617896 w 3252899"/>
              <a:gd name="connsiteY30" fmla="*/ 661788 h 2468581"/>
              <a:gd name="connsiteX31" fmla="*/ 2332146 w 3252899"/>
              <a:gd name="connsiteY31" fmla="*/ 376038 h 2468581"/>
              <a:gd name="connsiteX32" fmla="*/ 2316559 w 3252899"/>
              <a:gd name="connsiteY32" fmla="*/ 225065 h 2468581"/>
              <a:gd name="connsiteX33" fmla="*/ 2294928 w 3252899"/>
              <a:gd name="connsiteY33" fmla="*/ 164853 h 2468581"/>
              <a:gd name="connsiteX34" fmla="*/ 2184906 w 3252899"/>
              <a:gd name="connsiteY34" fmla="*/ 130624 h 2468581"/>
              <a:gd name="connsiteX35" fmla="*/ 2187114 w 3252899"/>
              <a:gd name="connsiteY35" fmla="*/ 11542 h 2468581"/>
              <a:gd name="connsiteX36" fmla="*/ 1985327 w 3252899"/>
              <a:gd name="connsiteY36" fmla="*/ 450063 h 2468581"/>
              <a:gd name="connsiteX37" fmla="*/ 1893548 w 3252899"/>
              <a:gd name="connsiteY37" fmla="*/ 524319 h 2468581"/>
              <a:gd name="connsiteX38" fmla="*/ 1867790 w 3252899"/>
              <a:gd name="connsiteY38" fmla="*/ 526894 h 2468581"/>
              <a:gd name="connsiteX39" fmla="*/ 1834305 w 3252899"/>
              <a:gd name="connsiteY39" fmla="*/ 526894 h 2468581"/>
              <a:gd name="connsiteX40" fmla="*/ 1775062 w 3252899"/>
              <a:gd name="connsiteY40" fmla="*/ 498560 h 2468581"/>
              <a:gd name="connsiteX41" fmla="*/ 1780214 w 3252899"/>
              <a:gd name="connsiteY41" fmla="*/ 444469 h 2468581"/>
              <a:gd name="connsiteX42" fmla="*/ 1785366 w 3252899"/>
              <a:gd name="connsiteY42" fmla="*/ 405832 h 2468581"/>
              <a:gd name="connsiteX43" fmla="*/ 1713316 w 3252899"/>
              <a:gd name="connsiteY43" fmla="*/ 318656 h 2468581"/>
              <a:gd name="connsiteX44" fmla="*/ 1677183 w 3252899"/>
              <a:gd name="connsiteY44" fmla="*/ 310528 h 2468581"/>
              <a:gd name="connsiteX45" fmla="*/ 1543242 w 3252899"/>
              <a:gd name="connsiteY45" fmla="*/ 344013 h 2468581"/>
              <a:gd name="connsiteX46" fmla="*/ 1532939 w 3252899"/>
              <a:gd name="connsiteY46" fmla="*/ 364620 h 2468581"/>
              <a:gd name="connsiteX47" fmla="*/ 1517485 w 3252899"/>
              <a:gd name="connsiteY47" fmla="*/ 403256 h 2468581"/>
              <a:gd name="connsiteX48" fmla="*/ 1549178 w 3252899"/>
              <a:gd name="connsiteY48" fmla="*/ 449228 h 2468581"/>
              <a:gd name="connsiteX49" fmla="*/ 1558698 w 3252899"/>
              <a:gd name="connsiteY49" fmla="*/ 485682 h 2468581"/>
              <a:gd name="connsiteX50" fmla="*/ 1538091 w 3252899"/>
              <a:gd name="connsiteY50" fmla="*/ 514014 h 2468581"/>
              <a:gd name="connsiteX51" fmla="*/ 1478795 w 3252899"/>
              <a:gd name="connsiteY51" fmla="*/ 562228 h 2468581"/>
              <a:gd name="connsiteX52" fmla="*/ 1437636 w 3252899"/>
              <a:gd name="connsiteY52" fmla="*/ 632500 h 2468581"/>
              <a:gd name="connsiteX53" fmla="*/ 1407422 w 3252899"/>
              <a:gd name="connsiteY53" fmla="*/ 634277 h 2468581"/>
              <a:gd name="connsiteX54" fmla="*/ 1355211 w 3252899"/>
              <a:gd name="connsiteY54" fmla="*/ 658258 h 2468581"/>
              <a:gd name="connsiteX55" fmla="*/ 1334605 w 3252899"/>
              <a:gd name="connsiteY55" fmla="*/ 714926 h 2468581"/>
              <a:gd name="connsiteX56" fmla="*/ 1313999 w 3252899"/>
              <a:gd name="connsiteY56" fmla="*/ 707198 h 2468581"/>
              <a:gd name="connsiteX57" fmla="*/ 1272786 w 3252899"/>
              <a:gd name="connsiteY57" fmla="*/ 699470 h 2468581"/>
              <a:gd name="connsiteX58" fmla="*/ 1182634 w 3252899"/>
              <a:gd name="connsiteY58" fmla="*/ 699469 h 2468581"/>
              <a:gd name="connsiteX59" fmla="*/ 1130976 w 3252899"/>
              <a:gd name="connsiteY59" fmla="*/ 685811 h 2468581"/>
              <a:gd name="connsiteX60" fmla="*/ 1071876 w 3252899"/>
              <a:gd name="connsiteY60" fmla="*/ 663409 h 2468581"/>
              <a:gd name="connsiteX61" fmla="*/ 1102784 w 3252899"/>
              <a:gd name="connsiteY61" fmla="*/ 640227 h 2468581"/>
              <a:gd name="connsiteX62" fmla="*/ 1172332 w 3252899"/>
              <a:gd name="connsiteY62" fmla="*/ 653106 h 2468581"/>
              <a:gd name="connsiteX63" fmla="*/ 1177482 w 3252899"/>
              <a:gd name="connsiteY63" fmla="*/ 671136 h 2468581"/>
              <a:gd name="connsiteX64" fmla="*/ 1228998 w 3252899"/>
              <a:gd name="connsiteY64" fmla="*/ 681440 h 2468581"/>
              <a:gd name="connsiteX65" fmla="*/ 1292346 w 3252899"/>
              <a:gd name="connsiteY65" fmla="*/ 650661 h 2468581"/>
              <a:gd name="connsiteX66" fmla="*/ 1265058 w 3252899"/>
              <a:gd name="connsiteY66" fmla="*/ 619622 h 2468581"/>
              <a:gd name="connsiteX67" fmla="*/ 1326877 w 3252899"/>
              <a:gd name="connsiteY67" fmla="*/ 604167 h 2468581"/>
              <a:gd name="connsiteX68" fmla="*/ 1339023 w 3252899"/>
              <a:gd name="connsiteY68" fmla="*/ 574624 h 2468581"/>
              <a:gd name="connsiteX69" fmla="*/ 1362938 w 3252899"/>
              <a:gd name="connsiteY69" fmla="*/ 555227 h 2468581"/>
              <a:gd name="connsiteX70" fmla="*/ 1370666 w 3252899"/>
              <a:gd name="connsiteY70" fmla="*/ 521742 h 2468581"/>
              <a:gd name="connsiteX71" fmla="*/ 1411878 w 3252899"/>
              <a:gd name="connsiteY71" fmla="*/ 511439 h 2468581"/>
              <a:gd name="connsiteX72" fmla="*/ 1427333 w 3252899"/>
              <a:gd name="connsiteY72" fmla="*/ 480529 h 2468581"/>
              <a:gd name="connsiteX73" fmla="*/ 1414454 w 3252899"/>
              <a:gd name="connsiteY73" fmla="*/ 452196 h 2468581"/>
              <a:gd name="connsiteX74" fmla="*/ 1445363 w 3252899"/>
              <a:gd name="connsiteY74" fmla="*/ 408408 h 2468581"/>
              <a:gd name="connsiteX75" fmla="*/ 1453145 w 3252899"/>
              <a:gd name="connsiteY75" fmla="*/ 395088 h 2468581"/>
              <a:gd name="connsiteX76" fmla="*/ 1440211 w 3252899"/>
              <a:gd name="connsiteY76" fmla="*/ 362044 h 2468581"/>
              <a:gd name="connsiteX77" fmla="*/ 1294163 w 3252899"/>
              <a:gd name="connsiteY77" fmla="*/ 301752 h 2468581"/>
              <a:gd name="connsiteX78" fmla="*/ 1205816 w 3252899"/>
              <a:gd name="connsiteY78" fmla="*/ 302801 h 2468581"/>
              <a:gd name="connsiteX79" fmla="*/ 1024046 w 3252899"/>
              <a:gd name="connsiteY79" fmla="*/ 166488 h 2468581"/>
              <a:gd name="connsiteX80" fmla="*/ 901942 w 3252899"/>
              <a:gd name="connsiteY80" fmla="*/ 122791 h 2468581"/>
              <a:gd name="connsiteX81" fmla="*/ 907027 w 3252899"/>
              <a:gd name="connsiteY81" fmla="*/ 153408 h 2468581"/>
              <a:gd name="connsiteX82" fmla="*/ 878692 w 3252899"/>
              <a:gd name="connsiteY82" fmla="*/ 163710 h 2468581"/>
              <a:gd name="connsiteX83" fmla="*/ 858086 w 3252899"/>
              <a:gd name="connsiteY83" fmla="*/ 192043 h 2468581"/>
              <a:gd name="connsiteX84" fmla="*/ 870965 w 3252899"/>
              <a:gd name="connsiteY84" fmla="*/ 230679 h 2468581"/>
              <a:gd name="connsiteX85" fmla="*/ 948237 w 3252899"/>
              <a:gd name="connsiteY85" fmla="*/ 230679 h 2468581"/>
              <a:gd name="connsiteX86" fmla="*/ 971421 w 3252899"/>
              <a:gd name="connsiteY86" fmla="*/ 284771 h 2468581"/>
              <a:gd name="connsiteX87" fmla="*/ 1010057 w 3252899"/>
              <a:gd name="connsiteY87" fmla="*/ 315680 h 2468581"/>
              <a:gd name="connsiteX88" fmla="*/ 1038391 w 3252899"/>
              <a:gd name="connsiteY88" fmla="*/ 333711 h 2468581"/>
              <a:gd name="connsiteX89" fmla="*/ 1027025 w 3252899"/>
              <a:gd name="connsiteY89" fmla="*/ 383609 h 2468581"/>
              <a:gd name="connsiteX90" fmla="*/ 981694 w 3252899"/>
              <a:gd name="connsiteY90" fmla="*/ 396818 h 2468581"/>
              <a:gd name="connsiteX91" fmla="*/ 899374 w 3252899"/>
              <a:gd name="connsiteY91" fmla="*/ 323483 h 2468581"/>
              <a:gd name="connsiteX92" fmla="*/ 783260 w 3252899"/>
              <a:gd name="connsiteY92" fmla="*/ 292690 h 2468581"/>
              <a:gd name="connsiteX0" fmla="*/ 795446 w 3252899"/>
              <a:gd name="connsiteY0" fmla="*/ 392197 h 2484740"/>
              <a:gd name="connsiteX1" fmla="*/ 854663 w 3252899"/>
              <a:gd name="connsiteY1" fmla="*/ 449347 h 2484740"/>
              <a:gd name="connsiteX2" fmla="*/ 877996 w 3252899"/>
              <a:gd name="connsiteY2" fmla="*/ 576347 h 2484740"/>
              <a:gd name="connsiteX3" fmla="*/ 833546 w 3252899"/>
              <a:gd name="connsiteY3" fmla="*/ 627147 h 2484740"/>
              <a:gd name="connsiteX4" fmla="*/ 770046 w 3252899"/>
              <a:gd name="connsiteY4" fmla="*/ 690647 h 2484740"/>
              <a:gd name="connsiteX5" fmla="*/ 725596 w 3252899"/>
              <a:gd name="connsiteY5" fmla="*/ 900197 h 2484740"/>
              <a:gd name="connsiteX6" fmla="*/ 738296 w 3252899"/>
              <a:gd name="connsiteY6" fmla="*/ 1065297 h 2484740"/>
              <a:gd name="connsiteX7" fmla="*/ 890696 w 3252899"/>
              <a:gd name="connsiteY7" fmla="*/ 1224047 h 2484740"/>
              <a:gd name="connsiteX8" fmla="*/ 763696 w 3252899"/>
              <a:gd name="connsiteY8" fmla="*/ 1325647 h 2484740"/>
              <a:gd name="connsiteX9" fmla="*/ 477946 w 3252899"/>
              <a:gd name="connsiteY9" fmla="*/ 1363747 h 2484740"/>
              <a:gd name="connsiteX10" fmla="*/ 338246 w 3252899"/>
              <a:gd name="connsiteY10" fmla="*/ 1471697 h 2484740"/>
              <a:gd name="connsiteX11" fmla="*/ 306496 w 3252899"/>
              <a:gd name="connsiteY11" fmla="*/ 1522497 h 2484740"/>
              <a:gd name="connsiteX12" fmla="*/ 293796 w 3252899"/>
              <a:gd name="connsiteY12" fmla="*/ 1624097 h 2484740"/>
              <a:gd name="connsiteX13" fmla="*/ 306496 w 3252899"/>
              <a:gd name="connsiteY13" fmla="*/ 1687597 h 2484740"/>
              <a:gd name="connsiteX14" fmla="*/ 810 w 3252899"/>
              <a:gd name="connsiteY14" fmla="*/ 2038176 h 2484740"/>
              <a:gd name="connsiteX15" fmla="*/ 219220 w 3252899"/>
              <a:gd name="connsiteY15" fmla="*/ 2178320 h 2484740"/>
              <a:gd name="connsiteX16" fmla="*/ 284197 w 3252899"/>
              <a:gd name="connsiteY16" fmla="*/ 2253042 h 2484740"/>
              <a:gd name="connsiteX17" fmla="*/ 261750 w 3252899"/>
              <a:gd name="connsiteY17" fmla="*/ 2351541 h 2484740"/>
              <a:gd name="connsiteX18" fmla="*/ 566846 w 3252899"/>
              <a:gd name="connsiteY18" fmla="*/ 2290847 h 2484740"/>
              <a:gd name="connsiteX19" fmla="*/ 801796 w 3252899"/>
              <a:gd name="connsiteY19" fmla="*/ 2347997 h 2484740"/>
              <a:gd name="connsiteX20" fmla="*/ 1335196 w 3252899"/>
              <a:gd name="connsiteY20" fmla="*/ 2481347 h 2484740"/>
              <a:gd name="connsiteX21" fmla="*/ 1824146 w 3252899"/>
              <a:gd name="connsiteY21" fmla="*/ 2443247 h 2484740"/>
              <a:gd name="connsiteX22" fmla="*/ 2274996 w 3252899"/>
              <a:gd name="connsiteY22" fmla="*/ 2424197 h 2484740"/>
              <a:gd name="connsiteX23" fmla="*/ 2548046 w 3252899"/>
              <a:gd name="connsiteY23" fmla="*/ 2430547 h 2484740"/>
              <a:gd name="connsiteX24" fmla="*/ 2871896 w 3252899"/>
              <a:gd name="connsiteY24" fmla="*/ 2189247 h 2484740"/>
              <a:gd name="connsiteX25" fmla="*/ 2833796 w 3252899"/>
              <a:gd name="connsiteY25" fmla="*/ 2017797 h 2484740"/>
              <a:gd name="connsiteX26" fmla="*/ 2948096 w 3252899"/>
              <a:gd name="connsiteY26" fmla="*/ 1789197 h 2484740"/>
              <a:gd name="connsiteX27" fmla="*/ 3252896 w 3252899"/>
              <a:gd name="connsiteY27" fmla="*/ 1535197 h 2484740"/>
              <a:gd name="connsiteX28" fmla="*/ 2941746 w 3252899"/>
              <a:gd name="connsiteY28" fmla="*/ 1217697 h 2484740"/>
              <a:gd name="connsiteX29" fmla="*/ 2732196 w 3252899"/>
              <a:gd name="connsiteY29" fmla="*/ 1033547 h 2484740"/>
              <a:gd name="connsiteX30" fmla="*/ 2617896 w 3252899"/>
              <a:gd name="connsiteY30" fmla="*/ 677947 h 2484740"/>
              <a:gd name="connsiteX31" fmla="*/ 2332146 w 3252899"/>
              <a:gd name="connsiteY31" fmla="*/ 392197 h 2484740"/>
              <a:gd name="connsiteX32" fmla="*/ 2316559 w 3252899"/>
              <a:gd name="connsiteY32" fmla="*/ 241224 h 2484740"/>
              <a:gd name="connsiteX33" fmla="*/ 2294928 w 3252899"/>
              <a:gd name="connsiteY33" fmla="*/ 181012 h 2484740"/>
              <a:gd name="connsiteX34" fmla="*/ 2184906 w 3252899"/>
              <a:gd name="connsiteY34" fmla="*/ 146783 h 2484740"/>
              <a:gd name="connsiteX35" fmla="*/ 2204466 w 3252899"/>
              <a:gd name="connsiteY35" fmla="*/ 56321 h 2484740"/>
              <a:gd name="connsiteX36" fmla="*/ 2187114 w 3252899"/>
              <a:gd name="connsiteY36" fmla="*/ 27701 h 2484740"/>
              <a:gd name="connsiteX37" fmla="*/ 1985327 w 3252899"/>
              <a:gd name="connsiteY37" fmla="*/ 466222 h 2484740"/>
              <a:gd name="connsiteX38" fmla="*/ 1893548 w 3252899"/>
              <a:gd name="connsiteY38" fmla="*/ 540478 h 2484740"/>
              <a:gd name="connsiteX39" fmla="*/ 1867790 w 3252899"/>
              <a:gd name="connsiteY39" fmla="*/ 543053 h 2484740"/>
              <a:gd name="connsiteX40" fmla="*/ 1834305 w 3252899"/>
              <a:gd name="connsiteY40" fmla="*/ 543053 h 2484740"/>
              <a:gd name="connsiteX41" fmla="*/ 1775062 w 3252899"/>
              <a:gd name="connsiteY41" fmla="*/ 514719 h 2484740"/>
              <a:gd name="connsiteX42" fmla="*/ 1780214 w 3252899"/>
              <a:gd name="connsiteY42" fmla="*/ 460628 h 2484740"/>
              <a:gd name="connsiteX43" fmla="*/ 1785366 w 3252899"/>
              <a:gd name="connsiteY43" fmla="*/ 421991 h 2484740"/>
              <a:gd name="connsiteX44" fmla="*/ 1713316 w 3252899"/>
              <a:gd name="connsiteY44" fmla="*/ 334815 h 2484740"/>
              <a:gd name="connsiteX45" fmla="*/ 1677183 w 3252899"/>
              <a:gd name="connsiteY45" fmla="*/ 326687 h 2484740"/>
              <a:gd name="connsiteX46" fmla="*/ 1543242 w 3252899"/>
              <a:gd name="connsiteY46" fmla="*/ 360172 h 2484740"/>
              <a:gd name="connsiteX47" fmla="*/ 1532939 w 3252899"/>
              <a:gd name="connsiteY47" fmla="*/ 380779 h 2484740"/>
              <a:gd name="connsiteX48" fmla="*/ 1517485 w 3252899"/>
              <a:gd name="connsiteY48" fmla="*/ 419415 h 2484740"/>
              <a:gd name="connsiteX49" fmla="*/ 1549178 w 3252899"/>
              <a:gd name="connsiteY49" fmla="*/ 465387 h 2484740"/>
              <a:gd name="connsiteX50" fmla="*/ 1558698 w 3252899"/>
              <a:gd name="connsiteY50" fmla="*/ 501841 h 2484740"/>
              <a:gd name="connsiteX51" fmla="*/ 1538091 w 3252899"/>
              <a:gd name="connsiteY51" fmla="*/ 530173 h 2484740"/>
              <a:gd name="connsiteX52" fmla="*/ 1478795 w 3252899"/>
              <a:gd name="connsiteY52" fmla="*/ 578387 h 2484740"/>
              <a:gd name="connsiteX53" fmla="*/ 1437636 w 3252899"/>
              <a:gd name="connsiteY53" fmla="*/ 648659 h 2484740"/>
              <a:gd name="connsiteX54" fmla="*/ 1407422 w 3252899"/>
              <a:gd name="connsiteY54" fmla="*/ 650436 h 2484740"/>
              <a:gd name="connsiteX55" fmla="*/ 1355211 w 3252899"/>
              <a:gd name="connsiteY55" fmla="*/ 674417 h 2484740"/>
              <a:gd name="connsiteX56" fmla="*/ 1334605 w 3252899"/>
              <a:gd name="connsiteY56" fmla="*/ 731085 h 2484740"/>
              <a:gd name="connsiteX57" fmla="*/ 1313999 w 3252899"/>
              <a:gd name="connsiteY57" fmla="*/ 723357 h 2484740"/>
              <a:gd name="connsiteX58" fmla="*/ 1272786 w 3252899"/>
              <a:gd name="connsiteY58" fmla="*/ 715629 h 2484740"/>
              <a:gd name="connsiteX59" fmla="*/ 1182634 w 3252899"/>
              <a:gd name="connsiteY59" fmla="*/ 715628 h 2484740"/>
              <a:gd name="connsiteX60" fmla="*/ 1130976 w 3252899"/>
              <a:gd name="connsiteY60" fmla="*/ 701970 h 2484740"/>
              <a:gd name="connsiteX61" fmla="*/ 1071876 w 3252899"/>
              <a:gd name="connsiteY61" fmla="*/ 679568 h 2484740"/>
              <a:gd name="connsiteX62" fmla="*/ 1102784 w 3252899"/>
              <a:gd name="connsiteY62" fmla="*/ 656386 h 2484740"/>
              <a:gd name="connsiteX63" fmla="*/ 1172332 w 3252899"/>
              <a:gd name="connsiteY63" fmla="*/ 669265 h 2484740"/>
              <a:gd name="connsiteX64" fmla="*/ 1177482 w 3252899"/>
              <a:gd name="connsiteY64" fmla="*/ 687295 h 2484740"/>
              <a:gd name="connsiteX65" fmla="*/ 1228998 w 3252899"/>
              <a:gd name="connsiteY65" fmla="*/ 697599 h 2484740"/>
              <a:gd name="connsiteX66" fmla="*/ 1292346 w 3252899"/>
              <a:gd name="connsiteY66" fmla="*/ 666820 h 2484740"/>
              <a:gd name="connsiteX67" fmla="*/ 1265058 w 3252899"/>
              <a:gd name="connsiteY67" fmla="*/ 635781 h 2484740"/>
              <a:gd name="connsiteX68" fmla="*/ 1326877 w 3252899"/>
              <a:gd name="connsiteY68" fmla="*/ 620326 h 2484740"/>
              <a:gd name="connsiteX69" fmla="*/ 1339023 w 3252899"/>
              <a:gd name="connsiteY69" fmla="*/ 590783 h 2484740"/>
              <a:gd name="connsiteX70" fmla="*/ 1362938 w 3252899"/>
              <a:gd name="connsiteY70" fmla="*/ 571386 h 2484740"/>
              <a:gd name="connsiteX71" fmla="*/ 1370666 w 3252899"/>
              <a:gd name="connsiteY71" fmla="*/ 537901 h 2484740"/>
              <a:gd name="connsiteX72" fmla="*/ 1411878 w 3252899"/>
              <a:gd name="connsiteY72" fmla="*/ 527598 h 2484740"/>
              <a:gd name="connsiteX73" fmla="*/ 1427333 w 3252899"/>
              <a:gd name="connsiteY73" fmla="*/ 496688 h 2484740"/>
              <a:gd name="connsiteX74" fmla="*/ 1414454 w 3252899"/>
              <a:gd name="connsiteY74" fmla="*/ 468355 h 2484740"/>
              <a:gd name="connsiteX75" fmla="*/ 1445363 w 3252899"/>
              <a:gd name="connsiteY75" fmla="*/ 424567 h 2484740"/>
              <a:gd name="connsiteX76" fmla="*/ 1453145 w 3252899"/>
              <a:gd name="connsiteY76" fmla="*/ 411247 h 2484740"/>
              <a:gd name="connsiteX77" fmla="*/ 1440211 w 3252899"/>
              <a:gd name="connsiteY77" fmla="*/ 378203 h 2484740"/>
              <a:gd name="connsiteX78" fmla="*/ 1294163 w 3252899"/>
              <a:gd name="connsiteY78" fmla="*/ 317911 h 2484740"/>
              <a:gd name="connsiteX79" fmla="*/ 1205816 w 3252899"/>
              <a:gd name="connsiteY79" fmla="*/ 318960 h 2484740"/>
              <a:gd name="connsiteX80" fmla="*/ 1024046 w 3252899"/>
              <a:gd name="connsiteY80" fmla="*/ 182647 h 2484740"/>
              <a:gd name="connsiteX81" fmla="*/ 901942 w 3252899"/>
              <a:gd name="connsiteY81" fmla="*/ 138950 h 2484740"/>
              <a:gd name="connsiteX82" fmla="*/ 907027 w 3252899"/>
              <a:gd name="connsiteY82" fmla="*/ 169567 h 2484740"/>
              <a:gd name="connsiteX83" fmla="*/ 878692 w 3252899"/>
              <a:gd name="connsiteY83" fmla="*/ 179869 h 2484740"/>
              <a:gd name="connsiteX84" fmla="*/ 858086 w 3252899"/>
              <a:gd name="connsiteY84" fmla="*/ 208202 h 2484740"/>
              <a:gd name="connsiteX85" fmla="*/ 870965 w 3252899"/>
              <a:gd name="connsiteY85" fmla="*/ 246838 h 2484740"/>
              <a:gd name="connsiteX86" fmla="*/ 948237 w 3252899"/>
              <a:gd name="connsiteY86" fmla="*/ 246838 h 2484740"/>
              <a:gd name="connsiteX87" fmla="*/ 971421 w 3252899"/>
              <a:gd name="connsiteY87" fmla="*/ 300930 h 2484740"/>
              <a:gd name="connsiteX88" fmla="*/ 1010057 w 3252899"/>
              <a:gd name="connsiteY88" fmla="*/ 331839 h 2484740"/>
              <a:gd name="connsiteX89" fmla="*/ 1038391 w 3252899"/>
              <a:gd name="connsiteY89" fmla="*/ 349870 h 2484740"/>
              <a:gd name="connsiteX90" fmla="*/ 1027025 w 3252899"/>
              <a:gd name="connsiteY90" fmla="*/ 399768 h 2484740"/>
              <a:gd name="connsiteX91" fmla="*/ 981694 w 3252899"/>
              <a:gd name="connsiteY91" fmla="*/ 412977 h 2484740"/>
              <a:gd name="connsiteX92" fmla="*/ 899374 w 3252899"/>
              <a:gd name="connsiteY92" fmla="*/ 339642 h 2484740"/>
              <a:gd name="connsiteX93" fmla="*/ 783260 w 3252899"/>
              <a:gd name="connsiteY93" fmla="*/ 308849 h 2484740"/>
              <a:gd name="connsiteX0" fmla="*/ 795446 w 3252899"/>
              <a:gd name="connsiteY0" fmla="*/ 390752 h 2483295"/>
              <a:gd name="connsiteX1" fmla="*/ 854663 w 3252899"/>
              <a:gd name="connsiteY1" fmla="*/ 447902 h 2483295"/>
              <a:gd name="connsiteX2" fmla="*/ 877996 w 3252899"/>
              <a:gd name="connsiteY2" fmla="*/ 574902 h 2483295"/>
              <a:gd name="connsiteX3" fmla="*/ 833546 w 3252899"/>
              <a:gd name="connsiteY3" fmla="*/ 625702 h 2483295"/>
              <a:gd name="connsiteX4" fmla="*/ 770046 w 3252899"/>
              <a:gd name="connsiteY4" fmla="*/ 689202 h 2483295"/>
              <a:gd name="connsiteX5" fmla="*/ 725596 w 3252899"/>
              <a:gd name="connsiteY5" fmla="*/ 898752 h 2483295"/>
              <a:gd name="connsiteX6" fmla="*/ 738296 w 3252899"/>
              <a:gd name="connsiteY6" fmla="*/ 1063852 h 2483295"/>
              <a:gd name="connsiteX7" fmla="*/ 890696 w 3252899"/>
              <a:gd name="connsiteY7" fmla="*/ 1222602 h 2483295"/>
              <a:gd name="connsiteX8" fmla="*/ 763696 w 3252899"/>
              <a:gd name="connsiteY8" fmla="*/ 1324202 h 2483295"/>
              <a:gd name="connsiteX9" fmla="*/ 477946 w 3252899"/>
              <a:gd name="connsiteY9" fmla="*/ 1362302 h 2483295"/>
              <a:gd name="connsiteX10" fmla="*/ 338246 w 3252899"/>
              <a:gd name="connsiteY10" fmla="*/ 1470252 h 2483295"/>
              <a:gd name="connsiteX11" fmla="*/ 306496 w 3252899"/>
              <a:gd name="connsiteY11" fmla="*/ 1521052 h 2483295"/>
              <a:gd name="connsiteX12" fmla="*/ 293796 w 3252899"/>
              <a:gd name="connsiteY12" fmla="*/ 1622652 h 2483295"/>
              <a:gd name="connsiteX13" fmla="*/ 306496 w 3252899"/>
              <a:gd name="connsiteY13" fmla="*/ 1686152 h 2483295"/>
              <a:gd name="connsiteX14" fmla="*/ 810 w 3252899"/>
              <a:gd name="connsiteY14" fmla="*/ 2036731 h 2483295"/>
              <a:gd name="connsiteX15" fmla="*/ 219220 w 3252899"/>
              <a:gd name="connsiteY15" fmla="*/ 2176875 h 2483295"/>
              <a:gd name="connsiteX16" fmla="*/ 284197 w 3252899"/>
              <a:gd name="connsiteY16" fmla="*/ 2251597 h 2483295"/>
              <a:gd name="connsiteX17" fmla="*/ 261750 w 3252899"/>
              <a:gd name="connsiteY17" fmla="*/ 2350096 h 2483295"/>
              <a:gd name="connsiteX18" fmla="*/ 566846 w 3252899"/>
              <a:gd name="connsiteY18" fmla="*/ 2289402 h 2483295"/>
              <a:gd name="connsiteX19" fmla="*/ 801796 w 3252899"/>
              <a:gd name="connsiteY19" fmla="*/ 2346552 h 2483295"/>
              <a:gd name="connsiteX20" fmla="*/ 1335196 w 3252899"/>
              <a:gd name="connsiteY20" fmla="*/ 2479902 h 2483295"/>
              <a:gd name="connsiteX21" fmla="*/ 1824146 w 3252899"/>
              <a:gd name="connsiteY21" fmla="*/ 2441802 h 2483295"/>
              <a:gd name="connsiteX22" fmla="*/ 2274996 w 3252899"/>
              <a:gd name="connsiteY22" fmla="*/ 2422752 h 2483295"/>
              <a:gd name="connsiteX23" fmla="*/ 2548046 w 3252899"/>
              <a:gd name="connsiteY23" fmla="*/ 2429102 h 2483295"/>
              <a:gd name="connsiteX24" fmla="*/ 2871896 w 3252899"/>
              <a:gd name="connsiteY24" fmla="*/ 2187802 h 2483295"/>
              <a:gd name="connsiteX25" fmla="*/ 2833796 w 3252899"/>
              <a:gd name="connsiteY25" fmla="*/ 2016352 h 2483295"/>
              <a:gd name="connsiteX26" fmla="*/ 2948096 w 3252899"/>
              <a:gd name="connsiteY26" fmla="*/ 1787752 h 2483295"/>
              <a:gd name="connsiteX27" fmla="*/ 3252896 w 3252899"/>
              <a:gd name="connsiteY27" fmla="*/ 1533752 h 2483295"/>
              <a:gd name="connsiteX28" fmla="*/ 2941746 w 3252899"/>
              <a:gd name="connsiteY28" fmla="*/ 1216252 h 2483295"/>
              <a:gd name="connsiteX29" fmla="*/ 2732196 w 3252899"/>
              <a:gd name="connsiteY29" fmla="*/ 1032102 h 2483295"/>
              <a:gd name="connsiteX30" fmla="*/ 2617896 w 3252899"/>
              <a:gd name="connsiteY30" fmla="*/ 676502 h 2483295"/>
              <a:gd name="connsiteX31" fmla="*/ 2332146 w 3252899"/>
              <a:gd name="connsiteY31" fmla="*/ 390752 h 2483295"/>
              <a:gd name="connsiteX32" fmla="*/ 2316559 w 3252899"/>
              <a:gd name="connsiteY32" fmla="*/ 239779 h 2483295"/>
              <a:gd name="connsiteX33" fmla="*/ 2294928 w 3252899"/>
              <a:gd name="connsiteY33" fmla="*/ 179567 h 2483295"/>
              <a:gd name="connsiteX34" fmla="*/ 2184906 w 3252899"/>
              <a:gd name="connsiteY34" fmla="*/ 145338 h 2483295"/>
              <a:gd name="connsiteX35" fmla="*/ 2177572 w 3252899"/>
              <a:gd name="connsiteY35" fmla="*/ 96440 h 2483295"/>
              <a:gd name="connsiteX36" fmla="*/ 2204466 w 3252899"/>
              <a:gd name="connsiteY36" fmla="*/ 54876 h 2483295"/>
              <a:gd name="connsiteX37" fmla="*/ 2187114 w 3252899"/>
              <a:gd name="connsiteY37" fmla="*/ 26256 h 2483295"/>
              <a:gd name="connsiteX38" fmla="*/ 1985327 w 3252899"/>
              <a:gd name="connsiteY38" fmla="*/ 464777 h 2483295"/>
              <a:gd name="connsiteX39" fmla="*/ 1893548 w 3252899"/>
              <a:gd name="connsiteY39" fmla="*/ 539033 h 2483295"/>
              <a:gd name="connsiteX40" fmla="*/ 1867790 w 3252899"/>
              <a:gd name="connsiteY40" fmla="*/ 541608 h 2483295"/>
              <a:gd name="connsiteX41" fmla="*/ 1834305 w 3252899"/>
              <a:gd name="connsiteY41" fmla="*/ 541608 h 2483295"/>
              <a:gd name="connsiteX42" fmla="*/ 1775062 w 3252899"/>
              <a:gd name="connsiteY42" fmla="*/ 513274 h 2483295"/>
              <a:gd name="connsiteX43" fmla="*/ 1780214 w 3252899"/>
              <a:gd name="connsiteY43" fmla="*/ 459183 h 2483295"/>
              <a:gd name="connsiteX44" fmla="*/ 1785366 w 3252899"/>
              <a:gd name="connsiteY44" fmla="*/ 420546 h 2483295"/>
              <a:gd name="connsiteX45" fmla="*/ 1713316 w 3252899"/>
              <a:gd name="connsiteY45" fmla="*/ 333370 h 2483295"/>
              <a:gd name="connsiteX46" fmla="*/ 1677183 w 3252899"/>
              <a:gd name="connsiteY46" fmla="*/ 325242 h 2483295"/>
              <a:gd name="connsiteX47" fmla="*/ 1543242 w 3252899"/>
              <a:gd name="connsiteY47" fmla="*/ 358727 h 2483295"/>
              <a:gd name="connsiteX48" fmla="*/ 1532939 w 3252899"/>
              <a:gd name="connsiteY48" fmla="*/ 379334 h 2483295"/>
              <a:gd name="connsiteX49" fmla="*/ 1517485 w 3252899"/>
              <a:gd name="connsiteY49" fmla="*/ 417970 h 2483295"/>
              <a:gd name="connsiteX50" fmla="*/ 1549178 w 3252899"/>
              <a:gd name="connsiteY50" fmla="*/ 463942 h 2483295"/>
              <a:gd name="connsiteX51" fmla="*/ 1558698 w 3252899"/>
              <a:gd name="connsiteY51" fmla="*/ 500396 h 2483295"/>
              <a:gd name="connsiteX52" fmla="*/ 1538091 w 3252899"/>
              <a:gd name="connsiteY52" fmla="*/ 528728 h 2483295"/>
              <a:gd name="connsiteX53" fmla="*/ 1478795 w 3252899"/>
              <a:gd name="connsiteY53" fmla="*/ 576942 h 2483295"/>
              <a:gd name="connsiteX54" fmla="*/ 1437636 w 3252899"/>
              <a:gd name="connsiteY54" fmla="*/ 647214 h 2483295"/>
              <a:gd name="connsiteX55" fmla="*/ 1407422 w 3252899"/>
              <a:gd name="connsiteY55" fmla="*/ 648991 h 2483295"/>
              <a:gd name="connsiteX56" fmla="*/ 1355211 w 3252899"/>
              <a:gd name="connsiteY56" fmla="*/ 672972 h 2483295"/>
              <a:gd name="connsiteX57" fmla="*/ 1334605 w 3252899"/>
              <a:gd name="connsiteY57" fmla="*/ 729640 h 2483295"/>
              <a:gd name="connsiteX58" fmla="*/ 1313999 w 3252899"/>
              <a:gd name="connsiteY58" fmla="*/ 721912 h 2483295"/>
              <a:gd name="connsiteX59" fmla="*/ 1272786 w 3252899"/>
              <a:gd name="connsiteY59" fmla="*/ 714184 h 2483295"/>
              <a:gd name="connsiteX60" fmla="*/ 1182634 w 3252899"/>
              <a:gd name="connsiteY60" fmla="*/ 714183 h 2483295"/>
              <a:gd name="connsiteX61" fmla="*/ 1130976 w 3252899"/>
              <a:gd name="connsiteY61" fmla="*/ 700525 h 2483295"/>
              <a:gd name="connsiteX62" fmla="*/ 1071876 w 3252899"/>
              <a:gd name="connsiteY62" fmla="*/ 678123 h 2483295"/>
              <a:gd name="connsiteX63" fmla="*/ 1102784 w 3252899"/>
              <a:gd name="connsiteY63" fmla="*/ 654941 h 2483295"/>
              <a:gd name="connsiteX64" fmla="*/ 1172332 w 3252899"/>
              <a:gd name="connsiteY64" fmla="*/ 667820 h 2483295"/>
              <a:gd name="connsiteX65" fmla="*/ 1177482 w 3252899"/>
              <a:gd name="connsiteY65" fmla="*/ 685850 h 2483295"/>
              <a:gd name="connsiteX66" fmla="*/ 1228998 w 3252899"/>
              <a:gd name="connsiteY66" fmla="*/ 696154 h 2483295"/>
              <a:gd name="connsiteX67" fmla="*/ 1292346 w 3252899"/>
              <a:gd name="connsiteY67" fmla="*/ 665375 h 2483295"/>
              <a:gd name="connsiteX68" fmla="*/ 1265058 w 3252899"/>
              <a:gd name="connsiteY68" fmla="*/ 634336 h 2483295"/>
              <a:gd name="connsiteX69" fmla="*/ 1326877 w 3252899"/>
              <a:gd name="connsiteY69" fmla="*/ 618881 h 2483295"/>
              <a:gd name="connsiteX70" fmla="*/ 1339023 w 3252899"/>
              <a:gd name="connsiteY70" fmla="*/ 589338 h 2483295"/>
              <a:gd name="connsiteX71" fmla="*/ 1362938 w 3252899"/>
              <a:gd name="connsiteY71" fmla="*/ 569941 h 2483295"/>
              <a:gd name="connsiteX72" fmla="*/ 1370666 w 3252899"/>
              <a:gd name="connsiteY72" fmla="*/ 536456 h 2483295"/>
              <a:gd name="connsiteX73" fmla="*/ 1411878 w 3252899"/>
              <a:gd name="connsiteY73" fmla="*/ 526153 h 2483295"/>
              <a:gd name="connsiteX74" fmla="*/ 1427333 w 3252899"/>
              <a:gd name="connsiteY74" fmla="*/ 495243 h 2483295"/>
              <a:gd name="connsiteX75" fmla="*/ 1414454 w 3252899"/>
              <a:gd name="connsiteY75" fmla="*/ 466910 h 2483295"/>
              <a:gd name="connsiteX76" fmla="*/ 1445363 w 3252899"/>
              <a:gd name="connsiteY76" fmla="*/ 423122 h 2483295"/>
              <a:gd name="connsiteX77" fmla="*/ 1453145 w 3252899"/>
              <a:gd name="connsiteY77" fmla="*/ 409802 h 2483295"/>
              <a:gd name="connsiteX78" fmla="*/ 1440211 w 3252899"/>
              <a:gd name="connsiteY78" fmla="*/ 376758 h 2483295"/>
              <a:gd name="connsiteX79" fmla="*/ 1294163 w 3252899"/>
              <a:gd name="connsiteY79" fmla="*/ 316466 h 2483295"/>
              <a:gd name="connsiteX80" fmla="*/ 1205816 w 3252899"/>
              <a:gd name="connsiteY80" fmla="*/ 317515 h 2483295"/>
              <a:gd name="connsiteX81" fmla="*/ 1024046 w 3252899"/>
              <a:gd name="connsiteY81" fmla="*/ 181202 h 2483295"/>
              <a:gd name="connsiteX82" fmla="*/ 901942 w 3252899"/>
              <a:gd name="connsiteY82" fmla="*/ 137505 h 2483295"/>
              <a:gd name="connsiteX83" fmla="*/ 907027 w 3252899"/>
              <a:gd name="connsiteY83" fmla="*/ 168122 h 2483295"/>
              <a:gd name="connsiteX84" fmla="*/ 878692 w 3252899"/>
              <a:gd name="connsiteY84" fmla="*/ 178424 h 2483295"/>
              <a:gd name="connsiteX85" fmla="*/ 858086 w 3252899"/>
              <a:gd name="connsiteY85" fmla="*/ 206757 h 2483295"/>
              <a:gd name="connsiteX86" fmla="*/ 870965 w 3252899"/>
              <a:gd name="connsiteY86" fmla="*/ 245393 h 2483295"/>
              <a:gd name="connsiteX87" fmla="*/ 948237 w 3252899"/>
              <a:gd name="connsiteY87" fmla="*/ 245393 h 2483295"/>
              <a:gd name="connsiteX88" fmla="*/ 971421 w 3252899"/>
              <a:gd name="connsiteY88" fmla="*/ 299485 h 2483295"/>
              <a:gd name="connsiteX89" fmla="*/ 1010057 w 3252899"/>
              <a:gd name="connsiteY89" fmla="*/ 330394 h 2483295"/>
              <a:gd name="connsiteX90" fmla="*/ 1038391 w 3252899"/>
              <a:gd name="connsiteY90" fmla="*/ 348425 h 2483295"/>
              <a:gd name="connsiteX91" fmla="*/ 1027025 w 3252899"/>
              <a:gd name="connsiteY91" fmla="*/ 398323 h 2483295"/>
              <a:gd name="connsiteX92" fmla="*/ 981694 w 3252899"/>
              <a:gd name="connsiteY92" fmla="*/ 411532 h 2483295"/>
              <a:gd name="connsiteX93" fmla="*/ 899374 w 3252899"/>
              <a:gd name="connsiteY93" fmla="*/ 338197 h 2483295"/>
              <a:gd name="connsiteX94" fmla="*/ 783260 w 3252899"/>
              <a:gd name="connsiteY94" fmla="*/ 307404 h 2483295"/>
              <a:gd name="connsiteX0" fmla="*/ 795446 w 3252899"/>
              <a:gd name="connsiteY0" fmla="*/ 390752 h 2483295"/>
              <a:gd name="connsiteX1" fmla="*/ 854663 w 3252899"/>
              <a:gd name="connsiteY1" fmla="*/ 447902 h 2483295"/>
              <a:gd name="connsiteX2" fmla="*/ 877996 w 3252899"/>
              <a:gd name="connsiteY2" fmla="*/ 574902 h 2483295"/>
              <a:gd name="connsiteX3" fmla="*/ 833546 w 3252899"/>
              <a:gd name="connsiteY3" fmla="*/ 625702 h 2483295"/>
              <a:gd name="connsiteX4" fmla="*/ 770046 w 3252899"/>
              <a:gd name="connsiteY4" fmla="*/ 689202 h 2483295"/>
              <a:gd name="connsiteX5" fmla="*/ 725596 w 3252899"/>
              <a:gd name="connsiteY5" fmla="*/ 898752 h 2483295"/>
              <a:gd name="connsiteX6" fmla="*/ 738296 w 3252899"/>
              <a:gd name="connsiteY6" fmla="*/ 1063852 h 2483295"/>
              <a:gd name="connsiteX7" fmla="*/ 890696 w 3252899"/>
              <a:gd name="connsiteY7" fmla="*/ 1222602 h 2483295"/>
              <a:gd name="connsiteX8" fmla="*/ 763696 w 3252899"/>
              <a:gd name="connsiteY8" fmla="*/ 1324202 h 2483295"/>
              <a:gd name="connsiteX9" fmla="*/ 477946 w 3252899"/>
              <a:gd name="connsiteY9" fmla="*/ 1362302 h 2483295"/>
              <a:gd name="connsiteX10" fmla="*/ 338246 w 3252899"/>
              <a:gd name="connsiteY10" fmla="*/ 1470252 h 2483295"/>
              <a:gd name="connsiteX11" fmla="*/ 306496 w 3252899"/>
              <a:gd name="connsiteY11" fmla="*/ 1521052 h 2483295"/>
              <a:gd name="connsiteX12" fmla="*/ 293796 w 3252899"/>
              <a:gd name="connsiteY12" fmla="*/ 1622652 h 2483295"/>
              <a:gd name="connsiteX13" fmla="*/ 306496 w 3252899"/>
              <a:gd name="connsiteY13" fmla="*/ 1686152 h 2483295"/>
              <a:gd name="connsiteX14" fmla="*/ 810 w 3252899"/>
              <a:gd name="connsiteY14" fmla="*/ 2036731 h 2483295"/>
              <a:gd name="connsiteX15" fmla="*/ 219220 w 3252899"/>
              <a:gd name="connsiteY15" fmla="*/ 2176875 h 2483295"/>
              <a:gd name="connsiteX16" fmla="*/ 284197 w 3252899"/>
              <a:gd name="connsiteY16" fmla="*/ 2251597 h 2483295"/>
              <a:gd name="connsiteX17" fmla="*/ 261750 w 3252899"/>
              <a:gd name="connsiteY17" fmla="*/ 2350096 h 2483295"/>
              <a:gd name="connsiteX18" fmla="*/ 566846 w 3252899"/>
              <a:gd name="connsiteY18" fmla="*/ 2289402 h 2483295"/>
              <a:gd name="connsiteX19" fmla="*/ 801796 w 3252899"/>
              <a:gd name="connsiteY19" fmla="*/ 2346552 h 2483295"/>
              <a:gd name="connsiteX20" fmla="*/ 1335196 w 3252899"/>
              <a:gd name="connsiteY20" fmla="*/ 2479902 h 2483295"/>
              <a:gd name="connsiteX21" fmla="*/ 1824146 w 3252899"/>
              <a:gd name="connsiteY21" fmla="*/ 2441802 h 2483295"/>
              <a:gd name="connsiteX22" fmla="*/ 2274996 w 3252899"/>
              <a:gd name="connsiteY22" fmla="*/ 2422752 h 2483295"/>
              <a:gd name="connsiteX23" fmla="*/ 2548046 w 3252899"/>
              <a:gd name="connsiteY23" fmla="*/ 2429102 h 2483295"/>
              <a:gd name="connsiteX24" fmla="*/ 2871896 w 3252899"/>
              <a:gd name="connsiteY24" fmla="*/ 2187802 h 2483295"/>
              <a:gd name="connsiteX25" fmla="*/ 2833796 w 3252899"/>
              <a:gd name="connsiteY25" fmla="*/ 2016352 h 2483295"/>
              <a:gd name="connsiteX26" fmla="*/ 2948096 w 3252899"/>
              <a:gd name="connsiteY26" fmla="*/ 1787752 h 2483295"/>
              <a:gd name="connsiteX27" fmla="*/ 3252896 w 3252899"/>
              <a:gd name="connsiteY27" fmla="*/ 1533752 h 2483295"/>
              <a:gd name="connsiteX28" fmla="*/ 2941746 w 3252899"/>
              <a:gd name="connsiteY28" fmla="*/ 1216252 h 2483295"/>
              <a:gd name="connsiteX29" fmla="*/ 2732196 w 3252899"/>
              <a:gd name="connsiteY29" fmla="*/ 1032102 h 2483295"/>
              <a:gd name="connsiteX30" fmla="*/ 2617896 w 3252899"/>
              <a:gd name="connsiteY30" fmla="*/ 676502 h 2483295"/>
              <a:gd name="connsiteX31" fmla="*/ 2332146 w 3252899"/>
              <a:gd name="connsiteY31" fmla="*/ 390752 h 2483295"/>
              <a:gd name="connsiteX32" fmla="*/ 2316559 w 3252899"/>
              <a:gd name="connsiteY32" fmla="*/ 239779 h 2483295"/>
              <a:gd name="connsiteX33" fmla="*/ 2294928 w 3252899"/>
              <a:gd name="connsiteY33" fmla="*/ 179567 h 2483295"/>
              <a:gd name="connsiteX34" fmla="*/ 2209355 w 3252899"/>
              <a:gd name="connsiteY34" fmla="*/ 128223 h 2483295"/>
              <a:gd name="connsiteX35" fmla="*/ 2177572 w 3252899"/>
              <a:gd name="connsiteY35" fmla="*/ 96440 h 2483295"/>
              <a:gd name="connsiteX36" fmla="*/ 2204466 w 3252899"/>
              <a:gd name="connsiteY36" fmla="*/ 54876 h 2483295"/>
              <a:gd name="connsiteX37" fmla="*/ 2187114 w 3252899"/>
              <a:gd name="connsiteY37" fmla="*/ 26256 h 2483295"/>
              <a:gd name="connsiteX38" fmla="*/ 1985327 w 3252899"/>
              <a:gd name="connsiteY38" fmla="*/ 464777 h 2483295"/>
              <a:gd name="connsiteX39" fmla="*/ 1893548 w 3252899"/>
              <a:gd name="connsiteY39" fmla="*/ 539033 h 2483295"/>
              <a:gd name="connsiteX40" fmla="*/ 1867790 w 3252899"/>
              <a:gd name="connsiteY40" fmla="*/ 541608 h 2483295"/>
              <a:gd name="connsiteX41" fmla="*/ 1834305 w 3252899"/>
              <a:gd name="connsiteY41" fmla="*/ 541608 h 2483295"/>
              <a:gd name="connsiteX42" fmla="*/ 1775062 w 3252899"/>
              <a:gd name="connsiteY42" fmla="*/ 513274 h 2483295"/>
              <a:gd name="connsiteX43" fmla="*/ 1780214 w 3252899"/>
              <a:gd name="connsiteY43" fmla="*/ 459183 h 2483295"/>
              <a:gd name="connsiteX44" fmla="*/ 1785366 w 3252899"/>
              <a:gd name="connsiteY44" fmla="*/ 420546 h 2483295"/>
              <a:gd name="connsiteX45" fmla="*/ 1713316 w 3252899"/>
              <a:gd name="connsiteY45" fmla="*/ 333370 h 2483295"/>
              <a:gd name="connsiteX46" fmla="*/ 1677183 w 3252899"/>
              <a:gd name="connsiteY46" fmla="*/ 325242 h 2483295"/>
              <a:gd name="connsiteX47" fmla="*/ 1543242 w 3252899"/>
              <a:gd name="connsiteY47" fmla="*/ 358727 h 2483295"/>
              <a:gd name="connsiteX48" fmla="*/ 1532939 w 3252899"/>
              <a:gd name="connsiteY48" fmla="*/ 379334 h 2483295"/>
              <a:gd name="connsiteX49" fmla="*/ 1517485 w 3252899"/>
              <a:gd name="connsiteY49" fmla="*/ 417970 h 2483295"/>
              <a:gd name="connsiteX50" fmla="*/ 1549178 w 3252899"/>
              <a:gd name="connsiteY50" fmla="*/ 463942 h 2483295"/>
              <a:gd name="connsiteX51" fmla="*/ 1558698 w 3252899"/>
              <a:gd name="connsiteY51" fmla="*/ 500396 h 2483295"/>
              <a:gd name="connsiteX52" fmla="*/ 1538091 w 3252899"/>
              <a:gd name="connsiteY52" fmla="*/ 528728 h 2483295"/>
              <a:gd name="connsiteX53" fmla="*/ 1478795 w 3252899"/>
              <a:gd name="connsiteY53" fmla="*/ 576942 h 2483295"/>
              <a:gd name="connsiteX54" fmla="*/ 1437636 w 3252899"/>
              <a:gd name="connsiteY54" fmla="*/ 647214 h 2483295"/>
              <a:gd name="connsiteX55" fmla="*/ 1407422 w 3252899"/>
              <a:gd name="connsiteY55" fmla="*/ 648991 h 2483295"/>
              <a:gd name="connsiteX56" fmla="*/ 1355211 w 3252899"/>
              <a:gd name="connsiteY56" fmla="*/ 672972 h 2483295"/>
              <a:gd name="connsiteX57" fmla="*/ 1334605 w 3252899"/>
              <a:gd name="connsiteY57" fmla="*/ 729640 h 2483295"/>
              <a:gd name="connsiteX58" fmla="*/ 1313999 w 3252899"/>
              <a:gd name="connsiteY58" fmla="*/ 721912 h 2483295"/>
              <a:gd name="connsiteX59" fmla="*/ 1272786 w 3252899"/>
              <a:gd name="connsiteY59" fmla="*/ 714184 h 2483295"/>
              <a:gd name="connsiteX60" fmla="*/ 1182634 w 3252899"/>
              <a:gd name="connsiteY60" fmla="*/ 714183 h 2483295"/>
              <a:gd name="connsiteX61" fmla="*/ 1130976 w 3252899"/>
              <a:gd name="connsiteY61" fmla="*/ 700525 h 2483295"/>
              <a:gd name="connsiteX62" fmla="*/ 1071876 w 3252899"/>
              <a:gd name="connsiteY62" fmla="*/ 678123 h 2483295"/>
              <a:gd name="connsiteX63" fmla="*/ 1102784 w 3252899"/>
              <a:gd name="connsiteY63" fmla="*/ 654941 h 2483295"/>
              <a:gd name="connsiteX64" fmla="*/ 1172332 w 3252899"/>
              <a:gd name="connsiteY64" fmla="*/ 667820 h 2483295"/>
              <a:gd name="connsiteX65" fmla="*/ 1177482 w 3252899"/>
              <a:gd name="connsiteY65" fmla="*/ 685850 h 2483295"/>
              <a:gd name="connsiteX66" fmla="*/ 1228998 w 3252899"/>
              <a:gd name="connsiteY66" fmla="*/ 696154 h 2483295"/>
              <a:gd name="connsiteX67" fmla="*/ 1292346 w 3252899"/>
              <a:gd name="connsiteY67" fmla="*/ 665375 h 2483295"/>
              <a:gd name="connsiteX68" fmla="*/ 1265058 w 3252899"/>
              <a:gd name="connsiteY68" fmla="*/ 634336 h 2483295"/>
              <a:gd name="connsiteX69" fmla="*/ 1326877 w 3252899"/>
              <a:gd name="connsiteY69" fmla="*/ 618881 h 2483295"/>
              <a:gd name="connsiteX70" fmla="*/ 1339023 w 3252899"/>
              <a:gd name="connsiteY70" fmla="*/ 589338 h 2483295"/>
              <a:gd name="connsiteX71" fmla="*/ 1362938 w 3252899"/>
              <a:gd name="connsiteY71" fmla="*/ 569941 h 2483295"/>
              <a:gd name="connsiteX72" fmla="*/ 1370666 w 3252899"/>
              <a:gd name="connsiteY72" fmla="*/ 536456 h 2483295"/>
              <a:gd name="connsiteX73" fmla="*/ 1411878 w 3252899"/>
              <a:gd name="connsiteY73" fmla="*/ 526153 h 2483295"/>
              <a:gd name="connsiteX74" fmla="*/ 1427333 w 3252899"/>
              <a:gd name="connsiteY74" fmla="*/ 495243 h 2483295"/>
              <a:gd name="connsiteX75" fmla="*/ 1414454 w 3252899"/>
              <a:gd name="connsiteY75" fmla="*/ 466910 h 2483295"/>
              <a:gd name="connsiteX76" fmla="*/ 1445363 w 3252899"/>
              <a:gd name="connsiteY76" fmla="*/ 423122 h 2483295"/>
              <a:gd name="connsiteX77" fmla="*/ 1453145 w 3252899"/>
              <a:gd name="connsiteY77" fmla="*/ 409802 h 2483295"/>
              <a:gd name="connsiteX78" fmla="*/ 1440211 w 3252899"/>
              <a:gd name="connsiteY78" fmla="*/ 376758 h 2483295"/>
              <a:gd name="connsiteX79" fmla="*/ 1294163 w 3252899"/>
              <a:gd name="connsiteY79" fmla="*/ 316466 h 2483295"/>
              <a:gd name="connsiteX80" fmla="*/ 1205816 w 3252899"/>
              <a:gd name="connsiteY80" fmla="*/ 317515 h 2483295"/>
              <a:gd name="connsiteX81" fmla="*/ 1024046 w 3252899"/>
              <a:gd name="connsiteY81" fmla="*/ 181202 h 2483295"/>
              <a:gd name="connsiteX82" fmla="*/ 901942 w 3252899"/>
              <a:gd name="connsiteY82" fmla="*/ 137505 h 2483295"/>
              <a:gd name="connsiteX83" fmla="*/ 907027 w 3252899"/>
              <a:gd name="connsiteY83" fmla="*/ 168122 h 2483295"/>
              <a:gd name="connsiteX84" fmla="*/ 878692 w 3252899"/>
              <a:gd name="connsiteY84" fmla="*/ 178424 h 2483295"/>
              <a:gd name="connsiteX85" fmla="*/ 858086 w 3252899"/>
              <a:gd name="connsiteY85" fmla="*/ 206757 h 2483295"/>
              <a:gd name="connsiteX86" fmla="*/ 870965 w 3252899"/>
              <a:gd name="connsiteY86" fmla="*/ 245393 h 2483295"/>
              <a:gd name="connsiteX87" fmla="*/ 948237 w 3252899"/>
              <a:gd name="connsiteY87" fmla="*/ 245393 h 2483295"/>
              <a:gd name="connsiteX88" fmla="*/ 971421 w 3252899"/>
              <a:gd name="connsiteY88" fmla="*/ 299485 h 2483295"/>
              <a:gd name="connsiteX89" fmla="*/ 1010057 w 3252899"/>
              <a:gd name="connsiteY89" fmla="*/ 330394 h 2483295"/>
              <a:gd name="connsiteX90" fmla="*/ 1038391 w 3252899"/>
              <a:gd name="connsiteY90" fmla="*/ 348425 h 2483295"/>
              <a:gd name="connsiteX91" fmla="*/ 1027025 w 3252899"/>
              <a:gd name="connsiteY91" fmla="*/ 398323 h 2483295"/>
              <a:gd name="connsiteX92" fmla="*/ 981694 w 3252899"/>
              <a:gd name="connsiteY92" fmla="*/ 411532 h 2483295"/>
              <a:gd name="connsiteX93" fmla="*/ 899374 w 3252899"/>
              <a:gd name="connsiteY93" fmla="*/ 338197 h 2483295"/>
              <a:gd name="connsiteX94" fmla="*/ 783260 w 3252899"/>
              <a:gd name="connsiteY94" fmla="*/ 307404 h 2483295"/>
              <a:gd name="connsiteX0" fmla="*/ 795446 w 3252899"/>
              <a:gd name="connsiteY0" fmla="*/ 390752 h 2483295"/>
              <a:gd name="connsiteX1" fmla="*/ 854663 w 3252899"/>
              <a:gd name="connsiteY1" fmla="*/ 447902 h 2483295"/>
              <a:gd name="connsiteX2" fmla="*/ 877996 w 3252899"/>
              <a:gd name="connsiteY2" fmla="*/ 574902 h 2483295"/>
              <a:gd name="connsiteX3" fmla="*/ 833546 w 3252899"/>
              <a:gd name="connsiteY3" fmla="*/ 625702 h 2483295"/>
              <a:gd name="connsiteX4" fmla="*/ 770046 w 3252899"/>
              <a:gd name="connsiteY4" fmla="*/ 689202 h 2483295"/>
              <a:gd name="connsiteX5" fmla="*/ 725596 w 3252899"/>
              <a:gd name="connsiteY5" fmla="*/ 898752 h 2483295"/>
              <a:gd name="connsiteX6" fmla="*/ 738296 w 3252899"/>
              <a:gd name="connsiteY6" fmla="*/ 1063852 h 2483295"/>
              <a:gd name="connsiteX7" fmla="*/ 890696 w 3252899"/>
              <a:gd name="connsiteY7" fmla="*/ 1222602 h 2483295"/>
              <a:gd name="connsiteX8" fmla="*/ 763696 w 3252899"/>
              <a:gd name="connsiteY8" fmla="*/ 1324202 h 2483295"/>
              <a:gd name="connsiteX9" fmla="*/ 477946 w 3252899"/>
              <a:gd name="connsiteY9" fmla="*/ 1362302 h 2483295"/>
              <a:gd name="connsiteX10" fmla="*/ 338246 w 3252899"/>
              <a:gd name="connsiteY10" fmla="*/ 1470252 h 2483295"/>
              <a:gd name="connsiteX11" fmla="*/ 306496 w 3252899"/>
              <a:gd name="connsiteY11" fmla="*/ 1521052 h 2483295"/>
              <a:gd name="connsiteX12" fmla="*/ 293796 w 3252899"/>
              <a:gd name="connsiteY12" fmla="*/ 1622652 h 2483295"/>
              <a:gd name="connsiteX13" fmla="*/ 306496 w 3252899"/>
              <a:gd name="connsiteY13" fmla="*/ 1686152 h 2483295"/>
              <a:gd name="connsiteX14" fmla="*/ 810 w 3252899"/>
              <a:gd name="connsiteY14" fmla="*/ 2036731 h 2483295"/>
              <a:gd name="connsiteX15" fmla="*/ 219220 w 3252899"/>
              <a:gd name="connsiteY15" fmla="*/ 2176875 h 2483295"/>
              <a:gd name="connsiteX16" fmla="*/ 284197 w 3252899"/>
              <a:gd name="connsiteY16" fmla="*/ 2251597 h 2483295"/>
              <a:gd name="connsiteX17" fmla="*/ 261750 w 3252899"/>
              <a:gd name="connsiteY17" fmla="*/ 2350096 h 2483295"/>
              <a:gd name="connsiteX18" fmla="*/ 566846 w 3252899"/>
              <a:gd name="connsiteY18" fmla="*/ 2289402 h 2483295"/>
              <a:gd name="connsiteX19" fmla="*/ 801796 w 3252899"/>
              <a:gd name="connsiteY19" fmla="*/ 2346552 h 2483295"/>
              <a:gd name="connsiteX20" fmla="*/ 1335196 w 3252899"/>
              <a:gd name="connsiteY20" fmla="*/ 2479902 h 2483295"/>
              <a:gd name="connsiteX21" fmla="*/ 1824146 w 3252899"/>
              <a:gd name="connsiteY21" fmla="*/ 2441802 h 2483295"/>
              <a:gd name="connsiteX22" fmla="*/ 2274996 w 3252899"/>
              <a:gd name="connsiteY22" fmla="*/ 2422752 h 2483295"/>
              <a:gd name="connsiteX23" fmla="*/ 2548046 w 3252899"/>
              <a:gd name="connsiteY23" fmla="*/ 2429102 h 2483295"/>
              <a:gd name="connsiteX24" fmla="*/ 2871896 w 3252899"/>
              <a:gd name="connsiteY24" fmla="*/ 2187802 h 2483295"/>
              <a:gd name="connsiteX25" fmla="*/ 2833796 w 3252899"/>
              <a:gd name="connsiteY25" fmla="*/ 2016352 h 2483295"/>
              <a:gd name="connsiteX26" fmla="*/ 2948096 w 3252899"/>
              <a:gd name="connsiteY26" fmla="*/ 1787752 h 2483295"/>
              <a:gd name="connsiteX27" fmla="*/ 3252896 w 3252899"/>
              <a:gd name="connsiteY27" fmla="*/ 1533752 h 2483295"/>
              <a:gd name="connsiteX28" fmla="*/ 2941746 w 3252899"/>
              <a:gd name="connsiteY28" fmla="*/ 1216252 h 2483295"/>
              <a:gd name="connsiteX29" fmla="*/ 2732196 w 3252899"/>
              <a:gd name="connsiteY29" fmla="*/ 1032102 h 2483295"/>
              <a:gd name="connsiteX30" fmla="*/ 2617896 w 3252899"/>
              <a:gd name="connsiteY30" fmla="*/ 676502 h 2483295"/>
              <a:gd name="connsiteX31" fmla="*/ 2332146 w 3252899"/>
              <a:gd name="connsiteY31" fmla="*/ 390752 h 2483295"/>
              <a:gd name="connsiteX32" fmla="*/ 2316559 w 3252899"/>
              <a:gd name="connsiteY32" fmla="*/ 239779 h 2483295"/>
              <a:gd name="connsiteX33" fmla="*/ 2285148 w 3252899"/>
              <a:gd name="connsiteY33" fmla="*/ 194237 h 2483295"/>
              <a:gd name="connsiteX34" fmla="*/ 2209355 w 3252899"/>
              <a:gd name="connsiteY34" fmla="*/ 128223 h 2483295"/>
              <a:gd name="connsiteX35" fmla="*/ 2177572 w 3252899"/>
              <a:gd name="connsiteY35" fmla="*/ 96440 h 2483295"/>
              <a:gd name="connsiteX36" fmla="*/ 2204466 w 3252899"/>
              <a:gd name="connsiteY36" fmla="*/ 54876 h 2483295"/>
              <a:gd name="connsiteX37" fmla="*/ 2187114 w 3252899"/>
              <a:gd name="connsiteY37" fmla="*/ 26256 h 2483295"/>
              <a:gd name="connsiteX38" fmla="*/ 1985327 w 3252899"/>
              <a:gd name="connsiteY38" fmla="*/ 464777 h 2483295"/>
              <a:gd name="connsiteX39" fmla="*/ 1893548 w 3252899"/>
              <a:gd name="connsiteY39" fmla="*/ 539033 h 2483295"/>
              <a:gd name="connsiteX40" fmla="*/ 1867790 w 3252899"/>
              <a:gd name="connsiteY40" fmla="*/ 541608 h 2483295"/>
              <a:gd name="connsiteX41" fmla="*/ 1834305 w 3252899"/>
              <a:gd name="connsiteY41" fmla="*/ 541608 h 2483295"/>
              <a:gd name="connsiteX42" fmla="*/ 1775062 w 3252899"/>
              <a:gd name="connsiteY42" fmla="*/ 513274 h 2483295"/>
              <a:gd name="connsiteX43" fmla="*/ 1780214 w 3252899"/>
              <a:gd name="connsiteY43" fmla="*/ 459183 h 2483295"/>
              <a:gd name="connsiteX44" fmla="*/ 1785366 w 3252899"/>
              <a:gd name="connsiteY44" fmla="*/ 420546 h 2483295"/>
              <a:gd name="connsiteX45" fmla="*/ 1713316 w 3252899"/>
              <a:gd name="connsiteY45" fmla="*/ 333370 h 2483295"/>
              <a:gd name="connsiteX46" fmla="*/ 1677183 w 3252899"/>
              <a:gd name="connsiteY46" fmla="*/ 325242 h 2483295"/>
              <a:gd name="connsiteX47" fmla="*/ 1543242 w 3252899"/>
              <a:gd name="connsiteY47" fmla="*/ 358727 h 2483295"/>
              <a:gd name="connsiteX48" fmla="*/ 1532939 w 3252899"/>
              <a:gd name="connsiteY48" fmla="*/ 379334 h 2483295"/>
              <a:gd name="connsiteX49" fmla="*/ 1517485 w 3252899"/>
              <a:gd name="connsiteY49" fmla="*/ 417970 h 2483295"/>
              <a:gd name="connsiteX50" fmla="*/ 1549178 w 3252899"/>
              <a:gd name="connsiteY50" fmla="*/ 463942 h 2483295"/>
              <a:gd name="connsiteX51" fmla="*/ 1558698 w 3252899"/>
              <a:gd name="connsiteY51" fmla="*/ 500396 h 2483295"/>
              <a:gd name="connsiteX52" fmla="*/ 1538091 w 3252899"/>
              <a:gd name="connsiteY52" fmla="*/ 528728 h 2483295"/>
              <a:gd name="connsiteX53" fmla="*/ 1478795 w 3252899"/>
              <a:gd name="connsiteY53" fmla="*/ 576942 h 2483295"/>
              <a:gd name="connsiteX54" fmla="*/ 1437636 w 3252899"/>
              <a:gd name="connsiteY54" fmla="*/ 647214 h 2483295"/>
              <a:gd name="connsiteX55" fmla="*/ 1407422 w 3252899"/>
              <a:gd name="connsiteY55" fmla="*/ 648991 h 2483295"/>
              <a:gd name="connsiteX56" fmla="*/ 1355211 w 3252899"/>
              <a:gd name="connsiteY56" fmla="*/ 672972 h 2483295"/>
              <a:gd name="connsiteX57" fmla="*/ 1334605 w 3252899"/>
              <a:gd name="connsiteY57" fmla="*/ 729640 h 2483295"/>
              <a:gd name="connsiteX58" fmla="*/ 1313999 w 3252899"/>
              <a:gd name="connsiteY58" fmla="*/ 721912 h 2483295"/>
              <a:gd name="connsiteX59" fmla="*/ 1272786 w 3252899"/>
              <a:gd name="connsiteY59" fmla="*/ 714184 h 2483295"/>
              <a:gd name="connsiteX60" fmla="*/ 1182634 w 3252899"/>
              <a:gd name="connsiteY60" fmla="*/ 714183 h 2483295"/>
              <a:gd name="connsiteX61" fmla="*/ 1130976 w 3252899"/>
              <a:gd name="connsiteY61" fmla="*/ 700525 h 2483295"/>
              <a:gd name="connsiteX62" fmla="*/ 1071876 w 3252899"/>
              <a:gd name="connsiteY62" fmla="*/ 678123 h 2483295"/>
              <a:gd name="connsiteX63" fmla="*/ 1102784 w 3252899"/>
              <a:gd name="connsiteY63" fmla="*/ 654941 h 2483295"/>
              <a:gd name="connsiteX64" fmla="*/ 1172332 w 3252899"/>
              <a:gd name="connsiteY64" fmla="*/ 667820 h 2483295"/>
              <a:gd name="connsiteX65" fmla="*/ 1177482 w 3252899"/>
              <a:gd name="connsiteY65" fmla="*/ 685850 h 2483295"/>
              <a:gd name="connsiteX66" fmla="*/ 1228998 w 3252899"/>
              <a:gd name="connsiteY66" fmla="*/ 696154 h 2483295"/>
              <a:gd name="connsiteX67" fmla="*/ 1292346 w 3252899"/>
              <a:gd name="connsiteY67" fmla="*/ 665375 h 2483295"/>
              <a:gd name="connsiteX68" fmla="*/ 1265058 w 3252899"/>
              <a:gd name="connsiteY68" fmla="*/ 634336 h 2483295"/>
              <a:gd name="connsiteX69" fmla="*/ 1326877 w 3252899"/>
              <a:gd name="connsiteY69" fmla="*/ 618881 h 2483295"/>
              <a:gd name="connsiteX70" fmla="*/ 1339023 w 3252899"/>
              <a:gd name="connsiteY70" fmla="*/ 589338 h 2483295"/>
              <a:gd name="connsiteX71" fmla="*/ 1362938 w 3252899"/>
              <a:gd name="connsiteY71" fmla="*/ 569941 h 2483295"/>
              <a:gd name="connsiteX72" fmla="*/ 1370666 w 3252899"/>
              <a:gd name="connsiteY72" fmla="*/ 536456 h 2483295"/>
              <a:gd name="connsiteX73" fmla="*/ 1411878 w 3252899"/>
              <a:gd name="connsiteY73" fmla="*/ 526153 h 2483295"/>
              <a:gd name="connsiteX74" fmla="*/ 1427333 w 3252899"/>
              <a:gd name="connsiteY74" fmla="*/ 495243 h 2483295"/>
              <a:gd name="connsiteX75" fmla="*/ 1414454 w 3252899"/>
              <a:gd name="connsiteY75" fmla="*/ 466910 h 2483295"/>
              <a:gd name="connsiteX76" fmla="*/ 1445363 w 3252899"/>
              <a:gd name="connsiteY76" fmla="*/ 423122 h 2483295"/>
              <a:gd name="connsiteX77" fmla="*/ 1453145 w 3252899"/>
              <a:gd name="connsiteY77" fmla="*/ 409802 h 2483295"/>
              <a:gd name="connsiteX78" fmla="*/ 1440211 w 3252899"/>
              <a:gd name="connsiteY78" fmla="*/ 376758 h 2483295"/>
              <a:gd name="connsiteX79" fmla="*/ 1294163 w 3252899"/>
              <a:gd name="connsiteY79" fmla="*/ 316466 h 2483295"/>
              <a:gd name="connsiteX80" fmla="*/ 1205816 w 3252899"/>
              <a:gd name="connsiteY80" fmla="*/ 317515 h 2483295"/>
              <a:gd name="connsiteX81" fmla="*/ 1024046 w 3252899"/>
              <a:gd name="connsiteY81" fmla="*/ 181202 h 2483295"/>
              <a:gd name="connsiteX82" fmla="*/ 901942 w 3252899"/>
              <a:gd name="connsiteY82" fmla="*/ 137505 h 2483295"/>
              <a:gd name="connsiteX83" fmla="*/ 907027 w 3252899"/>
              <a:gd name="connsiteY83" fmla="*/ 168122 h 2483295"/>
              <a:gd name="connsiteX84" fmla="*/ 878692 w 3252899"/>
              <a:gd name="connsiteY84" fmla="*/ 178424 h 2483295"/>
              <a:gd name="connsiteX85" fmla="*/ 858086 w 3252899"/>
              <a:gd name="connsiteY85" fmla="*/ 206757 h 2483295"/>
              <a:gd name="connsiteX86" fmla="*/ 870965 w 3252899"/>
              <a:gd name="connsiteY86" fmla="*/ 245393 h 2483295"/>
              <a:gd name="connsiteX87" fmla="*/ 948237 w 3252899"/>
              <a:gd name="connsiteY87" fmla="*/ 245393 h 2483295"/>
              <a:gd name="connsiteX88" fmla="*/ 971421 w 3252899"/>
              <a:gd name="connsiteY88" fmla="*/ 299485 h 2483295"/>
              <a:gd name="connsiteX89" fmla="*/ 1010057 w 3252899"/>
              <a:gd name="connsiteY89" fmla="*/ 330394 h 2483295"/>
              <a:gd name="connsiteX90" fmla="*/ 1038391 w 3252899"/>
              <a:gd name="connsiteY90" fmla="*/ 348425 h 2483295"/>
              <a:gd name="connsiteX91" fmla="*/ 1027025 w 3252899"/>
              <a:gd name="connsiteY91" fmla="*/ 398323 h 2483295"/>
              <a:gd name="connsiteX92" fmla="*/ 981694 w 3252899"/>
              <a:gd name="connsiteY92" fmla="*/ 411532 h 2483295"/>
              <a:gd name="connsiteX93" fmla="*/ 899374 w 3252899"/>
              <a:gd name="connsiteY93" fmla="*/ 338197 h 2483295"/>
              <a:gd name="connsiteX94" fmla="*/ 783260 w 3252899"/>
              <a:gd name="connsiteY94" fmla="*/ 307404 h 248329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85148 w 3252899"/>
              <a:gd name="connsiteY33" fmla="*/ 169107 h 2458165"/>
              <a:gd name="connsiteX34" fmla="*/ 2209355 w 3252899"/>
              <a:gd name="connsiteY34" fmla="*/ 103093 h 2458165"/>
              <a:gd name="connsiteX35" fmla="*/ 2177572 w 3252899"/>
              <a:gd name="connsiteY35" fmla="*/ 71310 h 2458165"/>
              <a:gd name="connsiteX36" fmla="*/ 2204466 w 3252899"/>
              <a:gd name="connsiteY36" fmla="*/ 29746 h 2458165"/>
              <a:gd name="connsiteX37" fmla="*/ 2187114 w 3252899"/>
              <a:gd name="connsiteY37" fmla="*/ 1126 h 2458165"/>
              <a:gd name="connsiteX38" fmla="*/ 2136008 w 3252899"/>
              <a:gd name="connsiteY38" fmla="*/ 68865 h 2458165"/>
              <a:gd name="connsiteX39" fmla="*/ 1985327 w 3252899"/>
              <a:gd name="connsiteY39" fmla="*/ 439647 h 2458165"/>
              <a:gd name="connsiteX40" fmla="*/ 1893548 w 3252899"/>
              <a:gd name="connsiteY40" fmla="*/ 513903 h 2458165"/>
              <a:gd name="connsiteX41" fmla="*/ 1867790 w 3252899"/>
              <a:gd name="connsiteY41" fmla="*/ 516478 h 2458165"/>
              <a:gd name="connsiteX42" fmla="*/ 1834305 w 3252899"/>
              <a:gd name="connsiteY42" fmla="*/ 516478 h 2458165"/>
              <a:gd name="connsiteX43" fmla="*/ 1775062 w 3252899"/>
              <a:gd name="connsiteY43" fmla="*/ 488144 h 2458165"/>
              <a:gd name="connsiteX44" fmla="*/ 1780214 w 3252899"/>
              <a:gd name="connsiteY44" fmla="*/ 434053 h 2458165"/>
              <a:gd name="connsiteX45" fmla="*/ 1785366 w 3252899"/>
              <a:gd name="connsiteY45" fmla="*/ 395416 h 2458165"/>
              <a:gd name="connsiteX46" fmla="*/ 1713316 w 3252899"/>
              <a:gd name="connsiteY46" fmla="*/ 308240 h 2458165"/>
              <a:gd name="connsiteX47" fmla="*/ 1677183 w 3252899"/>
              <a:gd name="connsiteY47" fmla="*/ 300112 h 2458165"/>
              <a:gd name="connsiteX48" fmla="*/ 1543242 w 3252899"/>
              <a:gd name="connsiteY48" fmla="*/ 333597 h 2458165"/>
              <a:gd name="connsiteX49" fmla="*/ 1532939 w 3252899"/>
              <a:gd name="connsiteY49" fmla="*/ 354204 h 2458165"/>
              <a:gd name="connsiteX50" fmla="*/ 1517485 w 3252899"/>
              <a:gd name="connsiteY50" fmla="*/ 392840 h 2458165"/>
              <a:gd name="connsiteX51" fmla="*/ 1549178 w 3252899"/>
              <a:gd name="connsiteY51" fmla="*/ 438812 h 2458165"/>
              <a:gd name="connsiteX52" fmla="*/ 1558698 w 3252899"/>
              <a:gd name="connsiteY52" fmla="*/ 475266 h 2458165"/>
              <a:gd name="connsiteX53" fmla="*/ 1538091 w 3252899"/>
              <a:gd name="connsiteY53" fmla="*/ 503598 h 2458165"/>
              <a:gd name="connsiteX54" fmla="*/ 1478795 w 3252899"/>
              <a:gd name="connsiteY54" fmla="*/ 551812 h 2458165"/>
              <a:gd name="connsiteX55" fmla="*/ 1437636 w 3252899"/>
              <a:gd name="connsiteY55" fmla="*/ 622084 h 2458165"/>
              <a:gd name="connsiteX56" fmla="*/ 1407422 w 3252899"/>
              <a:gd name="connsiteY56" fmla="*/ 623861 h 2458165"/>
              <a:gd name="connsiteX57" fmla="*/ 1355211 w 3252899"/>
              <a:gd name="connsiteY57" fmla="*/ 647842 h 2458165"/>
              <a:gd name="connsiteX58" fmla="*/ 1334605 w 3252899"/>
              <a:gd name="connsiteY58" fmla="*/ 704510 h 2458165"/>
              <a:gd name="connsiteX59" fmla="*/ 1313999 w 3252899"/>
              <a:gd name="connsiteY59" fmla="*/ 696782 h 2458165"/>
              <a:gd name="connsiteX60" fmla="*/ 1272786 w 3252899"/>
              <a:gd name="connsiteY60" fmla="*/ 689054 h 2458165"/>
              <a:gd name="connsiteX61" fmla="*/ 1182634 w 3252899"/>
              <a:gd name="connsiteY61" fmla="*/ 689053 h 2458165"/>
              <a:gd name="connsiteX62" fmla="*/ 1130976 w 3252899"/>
              <a:gd name="connsiteY62" fmla="*/ 675395 h 2458165"/>
              <a:gd name="connsiteX63" fmla="*/ 1071876 w 3252899"/>
              <a:gd name="connsiteY63" fmla="*/ 652993 h 2458165"/>
              <a:gd name="connsiteX64" fmla="*/ 1102784 w 3252899"/>
              <a:gd name="connsiteY64" fmla="*/ 629811 h 2458165"/>
              <a:gd name="connsiteX65" fmla="*/ 1172332 w 3252899"/>
              <a:gd name="connsiteY65" fmla="*/ 642690 h 2458165"/>
              <a:gd name="connsiteX66" fmla="*/ 1177482 w 3252899"/>
              <a:gd name="connsiteY66" fmla="*/ 660720 h 2458165"/>
              <a:gd name="connsiteX67" fmla="*/ 1228998 w 3252899"/>
              <a:gd name="connsiteY67" fmla="*/ 671024 h 2458165"/>
              <a:gd name="connsiteX68" fmla="*/ 1292346 w 3252899"/>
              <a:gd name="connsiteY68" fmla="*/ 640245 h 2458165"/>
              <a:gd name="connsiteX69" fmla="*/ 1265058 w 3252899"/>
              <a:gd name="connsiteY69" fmla="*/ 609206 h 2458165"/>
              <a:gd name="connsiteX70" fmla="*/ 1326877 w 3252899"/>
              <a:gd name="connsiteY70" fmla="*/ 593751 h 2458165"/>
              <a:gd name="connsiteX71" fmla="*/ 1339023 w 3252899"/>
              <a:gd name="connsiteY71" fmla="*/ 564208 h 2458165"/>
              <a:gd name="connsiteX72" fmla="*/ 1362938 w 3252899"/>
              <a:gd name="connsiteY72" fmla="*/ 544811 h 2458165"/>
              <a:gd name="connsiteX73" fmla="*/ 1370666 w 3252899"/>
              <a:gd name="connsiteY73" fmla="*/ 511326 h 2458165"/>
              <a:gd name="connsiteX74" fmla="*/ 1411878 w 3252899"/>
              <a:gd name="connsiteY74" fmla="*/ 501023 h 2458165"/>
              <a:gd name="connsiteX75" fmla="*/ 1427333 w 3252899"/>
              <a:gd name="connsiteY75" fmla="*/ 470113 h 2458165"/>
              <a:gd name="connsiteX76" fmla="*/ 1414454 w 3252899"/>
              <a:gd name="connsiteY76" fmla="*/ 441780 h 2458165"/>
              <a:gd name="connsiteX77" fmla="*/ 1445363 w 3252899"/>
              <a:gd name="connsiteY77" fmla="*/ 397992 h 2458165"/>
              <a:gd name="connsiteX78" fmla="*/ 1453145 w 3252899"/>
              <a:gd name="connsiteY78" fmla="*/ 384672 h 2458165"/>
              <a:gd name="connsiteX79" fmla="*/ 1440211 w 3252899"/>
              <a:gd name="connsiteY79" fmla="*/ 351628 h 2458165"/>
              <a:gd name="connsiteX80" fmla="*/ 1294163 w 3252899"/>
              <a:gd name="connsiteY80" fmla="*/ 291336 h 2458165"/>
              <a:gd name="connsiteX81" fmla="*/ 1205816 w 3252899"/>
              <a:gd name="connsiteY81" fmla="*/ 292385 h 2458165"/>
              <a:gd name="connsiteX82" fmla="*/ 1024046 w 3252899"/>
              <a:gd name="connsiteY82" fmla="*/ 156072 h 2458165"/>
              <a:gd name="connsiteX83" fmla="*/ 901942 w 3252899"/>
              <a:gd name="connsiteY83" fmla="*/ 112375 h 2458165"/>
              <a:gd name="connsiteX84" fmla="*/ 907027 w 3252899"/>
              <a:gd name="connsiteY84" fmla="*/ 142992 h 2458165"/>
              <a:gd name="connsiteX85" fmla="*/ 878692 w 3252899"/>
              <a:gd name="connsiteY85" fmla="*/ 153294 h 2458165"/>
              <a:gd name="connsiteX86" fmla="*/ 858086 w 3252899"/>
              <a:gd name="connsiteY86" fmla="*/ 181627 h 2458165"/>
              <a:gd name="connsiteX87" fmla="*/ 870965 w 3252899"/>
              <a:gd name="connsiteY87" fmla="*/ 220263 h 2458165"/>
              <a:gd name="connsiteX88" fmla="*/ 948237 w 3252899"/>
              <a:gd name="connsiteY88" fmla="*/ 220263 h 2458165"/>
              <a:gd name="connsiteX89" fmla="*/ 971421 w 3252899"/>
              <a:gd name="connsiteY89" fmla="*/ 274355 h 2458165"/>
              <a:gd name="connsiteX90" fmla="*/ 1010057 w 3252899"/>
              <a:gd name="connsiteY90" fmla="*/ 305264 h 2458165"/>
              <a:gd name="connsiteX91" fmla="*/ 1038391 w 3252899"/>
              <a:gd name="connsiteY91" fmla="*/ 323295 h 2458165"/>
              <a:gd name="connsiteX92" fmla="*/ 1027025 w 3252899"/>
              <a:gd name="connsiteY92" fmla="*/ 373193 h 2458165"/>
              <a:gd name="connsiteX93" fmla="*/ 981694 w 3252899"/>
              <a:gd name="connsiteY93" fmla="*/ 386402 h 2458165"/>
              <a:gd name="connsiteX94" fmla="*/ 899374 w 3252899"/>
              <a:gd name="connsiteY94" fmla="*/ 313067 h 2458165"/>
              <a:gd name="connsiteX95" fmla="*/ 783260 w 3252899"/>
              <a:gd name="connsiteY95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85148 w 3252899"/>
              <a:gd name="connsiteY33" fmla="*/ 169107 h 2458165"/>
              <a:gd name="connsiteX34" fmla="*/ 2209355 w 3252899"/>
              <a:gd name="connsiteY34" fmla="*/ 103093 h 2458165"/>
              <a:gd name="connsiteX35" fmla="*/ 2177572 w 3252899"/>
              <a:gd name="connsiteY35" fmla="*/ 71310 h 2458165"/>
              <a:gd name="connsiteX36" fmla="*/ 2204466 w 3252899"/>
              <a:gd name="connsiteY36" fmla="*/ 29746 h 2458165"/>
              <a:gd name="connsiteX37" fmla="*/ 2187114 w 3252899"/>
              <a:gd name="connsiteY37" fmla="*/ 1126 h 2458165"/>
              <a:gd name="connsiteX38" fmla="*/ 2136008 w 3252899"/>
              <a:gd name="connsiteY38" fmla="*/ 68865 h 2458165"/>
              <a:gd name="connsiteX39" fmla="*/ 2077330 w 3252899"/>
              <a:gd name="connsiteY39" fmla="*/ 298688 h 2458165"/>
              <a:gd name="connsiteX40" fmla="*/ 1985327 w 3252899"/>
              <a:gd name="connsiteY40" fmla="*/ 439647 h 2458165"/>
              <a:gd name="connsiteX41" fmla="*/ 1893548 w 3252899"/>
              <a:gd name="connsiteY41" fmla="*/ 513903 h 2458165"/>
              <a:gd name="connsiteX42" fmla="*/ 1867790 w 3252899"/>
              <a:gd name="connsiteY42" fmla="*/ 516478 h 2458165"/>
              <a:gd name="connsiteX43" fmla="*/ 1834305 w 3252899"/>
              <a:gd name="connsiteY43" fmla="*/ 516478 h 2458165"/>
              <a:gd name="connsiteX44" fmla="*/ 1775062 w 3252899"/>
              <a:gd name="connsiteY44" fmla="*/ 488144 h 2458165"/>
              <a:gd name="connsiteX45" fmla="*/ 1780214 w 3252899"/>
              <a:gd name="connsiteY45" fmla="*/ 434053 h 2458165"/>
              <a:gd name="connsiteX46" fmla="*/ 1785366 w 3252899"/>
              <a:gd name="connsiteY46" fmla="*/ 395416 h 2458165"/>
              <a:gd name="connsiteX47" fmla="*/ 1713316 w 3252899"/>
              <a:gd name="connsiteY47" fmla="*/ 308240 h 2458165"/>
              <a:gd name="connsiteX48" fmla="*/ 1677183 w 3252899"/>
              <a:gd name="connsiteY48" fmla="*/ 300112 h 2458165"/>
              <a:gd name="connsiteX49" fmla="*/ 1543242 w 3252899"/>
              <a:gd name="connsiteY49" fmla="*/ 333597 h 2458165"/>
              <a:gd name="connsiteX50" fmla="*/ 1532939 w 3252899"/>
              <a:gd name="connsiteY50" fmla="*/ 354204 h 2458165"/>
              <a:gd name="connsiteX51" fmla="*/ 1517485 w 3252899"/>
              <a:gd name="connsiteY51" fmla="*/ 392840 h 2458165"/>
              <a:gd name="connsiteX52" fmla="*/ 1549178 w 3252899"/>
              <a:gd name="connsiteY52" fmla="*/ 438812 h 2458165"/>
              <a:gd name="connsiteX53" fmla="*/ 1558698 w 3252899"/>
              <a:gd name="connsiteY53" fmla="*/ 475266 h 2458165"/>
              <a:gd name="connsiteX54" fmla="*/ 1538091 w 3252899"/>
              <a:gd name="connsiteY54" fmla="*/ 503598 h 2458165"/>
              <a:gd name="connsiteX55" fmla="*/ 1478795 w 3252899"/>
              <a:gd name="connsiteY55" fmla="*/ 551812 h 2458165"/>
              <a:gd name="connsiteX56" fmla="*/ 1437636 w 3252899"/>
              <a:gd name="connsiteY56" fmla="*/ 622084 h 2458165"/>
              <a:gd name="connsiteX57" fmla="*/ 1407422 w 3252899"/>
              <a:gd name="connsiteY57" fmla="*/ 623861 h 2458165"/>
              <a:gd name="connsiteX58" fmla="*/ 1355211 w 3252899"/>
              <a:gd name="connsiteY58" fmla="*/ 647842 h 2458165"/>
              <a:gd name="connsiteX59" fmla="*/ 1334605 w 3252899"/>
              <a:gd name="connsiteY59" fmla="*/ 704510 h 2458165"/>
              <a:gd name="connsiteX60" fmla="*/ 1313999 w 3252899"/>
              <a:gd name="connsiteY60" fmla="*/ 696782 h 2458165"/>
              <a:gd name="connsiteX61" fmla="*/ 1272786 w 3252899"/>
              <a:gd name="connsiteY61" fmla="*/ 689054 h 2458165"/>
              <a:gd name="connsiteX62" fmla="*/ 1182634 w 3252899"/>
              <a:gd name="connsiteY62" fmla="*/ 689053 h 2458165"/>
              <a:gd name="connsiteX63" fmla="*/ 1130976 w 3252899"/>
              <a:gd name="connsiteY63" fmla="*/ 675395 h 2458165"/>
              <a:gd name="connsiteX64" fmla="*/ 1071876 w 3252899"/>
              <a:gd name="connsiteY64" fmla="*/ 652993 h 2458165"/>
              <a:gd name="connsiteX65" fmla="*/ 1102784 w 3252899"/>
              <a:gd name="connsiteY65" fmla="*/ 629811 h 2458165"/>
              <a:gd name="connsiteX66" fmla="*/ 1172332 w 3252899"/>
              <a:gd name="connsiteY66" fmla="*/ 642690 h 2458165"/>
              <a:gd name="connsiteX67" fmla="*/ 1177482 w 3252899"/>
              <a:gd name="connsiteY67" fmla="*/ 660720 h 2458165"/>
              <a:gd name="connsiteX68" fmla="*/ 1228998 w 3252899"/>
              <a:gd name="connsiteY68" fmla="*/ 671024 h 2458165"/>
              <a:gd name="connsiteX69" fmla="*/ 1292346 w 3252899"/>
              <a:gd name="connsiteY69" fmla="*/ 640245 h 2458165"/>
              <a:gd name="connsiteX70" fmla="*/ 1265058 w 3252899"/>
              <a:gd name="connsiteY70" fmla="*/ 609206 h 2458165"/>
              <a:gd name="connsiteX71" fmla="*/ 1326877 w 3252899"/>
              <a:gd name="connsiteY71" fmla="*/ 593751 h 2458165"/>
              <a:gd name="connsiteX72" fmla="*/ 1339023 w 3252899"/>
              <a:gd name="connsiteY72" fmla="*/ 564208 h 2458165"/>
              <a:gd name="connsiteX73" fmla="*/ 1362938 w 3252899"/>
              <a:gd name="connsiteY73" fmla="*/ 544811 h 2458165"/>
              <a:gd name="connsiteX74" fmla="*/ 1370666 w 3252899"/>
              <a:gd name="connsiteY74" fmla="*/ 511326 h 2458165"/>
              <a:gd name="connsiteX75" fmla="*/ 1411878 w 3252899"/>
              <a:gd name="connsiteY75" fmla="*/ 501023 h 2458165"/>
              <a:gd name="connsiteX76" fmla="*/ 1427333 w 3252899"/>
              <a:gd name="connsiteY76" fmla="*/ 470113 h 2458165"/>
              <a:gd name="connsiteX77" fmla="*/ 1414454 w 3252899"/>
              <a:gd name="connsiteY77" fmla="*/ 441780 h 2458165"/>
              <a:gd name="connsiteX78" fmla="*/ 1445363 w 3252899"/>
              <a:gd name="connsiteY78" fmla="*/ 397992 h 2458165"/>
              <a:gd name="connsiteX79" fmla="*/ 1453145 w 3252899"/>
              <a:gd name="connsiteY79" fmla="*/ 384672 h 2458165"/>
              <a:gd name="connsiteX80" fmla="*/ 1440211 w 3252899"/>
              <a:gd name="connsiteY80" fmla="*/ 351628 h 2458165"/>
              <a:gd name="connsiteX81" fmla="*/ 1294163 w 3252899"/>
              <a:gd name="connsiteY81" fmla="*/ 291336 h 2458165"/>
              <a:gd name="connsiteX82" fmla="*/ 1205816 w 3252899"/>
              <a:gd name="connsiteY82" fmla="*/ 292385 h 2458165"/>
              <a:gd name="connsiteX83" fmla="*/ 1024046 w 3252899"/>
              <a:gd name="connsiteY83" fmla="*/ 156072 h 2458165"/>
              <a:gd name="connsiteX84" fmla="*/ 901942 w 3252899"/>
              <a:gd name="connsiteY84" fmla="*/ 112375 h 2458165"/>
              <a:gd name="connsiteX85" fmla="*/ 907027 w 3252899"/>
              <a:gd name="connsiteY85" fmla="*/ 142992 h 2458165"/>
              <a:gd name="connsiteX86" fmla="*/ 878692 w 3252899"/>
              <a:gd name="connsiteY86" fmla="*/ 153294 h 2458165"/>
              <a:gd name="connsiteX87" fmla="*/ 858086 w 3252899"/>
              <a:gd name="connsiteY87" fmla="*/ 181627 h 2458165"/>
              <a:gd name="connsiteX88" fmla="*/ 870965 w 3252899"/>
              <a:gd name="connsiteY88" fmla="*/ 220263 h 2458165"/>
              <a:gd name="connsiteX89" fmla="*/ 948237 w 3252899"/>
              <a:gd name="connsiteY89" fmla="*/ 220263 h 2458165"/>
              <a:gd name="connsiteX90" fmla="*/ 971421 w 3252899"/>
              <a:gd name="connsiteY90" fmla="*/ 274355 h 2458165"/>
              <a:gd name="connsiteX91" fmla="*/ 1010057 w 3252899"/>
              <a:gd name="connsiteY91" fmla="*/ 305264 h 2458165"/>
              <a:gd name="connsiteX92" fmla="*/ 1038391 w 3252899"/>
              <a:gd name="connsiteY92" fmla="*/ 323295 h 2458165"/>
              <a:gd name="connsiteX93" fmla="*/ 1027025 w 3252899"/>
              <a:gd name="connsiteY93" fmla="*/ 373193 h 2458165"/>
              <a:gd name="connsiteX94" fmla="*/ 981694 w 3252899"/>
              <a:gd name="connsiteY94" fmla="*/ 386402 h 2458165"/>
              <a:gd name="connsiteX95" fmla="*/ 899374 w 3252899"/>
              <a:gd name="connsiteY95" fmla="*/ 313067 h 2458165"/>
              <a:gd name="connsiteX96" fmla="*/ 783260 w 3252899"/>
              <a:gd name="connsiteY96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85148 w 3252899"/>
              <a:gd name="connsiteY33" fmla="*/ 169107 h 2458165"/>
              <a:gd name="connsiteX34" fmla="*/ 2209355 w 3252899"/>
              <a:gd name="connsiteY34" fmla="*/ 88423 h 2458165"/>
              <a:gd name="connsiteX35" fmla="*/ 2177572 w 3252899"/>
              <a:gd name="connsiteY35" fmla="*/ 71310 h 2458165"/>
              <a:gd name="connsiteX36" fmla="*/ 2204466 w 3252899"/>
              <a:gd name="connsiteY36" fmla="*/ 29746 h 2458165"/>
              <a:gd name="connsiteX37" fmla="*/ 2187114 w 3252899"/>
              <a:gd name="connsiteY37" fmla="*/ 1126 h 2458165"/>
              <a:gd name="connsiteX38" fmla="*/ 2136008 w 3252899"/>
              <a:gd name="connsiteY38" fmla="*/ 68865 h 2458165"/>
              <a:gd name="connsiteX39" fmla="*/ 2077330 w 3252899"/>
              <a:gd name="connsiteY39" fmla="*/ 298688 h 2458165"/>
              <a:gd name="connsiteX40" fmla="*/ 1985327 w 3252899"/>
              <a:gd name="connsiteY40" fmla="*/ 439647 h 2458165"/>
              <a:gd name="connsiteX41" fmla="*/ 1893548 w 3252899"/>
              <a:gd name="connsiteY41" fmla="*/ 513903 h 2458165"/>
              <a:gd name="connsiteX42" fmla="*/ 1867790 w 3252899"/>
              <a:gd name="connsiteY42" fmla="*/ 516478 h 2458165"/>
              <a:gd name="connsiteX43" fmla="*/ 1834305 w 3252899"/>
              <a:gd name="connsiteY43" fmla="*/ 516478 h 2458165"/>
              <a:gd name="connsiteX44" fmla="*/ 1775062 w 3252899"/>
              <a:gd name="connsiteY44" fmla="*/ 488144 h 2458165"/>
              <a:gd name="connsiteX45" fmla="*/ 1780214 w 3252899"/>
              <a:gd name="connsiteY45" fmla="*/ 434053 h 2458165"/>
              <a:gd name="connsiteX46" fmla="*/ 1785366 w 3252899"/>
              <a:gd name="connsiteY46" fmla="*/ 395416 h 2458165"/>
              <a:gd name="connsiteX47" fmla="*/ 1713316 w 3252899"/>
              <a:gd name="connsiteY47" fmla="*/ 308240 h 2458165"/>
              <a:gd name="connsiteX48" fmla="*/ 1677183 w 3252899"/>
              <a:gd name="connsiteY48" fmla="*/ 300112 h 2458165"/>
              <a:gd name="connsiteX49" fmla="*/ 1543242 w 3252899"/>
              <a:gd name="connsiteY49" fmla="*/ 333597 h 2458165"/>
              <a:gd name="connsiteX50" fmla="*/ 1532939 w 3252899"/>
              <a:gd name="connsiteY50" fmla="*/ 354204 h 2458165"/>
              <a:gd name="connsiteX51" fmla="*/ 1517485 w 3252899"/>
              <a:gd name="connsiteY51" fmla="*/ 392840 h 2458165"/>
              <a:gd name="connsiteX52" fmla="*/ 1549178 w 3252899"/>
              <a:gd name="connsiteY52" fmla="*/ 438812 h 2458165"/>
              <a:gd name="connsiteX53" fmla="*/ 1558698 w 3252899"/>
              <a:gd name="connsiteY53" fmla="*/ 475266 h 2458165"/>
              <a:gd name="connsiteX54" fmla="*/ 1538091 w 3252899"/>
              <a:gd name="connsiteY54" fmla="*/ 503598 h 2458165"/>
              <a:gd name="connsiteX55" fmla="*/ 1478795 w 3252899"/>
              <a:gd name="connsiteY55" fmla="*/ 551812 h 2458165"/>
              <a:gd name="connsiteX56" fmla="*/ 1437636 w 3252899"/>
              <a:gd name="connsiteY56" fmla="*/ 622084 h 2458165"/>
              <a:gd name="connsiteX57" fmla="*/ 1407422 w 3252899"/>
              <a:gd name="connsiteY57" fmla="*/ 623861 h 2458165"/>
              <a:gd name="connsiteX58" fmla="*/ 1355211 w 3252899"/>
              <a:gd name="connsiteY58" fmla="*/ 647842 h 2458165"/>
              <a:gd name="connsiteX59" fmla="*/ 1334605 w 3252899"/>
              <a:gd name="connsiteY59" fmla="*/ 704510 h 2458165"/>
              <a:gd name="connsiteX60" fmla="*/ 1313999 w 3252899"/>
              <a:gd name="connsiteY60" fmla="*/ 696782 h 2458165"/>
              <a:gd name="connsiteX61" fmla="*/ 1272786 w 3252899"/>
              <a:gd name="connsiteY61" fmla="*/ 689054 h 2458165"/>
              <a:gd name="connsiteX62" fmla="*/ 1182634 w 3252899"/>
              <a:gd name="connsiteY62" fmla="*/ 689053 h 2458165"/>
              <a:gd name="connsiteX63" fmla="*/ 1130976 w 3252899"/>
              <a:gd name="connsiteY63" fmla="*/ 675395 h 2458165"/>
              <a:gd name="connsiteX64" fmla="*/ 1071876 w 3252899"/>
              <a:gd name="connsiteY64" fmla="*/ 652993 h 2458165"/>
              <a:gd name="connsiteX65" fmla="*/ 1102784 w 3252899"/>
              <a:gd name="connsiteY65" fmla="*/ 629811 h 2458165"/>
              <a:gd name="connsiteX66" fmla="*/ 1172332 w 3252899"/>
              <a:gd name="connsiteY66" fmla="*/ 642690 h 2458165"/>
              <a:gd name="connsiteX67" fmla="*/ 1177482 w 3252899"/>
              <a:gd name="connsiteY67" fmla="*/ 660720 h 2458165"/>
              <a:gd name="connsiteX68" fmla="*/ 1228998 w 3252899"/>
              <a:gd name="connsiteY68" fmla="*/ 671024 h 2458165"/>
              <a:gd name="connsiteX69" fmla="*/ 1292346 w 3252899"/>
              <a:gd name="connsiteY69" fmla="*/ 640245 h 2458165"/>
              <a:gd name="connsiteX70" fmla="*/ 1265058 w 3252899"/>
              <a:gd name="connsiteY70" fmla="*/ 609206 h 2458165"/>
              <a:gd name="connsiteX71" fmla="*/ 1326877 w 3252899"/>
              <a:gd name="connsiteY71" fmla="*/ 593751 h 2458165"/>
              <a:gd name="connsiteX72" fmla="*/ 1339023 w 3252899"/>
              <a:gd name="connsiteY72" fmla="*/ 564208 h 2458165"/>
              <a:gd name="connsiteX73" fmla="*/ 1362938 w 3252899"/>
              <a:gd name="connsiteY73" fmla="*/ 544811 h 2458165"/>
              <a:gd name="connsiteX74" fmla="*/ 1370666 w 3252899"/>
              <a:gd name="connsiteY74" fmla="*/ 511326 h 2458165"/>
              <a:gd name="connsiteX75" fmla="*/ 1411878 w 3252899"/>
              <a:gd name="connsiteY75" fmla="*/ 501023 h 2458165"/>
              <a:gd name="connsiteX76" fmla="*/ 1427333 w 3252899"/>
              <a:gd name="connsiteY76" fmla="*/ 470113 h 2458165"/>
              <a:gd name="connsiteX77" fmla="*/ 1414454 w 3252899"/>
              <a:gd name="connsiteY77" fmla="*/ 441780 h 2458165"/>
              <a:gd name="connsiteX78" fmla="*/ 1445363 w 3252899"/>
              <a:gd name="connsiteY78" fmla="*/ 397992 h 2458165"/>
              <a:gd name="connsiteX79" fmla="*/ 1453145 w 3252899"/>
              <a:gd name="connsiteY79" fmla="*/ 384672 h 2458165"/>
              <a:gd name="connsiteX80" fmla="*/ 1440211 w 3252899"/>
              <a:gd name="connsiteY80" fmla="*/ 351628 h 2458165"/>
              <a:gd name="connsiteX81" fmla="*/ 1294163 w 3252899"/>
              <a:gd name="connsiteY81" fmla="*/ 291336 h 2458165"/>
              <a:gd name="connsiteX82" fmla="*/ 1205816 w 3252899"/>
              <a:gd name="connsiteY82" fmla="*/ 292385 h 2458165"/>
              <a:gd name="connsiteX83" fmla="*/ 1024046 w 3252899"/>
              <a:gd name="connsiteY83" fmla="*/ 156072 h 2458165"/>
              <a:gd name="connsiteX84" fmla="*/ 901942 w 3252899"/>
              <a:gd name="connsiteY84" fmla="*/ 112375 h 2458165"/>
              <a:gd name="connsiteX85" fmla="*/ 907027 w 3252899"/>
              <a:gd name="connsiteY85" fmla="*/ 142992 h 2458165"/>
              <a:gd name="connsiteX86" fmla="*/ 878692 w 3252899"/>
              <a:gd name="connsiteY86" fmla="*/ 153294 h 2458165"/>
              <a:gd name="connsiteX87" fmla="*/ 858086 w 3252899"/>
              <a:gd name="connsiteY87" fmla="*/ 181627 h 2458165"/>
              <a:gd name="connsiteX88" fmla="*/ 870965 w 3252899"/>
              <a:gd name="connsiteY88" fmla="*/ 220263 h 2458165"/>
              <a:gd name="connsiteX89" fmla="*/ 948237 w 3252899"/>
              <a:gd name="connsiteY89" fmla="*/ 220263 h 2458165"/>
              <a:gd name="connsiteX90" fmla="*/ 971421 w 3252899"/>
              <a:gd name="connsiteY90" fmla="*/ 274355 h 2458165"/>
              <a:gd name="connsiteX91" fmla="*/ 1010057 w 3252899"/>
              <a:gd name="connsiteY91" fmla="*/ 305264 h 2458165"/>
              <a:gd name="connsiteX92" fmla="*/ 1038391 w 3252899"/>
              <a:gd name="connsiteY92" fmla="*/ 323295 h 2458165"/>
              <a:gd name="connsiteX93" fmla="*/ 1027025 w 3252899"/>
              <a:gd name="connsiteY93" fmla="*/ 373193 h 2458165"/>
              <a:gd name="connsiteX94" fmla="*/ 981694 w 3252899"/>
              <a:gd name="connsiteY94" fmla="*/ 386402 h 2458165"/>
              <a:gd name="connsiteX95" fmla="*/ 899374 w 3252899"/>
              <a:gd name="connsiteY95" fmla="*/ 313067 h 2458165"/>
              <a:gd name="connsiteX96" fmla="*/ 783260 w 3252899"/>
              <a:gd name="connsiteY96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85148 w 3252899"/>
              <a:gd name="connsiteY33" fmla="*/ 169107 h 2458165"/>
              <a:gd name="connsiteX34" fmla="*/ 2248474 w 3252899"/>
              <a:gd name="connsiteY34" fmla="*/ 173997 h 2458165"/>
              <a:gd name="connsiteX35" fmla="*/ 2209355 w 3252899"/>
              <a:gd name="connsiteY35" fmla="*/ 88423 h 2458165"/>
              <a:gd name="connsiteX36" fmla="*/ 2177572 w 3252899"/>
              <a:gd name="connsiteY36" fmla="*/ 71310 h 2458165"/>
              <a:gd name="connsiteX37" fmla="*/ 2204466 w 3252899"/>
              <a:gd name="connsiteY37" fmla="*/ 29746 h 2458165"/>
              <a:gd name="connsiteX38" fmla="*/ 2187114 w 3252899"/>
              <a:gd name="connsiteY38" fmla="*/ 1126 h 2458165"/>
              <a:gd name="connsiteX39" fmla="*/ 2136008 w 3252899"/>
              <a:gd name="connsiteY39" fmla="*/ 68865 h 2458165"/>
              <a:gd name="connsiteX40" fmla="*/ 2077330 w 3252899"/>
              <a:gd name="connsiteY40" fmla="*/ 298688 h 2458165"/>
              <a:gd name="connsiteX41" fmla="*/ 1985327 w 3252899"/>
              <a:gd name="connsiteY41" fmla="*/ 439647 h 2458165"/>
              <a:gd name="connsiteX42" fmla="*/ 1893548 w 3252899"/>
              <a:gd name="connsiteY42" fmla="*/ 513903 h 2458165"/>
              <a:gd name="connsiteX43" fmla="*/ 1867790 w 3252899"/>
              <a:gd name="connsiteY43" fmla="*/ 516478 h 2458165"/>
              <a:gd name="connsiteX44" fmla="*/ 1834305 w 3252899"/>
              <a:gd name="connsiteY44" fmla="*/ 516478 h 2458165"/>
              <a:gd name="connsiteX45" fmla="*/ 1775062 w 3252899"/>
              <a:gd name="connsiteY45" fmla="*/ 488144 h 2458165"/>
              <a:gd name="connsiteX46" fmla="*/ 1780214 w 3252899"/>
              <a:gd name="connsiteY46" fmla="*/ 434053 h 2458165"/>
              <a:gd name="connsiteX47" fmla="*/ 1785366 w 3252899"/>
              <a:gd name="connsiteY47" fmla="*/ 395416 h 2458165"/>
              <a:gd name="connsiteX48" fmla="*/ 1713316 w 3252899"/>
              <a:gd name="connsiteY48" fmla="*/ 308240 h 2458165"/>
              <a:gd name="connsiteX49" fmla="*/ 1677183 w 3252899"/>
              <a:gd name="connsiteY49" fmla="*/ 300112 h 2458165"/>
              <a:gd name="connsiteX50" fmla="*/ 1543242 w 3252899"/>
              <a:gd name="connsiteY50" fmla="*/ 333597 h 2458165"/>
              <a:gd name="connsiteX51" fmla="*/ 1532939 w 3252899"/>
              <a:gd name="connsiteY51" fmla="*/ 354204 h 2458165"/>
              <a:gd name="connsiteX52" fmla="*/ 1517485 w 3252899"/>
              <a:gd name="connsiteY52" fmla="*/ 392840 h 2458165"/>
              <a:gd name="connsiteX53" fmla="*/ 1549178 w 3252899"/>
              <a:gd name="connsiteY53" fmla="*/ 438812 h 2458165"/>
              <a:gd name="connsiteX54" fmla="*/ 1558698 w 3252899"/>
              <a:gd name="connsiteY54" fmla="*/ 475266 h 2458165"/>
              <a:gd name="connsiteX55" fmla="*/ 1538091 w 3252899"/>
              <a:gd name="connsiteY55" fmla="*/ 503598 h 2458165"/>
              <a:gd name="connsiteX56" fmla="*/ 1478795 w 3252899"/>
              <a:gd name="connsiteY56" fmla="*/ 551812 h 2458165"/>
              <a:gd name="connsiteX57" fmla="*/ 1437636 w 3252899"/>
              <a:gd name="connsiteY57" fmla="*/ 622084 h 2458165"/>
              <a:gd name="connsiteX58" fmla="*/ 1407422 w 3252899"/>
              <a:gd name="connsiteY58" fmla="*/ 623861 h 2458165"/>
              <a:gd name="connsiteX59" fmla="*/ 1355211 w 3252899"/>
              <a:gd name="connsiteY59" fmla="*/ 647842 h 2458165"/>
              <a:gd name="connsiteX60" fmla="*/ 1334605 w 3252899"/>
              <a:gd name="connsiteY60" fmla="*/ 704510 h 2458165"/>
              <a:gd name="connsiteX61" fmla="*/ 1313999 w 3252899"/>
              <a:gd name="connsiteY61" fmla="*/ 696782 h 2458165"/>
              <a:gd name="connsiteX62" fmla="*/ 1272786 w 3252899"/>
              <a:gd name="connsiteY62" fmla="*/ 689054 h 2458165"/>
              <a:gd name="connsiteX63" fmla="*/ 1182634 w 3252899"/>
              <a:gd name="connsiteY63" fmla="*/ 689053 h 2458165"/>
              <a:gd name="connsiteX64" fmla="*/ 1130976 w 3252899"/>
              <a:gd name="connsiteY64" fmla="*/ 675395 h 2458165"/>
              <a:gd name="connsiteX65" fmla="*/ 1071876 w 3252899"/>
              <a:gd name="connsiteY65" fmla="*/ 652993 h 2458165"/>
              <a:gd name="connsiteX66" fmla="*/ 1102784 w 3252899"/>
              <a:gd name="connsiteY66" fmla="*/ 629811 h 2458165"/>
              <a:gd name="connsiteX67" fmla="*/ 1172332 w 3252899"/>
              <a:gd name="connsiteY67" fmla="*/ 642690 h 2458165"/>
              <a:gd name="connsiteX68" fmla="*/ 1177482 w 3252899"/>
              <a:gd name="connsiteY68" fmla="*/ 660720 h 2458165"/>
              <a:gd name="connsiteX69" fmla="*/ 1228998 w 3252899"/>
              <a:gd name="connsiteY69" fmla="*/ 671024 h 2458165"/>
              <a:gd name="connsiteX70" fmla="*/ 1292346 w 3252899"/>
              <a:gd name="connsiteY70" fmla="*/ 640245 h 2458165"/>
              <a:gd name="connsiteX71" fmla="*/ 1265058 w 3252899"/>
              <a:gd name="connsiteY71" fmla="*/ 609206 h 2458165"/>
              <a:gd name="connsiteX72" fmla="*/ 1326877 w 3252899"/>
              <a:gd name="connsiteY72" fmla="*/ 593751 h 2458165"/>
              <a:gd name="connsiteX73" fmla="*/ 1339023 w 3252899"/>
              <a:gd name="connsiteY73" fmla="*/ 564208 h 2458165"/>
              <a:gd name="connsiteX74" fmla="*/ 1362938 w 3252899"/>
              <a:gd name="connsiteY74" fmla="*/ 544811 h 2458165"/>
              <a:gd name="connsiteX75" fmla="*/ 1370666 w 3252899"/>
              <a:gd name="connsiteY75" fmla="*/ 511326 h 2458165"/>
              <a:gd name="connsiteX76" fmla="*/ 1411878 w 3252899"/>
              <a:gd name="connsiteY76" fmla="*/ 501023 h 2458165"/>
              <a:gd name="connsiteX77" fmla="*/ 1427333 w 3252899"/>
              <a:gd name="connsiteY77" fmla="*/ 470113 h 2458165"/>
              <a:gd name="connsiteX78" fmla="*/ 1414454 w 3252899"/>
              <a:gd name="connsiteY78" fmla="*/ 441780 h 2458165"/>
              <a:gd name="connsiteX79" fmla="*/ 1445363 w 3252899"/>
              <a:gd name="connsiteY79" fmla="*/ 397992 h 2458165"/>
              <a:gd name="connsiteX80" fmla="*/ 1453145 w 3252899"/>
              <a:gd name="connsiteY80" fmla="*/ 384672 h 2458165"/>
              <a:gd name="connsiteX81" fmla="*/ 1440211 w 3252899"/>
              <a:gd name="connsiteY81" fmla="*/ 351628 h 2458165"/>
              <a:gd name="connsiteX82" fmla="*/ 1294163 w 3252899"/>
              <a:gd name="connsiteY82" fmla="*/ 291336 h 2458165"/>
              <a:gd name="connsiteX83" fmla="*/ 1205816 w 3252899"/>
              <a:gd name="connsiteY83" fmla="*/ 292385 h 2458165"/>
              <a:gd name="connsiteX84" fmla="*/ 1024046 w 3252899"/>
              <a:gd name="connsiteY84" fmla="*/ 156072 h 2458165"/>
              <a:gd name="connsiteX85" fmla="*/ 901942 w 3252899"/>
              <a:gd name="connsiteY85" fmla="*/ 112375 h 2458165"/>
              <a:gd name="connsiteX86" fmla="*/ 907027 w 3252899"/>
              <a:gd name="connsiteY86" fmla="*/ 142992 h 2458165"/>
              <a:gd name="connsiteX87" fmla="*/ 878692 w 3252899"/>
              <a:gd name="connsiteY87" fmla="*/ 153294 h 2458165"/>
              <a:gd name="connsiteX88" fmla="*/ 858086 w 3252899"/>
              <a:gd name="connsiteY88" fmla="*/ 181627 h 2458165"/>
              <a:gd name="connsiteX89" fmla="*/ 870965 w 3252899"/>
              <a:gd name="connsiteY89" fmla="*/ 220263 h 2458165"/>
              <a:gd name="connsiteX90" fmla="*/ 948237 w 3252899"/>
              <a:gd name="connsiteY90" fmla="*/ 220263 h 2458165"/>
              <a:gd name="connsiteX91" fmla="*/ 971421 w 3252899"/>
              <a:gd name="connsiteY91" fmla="*/ 274355 h 2458165"/>
              <a:gd name="connsiteX92" fmla="*/ 1010057 w 3252899"/>
              <a:gd name="connsiteY92" fmla="*/ 305264 h 2458165"/>
              <a:gd name="connsiteX93" fmla="*/ 1038391 w 3252899"/>
              <a:gd name="connsiteY93" fmla="*/ 323295 h 2458165"/>
              <a:gd name="connsiteX94" fmla="*/ 1027025 w 3252899"/>
              <a:gd name="connsiteY94" fmla="*/ 373193 h 2458165"/>
              <a:gd name="connsiteX95" fmla="*/ 981694 w 3252899"/>
              <a:gd name="connsiteY95" fmla="*/ 386402 h 2458165"/>
              <a:gd name="connsiteX96" fmla="*/ 899374 w 3252899"/>
              <a:gd name="connsiteY96" fmla="*/ 313067 h 2458165"/>
              <a:gd name="connsiteX97" fmla="*/ 783260 w 3252899"/>
              <a:gd name="connsiteY97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85148 w 3252899"/>
              <a:gd name="connsiteY33" fmla="*/ 169107 h 2458165"/>
              <a:gd name="connsiteX34" fmla="*/ 2248474 w 3252899"/>
              <a:gd name="connsiteY34" fmla="*/ 173997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7757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85148 w 3252899"/>
              <a:gd name="connsiteY33" fmla="*/ 169107 h 2458165"/>
              <a:gd name="connsiteX34" fmla="*/ 2263144 w 3252899"/>
              <a:gd name="connsiteY34" fmla="*/ 14710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7757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99818 w 3252899"/>
              <a:gd name="connsiteY33" fmla="*/ 156883 h 2458165"/>
              <a:gd name="connsiteX34" fmla="*/ 2263144 w 3252899"/>
              <a:gd name="connsiteY34" fmla="*/ 14710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7757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99818 w 3252899"/>
              <a:gd name="connsiteY33" fmla="*/ 156883 h 2458165"/>
              <a:gd name="connsiteX34" fmla="*/ 2270478 w 3252899"/>
              <a:gd name="connsiteY34" fmla="*/ 13732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7757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9818 w 3252899"/>
              <a:gd name="connsiteY33" fmla="*/ 156883 h 2458165"/>
              <a:gd name="connsiteX34" fmla="*/ 2270478 w 3252899"/>
              <a:gd name="connsiteY34" fmla="*/ 13732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7757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302263 w 3252899"/>
              <a:gd name="connsiteY33" fmla="*/ 176443 h 2458165"/>
              <a:gd name="connsiteX34" fmla="*/ 2270478 w 3252899"/>
              <a:gd name="connsiteY34" fmla="*/ 13732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7757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302263 w 3252899"/>
              <a:gd name="connsiteY33" fmla="*/ 176443 h 2458165"/>
              <a:gd name="connsiteX34" fmla="*/ 2270478 w 3252899"/>
              <a:gd name="connsiteY34" fmla="*/ 13732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9224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7373 w 3252899"/>
              <a:gd name="connsiteY33" fmla="*/ 156883 h 2458165"/>
              <a:gd name="connsiteX34" fmla="*/ 2270478 w 3252899"/>
              <a:gd name="connsiteY34" fmla="*/ 13732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9224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7373 w 3252899"/>
              <a:gd name="connsiteY33" fmla="*/ 156883 h 2458165"/>
              <a:gd name="connsiteX34" fmla="*/ 2270478 w 3252899"/>
              <a:gd name="connsiteY34" fmla="*/ 13732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92242 w 3252899"/>
              <a:gd name="connsiteY37" fmla="*/ 71310 h 2458165"/>
              <a:gd name="connsiteX38" fmla="*/ 2211801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7373 w 3252899"/>
              <a:gd name="connsiteY33" fmla="*/ 156883 h 2458165"/>
              <a:gd name="connsiteX34" fmla="*/ 2270478 w 3252899"/>
              <a:gd name="connsiteY34" fmla="*/ 137322 h 2458165"/>
              <a:gd name="connsiteX35" fmla="*/ 2250919 w 3252899"/>
              <a:gd name="connsiteY35" fmla="*/ 129988 h 2458165"/>
              <a:gd name="connsiteX36" fmla="*/ 2209355 w 3252899"/>
              <a:gd name="connsiteY36" fmla="*/ 88423 h 2458165"/>
              <a:gd name="connsiteX37" fmla="*/ 2192242 w 3252899"/>
              <a:gd name="connsiteY37" fmla="*/ 71310 h 2458165"/>
              <a:gd name="connsiteX38" fmla="*/ 2211801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7373 w 3252899"/>
              <a:gd name="connsiteY33" fmla="*/ 156883 h 2458165"/>
              <a:gd name="connsiteX34" fmla="*/ 2270478 w 3252899"/>
              <a:gd name="connsiteY34" fmla="*/ 137322 h 2458165"/>
              <a:gd name="connsiteX35" fmla="*/ 2250919 w 3252899"/>
              <a:gd name="connsiteY35" fmla="*/ 129988 h 2458165"/>
              <a:gd name="connsiteX36" fmla="*/ 2209355 w 3252899"/>
              <a:gd name="connsiteY36" fmla="*/ 88423 h 2458165"/>
              <a:gd name="connsiteX37" fmla="*/ 2192242 w 3252899"/>
              <a:gd name="connsiteY37" fmla="*/ 71310 h 2458165"/>
              <a:gd name="connsiteX38" fmla="*/ 2211801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4928 w 3252899"/>
              <a:gd name="connsiteY33" fmla="*/ 149548 h 2458165"/>
              <a:gd name="connsiteX34" fmla="*/ 2270478 w 3252899"/>
              <a:gd name="connsiteY34" fmla="*/ 137322 h 2458165"/>
              <a:gd name="connsiteX35" fmla="*/ 2250919 w 3252899"/>
              <a:gd name="connsiteY35" fmla="*/ 129988 h 2458165"/>
              <a:gd name="connsiteX36" fmla="*/ 2209355 w 3252899"/>
              <a:gd name="connsiteY36" fmla="*/ 88423 h 2458165"/>
              <a:gd name="connsiteX37" fmla="*/ 2192242 w 3252899"/>
              <a:gd name="connsiteY37" fmla="*/ 71310 h 2458165"/>
              <a:gd name="connsiteX38" fmla="*/ 2211801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4928 w 3252899"/>
              <a:gd name="connsiteY33" fmla="*/ 149548 h 2458165"/>
              <a:gd name="connsiteX34" fmla="*/ 2268033 w 3252899"/>
              <a:gd name="connsiteY34" fmla="*/ 147102 h 2458165"/>
              <a:gd name="connsiteX35" fmla="*/ 2250919 w 3252899"/>
              <a:gd name="connsiteY35" fmla="*/ 129988 h 2458165"/>
              <a:gd name="connsiteX36" fmla="*/ 2209355 w 3252899"/>
              <a:gd name="connsiteY36" fmla="*/ 88423 h 2458165"/>
              <a:gd name="connsiteX37" fmla="*/ 2192242 w 3252899"/>
              <a:gd name="connsiteY37" fmla="*/ 71310 h 2458165"/>
              <a:gd name="connsiteX38" fmla="*/ 2211801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4928 w 3252899"/>
              <a:gd name="connsiteY33" fmla="*/ 149548 h 2458165"/>
              <a:gd name="connsiteX34" fmla="*/ 2268033 w 3252899"/>
              <a:gd name="connsiteY34" fmla="*/ 147102 h 2458165"/>
              <a:gd name="connsiteX35" fmla="*/ 2209355 w 3252899"/>
              <a:gd name="connsiteY35" fmla="*/ 88423 h 2458165"/>
              <a:gd name="connsiteX36" fmla="*/ 2192242 w 3252899"/>
              <a:gd name="connsiteY36" fmla="*/ 71310 h 2458165"/>
              <a:gd name="connsiteX37" fmla="*/ 2211801 w 3252899"/>
              <a:gd name="connsiteY37" fmla="*/ 29746 h 2458165"/>
              <a:gd name="connsiteX38" fmla="*/ 2187114 w 3252899"/>
              <a:gd name="connsiteY38" fmla="*/ 1126 h 2458165"/>
              <a:gd name="connsiteX39" fmla="*/ 2136008 w 3252899"/>
              <a:gd name="connsiteY39" fmla="*/ 68865 h 2458165"/>
              <a:gd name="connsiteX40" fmla="*/ 2077330 w 3252899"/>
              <a:gd name="connsiteY40" fmla="*/ 298688 h 2458165"/>
              <a:gd name="connsiteX41" fmla="*/ 1985327 w 3252899"/>
              <a:gd name="connsiteY41" fmla="*/ 439647 h 2458165"/>
              <a:gd name="connsiteX42" fmla="*/ 1893548 w 3252899"/>
              <a:gd name="connsiteY42" fmla="*/ 513903 h 2458165"/>
              <a:gd name="connsiteX43" fmla="*/ 1867790 w 3252899"/>
              <a:gd name="connsiteY43" fmla="*/ 516478 h 2458165"/>
              <a:gd name="connsiteX44" fmla="*/ 1834305 w 3252899"/>
              <a:gd name="connsiteY44" fmla="*/ 516478 h 2458165"/>
              <a:gd name="connsiteX45" fmla="*/ 1775062 w 3252899"/>
              <a:gd name="connsiteY45" fmla="*/ 488144 h 2458165"/>
              <a:gd name="connsiteX46" fmla="*/ 1780214 w 3252899"/>
              <a:gd name="connsiteY46" fmla="*/ 434053 h 2458165"/>
              <a:gd name="connsiteX47" fmla="*/ 1785366 w 3252899"/>
              <a:gd name="connsiteY47" fmla="*/ 395416 h 2458165"/>
              <a:gd name="connsiteX48" fmla="*/ 1713316 w 3252899"/>
              <a:gd name="connsiteY48" fmla="*/ 308240 h 2458165"/>
              <a:gd name="connsiteX49" fmla="*/ 1677183 w 3252899"/>
              <a:gd name="connsiteY49" fmla="*/ 300112 h 2458165"/>
              <a:gd name="connsiteX50" fmla="*/ 1543242 w 3252899"/>
              <a:gd name="connsiteY50" fmla="*/ 333597 h 2458165"/>
              <a:gd name="connsiteX51" fmla="*/ 1532939 w 3252899"/>
              <a:gd name="connsiteY51" fmla="*/ 354204 h 2458165"/>
              <a:gd name="connsiteX52" fmla="*/ 1517485 w 3252899"/>
              <a:gd name="connsiteY52" fmla="*/ 392840 h 2458165"/>
              <a:gd name="connsiteX53" fmla="*/ 1549178 w 3252899"/>
              <a:gd name="connsiteY53" fmla="*/ 438812 h 2458165"/>
              <a:gd name="connsiteX54" fmla="*/ 1558698 w 3252899"/>
              <a:gd name="connsiteY54" fmla="*/ 475266 h 2458165"/>
              <a:gd name="connsiteX55" fmla="*/ 1538091 w 3252899"/>
              <a:gd name="connsiteY55" fmla="*/ 503598 h 2458165"/>
              <a:gd name="connsiteX56" fmla="*/ 1478795 w 3252899"/>
              <a:gd name="connsiteY56" fmla="*/ 551812 h 2458165"/>
              <a:gd name="connsiteX57" fmla="*/ 1437636 w 3252899"/>
              <a:gd name="connsiteY57" fmla="*/ 622084 h 2458165"/>
              <a:gd name="connsiteX58" fmla="*/ 1407422 w 3252899"/>
              <a:gd name="connsiteY58" fmla="*/ 623861 h 2458165"/>
              <a:gd name="connsiteX59" fmla="*/ 1355211 w 3252899"/>
              <a:gd name="connsiteY59" fmla="*/ 647842 h 2458165"/>
              <a:gd name="connsiteX60" fmla="*/ 1334605 w 3252899"/>
              <a:gd name="connsiteY60" fmla="*/ 704510 h 2458165"/>
              <a:gd name="connsiteX61" fmla="*/ 1313999 w 3252899"/>
              <a:gd name="connsiteY61" fmla="*/ 696782 h 2458165"/>
              <a:gd name="connsiteX62" fmla="*/ 1272786 w 3252899"/>
              <a:gd name="connsiteY62" fmla="*/ 689054 h 2458165"/>
              <a:gd name="connsiteX63" fmla="*/ 1182634 w 3252899"/>
              <a:gd name="connsiteY63" fmla="*/ 689053 h 2458165"/>
              <a:gd name="connsiteX64" fmla="*/ 1130976 w 3252899"/>
              <a:gd name="connsiteY64" fmla="*/ 675395 h 2458165"/>
              <a:gd name="connsiteX65" fmla="*/ 1071876 w 3252899"/>
              <a:gd name="connsiteY65" fmla="*/ 652993 h 2458165"/>
              <a:gd name="connsiteX66" fmla="*/ 1102784 w 3252899"/>
              <a:gd name="connsiteY66" fmla="*/ 629811 h 2458165"/>
              <a:gd name="connsiteX67" fmla="*/ 1172332 w 3252899"/>
              <a:gd name="connsiteY67" fmla="*/ 642690 h 2458165"/>
              <a:gd name="connsiteX68" fmla="*/ 1177482 w 3252899"/>
              <a:gd name="connsiteY68" fmla="*/ 660720 h 2458165"/>
              <a:gd name="connsiteX69" fmla="*/ 1228998 w 3252899"/>
              <a:gd name="connsiteY69" fmla="*/ 671024 h 2458165"/>
              <a:gd name="connsiteX70" fmla="*/ 1292346 w 3252899"/>
              <a:gd name="connsiteY70" fmla="*/ 640245 h 2458165"/>
              <a:gd name="connsiteX71" fmla="*/ 1265058 w 3252899"/>
              <a:gd name="connsiteY71" fmla="*/ 609206 h 2458165"/>
              <a:gd name="connsiteX72" fmla="*/ 1326877 w 3252899"/>
              <a:gd name="connsiteY72" fmla="*/ 593751 h 2458165"/>
              <a:gd name="connsiteX73" fmla="*/ 1339023 w 3252899"/>
              <a:gd name="connsiteY73" fmla="*/ 564208 h 2458165"/>
              <a:gd name="connsiteX74" fmla="*/ 1362938 w 3252899"/>
              <a:gd name="connsiteY74" fmla="*/ 544811 h 2458165"/>
              <a:gd name="connsiteX75" fmla="*/ 1370666 w 3252899"/>
              <a:gd name="connsiteY75" fmla="*/ 511326 h 2458165"/>
              <a:gd name="connsiteX76" fmla="*/ 1411878 w 3252899"/>
              <a:gd name="connsiteY76" fmla="*/ 501023 h 2458165"/>
              <a:gd name="connsiteX77" fmla="*/ 1427333 w 3252899"/>
              <a:gd name="connsiteY77" fmla="*/ 470113 h 2458165"/>
              <a:gd name="connsiteX78" fmla="*/ 1414454 w 3252899"/>
              <a:gd name="connsiteY78" fmla="*/ 441780 h 2458165"/>
              <a:gd name="connsiteX79" fmla="*/ 1445363 w 3252899"/>
              <a:gd name="connsiteY79" fmla="*/ 397992 h 2458165"/>
              <a:gd name="connsiteX80" fmla="*/ 1453145 w 3252899"/>
              <a:gd name="connsiteY80" fmla="*/ 384672 h 2458165"/>
              <a:gd name="connsiteX81" fmla="*/ 1440211 w 3252899"/>
              <a:gd name="connsiteY81" fmla="*/ 351628 h 2458165"/>
              <a:gd name="connsiteX82" fmla="*/ 1294163 w 3252899"/>
              <a:gd name="connsiteY82" fmla="*/ 291336 h 2458165"/>
              <a:gd name="connsiteX83" fmla="*/ 1205816 w 3252899"/>
              <a:gd name="connsiteY83" fmla="*/ 292385 h 2458165"/>
              <a:gd name="connsiteX84" fmla="*/ 1024046 w 3252899"/>
              <a:gd name="connsiteY84" fmla="*/ 156072 h 2458165"/>
              <a:gd name="connsiteX85" fmla="*/ 901942 w 3252899"/>
              <a:gd name="connsiteY85" fmla="*/ 112375 h 2458165"/>
              <a:gd name="connsiteX86" fmla="*/ 907027 w 3252899"/>
              <a:gd name="connsiteY86" fmla="*/ 142992 h 2458165"/>
              <a:gd name="connsiteX87" fmla="*/ 878692 w 3252899"/>
              <a:gd name="connsiteY87" fmla="*/ 153294 h 2458165"/>
              <a:gd name="connsiteX88" fmla="*/ 858086 w 3252899"/>
              <a:gd name="connsiteY88" fmla="*/ 181627 h 2458165"/>
              <a:gd name="connsiteX89" fmla="*/ 870965 w 3252899"/>
              <a:gd name="connsiteY89" fmla="*/ 220263 h 2458165"/>
              <a:gd name="connsiteX90" fmla="*/ 948237 w 3252899"/>
              <a:gd name="connsiteY90" fmla="*/ 220263 h 2458165"/>
              <a:gd name="connsiteX91" fmla="*/ 971421 w 3252899"/>
              <a:gd name="connsiteY91" fmla="*/ 274355 h 2458165"/>
              <a:gd name="connsiteX92" fmla="*/ 1010057 w 3252899"/>
              <a:gd name="connsiteY92" fmla="*/ 305264 h 2458165"/>
              <a:gd name="connsiteX93" fmla="*/ 1038391 w 3252899"/>
              <a:gd name="connsiteY93" fmla="*/ 323295 h 2458165"/>
              <a:gd name="connsiteX94" fmla="*/ 1027025 w 3252899"/>
              <a:gd name="connsiteY94" fmla="*/ 373193 h 2458165"/>
              <a:gd name="connsiteX95" fmla="*/ 981694 w 3252899"/>
              <a:gd name="connsiteY95" fmla="*/ 386402 h 2458165"/>
              <a:gd name="connsiteX96" fmla="*/ 899374 w 3252899"/>
              <a:gd name="connsiteY96" fmla="*/ 313067 h 2458165"/>
              <a:gd name="connsiteX97" fmla="*/ 783260 w 3252899"/>
              <a:gd name="connsiteY97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4928 w 3252899"/>
              <a:gd name="connsiteY33" fmla="*/ 149548 h 2458165"/>
              <a:gd name="connsiteX34" fmla="*/ 2268033 w 3252899"/>
              <a:gd name="connsiteY34" fmla="*/ 137323 h 2458165"/>
              <a:gd name="connsiteX35" fmla="*/ 2209355 w 3252899"/>
              <a:gd name="connsiteY35" fmla="*/ 88423 h 2458165"/>
              <a:gd name="connsiteX36" fmla="*/ 2192242 w 3252899"/>
              <a:gd name="connsiteY36" fmla="*/ 71310 h 2458165"/>
              <a:gd name="connsiteX37" fmla="*/ 2211801 w 3252899"/>
              <a:gd name="connsiteY37" fmla="*/ 29746 h 2458165"/>
              <a:gd name="connsiteX38" fmla="*/ 2187114 w 3252899"/>
              <a:gd name="connsiteY38" fmla="*/ 1126 h 2458165"/>
              <a:gd name="connsiteX39" fmla="*/ 2136008 w 3252899"/>
              <a:gd name="connsiteY39" fmla="*/ 68865 h 2458165"/>
              <a:gd name="connsiteX40" fmla="*/ 2077330 w 3252899"/>
              <a:gd name="connsiteY40" fmla="*/ 298688 h 2458165"/>
              <a:gd name="connsiteX41" fmla="*/ 1985327 w 3252899"/>
              <a:gd name="connsiteY41" fmla="*/ 439647 h 2458165"/>
              <a:gd name="connsiteX42" fmla="*/ 1893548 w 3252899"/>
              <a:gd name="connsiteY42" fmla="*/ 513903 h 2458165"/>
              <a:gd name="connsiteX43" fmla="*/ 1867790 w 3252899"/>
              <a:gd name="connsiteY43" fmla="*/ 516478 h 2458165"/>
              <a:gd name="connsiteX44" fmla="*/ 1834305 w 3252899"/>
              <a:gd name="connsiteY44" fmla="*/ 516478 h 2458165"/>
              <a:gd name="connsiteX45" fmla="*/ 1775062 w 3252899"/>
              <a:gd name="connsiteY45" fmla="*/ 488144 h 2458165"/>
              <a:gd name="connsiteX46" fmla="*/ 1780214 w 3252899"/>
              <a:gd name="connsiteY46" fmla="*/ 434053 h 2458165"/>
              <a:gd name="connsiteX47" fmla="*/ 1785366 w 3252899"/>
              <a:gd name="connsiteY47" fmla="*/ 395416 h 2458165"/>
              <a:gd name="connsiteX48" fmla="*/ 1713316 w 3252899"/>
              <a:gd name="connsiteY48" fmla="*/ 308240 h 2458165"/>
              <a:gd name="connsiteX49" fmla="*/ 1677183 w 3252899"/>
              <a:gd name="connsiteY49" fmla="*/ 300112 h 2458165"/>
              <a:gd name="connsiteX50" fmla="*/ 1543242 w 3252899"/>
              <a:gd name="connsiteY50" fmla="*/ 333597 h 2458165"/>
              <a:gd name="connsiteX51" fmla="*/ 1532939 w 3252899"/>
              <a:gd name="connsiteY51" fmla="*/ 354204 h 2458165"/>
              <a:gd name="connsiteX52" fmla="*/ 1517485 w 3252899"/>
              <a:gd name="connsiteY52" fmla="*/ 392840 h 2458165"/>
              <a:gd name="connsiteX53" fmla="*/ 1549178 w 3252899"/>
              <a:gd name="connsiteY53" fmla="*/ 438812 h 2458165"/>
              <a:gd name="connsiteX54" fmla="*/ 1558698 w 3252899"/>
              <a:gd name="connsiteY54" fmla="*/ 475266 h 2458165"/>
              <a:gd name="connsiteX55" fmla="*/ 1538091 w 3252899"/>
              <a:gd name="connsiteY55" fmla="*/ 503598 h 2458165"/>
              <a:gd name="connsiteX56" fmla="*/ 1478795 w 3252899"/>
              <a:gd name="connsiteY56" fmla="*/ 551812 h 2458165"/>
              <a:gd name="connsiteX57" fmla="*/ 1437636 w 3252899"/>
              <a:gd name="connsiteY57" fmla="*/ 622084 h 2458165"/>
              <a:gd name="connsiteX58" fmla="*/ 1407422 w 3252899"/>
              <a:gd name="connsiteY58" fmla="*/ 623861 h 2458165"/>
              <a:gd name="connsiteX59" fmla="*/ 1355211 w 3252899"/>
              <a:gd name="connsiteY59" fmla="*/ 647842 h 2458165"/>
              <a:gd name="connsiteX60" fmla="*/ 1334605 w 3252899"/>
              <a:gd name="connsiteY60" fmla="*/ 704510 h 2458165"/>
              <a:gd name="connsiteX61" fmla="*/ 1313999 w 3252899"/>
              <a:gd name="connsiteY61" fmla="*/ 696782 h 2458165"/>
              <a:gd name="connsiteX62" fmla="*/ 1272786 w 3252899"/>
              <a:gd name="connsiteY62" fmla="*/ 689054 h 2458165"/>
              <a:gd name="connsiteX63" fmla="*/ 1182634 w 3252899"/>
              <a:gd name="connsiteY63" fmla="*/ 689053 h 2458165"/>
              <a:gd name="connsiteX64" fmla="*/ 1130976 w 3252899"/>
              <a:gd name="connsiteY64" fmla="*/ 675395 h 2458165"/>
              <a:gd name="connsiteX65" fmla="*/ 1071876 w 3252899"/>
              <a:gd name="connsiteY65" fmla="*/ 652993 h 2458165"/>
              <a:gd name="connsiteX66" fmla="*/ 1102784 w 3252899"/>
              <a:gd name="connsiteY66" fmla="*/ 629811 h 2458165"/>
              <a:gd name="connsiteX67" fmla="*/ 1172332 w 3252899"/>
              <a:gd name="connsiteY67" fmla="*/ 642690 h 2458165"/>
              <a:gd name="connsiteX68" fmla="*/ 1177482 w 3252899"/>
              <a:gd name="connsiteY68" fmla="*/ 660720 h 2458165"/>
              <a:gd name="connsiteX69" fmla="*/ 1228998 w 3252899"/>
              <a:gd name="connsiteY69" fmla="*/ 671024 h 2458165"/>
              <a:gd name="connsiteX70" fmla="*/ 1292346 w 3252899"/>
              <a:gd name="connsiteY70" fmla="*/ 640245 h 2458165"/>
              <a:gd name="connsiteX71" fmla="*/ 1265058 w 3252899"/>
              <a:gd name="connsiteY71" fmla="*/ 609206 h 2458165"/>
              <a:gd name="connsiteX72" fmla="*/ 1326877 w 3252899"/>
              <a:gd name="connsiteY72" fmla="*/ 593751 h 2458165"/>
              <a:gd name="connsiteX73" fmla="*/ 1339023 w 3252899"/>
              <a:gd name="connsiteY73" fmla="*/ 564208 h 2458165"/>
              <a:gd name="connsiteX74" fmla="*/ 1362938 w 3252899"/>
              <a:gd name="connsiteY74" fmla="*/ 544811 h 2458165"/>
              <a:gd name="connsiteX75" fmla="*/ 1370666 w 3252899"/>
              <a:gd name="connsiteY75" fmla="*/ 511326 h 2458165"/>
              <a:gd name="connsiteX76" fmla="*/ 1411878 w 3252899"/>
              <a:gd name="connsiteY76" fmla="*/ 501023 h 2458165"/>
              <a:gd name="connsiteX77" fmla="*/ 1427333 w 3252899"/>
              <a:gd name="connsiteY77" fmla="*/ 470113 h 2458165"/>
              <a:gd name="connsiteX78" fmla="*/ 1414454 w 3252899"/>
              <a:gd name="connsiteY78" fmla="*/ 441780 h 2458165"/>
              <a:gd name="connsiteX79" fmla="*/ 1445363 w 3252899"/>
              <a:gd name="connsiteY79" fmla="*/ 397992 h 2458165"/>
              <a:gd name="connsiteX80" fmla="*/ 1453145 w 3252899"/>
              <a:gd name="connsiteY80" fmla="*/ 384672 h 2458165"/>
              <a:gd name="connsiteX81" fmla="*/ 1440211 w 3252899"/>
              <a:gd name="connsiteY81" fmla="*/ 351628 h 2458165"/>
              <a:gd name="connsiteX82" fmla="*/ 1294163 w 3252899"/>
              <a:gd name="connsiteY82" fmla="*/ 291336 h 2458165"/>
              <a:gd name="connsiteX83" fmla="*/ 1205816 w 3252899"/>
              <a:gd name="connsiteY83" fmla="*/ 292385 h 2458165"/>
              <a:gd name="connsiteX84" fmla="*/ 1024046 w 3252899"/>
              <a:gd name="connsiteY84" fmla="*/ 156072 h 2458165"/>
              <a:gd name="connsiteX85" fmla="*/ 901942 w 3252899"/>
              <a:gd name="connsiteY85" fmla="*/ 112375 h 2458165"/>
              <a:gd name="connsiteX86" fmla="*/ 907027 w 3252899"/>
              <a:gd name="connsiteY86" fmla="*/ 142992 h 2458165"/>
              <a:gd name="connsiteX87" fmla="*/ 878692 w 3252899"/>
              <a:gd name="connsiteY87" fmla="*/ 153294 h 2458165"/>
              <a:gd name="connsiteX88" fmla="*/ 858086 w 3252899"/>
              <a:gd name="connsiteY88" fmla="*/ 181627 h 2458165"/>
              <a:gd name="connsiteX89" fmla="*/ 870965 w 3252899"/>
              <a:gd name="connsiteY89" fmla="*/ 220263 h 2458165"/>
              <a:gd name="connsiteX90" fmla="*/ 948237 w 3252899"/>
              <a:gd name="connsiteY90" fmla="*/ 220263 h 2458165"/>
              <a:gd name="connsiteX91" fmla="*/ 971421 w 3252899"/>
              <a:gd name="connsiteY91" fmla="*/ 274355 h 2458165"/>
              <a:gd name="connsiteX92" fmla="*/ 1010057 w 3252899"/>
              <a:gd name="connsiteY92" fmla="*/ 305264 h 2458165"/>
              <a:gd name="connsiteX93" fmla="*/ 1038391 w 3252899"/>
              <a:gd name="connsiteY93" fmla="*/ 323295 h 2458165"/>
              <a:gd name="connsiteX94" fmla="*/ 1027025 w 3252899"/>
              <a:gd name="connsiteY94" fmla="*/ 373193 h 2458165"/>
              <a:gd name="connsiteX95" fmla="*/ 981694 w 3252899"/>
              <a:gd name="connsiteY95" fmla="*/ 386402 h 2458165"/>
              <a:gd name="connsiteX96" fmla="*/ 899374 w 3252899"/>
              <a:gd name="connsiteY96" fmla="*/ 313067 h 2458165"/>
              <a:gd name="connsiteX97" fmla="*/ 783260 w 3252899"/>
              <a:gd name="connsiteY97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4928 w 3252899"/>
              <a:gd name="connsiteY33" fmla="*/ 149548 h 2458165"/>
              <a:gd name="connsiteX34" fmla="*/ 2268033 w 3252899"/>
              <a:gd name="connsiteY34" fmla="*/ 137323 h 2458165"/>
              <a:gd name="connsiteX35" fmla="*/ 2209355 w 3252899"/>
              <a:gd name="connsiteY35" fmla="*/ 88423 h 2458165"/>
              <a:gd name="connsiteX36" fmla="*/ 2192242 w 3252899"/>
              <a:gd name="connsiteY36" fmla="*/ 71310 h 2458165"/>
              <a:gd name="connsiteX37" fmla="*/ 2211801 w 3252899"/>
              <a:gd name="connsiteY37" fmla="*/ 29746 h 2458165"/>
              <a:gd name="connsiteX38" fmla="*/ 2187114 w 3252899"/>
              <a:gd name="connsiteY38" fmla="*/ 1126 h 2458165"/>
              <a:gd name="connsiteX39" fmla="*/ 2136008 w 3252899"/>
              <a:gd name="connsiteY39" fmla="*/ 68865 h 2458165"/>
              <a:gd name="connsiteX40" fmla="*/ 2077330 w 3252899"/>
              <a:gd name="connsiteY40" fmla="*/ 298688 h 2458165"/>
              <a:gd name="connsiteX41" fmla="*/ 1985327 w 3252899"/>
              <a:gd name="connsiteY41" fmla="*/ 439647 h 2458165"/>
              <a:gd name="connsiteX42" fmla="*/ 1893548 w 3252899"/>
              <a:gd name="connsiteY42" fmla="*/ 513903 h 2458165"/>
              <a:gd name="connsiteX43" fmla="*/ 1867790 w 3252899"/>
              <a:gd name="connsiteY43" fmla="*/ 516478 h 2458165"/>
              <a:gd name="connsiteX44" fmla="*/ 1834305 w 3252899"/>
              <a:gd name="connsiteY44" fmla="*/ 516478 h 2458165"/>
              <a:gd name="connsiteX45" fmla="*/ 1775062 w 3252899"/>
              <a:gd name="connsiteY45" fmla="*/ 488144 h 2458165"/>
              <a:gd name="connsiteX46" fmla="*/ 1780214 w 3252899"/>
              <a:gd name="connsiteY46" fmla="*/ 434053 h 2458165"/>
              <a:gd name="connsiteX47" fmla="*/ 1785366 w 3252899"/>
              <a:gd name="connsiteY47" fmla="*/ 395416 h 2458165"/>
              <a:gd name="connsiteX48" fmla="*/ 1713316 w 3252899"/>
              <a:gd name="connsiteY48" fmla="*/ 308240 h 2458165"/>
              <a:gd name="connsiteX49" fmla="*/ 1677183 w 3252899"/>
              <a:gd name="connsiteY49" fmla="*/ 300112 h 2458165"/>
              <a:gd name="connsiteX50" fmla="*/ 1543242 w 3252899"/>
              <a:gd name="connsiteY50" fmla="*/ 333597 h 2458165"/>
              <a:gd name="connsiteX51" fmla="*/ 1532939 w 3252899"/>
              <a:gd name="connsiteY51" fmla="*/ 354204 h 2458165"/>
              <a:gd name="connsiteX52" fmla="*/ 1517485 w 3252899"/>
              <a:gd name="connsiteY52" fmla="*/ 392840 h 2458165"/>
              <a:gd name="connsiteX53" fmla="*/ 1549178 w 3252899"/>
              <a:gd name="connsiteY53" fmla="*/ 438812 h 2458165"/>
              <a:gd name="connsiteX54" fmla="*/ 1558698 w 3252899"/>
              <a:gd name="connsiteY54" fmla="*/ 475266 h 2458165"/>
              <a:gd name="connsiteX55" fmla="*/ 1538091 w 3252899"/>
              <a:gd name="connsiteY55" fmla="*/ 503598 h 2458165"/>
              <a:gd name="connsiteX56" fmla="*/ 1478795 w 3252899"/>
              <a:gd name="connsiteY56" fmla="*/ 551812 h 2458165"/>
              <a:gd name="connsiteX57" fmla="*/ 1437636 w 3252899"/>
              <a:gd name="connsiteY57" fmla="*/ 622084 h 2458165"/>
              <a:gd name="connsiteX58" fmla="*/ 1407422 w 3252899"/>
              <a:gd name="connsiteY58" fmla="*/ 623861 h 2458165"/>
              <a:gd name="connsiteX59" fmla="*/ 1355211 w 3252899"/>
              <a:gd name="connsiteY59" fmla="*/ 647842 h 2458165"/>
              <a:gd name="connsiteX60" fmla="*/ 1334605 w 3252899"/>
              <a:gd name="connsiteY60" fmla="*/ 704510 h 2458165"/>
              <a:gd name="connsiteX61" fmla="*/ 1313999 w 3252899"/>
              <a:gd name="connsiteY61" fmla="*/ 696782 h 2458165"/>
              <a:gd name="connsiteX62" fmla="*/ 1272786 w 3252899"/>
              <a:gd name="connsiteY62" fmla="*/ 689054 h 2458165"/>
              <a:gd name="connsiteX63" fmla="*/ 1182634 w 3252899"/>
              <a:gd name="connsiteY63" fmla="*/ 689053 h 2458165"/>
              <a:gd name="connsiteX64" fmla="*/ 1130976 w 3252899"/>
              <a:gd name="connsiteY64" fmla="*/ 675395 h 2458165"/>
              <a:gd name="connsiteX65" fmla="*/ 1071876 w 3252899"/>
              <a:gd name="connsiteY65" fmla="*/ 652993 h 2458165"/>
              <a:gd name="connsiteX66" fmla="*/ 1102784 w 3252899"/>
              <a:gd name="connsiteY66" fmla="*/ 629811 h 2458165"/>
              <a:gd name="connsiteX67" fmla="*/ 1172332 w 3252899"/>
              <a:gd name="connsiteY67" fmla="*/ 642690 h 2458165"/>
              <a:gd name="connsiteX68" fmla="*/ 1177482 w 3252899"/>
              <a:gd name="connsiteY68" fmla="*/ 660720 h 2458165"/>
              <a:gd name="connsiteX69" fmla="*/ 1228998 w 3252899"/>
              <a:gd name="connsiteY69" fmla="*/ 671024 h 2458165"/>
              <a:gd name="connsiteX70" fmla="*/ 1292346 w 3252899"/>
              <a:gd name="connsiteY70" fmla="*/ 640245 h 2458165"/>
              <a:gd name="connsiteX71" fmla="*/ 1265058 w 3252899"/>
              <a:gd name="connsiteY71" fmla="*/ 609206 h 2458165"/>
              <a:gd name="connsiteX72" fmla="*/ 1326877 w 3252899"/>
              <a:gd name="connsiteY72" fmla="*/ 593751 h 2458165"/>
              <a:gd name="connsiteX73" fmla="*/ 1339023 w 3252899"/>
              <a:gd name="connsiteY73" fmla="*/ 564208 h 2458165"/>
              <a:gd name="connsiteX74" fmla="*/ 1362938 w 3252899"/>
              <a:gd name="connsiteY74" fmla="*/ 544811 h 2458165"/>
              <a:gd name="connsiteX75" fmla="*/ 1370666 w 3252899"/>
              <a:gd name="connsiteY75" fmla="*/ 511326 h 2458165"/>
              <a:gd name="connsiteX76" fmla="*/ 1411878 w 3252899"/>
              <a:gd name="connsiteY76" fmla="*/ 501023 h 2458165"/>
              <a:gd name="connsiteX77" fmla="*/ 1427333 w 3252899"/>
              <a:gd name="connsiteY77" fmla="*/ 470113 h 2458165"/>
              <a:gd name="connsiteX78" fmla="*/ 1414454 w 3252899"/>
              <a:gd name="connsiteY78" fmla="*/ 441780 h 2458165"/>
              <a:gd name="connsiteX79" fmla="*/ 1445363 w 3252899"/>
              <a:gd name="connsiteY79" fmla="*/ 397992 h 2458165"/>
              <a:gd name="connsiteX80" fmla="*/ 1453145 w 3252899"/>
              <a:gd name="connsiteY80" fmla="*/ 384672 h 2458165"/>
              <a:gd name="connsiteX81" fmla="*/ 1440211 w 3252899"/>
              <a:gd name="connsiteY81" fmla="*/ 351628 h 2458165"/>
              <a:gd name="connsiteX82" fmla="*/ 1294163 w 3252899"/>
              <a:gd name="connsiteY82" fmla="*/ 291336 h 2458165"/>
              <a:gd name="connsiteX83" fmla="*/ 1205816 w 3252899"/>
              <a:gd name="connsiteY83" fmla="*/ 292385 h 2458165"/>
              <a:gd name="connsiteX84" fmla="*/ 1024046 w 3252899"/>
              <a:gd name="connsiteY84" fmla="*/ 156072 h 2458165"/>
              <a:gd name="connsiteX85" fmla="*/ 901942 w 3252899"/>
              <a:gd name="connsiteY85" fmla="*/ 112375 h 2458165"/>
              <a:gd name="connsiteX86" fmla="*/ 907027 w 3252899"/>
              <a:gd name="connsiteY86" fmla="*/ 142992 h 2458165"/>
              <a:gd name="connsiteX87" fmla="*/ 878692 w 3252899"/>
              <a:gd name="connsiteY87" fmla="*/ 153294 h 2458165"/>
              <a:gd name="connsiteX88" fmla="*/ 858086 w 3252899"/>
              <a:gd name="connsiteY88" fmla="*/ 181627 h 2458165"/>
              <a:gd name="connsiteX89" fmla="*/ 870965 w 3252899"/>
              <a:gd name="connsiteY89" fmla="*/ 220263 h 2458165"/>
              <a:gd name="connsiteX90" fmla="*/ 948237 w 3252899"/>
              <a:gd name="connsiteY90" fmla="*/ 220263 h 2458165"/>
              <a:gd name="connsiteX91" fmla="*/ 971421 w 3252899"/>
              <a:gd name="connsiteY91" fmla="*/ 274355 h 2458165"/>
              <a:gd name="connsiteX92" fmla="*/ 1010057 w 3252899"/>
              <a:gd name="connsiteY92" fmla="*/ 305264 h 2458165"/>
              <a:gd name="connsiteX93" fmla="*/ 1038391 w 3252899"/>
              <a:gd name="connsiteY93" fmla="*/ 323295 h 2458165"/>
              <a:gd name="connsiteX94" fmla="*/ 1027025 w 3252899"/>
              <a:gd name="connsiteY94" fmla="*/ 373193 h 2458165"/>
              <a:gd name="connsiteX95" fmla="*/ 981694 w 3252899"/>
              <a:gd name="connsiteY95" fmla="*/ 386402 h 2458165"/>
              <a:gd name="connsiteX96" fmla="*/ 899374 w 3252899"/>
              <a:gd name="connsiteY96" fmla="*/ 313067 h 2458165"/>
              <a:gd name="connsiteX97" fmla="*/ 783260 w 3252899"/>
              <a:gd name="connsiteY97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551528 w 3252899"/>
              <a:gd name="connsiteY30" fmla="*/ 717740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4928 w 3252899"/>
              <a:gd name="connsiteY33" fmla="*/ 149548 h 2458165"/>
              <a:gd name="connsiteX34" fmla="*/ 2268033 w 3252899"/>
              <a:gd name="connsiteY34" fmla="*/ 137323 h 2458165"/>
              <a:gd name="connsiteX35" fmla="*/ 2209355 w 3252899"/>
              <a:gd name="connsiteY35" fmla="*/ 88423 h 2458165"/>
              <a:gd name="connsiteX36" fmla="*/ 2192242 w 3252899"/>
              <a:gd name="connsiteY36" fmla="*/ 71310 h 2458165"/>
              <a:gd name="connsiteX37" fmla="*/ 2211801 w 3252899"/>
              <a:gd name="connsiteY37" fmla="*/ 29746 h 2458165"/>
              <a:gd name="connsiteX38" fmla="*/ 2187114 w 3252899"/>
              <a:gd name="connsiteY38" fmla="*/ 1126 h 2458165"/>
              <a:gd name="connsiteX39" fmla="*/ 2136008 w 3252899"/>
              <a:gd name="connsiteY39" fmla="*/ 68865 h 2458165"/>
              <a:gd name="connsiteX40" fmla="*/ 2077330 w 3252899"/>
              <a:gd name="connsiteY40" fmla="*/ 298688 h 2458165"/>
              <a:gd name="connsiteX41" fmla="*/ 1985327 w 3252899"/>
              <a:gd name="connsiteY41" fmla="*/ 439647 h 2458165"/>
              <a:gd name="connsiteX42" fmla="*/ 1893548 w 3252899"/>
              <a:gd name="connsiteY42" fmla="*/ 513903 h 2458165"/>
              <a:gd name="connsiteX43" fmla="*/ 1867790 w 3252899"/>
              <a:gd name="connsiteY43" fmla="*/ 516478 h 2458165"/>
              <a:gd name="connsiteX44" fmla="*/ 1834305 w 3252899"/>
              <a:gd name="connsiteY44" fmla="*/ 516478 h 2458165"/>
              <a:gd name="connsiteX45" fmla="*/ 1775062 w 3252899"/>
              <a:gd name="connsiteY45" fmla="*/ 488144 h 2458165"/>
              <a:gd name="connsiteX46" fmla="*/ 1780214 w 3252899"/>
              <a:gd name="connsiteY46" fmla="*/ 434053 h 2458165"/>
              <a:gd name="connsiteX47" fmla="*/ 1785366 w 3252899"/>
              <a:gd name="connsiteY47" fmla="*/ 395416 h 2458165"/>
              <a:gd name="connsiteX48" fmla="*/ 1713316 w 3252899"/>
              <a:gd name="connsiteY48" fmla="*/ 308240 h 2458165"/>
              <a:gd name="connsiteX49" fmla="*/ 1677183 w 3252899"/>
              <a:gd name="connsiteY49" fmla="*/ 300112 h 2458165"/>
              <a:gd name="connsiteX50" fmla="*/ 1543242 w 3252899"/>
              <a:gd name="connsiteY50" fmla="*/ 333597 h 2458165"/>
              <a:gd name="connsiteX51" fmla="*/ 1532939 w 3252899"/>
              <a:gd name="connsiteY51" fmla="*/ 354204 h 2458165"/>
              <a:gd name="connsiteX52" fmla="*/ 1517485 w 3252899"/>
              <a:gd name="connsiteY52" fmla="*/ 392840 h 2458165"/>
              <a:gd name="connsiteX53" fmla="*/ 1549178 w 3252899"/>
              <a:gd name="connsiteY53" fmla="*/ 438812 h 2458165"/>
              <a:gd name="connsiteX54" fmla="*/ 1558698 w 3252899"/>
              <a:gd name="connsiteY54" fmla="*/ 475266 h 2458165"/>
              <a:gd name="connsiteX55" fmla="*/ 1538091 w 3252899"/>
              <a:gd name="connsiteY55" fmla="*/ 503598 h 2458165"/>
              <a:gd name="connsiteX56" fmla="*/ 1478795 w 3252899"/>
              <a:gd name="connsiteY56" fmla="*/ 551812 h 2458165"/>
              <a:gd name="connsiteX57" fmla="*/ 1437636 w 3252899"/>
              <a:gd name="connsiteY57" fmla="*/ 622084 h 2458165"/>
              <a:gd name="connsiteX58" fmla="*/ 1407422 w 3252899"/>
              <a:gd name="connsiteY58" fmla="*/ 623861 h 2458165"/>
              <a:gd name="connsiteX59" fmla="*/ 1355211 w 3252899"/>
              <a:gd name="connsiteY59" fmla="*/ 647842 h 2458165"/>
              <a:gd name="connsiteX60" fmla="*/ 1334605 w 3252899"/>
              <a:gd name="connsiteY60" fmla="*/ 704510 h 2458165"/>
              <a:gd name="connsiteX61" fmla="*/ 1313999 w 3252899"/>
              <a:gd name="connsiteY61" fmla="*/ 696782 h 2458165"/>
              <a:gd name="connsiteX62" fmla="*/ 1272786 w 3252899"/>
              <a:gd name="connsiteY62" fmla="*/ 689054 h 2458165"/>
              <a:gd name="connsiteX63" fmla="*/ 1182634 w 3252899"/>
              <a:gd name="connsiteY63" fmla="*/ 689053 h 2458165"/>
              <a:gd name="connsiteX64" fmla="*/ 1130976 w 3252899"/>
              <a:gd name="connsiteY64" fmla="*/ 675395 h 2458165"/>
              <a:gd name="connsiteX65" fmla="*/ 1071876 w 3252899"/>
              <a:gd name="connsiteY65" fmla="*/ 652993 h 2458165"/>
              <a:gd name="connsiteX66" fmla="*/ 1102784 w 3252899"/>
              <a:gd name="connsiteY66" fmla="*/ 629811 h 2458165"/>
              <a:gd name="connsiteX67" fmla="*/ 1172332 w 3252899"/>
              <a:gd name="connsiteY67" fmla="*/ 642690 h 2458165"/>
              <a:gd name="connsiteX68" fmla="*/ 1177482 w 3252899"/>
              <a:gd name="connsiteY68" fmla="*/ 660720 h 2458165"/>
              <a:gd name="connsiteX69" fmla="*/ 1228998 w 3252899"/>
              <a:gd name="connsiteY69" fmla="*/ 671024 h 2458165"/>
              <a:gd name="connsiteX70" fmla="*/ 1292346 w 3252899"/>
              <a:gd name="connsiteY70" fmla="*/ 640245 h 2458165"/>
              <a:gd name="connsiteX71" fmla="*/ 1265058 w 3252899"/>
              <a:gd name="connsiteY71" fmla="*/ 609206 h 2458165"/>
              <a:gd name="connsiteX72" fmla="*/ 1326877 w 3252899"/>
              <a:gd name="connsiteY72" fmla="*/ 593751 h 2458165"/>
              <a:gd name="connsiteX73" fmla="*/ 1339023 w 3252899"/>
              <a:gd name="connsiteY73" fmla="*/ 564208 h 2458165"/>
              <a:gd name="connsiteX74" fmla="*/ 1362938 w 3252899"/>
              <a:gd name="connsiteY74" fmla="*/ 544811 h 2458165"/>
              <a:gd name="connsiteX75" fmla="*/ 1370666 w 3252899"/>
              <a:gd name="connsiteY75" fmla="*/ 511326 h 2458165"/>
              <a:gd name="connsiteX76" fmla="*/ 1411878 w 3252899"/>
              <a:gd name="connsiteY76" fmla="*/ 501023 h 2458165"/>
              <a:gd name="connsiteX77" fmla="*/ 1427333 w 3252899"/>
              <a:gd name="connsiteY77" fmla="*/ 470113 h 2458165"/>
              <a:gd name="connsiteX78" fmla="*/ 1414454 w 3252899"/>
              <a:gd name="connsiteY78" fmla="*/ 441780 h 2458165"/>
              <a:gd name="connsiteX79" fmla="*/ 1445363 w 3252899"/>
              <a:gd name="connsiteY79" fmla="*/ 397992 h 2458165"/>
              <a:gd name="connsiteX80" fmla="*/ 1453145 w 3252899"/>
              <a:gd name="connsiteY80" fmla="*/ 384672 h 2458165"/>
              <a:gd name="connsiteX81" fmla="*/ 1440211 w 3252899"/>
              <a:gd name="connsiteY81" fmla="*/ 351628 h 2458165"/>
              <a:gd name="connsiteX82" fmla="*/ 1294163 w 3252899"/>
              <a:gd name="connsiteY82" fmla="*/ 291336 h 2458165"/>
              <a:gd name="connsiteX83" fmla="*/ 1205816 w 3252899"/>
              <a:gd name="connsiteY83" fmla="*/ 292385 h 2458165"/>
              <a:gd name="connsiteX84" fmla="*/ 1024046 w 3252899"/>
              <a:gd name="connsiteY84" fmla="*/ 156072 h 2458165"/>
              <a:gd name="connsiteX85" fmla="*/ 901942 w 3252899"/>
              <a:gd name="connsiteY85" fmla="*/ 112375 h 2458165"/>
              <a:gd name="connsiteX86" fmla="*/ 907027 w 3252899"/>
              <a:gd name="connsiteY86" fmla="*/ 142992 h 2458165"/>
              <a:gd name="connsiteX87" fmla="*/ 878692 w 3252899"/>
              <a:gd name="connsiteY87" fmla="*/ 153294 h 2458165"/>
              <a:gd name="connsiteX88" fmla="*/ 858086 w 3252899"/>
              <a:gd name="connsiteY88" fmla="*/ 181627 h 2458165"/>
              <a:gd name="connsiteX89" fmla="*/ 870965 w 3252899"/>
              <a:gd name="connsiteY89" fmla="*/ 220263 h 2458165"/>
              <a:gd name="connsiteX90" fmla="*/ 948237 w 3252899"/>
              <a:gd name="connsiteY90" fmla="*/ 220263 h 2458165"/>
              <a:gd name="connsiteX91" fmla="*/ 971421 w 3252899"/>
              <a:gd name="connsiteY91" fmla="*/ 274355 h 2458165"/>
              <a:gd name="connsiteX92" fmla="*/ 1010057 w 3252899"/>
              <a:gd name="connsiteY92" fmla="*/ 305264 h 2458165"/>
              <a:gd name="connsiteX93" fmla="*/ 1038391 w 3252899"/>
              <a:gd name="connsiteY93" fmla="*/ 323295 h 2458165"/>
              <a:gd name="connsiteX94" fmla="*/ 1027025 w 3252899"/>
              <a:gd name="connsiteY94" fmla="*/ 373193 h 2458165"/>
              <a:gd name="connsiteX95" fmla="*/ 981694 w 3252899"/>
              <a:gd name="connsiteY95" fmla="*/ 386402 h 2458165"/>
              <a:gd name="connsiteX96" fmla="*/ 899374 w 3252899"/>
              <a:gd name="connsiteY96" fmla="*/ 313067 h 2458165"/>
              <a:gd name="connsiteX97" fmla="*/ 783260 w 3252899"/>
              <a:gd name="connsiteY97" fmla="*/ 282274 h 2458165"/>
              <a:gd name="connsiteX0" fmla="*/ 795446 w 3255514"/>
              <a:gd name="connsiteY0" fmla="*/ 365622 h 2458165"/>
              <a:gd name="connsiteX1" fmla="*/ 854663 w 3255514"/>
              <a:gd name="connsiteY1" fmla="*/ 422772 h 2458165"/>
              <a:gd name="connsiteX2" fmla="*/ 877996 w 3255514"/>
              <a:gd name="connsiteY2" fmla="*/ 549772 h 2458165"/>
              <a:gd name="connsiteX3" fmla="*/ 833546 w 3255514"/>
              <a:gd name="connsiteY3" fmla="*/ 600572 h 2458165"/>
              <a:gd name="connsiteX4" fmla="*/ 770046 w 3255514"/>
              <a:gd name="connsiteY4" fmla="*/ 664072 h 2458165"/>
              <a:gd name="connsiteX5" fmla="*/ 725596 w 3255514"/>
              <a:gd name="connsiteY5" fmla="*/ 873622 h 2458165"/>
              <a:gd name="connsiteX6" fmla="*/ 738296 w 3255514"/>
              <a:gd name="connsiteY6" fmla="*/ 1038722 h 2458165"/>
              <a:gd name="connsiteX7" fmla="*/ 890696 w 3255514"/>
              <a:gd name="connsiteY7" fmla="*/ 1197472 h 2458165"/>
              <a:gd name="connsiteX8" fmla="*/ 763696 w 3255514"/>
              <a:gd name="connsiteY8" fmla="*/ 1299072 h 2458165"/>
              <a:gd name="connsiteX9" fmla="*/ 477946 w 3255514"/>
              <a:gd name="connsiteY9" fmla="*/ 1337172 h 2458165"/>
              <a:gd name="connsiteX10" fmla="*/ 338246 w 3255514"/>
              <a:gd name="connsiteY10" fmla="*/ 1445122 h 2458165"/>
              <a:gd name="connsiteX11" fmla="*/ 306496 w 3255514"/>
              <a:gd name="connsiteY11" fmla="*/ 1495922 h 2458165"/>
              <a:gd name="connsiteX12" fmla="*/ 293796 w 3255514"/>
              <a:gd name="connsiteY12" fmla="*/ 1597522 h 2458165"/>
              <a:gd name="connsiteX13" fmla="*/ 306496 w 3255514"/>
              <a:gd name="connsiteY13" fmla="*/ 1661022 h 2458165"/>
              <a:gd name="connsiteX14" fmla="*/ 810 w 3255514"/>
              <a:gd name="connsiteY14" fmla="*/ 2011601 h 2458165"/>
              <a:gd name="connsiteX15" fmla="*/ 219220 w 3255514"/>
              <a:gd name="connsiteY15" fmla="*/ 2151745 h 2458165"/>
              <a:gd name="connsiteX16" fmla="*/ 284197 w 3255514"/>
              <a:gd name="connsiteY16" fmla="*/ 2226467 h 2458165"/>
              <a:gd name="connsiteX17" fmla="*/ 261750 w 3255514"/>
              <a:gd name="connsiteY17" fmla="*/ 2324966 h 2458165"/>
              <a:gd name="connsiteX18" fmla="*/ 566846 w 3255514"/>
              <a:gd name="connsiteY18" fmla="*/ 2264272 h 2458165"/>
              <a:gd name="connsiteX19" fmla="*/ 801796 w 3255514"/>
              <a:gd name="connsiteY19" fmla="*/ 2321422 h 2458165"/>
              <a:gd name="connsiteX20" fmla="*/ 1335196 w 3255514"/>
              <a:gd name="connsiteY20" fmla="*/ 2454772 h 2458165"/>
              <a:gd name="connsiteX21" fmla="*/ 1824146 w 3255514"/>
              <a:gd name="connsiteY21" fmla="*/ 2416672 h 2458165"/>
              <a:gd name="connsiteX22" fmla="*/ 2274996 w 3255514"/>
              <a:gd name="connsiteY22" fmla="*/ 2397622 h 2458165"/>
              <a:gd name="connsiteX23" fmla="*/ 2548046 w 3255514"/>
              <a:gd name="connsiteY23" fmla="*/ 2403972 h 2458165"/>
              <a:gd name="connsiteX24" fmla="*/ 2871896 w 3255514"/>
              <a:gd name="connsiteY24" fmla="*/ 2162672 h 2458165"/>
              <a:gd name="connsiteX25" fmla="*/ 2833796 w 3255514"/>
              <a:gd name="connsiteY25" fmla="*/ 1991222 h 2458165"/>
              <a:gd name="connsiteX26" fmla="*/ 2948096 w 3255514"/>
              <a:gd name="connsiteY26" fmla="*/ 1762622 h 2458165"/>
              <a:gd name="connsiteX27" fmla="*/ 3252896 w 3255514"/>
              <a:gd name="connsiteY27" fmla="*/ 1508622 h 2458165"/>
              <a:gd name="connsiteX28" fmla="*/ 2757391 w 3255514"/>
              <a:gd name="connsiteY28" fmla="*/ 1286986 h 2458165"/>
              <a:gd name="connsiteX29" fmla="*/ 2732196 w 3255514"/>
              <a:gd name="connsiteY29" fmla="*/ 1006972 h 2458165"/>
              <a:gd name="connsiteX30" fmla="*/ 2551528 w 3255514"/>
              <a:gd name="connsiteY30" fmla="*/ 717740 h 2458165"/>
              <a:gd name="connsiteX31" fmla="*/ 2332146 w 3255514"/>
              <a:gd name="connsiteY31" fmla="*/ 365622 h 2458165"/>
              <a:gd name="connsiteX32" fmla="*/ 2338563 w 3255514"/>
              <a:gd name="connsiteY32" fmla="*/ 229319 h 2458165"/>
              <a:gd name="connsiteX33" fmla="*/ 2294928 w 3255514"/>
              <a:gd name="connsiteY33" fmla="*/ 149548 h 2458165"/>
              <a:gd name="connsiteX34" fmla="*/ 2268033 w 3255514"/>
              <a:gd name="connsiteY34" fmla="*/ 137323 h 2458165"/>
              <a:gd name="connsiteX35" fmla="*/ 2209355 w 3255514"/>
              <a:gd name="connsiteY35" fmla="*/ 88423 h 2458165"/>
              <a:gd name="connsiteX36" fmla="*/ 2192242 w 3255514"/>
              <a:gd name="connsiteY36" fmla="*/ 71310 h 2458165"/>
              <a:gd name="connsiteX37" fmla="*/ 2211801 w 3255514"/>
              <a:gd name="connsiteY37" fmla="*/ 29746 h 2458165"/>
              <a:gd name="connsiteX38" fmla="*/ 2187114 w 3255514"/>
              <a:gd name="connsiteY38" fmla="*/ 1126 h 2458165"/>
              <a:gd name="connsiteX39" fmla="*/ 2136008 w 3255514"/>
              <a:gd name="connsiteY39" fmla="*/ 68865 h 2458165"/>
              <a:gd name="connsiteX40" fmla="*/ 2077330 w 3255514"/>
              <a:gd name="connsiteY40" fmla="*/ 298688 h 2458165"/>
              <a:gd name="connsiteX41" fmla="*/ 1985327 w 3255514"/>
              <a:gd name="connsiteY41" fmla="*/ 439647 h 2458165"/>
              <a:gd name="connsiteX42" fmla="*/ 1893548 w 3255514"/>
              <a:gd name="connsiteY42" fmla="*/ 513903 h 2458165"/>
              <a:gd name="connsiteX43" fmla="*/ 1867790 w 3255514"/>
              <a:gd name="connsiteY43" fmla="*/ 516478 h 2458165"/>
              <a:gd name="connsiteX44" fmla="*/ 1834305 w 3255514"/>
              <a:gd name="connsiteY44" fmla="*/ 516478 h 2458165"/>
              <a:gd name="connsiteX45" fmla="*/ 1775062 w 3255514"/>
              <a:gd name="connsiteY45" fmla="*/ 488144 h 2458165"/>
              <a:gd name="connsiteX46" fmla="*/ 1780214 w 3255514"/>
              <a:gd name="connsiteY46" fmla="*/ 434053 h 2458165"/>
              <a:gd name="connsiteX47" fmla="*/ 1785366 w 3255514"/>
              <a:gd name="connsiteY47" fmla="*/ 395416 h 2458165"/>
              <a:gd name="connsiteX48" fmla="*/ 1713316 w 3255514"/>
              <a:gd name="connsiteY48" fmla="*/ 308240 h 2458165"/>
              <a:gd name="connsiteX49" fmla="*/ 1677183 w 3255514"/>
              <a:gd name="connsiteY49" fmla="*/ 300112 h 2458165"/>
              <a:gd name="connsiteX50" fmla="*/ 1543242 w 3255514"/>
              <a:gd name="connsiteY50" fmla="*/ 333597 h 2458165"/>
              <a:gd name="connsiteX51" fmla="*/ 1532939 w 3255514"/>
              <a:gd name="connsiteY51" fmla="*/ 354204 h 2458165"/>
              <a:gd name="connsiteX52" fmla="*/ 1517485 w 3255514"/>
              <a:gd name="connsiteY52" fmla="*/ 392840 h 2458165"/>
              <a:gd name="connsiteX53" fmla="*/ 1549178 w 3255514"/>
              <a:gd name="connsiteY53" fmla="*/ 438812 h 2458165"/>
              <a:gd name="connsiteX54" fmla="*/ 1558698 w 3255514"/>
              <a:gd name="connsiteY54" fmla="*/ 475266 h 2458165"/>
              <a:gd name="connsiteX55" fmla="*/ 1538091 w 3255514"/>
              <a:gd name="connsiteY55" fmla="*/ 503598 h 2458165"/>
              <a:gd name="connsiteX56" fmla="*/ 1478795 w 3255514"/>
              <a:gd name="connsiteY56" fmla="*/ 551812 h 2458165"/>
              <a:gd name="connsiteX57" fmla="*/ 1437636 w 3255514"/>
              <a:gd name="connsiteY57" fmla="*/ 622084 h 2458165"/>
              <a:gd name="connsiteX58" fmla="*/ 1407422 w 3255514"/>
              <a:gd name="connsiteY58" fmla="*/ 623861 h 2458165"/>
              <a:gd name="connsiteX59" fmla="*/ 1355211 w 3255514"/>
              <a:gd name="connsiteY59" fmla="*/ 647842 h 2458165"/>
              <a:gd name="connsiteX60" fmla="*/ 1334605 w 3255514"/>
              <a:gd name="connsiteY60" fmla="*/ 704510 h 2458165"/>
              <a:gd name="connsiteX61" fmla="*/ 1313999 w 3255514"/>
              <a:gd name="connsiteY61" fmla="*/ 696782 h 2458165"/>
              <a:gd name="connsiteX62" fmla="*/ 1272786 w 3255514"/>
              <a:gd name="connsiteY62" fmla="*/ 689054 h 2458165"/>
              <a:gd name="connsiteX63" fmla="*/ 1182634 w 3255514"/>
              <a:gd name="connsiteY63" fmla="*/ 689053 h 2458165"/>
              <a:gd name="connsiteX64" fmla="*/ 1130976 w 3255514"/>
              <a:gd name="connsiteY64" fmla="*/ 675395 h 2458165"/>
              <a:gd name="connsiteX65" fmla="*/ 1071876 w 3255514"/>
              <a:gd name="connsiteY65" fmla="*/ 652993 h 2458165"/>
              <a:gd name="connsiteX66" fmla="*/ 1102784 w 3255514"/>
              <a:gd name="connsiteY66" fmla="*/ 629811 h 2458165"/>
              <a:gd name="connsiteX67" fmla="*/ 1172332 w 3255514"/>
              <a:gd name="connsiteY67" fmla="*/ 642690 h 2458165"/>
              <a:gd name="connsiteX68" fmla="*/ 1177482 w 3255514"/>
              <a:gd name="connsiteY68" fmla="*/ 660720 h 2458165"/>
              <a:gd name="connsiteX69" fmla="*/ 1228998 w 3255514"/>
              <a:gd name="connsiteY69" fmla="*/ 671024 h 2458165"/>
              <a:gd name="connsiteX70" fmla="*/ 1292346 w 3255514"/>
              <a:gd name="connsiteY70" fmla="*/ 640245 h 2458165"/>
              <a:gd name="connsiteX71" fmla="*/ 1265058 w 3255514"/>
              <a:gd name="connsiteY71" fmla="*/ 609206 h 2458165"/>
              <a:gd name="connsiteX72" fmla="*/ 1326877 w 3255514"/>
              <a:gd name="connsiteY72" fmla="*/ 593751 h 2458165"/>
              <a:gd name="connsiteX73" fmla="*/ 1339023 w 3255514"/>
              <a:gd name="connsiteY73" fmla="*/ 564208 h 2458165"/>
              <a:gd name="connsiteX74" fmla="*/ 1362938 w 3255514"/>
              <a:gd name="connsiteY74" fmla="*/ 544811 h 2458165"/>
              <a:gd name="connsiteX75" fmla="*/ 1370666 w 3255514"/>
              <a:gd name="connsiteY75" fmla="*/ 511326 h 2458165"/>
              <a:gd name="connsiteX76" fmla="*/ 1411878 w 3255514"/>
              <a:gd name="connsiteY76" fmla="*/ 501023 h 2458165"/>
              <a:gd name="connsiteX77" fmla="*/ 1427333 w 3255514"/>
              <a:gd name="connsiteY77" fmla="*/ 470113 h 2458165"/>
              <a:gd name="connsiteX78" fmla="*/ 1414454 w 3255514"/>
              <a:gd name="connsiteY78" fmla="*/ 441780 h 2458165"/>
              <a:gd name="connsiteX79" fmla="*/ 1445363 w 3255514"/>
              <a:gd name="connsiteY79" fmla="*/ 397992 h 2458165"/>
              <a:gd name="connsiteX80" fmla="*/ 1453145 w 3255514"/>
              <a:gd name="connsiteY80" fmla="*/ 384672 h 2458165"/>
              <a:gd name="connsiteX81" fmla="*/ 1440211 w 3255514"/>
              <a:gd name="connsiteY81" fmla="*/ 351628 h 2458165"/>
              <a:gd name="connsiteX82" fmla="*/ 1294163 w 3255514"/>
              <a:gd name="connsiteY82" fmla="*/ 291336 h 2458165"/>
              <a:gd name="connsiteX83" fmla="*/ 1205816 w 3255514"/>
              <a:gd name="connsiteY83" fmla="*/ 292385 h 2458165"/>
              <a:gd name="connsiteX84" fmla="*/ 1024046 w 3255514"/>
              <a:gd name="connsiteY84" fmla="*/ 156072 h 2458165"/>
              <a:gd name="connsiteX85" fmla="*/ 901942 w 3255514"/>
              <a:gd name="connsiteY85" fmla="*/ 112375 h 2458165"/>
              <a:gd name="connsiteX86" fmla="*/ 907027 w 3255514"/>
              <a:gd name="connsiteY86" fmla="*/ 142992 h 2458165"/>
              <a:gd name="connsiteX87" fmla="*/ 878692 w 3255514"/>
              <a:gd name="connsiteY87" fmla="*/ 153294 h 2458165"/>
              <a:gd name="connsiteX88" fmla="*/ 858086 w 3255514"/>
              <a:gd name="connsiteY88" fmla="*/ 181627 h 2458165"/>
              <a:gd name="connsiteX89" fmla="*/ 870965 w 3255514"/>
              <a:gd name="connsiteY89" fmla="*/ 220263 h 2458165"/>
              <a:gd name="connsiteX90" fmla="*/ 948237 w 3255514"/>
              <a:gd name="connsiteY90" fmla="*/ 220263 h 2458165"/>
              <a:gd name="connsiteX91" fmla="*/ 971421 w 3255514"/>
              <a:gd name="connsiteY91" fmla="*/ 274355 h 2458165"/>
              <a:gd name="connsiteX92" fmla="*/ 1010057 w 3255514"/>
              <a:gd name="connsiteY92" fmla="*/ 305264 h 2458165"/>
              <a:gd name="connsiteX93" fmla="*/ 1038391 w 3255514"/>
              <a:gd name="connsiteY93" fmla="*/ 323295 h 2458165"/>
              <a:gd name="connsiteX94" fmla="*/ 1027025 w 3255514"/>
              <a:gd name="connsiteY94" fmla="*/ 373193 h 2458165"/>
              <a:gd name="connsiteX95" fmla="*/ 981694 w 3255514"/>
              <a:gd name="connsiteY95" fmla="*/ 386402 h 2458165"/>
              <a:gd name="connsiteX96" fmla="*/ 899374 w 3255514"/>
              <a:gd name="connsiteY96" fmla="*/ 313067 h 2458165"/>
              <a:gd name="connsiteX97" fmla="*/ 783260 w 3255514"/>
              <a:gd name="connsiteY97" fmla="*/ 282274 h 2458165"/>
              <a:gd name="connsiteX0" fmla="*/ 795446 w 2960432"/>
              <a:gd name="connsiteY0" fmla="*/ 365622 h 2458165"/>
              <a:gd name="connsiteX1" fmla="*/ 854663 w 2960432"/>
              <a:gd name="connsiteY1" fmla="*/ 422772 h 2458165"/>
              <a:gd name="connsiteX2" fmla="*/ 877996 w 2960432"/>
              <a:gd name="connsiteY2" fmla="*/ 549772 h 2458165"/>
              <a:gd name="connsiteX3" fmla="*/ 833546 w 2960432"/>
              <a:gd name="connsiteY3" fmla="*/ 600572 h 2458165"/>
              <a:gd name="connsiteX4" fmla="*/ 770046 w 2960432"/>
              <a:gd name="connsiteY4" fmla="*/ 664072 h 2458165"/>
              <a:gd name="connsiteX5" fmla="*/ 725596 w 2960432"/>
              <a:gd name="connsiteY5" fmla="*/ 873622 h 2458165"/>
              <a:gd name="connsiteX6" fmla="*/ 738296 w 2960432"/>
              <a:gd name="connsiteY6" fmla="*/ 1038722 h 2458165"/>
              <a:gd name="connsiteX7" fmla="*/ 890696 w 2960432"/>
              <a:gd name="connsiteY7" fmla="*/ 1197472 h 2458165"/>
              <a:gd name="connsiteX8" fmla="*/ 763696 w 2960432"/>
              <a:gd name="connsiteY8" fmla="*/ 1299072 h 2458165"/>
              <a:gd name="connsiteX9" fmla="*/ 477946 w 2960432"/>
              <a:gd name="connsiteY9" fmla="*/ 1337172 h 2458165"/>
              <a:gd name="connsiteX10" fmla="*/ 338246 w 2960432"/>
              <a:gd name="connsiteY10" fmla="*/ 1445122 h 2458165"/>
              <a:gd name="connsiteX11" fmla="*/ 306496 w 2960432"/>
              <a:gd name="connsiteY11" fmla="*/ 1495922 h 2458165"/>
              <a:gd name="connsiteX12" fmla="*/ 293796 w 2960432"/>
              <a:gd name="connsiteY12" fmla="*/ 1597522 h 2458165"/>
              <a:gd name="connsiteX13" fmla="*/ 306496 w 2960432"/>
              <a:gd name="connsiteY13" fmla="*/ 1661022 h 2458165"/>
              <a:gd name="connsiteX14" fmla="*/ 810 w 2960432"/>
              <a:gd name="connsiteY14" fmla="*/ 2011601 h 2458165"/>
              <a:gd name="connsiteX15" fmla="*/ 219220 w 2960432"/>
              <a:gd name="connsiteY15" fmla="*/ 2151745 h 2458165"/>
              <a:gd name="connsiteX16" fmla="*/ 284197 w 2960432"/>
              <a:gd name="connsiteY16" fmla="*/ 2226467 h 2458165"/>
              <a:gd name="connsiteX17" fmla="*/ 261750 w 2960432"/>
              <a:gd name="connsiteY17" fmla="*/ 2324966 h 2458165"/>
              <a:gd name="connsiteX18" fmla="*/ 566846 w 2960432"/>
              <a:gd name="connsiteY18" fmla="*/ 2264272 h 2458165"/>
              <a:gd name="connsiteX19" fmla="*/ 801796 w 2960432"/>
              <a:gd name="connsiteY19" fmla="*/ 2321422 h 2458165"/>
              <a:gd name="connsiteX20" fmla="*/ 1335196 w 2960432"/>
              <a:gd name="connsiteY20" fmla="*/ 2454772 h 2458165"/>
              <a:gd name="connsiteX21" fmla="*/ 1824146 w 2960432"/>
              <a:gd name="connsiteY21" fmla="*/ 2416672 h 2458165"/>
              <a:gd name="connsiteX22" fmla="*/ 2274996 w 2960432"/>
              <a:gd name="connsiteY22" fmla="*/ 2397622 h 2458165"/>
              <a:gd name="connsiteX23" fmla="*/ 2548046 w 2960432"/>
              <a:gd name="connsiteY23" fmla="*/ 2403972 h 2458165"/>
              <a:gd name="connsiteX24" fmla="*/ 2871896 w 2960432"/>
              <a:gd name="connsiteY24" fmla="*/ 2162672 h 2458165"/>
              <a:gd name="connsiteX25" fmla="*/ 2833796 w 2960432"/>
              <a:gd name="connsiteY25" fmla="*/ 1991222 h 2458165"/>
              <a:gd name="connsiteX26" fmla="*/ 2948096 w 2960432"/>
              <a:gd name="connsiteY26" fmla="*/ 1762622 h 2458165"/>
              <a:gd name="connsiteX27" fmla="*/ 2935806 w 2960432"/>
              <a:gd name="connsiteY27" fmla="*/ 1515996 h 2458165"/>
              <a:gd name="connsiteX28" fmla="*/ 2757391 w 2960432"/>
              <a:gd name="connsiteY28" fmla="*/ 1286986 h 2458165"/>
              <a:gd name="connsiteX29" fmla="*/ 2732196 w 2960432"/>
              <a:gd name="connsiteY29" fmla="*/ 1006972 h 2458165"/>
              <a:gd name="connsiteX30" fmla="*/ 2551528 w 2960432"/>
              <a:gd name="connsiteY30" fmla="*/ 717740 h 2458165"/>
              <a:gd name="connsiteX31" fmla="*/ 2332146 w 2960432"/>
              <a:gd name="connsiteY31" fmla="*/ 365622 h 2458165"/>
              <a:gd name="connsiteX32" fmla="*/ 2338563 w 2960432"/>
              <a:gd name="connsiteY32" fmla="*/ 229319 h 2458165"/>
              <a:gd name="connsiteX33" fmla="*/ 2294928 w 2960432"/>
              <a:gd name="connsiteY33" fmla="*/ 149548 h 2458165"/>
              <a:gd name="connsiteX34" fmla="*/ 2268033 w 2960432"/>
              <a:gd name="connsiteY34" fmla="*/ 137323 h 2458165"/>
              <a:gd name="connsiteX35" fmla="*/ 2209355 w 2960432"/>
              <a:gd name="connsiteY35" fmla="*/ 88423 h 2458165"/>
              <a:gd name="connsiteX36" fmla="*/ 2192242 w 2960432"/>
              <a:gd name="connsiteY36" fmla="*/ 71310 h 2458165"/>
              <a:gd name="connsiteX37" fmla="*/ 2211801 w 2960432"/>
              <a:gd name="connsiteY37" fmla="*/ 29746 h 2458165"/>
              <a:gd name="connsiteX38" fmla="*/ 2187114 w 2960432"/>
              <a:gd name="connsiteY38" fmla="*/ 1126 h 2458165"/>
              <a:gd name="connsiteX39" fmla="*/ 2136008 w 2960432"/>
              <a:gd name="connsiteY39" fmla="*/ 68865 h 2458165"/>
              <a:gd name="connsiteX40" fmla="*/ 2077330 w 2960432"/>
              <a:gd name="connsiteY40" fmla="*/ 298688 h 2458165"/>
              <a:gd name="connsiteX41" fmla="*/ 1985327 w 2960432"/>
              <a:gd name="connsiteY41" fmla="*/ 439647 h 2458165"/>
              <a:gd name="connsiteX42" fmla="*/ 1893548 w 2960432"/>
              <a:gd name="connsiteY42" fmla="*/ 513903 h 2458165"/>
              <a:gd name="connsiteX43" fmla="*/ 1867790 w 2960432"/>
              <a:gd name="connsiteY43" fmla="*/ 516478 h 2458165"/>
              <a:gd name="connsiteX44" fmla="*/ 1834305 w 2960432"/>
              <a:gd name="connsiteY44" fmla="*/ 516478 h 2458165"/>
              <a:gd name="connsiteX45" fmla="*/ 1775062 w 2960432"/>
              <a:gd name="connsiteY45" fmla="*/ 488144 h 2458165"/>
              <a:gd name="connsiteX46" fmla="*/ 1780214 w 2960432"/>
              <a:gd name="connsiteY46" fmla="*/ 434053 h 2458165"/>
              <a:gd name="connsiteX47" fmla="*/ 1785366 w 2960432"/>
              <a:gd name="connsiteY47" fmla="*/ 395416 h 2458165"/>
              <a:gd name="connsiteX48" fmla="*/ 1713316 w 2960432"/>
              <a:gd name="connsiteY48" fmla="*/ 308240 h 2458165"/>
              <a:gd name="connsiteX49" fmla="*/ 1677183 w 2960432"/>
              <a:gd name="connsiteY49" fmla="*/ 300112 h 2458165"/>
              <a:gd name="connsiteX50" fmla="*/ 1543242 w 2960432"/>
              <a:gd name="connsiteY50" fmla="*/ 333597 h 2458165"/>
              <a:gd name="connsiteX51" fmla="*/ 1532939 w 2960432"/>
              <a:gd name="connsiteY51" fmla="*/ 354204 h 2458165"/>
              <a:gd name="connsiteX52" fmla="*/ 1517485 w 2960432"/>
              <a:gd name="connsiteY52" fmla="*/ 392840 h 2458165"/>
              <a:gd name="connsiteX53" fmla="*/ 1549178 w 2960432"/>
              <a:gd name="connsiteY53" fmla="*/ 438812 h 2458165"/>
              <a:gd name="connsiteX54" fmla="*/ 1558698 w 2960432"/>
              <a:gd name="connsiteY54" fmla="*/ 475266 h 2458165"/>
              <a:gd name="connsiteX55" fmla="*/ 1538091 w 2960432"/>
              <a:gd name="connsiteY55" fmla="*/ 503598 h 2458165"/>
              <a:gd name="connsiteX56" fmla="*/ 1478795 w 2960432"/>
              <a:gd name="connsiteY56" fmla="*/ 551812 h 2458165"/>
              <a:gd name="connsiteX57" fmla="*/ 1437636 w 2960432"/>
              <a:gd name="connsiteY57" fmla="*/ 622084 h 2458165"/>
              <a:gd name="connsiteX58" fmla="*/ 1407422 w 2960432"/>
              <a:gd name="connsiteY58" fmla="*/ 623861 h 2458165"/>
              <a:gd name="connsiteX59" fmla="*/ 1355211 w 2960432"/>
              <a:gd name="connsiteY59" fmla="*/ 647842 h 2458165"/>
              <a:gd name="connsiteX60" fmla="*/ 1334605 w 2960432"/>
              <a:gd name="connsiteY60" fmla="*/ 704510 h 2458165"/>
              <a:gd name="connsiteX61" fmla="*/ 1313999 w 2960432"/>
              <a:gd name="connsiteY61" fmla="*/ 696782 h 2458165"/>
              <a:gd name="connsiteX62" fmla="*/ 1272786 w 2960432"/>
              <a:gd name="connsiteY62" fmla="*/ 689054 h 2458165"/>
              <a:gd name="connsiteX63" fmla="*/ 1182634 w 2960432"/>
              <a:gd name="connsiteY63" fmla="*/ 689053 h 2458165"/>
              <a:gd name="connsiteX64" fmla="*/ 1130976 w 2960432"/>
              <a:gd name="connsiteY64" fmla="*/ 675395 h 2458165"/>
              <a:gd name="connsiteX65" fmla="*/ 1071876 w 2960432"/>
              <a:gd name="connsiteY65" fmla="*/ 652993 h 2458165"/>
              <a:gd name="connsiteX66" fmla="*/ 1102784 w 2960432"/>
              <a:gd name="connsiteY66" fmla="*/ 629811 h 2458165"/>
              <a:gd name="connsiteX67" fmla="*/ 1172332 w 2960432"/>
              <a:gd name="connsiteY67" fmla="*/ 642690 h 2458165"/>
              <a:gd name="connsiteX68" fmla="*/ 1177482 w 2960432"/>
              <a:gd name="connsiteY68" fmla="*/ 660720 h 2458165"/>
              <a:gd name="connsiteX69" fmla="*/ 1228998 w 2960432"/>
              <a:gd name="connsiteY69" fmla="*/ 671024 h 2458165"/>
              <a:gd name="connsiteX70" fmla="*/ 1292346 w 2960432"/>
              <a:gd name="connsiteY70" fmla="*/ 640245 h 2458165"/>
              <a:gd name="connsiteX71" fmla="*/ 1265058 w 2960432"/>
              <a:gd name="connsiteY71" fmla="*/ 609206 h 2458165"/>
              <a:gd name="connsiteX72" fmla="*/ 1326877 w 2960432"/>
              <a:gd name="connsiteY72" fmla="*/ 593751 h 2458165"/>
              <a:gd name="connsiteX73" fmla="*/ 1339023 w 2960432"/>
              <a:gd name="connsiteY73" fmla="*/ 564208 h 2458165"/>
              <a:gd name="connsiteX74" fmla="*/ 1362938 w 2960432"/>
              <a:gd name="connsiteY74" fmla="*/ 544811 h 2458165"/>
              <a:gd name="connsiteX75" fmla="*/ 1370666 w 2960432"/>
              <a:gd name="connsiteY75" fmla="*/ 511326 h 2458165"/>
              <a:gd name="connsiteX76" fmla="*/ 1411878 w 2960432"/>
              <a:gd name="connsiteY76" fmla="*/ 501023 h 2458165"/>
              <a:gd name="connsiteX77" fmla="*/ 1427333 w 2960432"/>
              <a:gd name="connsiteY77" fmla="*/ 470113 h 2458165"/>
              <a:gd name="connsiteX78" fmla="*/ 1414454 w 2960432"/>
              <a:gd name="connsiteY78" fmla="*/ 441780 h 2458165"/>
              <a:gd name="connsiteX79" fmla="*/ 1445363 w 2960432"/>
              <a:gd name="connsiteY79" fmla="*/ 397992 h 2458165"/>
              <a:gd name="connsiteX80" fmla="*/ 1453145 w 2960432"/>
              <a:gd name="connsiteY80" fmla="*/ 384672 h 2458165"/>
              <a:gd name="connsiteX81" fmla="*/ 1440211 w 2960432"/>
              <a:gd name="connsiteY81" fmla="*/ 351628 h 2458165"/>
              <a:gd name="connsiteX82" fmla="*/ 1294163 w 2960432"/>
              <a:gd name="connsiteY82" fmla="*/ 291336 h 2458165"/>
              <a:gd name="connsiteX83" fmla="*/ 1205816 w 2960432"/>
              <a:gd name="connsiteY83" fmla="*/ 292385 h 2458165"/>
              <a:gd name="connsiteX84" fmla="*/ 1024046 w 2960432"/>
              <a:gd name="connsiteY84" fmla="*/ 156072 h 2458165"/>
              <a:gd name="connsiteX85" fmla="*/ 901942 w 2960432"/>
              <a:gd name="connsiteY85" fmla="*/ 112375 h 2458165"/>
              <a:gd name="connsiteX86" fmla="*/ 907027 w 2960432"/>
              <a:gd name="connsiteY86" fmla="*/ 142992 h 2458165"/>
              <a:gd name="connsiteX87" fmla="*/ 878692 w 2960432"/>
              <a:gd name="connsiteY87" fmla="*/ 153294 h 2458165"/>
              <a:gd name="connsiteX88" fmla="*/ 858086 w 2960432"/>
              <a:gd name="connsiteY88" fmla="*/ 181627 h 2458165"/>
              <a:gd name="connsiteX89" fmla="*/ 870965 w 2960432"/>
              <a:gd name="connsiteY89" fmla="*/ 220263 h 2458165"/>
              <a:gd name="connsiteX90" fmla="*/ 948237 w 2960432"/>
              <a:gd name="connsiteY90" fmla="*/ 220263 h 2458165"/>
              <a:gd name="connsiteX91" fmla="*/ 971421 w 2960432"/>
              <a:gd name="connsiteY91" fmla="*/ 274355 h 2458165"/>
              <a:gd name="connsiteX92" fmla="*/ 1010057 w 2960432"/>
              <a:gd name="connsiteY92" fmla="*/ 305264 h 2458165"/>
              <a:gd name="connsiteX93" fmla="*/ 1038391 w 2960432"/>
              <a:gd name="connsiteY93" fmla="*/ 323295 h 2458165"/>
              <a:gd name="connsiteX94" fmla="*/ 1027025 w 2960432"/>
              <a:gd name="connsiteY94" fmla="*/ 373193 h 2458165"/>
              <a:gd name="connsiteX95" fmla="*/ 981694 w 2960432"/>
              <a:gd name="connsiteY95" fmla="*/ 386402 h 2458165"/>
              <a:gd name="connsiteX96" fmla="*/ 899374 w 2960432"/>
              <a:gd name="connsiteY96" fmla="*/ 313067 h 2458165"/>
              <a:gd name="connsiteX97" fmla="*/ 783260 w 2960432"/>
              <a:gd name="connsiteY97" fmla="*/ 282274 h 2458165"/>
              <a:gd name="connsiteX0" fmla="*/ 795446 w 2983832"/>
              <a:gd name="connsiteY0" fmla="*/ 365622 h 2458165"/>
              <a:gd name="connsiteX1" fmla="*/ 854663 w 2983832"/>
              <a:gd name="connsiteY1" fmla="*/ 422772 h 2458165"/>
              <a:gd name="connsiteX2" fmla="*/ 877996 w 2983832"/>
              <a:gd name="connsiteY2" fmla="*/ 549772 h 2458165"/>
              <a:gd name="connsiteX3" fmla="*/ 833546 w 2983832"/>
              <a:gd name="connsiteY3" fmla="*/ 600572 h 2458165"/>
              <a:gd name="connsiteX4" fmla="*/ 770046 w 2983832"/>
              <a:gd name="connsiteY4" fmla="*/ 664072 h 2458165"/>
              <a:gd name="connsiteX5" fmla="*/ 725596 w 2983832"/>
              <a:gd name="connsiteY5" fmla="*/ 873622 h 2458165"/>
              <a:gd name="connsiteX6" fmla="*/ 738296 w 2983832"/>
              <a:gd name="connsiteY6" fmla="*/ 1038722 h 2458165"/>
              <a:gd name="connsiteX7" fmla="*/ 890696 w 2983832"/>
              <a:gd name="connsiteY7" fmla="*/ 1197472 h 2458165"/>
              <a:gd name="connsiteX8" fmla="*/ 763696 w 2983832"/>
              <a:gd name="connsiteY8" fmla="*/ 1299072 h 2458165"/>
              <a:gd name="connsiteX9" fmla="*/ 477946 w 2983832"/>
              <a:gd name="connsiteY9" fmla="*/ 1337172 h 2458165"/>
              <a:gd name="connsiteX10" fmla="*/ 338246 w 2983832"/>
              <a:gd name="connsiteY10" fmla="*/ 1445122 h 2458165"/>
              <a:gd name="connsiteX11" fmla="*/ 306496 w 2983832"/>
              <a:gd name="connsiteY11" fmla="*/ 1495922 h 2458165"/>
              <a:gd name="connsiteX12" fmla="*/ 293796 w 2983832"/>
              <a:gd name="connsiteY12" fmla="*/ 1597522 h 2458165"/>
              <a:gd name="connsiteX13" fmla="*/ 306496 w 2983832"/>
              <a:gd name="connsiteY13" fmla="*/ 1661022 h 2458165"/>
              <a:gd name="connsiteX14" fmla="*/ 810 w 2983832"/>
              <a:gd name="connsiteY14" fmla="*/ 2011601 h 2458165"/>
              <a:gd name="connsiteX15" fmla="*/ 219220 w 2983832"/>
              <a:gd name="connsiteY15" fmla="*/ 2151745 h 2458165"/>
              <a:gd name="connsiteX16" fmla="*/ 284197 w 2983832"/>
              <a:gd name="connsiteY16" fmla="*/ 2226467 h 2458165"/>
              <a:gd name="connsiteX17" fmla="*/ 261750 w 2983832"/>
              <a:gd name="connsiteY17" fmla="*/ 2324966 h 2458165"/>
              <a:gd name="connsiteX18" fmla="*/ 566846 w 2983832"/>
              <a:gd name="connsiteY18" fmla="*/ 2264272 h 2458165"/>
              <a:gd name="connsiteX19" fmla="*/ 801796 w 2983832"/>
              <a:gd name="connsiteY19" fmla="*/ 2321422 h 2458165"/>
              <a:gd name="connsiteX20" fmla="*/ 1335196 w 2983832"/>
              <a:gd name="connsiteY20" fmla="*/ 2454772 h 2458165"/>
              <a:gd name="connsiteX21" fmla="*/ 1824146 w 2983832"/>
              <a:gd name="connsiteY21" fmla="*/ 2416672 h 2458165"/>
              <a:gd name="connsiteX22" fmla="*/ 2274996 w 2983832"/>
              <a:gd name="connsiteY22" fmla="*/ 2397622 h 2458165"/>
              <a:gd name="connsiteX23" fmla="*/ 2548046 w 2983832"/>
              <a:gd name="connsiteY23" fmla="*/ 2403972 h 2458165"/>
              <a:gd name="connsiteX24" fmla="*/ 2871896 w 2983832"/>
              <a:gd name="connsiteY24" fmla="*/ 2162672 h 2458165"/>
              <a:gd name="connsiteX25" fmla="*/ 2509331 w 2983832"/>
              <a:gd name="connsiteY25" fmla="*/ 1932229 h 2458165"/>
              <a:gd name="connsiteX26" fmla="*/ 2948096 w 2983832"/>
              <a:gd name="connsiteY26" fmla="*/ 1762622 h 2458165"/>
              <a:gd name="connsiteX27" fmla="*/ 2935806 w 2983832"/>
              <a:gd name="connsiteY27" fmla="*/ 1515996 h 2458165"/>
              <a:gd name="connsiteX28" fmla="*/ 2757391 w 2983832"/>
              <a:gd name="connsiteY28" fmla="*/ 1286986 h 2458165"/>
              <a:gd name="connsiteX29" fmla="*/ 2732196 w 2983832"/>
              <a:gd name="connsiteY29" fmla="*/ 1006972 h 2458165"/>
              <a:gd name="connsiteX30" fmla="*/ 2551528 w 2983832"/>
              <a:gd name="connsiteY30" fmla="*/ 717740 h 2458165"/>
              <a:gd name="connsiteX31" fmla="*/ 2332146 w 2983832"/>
              <a:gd name="connsiteY31" fmla="*/ 365622 h 2458165"/>
              <a:gd name="connsiteX32" fmla="*/ 2338563 w 2983832"/>
              <a:gd name="connsiteY32" fmla="*/ 229319 h 2458165"/>
              <a:gd name="connsiteX33" fmla="*/ 2294928 w 2983832"/>
              <a:gd name="connsiteY33" fmla="*/ 149548 h 2458165"/>
              <a:gd name="connsiteX34" fmla="*/ 2268033 w 2983832"/>
              <a:gd name="connsiteY34" fmla="*/ 137323 h 2458165"/>
              <a:gd name="connsiteX35" fmla="*/ 2209355 w 2983832"/>
              <a:gd name="connsiteY35" fmla="*/ 88423 h 2458165"/>
              <a:gd name="connsiteX36" fmla="*/ 2192242 w 2983832"/>
              <a:gd name="connsiteY36" fmla="*/ 71310 h 2458165"/>
              <a:gd name="connsiteX37" fmla="*/ 2211801 w 2983832"/>
              <a:gd name="connsiteY37" fmla="*/ 29746 h 2458165"/>
              <a:gd name="connsiteX38" fmla="*/ 2187114 w 2983832"/>
              <a:gd name="connsiteY38" fmla="*/ 1126 h 2458165"/>
              <a:gd name="connsiteX39" fmla="*/ 2136008 w 2983832"/>
              <a:gd name="connsiteY39" fmla="*/ 68865 h 2458165"/>
              <a:gd name="connsiteX40" fmla="*/ 2077330 w 2983832"/>
              <a:gd name="connsiteY40" fmla="*/ 298688 h 2458165"/>
              <a:gd name="connsiteX41" fmla="*/ 1985327 w 2983832"/>
              <a:gd name="connsiteY41" fmla="*/ 439647 h 2458165"/>
              <a:gd name="connsiteX42" fmla="*/ 1893548 w 2983832"/>
              <a:gd name="connsiteY42" fmla="*/ 513903 h 2458165"/>
              <a:gd name="connsiteX43" fmla="*/ 1867790 w 2983832"/>
              <a:gd name="connsiteY43" fmla="*/ 516478 h 2458165"/>
              <a:gd name="connsiteX44" fmla="*/ 1834305 w 2983832"/>
              <a:gd name="connsiteY44" fmla="*/ 516478 h 2458165"/>
              <a:gd name="connsiteX45" fmla="*/ 1775062 w 2983832"/>
              <a:gd name="connsiteY45" fmla="*/ 488144 h 2458165"/>
              <a:gd name="connsiteX46" fmla="*/ 1780214 w 2983832"/>
              <a:gd name="connsiteY46" fmla="*/ 434053 h 2458165"/>
              <a:gd name="connsiteX47" fmla="*/ 1785366 w 2983832"/>
              <a:gd name="connsiteY47" fmla="*/ 395416 h 2458165"/>
              <a:gd name="connsiteX48" fmla="*/ 1713316 w 2983832"/>
              <a:gd name="connsiteY48" fmla="*/ 308240 h 2458165"/>
              <a:gd name="connsiteX49" fmla="*/ 1677183 w 2983832"/>
              <a:gd name="connsiteY49" fmla="*/ 300112 h 2458165"/>
              <a:gd name="connsiteX50" fmla="*/ 1543242 w 2983832"/>
              <a:gd name="connsiteY50" fmla="*/ 333597 h 2458165"/>
              <a:gd name="connsiteX51" fmla="*/ 1532939 w 2983832"/>
              <a:gd name="connsiteY51" fmla="*/ 354204 h 2458165"/>
              <a:gd name="connsiteX52" fmla="*/ 1517485 w 2983832"/>
              <a:gd name="connsiteY52" fmla="*/ 392840 h 2458165"/>
              <a:gd name="connsiteX53" fmla="*/ 1549178 w 2983832"/>
              <a:gd name="connsiteY53" fmla="*/ 438812 h 2458165"/>
              <a:gd name="connsiteX54" fmla="*/ 1558698 w 2983832"/>
              <a:gd name="connsiteY54" fmla="*/ 475266 h 2458165"/>
              <a:gd name="connsiteX55" fmla="*/ 1538091 w 2983832"/>
              <a:gd name="connsiteY55" fmla="*/ 503598 h 2458165"/>
              <a:gd name="connsiteX56" fmla="*/ 1478795 w 2983832"/>
              <a:gd name="connsiteY56" fmla="*/ 551812 h 2458165"/>
              <a:gd name="connsiteX57" fmla="*/ 1437636 w 2983832"/>
              <a:gd name="connsiteY57" fmla="*/ 622084 h 2458165"/>
              <a:gd name="connsiteX58" fmla="*/ 1407422 w 2983832"/>
              <a:gd name="connsiteY58" fmla="*/ 623861 h 2458165"/>
              <a:gd name="connsiteX59" fmla="*/ 1355211 w 2983832"/>
              <a:gd name="connsiteY59" fmla="*/ 647842 h 2458165"/>
              <a:gd name="connsiteX60" fmla="*/ 1334605 w 2983832"/>
              <a:gd name="connsiteY60" fmla="*/ 704510 h 2458165"/>
              <a:gd name="connsiteX61" fmla="*/ 1313999 w 2983832"/>
              <a:gd name="connsiteY61" fmla="*/ 696782 h 2458165"/>
              <a:gd name="connsiteX62" fmla="*/ 1272786 w 2983832"/>
              <a:gd name="connsiteY62" fmla="*/ 689054 h 2458165"/>
              <a:gd name="connsiteX63" fmla="*/ 1182634 w 2983832"/>
              <a:gd name="connsiteY63" fmla="*/ 689053 h 2458165"/>
              <a:gd name="connsiteX64" fmla="*/ 1130976 w 2983832"/>
              <a:gd name="connsiteY64" fmla="*/ 675395 h 2458165"/>
              <a:gd name="connsiteX65" fmla="*/ 1071876 w 2983832"/>
              <a:gd name="connsiteY65" fmla="*/ 652993 h 2458165"/>
              <a:gd name="connsiteX66" fmla="*/ 1102784 w 2983832"/>
              <a:gd name="connsiteY66" fmla="*/ 629811 h 2458165"/>
              <a:gd name="connsiteX67" fmla="*/ 1172332 w 2983832"/>
              <a:gd name="connsiteY67" fmla="*/ 642690 h 2458165"/>
              <a:gd name="connsiteX68" fmla="*/ 1177482 w 2983832"/>
              <a:gd name="connsiteY68" fmla="*/ 660720 h 2458165"/>
              <a:gd name="connsiteX69" fmla="*/ 1228998 w 2983832"/>
              <a:gd name="connsiteY69" fmla="*/ 671024 h 2458165"/>
              <a:gd name="connsiteX70" fmla="*/ 1292346 w 2983832"/>
              <a:gd name="connsiteY70" fmla="*/ 640245 h 2458165"/>
              <a:gd name="connsiteX71" fmla="*/ 1265058 w 2983832"/>
              <a:gd name="connsiteY71" fmla="*/ 609206 h 2458165"/>
              <a:gd name="connsiteX72" fmla="*/ 1326877 w 2983832"/>
              <a:gd name="connsiteY72" fmla="*/ 593751 h 2458165"/>
              <a:gd name="connsiteX73" fmla="*/ 1339023 w 2983832"/>
              <a:gd name="connsiteY73" fmla="*/ 564208 h 2458165"/>
              <a:gd name="connsiteX74" fmla="*/ 1362938 w 2983832"/>
              <a:gd name="connsiteY74" fmla="*/ 544811 h 2458165"/>
              <a:gd name="connsiteX75" fmla="*/ 1370666 w 2983832"/>
              <a:gd name="connsiteY75" fmla="*/ 511326 h 2458165"/>
              <a:gd name="connsiteX76" fmla="*/ 1411878 w 2983832"/>
              <a:gd name="connsiteY76" fmla="*/ 501023 h 2458165"/>
              <a:gd name="connsiteX77" fmla="*/ 1427333 w 2983832"/>
              <a:gd name="connsiteY77" fmla="*/ 470113 h 2458165"/>
              <a:gd name="connsiteX78" fmla="*/ 1414454 w 2983832"/>
              <a:gd name="connsiteY78" fmla="*/ 441780 h 2458165"/>
              <a:gd name="connsiteX79" fmla="*/ 1445363 w 2983832"/>
              <a:gd name="connsiteY79" fmla="*/ 397992 h 2458165"/>
              <a:gd name="connsiteX80" fmla="*/ 1453145 w 2983832"/>
              <a:gd name="connsiteY80" fmla="*/ 384672 h 2458165"/>
              <a:gd name="connsiteX81" fmla="*/ 1440211 w 2983832"/>
              <a:gd name="connsiteY81" fmla="*/ 351628 h 2458165"/>
              <a:gd name="connsiteX82" fmla="*/ 1294163 w 2983832"/>
              <a:gd name="connsiteY82" fmla="*/ 291336 h 2458165"/>
              <a:gd name="connsiteX83" fmla="*/ 1205816 w 2983832"/>
              <a:gd name="connsiteY83" fmla="*/ 292385 h 2458165"/>
              <a:gd name="connsiteX84" fmla="*/ 1024046 w 2983832"/>
              <a:gd name="connsiteY84" fmla="*/ 156072 h 2458165"/>
              <a:gd name="connsiteX85" fmla="*/ 901942 w 2983832"/>
              <a:gd name="connsiteY85" fmla="*/ 112375 h 2458165"/>
              <a:gd name="connsiteX86" fmla="*/ 907027 w 2983832"/>
              <a:gd name="connsiteY86" fmla="*/ 142992 h 2458165"/>
              <a:gd name="connsiteX87" fmla="*/ 878692 w 2983832"/>
              <a:gd name="connsiteY87" fmla="*/ 153294 h 2458165"/>
              <a:gd name="connsiteX88" fmla="*/ 858086 w 2983832"/>
              <a:gd name="connsiteY88" fmla="*/ 181627 h 2458165"/>
              <a:gd name="connsiteX89" fmla="*/ 870965 w 2983832"/>
              <a:gd name="connsiteY89" fmla="*/ 220263 h 2458165"/>
              <a:gd name="connsiteX90" fmla="*/ 948237 w 2983832"/>
              <a:gd name="connsiteY90" fmla="*/ 220263 h 2458165"/>
              <a:gd name="connsiteX91" fmla="*/ 971421 w 2983832"/>
              <a:gd name="connsiteY91" fmla="*/ 274355 h 2458165"/>
              <a:gd name="connsiteX92" fmla="*/ 1010057 w 2983832"/>
              <a:gd name="connsiteY92" fmla="*/ 305264 h 2458165"/>
              <a:gd name="connsiteX93" fmla="*/ 1038391 w 2983832"/>
              <a:gd name="connsiteY93" fmla="*/ 323295 h 2458165"/>
              <a:gd name="connsiteX94" fmla="*/ 1027025 w 2983832"/>
              <a:gd name="connsiteY94" fmla="*/ 373193 h 2458165"/>
              <a:gd name="connsiteX95" fmla="*/ 981694 w 2983832"/>
              <a:gd name="connsiteY95" fmla="*/ 386402 h 2458165"/>
              <a:gd name="connsiteX96" fmla="*/ 899374 w 2983832"/>
              <a:gd name="connsiteY96" fmla="*/ 313067 h 2458165"/>
              <a:gd name="connsiteX97" fmla="*/ 783260 w 2983832"/>
              <a:gd name="connsiteY97" fmla="*/ 282274 h 2458165"/>
              <a:gd name="connsiteX0" fmla="*/ 795446 w 2983832"/>
              <a:gd name="connsiteY0" fmla="*/ 365622 h 2458165"/>
              <a:gd name="connsiteX1" fmla="*/ 854663 w 2983832"/>
              <a:gd name="connsiteY1" fmla="*/ 422772 h 2458165"/>
              <a:gd name="connsiteX2" fmla="*/ 877996 w 2983832"/>
              <a:gd name="connsiteY2" fmla="*/ 549772 h 2458165"/>
              <a:gd name="connsiteX3" fmla="*/ 833546 w 2983832"/>
              <a:gd name="connsiteY3" fmla="*/ 600572 h 2458165"/>
              <a:gd name="connsiteX4" fmla="*/ 770046 w 2983832"/>
              <a:gd name="connsiteY4" fmla="*/ 664072 h 2458165"/>
              <a:gd name="connsiteX5" fmla="*/ 725596 w 2983832"/>
              <a:gd name="connsiteY5" fmla="*/ 873622 h 2458165"/>
              <a:gd name="connsiteX6" fmla="*/ 738296 w 2983832"/>
              <a:gd name="connsiteY6" fmla="*/ 1038722 h 2458165"/>
              <a:gd name="connsiteX7" fmla="*/ 890696 w 2983832"/>
              <a:gd name="connsiteY7" fmla="*/ 1197472 h 2458165"/>
              <a:gd name="connsiteX8" fmla="*/ 763696 w 2983832"/>
              <a:gd name="connsiteY8" fmla="*/ 1299072 h 2458165"/>
              <a:gd name="connsiteX9" fmla="*/ 477946 w 2983832"/>
              <a:gd name="connsiteY9" fmla="*/ 1337172 h 2458165"/>
              <a:gd name="connsiteX10" fmla="*/ 338246 w 2983832"/>
              <a:gd name="connsiteY10" fmla="*/ 1445122 h 2458165"/>
              <a:gd name="connsiteX11" fmla="*/ 306496 w 2983832"/>
              <a:gd name="connsiteY11" fmla="*/ 1495922 h 2458165"/>
              <a:gd name="connsiteX12" fmla="*/ 293796 w 2983832"/>
              <a:gd name="connsiteY12" fmla="*/ 1597522 h 2458165"/>
              <a:gd name="connsiteX13" fmla="*/ 306496 w 2983832"/>
              <a:gd name="connsiteY13" fmla="*/ 1661022 h 2458165"/>
              <a:gd name="connsiteX14" fmla="*/ 810 w 2983832"/>
              <a:gd name="connsiteY14" fmla="*/ 2011601 h 2458165"/>
              <a:gd name="connsiteX15" fmla="*/ 219220 w 2983832"/>
              <a:gd name="connsiteY15" fmla="*/ 2151745 h 2458165"/>
              <a:gd name="connsiteX16" fmla="*/ 284197 w 2983832"/>
              <a:gd name="connsiteY16" fmla="*/ 2226467 h 2458165"/>
              <a:gd name="connsiteX17" fmla="*/ 261750 w 2983832"/>
              <a:gd name="connsiteY17" fmla="*/ 2324966 h 2458165"/>
              <a:gd name="connsiteX18" fmla="*/ 566846 w 2983832"/>
              <a:gd name="connsiteY18" fmla="*/ 2264272 h 2458165"/>
              <a:gd name="connsiteX19" fmla="*/ 801796 w 2983832"/>
              <a:gd name="connsiteY19" fmla="*/ 2321422 h 2458165"/>
              <a:gd name="connsiteX20" fmla="*/ 1335196 w 2983832"/>
              <a:gd name="connsiteY20" fmla="*/ 2454772 h 2458165"/>
              <a:gd name="connsiteX21" fmla="*/ 1824146 w 2983832"/>
              <a:gd name="connsiteY21" fmla="*/ 2416672 h 2458165"/>
              <a:gd name="connsiteX22" fmla="*/ 2274996 w 2983832"/>
              <a:gd name="connsiteY22" fmla="*/ 2397622 h 2458165"/>
              <a:gd name="connsiteX23" fmla="*/ 2548046 w 2983832"/>
              <a:gd name="connsiteY23" fmla="*/ 2403972 h 2458165"/>
              <a:gd name="connsiteX24" fmla="*/ 2436819 w 2983832"/>
              <a:gd name="connsiteY24" fmla="*/ 2140549 h 2458165"/>
              <a:gd name="connsiteX25" fmla="*/ 2509331 w 2983832"/>
              <a:gd name="connsiteY25" fmla="*/ 1932229 h 2458165"/>
              <a:gd name="connsiteX26" fmla="*/ 2948096 w 2983832"/>
              <a:gd name="connsiteY26" fmla="*/ 1762622 h 2458165"/>
              <a:gd name="connsiteX27" fmla="*/ 2935806 w 2983832"/>
              <a:gd name="connsiteY27" fmla="*/ 1515996 h 2458165"/>
              <a:gd name="connsiteX28" fmla="*/ 2757391 w 2983832"/>
              <a:gd name="connsiteY28" fmla="*/ 1286986 h 2458165"/>
              <a:gd name="connsiteX29" fmla="*/ 2732196 w 2983832"/>
              <a:gd name="connsiteY29" fmla="*/ 1006972 h 2458165"/>
              <a:gd name="connsiteX30" fmla="*/ 2551528 w 2983832"/>
              <a:gd name="connsiteY30" fmla="*/ 717740 h 2458165"/>
              <a:gd name="connsiteX31" fmla="*/ 2332146 w 2983832"/>
              <a:gd name="connsiteY31" fmla="*/ 365622 h 2458165"/>
              <a:gd name="connsiteX32" fmla="*/ 2338563 w 2983832"/>
              <a:gd name="connsiteY32" fmla="*/ 229319 h 2458165"/>
              <a:gd name="connsiteX33" fmla="*/ 2294928 w 2983832"/>
              <a:gd name="connsiteY33" fmla="*/ 149548 h 2458165"/>
              <a:gd name="connsiteX34" fmla="*/ 2268033 w 2983832"/>
              <a:gd name="connsiteY34" fmla="*/ 137323 h 2458165"/>
              <a:gd name="connsiteX35" fmla="*/ 2209355 w 2983832"/>
              <a:gd name="connsiteY35" fmla="*/ 88423 h 2458165"/>
              <a:gd name="connsiteX36" fmla="*/ 2192242 w 2983832"/>
              <a:gd name="connsiteY36" fmla="*/ 71310 h 2458165"/>
              <a:gd name="connsiteX37" fmla="*/ 2211801 w 2983832"/>
              <a:gd name="connsiteY37" fmla="*/ 29746 h 2458165"/>
              <a:gd name="connsiteX38" fmla="*/ 2187114 w 2983832"/>
              <a:gd name="connsiteY38" fmla="*/ 1126 h 2458165"/>
              <a:gd name="connsiteX39" fmla="*/ 2136008 w 2983832"/>
              <a:gd name="connsiteY39" fmla="*/ 68865 h 2458165"/>
              <a:gd name="connsiteX40" fmla="*/ 2077330 w 2983832"/>
              <a:gd name="connsiteY40" fmla="*/ 298688 h 2458165"/>
              <a:gd name="connsiteX41" fmla="*/ 1985327 w 2983832"/>
              <a:gd name="connsiteY41" fmla="*/ 439647 h 2458165"/>
              <a:gd name="connsiteX42" fmla="*/ 1893548 w 2983832"/>
              <a:gd name="connsiteY42" fmla="*/ 513903 h 2458165"/>
              <a:gd name="connsiteX43" fmla="*/ 1867790 w 2983832"/>
              <a:gd name="connsiteY43" fmla="*/ 516478 h 2458165"/>
              <a:gd name="connsiteX44" fmla="*/ 1834305 w 2983832"/>
              <a:gd name="connsiteY44" fmla="*/ 516478 h 2458165"/>
              <a:gd name="connsiteX45" fmla="*/ 1775062 w 2983832"/>
              <a:gd name="connsiteY45" fmla="*/ 488144 h 2458165"/>
              <a:gd name="connsiteX46" fmla="*/ 1780214 w 2983832"/>
              <a:gd name="connsiteY46" fmla="*/ 434053 h 2458165"/>
              <a:gd name="connsiteX47" fmla="*/ 1785366 w 2983832"/>
              <a:gd name="connsiteY47" fmla="*/ 395416 h 2458165"/>
              <a:gd name="connsiteX48" fmla="*/ 1713316 w 2983832"/>
              <a:gd name="connsiteY48" fmla="*/ 308240 h 2458165"/>
              <a:gd name="connsiteX49" fmla="*/ 1677183 w 2983832"/>
              <a:gd name="connsiteY49" fmla="*/ 300112 h 2458165"/>
              <a:gd name="connsiteX50" fmla="*/ 1543242 w 2983832"/>
              <a:gd name="connsiteY50" fmla="*/ 333597 h 2458165"/>
              <a:gd name="connsiteX51" fmla="*/ 1532939 w 2983832"/>
              <a:gd name="connsiteY51" fmla="*/ 354204 h 2458165"/>
              <a:gd name="connsiteX52" fmla="*/ 1517485 w 2983832"/>
              <a:gd name="connsiteY52" fmla="*/ 392840 h 2458165"/>
              <a:gd name="connsiteX53" fmla="*/ 1549178 w 2983832"/>
              <a:gd name="connsiteY53" fmla="*/ 438812 h 2458165"/>
              <a:gd name="connsiteX54" fmla="*/ 1558698 w 2983832"/>
              <a:gd name="connsiteY54" fmla="*/ 475266 h 2458165"/>
              <a:gd name="connsiteX55" fmla="*/ 1538091 w 2983832"/>
              <a:gd name="connsiteY55" fmla="*/ 503598 h 2458165"/>
              <a:gd name="connsiteX56" fmla="*/ 1478795 w 2983832"/>
              <a:gd name="connsiteY56" fmla="*/ 551812 h 2458165"/>
              <a:gd name="connsiteX57" fmla="*/ 1437636 w 2983832"/>
              <a:gd name="connsiteY57" fmla="*/ 622084 h 2458165"/>
              <a:gd name="connsiteX58" fmla="*/ 1407422 w 2983832"/>
              <a:gd name="connsiteY58" fmla="*/ 623861 h 2458165"/>
              <a:gd name="connsiteX59" fmla="*/ 1355211 w 2983832"/>
              <a:gd name="connsiteY59" fmla="*/ 647842 h 2458165"/>
              <a:gd name="connsiteX60" fmla="*/ 1334605 w 2983832"/>
              <a:gd name="connsiteY60" fmla="*/ 704510 h 2458165"/>
              <a:gd name="connsiteX61" fmla="*/ 1313999 w 2983832"/>
              <a:gd name="connsiteY61" fmla="*/ 696782 h 2458165"/>
              <a:gd name="connsiteX62" fmla="*/ 1272786 w 2983832"/>
              <a:gd name="connsiteY62" fmla="*/ 689054 h 2458165"/>
              <a:gd name="connsiteX63" fmla="*/ 1182634 w 2983832"/>
              <a:gd name="connsiteY63" fmla="*/ 689053 h 2458165"/>
              <a:gd name="connsiteX64" fmla="*/ 1130976 w 2983832"/>
              <a:gd name="connsiteY64" fmla="*/ 675395 h 2458165"/>
              <a:gd name="connsiteX65" fmla="*/ 1071876 w 2983832"/>
              <a:gd name="connsiteY65" fmla="*/ 652993 h 2458165"/>
              <a:gd name="connsiteX66" fmla="*/ 1102784 w 2983832"/>
              <a:gd name="connsiteY66" fmla="*/ 629811 h 2458165"/>
              <a:gd name="connsiteX67" fmla="*/ 1172332 w 2983832"/>
              <a:gd name="connsiteY67" fmla="*/ 642690 h 2458165"/>
              <a:gd name="connsiteX68" fmla="*/ 1177482 w 2983832"/>
              <a:gd name="connsiteY68" fmla="*/ 660720 h 2458165"/>
              <a:gd name="connsiteX69" fmla="*/ 1228998 w 2983832"/>
              <a:gd name="connsiteY69" fmla="*/ 671024 h 2458165"/>
              <a:gd name="connsiteX70" fmla="*/ 1292346 w 2983832"/>
              <a:gd name="connsiteY70" fmla="*/ 640245 h 2458165"/>
              <a:gd name="connsiteX71" fmla="*/ 1265058 w 2983832"/>
              <a:gd name="connsiteY71" fmla="*/ 609206 h 2458165"/>
              <a:gd name="connsiteX72" fmla="*/ 1326877 w 2983832"/>
              <a:gd name="connsiteY72" fmla="*/ 593751 h 2458165"/>
              <a:gd name="connsiteX73" fmla="*/ 1339023 w 2983832"/>
              <a:gd name="connsiteY73" fmla="*/ 564208 h 2458165"/>
              <a:gd name="connsiteX74" fmla="*/ 1362938 w 2983832"/>
              <a:gd name="connsiteY74" fmla="*/ 544811 h 2458165"/>
              <a:gd name="connsiteX75" fmla="*/ 1370666 w 2983832"/>
              <a:gd name="connsiteY75" fmla="*/ 511326 h 2458165"/>
              <a:gd name="connsiteX76" fmla="*/ 1411878 w 2983832"/>
              <a:gd name="connsiteY76" fmla="*/ 501023 h 2458165"/>
              <a:gd name="connsiteX77" fmla="*/ 1427333 w 2983832"/>
              <a:gd name="connsiteY77" fmla="*/ 470113 h 2458165"/>
              <a:gd name="connsiteX78" fmla="*/ 1414454 w 2983832"/>
              <a:gd name="connsiteY78" fmla="*/ 441780 h 2458165"/>
              <a:gd name="connsiteX79" fmla="*/ 1445363 w 2983832"/>
              <a:gd name="connsiteY79" fmla="*/ 397992 h 2458165"/>
              <a:gd name="connsiteX80" fmla="*/ 1453145 w 2983832"/>
              <a:gd name="connsiteY80" fmla="*/ 384672 h 2458165"/>
              <a:gd name="connsiteX81" fmla="*/ 1440211 w 2983832"/>
              <a:gd name="connsiteY81" fmla="*/ 351628 h 2458165"/>
              <a:gd name="connsiteX82" fmla="*/ 1294163 w 2983832"/>
              <a:gd name="connsiteY82" fmla="*/ 291336 h 2458165"/>
              <a:gd name="connsiteX83" fmla="*/ 1205816 w 2983832"/>
              <a:gd name="connsiteY83" fmla="*/ 292385 h 2458165"/>
              <a:gd name="connsiteX84" fmla="*/ 1024046 w 2983832"/>
              <a:gd name="connsiteY84" fmla="*/ 156072 h 2458165"/>
              <a:gd name="connsiteX85" fmla="*/ 901942 w 2983832"/>
              <a:gd name="connsiteY85" fmla="*/ 112375 h 2458165"/>
              <a:gd name="connsiteX86" fmla="*/ 907027 w 2983832"/>
              <a:gd name="connsiteY86" fmla="*/ 142992 h 2458165"/>
              <a:gd name="connsiteX87" fmla="*/ 878692 w 2983832"/>
              <a:gd name="connsiteY87" fmla="*/ 153294 h 2458165"/>
              <a:gd name="connsiteX88" fmla="*/ 858086 w 2983832"/>
              <a:gd name="connsiteY88" fmla="*/ 181627 h 2458165"/>
              <a:gd name="connsiteX89" fmla="*/ 870965 w 2983832"/>
              <a:gd name="connsiteY89" fmla="*/ 220263 h 2458165"/>
              <a:gd name="connsiteX90" fmla="*/ 948237 w 2983832"/>
              <a:gd name="connsiteY90" fmla="*/ 220263 h 2458165"/>
              <a:gd name="connsiteX91" fmla="*/ 971421 w 2983832"/>
              <a:gd name="connsiteY91" fmla="*/ 274355 h 2458165"/>
              <a:gd name="connsiteX92" fmla="*/ 1010057 w 2983832"/>
              <a:gd name="connsiteY92" fmla="*/ 305264 h 2458165"/>
              <a:gd name="connsiteX93" fmla="*/ 1038391 w 2983832"/>
              <a:gd name="connsiteY93" fmla="*/ 323295 h 2458165"/>
              <a:gd name="connsiteX94" fmla="*/ 1027025 w 2983832"/>
              <a:gd name="connsiteY94" fmla="*/ 373193 h 2458165"/>
              <a:gd name="connsiteX95" fmla="*/ 981694 w 2983832"/>
              <a:gd name="connsiteY95" fmla="*/ 386402 h 2458165"/>
              <a:gd name="connsiteX96" fmla="*/ 899374 w 2983832"/>
              <a:gd name="connsiteY96" fmla="*/ 313067 h 2458165"/>
              <a:gd name="connsiteX97" fmla="*/ 783260 w 2983832"/>
              <a:gd name="connsiteY97" fmla="*/ 282274 h 2458165"/>
              <a:gd name="connsiteX0" fmla="*/ 795446 w 3078073"/>
              <a:gd name="connsiteY0" fmla="*/ 365622 h 2458165"/>
              <a:gd name="connsiteX1" fmla="*/ 854663 w 3078073"/>
              <a:gd name="connsiteY1" fmla="*/ 422772 h 2458165"/>
              <a:gd name="connsiteX2" fmla="*/ 877996 w 3078073"/>
              <a:gd name="connsiteY2" fmla="*/ 549772 h 2458165"/>
              <a:gd name="connsiteX3" fmla="*/ 833546 w 3078073"/>
              <a:gd name="connsiteY3" fmla="*/ 600572 h 2458165"/>
              <a:gd name="connsiteX4" fmla="*/ 770046 w 3078073"/>
              <a:gd name="connsiteY4" fmla="*/ 664072 h 2458165"/>
              <a:gd name="connsiteX5" fmla="*/ 725596 w 3078073"/>
              <a:gd name="connsiteY5" fmla="*/ 873622 h 2458165"/>
              <a:gd name="connsiteX6" fmla="*/ 738296 w 3078073"/>
              <a:gd name="connsiteY6" fmla="*/ 1038722 h 2458165"/>
              <a:gd name="connsiteX7" fmla="*/ 890696 w 3078073"/>
              <a:gd name="connsiteY7" fmla="*/ 1197472 h 2458165"/>
              <a:gd name="connsiteX8" fmla="*/ 763696 w 3078073"/>
              <a:gd name="connsiteY8" fmla="*/ 1299072 h 2458165"/>
              <a:gd name="connsiteX9" fmla="*/ 477946 w 3078073"/>
              <a:gd name="connsiteY9" fmla="*/ 1337172 h 2458165"/>
              <a:gd name="connsiteX10" fmla="*/ 338246 w 3078073"/>
              <a:gd name="connsiteY10" fmla="*/ 1445122 h 2458165"/>
              <a:gd name="connsiteX11" fmla="*/ 306496 w 3078073"/>
              <a:gd name="connsiteY11" fmla="*/ 1495922 h 2458165"/>
              <a:gd name="connsiteX12" fmla="*/ 293796 w 3078073"/>
              <a:gd name="connsiteY12" fmla="*/ 1597522 h 2458165"/>
              <a:gd name="connsiteX13" fmla="*/ 306496 w 3078073"/>
              <a:gd name="connsiteY13" fmla="*/ 1661022 h 2458165"/>
              <a:gd name="connsiteX14" fmla="*/ 810 w 3078073"/>
              <a:gd name="connsiteY14" fmla="*/ 2011601 h 2458165"/>
              <a:gd name="connsiteX15" fmla="*/ 219220 w 3078073"/>
              <a:gd name="connsiteY15" fmla="*/ 2151745 h 2458165"/>
              <a:gd name="connsiteX16" fmla="*/ 284197 w 3078073"/>
              <a:gd name="connsiteY16" fmla="*/ 2226467 h 2458165"/>
              <a:gd name="connsiteX17" fmla="*/ 261750 w 3078073"/>
              <a:gd name="connsiteY17" fmla="*/ 2324966 h 2458165"/>
              <a:gd name="connsiteX18" fmla="*/ 566846 w 3078073"/>
              <a:gd name="connsiteY18" fmla="*/ 2264272 h 2458165"/>
              <a:gd name="connsiteX19" fmla="*/ 801796 w 3078073"/>
              <a:gd name="connsiteY19" fmla="*/ 2321422 h 2458165"/>
              <a:gd name="connsiteX20" fmla="*/ 1335196 w 3078073"/>
              <a:gd name="connsiteY20" fmla="*/ 2454772 h 2458165"/>
              <a:gd name="connsiteX21" fmla="*/ 1824146 w 3078073"/>
              <a:gd name="connsiteY21" fmla="*/ 2416672 h 2458165"/>
              <a:gd name="connsiteX22" fmla="*/ 2274996 w 3078073"/>
              <a:gd name="connsiteY22" fmla="*/ 2397622 h 2458165"/>
              <a:gd name="connsiteX23" fmla="*/ 2548046 w 3078073"/>
              <a:gd name="connsiteY23" fmla="*/ 2403972 h 2458165"/>
              <a:gd name="connsiteX24" fmla="*/ 2436819 w 3078073"/>
              <a:gd name="connsiteY24" fmla="*/ 2140549 h 2458165"/>
              <a:gd name="connsiteX25" fmla="*/ 2509331 w 3078073"/>
              <a:gd name="connsiteY25" fmla="*/ 1932229 h 2458165"/>
              <a:gd name="connsiteX26" fmla="*/ 3058709 w 3078073"/>
              <a:gd name="connsiteY26" fmla="*/ 1674132 h 2458165"/>
              <a:gd name="connsiteX27" fmla="*/ 2935806 w 3078073"/>
              <a:gd name="connsiteY27" fmla="*/ 1515996 h 2458165"/>
              <a:gd name="connsiteX28" fmla="*/ 2757391 w 3078073"/>
              <a:gd name="connsiteY28" fmla="*/ 1286986 h 2458165"/>
              <a:gd name="connsiteX29" fmla="*/ 2732196 w 3078073"/>
              <a:gd name="connsiteY29" fmla="*/ 1006972 h 2458165"/>
              <a:gd name="connsiteX30" fmla="*/ 2551528 w 3078073"/>
              <a:gd name="connsiteY30" fmla="*/ 717740 h 2458165"/>
              <a:gd name="connsiteX31" fmla="*/ 2332146 w 3078073"/>
              <a:gd name="connsiteY31" fmla="*/ 365622 h 2458165"/>
              <a:gd name="connsiteX32" fmla="*/ 2338563 w 3078073"/>
              <a:gd name="connsiteY32" fmla="*/ 229319 h 2458165"/>
              <a:gd name="connsiteX33" fmla="*/ 2294928 w 3078073"/>
              <a:gd name="connsiteY33" fmla="*/ 149548 h 2458165"/>
              <a:gd name="connsiteX34" fmla="*/ 2268033 w 3078073"/>
              <a:gd name="connsiteY34" fmla="*/ 137323 h 2458165"/>
              <a:gd name="connsiteX35" fmla="*/ 2209355 w 3078073"/>
              <a:gd name="connsiteY35" fmla="*/ 88423 h 2458165"/>
              <a:gd name="connsiteX36" fmla="*/ 2192242 w 3078073"/>
              <a:gd name="connsiteY36" fmla="*/ 71310 h 2458165"/>
              <a:gd name="connsiteX37" fmla="*/ 2211801 w 3078073"/>
              <a:gd name="connsiteY37" fmla="*/ 29746 h 2458165"/>
              <a:gd name="connsiteX38" fmla="*/ 2187114 w 3078073"/>
              <a:gd name="connsiteY38" fmla="*/ 1126 h 2458165"/>
              <a:gd name="connsiteX39" fmla="*/ 2136008 w 3078073"/>
              <a:gd name="connsiteY39" fmla="*/ 68865 h 2458165"/>
              <a:gd name="connsiteX40" fmla="*/ 2077330 w 3078073"/>
              <a:gd name="connsiteY40" fmla="*/ 298688 h 2458165"/>
              <a:gd name="connsiteX41" fmla="*/ 1985327 w 3078073"/>
              <a:gd name="connsiteY41" fmla="*/ 439647 h 2458165"/>
              <a:gd name="connsiteX42" fmla="*/ 1893548 w 3078073"/>
              <a:gd name="connsiteY42" fmla="*/ 513903 h 2458165"/>
              <a:gd name="connsiteX43" fmla="*/ 1867790 w 3078073"/>
              <a:gd name="connsiteY43" fmla="*/ 516478 h 2458165"/>
              <a:gd name="connsiteX44" fmla="*/ 1834305 w 3078073"/>
              <a:gd name="connsiteY44" fmla="*/ 516478 h 2458165"/>
              <a:gd name="connsiteX45" fmla="*/ 1775062 w 3078073"/>
              <a:gd name="connsiteY45" fmla="*/ 488144 h 2458165"/>
              <a:gd name="connsiteX46" fmla="*/ 1780214 w 3078073"/>
              <a:gd name="connsiteY46" fmla="*/ 434053 h 2458165"/>
              <a:gd name="connsiteX47" fmla="*/ 1785366 w 3078073"/>
              <a:gd name="connsiteY47" fmla="*/ 395416 h 2458165"/>
              <a:gd name="connsiteX48" fmla="*/ 1713316 w 3078073"/>
              <a:gd name="connsiteY48" fmla="*/ 308240 h 2458165"/>
              <a:gd name="connsiteX49" fmla="*/ 1677183 w 3078073"/>
              <a:gd name="connsiteY49" fmla="*/ 300112 h 2458165"/>
              <a:gd name="connsiteX50" fmla="*/ 1543242 w 3078073"/>
              <a:gd name="connsiteY50" fmla="*/ 333597 h 2458165"/>
              <a:gd name="connsiteX51" fmla="*/ 1532939 w 3078073"/>
              <a:gd name="connsiteY51" fmla="*/ 354204 h 2458165"/>
              <a:gd name="connsiteX52" fmla="*/ 1517485 w 3078073"/>
              <a:gd name="connsiteY52" fmla="*/ 392840 h 2458165"/>
              <a:gd name="connsiteX53" fmla="*/ 1549178 w 3078073"/>
              <a:gd name="connsiteY53" fmla="*/ 438812 h 2458165"/>
              <a:gd name="connsiteX54" fmla="*/ 1558698 w 3078073"/>
              <a:gd name="connsiteY54" fmla="*/ 475266 h 2458165"/>
              <a:gd name="connsiteX55" fmla="*/ 1538091 w 3078073"/>
              <a:gd name="connsiteY55" fmla="*/ 503598 h 2458165"/>
              <a:gd name="connsiteX56" fmla="*/ 1478795 w 3078073"/>
              <a:gd name="connsiteY56" fmla="*/ 551812 h 2458165"/>
              <a:gd name="connsiteX57" fmla="*/ 1437636 w 3078073"/>
              <a:gd name="connsiteY57" fmla="*/ 622084 h 2458165"/>
              <a:gd name="connsiteX58" fmla="*/ 1407422 w 3078073"/>
              <a:gd name="connsiteY58" fmla="*/ 623861 h 2458165"/>
              <a:gd name="connsiteX59" fmla="*/ 1355211 w 3078073"/>
              <a:gd name="connsiteY59" fmla="*/ 647842 h 2458165"/>
              <a:gd name="connsiteX60" fmla="*/ 1334605 w 3078073"/>
              <a:gd name="connsiteY60" fmla="*/ 704510 h 2458165"/>
              <a:gd name="connsiteX61" fmla="*/ 1313999 w 3078073"/>
              <a:gd name="connsiteY61" fmla="*/ 696782 h 2458165"/>
              <a:gd name="connsiteX62" fmla="*/ 1272786 w 3078073"/>
              <a:gd name="connsiteY62" fmla="*/ 689054 h 2458165"/>
              <a:gd name="connsiteX63" fmla="*/ 1182634 w 3078073"/>
              <a:gd name="connsiteY63" fmla="*/ 689053 h 2458165"/>
              <a:gd name="connsiteX64" fmla="*/ 1130976 w 3078073"/>
              <a:gd name="connsiteY64" fmla="*/ 675395 h 2458165"/>
              <a:gd name="connsiteX65" fmla="*/ 1071876 w 3078073"/>
              <a:gd name="connsiteY65" fmla="*/ 652993 h 2458165"/>
              <a:gd name="connsiteX66" fmla="*/ 1102784 w 3078073"/>
              <a:gd name="connsiteY66" fmla="*/ 629811 h 2458165"/>
              <a:gd name="connsiteX67" fmla="*/ 1172332 w 3078073"/>
              <a:gd name="connsiteY67" fmla="*/ 642690 h 2458165"/>
              <a:gd name="connsiteX68" fmla="*/ 1177482 w 3078073"/>
              <a:gd name="connsiteY68" fmla="*/ 660720 h 2458165"/>
              <a:gd name="connsiteX69" fmla="*/ 1228998 w 3078073"/>
              <a:gd name="connsiteY69" fmla="*/ 671024 h 2458165"/>
              <a:gd name="connsiteX70" fmla="*/ 1292346 w 3078073"/>
              <a:gd name="connsiteY70" fmla="*/ 640245 h 2458165"/>
              <a:gd name="connsiteX71" fmla="*/ 1265058 w 3078073"/>
              <a:gd name="connsiteY71" fmla="*/ 609206 h 2458165"/>
              <a:gd name="connsiteX72" fmla="*/ 1326877 w 3078073"/>
              <a:gd name="connsiteY72" fmla="*/ 593751 h 2458165"/>
              <a:gd name="connsiteX73" fmla="*/ 1339023 w 3078073"/>
              <a:gd name="connsiteY73" fmla="*/ 564208 h 2458165"/>
              <a:gd name="connsiteX74" fmla="*/ 1362938 w 3078073"/>
              <a:gd name="connsiteY74" fmla="*/ 544811 h 2458165"/>
              <a:gd name="connsiteX75" fmla="*/ 1370666 w 3078073"/>
              <a:gd name="connsiteY75" fmla="*/ 511326 h 2458165"/>
              <a:gd name="connsiteX76" fmla="*/ 1411878 w 3078073"/>
              <a:gd name="connsiteY76" fmla="*/ 501023 h 2458165"/>
              <a:gd name="connsiteX77" fmla="*/ 1427333 w 3078073"/>
              <a:gd name="connsiteY77" fmla="*/ 470113 h 2458165"/>
              <a:gd name="connsiteX78" fmla="*/ 1414454 w 3078073"/>
              <a:gd name="connsiteY78" fmla="*/ 441780 h 2458165"/>
              <a:gd name="connsiteX79" fmla="*/ 1445363 w 3078073"/>
              <a:gd name="connsiteY79" fmla="*/ 397992 h 2458165"/>
              <a:gd name="connsiteX80" fmla="*/ 1453145 w 3078073"/>
              <a:gd name="connsiteY80" fmla="*/ 384672 h 2458165"/>
              <a:gd name="connsiteX81" fmla="*/ 1440211 w 3078073"/>
              <a:gd name="connsiteY81" fmla="*/ 351628 h 2458165"/>
              <a:gd name="connsiteX82" fmla="*/ 1294163 w 3078073"/>
              <a:gd name="connsiteY82" fmla="*/ 291336 h 2458165"/>
              <a:gd name="connsiteX83" fmla="*/ 1205816 w 3078073"/>
              <a:gd name="connsiteY83" fmla="*/ 292385 h 2458165"/>
              <a:gd name="connsiteX84" fmla="*/ 1024046 w 3078073"/>
              <a:gd name="connsiteY84" fmla="*/ 156072 h 2458165"/>
              <a:gd name="connsiteX85" fmla="*/ 901942 w 3078073"/>
              <a:gd name="connsiteY85" fmla="*/ 112375 h 2458165"/>
              <a:gd name="connsiteX86" fmla="*/ 907027 w 3078073"/>
              <a:gd name="connsiteY86" fmla="*/ 142992 h 2458165"/>
              <a:gd name="connsiteX87" fmla="*/ 878692 w 3078073"/>
              <a:gd name="connsiteY87" fmla="*/ 153294 h 2458165"/>
              <a:gd name="connsiteX88" fmla="*/ 858086 w 3078073"/>
              <a:gd name="connsiteY88" fmla="*/ 181627 h 2458165"/>
              <a:gd name="connsiteX89" fmla="*/ 870965 w 3078073"/>
              <a:gd name="connsiteY89" fmla="*/ 220263 h 2458165"/>
              <a:gd name="connsiteX90" fmla="*/ 948237 w 3078073"/>
              <a:gd name="connsiteY90" fmla="*/ 220263 h 2458165"/>
              <a:gd name="connsiteX91" fmla="*/ 971421 w 3078073"/>
              <a:gd name="connsiteY91" fmla="*/ 274355 h 2458165"/>
              <a:gd name="connsiteX92" fmla="*/ 1010057 w 3078073"/>
              <a:gd name="connsiteY92" fmla="*/ 305264 h 2458165"/>
              <a:gd name="connsiteX93" fmla="*/ 1038391 w 3078073"/>
              <a:gd name="connsiteY93" fmla="*/ 323295 h 2458165"/>
              <a:gd name="connsiteX94" fmla="*/ 1027025 w 3078073"/>
              <a:gd name="connsiteY94" fmla="*/ 373193 h 2458165"/>
              <a:gd name="connsiteX95" fmla="*/ 981694 w 3078073"/>
              <a:gd name="connsiteY95" fmla="*/ 386402 h 2458165"/>
              <a:gd name="connsiteX96" fmla="*/ 899374 w 3078073"/>
              <a:gd name="connsiteY96" fmla="*/ 313067 h 2458165"/>
              <a:gd name="connsiteX97" fmla="*/ 783260 w 3078073"/>
              <a:gd name="connsiteY97" fmla="*/ 282274 h 2458165"/>
              <a:gd name="connsiteX0" fmla="*/ 795446 w 3080106"/>
              <a:gd name="connsiteY0" fmla="*/ 365622 h 2458165"/>
              <a:gd name="connsiteX1" fmla="*/ 854663 w 3080106"/>
              <a:gd name="connsiteY1" fmla="*/ 422772 h 2458165"/>
              <a:gd name="connsiteX2" fmla="*/ 877996 w 3080106"/>
              <a:gd name="connsiteY2" fmla="*/ 549772 h 2458165"/>
              <a:gd name="connsiteX3" fmla="*/ 833546 w 3080106"/>
              <a:gd name="connsiteY3" fmla="*/ 600572 h 2458165"/>
              <a:gd name="connsiteX4" fmla="*/ 770046 w 3080106"/>
              <a:gd name="connsiteY4" fmla="*/ 664072 h 2458165"/>
              <a:gd name="connsiteX5" fmla="*/ 725596 w 3080106"/>
              <a:gd name="connsiteY5" fmla="*/ 873622 h 2458165"/>
              <a:gd name="connsiteX6" fmla="*/ 738296 w 3080106"/>
              <a:gd name="connsiteY6" fmla="*/ 1038722 h 2458165"/>
              <a:gd name="connsiteX7" fmla="*/ 890696 w 3080106"/>
              <a:gd name="connsiteY7" fmla="*/ 1197472 h 2458165"/>
              <a:gd name="connsiteX8" fmla="*/ 763696 w 3080106"/>
              <a:gd name="connsiteY8" fmla="*/ 1299072 h 2458165"/>
              <a:gd name="connsiteX9" fmla="*/ 477946 w 3080106"/>
              <a:gd name="connsiteY9" fmla="*/ 1337172 h 2458165"/>
              <a:gd name="connsiteX10" fmla="*/ 338246 w 3080106"/>
              <a:gd name="connsiteY10" fmla="*/ 1445122 h 2458165"/>
              <a:gd name="connsiteX11" fmla="*/ 306496 w 3080106"/>
              <a:gd name="connsiteY11" fmla="*/ 1495922 h 2458165"/>
              <a:gd name="connsiteX12" fmla="*/ 293796 w 3080106"/>
              <a:gd name="connsiteY12" fmla="*/ 1597522 h 2458165"/>
              <a:gd name="connsiteX13" fmla="*/ 306496 w 3080106"/>
              <a:gd name="connsiteY13" fmla="*/ 1661022 h 2458165"/>
              <a:gd name="connsiteX14" fmla="*/ 810 w 3080106"/>
              <a:gd name="connsiteY14" fmla="*/ 2011601 h 2458165"/>
              <a:gd name="connsiteX15" fmla="*/ 219220 w 3080106"/>
              <a:gd name="connsiteY15" fmla="*/ 2151745 h 2458165"/>
              <a:gd name="connsiteX16" fmla="*/ 284197 w 3080106"/>
              <a:gd name="connsiteY16" fmla="*/ 2226467 h 2458165"/>
              <a:gd name="connsiteX17" fmla="*/ 261750 w 3080106"/>
              <a:gd name="connsiteY17" fmla="*/ 2324966 h 2458165"/>
              <a:gd name="connsiteX18" fmla="*/ 566846 w 3080106"/>
              <a:gd name="connsiteY18" fmla="*/ 2264272 h 2458165"/>
              <a:gd name="connsiteX19" fmla="*/ 801796 w 3080106"/>
              <a:gd name="connsiteY19" fmla="*/ 2321422 h 2458165"/>
              <a:gd name="connsiteX20" fmla="*/ 1335196 w 3080106"/>
              <a:gd name="connsiteY20" fmla="*/ 2454772 h 2458165"/>
              <a:gd name="connsiteX21" fmla="*/ 1824146 w 3080106"/>
              <a:gd name="connsiteY21" fmla="*/ 2416672 h 2458165"/>
              <a:gd name="connsiteX22" fmla="*/ 2274996 w 3080106"/>
              <a:gd name="connsiteY22" fmla="*/ 2397622 h 2458165"/>
              <a:gd name="connsiteX23" fmla="*/ 2548046 w 3080106"/>
              <a:gd name="connsiteY23" fmla="*/ 2403972 h 2458165"/>
              <a:gd name="connsiteX24" fmla="*/ 2436819 w 3080106"/>
              <a:gd name="connsiteY24" fmla="*/ 2140549 h 2458165"/>
              <a:gd name="connsiteX25" fmla="*/ 2509331 w 3080106"/>
              <a:gd name="connsiteY25" fmla="*/ 1932229 h 2458165"/>
              <a:gd name="connsiteX26" fmla="*/ 3058709 w 3080106"/>
              <a:gd name="connsiteY26" fmla="*/ 1674132 h 2458165"/>
              <a:gd name="connsiteX27" fmla="*/ 2935806 w 3080106"/>
              <a:gd name="connsiteY27" fmla="*/ 1515996 h 2458165"/>
              <a:gd name="connsiteX28" fmla="*/ 2632030 w 3080106"/>
              <a:gd name="connsiteY28" fmla="*/ 1323857 h 2458165"/>
              <a:gd name="connsiteX29" fmla="*/ 2732196 w 3080106"/>
              <a:gd name="connsiteY29" fmla="*/ 1006972 h 2458165"/>
              <a:gd name="connsiteX30" fmla="*/ 2551528 w 3080106"/>
              <a:gd name="connsiteY30" fmla="*/ 717740 h 2458165"/>
              <a:gd name="connsiteX31" fmla="*/ 2332146 w 3080106"/>
              <a:gd name="connsiteY31" fmla="*/ 365622 h 2458165"/>
              <a:gd name="connsiteX32" fmla="*/ 2338563 w 3080106"/>
              <a:gd name="connsiteY32" fmla="*/ 229319 h 2458165"/>
              <a:gd name="connsiteX33" fmla="*/ 2294928 w 3080106"/>
              <a:gd name="connsiteY33" fmla="*/ 149548 h 2458165"/>
              <a:gd name="connsiteX34" fmla="*/ 2268033 w 3080106"/>
              <a:gd name="connsiteY34" fmla="*/ 137323 h 2458165"/>
              <a:gd name="connsiteX35" fmla="*/ 2209355 w 3080106"/>
              <a:gd name="connsiteY35" fmla="*/ 88423 h 2458165"/>
              <a:gd name="connsiteX36" fmla="*/ 2192242 w 3080106"/>
              <a:gd name="connsiteY36" fmla="*/ 71310 h 2458165"/>
              <a:gd name="connsiteX37" fmla="*/ 2211801 w 3080106"/>
              <a:gd name="connsiteY37" fmla="*/ 29746 h 2458165"/>
              <a:gd name="connsiteX38" fmla="*/ 2187114 w 3080106"/>
              <a:gd name="connsiteY38" fmla="*/ 1126 h 2458165"/>
              <a:gd name="connsiteX39" fmla="*/ 2136008 w 3080106"/>
              <a:gd name="connsiteY39" fmla="*/ 68865 h 2458165"/>
              <a:gd name="connsiteX40" fmla="*/ 2077330 w 3080106"/>
              <a:gd name="connsiteY40" fmla="*/ 298688 h 2458165"/>
              <a:gd name="connsiteX41" fmla="*/ 1985327 w 3080106"/>
              <a:gd name="connsiteY41" fmla="*/ 439647 h 2458165"/>
              <a:gd name="connsiteX42" fmla="*/ 1893548 w 3080106"/>
              <a:gd name="connsiteY42" fmla="*/ 513903 h 2458165"/>
              <a:gd name="connsiteX43" fmla="*/ 1867790 w 3080106"/>
              <a:gd name="connsiteY43" fmla="*/ 516478 h 2458165"/>
              <a:gd name="connsiteX44" fmla="*/ 1834305 w 3080106"/>
              <a:gd name="connsiteY44" fmla="*/ 516478 h 2458165"/>
              <a:gd name="connsiteX45" fmla="*/ 1775062 w 3080106"/>
              <a:gd name="connsiteY45" fmla="*/ 488144 h 2458165"/>
              <a:gd name="connsiteX46" fmla="*/ 1780214 w 3080106"/>
              <a:gd name="connsiteY46" fmla="*/ 434053 h 2458165"/>
              <a:gd name="connsiteX47" fmla="*/ 1785366 w 3080106"/>
              <a:gd name="connsiteY47" fmla="*/ 395416 h 2458165"/>
              <a:gd name="connsiteX48" fmla="*/ 1713316 w 3080106"/>
              <a:gd name="connsiteY48" fmla="*/ 308240 h 2458165"/>
              <a:gd name="connsiteX49" fmla="*/ 1677183 w 3080106"/>
              <a:gd name="connsiteY49" fmla="*/ 300112 h 2458165"/>
              <a:gd name="connsiteX50" fmla="*/ 1543242 w 3080106"/>
              <a:gd name="connsiteY50" fmla="*/ 333597 h 2458165"/>
              <a:gd name="connsiteX51" fmla="*/ 1532939 w 3080106"/>
              <a:gd name="connsiteY51" fmla="*/ 354204 h 2458165"/>
              <a:gd name="connsiteX52" fmla="*/ 1517485 w 3080106"/>
              <a:gd name="connsiteY52" fmla="*/ 392840 h 2458165"/>
              <a:gd name="connsiteX53" fmla="*/ 1549178 w 3080106"/>
              <a:gd name="connsiteY53" fmla="*/ 438812 h 2458165"/>
              <a:gd name="connsiteX54" fmla="*/ 1558698 w 3080106"/>
              <a:gd name="connsiteY54" fmla="*/ 475266 h 2458165"/>
              <a:gd name="connsiteX55" fmla="*/ 1538091 w 3080106"/>
              <a:gd name="connsiteY55" fmla="*/ 503598 h 2458165"/>
              <a:gd name="connsiteX56" fmla="*/ 1478795 w 3080106"/>
              <a:gd name="connsiteY56" fmla="*/ 551812 h 2458165"/>
              <a:gd name="connsiteX57" fmla="*/ 1437636 w 3080106"/>
              <a:gd name="connsiteY57" fmla="*/ 622084 h 2458165"/>
              <a:gd name="connsiteX58" fmla="*/ 1407422 w 3080106"/>
              <a:gd name="connsiteY58" fmla="*/ 623861 h 2458165"/>
              <a:gd name="connsiteX59" fmla="*/ 1355211 w 3080106"/>
              <a:gd name="connsiteY59" fmla="*/ 647842 h 2458165"/>
              <a:gd name="connsiteX60" fmla="*/ 1334605 w 3080106"/>
              <a:gd name="connsiteY60" fmla="*/ 704510 h 2458165"/>
              <a:gd name="connsiteX61" fmla="*/ 1313999 w 3080106"/>
              <a:gd name="connsiteY61" fmla="*/ 696782 h 2458165"/>
              <a:gd name="connsiteX62" fmla="*/ 1272786 w 3080106"/>
              <a:gd name="connsiteY62" fmla="*/ 689054 h 2458165"/>
              <a:gd name="connsiteX63" fmla="*/ 1182634 w 3080106"/>
              <a:gd name="connsiteY63" fmla="*/ 689053 h 2458165"/>
              <a:gd name="connsiteX64" fmla="*/ 1130976 w 3080106"/>
              <a:gd name="connsiteY64" fmla="*/ 675395 h 2458165"/>
              <a:gd name="connsiteX65" fmla="*/ 1071876 w 3080106"/>
              <a:gd name="connsiteY65" fmla="*/ 652993 h 2458165"/>
              <a:gd name="connsiteX66" fmla="*/ 1102784 w 3080106"/>
              <a:gd name="connsiteY66" fmla="*/ 629811 h 2458165"/>
              <a:gd name="connsiteX67" fmla="*/ 1172332 w 3080106"/>
              <a:gd name="connsiteY67" fmla="*/ 642690 h 2458165"/>
              <a:gd name="connsiteX68" fmla="*/ 1177482 w 3080106"/>
              <a:gd name="connsiteY68" fmla="*/ 660720 h 2458165"/>
              <a:gd name="connsiteX69" fmla="*/ 1228998 w 3080106"/>
              <a:gd name="connsiteY69" fmla="*/ 671024 h 2458165"/>
              <a:gd name="connsiteX70" fmla="*/ 1292346 w 3080106"/>
              <a:gd name="connsiteY70" fmla="*/ 640245 h 2458165"/>
              <a:gd name="connsiteX71" fmla="*/ 1265058 w 3080106"/>
              <a:gd name="connsiteY71" fmla="*/ 609206 h 2458165"/>
              <a:gd name="connsiteX72" fmla="*/ 1326877 w 3080106"/>
              <a:gd name="connsiteY72" fmla="*/ 593751 h 2458165"/>
              <a:gd name="connsiteX73" fmla="*/ 1339023 w 3080106"/>
              <a:gd name="connsiteY73" fmla="*/ 564208 h 2458165"/>
              <a:gd name="connsiteX74" fmla="*/ 1362938 w 3080106"/>
              <a:gd name="connsiteY74" fmla="*/ 544811 h 2458165"/>
              <a:gd name="connsiteX75" fmla="*/ 1370666 w 3080106"/>
              <a:gd name="connsiteY75" fmla="*/ 511326 h 2458165"/>
              <a:gd name="connsiteX76" fmla="*/ 1411878 w 3080106"/>
              <a:gd name="connsiteY76" fmla="*/ 501023 h 2458165"/>
              <a:gd name="connsiteX77" fmla="*/ 1427333 w 3080106"/>
              <a:gd name="connsiteY77" fmla="*/ 470113 h 2458165"/>
              <a:gd name="connsiteX78" fmla="*/ 1414454 w 3080106"/>
              <a:gd name="connsiteY78" fmla="*/ 441780 h 2458165"/>
              <a:gd name="connsiteX79" fmla="*/ 1445363 w 3080106"/>
              <a:gd name="connsiteY79" fmla="*/ 397992 h 2458165"/>
              <a:gd name="connsiteX80" fmla="*/ 1453145 w 3080106"/>
              <a:gd name="connsiteY80" fmla="*/ 384672 h 2458165"/>
              <a:gd name="connsiteX81" fmla="*/ 1440211 w 3080106"/>
              <a:gd name="connsiteY81" fmla="*/ 351628 h 2458165"/>
              <a:gd name="connsiteX82" fmla="*/ 1294163 w 3080106"/>
              <a:gd name="connsiteY82" fmla="*/ 291336 h 2458165"/>
              <a:gd name="connsiteX83" fmla="*/ 1205816 w 3080106"/>
              <a:gd name="connsiteY83" fmla="*/ 292385 h 2458165"/>
              <a:gd name="connsiteX84" fmla="*/ 1024046 w 3080106"/>
              <a:gd name="connsiteY84" fmla="*/ 156072 h 2458165"/>
              <a:gd name="connsiteX85" fmla="*/ 901942 w 3080106"/>
              <a:gd name="connsiteY85" fmla="*/ 112375 h 2458165"/>
              <a:gd name="connsiteX86" fmla="*/ 907027 w 3080106"/>
              <a:gd name="connsiteY86" fmla="*/ 142992 h 2458165"/>
              <a:gd name="connsiteX87" fmla="*/ 878692 w 3080106"/>
              <a:gd name="connsiteY87" fmla="*/ 153294 h 2458165"/>
              <a:gd name="connsiteX88" fmla="*/ 858086 w 3080106"/>
              <a:gd name="connsiteY88" fmla="*/ 181627 h 2458165"/>
              <a:gd name="connsiteX89" fmla="*/ 870965 w 3080106"/>
              <a:gd name="connsiteY89" fmla="*/ 220263 h 2458165"/>
              <a:gd name="connsiteX90" fmla="*/ 948237 w 3080106"/>
              <a:gd name="connsiteY90" fmla="*/ 220263 h 2458165"/>
              <a:gd name="connsiteX91" fmla="*/ 971421 w 3080106"/>
              <a:gd name="connsiteY91" fmla="*/ 274355 h 2458165"/>
              <a:gd name="connsiteX92" fmla="*/ 1010057 w 3080106"/>
              <a:gd name="connsiteY92" fmla="*/ 305264 h 2458165"/>
              <a:gd name="connsiteX93" fmla="*/ 1038391 w 3080106"/>
              <a:gd name="connsiteY93" fmla="*/ 323295 h 2458165"/>
              <a:gd name="connsiteX94" fmla="*/ 1027025 w 3080106"/>
              <a:gd name="connsiteY94" fmla="*/ 373193 h 2458165"/>
              <a:gd name="connsiteX95" fmla="*/ 981694 w 3080106"/>
              <a:gd name="connsiteY95" fmla="*/ 386402 h 2458165"/>
              <a:gd name="connsiteX96" fmla="*/ 899374 w 3080106"/>
              <a:gd name="connsiteY96" fmla="*/ 313067 h 2458165"/>
              <a:gd name="connsiteX97" fmla="*/ 783260 w 3080106"/>
              <a:gd name="connsiteY97" fmla="*/ 282274 h 2458165"/>
              <a:gd name="connsiteX0" fmla="*/ 795446 w 3080106"/>
              <a:gd name="connsiteY0" fmla="*/ 365622 h 2458165"/>
              <a:gd name="connsiteX1" fmla="*/ 854663 w 3080106"/>
              <a:gd name="connsiteY1" fmla="*/ 422772 h 2458165"/>
              <a:gd name="connsiteX2" fmla="*/ 877996 w 3080106"/>
              <a:gd name="connsiteY2" fmla="*/ 549772 h 2458165"/>
              <a:gd name="connsiteX3" fmla="*/ 833546 w 3080106"/>
              <a:gd name="connsiteY3" fmla="*/ 600572 h 2458165"/>
              <a:gd name="connsiteX4" fmla="*/ 770046 w 3080106"/>
              <a:gd name="connsiteY4" fmla="*/ 664072 h 2458165"/>
              <a:gd name="connsiteX5" fmla="*/ 725596 w 3080106"/>
              <a:gd name="connsiteY5" fmla="*/ 873622 h 2458165"/>
              <a:gd name="connsiteX6" fmla="*/ 738296 w 3080106"/>
              <a:gd name="connsiteY6" fmla="*/ 1038722 h 2458165"/>
              <a:gd name="connsiteX7" fmla="*/ 890696 w 3080106"/>
              <a:gd name="connsiteY7" fmla="*/ 1197472 h 2458165"/>
              <a:gd name="connsiteX8" fmla="*/ 763696 w 3080106"/>
              <a:gd name="connsiteY8" fmla="*/ 1299072 h 2458165"/>
              <a:gd name="connsiteX9" fmla="*/ 477946 w 3080106"/>
              <a:gd name="connsiteY9" fmla="*/ 1337172 h 2458165"/>
              <a:gd name="connsiteX10" fmla="*/ 338246 w 3080106"/>
              <a:gd name="connsiteY10" fmla="*/ 1445122 h 2458165"/>
              <a:gd name="connsiteX11" fmla="*/ 306496 w 3080106"/>
              <a:gd name="connsiteY11" fmla="*/ 1495922 h 2458165"/>
              <a:gd name="connsiteX12" fmla="*/ 293796 w 3080106"/>
              <a:gd name="connsiteY12" fmla="*/ 1597522 h 2458165"/>
              <a:gd name="connsiteX13" fmla="*/ 306496 w 3080106"/>
              <a:gd name="connsiteY13" fmla="*/ 1661022 h 2458165"/>
              <a:gd name="connsiteX14" fmla="*/ 810 w 3080106"/>
              <a:gd name="connsiteY14" fmla="*/ 2011601 h 2458165"/>
              <a:gd name="connsiteX15" fmla="*/ 219220 w 3080106"/>
              <a:gd name="connsiteY15" fmla="*/ 2151745 h 2458165"/>
              <a:gd name="connsiteX16" fmla="*/ 284197 w 3080106"/>
              <a:gd name="connsiteY16" fmla="*/ 2226467 h 2458165"/>
              <a:gd name="connsiteX17" fmla="*/ 261750 w 3080106"/>
              <a:gd name="connsiteY17" fmla="*/ 2324966 h 2458165"/>
              <a:gd name="connsiteX18" fmla="*/ 566846 w 3080106"/>
              <a:gd name="connsiteY18" fmla="*/ 2264272 h 2458165"/>
              <a:gd name="connsiteX19" fmla="*/ 801796 w 3080106"/>
              <a:gd name="connsiteY19" fmla="*/ 2321422 h 2458165"/>
              <a:gd name="connsiteX20" fmla="*/ 1335196 w 3080106"/>
              <a:gd name="connsiteY20" fmla="*/ 2454772 h 2458165"/>
              <a:gd name="connsiteX21" fmla="*/ 1824146 w 3080106"/>
              <a:gd name="connsiteY21" fmla="*/ 2416672 h 2458165"/>
              <a:gd name="connsiteX22" fmla="*/ 2274996 w 3080106"/>
              <a:gd name="connsiteY22" fmla="*/ 2397622 h 2458165"/>
              <a:gd name="connsiteX23" fmla="*/ 2548046 w 3080106"/>
              <a:gd name="connsiteY23" fmla="*/ 2403972 h 2458165"/>
              <a:gd name="connsiteX24" fmla="*/ 2436819 w 3080106"/>
              <a:gd name="connsiteY24" fmla="*/ 2140549 h 2458165"/>
              <a:gd name="connsiteX25" fmla="*/ 2509331 w 3080106"/>
              <a:gd name="connsiteY25" fmla="*/ 1932229 h 2458165"/>
              <a:gd name="connsiteX26" fmla="*/ 3058709 w 3080106"/>
              <a:gd name="connsiteY26" fmla="*/ 1674132 h 2458165"/>
              <a:gd name="connsiteX27" fmla="*/ 2935806 w 3080106"/>
              <a:gd name="connsiteY27" fmla="*/ 1515996 h 2458165"/>
              <a:gd name="connsiteX28" fmla="*/ 2632030 w 3080106"/>
              <a:gd name="connsiteY28" fmla="*/ 1323857 h 2458165"/>
              <a:gd name="connsiteX29" fmla="*/ 2732196 w 3080106"/>
              <a:gd name="connsiteY29" fmla="*/ 1006972 h 2458165"/>
              <a:gd name="connsiteX30" fmla="*/ 2404045 w 3080106"/>
              <a:gd name="connsiteY30" fmla="*/ 791482 h 2458165"/>
              <a:gd name="connsiteX31" fmla="*/ 2332146 w 3080106"/>
              <a:gd name="connsiteY31" fmla="*/ 365622 h 2458165"/>
              <a:gd name="connsiteX32" fmla="*/ 2338563 w 3080106"/>
              <a:gd name="connsiteY32" fmla="*/ 229319 h 2458165"/>
              <a:gd name="connsiteX33" fmla="*/ 2294928 w 3080106"/>
              <a:gd name="connsiteY33" fmla="*/ 149548 h 2458165"/>
              <a:gd name="connsiteX34" fmla="*/ 2268033 w 3080106"/>
              <a:gd name="connsiteY34" fmla="*/ 137323 h 2458165"/>
              <a:gd name="connsiteX35" fmla="*/ 2209355 w 3080106"/>
              <a:gd name="connsiteY35" fmla="*/ 88423 h 2458165"/>
              <a:gd name="connsiteX36" fmla="*/ 2192242 w 3080106"/>
              <a:gd name="connsiteY36" fmla="*/ 71310 h 2458165"/>
              <a:gd name="connsiteX37" fmla="*/ 2211801 w 3080106"/>
              <a:gd name="connsiteY37" fmla="*/ 29746 h 2458165"/>
              <a:gd name="connsiteX38" fmla="*/ 2187114 w 3080106"/>
              <a:gd name="connsiteY38" fmla="*/ 1126 h 2458165"/>
              <a:gd name="connsiteX39" fmla="*/ 2136008 w 3080106"/>
              <a:gd name="connsiteY39" fmla="*/ 68865 h 2458165"/>
              <a:gd name="connsiteX40" fmla="*/ 2077330 w 3080106"/>
              <a:gd name="connsiteY40" fmla="*/ 298688 h 2458165"/>
              <a:gd name="connsiteX41" fmla="*/ 1985327 w 3080106"/>
              <a:gd name="connsiteY41" fmla="*/ 439647 h 2458165"/>
              <a:gd name="connsiteX42" fmla="*/ 1893548 w 3080106"/>
              <a:gd name="connsiteY42" fmla="*/ 513903 h 2458165"/>
              <a:gd name="connsiteX43" fmla="*/ 1867790 w 3080106"/>
              <a:gd name="connsiteY43" fmla="*/ 516478 h 2458165"/>
              <a:gd name="connsiteX44" fmla="*/ 1834305 w 3080106"/>
              <a:gd name="connsiteY44" fmla="*/ 516478 h 2458165"/>
              <a:gd name="connsiteX45" fmla="*/ 1775062 w 3080106"/>
              <a:gd name="connsiteY45" fmla="*/ 488144 h 2458165"/>
              <a:gd name="connsiteX46" fmla="*/ 1780214 w 3080106"/>
              <a:gd name="connsiteY46" fmla="*/ 434053 h 2458165"/>
              <a:gd name="connsiteX47" fmla="*/ 1785366 w 3080106"/>
              <a:gd name="connsiteY47" fmla="*/ 395416 h 2458165"/>
              <a:gd name="connsiteX48" fmla="*/ 1713316 w 3080106"/>
              <a:gd name="connsiteY48" fmla="*/ 308240 h 2458165"/>
              <a:gd name="connsiteX49" fmla="*/ 1677183 w 3080106"/>
              <a:gd name="connsiteY49" fmla="*/ 300112 h 2458165"/>
              <a:gd name="connsiteX50" fmla="*/ 1543242 w 3080106"/>
              <a:gd name="connsiteY50" fmla="*/ 333597 h 2458165"/>
              <a:gd name="connsiteX51" fmla="*/ 1532939 w 3080106"/>
              <a:gd name="connsiteY51" fmla="*/ 354204 h 2458165"/>
              <a:gd name="connsiteX52" fmla="*/ 1517485 w 3080106"/>
              <a:gd name="connsiteY52" fmla="*/ 392840 h 2458165"/>
              <a:gd name="connsiteX53" fmla="*/ 1549178 w 3080106"/>
              <a:gd name="connsiteY53" fmla="*/ 438812 h 2458165"/>
              <a:gd name="connsiteX54" fmla="*/ 1558698 w 3080106"/>
              <a:gd name="connsiteY54" fmla="*/ 475266 h 2458165"/>
              <a:gd name="connsiteX55" fmla="*/ 1538091 w 3080106"/>
              <a:gd name="connsiteY55" fmla="*/ 503598 h 2458165"/>
              <a:gd name="connsiteX56" fmla="*/ 1478795 w 3080106"/>
              <a:gd name="connsiteY56" fmla="*/ 551812 h 2458165"/>
              <a:gd name="connsiteX57" fmla="*/ 1437636 w 3080106"/>
              <a:gd name="connsiteY57" fmla="*/ 622084 h 2458165"/>
              <a:gd name="connsiteX58" fmla="*/ 1407422 w 3080106"/>
              <a:gd name="connsiteY58" fmla="*/ 623861 h 2458165"/>
              <a:gd name="connsiteX59" fmla="*/ 1355211 w 3080106"/>
              <a:gd name="connsiteY59" fmla="*/ 647842 h 2458165"/>
              <a:gd name="connsiteX60" fmla="*/ 1334605 w 3080106"/>
              <a:gd name="connsiteY60" fmla="*/ 704510 h 2458165"/>
              <a:gd name="connsiteX61" fmla="*/ 1313999 w 3080106"/>
              <a:gd name="connsiteY61" fmla="*/ 696782 h 2458165"/>
              <a:gd name="connsiteX62" fmla="*/ 1272786 w 3080106"/>
              <a:gd name="connsiteY62" fmla="*/ 689054 h 2458165"/>
              <a:gd name="connsiteX63" fmla="*/ 1182634 w 3080106"/>
              <a:gd name="connsiteY63" fmla="*/ 689053 h 2458165"/>
              <a:gd name="connsiteX64" fmla="*/ 1130976 w 3080106"/>
              <a:gd name="connsiteY64" fmla="*/ 675395 h 2458165"/>
              <a:gd name="connsiteX65" fmla="*/ 1071876 w 3080106"/>
              <a:gd name="connsiteY65" fmla="*/ 652993 h 2458165"/>
              <a:gd name="connsiteX66" fmla="*/ 1102784 w 3080106"/>
              <a:gd name="connsiteY66" fmla="*/ 629811 h 2458165"/>
              <a:gd name="connsiteX67" fmla="*/ 1172332 w 3080106"/>
              <a:gd name="connsiteY67" fmla="*/ 642690 h 2458165"/>
              <a:gd name="connsiteX68" fmla="*/ 1177482 w 3080106"/>
              <a:gd name="connsiteY68" fmla="*/ 660720 h 2458165"/>
              <a:gd name="connsiteX69" fmla="*/ 1228998 w 3080106"/>
              <a:gd name="connsiteY69" fmla="*/ 671024 h 2458165"/>
              <a:gd name="connsiteX70" fmla="*/ 1292346 w 3080106"/>
              <a:gd name="connsiteY70" fmla="*/ 640245 h 2458165"/>
              <a:gd name="connsiteX71" fmla="*/ 1265058 w 3080106"/>
              <a:gd name="connsiteY71" fmla="*/ 609206 h 2458165"/>
              <a:gd name="connsiteX72" fmla="*/ 1326877 w 3080106"/>
              <a:gd name="connsiteY72" fmla="*/ 593751 h 2458165"/>
              <a:gd name="connsiteX73" fmla="*/ 1339023 w 3080106"/>
              <a:gd name="connsiteY73" fmla="*/ 564208 h 2458165"/>
              <a:gd name="connsiteX74" fmla="*/ 1362938 w 3080106"/>
              <a:gd name="connsiteY74" fmla="*/ 544811 h 2458165"/>
              <a:gd name="connsiteX75" fmla="*/ 1370666 w 3080106"/>
              <a:gd name="connsiteY75" fmla="*/ 511326 h 2458165"/>
              <a:gd name="connsiteX76" fmla="*/ 1411878 w 3080106"/>
              <a:gd name="connsiteY76" fmla="*/ 501023 h 2458165"/>
              <a:gd name="connsiteX77" fmla="*/ 1427333 w 3080106"/>
              <a:gd name="connsiteY77" fmla="*/ 470113 h 2458165"/>
              <a:gd name="connsiteX78" fmla="*/ 1414454 w 3080106"/>
              <a:gd name="connsiteY78" fmla="*/ 441780 h 2458165"/>
              <a:gd name="connsiteX79" fmla="*/ 1445363 w 3080106"/>
              <a:gd name="connsiteY79" fmla="*/ 397992 h 2458165"/>
              <a:gd name="connsiteX80" fmla="*/ 1453145 w 3080106"/>
              <a:gd name="connsiteY80" fmla="*/ 384672 h 2458165"/>
              <a:gd name="connsiteX81" fmla="*/ 1440211 w 3080106"/>
              <a:gd name="connsiteY81" fmla="*/ 351628 h 2458165"/>
              <a:gd name="connsiteX82" fmla="*/ 1294163 w 3080106"/>
              <a:gd name="connsiteY82" fmla="*/ 291336 h 2458165"/>
              <a:gd name="connsiteX83" fmla="*/ 1205816 w 3080106"/>
              <a:gd name="connsiteY83" fmla="*/ 292385 h 2458165"/>
              <a:gd name="connsiteX84" fmla="*/ 1024046 w 3080106"/>
              <a:gd name="connsiteY84" fmla="*/ 156072 h 2458165"/>
              <a:gd name="connsiteX85" fmla="*/ 901942 w 3080106"/>
              <a:gd name="connsiteY85" fmla="*/ 112375 h 2458165"/>
              <a:gd name="connsiteX86" fmla="*/ 907027 w 3080106"/>
              <a:gd name="connsiteY86" fmla="*/ 142992 h 2458165"/>
              <a:gd name="connsiteX87" fmla="*/ 878692 w 3080106"/>
              <a:gd name="connsiteY87" fmla="*/ 153294 h 2458165"/>
              <a:gd name="connsiteX88" fmla="*/ 858086 w 3080106"/>
              <a:gd name="connsiteY88" fmla="*/ 181627 h 2458165"/>
              <a:gd name="connsiteX89" fmla="*/ 870965 w 3080106"/>
              <a:gd name="connsiteY89" fmla="*/ 220263 h 2458165"/>
              <a:gd name="connsiteX90" fmla="*/ 948237 w 3080106"/>
              <a:gd name="connsiteY90" fmla="*/ 220263 h 2458165"/>
              <a:gd name="connsiteX91" fmla="*/ 971421 w 3080106"/>
              <a:gd name="connsiteY91" fmla="*/ 274355 h 2458165"/>
              <a:gd name="connsiteX92" fmla="*/ 1010057 w 3080106"/>
              <a:gd name="connsiteY92" fmla="*/ 305264 h 2458165"/>
              <a:gd name="connsiteX93" fmla="*/ 1038391 w 3080106"/>
              <a:gd name="connsiteY93" fmla="*/ 323295 h 2458165"/>
              <a:gd name="connsiteX94" fmla="*/ 1027025 w 3080106"/>
              <a:gd name="connsiteY94" fmla="*/ 373193 h 2458165"/>
              <a:gd name="connsiteX95" fmla="*/ 981694 w 3080106"/>
              <a:gd name="connsiteY95" fmla="*/ 386402 h 2458165"/>
              <a:gd name="connsiteX96" fmla="*/ 899374 w 3080106"/>
              <a:gd name="connsiteY96" fmla="*/ 313067 h 2458165"/>
              <a:gd name="connsiteX97" fmla="*/ 783260 w 3080106"/>
              <a:gd name="connsiteY97" fmla="*/ 282274 h 2458165"/>
              <a:gd name="connsiteX0" fmla="*/ 795446 w 3080106"/>
              <a:gd name="connsiteY0" fmla="*/ 365622 h 2458165"/>
              <a:gd name="connsiteX1" fmla="*/ 854663 w 3080106"/>
              <a:gd name="connsiteY1" fmla="*/ 422772 h 2458165"/>
              <a:gd name="connsiteX2" fmla="*/ 877996 w 3080106"/>
              <a:gd name="connsiteY2" fmla="*/ 549772 h 2458165"/>
              <a:gd name="connsiteX3" fmla="*/ 833546 w 3080106"/>
              <a:gd name="connsiteY3" fmla="*/ 600572 h 2458165"/>
              <a:gd name="connsiteX4" fmla="*/ 770046 w 3080106"/>
              <a:gd name="connsiteY4" fmla="*/ 664072 h 2458165"/>
              <a:gd name="connsiteX5" fmla="*/ 725596 w 3080106"/>
              <a:gd name="connsiteY5" fmla="*/ 873622 h 2458165"/>
              <a:gd name="connsiteX6" fmla="*/ 738296 w 3080106"/>
              <a:gd name="connsiteY6" fmla="*/ 1038722 h 2458165"/>
              <a:gd name="connsiteX7" fmla="*/ 890696 w 3080106"/>
              <a:gd name="connsiteY7" fmla="*/ 1197472 h 2458165"/>
              <a:gd name="connsiteX8" fmla="*/ 763696 w 3080106"/>
              <a:gd name="connsiteY8" fmla="*/ 1299072 h 2458165"/>
              <a:gd name="connsiteX9" fmla="*/ 477946 w 3080106"/>
              <a:gd name="connsiteY9" fmla="*/ 1337172 h 2458165"/>
              <a:gd name="connsiteX10" fmla="*/ 338246 w 3080106"/>
              <a:gd name="connsiteY10" fmla="*/ 1445122 h 2458165"/>
              <a:gd name="connsiteX11" fmla="*/ 306496 w 3080106"/>
              <a:gd name="connsiteY11" fmla="*/ 1495922 h 2458165"/>
              <a:gd name="connsiteX12" fmla="*/ 293796 w 3080106"/>
              <a:gd name="connsiteY12" fmla="*/ 1597522 h 2458165"/>
              <a:gd name="connsiteX13" fmla="*/ 306496 w 3080106"/>
              <a:gd name="connsiteY13" fmla="*/ 1661022 h 2458165"/>
              <a:gd name="connsiteX14" fmla="*/ 810 w 3080106"/>
              <a:gd name="connsiteY14" fmla="*/ 2011601 h 2458165"/>
              <a:gd name="connsiteX15" fmla="*/ 219220 w 3080106"/>
              <a:gd name="connsiteY15" fmla="*/ 2151745 h 2458165"/>
              <a:gd name="connsiteX16" fmla="*/ 284197 w 3080106"/>
              <a:gd name="connsiteY16" fmla="*/ 2226467 h 2458165"/>
              <a:gd name="connsiteX17" fmla="*/ 261750 w 3080106"/>
              <a:gd name="connsiteY17" fmla="*/ 2324966 h 2458165"/>
              <a:gd name="connsiteX18" fmla="*/ 566846 w 3080106"/>
              <a:gd name="connsiteY18" fmla="*/ 2264272 h 2458165"/>
              <a:gd name="connsiteX19" fmla="*/ 801796 w 3080106"/>
              <a:gd name="connsiteY19" fmla="*/ 2321422 h 2458165"/>
              <a:gd name="connsiteX20" fmla="*/ 1335196 w 3080106"/>
              <a:gd name="connsiteY20" fmla="*/ 2454772 h 2458165"/>
              <a:gd name="connsiteX21" fmla="*/ 1824146 w 3080106"/>
              <a:gd name="connsiteY21" fmla="*/ 2416672 h 2458165"/>
              <a:gd name="connsiteX22" fmla="*/ 2274996 w 3080106"/>
              <a:gd name="connsiteY22" fmla="*/ 2397622 h 2458165"/>
              <a:gd name="connsiteX23" fmla="*/ 2548046 w 3080106"/>
              <a:gd name="connsiteY23" fmla="*/ 2403972 h 2458165"/>
              <a:gd name="connsiteX24" fmla="*/ 2436819 w 3080106"/>
              <a:gd name="connsiteY24" fmla="*/ 2140549 h 2458165"/>
              <a:gd name="connsiteX25" fmla="*/ 2509331 w 3080106"/>
              <a:gd name="connsiteY25" fmla="*/ 1932229 h 2458165"/>
              <a:gd name="connsiteX26" fmla="*/ 3058709 w 3080106"/>
              <a:gd name="connsiteY26" fmla="*/ 1674132 h 2458165"/>
              <a:gd name="connsiteX27" fmla="*/ 2935806 w 3080106"/>
              <a:gd name="connsiteY27" fmla="*/ 1515996 h 2458165"/>
              <a:gd name="connsiteX28" fmla="*/ 2632030 w 3080106"/>
              <a:gd name="connsiteY28" fmla="*/ 1323857 h 2458165"/>
              <a:gd name="connsiteX29" fmla="*/ 2732196 w 3080106"/>
              <a:gd name="connsiteY29" fmla="*/ 1006972 h 2458165"/>
              <a:gd name="connsiteX30" fmla="*/ 2404045 w 3080106"/>
              <a:gd name="connsiteY30" fmla="*/ 791482 h 2458165"/>
              <a:gd name="connsiteX31" fmla="*/ 2302650 w 3080106"/>
              <a:gd name="connsiteY31" fmla="*/ 395119 h 2458165"/>
              <a:gd name="connsiteX32" fmla="*/ 2338563 w 3080106"/>
              <a:gd name="connsiteY32" fmla="*/ 229319 h 2458165"/>
              <a:gd name="connsiteX33" fmla="*/ 2294928 w 3080106"/>
              <a:gd name="connsiteY33" fmla="*/ 149548 h 2458165"/>
              <a:gd name="connsiteX34" fmla="*/ 2268033 w 3080106"/>
              <a:gd name="connsiteY34" fmla="*/ 137323 h 2458165"/>
              <a:gd name="connsiteX35" fmla="*/ 2209355 w 3080106"/>
              <a:gd name="connsiteY35" fmla="*/ 88423 h 2458165"/>
              <a:gd name="connsiteX36" fmla="*/ 2192242 w 3080106"/>
              <a:gd name="connsiteY36" fmla="*/ 71310 h 2458165"/>
              <a:gd name="connsiteX37" fmla="*/ 2211801 w 3080106"/>
              <a:gd name="connsiteY37" fmla="*/ 29746 h 2458165"/>
              <a:gd name="connsiteX38" fmla="*/ 2187114 w 3080106"/>
              <a:gd name="connsiteY38" fmla="*/ 1126 h 2458165"/>
              <a:gd name="connsiteX39" fmla="*/ 2136008 w 3080106"/>
              <a:gd name="connsiteY39" fmla="*/ 68865 h 2458165"/>
              <a:gd name="connsiteX40" fmla="*/ 2077330 w 3080106"/>
              <a:gd name="connsiteY40" fmla="*/ 298688 h 2458165"/>
              <a:gd name="connsiteX41" fmla="*/ 1985327 w 3080106"/>
              <a:gd name="connsiteY41" fmla="*/ 439647 h 2458165"/>
              <a:gd name="connsiteX42" fmla="*/ 1893548 w 3080106"/>
              <a:gd name="connsiteY42" fmla="*/ 513903 h 2458165"/>
              <a:gd name="connsiteX43" fmla="*/ 1867790 w 3080106"/>
              <a:gd name="connsiteY43" fmla="*/ 516478 h 2458165"/>
              <a:gd name="connsiteX44" fmla="*/ 1834305 w 3080106"/>
              <a:gd name="connsiteY44" fmla="*/ 516478 h 2458165"/>
              <a:gd name="connsiteX45" fmla="*/ 1775062 w 3080106"/>
              <a:gd name="connsiteY45" fmla="*/ 488144 h 2458165"/>
              <a:gd name="connsiteX46" fmla="*/ 1780214 w 3080106"/>
              <a:gd name="connsiteY46" fmla="*/ 434053 h 2458165"/>
              <a:gd name="connsiteX47" fmla="*/ 1785366 w 3080106"/>
              <a:gd name="connsiteY47" fmla="*/ 395416 h 2458165"/>
              <a:gd name="connsiteX48" fmla="*/ 1713316 w 3080106"/>
              <a:gd name="connsiteY48" fmla="*/ 308240 h 2458165"/>
              <a:gd name="connsiteX49" fmla="*/ 1677183 w 3080106"/>
              <a:gd name="connsiteY49" fmla="*/ 300112 h 2458165"/>
              <a:gd name="connsiteX50" fmla="*/ 1543242 w 3080106"/>
              <a:gd name="connsiteY50" fmla="*/ 333597 h 2458165"/>
              <a:gd name="connsiteX51" fmla="*/ 1532939 w 3080106"/>
              <a:gd name="connsiteY51" fmla="*/ 354204 h 2458165"/>
              <a:gd name="connsiteX52" fmla="*/ 1517485 w 3080106"/>
              <a:gd name="connsiteY52" fmla="*/ 392840 h 2458165"/>
              <a:gd name="connsiteX53" fmla="*/ 1549178 w 3080106"/>
              <a:gd name="connsiteY53" fmla="*/ 438812 h 2458165"/>
              <a:gd name="connsiteX54" fmla="*/ 1558698 w 3080106"/>
              <a:gd name="connsiteY54" fmla="*/ 475266 h 2458165"/>
              <a:gd name="connsiteX55" fmla="*/ 1538091 w 3080106"/>
              <a:gd name="connsiteY55" fmla="*/ 503598 h 2458165"/>
              <a:gd name="connsiteX56" fmla="*/ 1478795 w 3080106"/>
              <a:gd name="connsiteY56" fmla="*/ 551812 h 2458165"/>
              <a:gd name="connsiteX57" fmla="*/ 1437636 w 3080106"/>
              <a:gd name="connsiteY57" fmla="*/ 622084 h 2458165"/>
              <a:gd name="connsiteX58" fmla="*/ 1407422 w 3080106"/>
              <a:gd name="connsiteY58" fmla="*/ 623861 h 2458165"/>
              <a:gd name="connsiteX59" fmla="*/ 1355211 w 3080106"/>
              <a:gd name="connsiteY59" fmla="*/ 647842 h 2458165"/>
              <a:gd name="connsiteX60" fmla="*/ 1334605 w 3080106"/>
              <a:gd name="connsiteY60" fmla="*/ 704510 h 2458165"/>
              <a:gd name="connsiteX61" fmla="*/ 1313999 w 3080106"/>
              <a:gd name="connsiteY61" fmla="*/ 696782 h 2458165"/>
              <a:gd name="connsiteX62" fmla="*/ 1272786 w 3080106"/>
              <a:gd name="connsiteY62" fmla="*/ 689054 h 2458165"/>
              <a:gd name="connsiteX63" fmla="*/ 1182634 w 3080106"/>
              <a:gd name="connsiteY63" fmla="*/ 689053 h 2458165"/>
              <a:gd name="connsiteX64" fmla="*/ 1130976 w 3080106"/>
              <a:gd name="connsiteY64" fmla="*/ 675395 h 2458165"/>
              <a:gd name="connsiteX65" fmla="*/ 1071876 w 3080106"/>
              <a:gd name="connsiteY65" fmla="*/ 652993 h 2458165"/>
              <a:gd name="connsiteX66" fmla="*/ 1102784 w 3080106"/>
              <a:gd name="connsiteY66" fmla="*/ 629811 h 2458165"/>
              <a:gd name="connsiteX67" fmla="*/ 1172332 w 3080106"/>
              <a:gd name="connsiteY67" fmla="*/ 642690 h 2458165"/>
              <a:gd name="connsiteX68" fmla="*/ 1177482 w 3080106"/>
              <a:gd name="connsiteY68" fmla="*/ 660720 h 2458165"/>
              <a:gd name="connsiteX69" fmla="*/ 1228998 w 3080106"/>
              <a:gd name="connsiteY69" fmla="*/ 671024 h 2458165"/>
              <a:gd name="connsiteX70" fmla="*/ 1292346 w 3080106"/>
              <a:gd name="connsiteY70" fmla="*/ 640245 h 2458165"/>
              <a:gd name="connsiteX71" fmla="*/ 1265058 w 3080106"/>
              <a:gd name="connsiteY71" fmla="*/ 609206 h 2458165"/>
              <a:gd name="connsiteX72" fmla="*/ 1326877 w 3080106"/>
              <a:gd name="connsiteY72" fmla="*/ 593751 h 2458165"/>
              <a:gd name="connsiteX73" fmla="*/ 1339023 w 3080106"/>
              <a:gd name="connsiteY73" fmla="*/ 564208 h 2458165"/>
              <a:gd name="connsiteX74" fmla="*/ 1362938 w 3080106"/>
              <a:gd name="connsiteY74" fmla="*/ 544811 h 2458165"/>
              <a:gd name="connsiteX75" fmla="*/ 1370666 w 3080106"/>
              <a:gd name="connsiteY75" fmla="*/ 511326 h 2458165"/>
              <a:gd name="connsiteX76" fmla="*/ 1411878 w 3080106"/>
              <a:gd name="connsiteY76" fmla="*/ 501023 h 2458165"/>
              <a:gd name="connsiteX77" fmla="*/ 1427333 w 3080106"/>
              <a:gd name="connsiteY77" fmla="*/ 470113 h 2458165"/>
              <a:gd name="connsiteX78" fmla="*/ 1414454 w 3080106"/>
              <a:gd name="connsiteY78" fmla="*/ 441780 h 2458165"/>
              <a:gd name="connsiteX79" fmla="*/ 1445363 w 3080106"/>
              <a:gd name="connsiteY79" fmla="*/ 397992 h 2458165"/>
              <a:gd name="connsiteX80" fmla="*/ 1453145 w 3080106"/>
              <a:gd name="connsiteY80" fmla="*/ 384672 h 2458165"/>
              <a:gd name="connsiteX81" fmla="*/ 1440211 w 3080106"/>
              <a:gd name="connsiteY81" fmla="*/ 351628 h 2458165"/>
              <a:gd name="connsiteX82" fmla="*/ 1294163 w 3080106"/>
              <a:gd name="connsiteY82" fmla="*/ 291336 h 2458165"/>
              <a:gd name="connsiteX83" fmla="*/ 1205816 w 3080106"/>
              <a:gd name="connsiteY83" fmla="*/ 292385 h 2458165"/>
              <a:gd name="connsiteX84" fmla="*/ 1024046 w 3080106"/>
              <a:gd name="connsiteY84" fmla="*/ 156072 h 2458165"/>
              <a:gd name="connsiteX85" fmla="*/ 901942 w 3080106"/>
              <a:gd name="connsiteY85" fmla="*/ 112375 h 2458165"/>
              <a:gd name="connsiteX86" fmla="*/ 907027 w 3080106"/>
              <a:gd name="connsiteY86" fmla="*/ 142992 h 2458165"/>
              <a:gd name="connsiteX87" fmla="*/ 878692 w 3080106"/>
              <a:gd name="connsiteY87" fmla="*/ 153294 h 2458165"/>
              <a:gd name="connsiteX88" fmla="*/ 858086 w 3080106"/>
              <a:gd name="connsiteY88" fmla="*/ 181627 h 2458165"/>
              <a:gd name="connsiteX89" fmla="*/ 870965 w 3080106"/>
              <a:gd name="connsiteY89" fmla="*/ 220263 h 2458165"/>
              <a:gd name="connsiteX90" fmla="*/ 948237 w 3080106"/>
              <a:gd name="connsiteY90" fmla="*/ 220263 h 2458165"/>
              <a:gd name="connsiteX91" fmla="*/ 971421 w 3080106"/>
              <a:gd name="connsiteY91" fmla="*/ 274355 h 2458165"/>
              <a:gd name="connsiteX92" fmla="*/ 1010057 w 3080106"/>
              <a:gd name="connsiteY92" fmla="*/ 305264 h 2458165"/>
              <a:gd name="connsiteX93" fmla="*/ 1038391 w 3080106"/>
              <a:gd name="connsiteY93" fmla="*/ 323295 h 2458165"/>
              <a:gd name="connsiteX94" fmla="*/ 1027025 w 3080106"/>
              <a:gd name="connsiteY94" fmla="*/ 373193 h 2458165"/>
              <a:gd name="connsiteX95" fmla="*/ 981694 w 3080106"/>
              <a:gd name="connsiteY95" fmla="*/ 386402 h 2458165"/>
              <a:gd name="connsiteX96" fmla="*/ 899374 w 3080106"/>
              <a:gd name="connsiteY96" fmla="*/ 313067 h 2458165"/>
              <a:gd name="connsiteX97" fmla="*/ 783260 w 3080106"/>
              <a:gd name="connsiteY97" fmla="*/ 282274 h 2458165"/>
              <a:gd name="connsiteX0" fmla="*/ 795446 w 3080106"/>
              <a:gd name="connsiteY0" fmla="*/ 365622 h 2458165"/>
              <a:gd name="connsiteX1" fmla="*/ 854663 w 3080106"/>
              <a:gd name="connsiteY1" fmla="*/ 422772 h 2458165"/>
              <a:gd name="connsiteX2" fmla="*/ 877996 w 3080106"/>
              <a:gd name="connsiteY2" fmla="*/ 549772 h 2458165"/>
              <a:gd name="connsiteX3" fmla="*/ 833546 w 3080106"/>
              <a:gd name="connsiteY3" fmla="*/ 600572 h 2458165"/>
              <a:gd name="connsiteX4" fmla="*/ 770046 w 3080106"/>
              <a:gd name="connsiteY4" fmla="*/ 664072 h 2458165"/>
              <a:gd name="connsiteX5" fmla="*/ 725596 w 3080106"/>
              <a:gd name="connsiteY5" fmla="*/ 873622 h 2458165"/>
              <a:gd name="connsiteX6" fmla="*/ 738296 w 3080106"/>
              <a:gd name="connsiteY6" fmla="*/ 1038722 h 2458165"/>
              <a:gd name="connsiteX7" fmla="*/ 890696 w 3080106"/>
              <a:gd name="connsiteY7" fmla="*/ 1197472 h 2458165"/>
              <a:gd name="connsiteX8" fmla="*/ 763696 w 3080106"/>
              <a:gd name="connsiteY8" fmla="*/ 1299072 h 2458165"/>
              <a:gd name="connsiteX9" fmla="*/ 477946 w 3080106"/>
              <a:gd name="connsiteY9" fmla="*/ 1337172 h 2458165"/>
              <a:gd name="connsiteX10" fmla="*/ 338246 w 3080106"/>
              <a:gd name="connsiteY10" fmla="*/ 1445122 h 2458165"/>
              <a:gd name="connsiteX11" fmla="*/ 306496 w 3080106"/>
              <a:gd name="connsiteY11" fmla="*/ 1495922 h 2458165"/>
              <a:gd name="connsiteX12" fmla="*/ 293796 w 3080106"/>
              <a:gd name="connsiteY12" fmla="*/ 1597522 h 2458165"/>
              <a:gd name="connsiteX13" fmla="*/ 306496 w 3080106"/>
              <a:gd name="connsiteY13" fmla="*/ 1661022 h 2458165"/>
              <a:gd name="connsiteX14" fmla="*/ 810 w 3080106"/>
              <a:gd name="connsiteY14" fmla="*/ 2011601 h 2458165"/>
              <a:gd name="connsiteX15" fmla="*/ 219220 w 3080106"/>
              <a:gd name="connsiteY15" fmla="*/ 2151745 h 2458165"/>
              <a:gd name="connsiteX16" fmla="*/ 284197 w 3080106"/>
              <a:gd name="connsiteY16" fmla="*/ 2226467 h 2458165"/>
              <a:gd name="connsiteX17" fmla="*/ 261750 w 3080106"/>
              <a:gd name="connsiteY17" fmla="*/ 2324966 h 2458165"/>
              <a:gd name="connsiteX18" fmla="*/ 566846 w 3080106"/>
              <a:gd name="connsiteY18" fmla="*/ 2264272 h 2458165"/>
              <a:gd name="connsiteX19" fmla="*/ 801796 w 3080106"/>
              <a:gd name="connsiteY19" fmla="*/ 2321422 h 2458165"/>
              <a:gd name="connsiteX20" fmla="*/ 1335196 w 3080106"/>
              <a:gd name="connsiteY20" fmla="*/ 2454772 h 2458165"/>
              <a:gd name="connsiteX21" fmla="*/ 1824146 w 3080106"/>
              <a:gd name="connsiteY21" fmla="*/ 2416672 h 2458165"/>
              <a:gd name="connsiteX22" fmla="*/ 2274996 w 3080106"/>
              <a:gd name="connsiteY22" fmla="*/ 2397622 h 2458165"/>
              <a:gd name="connsiteX23" fmla="*/ 2548046 w 3080106"/>
              <a:gd name="connsiteY23" fmla="*/ 2403972 h 2458165"/>
              <a:gd name="connsiteX24" fmla="*/ 2436819 w 3080106"/>
              <a:gd name="connsiteY24" fmla="*/ 2140549 h 2458165"/>
              <a:gd name="connsiteX25" fmla="*/ 2509331 w 3080106"/>
              <a:gd name="connsiteY25" fmla="*/ 1932229 h 2458165"/>
              <a:gd name="connsiteX26" fmla="*/ 3058709 w 3080106"/>
              <a:gd name="connsiteY26" fmla="*/ 1674132 h 2458165"/>
              <a:gd name="connsiteX27" fmla="*/ 2935806 w 3080106"/>
              <a:gd name="connsiteY27" fmla="*/ 1515996 h 2458165"/>
              <a:gd name="connsiteX28" fmla="*/ 2632030 w 3080106"/>
              <a:gd name="connsiteY28" fmla="*/ 1323857 h 2458165"/>
              <a:gd name="connsiteX29" fmla="*/ 2732196 w 3080106"/>
              <a:gd name="connsiteY29" fmla="*/ 1006972 h 2458165"/>
              <a:gd name="connsiteX30" fmla="*/ 2241813 w 3080106"/>
              <a:gd name="connsiteY30" fmla="*/ 946340 h 2458165"/>
              <a:gd name="connsiteX31" fmla="*/ 2302650 w 3080106"/>
              <a:gd name="connsiteY31" fmla="*/ 395119 h 2458165"/>
              <a:gd name="connsiteX32" fmla="*/ 2338563 w 3080106"/>
              <a:gd name="connsiteY32" fmla="*/ 229319 h 2458165"/>
              <a:gd name="connsiteX33" fmla="*/ 2294928 w 3080106"/>
              <a:gd name="connsiteY33" fmla="*/ 149548 h 2458165"/>
              <a:gd name="connsiteX34" fmla="*/ 2268033 w 3080106"/>
              <a:gd name="connsiteY34" fmla="*/ 137323 h 2458165"/>
              <a:gd name="connsiteX35" fmla="*/ 2209355 w 3080106"/>
              <a:gd name="connsiteY35" fmla="*/ 88423 h 2458165"/>
              <a:gd name="connsiteX36" fmla="*/ 2192242 w 3080106"/>
              <a:gd name="connsiteY36" fmla="*/ 71310 h 2458165"/>
              <a:gd name="connsiteX37" fmla="*/ 2211801 w 3080106"/>
              <a:gd name="connsiteY37" fmla="*/ 29746 h 2458165"/>
              <a:gd name="connsiteX38" fmla="*/ 2187114 w 3080106"/>
              <a:gd name="connsiteY38" fmla="*/ 1126 h 2458165"/>
              <a:gd name="connsiteX39" fmla="*/ 2136008 w 3080106"/>
              <a:gd name="connsiteY39" fmla="*/ 68865 h 2458165"/>
              <a:gd name="connsiteX40" fmla="*/ 2077330 w 3080106"/>
              <a:gd name="connsiteY40" fmla="*/ 298688 h 2458165"/>
              <a:gd name="connsiteX41" fmla="*/ 1985327 w 3080106"/>
              <a:gd name="connsiteY41" fmla="*/ 439647 h 2458165"/>
              <a:gd name="connsiteX42" fmla="*/ 1893548 w 3080106"/>
              <a:gd name="connsiteY42" fmla="*/ 513903 h 2458165"/>
              <a:gd name="connsiteX43" fmla="*/ 1867790 w 3080106"/>
              <a:gd name="connsiteY43" fmla="*/ 516478 h 2458165"/>
              <a:gd name="connsiteX44" fmla="*/ 1834305 w 3080106"/>
              <a:gd name="connsiteY44" fmla="*/ 516478 h 2458165"/>
              <a:gd name="connsiteX45" fmla="*/ 1775062 w 3080106"/>
              <a:gd name="connsiteY45" fmla="*/ 488144 h 2458165"/>
              <a:gd name="connsiteX46" fmla="*/ 1780214 w 3080106"/>
              <a:gd name="connsiteY46" fmla="*/ 434053 h 2458165"/>
              <a:gd name="connsiteX47" fmla="*/ 1785366 w 3080106"/>
              <a:gd name="connsiteY47" fmla="*/ 395416 h 2458165"/>
              <a:gd name="connsiteX48" fmla="*/ 1713316 w 3080106"/>
              <a:gd name="connsiteY48" fmla="*/ 308240 h 2458165"/>
              <a:gd name="connsiteX49" fmla="*/ 1677183 w 3080106"/>
              <a:gd name="connsiteY49" fmla="*/ 300112 h 2458165"/>
              <a:gd name="connsiteX50" fmla="*/ 1543242 w 3080106"/>
              <a:gd name="connsiteY50" fmla="*/ 333597 h 2458165"/>
              <a:gd name="connsiteX51" fmla="*/ 1532939 w 3080106"/>
              <a:gd name="connsiteY51" fmla="*/ 354204 h 2458165"/>
              <a:gd name="connsiteX52" fmla="*/ 1517485 w 3080106"/>
              <a:gd name="connsiteY52" fmla="*/ 392840 h 2458165"/>
              <a:gd name="connsiteX53" fmla="*/ 1549178 w 3080106"/>
              <a:gd name="connsiteY53" fmla="*/ 438812 h 2458165"/>
              <a:gd name="connsiteX54" fmla="*/ 1558698 w 3080106"/>
              <a:gd name="connsiteY54" fmla="*/ 475266 h 2458165"/>
              <a:gd name="connsiteX55" fmla="*/ 1538091 w 3080106"/>
              <a:gd name="connsiteY55" fmla="*/ 503598 h 2458165"/>
              <a:gd name="connsiteX56" fmla="*/ 1478795 w 3080106"/>
              <a:gd name="connsiteY56" fmla="*/ 551812 h 2458165"/>
              <a:gd name="connsiteX57" fmla="*/ 1437636 w 3080106"/>
              <a:gd name="connsiteY57" fmla="*/ 622084 h 2458165"/>
              <a:gd name="connsiteX58" fmla="*/ 1407422 w 3080106"/>
              <a:gd name="connsiteY58" fmla="*/ 623861 h 2458165"/>
              <a:gd name="connsiteX59" fmla="*/ 1355211 w 3080106"/>
              <a:gd name="connsiteY59" fmla="*/ 647842 h 2458165"/>
              <a:gd name="connsiteX60" fmla="*/ 1334605 w 3080106"/>
              <a:gd name="connsiteY60" fmla="*/ 704510 h 2458165"/>
              <a:gd name="connsiteX61" fmla="*/ 1313999 w 3080106"/>
              <a:gd name="connsiteY61" fmla="*/ 696782 h 2458165"/>
              <a:gd name="connsiteX62" fmla="*/ 1272786 w 3080106"/>
              <a:gd name="connsiteY62" fmla="*/ 689054 h 2458165"/>
              <a:gd name="connsiteX63" fmla="*/ 1182634 w 3080106"/>
              <a:gd name="connsiteY63" fmla="*/ 689053 h 2458165"/>
              <a:gd name="connsiteX64" fmla="*/ 1130976 w 3080106"/>
              <a:gd name="connsiteY64" fmla="*/ 675395 h 2458165"/>
              <a:gd name="connsiteX65" fmla="*/ 1071876 w 3080106"/>
              <a:gd name="connsiteY65" fmla="*/ 652993 h 2458165"/>
              <a:gd name="connsiteX66" fmla="*/ 1102784 w 3080106"/>
              <a:gd name="connsiteY66" fmla="*/ 629811 h 2458165"/>
              <a:gd name="connsiteX67" fmla="*/ 1172332 w 3080106"/>
              <a:gd name="connsiteY67" fmla="*/ 642690 h 2458165"/>
              <a:gd name="connsiteX68" fmla="*/ 1177482 w 3080106"/>
              <a:gd name="connsiteY68" fmla="*/ 660720 h 2458165"/>
              <a:gd name="connsiteX69" fmla="*/ 1228998 w 3080106"/>
              <a:gd name="connsiteY69" fmla="*/ 671024 h 2458165"/>
              <a:gd name="connsiteX70" fmla="*/ 1292346 w 3080106"/>
              <a:gd name="connsiteY70" fmla="*/ 640245 h 2458165"/>
              <a:gd name="connsiteX71" fmla="*/ 1265058 w 3080106"/>
              <a:gd name="connsiteY71" fmla="*/ 609206 h 2458165"/>
              <a:gd name="connsiteX72" fmla="*/ 1326877 w 3080106"/>
              <a:gd name="connsiteY72" fmla="*/ 593751 h 2458165"/>
              <a:gd name="connsiteX73" fmla="*/ 1339023 w 3080106"/>
              <a:gd name="connsiteY73" fmla="*/ 564208 h 2458165"/>
              <a:gd name="connsiteX74" fmla="*/ 1362938 w 3080106"/>
              <a:gd name="connsiteY74" fmla="*/ 544811 h 2458165"/>
              <a:gd name="connsiteX75" fmla="*/ 1370666 w 3080106"/>
              <a:gd name="connsiteY75" fmla="*/ 511326 h 2458165"/>
              <a:gd name="connsiteX76" fmla="*/ 1411878 w 3080106"/>
              <a:gd name="connsiteY76" fmla="*/ 501023 h 2458165"/>
              <a:gd name="connsiteX77" fmla="*/ 1427333 w 3080106"/>
              <a:gd name="connsiteY77" fmla="*/ 470113 h 2458165"/>
              <a:gd name="connsiteX78" fmla="*/ 1414454 w 3080106"/>
              <a:gd name="connsiteY78" fmla="*/ 441780 h 2458165"/>
              <a:gd name="connsiteX79" fmla="*/ 1445363 w 3080106"/>
              <a:gd name="connsiteY79" fmla="*/ 397992 h 2458165"/>
              <a:gd name="connsiteX80" fmla="*/ 1453145 w 3080106"/>
              <a:gd name="connsiteY80" fmla="*/ 384672 h 2458165"/>
              <a:gd name="connsiteX81" fmla="*/ 1440211 w 3080106"/>
              <a:gd name="connsiteY81" fmla="*/ 351628 h 2458165"/>
              <a:gd name="connsiteX82" fmla="*/ 1294163 w 3080106"/>
              <a:gd name="connsiteY82" fmla="*/ 291336 h 2458165"/>
              <a:gd name="connsiteX83" fmla="*/ 1205816 w 3080106"/>
              <a:gd name="connsiteY83" fmla="*/ 292385 h 2458165"/>
              <a:gd name="connsiteX84" fmla="*/ 1024046 w 3080106"/>
              <a:gd name="connsiteY84" fmla="*/ 156072 h 2458165"/>
              <a:gd name="connsiteX85" fmla="*/ 901942 w 3080106"/>
              <a:gd name="connsiteY85" fmla="*/ 112375 h 2458165"/>
              <a:gd name="connsiteX86" fmla="*/ 907027 w 3080106"/>
              <a:gd name="connsiteY86" fmla="*/ 142992 h 2458165"/>
              <a:gd name="connsiteX87" fmla="*/ 878692 w 3080106"/>
              <a:gd name="connsiteY87" fmla="*/ 153294 h 2458165"/>
              <a:gd name="connsiteX88" fmla="*/ 858086 w 3080106"/>
              <a:gd name="connsiteY88" fmla="*/ 181627 h 2458165"/>
              <a:gd name="connsiteX89" fmla="*/ 870965 w 3080106"/>
              <a:gd name="connsiteY89" fmla="*/ 220263 h 2458165"/>
              <a:gd name="connsiteX90" fmla="*/ 948237 w 3080106"/>
              <a:gd name="connsiteY90" fmla="*/ 220263 h 2458165"/>
              <a:gd name="connsiteX91" fmla="*/ 971421 w 3080106"/>
              <a:gd name="connsiteY91" fmla="*/ 274355 h 2458165"/>
              <a:gd name="connsiteX92" fmla="*/ 1010057 w 3080106"/>
              <a:gd name="connsiteY92" fmla="*/ 305264 h 2458165"/>
              <a:gd name="connsiteX93" fmla="*/ 1038391 w 3080106"/>
              <a:gd name="connsiteY93" fmla="*/ 323295 h 2458165"/>
              <a:gd name="connsiteX94" fmla="*/ 1027025 w 3080106"/>
              <a:gd name="connsiteY94" fmla="*/ 373193 h 2458165"/>
              <a:gd name="connsiteX95" fmla="*/ 981694 w 3080106"/>
              <a:gd name="connsiteY95" fmla="*/ 386402 h 2458165"/>
              <a:gd name="connsiteX96" fmla="*/ 899374 w 3080106"/>
              <a:gd name="connsiteY96" fmla="*/ 313067 h 2458165"/>
              <a:gd name="connsiteX97" fmla="*/ 783260 w 3080106"/>
              <a:gd name="connsiteY97" fmla="*/ 282274 h 2458165"/>
              <a:gd name="connsiteX0" fmla="*/ 795446 w 3080106"/>
              <a:gd name="connsiteY0" fmla="*/ 365622 h 2458165"/>
              <a:gd name="connsiteX1" fmla="*/ 854663 w 3080106"/>
              <a:gd name="connsiteY1" fmla="*/ 422772 h 2458165"/>
              <a:gd name="connsiteX2" fmla="*/ 877996 w 3080106"/>
              <a:gd name="connsiteY2" fmla="*/ 549772 h 2458165"/>
              <a:gd name="connsiteX3" fmla="*/ 833546 w 3080106"/>
              <a:gd name="connsiteY3" fmla="*/ 600572 h 2458165"/>
              <a:gd name="connsiteX4" fmla="*/ 770046 w 3080106"/>
              <a:gd name="connsiteY4" fmla="*/ 664072 h 2458165"/>
              <a:gd name="connsiteX5" fmla="*/ 725596 w 3080106"/>
              <a:gd name="connsiteY5" fmla="*/ 873622 h 2458165"/>
              <a:gd name="connsiteX6" fmla="*/ 738296 w 3080106"/>
              <a:gd name="connsiteY6" fmla="*/ 1038722 h 2458165"/>
              <a:gd name="connsiteX7" fmla="*/ 890696 w 3080106"/>
              <a:gd name="connsiteY7" fmla="*/ 1197472 h 2458165"/>
              <a:gd name="connsiteX8" fmla="*/ 763696 w 3080106"/>
              <a:gd name="connsiteY8" fmla="*/ 1299072 h 2458165"/>
              <a:gd name="connsiteX9" fmla="*/ 477946 w 3080106"/>
              <a:gd name="connsiteY9" fmla="*/ 1337172 h 2458165"/>
              <a:gd name="connsiteX10" fmla="*/ 338246 w 3080106"/>
              <a:gd name="connsiteY10" fmla="*/ 1445122 h 2458165"/>
              <a:gd name="connsiteX11" fmla="*/ 306496 w 3080106"/>
              <a:gd name="connsiteY11" fmla="*/ 1495922 h 2458165"/>
              <a:gd name="connsiteX12" fmla="*/ 293796 w 3080106"/>
              <a:gd name="connsiteY12" fmla="*/ 1597522 h 2458165"/>
              <a:gd name="connsiteX13" fmla="*/ 306496 w 3080106"/>
              <a:gd name="connsiteY13" fmla="*/ 1661022 h 2458165"/>
              <a:gd name="connsiteX14" fmla="*/ 810 w 3080106"/>
              <a:gd name="connsiteY14" fmla="*/ 2011601 h 2458165"/>
              <a:gd name="connsiteX15" fmla="*/ 219220 w 3080106"/>
              <a:gd name="connsiteY15" fmla="*/ 2151745 h 2458165"/>
              <a:gd name="connsiteX16" fmla="*/ 284197 w 3080106"/>
              <a:gd name="connsiteY16" fmla="*/ 2226467 h 2458165"/>
              <a:gd name="connsiteX17" fmla="*/ 261750 w 3080106"/>
              <a:gd name="connsiteY17" fmla="*/ 2324966 h 2458165"/>
              <a:gd name="connsiteX18" fmla="*/ 566846 w 3080106"/>
              <a:gd name="connsiteY18" fmla="*/ 2264272 h 2458165"/>
              <a:gd name="connsiteX19" fmla="*/ 801796 w 3080106"/>
              <a:gd name="connsiteY19" fmla="*/ 2321422 h 2458165"/>
              <a:gd name="connsiteX20" fmla="*/ 1335196 w 3080106"/>
              <a:gd name="connsiteY20" fmla="*/ 2454772 h 2458165"/>
              <a:gd name="connsiteX21" fmla="*/ 1824146 w 3080106"/>
              <a:gd name="connsiteY21" fmla="*/ 2416672 h 2458165"/>
              <a:gd name="connsiteX22" fmla="*/ 2274996 w 3080106"/>
              <a:gd name="connsiteY22" fmla="*/ 2397622 h 2458165"/>
              <a:gd name="connsiteX23" fmla="*/ 2548046 w 3080106"/>
              <a:gd name="connsiteY23" fmla="*/ 2403972 h 2458165"/>
              <a:gd name="connsiteX24" fmla="*/ 2436819 w 3080106"/>
              <a:gd name="connsiteY24" fmla="*/ 2140549 h 2458165"/>
              <a:gd name="connsiteX25" fmla="*/ 2509331 w 3080106"/>
              <a:gd name="connsiteY25" fmla="*/ 1932229 h 2458165"/>
              <a:gd name="connsiteX26" fmla="*/ 3058709 w 3080106"/>
              <a:gd name="connsiteY26" fmla="*/ 1674132 h 2458165"/>
              <a:gd name="connsiteX27" fmla="*/ 2935806 w 3080106"/>
              <a:gd name="connsiteY27" fmla="*/ 1515996 h 2458165"/>
              <a:gd name="connsiteX28" fmla="*/ 2632030 w 3080106"/>
              <a:gd name="connsiteY28" fmla="*/ 1323857 h 2458165"/>
              <a:gd name="connsiteX29" fmla="*/ 2370860 w 3080106"/>
              <a:gd name="connsiteY29" fmla="*/ 1257694 h 2458165"/>
              <a:gd name="connsiteX30" fmla="*/ 2241813 w 3080106"/>
              <a:gd name="connsiteY30" fmla="*/ 946340 h 2458165"/>
              <a:gd name="connsiteX31" fmla="*/ 2302650 w 3080106"/>
              <a:gd name="connsiteY31" fmla="*/ 395119 h 2458165"/>
              <a:gd name="connsiteX32" fmla="*/ 2338563 w 3080106"/>
              <a:gd name="connsiteY32" fmla="*/ 229319 h 2458165"/>
              <a:gd name="connsiteX33" fmla="*/ 2294928 w 3080106"/>
              <a:gd name="connsiteY33" fmla="*/ 149548 h 2458165"/>
              <a:gd name="connsiteX34" fmla="*/ 2268033 w 3080106"/>
              <a:gd name="connsiteY34" fmla="*/ 137323 h 2458165"/>
              <a:gd name="connsiteX35" fmla="*/ 2209355 w 3080106"/>
              <a:gd name="connsiteY35" fmla="*/ 88423 h 2458165"/>
              <a:gd name="connsiteX36" fmla="*/ 2192242 w 3080106"/>
              <a:gd name="connsiteY36" fmla="*/ 71310 h 2458165"/>
              <a:gd name="connsiteX37" fmla="*/ 2211801 w 3080106"/>
              <a:gd name="connsiteY37" fmla="*/ 29746 h 2458165"/>
              <a:gd name="connsiteX38" fmla="*/ 2187114 w 3080106"/>
              <a:gd name="connsiteY38" fmla="*/ 1126 h 2458165"/>
              <a:gd name="connsiteX39" fmla="*/ 2136008 w 3080106"/>
              <a:gd name="connsiteY39" fmla="*/ 68865 h 2458165"/>
              <a:gd name="connsiteX40" fmla="*/ 2077330 w 3080106"/>
              <a:gd name="connsiteY40" fmla="*/ 298688 h 2458165"/>
              <a:gd name="connsiteX41" fmla="*/ 1985327 w 3080106"/>
              <a:gd name="connsiteY41" fmla="*/ 439647 h 2458165"/>
              <a:gd name="connsiteX42" fmla="*/ 1893548 w 3080106"/>
              <a:gd name="connsiteY42" fmla="*/ 513903 h 2458165"/>
              <a:gd name="connsiteX43" fmla="*/ 1867790 w 3080106"/>
              <a:gd name="connsiteY43" fmla="*/ 516478 h 2458165"/>
              <a:gd name="connsiteX44" fmla="*/ 1834305 w 3080106"/>
              <a:gd name="connsiteY44" fmla="*/ 516478 h 2458165"/>
              <a:gd name="connsiteX45" fmla="*/ 1775062 w 3080106"/>
              <a:gd name="connsiteY45" fmla="*/ 488144 h 2458165"/>
              <a:gd name="connsiteX46" fmla="*/ 1780214 w 3080106"/>
              <a:gd name="connsiteY46" fmla="*/ 434053 h 2458165"/>
              <a:gd name="connsiteX47" fmla="*/ 1785366 w 3080106"/>
              <a:gd name="connsiteY47" fmla="*/ 395416 h 2458165"/>
              <a:gd name="connsiteX48" fmla="*/ 1713316 w 3080106"/>
              <a:gd name="connsiteY48" fmla="*/ 308240 h 2458165"/>
              <a:gd name="connsiteX49" fmla="*/ 1677183 w 3080106"/>
              <a:gd name="connsiteY49" fmla="*/ 300112 h 2458165"/>
              <a:gd name="connsiteX50" fmla="*/ 1543242 w 3080106"/>
              <a:gd name="connsiteY50" fmla="*/ 333597 h 2458165"/>
              <a:gd name="connsiteX51" fmla="*/ 1532939 w 3080106"/>
              <a:gd name="connsiteY51" fmla="*/ 354204 h 2458165"/>
              <a:gd name="connsiteX52" fmla="*/ 1517485 w 3080106"/>
              <a:gd name="connsiteY52" fmla="*/ 392840 h 2458165"/>
              <a:gd name="connsiteX53" fmla="*/ 1549178 w 3080106"/>
              <a:gd name="connsiteY53" fmla="*/ 438812 h 2458165"/>
              <a:gd name="connsiteX54" fmla="*/ 1558698 w 3080106"/>
              <a:gd name="connsiteY54" fmla="*/ 475266 h 2458165"/>
              <a:gd name="connsiteX55" fmla="*/ 1538091 w 3080106"/>
              <a:gd name="connsiteY55" fmla="*/ 503598 h 2458165"/>
              <a:gd name="connsiteX56" fmla="*/ 1478795 w 3080106"/>
              <a:gd name="connsiteY56" fmla="*/ 551812 h 2458165"/>
              <a:gd name="connsiteX57" fmla="*/ 1437636 w 3080106"/>
              <a:gd name="connsiteY57" fmla="*/ 622084 h 2458165"/>
              <a:gd name="connsiteX58" fmla="*/ 1407422 w 3080106"/>
              <a:gd name="connsiteY58" fmla="*/ 623861 h 2458165"/>
              <a:gd name="connsiteX59" fmla="*/ 1355211 w 3080106"/>
              <a:gd name="connsiteY59" fmla="*/ 647842 h 2458165"/>
              <a:gd name="connsiteX60" fmla="*/ 1334605 w 3080106"/>
              <a:gd name="connsiteY60" fmla="*/ 704510 h 2458165"/>
              <a:gd name="connsiteX61" fmla="*/ 1313999 w 3080106"/>
              <a:gd name="connsiteY61" fmla="*/ 696782 h 2458165"/>
              <a:gd name="connsiteX62" fmla="*/ 1272786 w 3080106"/>
              <a:gd name="connsiteY62" fmla="*/ 689054 h 2458165"/>
              <a:gd name="connsiteX63" fmla="*/ 1182634 w 3080106"/>
              <a:gd name="connsiteY63" fmla="*/ 689053 h 2458165"/>
              <a:gd name="connsiteX64" fmla="*/ 1130976 w 3080106"/>
              <a:gd name="connsiteY64" fmla="*/ 675395 h 2458165"/>
              <a:gd name="connsiteX65" fmla="*/ 1071876 w 3080106"/>
              <a:gd name="connsiteY65" fmla="*/ 652993 h 2458165"/>
              <a:gd name="connsiteX66" fmla="*/ 1102784 w 3080106"/>
              <a:gd name="connsiteY66" fmla="*/ 629811 h 2458165"/>
              <a:gd name="connsiteX67" fmla="*/ 1172332 w 3080106"/>
              <a:gd name="connsiteY67" fmla="*/ 642690 h 2458165"/>
              <a:gd name="connsiteX68" fmla="*/ 1177482 w 3080106"/>
              <a:gd name="connsiteY68" fmla="*/ 660720 h 2458165"/>
              <a:gd name="connsiteX69" fmla="*/ 1228998 w 3080106"/>
              <a:gd name="connsiteY69" fmla="*/ 671024 h 2458165"/>
              <a:gd name="connsiteX70" fmla="*/ 1292346 w 3080106"/>
              <a:gd name="connsiteY70" fmla="*/ 640245 h 2458165"/>
              <a:gd name="connsiteX71" fmla="*/ 1265058 w 3080106"/>
              <a:gd name="connsiteY71" fmla="*/ 609206 h 2458165"/>
              <a:gd name="connsiteX72" fmla="*/ 1326877 w 3080106"/>
              <a:gd name="connsiteY72" fmla="*/ 593751 h 2458165"/>
              <a:gd name="connsiteX73" fmla="*/ 1339023 w 3080106"/>
              <a:gd name="connsiteY73" fmla="*/ 564208 h 2458165"/>
              <a:gd name="connsiteX74" fmla="*/ 1362938 w 3080106"/>
              <a:gd name="connsiteY74" fmla="*/ 544811 h 2458165"/>
              <a:gd name="connsiteX75" fmla="*/ 1370666 w 3080106"/>
              <a:gd name="connsiteY75" fmla="*/ 511326 h 2458165"/>
              <a:gd name="connsiteX76" fmla="*/ 1411878 w 3080106"/>
              <a:gd name="connsiteY76" fmla="*/ 501023 h 2458165"/>
              <a:gd name="connsiteX77" fmla="*/ 1427333 w 3080106"/>
              <a:gd name="connsiteY77" fmla="*/ 470113 h 2458165"/>
              <a:gd name="connsiteX78" fmla="*/ 1414454 w 3080106"/>
              <a:gd name="connsiteY78" fmla="*/ 441780 h 2458165"/>
              <a:gd name="connsiteX79" fmla="*/ 1445363 w 3080106"/>
              <a:gd name="connsiteY79" fmla="*/ 397992 h 2458165"/>
              <a:gd name="connsiteX80" fmla="*/ 1453145 w 3080106"/>
              <a:gd name="connsiteY80" fmla="*/ 384672 h 2458165"/>
              <a:gd name="connsiteX81" fmla="*/ 1440211 w 3080106"/>
              <a:gd name="connsiteY81" fmla="*/ 351628 h 2458165"/>
              <a:gd name="connsiteX82" fmla="*/ 1294163 w 3080106"/>
              <a:gd name="connsiteY82" fmla="*/ 291336 h 2458165"/>
              <a:gd name="connsiteX83" fmla="*/ 1205816 w 3080106"/>
              <a:gd name="connsiteY83" fmla="*/ 292385 h 2458165"/>
              <a:gd name="connsiteX84" fmla="*/ 1024046 w 3080106"/>
              <a:gd name="connsiteY84" fmla="*/ 156072 h 2458165"/>
              <a:gd name="connsiteX85" fmla="*/ 901942 w 3080106"/>
              <a:gd name="connsiteY85" fmla="*/ 112375 h 2458165"/>
              <a:gd name="connsiteX86" fmla="*/ 907027 w 3080106"/>
              <a:gd name="connsiteY86" fmla="*/ 142992 h 2458165"/>
              <a:gd name="connsiteX87" fmla="*/ 878692 w 3080106"/>
              <a:gd name="connsiteY87" fmla="*/ 153294 h 2458165"/>
              <a:gd name="connsiteX88" fmla="*/ 858086 w 3080106"/>
              <a:gd name="connsiteY88" fmla="*/ 181627 h 2458165"/>
              <a:gd name="connsiteX89" fmla="*/ 870965 w 3080106"/>
              <a:gd name="connsiteY89" fmla="*/ 220263 h 2458165"/>
              <a:gd name="connsiteX90" fmla="*/ 948237 w 3080106"/>
              <a:gd name="connsiteY90" fmla="*/ 220263 h 2458165"/>
              <a:gd name="connsiteX91" fmla="*/ 971421 w 3080106"/>
              <a:gd name="connsiteY91" fmla="*/ 274355 h 2458165"/>
              <a:gd name="connsiteX92" fmla="*/ 1010057 w 3080106"/>
              <a:gd name="connsiteY92" fmla="*/ 305264 h 2458165"/>
              <a:gd name="connsiteX93" fmla="*/ 1038391 w 3080106"/>
              <a:gd name="connsiteY93" fmla="*/ 323295 h 2458165"/>
              <a:gd name="connsiteX94" fmla="*/ 1027025 w 3080106"/>
              <a:gd name="connsiteY94" fmla="*/ 373193 h 2458165"/>
              <a:gd name="connsiteX95" fmla="*/ 981694 w 3080106"/>
              <a:gd name="connsiteY95" fmla="*/ 386402 h 2458165"/>
              <a:gd name="connsiteX96" fmla="*/ 899374 w 3080106"/>
              <a:gd name="connsiteY96" fmla="*/ 313067 h 2458165"/>
              <a:gd name="connsiteX97" fmla="*/ 783260 w 3080106"/>
              <a:gd name="connsiteY97" fmla="*/ 282274 h 2458165"/>
              <a:gd name="connsiteX0" fmla="*/ 795446 w 3084331"/>
              <a:gd name="connsiteY0" fmla="*/ 365622 h 2458165"/>
              <a:gd name="connsiteX1" fmla="*/ 854663 w 3084331"/>
              <a:gd name="connsiteY1" fmla="*/ 422772 h 2458165"/>
              <a:gd name="connsiteX2" fmla="*/ 877996 w 3084331"/>
              <a:gd name="connsiteY2" fmla="*/ 549772 h 2458165"/>
              <a:gd name="connsiteX3" fmla="*/ 833546 w 3084331"/>
              <a:gd name="connsiteY3" fmla="*/ 600572 h 2458165"/>
              <a:gd name="connsiteX4" fmla="*/ 770046 w 3084331"/>
              <a:gd name="connsiteY4" fmla="*/ 664072 h 2458165"/>
              <a:gd name="connsiteX5" fmla="*/ 725596 w 3084331"/>
              <a:gd name="connsiteY5" fmla="*/ 873622 h 2458165"/>
              <a:gd name="connsiteX6" fmla="*/ 738296 w 3084331"/>
              <a:gd name="connsiteY6" fmla="*/ 1038722 h 2458165"/>
              <a:gd name="connsiteX7" fmla="*/ 890696 w 3084331"/>
              <a:gd name="connsiteY7" fmla="*/ 1197472 h 2458165"/>
              <a:gd name="connsiteX8" fmla="*/ 763696 w 3084331"/>
              <a:gd name="connsiteY8" fmla="*/ 1299072 h 2458165"/>
              <a:gd name="connsiteX9" fmla="*/ 477946 w 3084331"/>
              <a:gd name="connsiteY9" fmla="*/ 1337172 h 2458165"/>
              <a:gd name="connsiteX10" fmla="*/ 338246 w 3084331"/>
              <a:gd name="connsiteY10" fmla="*/ 1445122 h 2458165"/>
              <a:gd name="connsiteX11" fmla="*/ 306496 w 3084331"/>
              <a:gd name="connsiteY11" fmla="*/ 1495922 h 2458165"/>
              <a:gd name="connsiteX12" fmla="*/ 293796 w 3084331"/>
              <a:gd name="connsiteY12" fmla="*/ 1597522 h 2458165"/>
              <a:gd name="connsiteX13" fmla="*/ 306496 w 3084331"/>
              <a:gd name="connsiteY13" fmla="*/ 1661022 h 2458165"/>
              <a:gd name="connsiteX14" fmla="*/ 810 w 3084331"/>
              <a:gd name="connsiteY14" fmla="*/ 2011601 h 2458165"/>
              <a:gd name="connsiteX15" fmla="*/ 219220 w 3084331"/>
              <a:gd name="connsiteY15" fmla="*/ 2151745 h 2458165"/>
              <a:gd name="connsiteX16" fmla="*/ 284197 w 3084331"/>
              <a:gd name="connsiteY16" fmla="*/ 2226467 h 2458165"/>
              <a:gd name="connsiteX17" fmla="*/ 261750 w 3084331"/>
              <a:gd name="connsiteY17" fmla="*/ 2324966 h 2458165"/>
              <a:gd name="connsiteX18" fmla="*/ 566846 w 3084331"/>
              <a:gd name="connsiteY18" fmla="*/ 2264272 h 2458165"/>
              <a:gd name="connsiteX19" fmla="*/ 801796 w 3084331"/>
              <a:gd name="connsiteY19" fmla="*/ 2321422 h 2458165"/>
              <a:gd name="connsiteX20" fmla="*/ 1335196 w 3084331"/>
              <a:gd name="connsiteY20" fmla="*/ 2454772 h 2458165"/>
              <a:gd name="connsiteX21" fmla="*/ 1824146 w 3084331"/>
              <a:gd name="connsiteY21" fmla="*/ 2416672 h 2458165"/>
              <a:gd name="connsiteX22" fmla="*/ 2274996 w 3084331"/>
              <a:gd name="connsiteY22" fmla="*/ 2397622 h 2458165"/>
              <a:gd name="connsiteX23" fmla="*/ 2548046 w 3084331"/>
              <a:gd name="connsiteY23" fmla="*/ 2403972 h 2458165"/>
              <a:gd name="connsiteX24" fmla="*/ 2436819 w 3084331"/>
              <a:gd name="connsiteY24" fmla="*/ 2140549 h 2458165"/>
              <a:gd name="connsiteX25" fmla="*/ 2509331 w 3084331"/>
              <a:gd name="connsiteY25" fmla="*/ 1932229 h 2458165"/>
              <a:gd name="connsiteX26" fmla="*/ 3058709 w 3084331"/>
              <a:gd name="connsiteY26" fmla="*/ 1674132 h 2458165"/>
              <a:gd name="connsiteX27" fmla="*/ 2935806 w 3084331"/>
              <a:gd name="connsiteY27" fmla="*/ 1515996 h 2458165"/>
              <a:gd name="connsiteX28" fmla="*/ 2425553 w 3084331"/>
              <a:gd name="connsiteY28" fmla="*/ 1397599 h 2458165"/>
              <a:gd name="connsiteX29" fmla="*/ 2370860 w 3084331"/>
              <a:gd name="connsiteY29" fmla="*/ 1257694 h 2458165"/>
              <a:gd name="connsiteX30" fmla="*/ 2241813 w 3084331"/>
              <a:gd name="connsiteY30" fmla="*/ 946340 h 2458165"/>
              <a:gd name="connsiteX31" fmla="*/ 2302650 w 3084331"/>
              <a:gd name="connsiteY31" fmla="*/ 395119 h 2458165"/>
              <a:gd name="connsiteX32" fmla="*/ 2338563 w 3084331"/>
              <a:gd name="connsiteY32" fmla="*/ 229319 h 2458165"/>
              <a:gd name="connsiteX33" fmla="*/ 2294928 w 3084331"/>
              <a:gd name="connsiteY33" fmla="*/ 149548 h 2458165"/>
              <a:gd name="connsiteX34" fmla="*/ 2268033 w 3084331"/>
              <a:gd name="connsiteY34" fmla="*/ 137323 h 2458165"/>
              <a:gd name="connsiteX35" fmla="*/ 2209355 w 3084331"/>
              <a:gd name="connsiteY35" fmla="*/ 88423 h 2458165"/>
              <a:gd name="connsiteX36" fmla="*/ 2192242 w 3084331"/>
              <a:gd name="connsiteY36" fmla="*/ 71310 h 2458165"/>
              <a:gd name="connsiteX37" fmla="*/ 2211801 w 3084331"/>
              <a:gd name="connsiteY37" fmla="*/ 29746 h 2458165"/>
              <a:gd name="connsiteX38" fmla="*/ 2187114 w 3084331"/>
              <a:gd name="connsiteY38" fmla="*/ 1126 h 2458165"/>
              <a:gd name="connsiteX39" fmla="*/ 2136008 w 3084331"/>
              <a:gd name="connsiteY39" fmla="*/ 68865 h 2458165"/>
              <a:gd name="connsiteX40" fmla="*/ 2077330 w 3084331"/>
              <a:gd name="connsiteY40" fmla="*/ 298688 h 2458165"/>
              <a:gd name="connsiteX41" fmla="*/ 1985327 w 3084331"/>
              <a:gd name="connsiteY41" fmla="*/ 439647 h 2458165"/>
              <a:gd name="connsiteX42" fmla="*/ 1893548 w 3084331"/>
              <a:gd name="connsiteY42" fmla="*/ 513903 h 2458165"/>
              <a:gd name="connsiteX43" fmla="*/ 1867790 w 3084331"/>
              <a:gd name="connsiteY43" fmla="*/ 516478 h 2458165"/>
              <a:gd name="connsiteX44" fmla="*/ 1834305 w 3084331"/>
              <a:gd name="connsiteY44" fmla="*/ 516478 h 2458165"/>
              <a:gd name="connsiteX45" fmla="*/ 1775062 w 3084331"/>
              <a:gd name="connsiteY45" fmla="*/ 488144 h 2458165"/>
              <a:gd name="connsiteX46" fmla="*/ 1780214 w 3084331"/>
              <a:gd name="connsiteY46" fmla="*/ 434053 h 2458165"/>
              <a:gd name="connsiteX47" fmla="*/ 1785366 w 3084331"/>
              <a:gd name="connsiteY47" fmla="*/ 395416 h 2458165"/>
              <a:gd name="connsiteX48" fmla="*/ 1713316 w 3084331"/>
              <a:gd name="connsiteY48" fmla="*/ 308240 h 2458165"/>
              <a:gd name="connsiteX49" fmla="*/ 1677183 w 3084331"/>
              <a:gd name="connsiteY49" fmla="*/ 300112 h 2458165"/>
              <a:gd name="connsiteX50" fmla="*/ 1543242 w 3084331"/>
              <a:gd name="connsiteY50" fmla="*/ 333597 h 2458165"/>
              <a:gd name="connsiteX51" fmla="*/ 1532939 w 3084331"/>
              <a:gd name="connsiteY51" fmla="*/ 354204 h 2458165"/>
              <a:gd name="connsiteX52" fmla="*/ 1517485 w 3084331"/>
              <a:gd name="connsiteY52" fmla="*/ 392840 h 2458165"/>
              <a:gd name="connsiteX53" fmla="*/ 1549178 w 3084331"/>
              <a:gd name="connsiteY53" fmla="*/ 438812 h 2458165"/>
              <a:gd name="connsiteX54" fmla="*/ 1558698 w 3084331"/>
              <a:gd name="connsiteY54" fmla="*/ 475266 h 2458165"/>
              <a:gd name="connsiteX55" fmla="*/ 1538091 w 3084331"/>
              <a:gd name="connsiteY55" fmla="*/ 503598 h 2458165"/>
              <a:gd name="connsiteX56" fmla="*/ 1478795 w 3084331"/>
              <a:gd name="connsiteY56" fmla="*/ 551812 h 2458165"/>
              <a:gd name="connsiteX57" fmla="*/ 1437636 w 3084331"/>
              <a:gd name="connsiteY57" fmla="*/ 622084 h 2458165"/>
              <a:gd name="connsiteX58" fmla="*/ 1407422 w 3084331"/>
              <a:gd name="connsiteY58" fmla="*/ 623861 h 2458165"/>
              <a:gd name="connsiteX59" fmla="*/ 1355211 w 3084331"/>
              <a:gd name="connsiteY59" fmla="*/ 647842 h 2458165"/>
              <a:gd name="connsiteX60" fmla="*/ 1334605 w 3084331"/>
              <a:gd name="connsiteY60" fmla="*/ 704510 h 2458165"/>
              <a:gd name="connsiteX61" fmla="*/ 1313999 w 3084331"/>
              <a:gd name="connsiteY61" fmla="*/ 696782 h 2458165"/>
              <a:gd name="connsiteX62" fmla="*/ 1272786 w 3084331"/>
              <a:gd name="connsiteY62" fmla="*/ 689054 h 2458165"/>
              <a:gd name="connsiteX63" fmla="*/ 1182634 w 3084331"/>
              <a:gd name="connsiteY63" fmla="*/ 689053 h 2458165"/>
              <a:gd name="connsiteX64" fmla="*/ 1130976 w 3084331"/>
              <a:gd name="connsiteY64" fmla="*/ 675395 h 2458165"/>
              <a:gd name="connsiteX65" fmla="*/ 1071876 w 3084331"/>
              <a:gd name="connsiteY65" fmla="*/ 652993 h 2458165"/>
              <a:gd name="connsiteX66" fmla="*/ 1102784 w 3084331"/>
              <a:gd name="connsiteY66" fmla="*/ 629811 h 2458165"/>
              <a:gd name="connsiteX67" fmla="*/ 1172332 w 3084331"/>
              <a:gd name="connsiteY67" fmla="*/ 642690 h 2458165"/>
              <a:gd name="connsiteX68" fmla="*/ 1177482 w 3084331"/>
              <a:gd name="connsiteY68" fmla="*/ 660720 h 2458165"/>
              <a:gd name="connsiteX69" fmla="*/ 1228998 w 3084331"/>
              <a:gd name="connsiteY69" fmla="*/ 671024 h 2458165"/>
              <a:gd name="connsiteX70" fmla="*/ 1292346 w 3084331"/>
              <a:gd name="connsiteY70" fmla="*/ 640245 h 2458165"/>
              <a:gd name="connsiteX71" fmla="*/ 1265058 w 3084331"/>
              <a:gd name="connsiteY71" fmla="*/ 609206 h 2458165"/>
              <a:gd name="connsiteX72" fmla="*/ 1326877 w 3084331"/>
              <a:gd name="connsiteY72" fmla="*/ 593751 h 2458165"/>
              <a:gd name="connsiteX73" fmla="*/ 1339023 w 3084331"/>
              <a:gd name="connsiteY73" fmla="*/ 564208 h 2458165"/>
              <a:gd name="connsiteX74" fmla="*/ 1362938 w 3084331"/>
              <a:gd name="connsiteY74" fmla="*/ 544811 h 2458165"/>
              <a:gd name="connsiteX75" fmla="*/ 1370666 w 3084331"/>
              <a:gd name="connsiteY75" fmla="*/ 511326 h 2458165"/>
              <a:gd name="connsiteX76" fmla="*/ 1411878 w 3084331"/>
              <a:gd name="connsiteY76" fmla="*/ 501023 h 2458165"/>
              <a:gd name="connsiteX77" fmla="*/ 1427333 w 3084331"/>
              <a:gd name="connsiteY77" fmla="*/ 470113 h 2458165"/>
              <a:gd name="connsiteX78" fmla="*/ 1414454 w 3084331"/>
              <a:gd name="connsiteY78" fmla="*/ 441780 h 2458165"/>
              <a:gd name="connsiteX79" fmla="*/ 1445363 w 3084331"/>
              <a:gd name="connsiteY79" fmla="*/ 397992 h 2458165"/>
              <a:gd name="connsiteX80" fmla="*/ 1453145 w 3084331"/>
              <a:gd name="connsiteY80" fmla="*/ 384672 h 2458165"/>
              <a:gd name="connsiteX81" fmla="*/ 1440211 w 3084331"/>
              <a:gd name="connsiteY81" fmla="*/ 351628 h 2458165"/>
              <a:gd name="connsiteX82" fmla="*/ 1294163 w 3084331"/>
              <a:gd name="connsiteY82" fmla="*/ 291336 h 2458165"/>
              <a:gd name="connsiteX83" fmla="*/ 1205816 w 3084331"/>
              <a:gd name="connsiteY83" fmla="*/ 292385 h 2458165"/>
              <a:gd name="connsiteX84" fmla="*/ 1024046 w 3084331"/>
              <a:gd name="connsiteY84" fmla="*/ 156072 h 2458165"/>
              <a:gd name="connsiteX85" fmla="*/ 901942 w 3084331"/>
              <a:gd name="connsiteY85" fmla="*/ 112375 h 2458165"/>
              <a:gd name="connsiteX86" fmla="*/ 907027 w 3084331"/>
              <a:gd name="connsiteY86" fmla="*/ 142992 h 2458165"/>
              <a:gd name="connsiteX87" fmla="*/ 878692 w 3084331"/>
              <a:gd name="connsiteY87" fmla="*/ 153294 h 2458165"/>
              <a:gd name="connsiteX88" fmla="*/ 858086 w 3084331"/>
              <a:gd name="connsiteY88" fmla="*/ 181627 h 2458165"/>
              <a:gd name="connsiteX89" fmla="*/ 870965 w 3084331"/>
              <a:gd name="connsiteY89" fmla="*/ 220263 h 2458165"/>
              <a:gd name="connsiteX90" fmla="*/ 948237 w 3084331"/>
              <a:gd name="connsiteY90" fmla="*/ 220263 h 2458165"/>
              <a:gd name="connsiteX91" fmla="*/ 971421 w 3084331"/>
              <a:gd name="connsiteY91" fmla="*/ 274355 h 2458165"/>
              <a:gd name="connsiteX92" fmla="*/ 1010057 w 3084331"/>
              <a:gd name="connsiteY92" fmla="*/ 305264 h 2458165"/>
              <a:gd name="connsiteX93" fmla="*/ 1038391 w 3084331"/>
              <a:gd name="connsiteY93" fmla="*/ 323295 h 2458165"/>
              <a:gd name="connsiteX94" fmla="*/ 1027025 w 3084331"/>
              <a:gd name="connsiteY94" fmla="*/ 373193 h 2458165"/>
              <a:gd name="connsiteX95" fmla="*/ 981694 w 3084331"/>
              <a:gd name="connsiteY95" fmla="*/ 386402 h 2458165"/>
              <a:gd name="connsiteX96" fmla="*/ 899374 w 3084331"/>
              <a:gd name="connsiteY96" fmla="*/ 313067 h 2458165"/>
              <a:gd name="connsiteX97" fmla="*/ 783260 w 3084331"/>
              <a:gd name="connsiteY97" fmla="*/ 282274 h 2458165"/>
              <a:gd name="connsiteX0" fmla="*/ 795446 w 3059293"/>
              <a:gd name="connsiteY0" fmla="*/ 365622 h 2458165"/>
              <a:gd name="connsiteX1" fmla="*/ 854663 w 3059293"/>
              <a:gd name="connsiteY1" fmla="*/ 422772 h 2458165"/>
              <a:gd name="connsiteX2" fmla="*/ 877996 w 3059293"/>
              <a:gd name="connsiteY2" fmla="*/ 549772 h 2458165"/>
              <a:gd name="connsiteX3" fmla="*/ 833546 w 3059293"/>
              <a:gd name="connsiteY3" fmla="*/ 600572 h 2458165"/>
              <a:gd name="connsiteX4" fmla="*/ 770046 w 3059293"/>
              <a:gd name="connsiteY4" fmla="*/ 664072 h 2458165"/>
              <a:gd name="connsiteX5" fmla="*/ 725596 w 3059293"/>
              <a:gd name="connsiteY5" fmla="*/ 873622 h 2458165"/>
              <a:gd name="connsiteX6" fmla="*/ 738296 w 3059293"/>
              <a:gd name="connsiteY6" fmla="*/ 1038722 h 2458165"/>
              <a:gd name="connsiteX7" fmla="*/ 890696 w 3059293"/>
              <a:gd name="connsiteY7" fmla="*/ 1197472 h 2458165"/>
              <a:gd name="connsiteX8" fmla="*/ 763696 w 3059293"/>
              <a:gd name="connsiteY8" fmla="*/ 1299072 h 2458165"/>
              <a:gd name="connsiteX9" fmla="*/ 477946 w 3059293"/>
              <a:gd name="connsiteY9" fmla="*/ 1337172 h 2458165"/>
              <a:gd name="connsiteX10" fmla="*/ 338246 w 3059293"/>
              <a:gd name="connsiteY10" fmla="*/ 1445122 h 2458165"/>
              <a:gd name="connsiteX11" fmla="*/ 306496 w 3059293"/>
              <a:gd name="connsiteY11" fmla="*/ 1495922 h 2458165"/>
              <a:gd name="connsiteX12" fmla="*/ 293796 w 3059293"/>
              <a:gd name="connsiteY12" fmla="*/ 1597522 h 2458165"/>
              <a:gd name="connsiteX13" fmla="*/ 306496 w 3059293"/>
              <a:gd name="connsiteY13" fmla="*/ 1661022 h 2458165"/>
              <a:gd name="connsiteX14" fmla="*/ 810 w 3059293"/>
              <a:gd name="connsiteY14" fmla="*/ 2011601 h 2458165"/>
              <a:gd name="connsiteX15" fmla="*/ 219220 w 3059293"/>
              <a:gd name="connsiteY15" fmla="*/ 2151745 h 2458165"/>
              <a:gd name="connsiteX16" fmla="*/ 284197 w 3059293"/>
              <a:gd name="connsiteY16" fmla="*/ 2226467 h 2458165"/>
              <a:gd name="connsiteX17" fmla="*/ 261750 w 3059293"/>
              <a:gd name="connsiteY17" fmla="*/ 2324966 h 2458165"/>
              <a:gd name="connsiteX18" fmla="*/ 566846 w 3059293"/>
              <a:gd name="connsiteY18" fmla="*/ 2264272 h 2458165"/>
              <a:gd name="connsiteX19" fmla="*/ 801796 w 3059293"/>
              <a:gd name="connsiteY19" fmla="*/ 2321422 h 2458165"/>
              <a:gd name="connsiteX20" fmla="*/ 1335196 w 3059293"/>
              <a:gd name="connsiteY20" fmla="*/ 2454772 h 2458165"/>
              <a:gd name="connsiteX21" fmla="*/ 1824146 w 3059293"/>
              <a:gd name="connsiteY21" fmla="*/ 2416672 h 2458165"/>
              <a:gd name="connsiteX22" fmla="*/ 2274996 w 3059293"/>
              <a:gd name="connsiteY22" fmla="*/ 2397622 h 2458165"/>
              <a:gd name="connsiteX23" fmla="*/ 2548046 w 3059293"/>
              <a:gd name="connsiteY23" fmla="*/ 2403972 h 2458165"/>
              <a:gd name="connsiteX24" fmla="*/ 2436819 w 3059293"/>
              <a:gd name="connsiteY24" fmla="*/ 2140549 h 2458165"/>
              <a:gd name="connsiteX25" fmla="*/ 2509331 w 3059293"/>
              <a:gd name="connsiteY25" fmla="*/ 1932229 h 2458165"/>
              <a:gd name="connsiteX26" fmla="*/ 3058709 w 3059293"/>
              <a:gd name="connsiteY26" fmla="*/ 1674132 h 2458165"/>
              <a:gd name="connsiteX27" fmla="*/ 2611342 w 3059293"/>
              <a:gd name="connsiteY27" fmla="*/ 1619235 h 2458165"/>
              <a:gd name="connsiteX28" fmla="*/ 2425553 w 3059293"/>
              <a:gd name="connsiteY28" fmla="*/ 1397599 h 2458165"/>
              <a:gd name="connsiteX29" fmla="*/ 2370860 w 3059293"/>
              <a:gd name="connsiteY29" fmla="*/ 1257694 h 2458165"/>
              <a:gd name="connsiteX30" fmla="*/ 2241813 w 3059293"/>
              <a:gd name="connsiteY30" fmla="*/ 946340 h 2458165"/>
              <a:gd name="connsiteX31" fmla="*/ 2302650 w 3059293"/>
              <a:gd name="connsiteY31" fmla="*/ 395119 h 2458165"/>
              <a:gd name="connsiteX32" fmla="*/ 2338563 w 3059293"/>
              <a:gd name="connsiteY32" fmla="*/ 229319 h 2458165"/>
              <a:gd name="connsiteX33" fmla="*/ 2294928 w 3059293"/>
              <a:gd name="connsiteY33" fmla="*/ 149548 h 2458165"/>
              <a:gd name="connsiteX34" fmla="*/ 2268033 w 3059293"/>
              <a:gd name="connsiteY34" fmla="*/ 137323 h 2458165"/>
              <a:gd name="connsiteX35" fmla="*/ 2209355 w 3059293"/>
              <a:gd name="connsiteY35" fmla="*/ 88423 h 2458165"/>
              <a:gd name="connsiteX36" fmla="*/ 2192242 w 3059293"/>
              <a:gd name="connsiteY36" fmla="*/ 71310 h 2458165"/>
              <a:gd name="connsiteX37" fmla="*/ 2211801 w 3059293"/>
              <a:gd name="connsiteY37" fmla="*/ 29746 h 2458165"/>
              <a:gd name="connsiteX38" fmla="*/ 2187114 w 3059293"/>
              <a:gd name="connsiteY38" fmla="*/ 1126 h 2458165"/>
              <a:gd name="connsiteX39" fmla="*/ 2136008 w 3059293"/>
              <a:gd name="connsiteY39" fmla="*/ 68865 h 2458165"/>
              <a:gd name="connsiteX40" fmla="*/ 2077330 w 3059293"/>
              <a:gd name="connsiteY40" fmla="*/ 298688 h 2458165"/>
              <a:gd name="connsiteX41" fmla="*/ 1985327 w 3059293"/>
              <a:gd name="connsiteY41" fmla="*/ 439647 h 2458165"/>
              <a:gd name="connsiteX42" fmla="*/ 1893548 w 3059293"/>
              <a:gd name="connsiteY42" fmla="*/ 513903 h 2458165"/>
              <a:gd name="connsiteX43" fmla="*/ 1867790 w 3059293"/>
              <a:gd name="connsiteY43" fmla="*/ 516478 h 2458165"/>
              <a:gd name="connsiteX44" fmla="*/ 1834305 w 3059293"/>
              <a:gd name="connsiteY44" fmla="*/ 516478 h 2458165"/>
              <a:gd name="connsiteX45" fmla="*/ 1775062 w 3059293"/>
              <a:gd name="connsiteY45" fmla="*/ 488144 h 2458165"/>
              <a:gd name="connsiteX46" fmla="*/ 1780214 w 3059293"/>
              <a:gd name="connsiteY46" fmla="*/ 434053 h 2458165"/>
              <a:gd name="connsiteX47" fmla="*/ 1785366 w 3059293"/>
              <a:gd name="connsiteY47" fmla="*/ 395416 h 2458165"/>
              <a:gd name="connsiteX48" fmla="*/ 1713316 w 3059293"/>
              <a:gd name="connsiteY48" fmla="*/ 308240 h 2458165"/>
              <a:gd name="connsiteX49" fmla="*/ 1677183 w 3059293"/>
              <a:gd name="connsiteY49" fmla="*/ 300112 h 2458165"/>
              <a:gd name="connsiteX50" fmla="*/ 1543242 w 3059293"/>
              <a:gd name="connsiteY50" fmla="*/ 333597 h 2458165"/>
              <a:gd name="connsiteX51" fmla="*/ 1532939 w 3059293"/>
              <a:gd name="connsiteY51" fmla="*/ 354204 h 2458165"/>
              <a:gd name="connsiteX52" fmla="*/ 1517485 w 3059293"/>
              <a:gd name="connsiteY52" fmla="*/ 392840 h 2458165"/>
              <a:gd name="connsiteX53" fmla="*/ 1549178 w 3059293"/>
              <a:gd name="connsiteY53" fmla="*/ 438812 h 2458165"/>
              <a:gd name="connsiteX54" fmla="*/ 1558698 w 3059293"/>
              <a:gd name="connsiteY54" fmla="*/ 475266 h 2458165"/>
              <a:gd name="connsiteX55" fmla="*/ 1538091 w 3059293"/>
              <a:gd name="connsiteY55" fmla="*/ 503598 h 2458165"/>
              <a:gd name="connsiteX56" fmla="*/ 1478795 w 3059293"/>
              <a:gd name="connsiteY56" fmla="*/ 551812 h 2458165"/>
              <a:gd name="connsiteX57" fmla="*/ 1437636 w 3059293"/>
              <a:gd name="connsiteY57" fmla="*/ 622084 h 2458165"/>
              <a:gd name="connsiteX58" fmla="*/ 1407422 w 3059293"/>
              <a:gd name="connsiteY58" fmla="*/ 623861 h 2458165"/>
              <a:gd name="connsiteX59" fmla="*/ 1355211 w 3059293"/>
              <a:gd name="connsiteY59" fmla="*/ 647842 h 2458165"/>
              <a:gd name="connsiteX60" fmla="*/ 1334605 w 3059293"/>
              <a:gd name="connsiteY60" fmla="*/ 704510 h 2458165"/>
              <a:gd name="connsiteX61" fmla="*/ 1313999 w 3059293"/>
              <a:gd name="connsiteY61" fmla="*/ 696782 h 2458165"/>
              <a:gd name="connsiteX62" fmla="*/ 1272786 w 3059293"/>
              <a:gd name="connsiteY62" fmla="*/ 689054 h 2458165"/>
              <a:gd name="connsiteX63" fmla="*/ 1182634 w 3059293"/>
              <a:gd name="connsiteY63" fmla="*/ 689053 h 2458165"/>
              <a:gd name="connsiteX64" fmla="*/ 1130976 w 3059293"/>
              <a:gd name="connsiteY64" fmla="*/ 675395 h 2458165"/>
              <a:gd name="connsiteX65" fmla="*/ 1071876 w 3059293"/>
              <a:gd name="connsiteY65" fmla="*/ 652993 h 2458165"/>
              <a:gd name="connsiteX66" fmla="*/ 1102784 w 3059293"/>
              <a:gd name="connsiteY66" fmla="*/ 629811 h 2458165"/>
              <a:gd name="connsiteX67" fmla="*/ 1172332 w 3059293"/>
              <a:gd name="connsiteY67" fmla="*/ 642690 h 2458165"/>
              <a:gd name="connsiteX68" fmla="*/ 1177482 w 3059293"/>
              <a:gd name="connsiteY68" fmla="*/ 660720 h 2458165"/>
              <a:gd name="connsiteX69" fmla="*/ 1228998 w 3059293"/>
              <a:gd name="connsiteY69" fmla="*/ 671024 h 2458165"/>
              <a:gd name="connsiteX70" fmla="*/ 1292346 w 3059293"/>
              <a:gd name="connsiteY70" fmla="*/ 640245 h 2458165"/>
              <a:gd name="connsiteX71" fmla="*/ 1265058 w 3059293"/>
              <a:gd name="connsiteY71" fmla="*/ 609206 h 2458165"/>
              <a:gd name="connsiteX72" fmla="*/ 1326877 w 3059293"/>
              <a:gd name="connsiteY72" fmla="*/ 593751 h 2458165"/>
              <a:gd name="connsiteX73" fmla="*/ 1339023 w 3059293"/>
              <a:gd name="connsiteY73" fmla="*/ 564208 h 2458165"/>
              <a:gd name="connsiteX74" fmla="*/ 1362938 w 3059293"/>
              <a:gd name="connsiteY74" fmla="*/ 544811 h 2458165"/>
              <a:gd name="connsiteX75" fmla="*/ 1370666 w 3059293"/>
              <a:gd name="connsiteY75" fmla="*/ 511326 h 2458165"/>
              <a:gd name="connsiteX76" fmla="*/ 1411878 w 3059293"/>
              <a:gd name="connsiteY76" fmla="*/ 501023 h 2458165"/>
              <a:gd name="connsiteX77" fmla="*/ 1427333 w 3059293"/>
              <a:gd name="connsiteY77" fmla="*/ 470113 h 2458165"/>
              <a:gd name="connsiteX78" fmla="*/ 1414454 w 3059293"/>
              <a:gd name="connsiteY78" fmla="*/ 441780 h 2458165"/>
              <a:gd name="connsiteX79" fmla="*/ 1445363 w 3059293"/>
              <a:gd name="connsiteY79" fmla="*/ 397992 h 2458165"/>
              <a:gd name="connsiteX80" fmla="*/ 1453145 w 3059293"/>
              <a:gd name="connsiteY80" fmla="*/ 384672 h 2458165"/>
              <a:gd name="connsiteX81" fmla="*/ 1440211 w 3059293"/>
              <a:gd name="connsiteY81" fmla="*/ 351628 h 2458165"/>
              <a:gd name="connsiteX82" fmla="*/ 1294163 w 3059293"/>
              <a:gd name="connsiteY82" fmla="*/ 291336 h 2458165"/>
              <a:gd name="connsiteX83" fmla="*/ 1205816 w 3059293"/>
              <a:gd name="connsiteY83" fmla="*/ 292385 h 2458165"/>
              <a:gd name="connsiteX84" fmla="*/ 1024046 w 3059293"/>
              <a:gd name="connsiteY84" fmla="*/ 156072 h 2458165"/>
              <a:gd name="connsiteX85" fmla="*/ 901942 w 3059293"/>
              <a:gd name="connsiteY85" fmla="*/ 112375 h 2458165"/>
              <a:gd name="connsiteX86" fmla="*/ 907027 w 3059293"/>
              <a:gd name="connsiteY86" fmla="*/ 142992 h 2458165"/>
              <a:gd name="connsiteX87" fmla="*/ 878692 w 3059293"/>
              <a:gd name="connsiteY87" fmla="*/ 153294 h 2458165"/>
              <a:gd name="connsiteX88" fmla="*/ 858086 w 3059293"/>
              <a:gd name="connsiteY88" fmla="*/ 181627 h 2458165"/>
              <a:gd name="connsiteX89" fmla="*/ 870965 w 3059293"/>
              <a:gd name="connsiteY89" fmla="*/ 220263 h 2458165"/>
              <a:gd name="connsiteX90" fmla="*/ 948237 w 3059293"/>
              <a:gd name="connsiteY90" fmla="*/ 220263 h 2458165"/>
              <a:gd name="connsiteX91" fmla="*/ 971421 w 3059293"/>
              <a:gd name="connsiteY91" fmla="*/ 274355 h 2458165"/>
              <a:gd name="connsiteX92" fmla="*/ 1010057 w 3059293"/>
              <a:gd name="connsiteY92" fmla="*/ 305264 h 2458165"/>
              <a:gd name="connsiteX93" fmla="*/ 1038391 w 3059293"/>
              <a:gd name="connsiteY93" fmla="*/ 323295 h 2458165"/>
              <a:gd name="connsiteX94" fmla="*/ 1027025 w 3059293"/>
              <a:gd name="connsiteY94" fmla="*/ 373193 h 2458165"/>
              <a:gd name="connsiteX95" fmla="*/ 981694 w 3059293"/>
              <a:gd name="connsiteY95" fmla="*/ 386402 h 2458165"/>
              <a:gd name="connsiteX96" fmla="*/ 899374 w 3059293"/>
              <a:gd name="connsiteY96" fmla="*/ 313067 h 2458165"/>
              <a:gd name="connsiteX97" fmla="*/ 783260 w 3059293"/>
              <a:gd name="connsiteY97" fmla="*/ 282274 h 2458165"/>
              <a:gd name="connsiteX0" fmla="*/ 795446 w 2758178"/>
              <a:gd name="connsiteY0" fmla="*/ 365622 h 2458165"/>
              <a:gd name="connsiteX1" fmla="*/ 854663 w 2758178"/>
              <a:gd name="connsiteY1" fmla="*/ 422772 h 2458165"/>
              <a:gd name="connsiteX2" fmla="*/ 877996 w 2758178"/>
              <a:gd name="connsiteY2" fmla="*/ 549772 h 2458165"/>
              <a:gd name="connsiteX3" fmla="*/ 833546 w 2758178"/>
              <a:gd name="connsiteY3" fmla="*/ 600572 h 2458165"/>
              <a:gd name="connsiteX4" fmla="*/ 770046 w 2758178"/>
              <a:gd name="connsiteY4" fmla="*/ 664072 h 2458165"/>
              <a:gd name="connsiteX5" fmla="*/ 725596 w 2758178"/>
              <a:gd name="connsiteY5" fmla="*/ 873622 h 2458165"/>
              <a:gd name="connsiteX6" fmla="*/ 738296 w 2758178"/>
              <a:gd name="connsiteY6" fmla="*/ 1038722 h 2458165"/>
              <a:gd name="connsiteX7" fmla="*/ 890696 w 2758178"/>
              <a:gd name="connsiteY7" fmla="*/ 1197472 h 2458165"/>
              <a:gd name="connsiteX8" fmla="*/ 763696 w 2758178"/>
              <a:gd name="connsiteY8" fmla="*/ 1299072 h 2458165"/>
              <a:gd name="connsiteX9" fmla="*/ 477946 w 2758178"/>
              <a:gd name="connsiteY9" fmla="*/ 1337172 h 2458165"/>
              <a:gd name="connsiteX10" fmla="*/ 338246 w 2758178"/>
              <a:gd name="connsiteY10" fmla="*/ 1445122 h 2458165"/>
              <a:gd name="connsiteX11" fmla="*/ 306496 w 2758178"/>
              <a:gd name="connsiteY11" fmla="*/ 1495922 h 2458165"/>
              <a:gd name="connsiteX12" fmla="*/ 293796 w 2758178"/>
              <a:gd name="connsiteY12" fmla="*/ 1597522 h 2458165"/>
              <a:gd name="connsiteX13" fmla="*/ 306496 w 2758178"/>
              <a:gd name="connsiteY13" fmla="*/ 1661022 h 2458165"/>
              <a:gd name="connsiteX14" fmla="*/ 810 w 2758178"/>
              <a:gd name="connsiteY14" fmla="*/ 2011601 h 2458165"/>
              <a:gd name="connsiteX15" fmla="*/ 219220 w 2758178"/>
              <a:gd name="connsiteY15" fmla="*/ 2151745 h 2458165"/>
              <a:gd name="connsiteX16" fmla="*/ 284197 w 2758178"/>
              <a:gd name="connsiteY16" fmla="*/ 2226467 h 2458165"/>
              <a:gd name="connsiteX17" fmla="*/ 261750 w 2758178"/>
              <a:gd name="connsiteY17" fmla="*/ 2324966 h 2458165"/>
              <a:gd name="connsiteX18" fmla="*/ 566846 w 2758178"/>
              <a:gd name="connsiteY18" fmla="*/ 2264272 h 2458165"/>
              <a:gd name="connsiteX19" fmla="*/ 801796 w 2758178"/>
              <a:gd name="connsiteY19" fmla="*/ 2321422 h 2458165"/>
              <a:gd name="connsiteX20" fmla="*/ 1335196 w 2758178"/>
              <a:gd name="connsiteY20" fmla="*/ 2454772 h 2458165"/>
              <a:gd name="connsiteX21" fmla="*/ 1824146 w 2758178"/>
              <a:gd name="connsiteY21" fmla="*/ 2416672 h 2458165"/>
              <a:gd name="connsiteX22" fmla="*/ 2274996 w 2758178"/>
              <a:gd name="connsiteY22" fmla="*/ 2397622 h 2458165"/>
              <a:gd name="connsiteX23" fmla="*/ 2548046 w 2758178"/>
              <a:gd name="connsiteY23" fmla="*/ 2403972 h 2458165"/>
              <a:gd name="connsiteX24" fmla="*/ 2436819 w 2758178"/>
              <a:gd name="connsiteY24" fmla="*/ 2140549 h 2458165"/>
              <a:gd name="connsiteX25" fmla="*/ 2509331 w 2758178"/>
              <a:gd name="connsiteY25" fmla="*/ 1932229 h 2458165"/>
              <a:gd name="connsiteX26" fmla="*/ 2756367 w 2758178"/>
              <a:gd name="connsiteY26" fmla="*/ 1718377 h 2458165"/>
              <a:gd name="connsiteX27" fmla="*/ 2611342 w 2758178"/>
              <a:gd name="connsiteY27" fmla="*/ 1619235 h 2458165"/>
              <a:gd name="connsiteX28" fmla="*/ 2425553 w 2758178"/>
              <a:gd name="connsiteY28" fmla="*/ 1397599 h 2458165"/>
              <a:gd name="connsiteX29" fmla="*/ 2370860 w 2758178"/>
              <a:gd name="connsiteY29" fmla="*/ 1257694 h 2458165"/>
              <a:gd name="connsiteX30" fmla="*/ 2241813 w 2758178"/>
              <a:gd name="connsiteY30" fmla="*/ 946340 h 2458165"/>
              <a:gd name="connsiteX31" fmla="*/ 2302650 w 2758178"/>
              <a:gd name="connsiteY31" fmla="*/ 395119 h 2458165"/>
              <a:gd name="connsiteX32" fmla="*/ 2338563 w 2758178"/>
              <a:gd name="connsiteY32" fmla="*/ 229319 h 2458165"/>
              <a:gd name="connsiteX33" fmla="*/ 2294928 w 2758178"/>
              <a:gd name="connsiteY33" fmla="*/ 149548 h 2458165"/>
              <a:gd name="connsiteX34" fmla="*/ 2268033 w 2758178"/>
              <a:gd name="connsiteY34" fmla="*/ 137323 h 2458165"/>
              <a:gd name="connsiteX35" fmla="*/ 2209355 w 2758178"/>
              <a:gd name="connsiteY35" fmla="*/ 88423 h 2458165"/>
              <a:gd name="connsiteX36" fmla="*/ 2192242 w 2758178"/>
              <a:gd name="connsiteY36" fmla="*/ 71310 h 2458165"/>
              <a:gd name="connsiteX37" fmla="*/ 2211801 w 2758178"/>
              <a:gd name="connsiteY37" fmla="*/ 29746 h 2458165"/>
              <a:gd name="connsiteX38" fmla="*/ 2187114 w 2758178"/>
              <a:gd name="connsiteY38" fmla="*/ 1126 h 2458165"/>
              <a:gd name="connsiteX39" fmla="*/ 2136008 w 2758178"/>
              <a:gd name="connsiteY39" fmla="*/ 68865 h 2458165"/>
              <a:gd name="connsiteX40" fmla="*/ 2077330 w 2758178"/>
              <a:gd name="connsiteY40" fmla="*/ 298688 h 2458165"/>
              <a:gd name="connsiteX41" fmla="*/ 1985327 w 2758178"/>
              <a:gd name="connsiteY41" fmla="*/ 439647 h 2458165"/>
              <a:gd name="connsiteX42" fmla="*/ 1893548 w 2758178"/>
              <a:gd name="connsiteY42" fmla="*/ 513903 h 2458165"/>
              <a:gd name="connsiteX43" fmla="*/ 1867790 w 2758178"/>
              <a:gd name="connsiteY43" fmla="*/ 516478 h 2458165"/>
              <a:gd name="connsiteX44" fmla="*/ 1834305 w 2758178"/>
              <a:gd name="connsiteY44" fmla="*/ 516478 h 2458165"/>
              <a:gd name="connsiteX45" fmla="*/ 1775062 w 2758178"/>
              <a:gd name="connsiteY45" fmla="*/ 488144 h 2458165"/>
              <a:gd name="connsiteX46" fmla="*/ 1780214 w 2758178"/>
              <a:gd name="connsiteY46" fmla="*/ 434053 h 2458165"/>
              <a:gd name="connsiteX47" fmla="*/ 1785366 w 2758178"/>
              <a:gd name="connsiteY47" fmla="*/ 395416 h 2458165"/>
              <a:gd name="connsiteX48" fmla="*/ 1713316 w 2758178"/>
              <a:gd name="connsiteY48" fmla="*/ 308240 h 2458165"/>
              <a:gd name="connsiteX49" fmla="*/ 1677183 w 2758178"/>
              <a:gd name="connsiteY49" fmla="*/ 300112 h 2458165"/>
              <a:gd name="connsiteX50" fmla="*/ 1543242 w 2758178"/>
              <a:gd name="connsiteY50" fmla="*/ 333597 h 2458165"/>
              <a:gd name="connsiteX51" fmla="*/ 1532939 w 2758178"/>
              <a:gd name="connsiteY51" fmla="*/ 354204 h 2458165"/>
              <a:gd name="connsiteX52" fmla="*/ 1517485 w 2758178"/>
              <a:gd name="connsiteY52" fmla="*/ 392840 h 2458165"/>
              <a:gd name="connsiteX53" fmla="*/ 1549178 w 2758178"/>
              <a:gd name="connsiteY53" fmla="*/ 438812 h 2458165"/>
              <a:gd name="connsiteX54" fmla="*/ 1558698 w 2758178"/>
              <a:gd name="connsiteY54" fmla="*/ 475266 h 2458165"/>
              <a:gd name="connsiteX55" fmla="*/ 1538091 w 2758178"/>
              <a:gd name="connsiteY55" fmla="*/ 503598 h 2458165"/>
              <a:gd name="connsiteX56" fmla="*/ 1478795 w 2758178"/>
              <a:gd name="connsiteY56" fmla="*/ 551812 h 2458165"/>
              <a:gd name="connsiteX57" fmla="*/ 1437636 w 2758178"/>
              <a:gd name="connsiteY57" fmla="*/ 622084 h 2458165"/>
              <a:gd name="connsiteX58" fmla="*/ 1407422 w 2758178"/>
              <a:gd name="connsiteY58" fmla="*/ 623861 h 2458165"/>
              <a:gd name="connsiteX59" fmla="*/ 1355211 w 2758178"/>
              <a:gd name="connsiteY59" fmla="*/ 647842 h 2458165"/>
              <a:gd name="connsiteX60" fmla="*/ 1334605 w 2758178"/>
              <a:gd name="connsiteY60" fmla="*/ 704510 h 2458165"/>
              <a:gd name="connsiteX61" fmla="*/ 1313999 w 2758178"/>
              <a:gd name="connsiteY61" fmla="*/ 696782 h 2458165"/>
              <a:gd name="connsiteX62" fmla="*/ 1272786 w 2758178"/>
              <a:gd name="connsiteY62" fmla="*/ 689054 h 2458165"/>
              <a:gd name="connsiteX63" fmla="*/ 1182634 w 2758178"/>
              <a:gd name="connsiteY63" fmla="*/ 689053 h 2458165"/>
              <a:gd name="connsiteX64" fmla="*/ 1130976 w 2758178"/>
              <a:gd name="connsiteY64" fmla="*/ 675395 h 2458165"/>
              <a:gd name="connsiteX65" fmla="*/ 1071876 w 2758178"/>
              <a:gd name="connsiteY65" fmla="*/ 652993 h 2458165"/>
              <a:gd name="connsiteX66" fmla="*/ 1102784 w 2758178"/>
              <a:gd name="connsiteY66" fmla="*/ 629811 h 2458165"/>
              <a:gd name="connsiteX67" fmla="*/ 1172332 w 2758178"/>
              <a:gd name="connsiteY67" fmla="*/ 642690 h 2458165"/>
              <a:gd name="connsiteX68" fmla="*/ 1177482 w 2758178"/>
              <a:gd name="connsiteY68" fmla="*/ 660720 h 2458165"/>
              <a:gd name="connsiteX69" fmla="*/ 1228998 w 2758178"/>
              <a:gd name="connsiteY69" fmla="*/ 671024 h 2458165"/>
              <a:gd name="connsiteX70" fmla="*/ 1292346 w 2758178"/>
              <a:gd name="connsiteY70" fmla="*/ 640245 h 2458165"/>
              <a:gd name="connsiteX71" fmla="*/ 1265058 w 2758178"/>
              <a:gd name="connsiteY71" fmla="*/ 609206 h 2458165"/>
              <a:gd name="connsiteX72" fmla="*/ 1326877 w 2758178"/>
              <a:gd name="connsiteY72" fmla="*/ 593751 h 2458165"/>
              <a:gd name="connsiteX73" fmla="*/ 1339023 w 2758178"/>
              <a:gd name="connsiteY73" fmla="*/ 564208 h 2458165"/>
              <a:gd name="connsiteX74" fmla="*/ 1362938 w 2758178"/>
              <a:gd name="connsiteY74" fmla="*/ 544811 h 2458165"/>
              <a:gd name="connsiteX75" fmla="*/ 1370666 w 2758178"/>
              <a:gd name="connsiteY75" fmla="*/ 511326 h 2458165"/>
              <a:gd name="connsiteX76" fmla="*/ 1411878 w 2758178"/>
              <a:gd name="connsiteY76" fmla="*/ 501023 h 2458165"/>
              <a:gd name="connsiteX77" fmla="*/ 1427333 w 2758178"/>
              <a:gd name="connsiteY77" fmla="*/ 470113 h 2458165"/>
              <a:gd name="connsiteX78" fmla="*/ 1414454 w 2758178"/>
              <a:gd name="connsiteY78" fmla="*/ 441780 h 2458165"/>
              <a:gd name="connsiteX79" fmla="*/ 1445363 w 2758178"/>
              <a:gd name="connsiteY79" fmla="*/ 397992 h 2458165"/>
              <a:gd name="connsiteX80" fmla="*/ 1453145 w 2758178"/>
              <a:gd name="connsiteY80" fmla="*/ 384672 h 2458165"/>
              <a:gd name="connsiteX81" fmla="*/ 1440211 w 2758178"/>
              <a:gd name="connsiteY81" fmla="*/ 351628 h 2458165"/>
              <a:gd name="connsiteX82" fmla="*/ 1294163 w 2758178"/>
              <a:gd name="connsiteY82" fmla="*/ 291336 h 2458165"/>
              <a:gd name="connsiteX83" fmla="*/ 1205816 w 2758178"/>
              <a:gd name="connsiteY83" fmla="*/ 292385 h 2458165"/>
              <a:gd name="connsiteX84" fmla="*/ 1024046 w 2758178"/>
              <a:gd name="connsiteY84" fmla="*/ 156072 h 2458165"/>
              <a:gd name="connsiteX85" fmla="*/ 901942 w 2758178"/>
              <a:gd name="connsiteY85" fmla="*/ 112375 h 2458165"/>
              <a:gd name="connsiteX86" fmla="*/ 907027 w 2758178"/>
              <a:gd name="connsiteY86" fmla="*/ 142992 h 2458165"/>
              <a:gd name="connsiteX87" fmla="*/ 878692 w 2758178"/>
              <a:gd name="connsiteY87" fmla="*/ 153294 h 2458165"/>
              <a:gd name="connsiteX88" fmla="*/ 858086 w 2758178"/>
              <a:gd name="connsiteY88" fmla="*/ 181627 h 2458165"/>
              <a:gd name="connsiteX89" fmla="*/ 870965 w 2758178"/>
              <a:gd name="connsiteY89" fmla="*/ 220263 h 2458165"/>
              <a:gd name="connsiteX90" fmla="*/ 948237 w 2758178"/>
              <a:gd name="connsiteY90" fmla="*/ 220263 h 2458165"/>
              <a:gd name="connsiteX91" fmla="*/ 971421 w 2758178"/>
              <a:gd name="connsiteY91" fmla="*/ 274355 h 2458165"/>
              <a:gd name="connsiteX92" fmla="*/ 1010057 w 2758178"/>
              <a:gd name="connsiteY92" fmla="*/ 305264 h 2458165"/>
              <a:gd name="connsiteX93" fmla="*/ 1038391 w 2758178"/>
              <a:gd name="connsiteY93" fmla="*/ 323295 h 2458165"/>
              <a:gd name="connsiteX94" fmla="*/ 1027025 w 2758178"/>
              <a:gd name="connsiteY94" fmla="*/ 373193 h 2458165"/>
              <a:gd name="connsiteX95" fmla="*/ 981694 w 2758178"/>
              <a:gd name="connsiteY95" fmla="*/ 386402 h 2458165"/>
              <a:gd name="connsiteX96" fmla="*/ 899374 w 2758178"/>
              <a:gd name="connsiteY96" fmla="*/ 313067 h 2458165"/>
              <a:gd name="connsiteX97" fmla="*/ 783260 w 2758178"/>
              <a:gd name="connsiteY97" fmla="*/ 282274 h 2458165"/>
              <a:gd name="connsiteX0" fmla="*/ 795446 w 2758178"/>
              <a:gd name="connsiteY0" fmla="*/ 365622 h 2458165"/>
              <a:gd name="connsiteX1" fmla="*/ 854663 w 2758178"/>
              <a:gd name="connsiteY1" fmla="*/ 422772 h 2458165"/>
              <a:gd name="connsiteX2" fmla="*/ 877996 w 2758178"/>
              <a:gd name="connsiteY2" fmla="*/ 549772 h 2458165"/>
              <a:gd name="connsiteX3" fmla="*/ 833546 w 2758178"/>
              <a:gd name="connsiteY3" fmla="*/ 600572 h 2458165"/>
              <a:gd name="connsiteX4" fmla="*/ 770046 w 2758178"/>
              <a:gd name="connsiteY4" fmla="*/ 664072 h 2458165"/>
              <a:gd name="connsiteX5" fmla="*/ 725596 w 2758178"/>
              <a:gd name="connsiteY5" fmla="*/ 873622 h 2458165"/>
              <a:gd name="connsiteX6" fmla="*/ 738296 w 2758178"/>
              <a:gd name="connsiteY6" fmla="*/ 1038722 h 2458165"/>
              <a:gd name="connsiteX7" fmla="*/ 890696 w 2758178"/>
              <a:gd name="connsiteY7" fmla="*/ 1197472 h 2458165"/>
              <a:gd name="connsiteX8" fmla="*/ 763696 w 2758178"/>
              <a:gd name="connsiteY8" fmla="*/ 1299072 h 2458165"/>
              <a:gd name="connsiteX9" fmla="*/ 477946 w 2758178"/>
              <a:gd name="connsiteY9" fmla="*/ 1337172 h 2458165"/>
              <a:gd name="connsiteX10" fmla="*/ 338246 w 2758178"/>
              <a:gd name="connsiteY10" fmla="*/ 1445122 h 2458165"/>
              <a:gd name="connsiteX11" fmla="*/ 306496 w 2758178"/>
              <a:gd name="connsiteY11" fmla="*/ 1495922 h 2458165"/>
              <a:gd name="connsiteX12" fmla="*/ 293796 w 2758178"/>
              <a:gd name="connsiteY12" fmla="*/ 1597522 h 2458165"/>
              <a:gd name="connsiteX13" fmla="*/ 306496 w 2758178"/>
              <a:gd name="connsiteY13" fmla="*/ 1661022 h 2458165"/>
              <a:gd name="connsiteX14" fmla="*/ 810 w 2758178"/>
              <a:gd name="connsiteY14" fmla="*/ 2011601 h 2458165"/>
              <a:gd name="connsiteX15" fmla="*/ 219220 w 2758178"/>
              <a:gd name="connsiteY15" fmla="*/ 2151745 h 2458165"/>
              <a:gd name="connsiteX16" fmla="*/ 284197 w 2758178"/>
              <a:gd name="connsiteY16" fmla="*/ 2226467 h 2458165"/>
              <a:gd name="connsiteX17" fmla="*/ 261750 w 2758178"/>
              <a:gd name="connsiteY17" fmla="*/ 2324966 h 2458165"/>
              <a:gd name="connsiteX18" fmla="*/ 566846 w 2758178"/>
              <a:gd name="connsiteY18" fmla="*/ 2264272 h 2458165"/>
              <a:gd name="connsiteX19" fmla="*/ 801796 w 2758178"/>
              <a:gd name="connsiteY19" fmla="*/ 2321422 h 2458165"/>
              <a:gd name="connsiteX20" fmla="*/ 1335196 w 2758178"/>
              <a:gd name="connsiteY20" fmla="*/ 2454772 h 2458165"/>
              <a:gd name="connsiteX21" fmla="*/ 1824146 w 2758178"/>
              <a:gd name="connsiteY21" fmla="*/ 2416672 h 2458165"/>
              <a:gd name="connsiteX22" fmla="*/ 2274996 w 2758178"/>
              <a:gd name="connsiteY22" fmla="*/ 2397622 h 2458165"/>
              <a:gd name="connsiteX23" fmla="*/ 2157214 w 2758178"/>
              <a:gd name="connsiteY23" fmla="*/ 2204869 h 2458165"/>
              <a:gd name="connsiteX24" fmla="*/ 2436819 w 2758178"/>
              <a:gd name="connsiteY24" fmla="*/ 2140549 h 2458165"/>
              <a:gd name="connsiteX25" fmla="*/ 2509331 w 2758178"/>
              <a:gd name="connsiteY25" fmla="*/ 1932229 h 2458165"/>
              <a:gd name="connsiteX26" fmla="*/ 2756367 w 2758178"/>
              <a:gd name="connsiteY26" fmla="*/ 1718377 h 2458165"/>
              <a:gd name="connsiteX27" fmla="*/ 2611342 w 2758178"/>
              <a:gd name="connsiteY27" fmla="*/ 1619235 h 2458165"/>
              <a:gd name="connsiteX28" fmla="*/ 2425553 w 2758178"/>
              <a:gd name="connsiteY28" fmla="*/ 1397599 h 2458165"/>
              <a:gd name="connsiteX29" fmla="*/ 2370860 w 2758178"/>
              <a:gd name="connsiteY29" fmla="*/ 1257694 h 2458165"/>
              <a:gd name="connsiteX30" fmla="*/ 2241813 w 2758178"/>
              <a:gd name="connsiteY30" fmla="*/ 946340 h 2458165"/>
              <a:gd name="connsiteX31" fmla="*/ 2302650 w 2758178"/>
              <a:gd name="connsiteY31" fmla="*/ 395119 h 2458165"/>
              <a:gd name="connsiteX32" fmla="*/ 2338563 w 2758178"/>
              <a:gd name="connsiteY32" fmla="*/ 229319 h 2458165"/>
              <a:gd name="connsiteX33" fmla="*/ 2294928 w 2758178"/>
              <a:gd name="connsiteY33" fmla="*/ 149548 h 2458165"/>
              <a:gd name="connsiteX34" fmla="*/ 2268033 w 2758178"/>
              <a:gd name="connsiteY34" fmla="*/ 137323 h 2458165"/>
              <a:gd name="connsiteX35" fmla="*/ 2209355 w 2758178"/>
              <a:gd name="connsiteY35" fmla="*/ 88423 h 2458165"/>
              <a:gd name="connsiteX36" fmla="*/ 2192242 w 2758178"/>
              <a:gd name="connsiteY36" fmla="*/ 71310 h 2458165"/>
              <a:gd name="connsiteX37" fmla="*/ 2211801 w 2758178"/>
              <a:gd name="connsiteY37" fmla="*/ 29746 h 2458165"/>
              <a:gd name="connsiteX38" fmla="*/ 2187114 w 2758178"/>
              <a:gd name="connsiteY38" fmla="*/ 1126 h 2458165"/>
              <a:gd name="connsiteX39" fmla="*/ 2136008 w 2758178"/>
              <a:gd name="connsiteY39" fmla="*/ 68865 h 2458165"/>
              <a:gd name="connsiteX40" fmla="*/ 2077330 w 2758178"/>
              <a:gd name="connsiteY40" fmla="*/ 298688 h 2458165"/>
              <a:gd name="connsiteX41" fmla="*/ 1985327 w 2758178"/>
              <a:gd name="connsiteY41" fmla="*/ 439647 h 2458165"/>
              <a:gd name="connsiteX42" fmla="*/ 1893548 w 2758178"/>
              <a:gd name="connsiteY42" fmla="*/ 513903 h 2458165"/>
              <a:gd name="connsiteX43" fmla="*/ 1867790 w 2758178"/>
              <a:gd name="connsiteY43" fmla="*/ 516478 h 2458165"/>
              <a:gd name="connsiteX44" fmla="*/ 1834305 w 2758178"/>
              <a:gd name="connsiteY44" fmla="*/ 516478 h 2458165"/>
              <a:gd name="connsiteX45" fmla="*/ 1775062 w 2758178"/>
              <a:gd name="connsiteY45" fmla="*/ 488144 h 2458165"/>
              <a:gd name="connsiteX46" fmla="*/ 1780214 w 2758178"/>
              <a:gd name="connsiteY46" fmla="*/ 434053 h 2458165"/>
              <a:gd name="connsiteX47" fmla="*/ 1785366 w 2758178"/>
              <a:gd name="connsiteY47" fmla="*/ 395416 h 2458165"/>
              <a:gd name="connsiteX48" fmla="*/ 1713316 w 2758178"/>
              <a:gd name="connsiteY48" fmla="*/ 308240 h 2458165"/>
              <a:gd name="connsiteX49" fmla="*/ 1677183 w 2758178"/>
              <a:gd name="connsiteY49" fmla="*/ 300112 h 2458165"/>
              <a:gd name="connsiteX50" fmla="*/ 1543242 w 2758178"/>
              <a:gd name="connsiteY50" fmla="*/ 333597 h 2458165"/>
              <a:gd name="connsiteX51" fmla="*/ 1532939 w 2758178"/>
              <a:gd name="connsiteY51" fmla="*/ 354204 h 2458165"/>
              <a:gd name="connsiteX52" fmla="*/ 1517485 w 2758178"/>
              <a:gd name="connsiteY52" fmla="*/ 392840 h 2458165"/>
              <a:gd name="connsiteX53" fmla="*/ 1549178 w 2758178"/>
              <a:gd name="connsiteY53" fmla="*/ 438812 h 2458165"/>
              <a:gd name="connsiteX54" fmla="*/ 1558698 w 2758178"/>
              <a:gd name="connsiteY54" fmla="*/ 475266 h 2458165"/>
              <a:gd name="connsiteX55" fmla="*/ 1538091 w 2758178"/>
              <a:gd name="connsiteY55" fmla="*/ 503598 h 2458165"/>
              <a:gd name="connsiteX56" fmla="*/ 1478795 w 2758178"/>
              <a:gd name="connsiteY56" fmla="*/ 551812 h 2458165"/>
              <a:gd name="connsiteX57" fmla="*/ 1437636 w 2758178"/>
              <a:gd name="connsiteY57" fmla="*/ 622084 h 2458165"/>
              <a:gd name="connsiteX58" fmla="*/ 1407422 w 2758178"/>
              <a:gd name="connsiteY58" fmla="*/ 623861 h 2458165"/>
              <a:gd name="connsiteX59" fmla="*/ 1355211 w 2758178"/>
              <a:gd name="connsiteY59" fmla="*/ 647842 h 2458165"/>
              <a:gd name="connsiteX60" fmla="*/ 1334605 w 2758178"/>
              <a:gd name="connsiteY60" fmla="*/ 704510 h 2458165"/>
              <a:gd name="connsiteX61" fmla="*/ 1313999 w 2758178"/>
              <a:gd name="connsiteY61" fmla="*/ 696782 h 2458165"/>
              <a:gd name="connsiteX62" fmla="*/ 1272786 w 2758178"/>
              <a:gd name="connsiteY62" fmla="*/ 689054 h 2458165"/>
              <a:gd name="connsiteX63" fmla="*/ 1182634 w 2758178"/>
              <a:gd name="connsiteY63" fmla="*/ 689053 h 2458165"/>
              <a:gd name="connsiteX64" fmla="*/ 1130976 w 2758178"/>
              <a:gd name="connsiteY64" fmla="*/ 675395 h 2458165"/>
              <a:gd name="connsiteX65" fmla="*/ 1071876 w 2758178"/>
              <a:gd name="connsiteY65" fmla="*/ 652993 h 2458165"/>
              <a:gd name="connsiteX66" fmla="*/ 1102784 w 2758178"/>
              <a:gd name="connsiteY66" fmla="*/ 629811 h 2458165"/>
              <a:gd name="connsiteX67" fmla="*/ 1172332 w 2758178"/>
              <a:gd name="connsiteY67" fmla="*/ 642690 h 2458165"/>
              <a:gd name="connsiteX68" fmla="*/ 1177482 w 2758178"/>
              <a:gd name="connsiteY68" fmla="*/ 660720 h 2458165"/>
              <a:gd name="connsiteX69" fmla="*/ 1228998 w 2758178"/>
              <a:gd name="connsiteY69" fmla="*/ 671024 h 2458165"/>
              <a:gd name="connsiteX70" fmla="*/ 1292346 w 2758178"/>
              <a:gd name="connsiteY70" fmla="*/ 640245 h 2458165"/>
              <a:gd name="connsiteX71" fmla="*/ 1265058 w 2758178"/>
              <a:gd name="connsiteY71" fmla="*/ 609206 h 2458165"/>
              <a:gd name="connsiteX72" fmla="*/ 1326877 w 2758178"/>
              <a:gd name="connsiteY72" fmla="*/ 593751 h 2458165"/>
              <a:gd name="connsiteX73" fmla="*/ 1339023 w 2758178"/>
              <a:gd name="connsiteY73" fmla="*/ 564208 h 2458165"/>
              <a:gd name="connsiteX74" fmla="*/ 1362938 w 2758178"/>
              <a:gd name="connsiteY74" fmla="*/ 544811 h 2458165"/>
              <a:gd name="connsiteX75" fmla="*/ 1370666 w 2758178"/>
              <a:gd name="connsiteY75" fmla="*/ 511326 h 2458165"/>
              <a:gd name="connsiteX76" fmla="*/ 1411878 w 2758178"/>
              <a:gd name="connsiteY76" fmla="*/ 501023 h 2458165"/>
              <a:gd name="connsiteX77" fmla="*/ 1427333 w 2758178"/>
              <a:gd name="connsiteY77" fmla="*/ 470113 h 2458165"/>
              <a:gd name="connsiteX78" fmla="*/ 1414454 w 2758178"/>
              <a:gd name="connsiteY78" fmla="*/ 441780 h 2458165"/>
              <a:gd name="connsiteX79" fmla="*/ 1445363 w 2758178"/>
              <a:gd name="connsiteY79" fmla="*/ 397992 h 2458165"/>
              <a:gd name="connsiteX80" fmla="*/ 1453145 w 2758178"/>
              <a:gd name="connsiteY80" fmla="*/ 384672 h 2458165"/>
              <a:gd name="connsiteX81" fmla="*/ 1440211 w 2758178"/>
              <a:gd name="connsiteY81" fmla="*/ 351628 h 2458165"/>
              <a:gd name="connsiteX82" fmla="*/ 1294163 w 2758178"/>
              <a:gd name="connsiteY82" fmla="*/ 291336 h 2458165"/>
              <a:gd name="connsiteX83" fmla="*/ 1205816 w 2758178"/>
              <a:gd name="connsiteY83" fmla="*/ 292385 h 2458165"/>
              <a:gd name="connsiteX84" fmla="*/ 1024046 w 2758178"/>
              <a:gd name="connsiteY84" fmla="*/ 156072 h 2458165"/>
              <a:gd name="connsiteX85" fmla="*/ 901942 w 2758178"/>
              <a:gd name="connsiteY85" fmla="*/ 112375 h 2458165"/>
              <a:gd name="connsiteX86" fmla="*/ 907027 w 2758178"/>
              <a:gd name="connsiteY86" fmla="*/ 142992 h 2458165"/>
              <a:gd name="connsiteX87" fmla="*/ 878692 w 2758178"/>
              <a:gd name="connsiteY87" fmla="*/ 153294 h 2458165"/>
              <a:gd name="connsiteX88" fmla="*/ 858086 w 2758178"/>
              <a:gd name="connsiteY88" fmla="*/ 181627 h 2458165"/>
              <a:gd name="connsiteX89" fmla="*/ 870965 w 2758178"/>
              <a:gd name="connsiteY89" fmla="*/ 220263 h 2458165"/>
              <a:gd name="connsiteX90" fmla="*/ 948237 w 2758178"/>
              <a:gd name="connsiteY90" fmla="*/ 220263 h 2458165"/>
              <a:gd name="connsiteX91" fmla="*/ 971421 w 2758178"/>
              <a:gd name="connsiteY91" fmla="*/ 274355 h 2458165"/>
              <a:gd name="connsiteX92" fmla="*/ 1010057 w 2758178"/>
              <a:gd name="connsiteY92" fmla="*/ 305264 h 2458165"/>
              <a:gd name="connsiteX93" fmla="*/ 1038391 w 2758178"/>
              <a:gd name="connsiteY93" fmla="*/ 323295 h 2458165"/>
              <a:gd name="connsiteX94" fmla="*/ 1027025 w 2758178"/>
              <a:gd name="connsiteY94" fmla="*/ 373193 h 2458165"/>
              <a:gd name="connsiteX95" fmla="*/ 981694 w 2758178"/>
              <a:gd name="connsiteY95" fmla="*/ 386402 h 2458165"/>
              <a:gd name="connsiteX96" fmla="*/ 899374 w 2758178"/>
              <a:gd name="connsiteY96" fmla="*/ 313067 h 2458165"/>
              <a:gd name="connsiteX97" fmla="*/ 783260 w 2758178"/>
              <a:gd name="connsiteY97" fmla="*/ 282274 h 2458165"/>
              <a:gd name="connsiteX0" fmla="*/ 795446 w 2758178"/>
              <a:gd name="connsiteY0" fmla="*/ 365622 h 2459733"/>
              <a:gd name="connsiteX1" fmla="*/ 854663 w 2758178"/>
              <a:gd name="connsiteY1" fmla="*/ 422772 h 2459733"/>
              <a:gd name="connsiteX2" fmla="*/ 877996 w 2758178"/>
              <a:gd name="connsiteY2" fmla="*/ 549772 h 2459733"/>
              <a:gd name="connsiteX3" fmla="*/ 833546 w 2758178"/>
              <a:gd name="connsiteY3" fmla="*/ 600572 h 2459733"/>
              <a:gd name="connsiteX4" fmla="*/ 770046 w 2758178"/>
              <a:gd name="connsiteY4" fmla="*/ 664072 h 2459733"/>
              <a:gd name="connsiteX5" fmla="*/ 725596 w 2758178"/>
              <a:gd name="connsiteY5" fmla="*/ 873622 h 2459733"/>
              <a:gd name="connsiteX6" fmla="*/ 738296 w 2758178"/>
              <a:gd name="connsiteY6" fmla="*/ 1038722 h 2459733"/>
              <a:gd name="connsiteX7" fmla="*/ 890696 w 2758178"/>
              <a:gd name="connsiteY7" fmla="*/ 1197472 h 2459733"/>
              <a:gd name="connsiteX8" fmla="*/ 763696 w 2758178"/>
              <a:gd name="connsiteY8" fmla="*/ 1299072 h 2459733"/>
              <a:gd name="connsiteX9" fmla="*/ 477946 w 2758178"/>
              <a:gd name="connsiteY9" fmla="*/ 1337172 h 2459733"/>
              <a:gd name="connsiteX10" fmla="*/ 338246 w 2758178"/>
              <a:gd name="connsiteY10" fmla="*/ 1445122 h 2459733"/>
              <a:gd name="connsiteX11" fmla="*/ 306496 w 2758178"/>
              <a:gd name="connsiteY11" fmla="*/ 1495922 h 2459733"/>
              <a:gd name="connsiteX12" fmla="*/ 293796 w 2758178"/>
              <a:gd name="connsiteY12" fmla="*/ 1597522 h 2459733"/>
              <a:gd name="connsiteX13" fmla="*/ 306496 w 2758178"/>
              <a:gd name="connsiteY13" fmla="*/ 1661022 h 2459733"/>
              <a:gd name="connsiteX14" fmla="*/ 810 w 2758178"/>
              <a:gd name="connsiteY14" fmla="*/ 2011601 h 2459733"/>
              <a:gd name="connsiteX15" fmla="*/ 219220 w 2758178"/>
              <a:gd name="connsiteY15" fmla="*/ 2151745 h 2459733"/>
              <a:gd name="connsiteX16" fmla="*/ 284197 w 2758178"/>
              <a:gd name="connsiteY16" fmla="*/ 2226467 h 2459733"/>
              <a:gd name="connsiteX17" fmla="*/ 261750 w 2758178"/>
              <a:gd name="connsiteY17" fmla="*/ 2324966 h 2459733"/>
              <a:gd name="connsiteX18" fmla="*/ 566846 w 2758178"/>
              <a:gd name="connsiteY18" fmla="*/ 2264272 h 2459733"/>
              <a:gd name="connsiteX19" fmla="*/ 801796 w 2758178"/>
              <a:gd name="connsiteY19" fmla="*/ 2321422 h 2459733"/>
              <a:gd name="connsiteX20" fmla="*/ 1335196 w 2758178"/>
              <a:gd name="connsiteY20" fmla="*/ 2454772 h 2459733"/>
              <a:gd name="connsiteX21" fmla="*/ 1824146 w 2758178"/>
              <a:gd name="connsiteY21" fmla="*/ 2416672 h 2459733"/>
              <a:gd name="connsiteX22" fmla="*/ 1950531 w 2758178"/>
              <a:gd name="connsiteY22" fmla="*/ 2279635 h 2459733"/>
              <a:gd name="connsiteX23" fmla="*/ 2157214 w 2758178"/>
              <a:gd name="connsiteY23" fmla="*/ 2204869 h 2459733"/>
              <a:gd name="connsiteX24" fmla="*/ 2436819 w 2758178"/>
              <a:gd name="connsiteY24" fmla="*/ 2140549 h 2459733"/>
              <a:gd name="connsiteX25" fmla="*/ 2509331 w 2758178"/>
              <a:gd name="connsiteY25" fmla="*/ 1932229 h 2459733"/>
              <a:gd name="connsiteX26" fmla="*/ 2756367 w 2758178"/>
              <a:gd name="connsiteY26" fmla="*/ 1718377 h 2459733"/>
              <a:gd name="connsiteX27" fmla="*/ 2611342 w 2758178"/>
              <a:gd name="connsiteY27" fmla="*/ 1619235 h 2459733"/>
              <a:gd name="connsiteX28" fmla="*/ 2425553 w 2758178"/>
              <a:gd name="connsiteY28" fmla="*/ 1397599 h 2459733"/>
              <a:gd name="connsiteX29" fmla="*/ 2370860 w 2758178"/>
              <a:gd name="connsiteY29" fmla="*/ 1257694 h 2459733"/>
              <a:gd name="connsiteX30" fmla="*/ 2241813 w 2758178"/>
              <a:gd name="connsiteY30" fmla="*/ 946340 h 2459733"/>
              <a:gd name="connsiteX31" fmla="*/ 2302650 w 2758178"/>
              <a:gd name="connsiteY31" fmla="*/ 395119 h 2459733"/>
              <a:gd name="connsiteX32" fmla="*/ 2338563 w 2758178"/>
              <a:gd name="connsiteY32" fmla="*/ 229319 h 2459733"/>
              <a:gd name="connsiteX33" fmla="*/ 2294928 w 2758178"/>
              <a:gd name="connsiteY33" fmla="*/ 149548 h 2459733"/>
              <a:gd name="connsiteX34" fmla="*/ 2268033 w 2758178"/>
              <a:gd name="connsiteY34" fmla="*/ 137323 h 2459733"/>
              <a:gd name="connsiteX35" fmla="*/ 2209355 w 2758178"/>
              <a:gd name="connsiteY35" fmla="*/ 88423 h 2459733"/>
              <a:gd name="connsiteX36" fmla="*/ 2192242 w 2758178"/>
              <a:gd name="connsiteY36" fmla="*/ 71310 h 2459733"/>
              <a:gd name="connsiteX37" fmla="*/ 2211801 w 2758178"/>
              <a:gd name="connsiteY37" fmla="*/ 29746 h 2459733"/>
              <a:gd name="connsiteX38" fmla="*/ 2187114 w 2758178"/>
              <a:gd name="connsiteY38" fmla="*/ 1126 h 2459733"/>
              <a:gd name="connsiteX39" fmla="*/ 2136008 w 2758178"/>
              <a:gd name="connsiteY39" fmla="*/ 68865 h 2459733"/>
              <a:gd name="connsiteX40" fmla="*/ 2077330 w 2758178"/>
              <a:gd name="connsiteY40" fmla="*/ 298688 h 2459733"/>
              <a:gd name="connsiteX41" fmla="*/ 1985327 w 2758178"/>
              <a:gd name="connsiteY41" fmla="*/ 439647 h 2459733"/>
              <a:gd name="connsiteX42" fmla="*/ 1893548 w 2758178"/>
              <a:gd name="connsiteY42" fmla="*/ 513903 h 2459733"/>
              <a:gd name="connsiteX43" fmla="*/ 1867790 w 2758178"/>
              <a:gd name="connsiteY43" fmla="*/ 516478 h 2459733"/>
              <a:gd name="connsiteX44" fmla="*/ 1834305 w 2758178"/>
              <a:gd name="connsiteY44" fmla="*/ 516478 h 2459733"/>
              <a:gd name="connsiteX45" fmla="*/ 1775062 w 2758178"/>
              <a:gd name="connsiteY45" fmla="*/ 488144 h 2459733"/>
              <a:gd name="connsiteX46" fmla="*/ 1780214 w 2758178"/>
              <a:gd name="connsiteY46" fmla="*/ 434053 h 2459733"/>
              <a:gd name="connsiteX47" fmla="*/ 1785366 w 2758178"/>
              <a:gd name="connsiteY47" fmla="*/ 395416 h 2459733"/>
              <a:gd name="connsiteX48" fmla="*/ 1713316 w 2758178"/>
              <a:gd name="connsiteY48" fmla="*/ 308240 h 2459733"/>
              <a:gd name="connsiteX49" fmla="*/ 1677183 w 2758178"/>
              <a:gd name="connsiteY49" fmla="*/ 300112 h 2459733"/>
              <a:gd name="connsiteX50" fmla="*/ 1543242 w 2758178"/>
              <a:gd name="connsiteY50" fmla="*/ 333597 h 2459733"/>
              <a:gd name="connsiteX51" fmla="*/ 1532939 w 2758178"/>
              <a:gd name="connsiteY51" fmla="*/ 354204 h 2459733"/>
              <a:gd name="connsiteX52" fmla="*/ 1517485 w 2758178"/>
              <a:gd name="connsiteY52" fmla="*/ 392840 h 2459733"/>
              <a:gd name="connsiteX53" fmla="*/ 1549178 w 2758178"/>
              <a:gd name="connsiteY53" fmla="*/ 438812 h 2459733"/>
              <a:gd name="connsiteX54" fmla="*/ 1558698 w 2758178"/>
              <a:gd name="connsiteY54" fmla="*/ 475266 h 2459733"/>
              <a:gd name="connsiteX55" fmla="*/ 1538091 w 2758178"/>
              <a:gd name="connsiteY55" fmla="*/ 503598 h 2459733"/>
              <a:gd name="connsiteX56" fmla="*/ 1478795 w 2758178"/>
              <a:gd name="connsiteY56" fmla="*/ 551812 h 2459733"/>
              <a:gd name="connsiteX57" fmla="*/ 1437636 w 2758178"/>
              <a:gd name="connsiteY57" fmla="*/ 622084 h 2459733"/>
              <a:gd name="connsiteX58" fmla="*/ 1407422 w 2758178"/>
              <a:gd name="connsiteY58" fmla="*/ 623861 h 2459733"/>
              <a:gd name="connsiteX59" fmla="*/ 1355211 w 2758178"/>
              <a:gd name="connsiteY59" fmla="*/ 647842 h 2459733"/>
              <a:gd name="connsiteX60" fmla="*/ 1334605 w 2758178"/>
              <a:gd name="connsiteY60" fmla="*/ 704510 h 2459733"/>
              <a:gd name="connsiteX61" fmla="*/ 1313999 w 2758178"/>
              <a:gd name="connsiteY61" fmla="*/ 696782 h 2459733"/>
              <a:gd name="connsiteX62" fmla="*/ 1272786 w 2758178"/>
              <a:gd name="connsiteY62" fmla="*/ 689054 h 2459733"/>
              <a:gd name="connsiteX63" fmla="*/ 1182634 w 2758178"/>
              <a:gd name="connsiteY63" fmla="*/ 689053 h 2459733"/>
              <a:gd name="connsiteX64" fmla="*/ 1130976 w 2758178"/>
              <a:gd name="connsiteY64" fmla="*/ 675395 h 2459733"/>
              <a:gd name="connsiteX65" fmla="*/ 1071876 w 2758178"/>
              <a:gd name="connsiteY65" fmla="*/ 652993 h 2459733"/>
              <a:gd name="connsiteX66" fmla="*/ 1102784 w 2758178"/>
              <a:gd name="connsiteY66" fmla="*/ 629811 h 2459733"/>
              <a:gd name="connsiteX67" fmla="*/ 1172332 w 2758178"/>
              <a:gd name="connsiteY67" fmla="*/ 642690 h 2459733"/>
              <a:gd name="connsiteX68" fmla="*/ 1177482 w 2758178"/>
              <a:gd name="connsiteY68" fmla="*/ 660720 h 2459733"/>
              <a:gd name="connsiteX69" fmla="*/ 1228998 w 2758178"/>
              <a:gd name="connsiteY69" fmla="*/ 671024 h 2459733"/>
              <a:gd name="connsiteX70" fmla="*/ 1292346 w 2758178"/>
              <a:gd name="connsiteY70" fmla="*/ 640245 h 2459733"/>
              <a:gd name="connsiteX71" fmla="*/ 1265058 w 2758178"/>
              <a:gd name="connsiteY71" fmla="*/ 609206 h 2459733"/>
              <a:gd name="connsiteX72" fmla="*/ 1326877 w 2758178"/>
              <a:gd name="connsiteY72" fmla="*/ 593751 h 2459733"/>
              <a:gd name="connsiteX73" fmla="*/ 1339023 w 2758178"/>
              <a:gd name="connsiteY73" fmla="*/ 564208 h 2459733"/>
              <a:gd name="connsiteX74" fmla="*/ 1362938 w 2758178"/>
              <a:gd name="connsiteY74" fmla="*/ 544811 h 2459733"/>
              <a:gd name="connsiteX75" fmla="*/ 1370666 w 2758178"/>
              <a:gd name="connsiteY75" fmla="*/ 511326 h 2459733"/>
              <a:gd name="connsiteX76" fmla="*/ 1411878 w 2758178"/>
              <a:gd name="connsiteY76" fmla="*/ 501023 h 2459733"/>
              <a:gd name="connsiteX77" fmla="*/ 1427333 w 2758178"/>
              <a:gd name="connsiteY77" fmla="*/ 470113 h 2459733"/>
              <a:gd name="connsiteX78" fmla="*/ 1414454 w 2758178"/>
              <a:gd name="connsiteY78" fmla="*/ 441780 h 2459733"/>
              <a:gd name="connsiteX79" fmla="*/ 1445363 w 2758178"/>
              <a:gd name="connsiteY79" fmla="*/ 397992 h 2459733"/>
              <a:gd name="connsiteX80" fmla="*/ 1453145 w 2758178"/>
              <a:gd name="connsiteY80" fmla="*/ 384672 h 2459733"/>
              <a:gd name="connsiteX81" fmla="*/ 1440211 w 2758178"/>
              <a:gd name="connsiteY81" fmla="*/ 351628 h 2459733"/>
              <a:gd name="connsiteX82" fmla="*/ 1294163 w 2758178"/>
              <a:gd name="connsiteY82" fmla="*/ 291336 h 2459733"/>
              <a:gd name="connsiteX83" fmla="*/ 1205816 w 2758178"/>
              <a:gd name="connsiteY83" fmla="*/ 292385 h 2459733"/>
              <a:gd name="connsiteX84" fmla="*/ 1024046 w 2758178"/>
              <a:gd name="connsiteY84" fmla="*/ 156072 h 2459733"/>
              <a:gd name="connsiteX85" fmla="*/ 901942 w 2758178"/>
              <a:gd name="connsiteY85" fmla="*/ 112375 h 2459733"/>
              <a:gd name="connsiteX86" fmla="*/ 907027 w 2758178"/>
              <a:gd name="connsiteY86" fmla="*/ 142992 h 2459733"/>
              <a:gd name="connsiteX87" fmla="*/ 878692 w 2758178"/>
              <a:gd name="connsiteY87" fmla="*/ 153294 h 2459733"/>
              <a:gd name="connsiteX88" fmla="*/ 858086 w 2758178"/>
              <a:gd name="connsiteY88" fmla="*/ 181627 h 2459733"/>
              <a:gd name="connsiteX89" fmla="*/ 870965 w 2758178"/>
              <a:gd name="connsiteY89" fmla="*/ 220263 h 2459733"/>
              <a:gd name="connsiteX90" fmla="*/ 948237 w 2758178"/>
              <a:gd name="connsiteY90" fmla="*/ 220263 h 2459733"/>
              <a:gd name="connsiteX91" fmla="*/ 971421 w 2758178"/>
              <a:gd name="connsiteY91" fmla="*/ 274355 h 2459733"/>
              <a:gd name="connsiteX92" fmla="*/ 1010057 w 2758178"/>
              <a:gd name="connsiteY92" fmla="*/ 305264 h 2459733"/>
              <a:gd name="connsiteX93" fmla="*/ 1038391 w 2758178"/>
              <a:gd name="connsiteY93" fmla="*/ 323295 h 2459733"/>
              <a:gd name="connsiteX94" fmla="*/ 1027025 w 2758178"/>
              <a:gd name="connsiteY94" fmla="*/ 373193 h 2459733"/>
              <a:gd name="connsiteX95" fmla="*/ 981694 w 2758178"/>
              <a:gd name="connsiteY95" fmla="*/ 386402 h 2459733"/>
              <a:gd name="connsiteX96" fmla="*/ 899374 w 2758178"/>
              <a:gd name="connsiteY96" fmla="*/ 313067 h 2459733"/>
              <a:gd name="connsiteX97" fmla="*/ 783260 w 2758178"/>
              <a:gd name="connsiteY97" fmla="*/ 282274 h 2459733"/>
              <a:gd name="connsiteX0" fmla="*/ 795446 w 2758178"/>
              <a:gd name="connsiteY0" fmla="*/ 365622 h 2455313"/>
              <a:gd name="connsiteX1" fmla="*/ 854663 w 2758178"/>
              <a:gd name="connsiteY1" fmla="*/ 422772 h 2455313"/>
              <a:gd name="connsiteX2" fmla="*/ 877996 w 2758178"/>
              <a:gd name="connsiteY2" fmla="*/ 549772 h 2455313"/>
              <a:gd name="connsiteX3" fmla="*/ 833546 w 2758178"/>
              <a:gd name="connsiteY3" fmla="*/ 600572 h 2455313"/>
              <a:gd name="connsiteX4" fmla="*/ 770046 w 2758178"/>
              <a:gd name="connsiteY4" fmla="*/ 664072 h 2455313"/>
              <a:gd name="connsiteX5" fmla="*/ 725596 w 2758178"/>
              <a:gd name="connsiteY5" fmla="*/ 873622 h 2455313"/>
              <a:gd name="connsiteX6" fmla="*/ 738296 w 2758178"/>
              <a:gd name="connsiteY6" fmla="*/ 1038722 h 2455313"/>
              <a:gd name="connsiteX7" fmla="*/ 890696 w 2758178"/>
              <a:gd name="connsiteY7" fmla="*/ 1197472 h 2455313"/>
              <a:gd name="connsiteX8" fmla="*/ 763696 w 2758178"/>
              <a:gd name="connsiteY8" fmla="*/ 1299072 h 2455313"/>
              <a:gd name="connsiteX9" fmla="*/ 477946 w 2758178"/>
              <a:gd name="connsiteY9" fmla="*/ 1337172 h 2455313"/>
              <a:gd name="connsiteX10" fmla="*/ 338246 w 2758178"/>
              <a:gd name="connsiteY10" fmla="*/ 1445122 h 2455313"/>
              <a:gd name="connsiteX11" fmla="*/ 306496 w 2758178"/>
              <a:gd name="connsiteY11" fmla="*/ 1495922 h 2455313"/>
              <a:gd name="connsiteX12" fmla="*/ 293796 w 2758178"/>
              <a:gd name="connsiteY12" fmla="*/ 1597522 h 2455313"/>
              <a:gd name="connsiteX13" fmla="*/ 306496 w 2758178"/>
              <a:gd name="connsiteY13" fmla="*/ 1661022 h 2455313"/>
              <a:gd name="connsiteX14" fmla="*/ 810 w 2758178"/>
              <a:gd name="connsiteY14" fmla="*/ 2011601 h 2455313"/>
              <a:gd name="connsiteX15" fmla="*/ 219220 w 2758178"/>
              <a:gd name="connsiteY15" fmla="*/ 2151745 h 2455313"/>
              <a:gd name="connsiteX16" fmla="*/ 284197 w 2758178"/>
              <a:gd name="connsiteY16" fmla="*/ 2226467 h 2455313"/>
              <a:gd name="connsiteX17" fmla="*/ 261750 w 2758178"/>
              <a:gd name="connsiteY17" fmla="*/ 2324966 h 2455313"/>
              <a:gd name="connsiteX18" fmla="*/ 566846 w 2758178"/>
              <a:gd name="connsiteY18" fmla="*/ 2264272 h 2455313"/>
              <a:gd name="connsiteX19" fmla="*/ 801796 w 2758178"/>
              <a:gd name="connsiteY19" fmla="*/ 2321422 h 2455313"/>
              <a:gd name="connsiteX20" fmla="*/ 1335196 w 2758178"/>
              <a:gd name="connsiteY20" fmla="*/ 2454772 h 2455313"/>
              <a:gd name="connsiteX21" fmla="*/ 1794650 w 2758178"/>
              <a:gd name="connsiteY21" fmla="*/ 2365053 h 2455313"/>
              <a:gd name="connsiteX22" fmla="*/ 1950531 w 2758178"/>
              <a:gd name="connsiteY22" fmla="*/ 2279635 h 2455313"/>
              <a:gd name="connsiteX23" fmla="*/ 2157214 w 2758178"/>
              <a:gd name="connsiteY23" fmla="*/ 2204869 h 2455313"/>
              <a:gd name="connsiteX24" fmla="*/ 2436819 w 2758178"/>
              <a:gd name="connsiteY24" fmla="*/ 2140549 h 2455313"/>
              <a:gd name="connsiteX25" fmla="*/ 2509331 w 2758178"/>
              <a:gd name="connsiteY25" fmla="*/ 1932229 h 2455313"/>
              <a:gd name="connsiteX26" fmla="*/ 2756367 w 2758178"/>
              <a:gd name="connsiteY26" fmla="*/ 1718377 h 2455313"/>
              <a:gd name="connsiteX27" fmla="*/ 2611342 w 2758178"/>
              <a:gd name="connsiteY27" fmla="*/ 1619235 h 2455313"/>
              <a:gd name="connsiteX28" fmla="*/ 2425553 w 2758178"/>
              <a:gd name="connsiteY28" fmla="*/ 1397599 h 2455313"/>
              <a:gd name="connsiteX29" fmla="*/ 2370860 w 2758178"/>
              <a:gd name="connsiteY29" fmla="*/ 1257694 h 2455313"/>
              <a:gd name="connsiteX30" fmla="*/ 2241813 w 2758178"/>
              <a:gd name="connsiteY30" fmla="*/ 946340 h 2455313"/>
              <a:gd name="connsiteX31" fmla="*/ 2302650 w 2758178"/>
              <a:gd name="connsiteY31" fmla="*/ 395119 h 2455313"/>
              <a:gd name="connsiteX32" fmla="*/ 2338563 w 2758178"/>
              <a:gd name="connsiteY32" fmla="*/ 229319 h 2455313"/>
              <a:gd name="connsiteX33" fmla="*/ 2294928 w 2758178"/>
              <a:gd name="connsiteY33" fmla="*/ 149548 h 2455313"/>
              <a:gd name="connsiteX34" fmla="*/ 2268033 w 2758178"/>
              <a:gd name="connsiteY34" fmla="*/ 137323 h 2455313"/>
              <a:gd name="connsiteX35" fmla="*/ 2209355 w 2758178"/>
              <a:gd name="connsiteY35" fmla="*/ 88423 h 2455313"/>
              <a:gd name="connsiteX36" fmla="*/ 2192242 w 2758178"/>
              <a:gd name="connsiteY36" fmla="*/ 71310 h 2455313"/>
              <a:gd name="connsiteX37" fmla="*/ 2211801 w 2758178"/>
              <a:gd name="connsiteY37" fmla="*/ 29746 h 2455313"/>
              <a:gd name="connsiteX38" fmla="*/ 2187114 w 2758178"/>
              <a:gd name="connsiteY38" fmla="*/ 1126 h 2455313"/>
              <a:gd name="connsiteX39" fmla="*/ 2136008 w 2758178"/>
              <a:gd name="connsiteY39" fmla="*/ 68865 h 2455313"/>
              <a:gd name="connsiteX40" fmla="*/ 2077330 w 2758178"/>
              <a:gd name="connsiteY40" fmla="*/ 298688 h 2455313"/>
              <a:gd name="connsiteX41" fmla="*/ 1985327 w 2758178"/>
              <a:gd name="connsiteY41" fmla="*/ 439647 h 2455313"/>
              <a:gd name="connsiteX42" fmla="*/ 1893548 w 2758178"/>
              <a:gd name="connsiteY42" fmla="*/ 513903 h 2455313"/>
              <a:gd name="connsiteX43" fmla="*/ 1867790 w 2758178"/>
              <a:gd name="connsiteY43" fmla="*/ 516478 h 2455313"/>
              <a:gd name="connsiteX44" fmla="*/ 1834305 w 2758178"/>
              <a:gd name="connsiteY44" fmla="*/ 516478 h 2455313"/>
              <a:gd name="connsiteX45" fmla="*/ 1775062 w 2758178"/>
              <a:gd name="connsiteY45" fmla="*/ 488144 h 2455313"/>
              <a:gd name="connsiteX46" fmla="*/ 1780214 w 2758178"/>
              <a:gd name="connsiteY46" fmla="*/ 434053 h 2455313"/>
              <a:gd name="connsiteX47" fmla="*/ 1785366 w 2758178"/>
              <a:gd name="connsiteY47" fmla="*/ 395416 h 2455313"/>
              <a:gd name="connsiteX48" fmla="*/ 1713316 w 2758178"/>
              <a:gd name="connsiteY48" fmla="*/ 308240 h 2455313"/>
              <a:gd name="connsiteX49" fmla="*/ 1677183 w 2758178"/>
              <a:gd name="connsiteY49" fmla="*/ 300112 h 2455313"/>
              <a:gd name="connsiteX50" fmla="*/ 1543242 w 2758178"/>
              <a:gd name="connsiteY50" fmla="*/ 333597 h 2455313"/>
              <a:gd name="connsiteX51" fmla="*/ 1532939 w 2758178"/>
              <a:gd name="connsiteY51" fmla="*/ 354204 h 2455313"/>
              <a:gd name="connsiteX52" fmla="*/ 1517485 w 2758178"/>
              <a:gd name="connsiteY52" fmla="*/ 392840 h 2455313"/>
              <a:gd name="connsiteX53" fmla="*/ 1549178 w 2758178"/>
              <a:gd name="connsiteY53" fmla="*/ 438812 h 2455313"/>
              <a:gd name="connsiteX54" fmla="*/ 1558698 w 2758178"/>
              <a:gd name="connsiteY54" fmla="*/ 475266 h 2455313"/>
              <a:gd name="connsiteX55" fmla="*/ 1538091 w 2758178"/>
              <a:gd name="connsiteY55" fmla="*/ 503598 h 2455313"/>
              <a:gd name="connsiteX56" fmla="*/ 1478795 w 2758178"/>
              <a:gd name="connsiteY56" fmla="*/ 551812 h 2455313"/>
              <a:gd name="connsiteX57" fmla="*/ 1437636 w 2758178"/>
              <a:gd name="connsiteY57" fmla="*/ 622084 h 2455313"/>
              <a:gd name="connsiteX58" fmla="*/ 1407422 w 2758178"/>
              <a:gd name="connsiteY58" fmla="*/ 623861 h 2455313"/>
              <a:gd name="connsiteX59" fmla="*/ 1355211 w 2758178"/>
              <a:gd name="connsiteY59" fmla="*/ 647842 h 2455313"/>
              <a:gd name="connsiteX60" fmla="*/ 1334605 w 2758178"/>
              <a:gd name="connsiteY60" fmla="*/ 704510 h 2455313"/>
              <a:gd name="connsiteX61" fmla="*/ 1313999 w 2758178"/>
              <a:gd name="connsiteY61" fmla="*/ 696782 h 2455313"/>
              <a:gd name="connsiteX62" fmla="*/ 1272786 w 2758178"/>
              <a:gd name="connsiteY62" fmla="*/ 689054 h 2455313"/>
              <a:gd name="connsiteX63" fmla="*/ 1182634 w 2758178"/>
              <a:gd name="connsiteY63" fmla="*/ 689053 h 2455313"/>
              <a:gd name="connsiteX64" fmla="*/ 1130976 w 2758178"/>
              <a:gd name="connsiteY64" fmla="*/ 675395 h 2455313"/>
              <a:gd name="connsiteX65" fmla="*/ 1071876 w 2758178"/>
              <a:gd name="connsiteY65" fmla="*/ 652993 h 2455313"/>
              <a:gd name="connsiteX66" fmla="*/ 1102784 w 2758178"/>
              <a:gd name="connsiteY66" fmla="*/ 629811 h 2455313"/>
              <a:gd name="connsiteX67" fmla="*/ 1172332 w 2758178"/>
              <a:gd name="connsiteY67" fmla="*/ 642690 h 2455313"/>
              <a:gd name="connsiteX68" fmla="*/ 1177482 w 2758178"/>
              <a:gd name="connsiteY68" fmla="*/ 660720 h 2455313"/>
              <a:gd name="connsiteX69" fmla="*/ 1228998 w 2758178"/>
              <a:gd name="connsiteY69" fmla="*/ 671024 h 2455313"/>
              <a:gd name="connsiteX70" fmla="*/ 1292346 w 2758178"/>
              <a:gd name="connsiteY70" fmla="*/ 640245 h 2455313"/>
              <a:gd name="connsiteX71" fmla="*/ 1265058 w 2758178"/>
              <a:gd name="connsiteY71" fmla="*/ 609206 h 2455313"/>
              <a:gd name="connsiteX72" fmla="*/ 1326877 w 2758178"/>
              <a:gd name="connsiteY72" fmla="*/ 593751 h 2455313"/>
              <a:gd name="connsiteX73" fmla="*/ 1339023 w 2758178"/>
              <a:gd name="connsiteY73" fmla="*/ 564208 h 2455313"/>
              <a:gd name="connsiteX74" fmla="*/ 1362938 w 2758178"/>
              <a:gd name="connsiteY74" fmla="*/ 544811 h 2455313"/>
              <a:gd name="connsiteX75" fmla="*/ 1370666 w 2758178"/>
              <a:gd name="connsiteY75" fmla="*/ 511326 h 2455313"/>
              <a:gd name="connsiteX76" fmla="*/ 1411878 w 2758178"/>
              <a:gd name="connsiteY76" fmla="*/ 501023 h 2455313"/>
              <a:gd name="connsiteX77" fmla="*/ 1427333 w 2758178"/>
              <a:gd name="connsiteY77" fmla="*/ 470113 h 2455313"/>
              <a:gd name="connsiteX78" fmla="*/ 1414454 w 2758178"/>
              <a:gd name="connsiteY78" fmla="*/ 441780 h 2455313"/>
              <a:gd name="connsiteX79" fmla="*/ 1445363 w 2758178"/>
              <a:gd name="connsiteY79" fmla="*/ 397992 h 2455313"/>
              <a:gd name="connsiteX80" fmla="*/ 1453145 w 2758178"/>
              <a:gd name="connsiteY80" fmla="*/ 384672 h 2455313"/>
              <a:gd name="connsiteX81" fmla="*/ 1440211 w 2758178"/>
              <a:gd name="connsiteY81" fmla="*/ 351628 h 2455313"/>
              <a:gd name="connsiteX82" fmla="*/ 1294163 w 2758178"/>
              <a:gd name="connsiteY82" fmla="*/ 291336 h 2455313"/>
              <a:gd name="connsiteX83" fmla="*/ 1205816 w 2758178"/>
              <a:gd name="connsiteY83" fmla="*/ 292385 h 2455313"/>
              <a:gd name="connsiteX84" fmla="*/ 1024046 w 2758178"/>
              <a:gd name="connsiteY84" fmla="*/ 156072 h 2455313"/>
              <a:gd name="connsiteX85" fmla="*/ 901942 w 2758178"/>
              <a:gd name="connsiteY85" fmla="*/ 112375 h 2455313"/>
              <a:gd name="connsiteX86" fmla="*/ 907027 w 2758178"/>
              <a:gd name="connsiteY86" fmla="*/ 142992 h 2455313"/>
              <a:gd name="connsiteX87" fmla="*/ 878692 w 2758178"/>
              <a:gd name="connsiteY87" fmla="*/ 153294 h 2455313"/>
              <a:gd name="connsiteX88" fmla="*/ 858086 w 2758178"/>
              <a:gd name="connsiteY88" fmla="*/ 181627 h 2455313"/>
              <a:gd name="connsiteX89" fmla="*/ 870965 w 2758178"/>
              <a:gd name="connsiteY89" fmla="*/ 220263 h 2455313"/>
              <a:gd name="connsiteX90" fmla="*/ 948237 w 2758178"/>
              <a:gd name="connsiteY90" fmla="*/ 220263 h 2455313"/>
              <a:gd name="connsiteX91" fmla="*/ 971421 w 2758178"/>
              <a:gd name="connsiteY91" fmla="*/ 274355 h 2455313"/>
              <a:gd name="connsiteX92" fmla="*/ 1010057 w 2758178"/>
              <a:gd name="connsiteY92" fmla="*/ 305264 h 2455313"/>
              <a:gd name="connsiteX93" fmla="*/ 1038391 w 2758178"/>
              <a:gd name="connsiteY93" fmla="*/ 323295 h 2455313"/>
              <a:gd name="connsiteX94" fmla="*/ 1027025 w 2758178"/>
              <a:gd name="connsiteY94" fmla="*/ 373193 h 2455313"/>
              <a:gd name="connsiteX95" fmla="*/ 981694 w 2758178"/>
              <a:gd name="connsiteY95" fmla="*/ 386402 h 2455313"/>
              <a:gd name="connsiteX96" fmla="*/ 899374 w 2758178"/>
              <a:gd name="connsiteY96" fmla="*/ 313067 h 2455313"/>
              <a:gd name="connsiteX97" fmla="*/ 783260 w 2758178"/>
              <a:gd name="connsiteY97" fmla="*/ 282274 h 2455313"/>
              <a:gd name="connsiteX0" fmla="*/ 795446 w 2758178"/>
              <a:gd name="connsiteY0" fmla="*/ 365622 h 2455313"/>
              <a:gd name="connsiteX1" fmla="*/ 854663 w 2758178"/>
              <a:gd name="connsiteY1" fmla="*/ 422772 h 2455313"/>
              <a:gd name="connsiteX2" fmla="*/ 877996 w 2758178"/>
              <a:gd name="connsiteY2" fmla="*/ 549772 h 2455313"/>
              <a:gd name="connsiteX3" fmla="*/ 833546 w 2758178"/>
              <a:gd name="connsiteY3" fmla="*/ 600572 h 2455313"/>
              <a:gd name="connsiteX4" fmla="*/ 770046 w 2758178"/>
              <a:gd name="connsiteY4" fmla="*/ 664072 h 2455313"/>
              <a:gd name="connsiteX5" fmla="*/ 725596 w 2758178"/>
              <a:gd name="connsiteY5" fmla="*/ 873622 h 2455313"/>
              <a:gd name="connsiteX6" fmla="*/ 738296 w 2758178"/>
              <a:gd name="connsiteY6" fmla="*/ 1038722 h 2455313"/>
              <a:gd name="connsiteX7" fmla="*/ 890696 w 2758178"/>
              <a:gd name="connsiteY7" fmla="*/ 1197472 h 2455313"/>
              <a:gd name="connsiteX8" fmla="*/ 763696 w 2758178"/>
              <a:gd name="connsiteY8" fmla="*/ 1299072 h 2455313"/>
              <a:gd name="connsiteX9" fmla="*/ 477946 w 2758178"/>
              <a:gd name="connsiteY9" fmla="*/ 1337172 h 2455313"/>
              <a:gd name="connsiteX10" fmla="*/ 338246 w 2758178"/>
              <a:gd name="connsiteY10" fmla="*/ 1445122 h 2455313"/>
              <a:gd name="connsiteX11" fmla="*/ 306496 w 2758178"/>
              <a:gd name="connsiteY11" fmla="*/ 1495922 h 2455313"/>
              <a:gd name="connsiteX12" fmla="*/ 293796 w 2758178"/>
              <a:gd name="connsiteY12" fmla="*/ 1597522 h 2455313"/>
              <a:gd name="connsiteX13" fmla="*/ 306496 w 2758178"/>
              <a:gd name="connsiteY13" fmla="*/ 1661022 h 2455313"/>
              <a:gd name="connsiteX14" fmla="*/ 810 w 2758178"/>
              <a:gd name="connsiteY14" fmla="*/ 2011601 h 2455313"/>
              <a:gd name="connsiteX15" fmla="*/ 219220 w 2758178"/>
              <a:gd name="connsiteY15" fmla="*/ 2151745 h 2455313"/>
              <a:gd name="connsiteX16" fmla="*/ 284197 w 2758178"/>
              <a:gd name="connsiteY16" fmla="*/ 2226467 h 2455313"/>
              <a:gd name="connsiteX17" fmla="*/ 261750 w 2758178"/>
              <a:gd name="connsiteY17" fmla="*/ 2324966 h 2455313"/>
              <a:gd name="connsiteX18" fmla="*/ 566846 w 2758178"/>
              <a:gd name="connsiteY18" fmla="*/ 2264272 h 2455313"/>
              <a:gd name="connsiteX19" fmla="*/ 801796 w 2758178"/>
              <a:gd name="connsiteY19" fmla="*/ 2321422 h 2455313"/>
              <a:gd name="connsiteX20" fmla="*/ 1335196 w 2758178"/>
              <a:gd name="connsiteY20" fmla="*/ 2454772 h 2455313"/>
              <a:gd name="connsiteX21" fmla="*/ 1794650 w 2758178"/>
              <a:gd name="connsiteY21" fmla="*/ 2365053 h 2455313"/>
              <a:gd name="connsiteX22" fmla="*/ 1950531 w 2758178"/>
              <a:gd name="connsiteY22" fmla="*/ 2279635 h 2455313"/>
              <a:gd name="connsiteX23" fmla="*/ 2157214 w 2758178"/>
              <a:gd name="connsiteY23" fmla="*/ 2204869 h 2455313"/>
              <a:gd name="connsiteX24" fmla="*/ 2274586 w 2758178"/>
              <a:gd name="connsiteY24" fmla="*/ 2044685 h 2455313"/>
              <a:gd name="connsiteX25" fmla="*/ 2509331 w 2758178"/>
              <a:gd name="connsiteY25" fmla="*/ 1932229 h 2455313"/>
              <a:gd name="connsiteX26" fmla="*/ 2756367 w 2758178"/>
              <a:gd name="connsiteY26" fmla="*/ 1718377 h 2455313"/>
              <a:gd name="connsiteX27" fmla="*/ 2611342 w 2758178"/>
              <a:gd name="connsiteY27" fmla="*/ 1619235 h 2455313"/>
              <a:gd name="connsiteX28" fmla="*/ 2425553 w 2758178"/>
              <a:gd name="connsiteY28" fmla="*/ 1397599 h 2455313"/>
              <a:gd name="connsiteX29" fmla="*/ 2370860 w 2758178"/>
              <a:gd name="connsiteY29" fmla="*/ 1257694 h 2455313"/>
              <a:gd name="connsiteX30" fmla="*/ 2241813 w 2758178"/>
              <a:gd name="connsiteY30" fmla="*/ 946340 h 2455313"/>
              <a:gd name="connsiteX31" fmla="*/ 2302650 w 2758178"/>
              <a:gd name="connsiteY31" fmla="*/ 395119 h 2455313"/>
              <a:gd name="connsiteX32" fmla="*/ 2338563 w 2758178"/>
              <a:gd name="connsiteY32" fmla="*/ 229319 h 2455313"/>
              <a:gd name="connsiteX33" fmla="*/ 2294928 w 2758178"/>
              <a:gd name="connsiteY33" fmla="*/ 149548 h 2455313"/>
              <a:gd name="connsiteX34" fmla="*/ 2268033 w 2758178"/>
              <a:gd name="connsiteY34" fmla="*/ 137323 h 2455313"/>
              <a:gd name="connsiteX35" fmla="*/ 2209355 w 2758178"/>
              <a:gd name="connsiteY35" fmla="*/ 88423 h 2455313"/>
              <a:gd name="connsiteX36" fmla="*/ 2192242 w 2758178"/>
              <a:gd name="connsiteY36" fmla="*/ 71310 h 2455313"/>
              <a:gd name="connsiteX37" fmla="*/ 2211801 w 2758178"/>
              <a:gd name="connsiteY37" fmla="*/ 29746 h 2455313"/>
              <a:gd name="connsiteX38" fmla="*/ 2187114 w 2758178"/>
              <a:gd name="connsiteY38" fmla="*/ 1126 h 2455313"/>
              <a:gd name="connsiteX39" fmla="*/ 2136008 w 2758178"/>
              <a:gd name="connsiteY39" fmla="*/ 68865 h 2455313"/>
              <a:gd name="connsiteX40" fmla="*/ 2077330 w 2758178"/>
              <a:gd name="connsiteY40" fmla="*/ 298688 h 2455313"/>
              <a:gd name="connsiteX41" fmla="*/ 1985327 w 2758178"/>
              <a:gd name="connsiteY41" fmla="*/ 439647 h 2455313"/>
              <a:gd name="connsiteX42" fmla="*/ 1893548 w 2758178"/>
              <a:gd name="connsiteY42" fmla="*/ 513903 h 2455313"/>
              <a:gd name="connsiteX43" fmla="*/ 1867790 w 2758178"/>
              <a:gd name="connsiteY43" fmla="*/ 516478 h 2455313"/>
              <a:gd name="connsiteX44" fmla="*/ 1834305 w 2758178"/>
              <a:gd name="connsiteY44" fmla="*/ 516478 h 2455313"/>
              <a:gd name="connsiteX45" fmla="*/ 1775062 w 2758178"/>
              <a:gd name="connsiteY45" fmla="*/ 488144 h 2455313"/>
              <a:gd name="connsiteX46" fmla="*/ 1780214 w 2758178"/>
              <a:gd name="connsiteY46" fmla="*/ 434053 h 2455313"/>
              <a:gd name="connsiteX47" fmla="*/ 1785366 w 2758178"/>
              <a:gd name="connsiteY47" fmla="*/ 395416 h 2455313"/>
              <a:gd name="connsiteX48" fmla="*/ 1713316 w 2758178"/>
              <a:gd name="connsiteY48" fmla="*/ 308240 h 2455313"/>
              <a:gd name="connsiteX49" fmla="*/ 1677183 w 2758178"/>
              <a:gd name="connsiteY49" fmla="*/ 300112 h 2455313"/>
              <a:gd name="connsiteX50" fmla="*/ 1543242 w 2758178"/>
              <a:gd name="connsiteY50" fmla="*/ 333597 h 2455313"/>
              <a:gd name="connsiteX51" fmla="*/ 1532939 w 2758178"/>
              <a:gd name="connsiteY51" fmla="*/ 354204 h 2455313"/>
              <a:gd name="connsiteX52" fmla="*/ 1517485 w 2758178"/>
              <a:gd name="connsiteY52" fmla="*/ 392840 h 2455313"/>
              <a:gd name="connsiteX53" fmla="*/ 1549178 w 2758178"/>
              <a:gd name="connsiteY53" fmla="*/ 438812 h 2455313"/>
              <a:gd name="connsiteX54" fmla="*/ 1558698 w 2758178"/>
              <a:gd name="connsiteY54" fmla="*/ 475266 h 2455313"/>
              <a:gd name="connsiteX55" fmla="*/ 1538091 w 2758178"/>
              <a:gd name="connsiteY55" fmla="*/ 503598 h 2455313"/>
              <a:gd name="connsiteX56" fmla="*/ 1478795 w 2758178"/>
              <a:gd name="connsiteY56" fmla="*/ 551812 h 2455313"/>
              <a:gd name="connsiteX57" fmla="*/ 1437636 w 2758178"/>
              <a:gd name="connsiteY57" fmla="*/ 622084 h 2455313"/>
              <a:gd name="connsiteX58" fmla="*/ 1407422 w 2758178"/>
              <a:gd name="connsiteY58" fmla="*/ 623861 h 2455313"/>
              <a:gd name="connsiteX59" fmla="*/ 1355211 w 2758178"/>
              <a:gd name="connsiteY59" fmla="*/ 647842 h 2455313"/>
              <a:gd name="connsiteX60" fmla="*/ 1334605 w 2758178"/>
              <a:gd name="connsiteY60" fmla="*/ 704510 h 2455313"/>
              <a:gd name="connsiteX61" fmla="*/ 1313999 w 2758178"/>
              <a:gd name="connsiteY61" fmla="*/ 696782 h 2455313"/>
              <a:gd name="connsiteX62" fmla="*/ 1272786 w 2758178"/>
              <a:gd name="connsiteY62" fmla="*/ 689054 h 2455313"/>
              <a:gd name="connsiteX63" fmla="*/ 1182634 w 2758178"/>
              <a:gd name="connsiteY63" fmla="*/ 689053 h 2455313"/>
              <a:gd name="connsiteX64" fmla="*/ 1130976 w 2758178"/>
              <a:gd name="connsiteY64" fmla="*/ 675395 h 2455313"/>
              <a:gd name="connsiteX65" fmla="*/ 1071876 w 2758178"/>
              <a:gd name="connsiteY65" fmla="*/ 652993 h 2455313"/>
              <a:gd name="connsiteX66" fmla="*/ 1102784 w 2758178"/>
              <a:gd name="connsiteY66" fmla="*/ 629811 h 2455313"/>
              <a:gd name="connsiteX67" fmla="*/ 1172332 w 2758178"/>
              <a:gd name="connsiteY67" fmla="*/ 642690 h 2455313"/>
              <a:gd name="connsiteX68" fmla="*/ 1177482 w 2758178"/>
              <a:gd name="connsiteY68" fmla="*/ 660720 h 2455313"/>
              <a:gd name="connsiteX69" fmla="*/ 1228998 w 2758178"/>
              <a:gd name="connsiteY69" fmla="*/ 671024 h 2455313"/>
              <a:gd name="connsiteX70" fmla="*/ 1292346 w 2758178"/>
              <a:gd name="connsiteY70" fmla="*/ 640245 h 2455313"/>
              <a:gd name="connsiteX71" fmla="*/ 1265058 w 2758178"/>
              <a:gd name="connsiteY71" fmla="*/ 609206 h 2455313"/>
              <a:gd name="connsiteX72" fmla="*/ 1326877 w 2758178"/>
              <a:gd name="connsiteY72" fmla="*/ 593751 h 2455313"/>
              <a:gd name="connsiteX73" fmla="*/ 1339023 w 2758178"/>
              <a:gd name="connsiteY73" fmla="*/ 564208 h 2455313"/>
              <a:gd name="connsiteX74" fmla="*/ 1362938 w 2758178"/>
              <a:gd name="connsiteY74" fmla="*/ 544811 h 2455313"/>
              <a:gd name="connsiteX75" fmla="*/ 1370666 w 2758178"/>
              <a:gd name="connsiteY75" fmla="*/ 511326 h 2455313"/>
              <a:gd name="connsiteX76" fmla="*/ 1411878 w 2758178"/>
              <a:gd name="connsiteY76" fmla="*/ 501023 h 2455313"/>
              <a:gd name="connsiteX77" fmla="*/ 1427333 w 2758178"/>
              <a:gd name="connsiteY77" fmla="*/ 470113 h 2455313"/>
              <a:gd name="connsiteX78" fmla="*/ 1414454 w 2758178"/>
              <a:gd name="connsiteY78" fmla="*/ 441780 h 2455313"/>
              <a:gd name="connsiteX79" fmla="*/ 1445363 w 2758178"/>
              <a:gd name="connsiteY79" fmla="*/ 397992 h 2455313"/>
              <a:gd name="connsiteX80" fmla="*/ 1453145 w 2758178"/>
              <a:gd name="connsiteY80" fmla="*/ 384672 h 2455313"/>
              <a:gd name="connsiteX81" fmla="*/ 1440211 w 2758178"/>
              <a:gd name="connsiteY81" fmla="*/ 351628 h 2455313"/>
              <a:gd name="connsiteX82" fmla="*/ 1294163 w 2758178"/>
              <a:gd name="connsiteY82" fmla="*/ 291336 h 2455313"/>
              <a:gd name="connsiteX83" fmla="*/ 1205816 w 2758178"/>
              <a:gd name="connsiteY83" fmla="*/ 292385 h 2455313"/>
              <a:gd name="connsiteX84" fmla="*/ 1024046 w 2758178"/>
              <a:gd name="connsiteY84" fmla="*/ 156072 h 2455313"/>
              <a:gd name="connsiteX85" fmla="*/ 901942 w 2758178"/>
              <a:gd name="connsiteY85" fmla="*/ 112375 h 2455313"/>
              <a:gd name="connsiteX86" fmla="*/ 907027 w 2758178"/>
              <a:gd name="connsiteY86" fmla="*/ 142992 h 2455313"/>
              <a:gd name="connsiteX87" fmla="*/ 878692 w 2758178"/>
              <a:gd name="connsiteY87" fmla="*/ 153294 h 2455313"/>
              <a:gd name="connsiteX88" fmla="*/ 858086 w 2758178"/>
              <a:gd name="connsiteY88" fmla="*/ 181627 h 2455313"/>
              <a:gd name="connsiteX89" fmla="*/ 870965 w 2758178"/>
              <a:gd name="connsiteY89" fmla="*/ 220263 h 2455313"/>
              <a:gd name="connsiteX90" fmla="*/ 948237 w 2758178"/>
              <a:gd name="connsiteY90" fmla="*/ 220263 h 2455313"/>
              <a:gd name="connsiteX91" fmla="*/ 971421 w 2758178"/>
              <a:gd name="connsiteY91" fmla="*/ 274355 h 2455313"/>
              <a:gd name="connsiteX92" fmla="*/ 1010057 w 2758178"/>
              <a:gd name="connsiteY92" fmla="*/ 305264 h 2455313"/>
              <a:gd name="connsiteX93" fmla="*/ 1038391 w 2758178"/>
              <a:gd name="connsiteY93" fmla="*/ 323295 h 2455313"/>
              <a:gd name="connsiteX94" fmla="*/ 1027025 w 2758178"/>
              <a:gd name="connsiteY94" fmla="*/ 373193 h 2455313"/>
              <a:gd name="connsiteX95" fmla="*/ 981694 w 2758178"/>
              <a:gd name="connsiteY95" fmla="*/ 386402 h 2455313"/>
              <a:gd name="connsiteX96" fmla="*/ 899374 w 2758178"/>
              <a:gd name="connsiteY96" fmla="*/ 313067 h 2455313"/>
              <a:gd name="connsiteX97" fmla="*/ 783260 w 2758178"/>
              <a:gd name="connsiteY97" fmla="*/ 282274 h 2455313"/>
              <a:gd name="connsiteX0" fmla="*/ 795446 w 2756387"/>
              <a:gd name="connsiteY0" fmla="*/ 365622 h 2455313"/>
              <a:gd name="connsiteX1" fmla="*/ 854663 w 2756387"/>
              <a:gd name="connsiteY1" fmla="*/ 422772 h 2455313"/>
              <a:gd name="connsiteX2" fmla="*/ 877996 w 2756387"/>
              <a:gd name="connsiteY2" fmla="*/ 549772 h 2455313"/>
              <a:gd name="connsiteX3" fmla="*/ 833546 w 2756387"/>
              <a:gd name="connsiteY3" fmla="*/ 600572 h 2455313"/>
              <a:gd name="connsiteX4" fmla="*/ 770046 w 2756387"/>
              <a:gd name="connsiteY4" fmla="*/ 664072 h 2455313"/>
              <a:gd name="connsiteX5" fmla="*/ 725596 w 2756387"/>
              <a:gd name="connsiteY5" fmla="*/ 873622 h 2455313"/>
              <a:gd name="connsiteX6" fmla="*/ 738296 w 2756387"/>
              <a:gd name="connsiteY6" fmla="*/ 1038722 h 2455313"/>
              <a:gd name="connsiteX7" fmla="*/ 890696 w 2756387"/>
              <a:gd name="connsiteY7" fmla="*/ 1197472 h 2455313"/>
              <a:gd name="connsiteX8" fmla="*/ 763696 w 2756387"/>
              <a:gd name="connsiteY8" fmla="*/ 1299072 h 2455313"/>
              <a:gd name="connsiteX9" fmla="*/ 477946 w 2756387"/>
              <a:gd name="connsiteY9" fmla="*/ 1337172 h 2455313"/>
              <a:gd name="connsiteX10" fmla="*/ 338246 w 2756387"/>
              <a:gd name="connsiteY10" fmla="*/ 1445122 h 2455313"/>
              <a:gd name="connsiteX11" fmla="*/ 306496 w 2756387"/>
              <a:gd name="connsiteY11" fmla="*/ 1495922 h 2455313"/>
              <a:gd name="connsiteX12" fmla="*/ 293796 w 2756387"/>
              <a:gd name="connsiteY12" fmla="*/ 1597522 h 2455313"/>
              <a:gd name="connsiteX13" fmla="*/ 306496 w 2756387"/>
              <a:gd name="connsiteY13" fmla="*/ 1661022 h 2455313"/>
              <a:gd name="connsiteX14" fmla="*/ 810 w 2756387"/>
              <a:gd name="connsiteY14" fmla="*/ 2011601 h 2455313"/>
              <a:gd name="connsiteX15" fmla="*/ 219220 w 2756387"/>
              <a:gd name="connsiteY15" fmla="*/ 2151745 h 2455313"/>
              <a:gd name="connsiteX16" fmla="*/ 284197 w 2756387"/>
              <a:gd name="connsiteY16" fmla="*/ 2226467 h 2455313"/>
              <a:gd name="connsiteX17" fmla="*/ 261750 w 2756387"/>
              <a:gd name="connsiteY17" fmla="*/ 2324966 h 2455313"/>
              <a:gd name="connsiteX18" fmla="*/ 566846 w 2756387"/>
              <a:gd name="connsiteY18" fmla="*/ 2264272 h 2455313"/>
              <a:gd name="connsiteX19" fmla="*/ 801796 w 2756387"/>
              <a:gd name="connsiteY19" fmla="*/ 2321422 h 2455313"/>
              <a:gd name="connsiteX20" fmla="*/ 1335196 w 2756387"/>
              <a:gd name="connsiteY20" fmla="*/ 2454772 h 2455313"/>
              <a:gd name="connsiteX21" fmla="*/ 1794650 w 2756387"/>
              <a:gd name="connsiteY21" fmla="*/ 2365053 h 2455313"/>
              <a:gd name="connsiteX22" fmla="*/ 1950531 w 2756387"/>
              <a:gd name="connsiteY22" fmla="*/ 2279635 h 2455313"/>
              <a:gd name="connsiteX23" fmla="*/ 2157214 w 2756387"/>
              <a:gd name="connsiteY23" fmla="*/ 2204869 h 2455313"/>
              <a:gd name="connsiteX24" fmla="*/ 2274586 w 2756387"/>
              <a:gd name="connsiteY24" fmla="*/ 2044685 h 2455313"/>
              <a:gd name="connsiteX25" fmla="*/ 2509331 w 2756387"/>
              <a:gd name="connsiteY25" fmla="*/ 1932229 h 2455313"/>
              <a:gd name="connsiteX26" fmla="*/ 2756367 w 2756387"/>
              <a:gd name="connsiteY26" fmla="*/ 1718377 h 2455313"/>
              <a:gd name="connsiteX27" fmla="*/ 2522851 w 2756387"/>
              <a:gd name="connsiteY27" fmla="*/ 1582364 h 2455313"/>
              <a:gd name="connsiteX28" fmla="*/ 2425553 w 2756387"/>
              <a:gd name="connsiteY28" fmla="*/ 1397599 h 2455313"/>
              <a:gd name="connsiteX29" fmla="*/ 2370860 w 2756387"/>
              <a:gd name="connsiteY29" fmla="*/ 1257694 h 2455313"/>
              <a:gd name="connsiteX30" fmla="*/ 2241813 w 2756387"/>
              <a:gd name="connsiteY30" fmla="*/ 946340 h 2455313"/>
              <a:gd name="connsiteX31" fmla="*/ 2302650 w 2756387"/>
              <a:gd name="connsiteY31" fmla="*/ 395119 h 2455313"/>
              <a:gd name="connsiteX32" fmla="*/ 2338563 w 2756387"/>
              <a:gd name="connsiteY32" fmla="*/ 229319 h 2455313"/>
              <a:gd name="connsiteX33" fmla="*/ 2294928 w 2756387"/>
              <a:gd name="connsiteY33" fmla="*/ 149548 h 2455313"/>
              <a:gd name="connsiteX34" fmla="*/ 2268033 w 2756387"/>
              <a:gd name="connsiteY34" fmla="*/ 137323 h 2455313"/>
              <a:gd name="connsiteX35" fmla="*/ 2209355 w 2756387"/>
              <a:gd name="connsiteY35" fmla="*/ 88423 h 2455313"/>
              <a:gd name="connsiteX36" fmla="*/ 2192242 w 2756387"/>
              <a:gd name="connsiteY36" fmla="*/ 71310 h 2455313"/>
              <a:gd name="connsiteX37" fmla="*/ 2211801 w 2756387"/>
              <a:gd name="connsiteY37" fmla="*/ 29746 h 2455313"/>
              <a:gd name="connsiteX38" fmla="*/ 2187114 w 2756387"/>
              <a:gd name="connsiteY38" fmla="*/ 1126 h 2455313"/>
              <a:gd name="connsiteX39" fmla="*/ 2136008 w 2756387"/>
              <a:gd name="connsiteY39" fmla="*/ 68865 h 2455313"/>
              <a:gd name="connsiteX40" fmla="*/ 2077330 w 2756387"/>
              <a:gd name="connsiteY40" fmla="*/ 298688 h 2455313"/>
              <a:gd name="connsiteX41" fmla="*/ 1985327 w 2756387"/>
              <a:gd name="connsiteY41" fmla="*/ 439647 h 2455313"/>
              <a:gd name="connsiteX42" fmla="*/ 1893548 w 2756387"/>
              <a:gd name="connsiteY42" fmla="*/ 513903 h 2455313"/>
              <a:gd name="connsiteX43" fmla="*/ 1867790 w 2756387"/>
              <a:gd name="connsiteY43" fmla="*/ 516478 h 2455313"/>
              <a:gd name="connsiteX44" fmla="*/ 1834305 w 2756387"/>
              <a:gd name="connsiteY44" fmla="*/ 516478 h 2455313"/>
              <a:gd name="connsiteX45" fmla="*/ 1775062 w 2756387"/>
              <a:gd name="connsiteY45" fmla="*/ 488144 h 2455313"/>
              <a:gd name="connsiteX46" fmla="*/ 1780214 w 2756387"/>
              <a:gd name="connsiteY46" fmla="*/ 434053 h 2455313"/>
              <a:gd name="connsiteX47" fmla="*/ 1785366 w 2756387"/>
              <a:gd name="connsiteY47" fmla="*/ 395416 h 2455313"/>
              <a:gd name="connsiteX48" fmla="*/ 1713316 w 2756387"/>
              <a:gd name="connsiteY48" fmla="*/ 308240 h 2455313"/>
              <a:gd name="connsiteX49" fmla="*/ 1677183 w 2756387"/>
              <a:gd name="connsiteY49" fmla="*/ 300112 h 2455313"/>
              <a:gd name="connsiteX50" fmla="*/ 1543242 w 2756387"/>
              <a:gd name="connsiteY50" fmla="*/ 333597 h 2455313"/>
              <a:gd name="connsiteX51" fmla="*/ 1532939 w 2756387"/>
              <a:gd name="connsiteY51" fmla="*/ 354204 h 2455313"/>
              <a:gd name="connsiteX52" fmla="*/ 1517485 w 2756387"/>
              <a:gd name="connsiteY52" fmla="*/ 392840 h 2455313"/>
              <a:gd name="connsiteX53" fmla="*/ 1549178 w 2756387"/>
              <a:gd name="connsiteY53" fmla="*/ 438812 h 2455313"/>
              <a:gd name="connsiteX54" fmla="*/ 1558698 w 2756387"/>
              <a:gd name="connsiteY54" fmla="*/ 475266 h 2455313"/>
              <a:gd name="connsiteX55" fmla="*/ 1538091 w 2756387"/>
              <a:gd name="connsiteY55" fmla="*/ 503598 h 2455313"/>
              <a:gd name="connsiteX56" fmla="*/ 1478795 w 2756387"/>
              <a:gd name="connsiteY56" fmla="*/ 551812 h 2455313"/>
              <a:gd name="connsiteX57" fmla="*/ 1437636 w 2756387"/>
              <a:gd name="connsiteY57" fmla="*/ 622084 h 2455313"/>
              <a:gd name="connsiteX58" fmla="*/ 1407422 w 2756387"/>
              <a:gd name="connsiteY58" fmla="*/ 623861 h 2455313"/>
              <a:gd name="connsiteX59" fmla="*/ 1355211 w 2756387"/>
              <a:gd name="connsiteY59" fmla="*/ 647842 h 2455313"/>
              <a:gd name="connsiteX60" fmla="*/ 1334605 w 2756387"/>
              <a:gd name="connsiteY60" fmla="*/ 704510 h 2455313"/>
              <a:gd name="connsiteX61" fmla="*/ 1313999 w 2756387"/>
              <a:gd name="connsiteY61" fmla="*/ 696782 h 2455313"/>
              <a:gd name="connsiteX62" fmla="*/ 1272786 w 2756387"/>
              <a:gd name="connsiteY62" fmla="*/ 689054 h 2455313"/>
              <a:gd name="connsiteX63" fmla="*/ 1182634 w 2756387"/>
              <a:gd name="connsiteY63" fmla="*/ 689053 h 2455313"/>
              <a:gd name="connsiteX64" fmla="*/ 1130976 w 2756387"/>
              <a:gd name="connsiteY64" fmla="*/ 675395 h 2455313"/>
              <a:gd name="connsiteX65" fmla="*/ 1071876 w 2756387"/>
              <a:gd name="connsiteY65" fmla="*/ 652993 h 2455313"/>
              <a:gd name="connsiteX66" fmla="*/ 1102784 w 2756387"/>
              <a:gd name="connsiteY66" fmla="*/ 629811 h 2455313"/>
              <a:gd name="connsiteX67" fmla="*/ 1172332 w 2756387"/>
              <a:gd name="connsiteY67" fmla="*/ 642690 h 2455313"/>
              <a:gd name="connsiteX68" fmla="*/ 1177482 w 2756387"/>
              <a:gd name="connsiteY68" fmla="*/ 660720 h 2455313"/>
              <a:gd name="connsiteX69" fmla="*/ 1228998 w 2756387"/>
              <a:gd name="connsiteY69" fmla="*/ 671024 h 2455313"/>
              <a:gd name="connsiteX70" fmla="*/ 1292346 w 2756387"/>
              <a:gd name="connsiteY70" fmla="*/ 640245 h 2455313"/>
              <a:gd name="connsiteX71" fmla="*/ 1265058 w 2756387"/>
              <a:gd name="connsiteY71" fmla="*/ 609206 h 2455313"/>
              <a:gd name="connsiteX72" fmla="*/ 1326877 w 2756387"/>
              <a:gd name="connsiteY72" fmla="*/ 593751 h 2455313"/>
              <a:gd name="connsiteX73" fmla="*/ 1339023 w 2756387"/>
              <a:gd name="connsiteY73" fmla="*/ 564208 h 2455313"/>
              <a:gd name="connsiteX74" fmla="*/ 1362938 w 2756387"/>
              <a:gd name="connsiteY74" fmla="*/ 544811 h 2455313"/>
              <a:gd name="connsiteX75" fmla="*/ 1370666 w 2756387"/>
              <a:gd name="connsiteY75" fmla="*/ 511326 h 2455313"/>
              <a:gd name="connsiteX76" fmla="*/ 1411878 w 2756387"/>
              <a:gd name="connsiteY76" fmla="*/ 501023 h 2455313"/>
              <a:gd name="connsiteX77" fmla="*/ 1427333 w 2756387"/>
              <a:gd name="connsiteY77" fmla="*/ 470113 h 2455313"/>
              <a:gd name="connsiteX78" fmla="*/ 1414454 w 2756387"/>
              <a:gd name="connsiteY78" fmla="*/ 441780 h 2455313"/>
              <a:gd name="connsiteX79" fmla="*/ 1445363 w 2756387"/>
              <a:gd name="connsiteY79" fmla="*/ 397992 h 2455313"/>
              <a:gd name="connsiteX80" fmla="*/ 1453145 w 2756387"/>
              <a:gd name="connsiteY80" fmla="*/ 384672 h 2455313"/>
              <a:gd name="connsiteX81" fmla="*/ 1440211 w 2756387"/>
              <a:gd name="connsiteY81" fmla="*/ 351628 h 2455313"/>
              <a:gd name="connsiteX82" fmla="*/ 1294163 w 2756387"/>
              <a:gd name="connsiteY82" fmla="*/ 291336 h 2455313"/>
              <a:gd name="connsiteX83" fmla="*/ 1205816 w 2756387"/>
              <a:gd name="connsiteY83" fmla="*/ 292385 h 2455313"/>
              <a:gd name="connsiteX84" fmla="*/ 1024046 w 2756387"/>
              <a:gd name="connsiteY84" fmla="*/ 156072 h 2455313"/>
              <a:gd name="connsiteX85" fmla="*/ 901942 w 2756387"/>
              <a:gd name="connsiteY85" fmla="*/ 112375 h 2455313"/>
              <a:gd name="connsiteX86" fmla="*/ 907027 w 2756387"/>
              <a:gd name="connsiteY86" fmla="*/ 142992 h 2455313"/>
              <a:gd name="connsiteX87" fmla="*/ 878692 w 2756387"/>
              <a:gd name="connsiteY87" fmla="*/ 153294 h 2455313"/>
              <a:gd name="connsiteX88" fmla="*/ 858086 w 2756387"/>
              <a:gd name="connsiteY88" fmla="*/ 181627 h 2455313"/>
              <a:gd name="connsiteX89" fmla="*/ 870965 w 2756387"/>
              <a:gd name="connsiteY89" fmla="*/ 220263 h 2455313"/>
              <a:gd name="connsiteX90" fmla="*/ 948237 w 2756387"/>
              <a:gd name="connsiteY90" fmla="*/ 220263 h 2455313"/>
              <a:gd name="connsiteX91" fmla="*/ 971421 w 2756387"/>
              <a:gd name="connsiteY91" fmla="*/ 274355 h 2455313"/>
              <a:gd name="connsiteX92" fmla="*/ 1010057 w 2756387"/>
              <a:gd name="connsiteY92" fmla="*/ 305264 h 2455313"/>
              <a:gd name="connsiteX93" fmla="*/ 1038391 w 2756387"/>
              <a:gd name="connsiteY93" fmla="*/ 323295 h 2455313"/>
              <a:gd name="connsiteX94" fmla="*/ 1027025 w 2756387"/>
              <a:gd name="connsiteY94" fmla="*/ 373193 h 2455313"/>
              <a:gd name="connsiteX95" fmla="*/ 981694 w 2756387"/>
              <a:gd name="connsiteY95" fmla="*/ 386402 h 2455313"/>
              <a:gd name="connsiteX96" fmla="*/ 899374 w 2756387"/>
              <a:gd name="connsiteY96" fmla="*/ 313067 h 2455313"/>
              <a:gd name="connsiteX97" fmla="*/ 783260 w 2756387"/>
              <a:gd name="connsiteY97" fmla="*/ 282274 h 2455313"/>
              <a:gd name="connsiteX0" fmla="*/ 795446 w 2682656"/>
              <a:gd name="connsiteY0" fmla="*/ 365622 h 2455313"/>
              <a:gd name="connsiteX1" fmla="*/ 854663 w 2682656"/>
              <a:gd name="connsiteY1" fmla="*/ 422772 h 2455313"/>
              <a:gd name="connsiteX2" fmla="*/ 877996 w 2682656"/>
              <a:gd name="connsiteY2" fmla="*/ 549772 h 2455313"/>
              <a:gd name="connsiteX3" fmla="*/ 833546 w 2682656"/>
              <a:gd name="connsiteY3" fmla="*/ 600572 h 2455313"/>
              <a:gd name="connsiteX4" fmla="*/ 770046 w 2682656"/>
              <a:gd name="connsiteY4" fmla="*/ 664072 h 2455313"/>
              <a:gd name="connsiteX5" fmla="*/ 725596 w 2682656"/>
              <a:gd name="connsiteY5" fmla="*/ 873622 h 2455313"/>
              <a:gd name="connsiteX6" fmla="*/ 738296 w 2682656"/>
              <a:gd name="connsiteY6" fmla="*/ 1038722 h 2455313"/>
              <a:gd name="connsiteX7" fmla="*/ 890696 w 2682656"/>
              <a:gd name="connsiteY7" fmla="*/ 1197472 h 2455313"/>
              <a:gd name="connsiteX8" fmla="*/ 763696 w 2682656"/>
              <a:gd name="connsiteY8" fmla="*/ 1299072 h 2455313"/>
              <a:gd name="connsiteX9" fmla="*/ 477946 w 2682656"/>
              <a:gd name="connsiteY9" fmla="*/ 1337172 h 2455313"/>
              <a:gd name="connsiteX10" fmla="*/ 338246 w 2682656"/>
              <a:gd name="connsiteY10" fmla="*/ 1445122 h 2455313"/>
              <a:gd name="connsiteX11" fmla="*/ 306496 w 2682656"/>
              <a:gd name="connsiteY11" fmla="*/ 1495922 h 2455313"/>
              <a:gd name="connsiteX12" fmla="*/ 293796 w 2682656"/>
              <a:gd name="connsiteY12" fmla="*/ 1597522 h 2455313"/>
              <a:gd name="connsiteX13" fmla="*/ 306496 w 2682656"/>
              <a:gd name="connsiteY13" fmla="*/ 1661022 h 2455313"/>
              <a:gd name="connsiteX14" fmla="*/ 810 w 2682656"/>
              <a:gd name="connsiteY14" fmla="*/ 2011601 h 2455313"/>
              <a:gd name="connsiteX15" fmla="*/ 219220 w 2682656"/>
              <a:gd name="connsiteY15" fmla="*/ 2151745 h 2455313"/>
              <a:gd name="connsiteX16" fmla="*/ 284197 w 2682656"/>
              <a:gd name="connsiteY16" fmla="*/ 2226467 h 2455313"/>
              <a:gd name="connsiteX17" fmla="*/ 261750 w 2682656"/>
              <a:gd name="connsiteY17" fmla="*/ 2324966 h 2455313"/>
              <a:gd name="connsiteX18" fmla="*/ 566846 w 2682656"/>
              <a:gd name="connsiteY18" fmla="*/ 2264272 h 2455313"/>
              <a:gd name="connsiteX19" fmla="*/ 801796 w 2682656"/>
              <a:gd name="connsiteY19" fmla="*/ 2321422 h 2455313"/>
              <a:gd name="connsiteX20" fmla="*/ 1335196 w 2682656"/>
              <a:gd name="connsiteY20" fmla="*/ 2454772 h 2455313"/>
              <a:gd name="connsiteX21" fmla="*/ 1794650 w 2682656"/>
              <a:gd name="connsiteY21" fmla="*/ 2365053 h 2455313"/>
              <a:gd name="connsiteX22" fmla="*/ 1950531 w 2682656"/>
              <a:gd name="connsiteY22" fmla="*/ 2279635 h 2455313"/>
              <a:gd name="connsiteX23" fmla="*/ 2157214 w 2682656"/>
              <a:gd name="connsiteY23" fmla="*/ 2204869 h 2455313"/>
              <a:gd name="connsiteX24" fmla="*/ 2274586 w 2682656"/>
              <a:gd name="connsiteY24" fmla="*/ 2044685 h 2455313"/>
              <a:gd name="connsiteX25" fmla="*/ 2509331 w 2682656"/>
              <a:gd name="connsiteY25" fmla="*/ 1932229 h 2455313"/>
              <a:gd name="connsiteX26" fmla="*/ 2682625 w 2682656"/>
              <a:gd name="connsiteY26" fmla="*/ 1718377 h 2455313"/>
              <a:gd name="connsiteX27" fmla="*/ 2522851 w 2682656"/>
              <a:gd name="connsiteY27" fmla="*/ 1582364 h 2455313"/>
              <a:gd name="connsiteX28" fmla="*/ 2425553 w 2682656"/>
              <a:gd name="connsiteY28" fmla="*/ 1397599 h 2455313"/>
              <a:gd name="connsiteX29" fmla="*/ 2370860 w 2682656"/>
              <a:gd name="connsiteY29" fmla="*/ 1257694 h 2455313"/>
              <a:gd name="connsiteX30" fmla="*/ 2241813 w 2682656"/>
              <a:gd name="connsiteY30" fmla="*/ 946340 h 2455313"/>
              <a:gd name="connsiteX31" fmla="*/ 2302650 w 2682656"/>
              <a:gd name="connsiteY31" fmla="*/ 395119 h 2455313"/>
              <a:gd name="connsiteX32" fmla="*/ 2338563 w 2682656"/>
              <a:gd name="connsiteY32" fmla="*/ 229319 h 2455313"/>
              <a:gd name="connsiteX33" fmla="*/ 2294928 w 2682656"/>
              <a:gd name="connsiteY33" fmla="*/ 149548 h 2455313"/>
              <a:gd name="connsiteX34" fmla="*/ 2268033 w 2682656"/>
              <a:gd name="connsiteY34" fmla="*/ 137323 h 2455313"/>
              <a:gd name="connsiteX35" fmla="*/ 2209355 w 2682656"/>
              <a:gd name="connsiteY35" fmla="*/ 88423 h 2455313"/>
              <a:gd name="connsiteX36" fmla="*/ 2192242 w 2682656"/>
              <a:gd name="connsiteY36" fmla="*/ 71310 h 2455313"/>
              <a:gd name="connsiteX37" fmla="*/ 2211801 w 2682656"/>
              <a:gd name="connsiteY37" fmla="*/ 29746 h 2455313"/>
              <a:gd name="connsiteX38" fmla="*/ 2187114 w 2682656"/>
              <a:gd name="connsiteY38" fmla="*/ 1126 h 2455313"/>
              <a:gd name="connsiteX39" fmla="*/ 2136008 w 2682656"/>
              <a:gd name="connsiteY39" fmla="*/ 68865 h 2455313"/>
              <a:gd name="connsiteX40" fmla="*/ 2077330 w 2682656"/>
              <a:gd name="connsiteY40" fmla="*/ 298688 h 2455313"/>
              <a:gd name="connsiteX41" fmla="*/ 1985327 w 2682656"/>
              <a:gd name="connsiteY41" fmla="*/ 439647 h 2455313"/>
              <a:gd name="connsiteX42" fmla="*/ 1893548 w 2682656"/>
              <a:gd name="connsiteY42" fmla="*/ 513903 h 2455313"/>
              <a:gd name="connsiteX43" fmla="*/ 1867790 w 2682656"/>
              <a:gd name="connsiteY43" fmla="*/ 516478 h 2455313"/>
              <a:gd name="connsiteX44" fmla="*/ 1834305 w 2682656"/>
              <a:gd name="connsiteY44" fmla="*/ 516478 h 2455313"/>
              <a:gd name="connsiteX45" fmla="*/ 1775062 w 2682656"/>
              <a:gd name="connsiteY45" fmla="*/ 488144 h 2455313"/>
              <a:gd name="connsiteX46" fmla="*/ 1780214 w 2682656"/>
              <a:gd name="connsiteY46" fmla="*/ 434053 h 2455313"/>
              <a:gd name="connsiteX47" fmla="*/ 1785366 w 2682656"/>
              <a:gd name="connsiteY47" fmla="*/ 395416 h 2455313"/>
              <a:gd name="connsiteX48" fmla="*/ 1713316 w 2682656"/>
              <a:gd name="connsiteY48" fmla="*/ 308240 h 2455313"/>
              <a:gd name="connsiteX49" fmla="*/ 1677183 w 2682656"/>
              <a:gd name="connsiteY49" fmla="*/ 300112 h 2455313"/>
              <a:gd name="connsiteX50" fmla="*/ 1543242 w 2682656"/>
              <a:gd name="connsiteY50" fmla="*/ 333597 h 2455313"/>
              <a:gd name="connsiteX51" fmla="*/ 1532939 w 2682656"/>
              <a:gd name="connsiteY51" fmla="*/ 354204 h 2455313"/>
              <a:gd name="connsiteX52" fmla="*/ 1517485 w 2682656"/>
              <a:gd name="connsiteY52" fmla="*/ 392840 h 2455313"/>
              <a:gd name="connsiteX53" fmla="*/ 1549178 w 2682656"/>
              <a:gd name="connsiteY53" fmla="*/ 438812 h 2455313"/>
              <a:gd name="connsiteX54" fmla="*/ 1558698 w 2682656"/>
              <a:gd name="connsiteY54" fmla="*/ 475266 h 2455313"/>
              <a:gd name="connsiteX55" fmla="*/ 1538091 w 2682656"/>
              <a:gd name="connsiteY55" fmla="*/ 503598 h 2455313"/>
              <a:gd name="connsiteX56" fmla="*/ 1478795 w 2682656"/>
              <a:gd name="connsiteY56" fmla="*/ 551812 h 2455313"/>
              <a:gd name="connsiteX57" fmla="*/ 1437636 w 2682656"/>
              <a:gd name="connsiteY57" fmla="*/ 622084 h 2455313"/>
              <a:gd name="connsiteX58" fmla="*/ 1407422 w 2682656"/>
              <a:gd name="connsiteY58" fmla="*/ 623861 h 2455313"/>
              <a:gd name="connsiteX59" fmla="*/ 1355211 w 2682656"/>
              <a:gd name="connsiteY59" fmla="*/ 647842 h 2455313"/>
              <a:gd name="connsiteX60" fmla="*/ 1334605 w 2682656"/>
              <a:gd name="connsiteY60" fmla="*/ 704510 h 2455313"/>
              <a:gd name="connsiteX61" fmla="*/ 1313999 w 2682656"/>
              <a:gd name="connsiteY61" fmla="*/ 696782 h 2455313"/>
              <a:gd name="connsiteX62" fmla="*/ 1272786 w 2682656"/>
              <a:gd name="connsiteY62" fmla="*/ 689054 h 2455313"/>
              <a:gd name="connsiteX63" fmla="*/ 1182634 w 2682656"/>
              <a:gd name="connsiteY63" fmla="*/ 689053 h 2455313"/>
              <a:gd name="connsiteX64" fmla="*/ 1130976 w 2682656"/>
              <a:gd name="connsiteY64" fmla="*/ 675395 h 2455313"/>
              <a:gd name="connsiteX65" fmla="*/ 1071876 w 2682656"/>
              <a:gd name="connsiteY65" fmla="*/ 652993 h 2455313"/>
              <a:gd name="connsiteX66" fmla="*/ 1102784 w 2682656"/>
              <a:gd name="connsiteY66" fmla="*/ 629811 h 2455313"/>
              <a:gd name="connsiteX67" fmla="*/ 1172332 w 2682656"/>
              <a:gd name="connsiteY67" fmla="*/ 642690 h 2455313"/>
              <a:gd name="connsiteX68" fmla="*/ 1177482 w 2682656"/>
              <a:gd name="connsiteY68" fmla="*/ 660720 h 2455313"/>
              <a:gd name="connsiteX69" fmla="*/ 1228998 w 2682656"/>
              <a:gd name="connsiteY69" fmla="*/ 671024 h 2455313"/>
              <a:gd name="connsiteX70" fmla="*/ 1292346 w 2682656"/>
              <a:gd name="connsiteY70" fmla="*/ 640245 h 2455313"/>
              <a:gd name="connsiteX71" fmla="*/ 1265058 w 2682656"/>
              <a:gd name="connsiteY71" fmla="*/ 609206 h 2455313"/>
              <a:gd name="connsiteX72" fmla="*/ 1326877 w 2682656"/>
              <a:gd name="connsiteY72" fmla="*/ 593751 h 2455313"/>
              <a:gd name="connsiteX73" fmla="*/ 1339023 w 2682656"/>
              <a:gd name="connsiteY73" fmla="*/ 564208 h 2455313"/>
              <a:gd name="connsiteX74" fmla="*/ 1362938 w 2682656"/>
              <a:gd name="connsiteY74" fmla="*/ 544811 h 2455313"/>
              <a:gd name="connsiteX75" fmla="*/ 1370666 w 2682656"/>
              <a:gd name="connsiteY75" fmla="*/ 511326 h 2455313"/>
              <a:gd name="connsiteX76" fmla="*/ 1411878 w 2682656"/>
              <a:gd name="connsiteY76" fmla="*/ 501023 h 2455313"/>
              <a:gd name="connsiteX77" fmla="*/ 1427333 w 2682656"/>
              <a:gd name="connsiteY77" fmla="*/ 470113 h 2455313"/>
              <a:gd name="connsiteX78" fmla="*/ 1414454 w 2682656"/>
              <a:gd name="connsiteY78" fmla="*/ 441780 h 2455313"/>
              <a:gd name="connsiteX79" fmla="*/ 1445363 w 2682656"/>
              <a:gd name="connsiteY79" fmla="*/ 397992 h 2455313"/>
              <a:gd name="connsiteX80" fmla="*/ 1453145 w 2682656"/>
              <a:gd name="connsiteY80" fmla="*/ 384672 h 2455313"/>
              <a:gd name="connsiteX81" fmla="*/ 1440211 w 2682656"/>
              <a:gd name="connsiteY81" fmla="*/ 351628 h 2455313"/>
              <a:gd name="connsiteX82" fmla="*/ 1294163 w 2682656"/>
              <a:gd name="connsiteY82" fmla="*/ 291336 h 2455313"/>
              <a:gd name="connsiteX83" fmla="*/ 1205816 w 2682656"/>
              <a:gd name="connsiteY83" fmla="*/ 292385 h 2455313"/>
              <a:gd name="connsiteX84" fmla="*/ 1024046 w 2682656"/>
              <a:gd name="connsiteY84" fmla="*/ 156072 h 2455313"/>
              <a:gd name="connsiteX85" fmla="*/ 901942 w 2682656"/>
              <a:gd name="connsiteY85" fmla="*/ 112375 h 2455313"/>
              <a:gd name="connsiteX86" fmla="*/ 907027 w 2682656"/>
              <a:gd name="connsiteY86" fmla="*/ 142992 h 2455313"/>
              <a:gd name="connsiteX87" fmla="*/ 878692 w 2682656"/>
              <a:gd name="connsiteY87" fmla="*/ 153294 h 2455313"/>
              <a:gd name="connsiteX88" fmla="*/ 858086 w 2682656"/>
              <a:gd name="connsiteY88" fmla="*/ 181627 h 2455313"/>
              <a:gd name="connsiteX89" fmla="*/ 870965 w 2682656"/>
              <a:gd name="connsiteY89" fmla="*/ 220263 h 2455313"/>
              <a:gd name="connsiteX90" fmla="*/ 948237 w 2682656"/>
              <a:gd name="connsiteY90" fmla="*/ 220263 h 2455313"/>
              <a:gd name="connsiteX91" fmla="*/ 971421 w 2682656"/>
              <a:gd name="connsiteY91" fmla="*/ 274355 h 2455313"/>
              <a:gd name="connsiteX92" fmla="*/ 1010057 w 2682656"/>
              <a:gd name="connsiteY92" fmla="*/ 305264 h 2455313"/>
              <a:gd name="connsiteX93" fmla="*/ 1038391 w 2682656"/>
              <a:gd name="connsiteY93" fmla="*/ 323295 h 2455313"/>
              <a:gd name="connsiteX94" fmla="*/ 1027025 w 2682656"/>
              <a:gd name="connsiteY94" fmla="*/ 373193 h 2455313"/>
              <a:gd name="connsiteX95" fmla="*/ 981694 w 2682656"/>
              <a:gd name="connsiteY95" fmla="*/ 386402 h 2455313"/>
              <a:gd name="connsiteX96" fmla="*/ 899374 w 2682656"/>
              <a:gd name="connsiteY96" fmla="*/ 313067 h 2455313"/>
              <a:gd name="connsiteX97" fmla="*/ 783260 w 2682656"/>
              <a:gd name="connsiteY97" fmla="*/ 282274 h 2455313"/>
              <a:gd name="connsiteX0" fmla="*/ 795446 w 2682758"/>
              <a:gd name="connsiteY0" fmla="*/ 365622 h 2455313"/>
              <a:gd name="connsiteX1" fmla="*/ 854663 w 2682758"/>
              <a:gd name="connsiteY1" fmla="*/ 422772 h 2455313"/>
              <a:gd name="connsiteX2" fmla="*/ 877996 w 2682758"/>
              <a:gd name="connsiteY2" fmla="*/ 549772 h 2455313"/>
              <a:gd name="connsiteX3" fmla="*/ 833546 w 2682758"/>
              <a:gd name="connsiteY3" fmla="*/ 600572 h 2455313"/>
              <a:gd name="connsiteX4" fmla="*/ 770046 w 2682758"/>
              <a:gd name="connsiteY4" fmla="*/ 664072 h 2455313"/>
              <a:gd name="connsiteX5" fmla="*/ 725596 w 2682758"/>
              <a:gd name="connsiteY5" fmla="*/ 873622 h 2455313"/>
              <a:gd name="connsiteX6" fmla="*/ 738296 w 2682758"/>
              <a:gd name="connsiteY6" fmla="*/ 1038722 h 2455313"/>
              <a:gd name="connsiteX7" fmla="*/ 890696 w 2682758"/>
              <a:gd name="connsiteY7" fmla="*/ 1197472 h 2455313"/>
              <a:gd name="connsiteX8" fmla="*/ 763696 w 2682758"/>
              <a:gd name="connsiteY8" fmla="*/ 1299072 h 2455313"/>
              <a:gd name="connsiteX9" fmla="*/ 477946 w 2682758"/>
              <a:gd name="connsiteY9" fmla="*/ 1337172 h 2455313"/>
              <a:gd name="connsiteX10" fmla="*/ 338246 w 2682758"/>
              <a:gd name="connsiteY10" fmla="*/ 1445122 h 2455313"/>
              <a:gd name="connsiteX11" fmla="*/ 306496 w 2682758"/>
              <a:gd name="connsiteY11" fmla="*/ 1495922 h 2455313"/>
              <a:gd name="connsiteX12" fmla="*/ 293796 w 2682758"/>
              <a:gd name="connsiteY12" fmla="*/ 1597522 h 2455313"/>
              <a:gd name="connsiteX13" fmla="*/ 306496 w 2682758"/>
              <a:gd name="connsiteY13" fmla="*/ 1661022 h 2455313"/>
              <a:gd name="connsiteX14" fmla="*/ 810 w 2682758"/>
              <a:gd name="connsiteY14" fmla="*/ 2011601 h 2455313"/>
              <a:gd name="connsiteX15" fmla="*/ 219220 w 2682758"/>
              <a:gd name="connsiteY15" fmla="*/ 2151745 h 2455313"/>
              <a:gd name="connsiteX16" fmla="*/ 284197 w 2682758"/>
              <a:gd name="connsiteY16" fmla="*/ 2226467 h 2455313"/>
              <a:gd name="connsiteX17" fmla="*/ 261750 w 2682758"/>
              <a:gd name="connsiteY17" fmla="*/ 2324966 h 2455313"/>
              <a:gd name="connsiteX18" fmla="*/ 566846 w 2682758"/>
              <a:gd name="connsiteY18" fmla="*/ 2264272 h 2455313"/>
              <a:gd name="connsiteX19" fmla="*/ 801796 w 2682758"/>
              <a:gd name="connsiteY19" fmla="*/ 2321422 h 2455313"/>
              <a:gd name="connsiteX20" fmla="*/ 1335196 w 2682758"/>
              <a:gd name="connsiteY20" fmla="*/ 2454772 h 2455313"/>
              <a:gd name="connsiteX21" fmla="*/ 1794650 w 2682758"/>
              <a:gd name="connsiteY21" fmla="*/ 2365053 h 2455313"/>
              <a:gd name="connsiteX22" fmla="*/ 1950531 w 2682758"/>
              <a:gd name="connsiteY22" fmla="*/ 2279635 h 2455313"/>
              <a:gd name="connsiteX23" fmla="*/ 2157214 w 2682758"/>
              <a:gd name="connsiteY23" fmla="*/ 2204869 h 2455313"/>
              <a:gd name="connsiteX24" fmla="*/ 2274586 w 2682758"/>
              <a:gd name="connsiteY24" fmla="*/ 2044685 h 2455313"/>
              <a:gd name="connsiteX25" fmla="*/ 2494582 w 2682758"/>
              <a:gd name="connsiteY25" fmla="*/ 1932229 h 2455313"/>
              <a:gd name="connsiteX26" fmla="*/ 2682625 w 2682758"/>
              <a:gd name="connsiteY26" fmla="*/ 1718377 h 2455313"/>
              <a:gd name="connsiteX27" fmla="*/ 2522851 w 2682758"/>
              <a:gd name="connsiteY27" fmla="*/ 1582364 h 2455313"/>
              <a:gd name="connsiteX28" fmla="*/ 2425553 w 2682758"/>
              <a:gd name="connsiteY28" fmla="*/ 1397599 h 2455313"/>
              <a:gd name="connsiteX29" fmla="*/ 2370860 w 2682758"/>
              <a:gd name="connsiteY29" fmla="*/ 1257694 h 2455313"/>
              <a:gd name="connsiteX30" fmla="*/ 2241813 w 2682758"/>
              <a:gd name="connsiteY30" fmla="*/ 946340 h 2455313"/>
              <a:gd name="connsiteX31" fmla="*/ 2302650 w 2682758"/>
              <a:gd name="connsiteY31" fmla="*/ 395119 h 2455313"/>
              <a:gd name="connsiteX32" fmla="*/ 2338563 w 2682758"/>
              <a:gd name="connsiteY32" fmla="*/ 229319 h 2455313"/>
              <a:gd name="connsiteX33" fmla="*/ 2294928 w 2682758"/>
              <a:gd name="connsiteY33" fmla="*/ 149548 h 2455313"/>
              <a:gd name="connsiteX34" fmla="*/ 2268033 w 2682758"/>
              <a:gd name="connsiteY34" fmla="*/ 137323 h 2455313"/>
              <a:gd name="connsiteX35" fmla="*/ 2209355 w 2682758"/>
              <a:gd name="connsiteY35" fmla="*/ 88423 h 2455313"/>
              <a:gd name="connsiteX36" fmla="*/ 2192242 w 2682758"/>
              <a:gd name="connsiteY36" fmla="*/ 71310 h 2455313"/>
              <a:gd name="connsiteX37" fmla="*/ 2211801 w 2682758"/>
              <a:gd name="connsiteY37" fmla="*/ 29746 h 2455313"/>
              <a:gd name="connsiteX38" fmla="*/ 2187114 w 2682758"/>
              <a:gd name="connsiteY38" fmla="*/ 1126 h 2455313"/>
              <a:gd name="connsiteX39" fmla="*/ 2136008 w 2682758"/>
              <a:gd name="connsiteY39" fmla="*/ 68865 h 2455313"/>
              <a:gd name="connsiteX40" fmla="*/ 2077330 w 2682758"/>
              <a:gd name="connsiteY40" fmla="*/ 298688 h 2455313"/>
              <a:gd name="connsiteX41" fmla="*/ 1985327 w 2682758"/>
              <a:gd name="connsiteY41" fmla="*/ 439647 h 2455313"/>
              <a:gd name="connsiteX42" fmla="*/ 1893548 w 2682758"/>
              <a:gd name="connsiteY42" fmla="*/ 513903 h 2455313"/>
              <a:gd name="connsiteX43" fmla="*/ 1867790 w 2682758"/>
              <a:gd name="connsiteY43" fmla="*/ 516478 h 2455313"/>
              <a:gd name="connsiteX44" fmla="*/ 1834305 w 2682758"/>
              <a:gd name="connsiteY44" fmla="*/ 516478 h 2455313"/>
              <a:gd name="connsiteX45" fmla="*/ 1775062 w 2682758"/>
              <a:gd name="connsiteY45" fmla="*/ 488144 h 2455313"/>
              <a:gd name="connsiteX46" fmla="*/ 1780214 w 2682758"/>
              <a:gd name="connsiteY46" fmla="*/ 434053 h 2455313"/>
              <a:gd name="connsiteX47" fmla="*/ 1785366 w 2682758"/>
              <a:gd name="connsiteY47" fmla="*/ 395416 h 2455313"/>
              <a:gd name="connsiteX48" fmla="*/ 1713316 w 2682758"/>
              <a:gd name="connsiteY48" fmla="*/ 308240 h 2455313"/>
              <a:gd name="connsiteX49" fmla="*/ 1677183 w 2682758"/>
              <a:gd name="connsiteY49" fmla="*/ 300112 h 2455313"/>
              <a:gd name="connsiteX50" fmla="*/ 1543242 w 2682758"/>
              <a:gd name="connsiteY50" fmla="*/ 333597 h 2455313"/>
              <a:gd name="connsiteX51" fmla="*/ 1532939 w 2682758"/>
              <a:gd name="connsiteY51" fmla="*/ 354204 h 2455313"/>
              <a:gd name="connsiteX52" fmla="*/ 1517485 w 2682758"/>
              <a:gd name="connsiteY52" fmla="*/ 392840 h 2455313"/>
              <a:gd name="connsiteX53" fmla="*/ 1549178 w 2682758"/>
              <a:gd name="connsiteY53" fmla="*/ 438812 h 2455313"/>
              <a:gd name="connsiteX54" fmla="*/ 1558698 w 2682758"/>
              <a:gd name="connsiteY54" fmla="*/ 475266 h 2455313"/>
              <a:gd name="connsiteX55" fmla="*/ 1538091 w 2682758"/>
              <a:gd name="connsiteY55" fmla="*/ 503598 h 2455313"/>
              <a:gd name="connsiteX56" fmla="*/ 1478795 w 2682758"/>
              <a:gd name="connsiteY56" fmla="*/ 551812 h 2455313"/>
              <a:gd name="connsiteX57" fmla="*/ 1437636 w 2682758"/>
              <a:gd name="connsiteY57" fmla="*/ 622084 h 2455313"/>
              <a:gd name="connsiteX58" fmla="*/ 1407422 w 2682758"/>
              <a:gd name="connsiteY58" fmla="*/ 623861 h 2455313"/>
              <a:gd name="connsiteX59" fmla="*/ 1355211 w 2682758"/>
              <a:gd name="connsiteY59" fmla="*/ 647842 h 2455313"/>
              <a:gd name="connsiteX60" fmla="*/ 1334605 w 2682758"/>
              <a:gd name="connsiteY60" fmla="*/ 704510 h 2455313"/>
              <a:gd name="connsiteX61" fmla="*/ 1313999 w 2682758"/>
              <a:gd name="connsiteY61" fmla="*/ 696782 h 2455313"/>
              <a:gd name="connsiteX62" fmla="*/ 1272786 w 2682758"/>
              <a:gd name="connsiteY62" fmla="*/ 689054 h 2455313"/>
              <a:gd name="connsiteX63" fmla="*/ 1182634 w 2682758"/>
              <a:gd name="connsiteY63" fmla="*/ 689053 h 2455313"/>
              <a:gd name="connsiteX64" fmla="*/ 1130976 w 2682758"/>
              <a:gd name="connsiteY64" fmla="*/ 675395 h 2455313"/>
              <a:gd name="connsiteX65" fmla="*/ 1071876 w 2682758"/>
              <a:gd name="connsiteY65" fmla="*/ 652993 h 2455313"/>
              <a:gd name="connsiteX66" fmla="*/ 1102784 w 2682758"/>
              <a:gd name="connsiteY66" fmla="*/ 629811 h 2455313"/>
              <a:gd name="connsiteX67" fmla="*/ 1172332 w 2682758"/>
              <a:gd name="connsiteY67" fmla="*/ 642690 h 2455313"/>
              <a:gd name="connsiteX68" fmla="*/ 1177482 w 2682758"/>
              <a:gd name="connsiteY68" fmla="*/ 660720 h 2455313"/>
              <a:gd name="connsiteX69" fmla="*/ 1228998 w 2682758"/>
              <a:gd name="connsiteY69" fmla="*/ 671024 h 2455313"/>
              <a:gd name="connsiteX70" fmla="*/ 1292346 w 2682758"/>
              <a:gd name="connsiteY70" fmla="*/ 640245 h 2455313"/>
              <a:gd name="connsiteX71" fmla="*/ 1265058 w 2682758"/>
              <a:gd name="connsiteY71" fmla="*/ 609206 h 2455313"/>
              <a:gd name="connsiteX72" fmla="*/ 1326877 w 2682758"/>
              <a:gd name="connsiteY72" fmla="*/ 593751 h 2455313"/>
              <a:gd name="connsiteX73" fmla="*/ 1339023 w 2682758"/>
              <a:gd name="connsiteY73" fmla="*/ 564208 h 2455313"/>
              <a:gd name="connsiteX74" fmla="*/ 1362938 w 2682758"/>
              <a:gd name="connsiteY74" fmla="*/ 544811 h 2455313"/>
              <a:gd name="connsiteX75" fmla="*/ 1370666 w 2682758"/>
              <a:gd name="connsiteY75" fmla="*/ 511326 h 2455313"/>
              <a:gd name="connsiteX76" fmla="*/ 1411878 w 2682758"/>
              <a:gd name="connsiteY76" fmla="*/ 501023 h 2455313"/>
              <a:gd name="connsiteX77" fmla="*/ 1427333 w 2682758"/>
              <a:gd name="connsiteY77" fmla="*/ 470113 h 2455313"/>
              <a:gd name="connsiteX78" fmla="*/ 1414454 w 2682758"/>
              <a:gd name="connsiteY78" fmla="*/ 441780 h 2455313"/>
              <a:gd name="connsiteX79" fmla="*/ 1445363 w 2682758"/>
              <a:gd name="connsiteY79" fmla="*/ 397992 h 2455313"/>
              <a:gd name="connsiteX80" fmla="*/ 1453145 w 2682758"/>
              <a:gd name="connsiteY80" fmla="*/ 384672 h 2455313"/>
              <a:gd name="connsiteX81" fmla="*/ 1440211 w 2682758"/>
              <a:gd name="connsiteY81" fmla="*/ 351628 h 2455313"/>
              <a:gd name="connsiteX82" fmla="*/ 1294163 w 2682758"/>
              <a:gd name="connsiteY82" fmla="*/ 291336 h 2455313"/>
              <a:gd name="connsiteX83" fmla="*/ 1205816 w 2682758"/>
              <a:gd name="connsiteY83" fmla="*/ 292385 h 2455313"/>
              <a:gd name="connsiteX84" fmla="*/ 1024046 w 2682758"/>
              <a:gd name="connsiteY84" fmla="*/ 156072 h 2455313"/>
              <a:gd name="connsiteX85" fmla="*/ 901942 w 2682758"/>
              <a:gd name="connsiteY85" fmla="*/ 112375 h 2455313"/>
              <a:gd name="connsiteX86" fmla="*/ 907027 w 2682758"/>
              <a:gd name="connsiteY86" fmla="*/ 142992 h 2455313"/>
              <a:gd name="connsiteX87" fmla="*/ 878692 w 2682758"/>
              <a:gd name="connsiteY87" fmla="*/ 153294 h 2455313"/>
              <a:gd name="connsiteX88" fmla="*/ 858086 w 2682758"/>
              <a:gd name="connsiteY88" fmla="*/ 181627 h 2455313"/>
              <a:gd name="connsiteX89" fmla="*/ 870965 w 2682758"/>
              <a:gd name="connsiteY89" fmla="*/ 220263 h 2455313"/>
              <a:gd name="connsiteX90" fmla="*/ 948237 w 2682758"/>
              <a:gd name="connsiteY90" fmla="*/ 220263 h 2455313"/>
              <a:gd name="connsiteX91" fmla="*/ 971421 w 2682758"/>
              <a:gd name="connsiteY91" fmla="*/ 274355 h 2455313"/>
              <a:gd name="connsiteX92" fmla="*/ 1010057 w 2682758"/>
              <a:gd name="connsiteY92" fmla="*/ 305264 h 2455313"/>
              <a:gd name="connsiteX93" fmla="*/ 1038391 w 2682758"/>
              <a:gd name="connsiteY93" fmla="*/ 323295 h 2455313"/>
              <a:gd name="connsiteX94" fmla="*/ 1027025 w 2682758"/>
              <a:gd name="connsiteY94" fmla="*/ 373193 h 2455313"/>
              <a:gd name="connsiteX95" fmla="*/ 981694 w 2682758"/>
              <a:gd name="connsiteY95" fmla="*/ 386402 h 2455313"/>
              <a:gd name="connsiteX96" fmla="*/ 899374 w 2682758"/>
              <a:gd name="connsiteY96" fmla="*/ 313067 h 2455313"/>
              <a:gd name="connsiteX97" fmla="*/ 783260 w 2682758"/>
              <a:gd name="connsiteY97" fmla="*/ 282274 h 2455313"/>
              <a:gd name="connsiteX0" fmla="*/ 795446 w 2683420"/>
              <a:gd name="connsiteY0" fmla="*/ 365622 h 2455313"/>
              <a:gd name="connsiteX1" fmla="*/ 854663 w 2683420"/>
              <a:gd name="connsiteY1" fmla="*/ 422772 h 2455313"/>
              <a:gd name="connsiteX2" fmla="*/ 877996 w 2683420"/>
              <a:gd name="connsiteY2" fmla="*/ 549772 h 2455313"/>
              <a:gd name="connsiteX3" fmla="*/ 833546 w 2683420"/>
              <a:gd name="connsiteY3" fmla="*/ 600572 h 2455313"/>
              <a:gd name="connsiteX4" fmla="*/ 770046 w 2683420"/>
              <a:gd name="connsiteY4" fmla="*/ 664072 h 2455313"/>
              <a:gd name="connsiteX5" fmla="*/ 725596 w 2683420"/>
              <a:gd name="connsiteY5" fmla="*/ 873622 h 2455313"/>
              <a:gd name="connsiteX6" fmla="*/ 738296 w 2683420"/>
              <a:gd name="connsiteY6" fmla="*/ 1038722 h 2455313"/>
              <a:gd name="connsiteX7" fmla="*/ 890696 w 2683420"/>
              <a:gd name="connsiteY7" fmla="*/ 1197472 h 2455313"/>
              <a:gd name="connsiteX8" fmla="*/ 763696 w 2683420"/>
              <a:gd name="connsiteY8" fmla="*/ 1299072 h 2455313"/>
              <a:gd name="connsiteX9" fmla="*/ 477946 w 2683420"/>
              <a:gd name="connsiteY9" fmla="*/ 1337172 h 2455313"/>
              <a:gd name="connsiteX10" fmla="*/ 338246 w 2683420"/>
              <a:gd name="connsiteY10" fmla="*/ 1445122 h 2455313"/>
              <a:gd name="connsiteX11" fmla="*/ 306496 w 2683420"/>
              <a:gd name="connsiteY11" fmla="*/ 1495922 h 2455313"/>
              <a:gd name="connsiteX12" fmla="*/ 293796 w 2683420"/>
              <a:gd name="connsiteY12" fmla="*/ 1597522 h 2455313"/>
              <a:gd name="connsiteX13" fmla="*/ 306496 w 2683420"/>
              <a:gd name="connsiteY13" fmla="*/ 1661022 h 2455313"/>
              <a:gd name="connsiteX14" fmla="*/ 810 w 2683420"/>
              <a:gd name="connsiteY14" fmla="*/ 2011601 h 2455313"/>
              <a:gd name="connsiteX15" fmla="*/ 219220 w 2683420"/>
              <a:gd name="connsiteY15" fmla="*/ 2151745 h 2455313"/>
              <a:gd name="connsiteX16" fmla="*/ 284197 w 2683420"/>
              <a:gd name="connsiteY16" fmla="*/ 2226467 h 2455313"/>
              <a:gd name="connsiteX17" fmla="*/ 261750 w 2683420"/>
              <a:gd name="connsiteY17" fmla="*/ 2324966 h 2455313"/>
              <a:gd name="connsiteX18" fmla="*/ 566846 w 2683420"/>
              <a:gd name="connsiteY18" fmla="*/ 2264272 h 2455313"/>
              <a:gd name="connsiteX19" fmla="*/ 801796 w 2683420"/>
              <a:gd name="connsiteY19" fmla="*/ 2321422 h 2455313"/>
              <a:gd name="connsiteX20" fmla="*/ 1335196 w 2683420"/>
              <a:gd name="connsiteY20" fmla="*/ 2454772 h 2455313"/>
              <a:gd name="connsiteX21" fmla="*/ 1794650 w 2683420"/>
              <a:gd name="connsiteY21" fmla="*/ 2365053 h 2455313"/>
              <a:gd name="connsiteX22" fmla="*/ 1950531 w 2683420"/>
              <a:gd name="connsiteY22" fmla="*/ 2279635 h 2455313"/>
              <a:gd name="connsiteX23" fmla="*/ 2157214 w 2683420"/>
              <a:gd name="connsiteY23" fmla="*/ 2204869 h 2455313"/>
              <a:gd name="connsiteX24" fmla="*/ 2274586 w 2683420"/>
              <a:gd name="connsiteY24" fmla="*/ 2044685 h 2455313"/>
              <a:gd name="connsiteX25" fmla="*/ 2450337 w 2683420"/>
              <a:gd name="connsiteY25" fmla="*/ 1887984 h 2455313"/>
              <a:gd name="connsiteX26" fmla="*/ 2682625 w 2683420"/>
              <a:gd name="connsiteY26" fmla="*/ 1718377 h 2455313"/>
              <a:gd name="connsiteX27" fmla="*/ 2522851 w 2683420"/>
              <a:gd name="connsiteY27" fmla="*/ 1582364 h 2455313"/>
              <a:gd name="connsiteX28" fmla="*/ 2425553 w 2683420"/>
              <a:gd name="connsiteY28" fmla="*/ 1397599 h 2455313"/>
              <a:gd name="connsiteX29" fmla="*/ 2370860 w 2683420"/>
              <a:gd name="connsiteY29" fmla="*/ 1257694 h 2455313"/>
              <a:gd name="connsiteX30" fmla="*/ 2241813 w 2683420"/>
              <a:gd name="connsiteY30" fmla="*/ 946340 h 2455313"/>
              <a:gd name="connsiteX31" fmla="*/ 2302650 w 2683420"/>
              <a:gd name="connsiteY31" fmla="*/ 395119 h 2455313"/>
              <a:gd name="connsiteX32" fmla="*/ 2338563 w 2683420"/>
              <a:gd name="connsiteY32" fmla="*/ 229319 h 2455313"/>
              <a:gd name="connsiteX33" fmla="*/ 2294928 w 2683420"/>
              <a:gd name="connsiteY33" fmla="*/ 149548 h 2455313"/>
              <a:gd name="connsiteX34" fmla="*/ 2268033 w 2683420"/>
              <a:gd name="connsiteY34" fmla="*/ 137323 h 2455313"/>
              <a:gd name="connsiteX35" fmla="*/ 2209355 w 2683420"/>
              <a:gd name="connsiteY35" fmla="*/ 88423 h 2455313"/>
              <a:gd name="connsiteX36" fmla="*/ 2192242 w 2683420"/>
              <a:gd name="connsiteY36" fmla="*/ 71310 h 2455313"/>
              <a:gd name="connsiteX37" fmla="*/ 2211801 w 2683420"/>
              <a:gd name="connsiteY37" fmla="*/ 29746 h 2455313"/>
              <a:gd name="connsiteX38" fmla="*/ 2187114 w 2683420"/>
              <a:gd name="connsiteY38" fmla="*/ 1126 h 2455313"/>
              <a:gd name="connsiteX39" fmla="*/ 2136008 w 2683420"/>
              <a:gd name="connsiteY39" fmla="*/ 68865 h 2455313"/>
              <a:gd name="connsiteX40" fmla="*/ 2077330 w 2683420"/>
              <a:gd name="connsiteY40" fmla="*/ 298688 h 2455313"/>
              <a:gd name="connsiteX41" fmla="*/ 1985327 w 2683420"/>
              <a:gd name="connsiteY41" fmla="*/ 439647 h 2455313"/>
              <a:gd name="connsiteX42" fmla="*/ 1893548 w 2683420"/>
              <a:gd name="connsiteY42" fmla="*/ 513903 h 2455313"/>
              <a:gd name="connsiteX43" fmla="*/ 1867790 w 2683420"/>
              <a:gd name="connsiteY43" fmla="*/ 516478 h 2455313"/>
              <a:gd name="connsiteX44" fmla="*/ 1834305 w 2683420"/>
              <a:gd name="connsiteY44" fmla="*/ 516478 h 2455313"/>
              <a:gd name="connsiteX45" fmla="*/ 1775062 w 2683420"/>
              <a:gd name="connsiteY45" fmla="*/ 488144 h 2455313"/>
              <a:gd name="connsiteX46" fmla="*/ 1780214 w 2683420"/>
              <a:gd name="connsiteY46" fmla="*/ 434053 h 2455313"/>
              <a:gd name="connsiteX47" fmla="*/ 1785366 w 2683420"/>
              <a:gd name="connsiteY47" fmla="*/ 395416 h 2455313"/>
              <a:gd name="connsiteX48" fmla="*/ 1713316 w 2683420"/>
              <a:gd name="connsiteY48" fmla="*/ 308240 h 2455313"/>
              <a:gd name="connsiteX49" fmla="*/ 1677183 w 2683420"/>
              <a:gd name="connsiteY49" fmla="*/ 300112 h 2455313"/>
              <a:gd name="connsiteX50" fmla="*/ 1543242 w 2683420"/>
              <a:gd name="connsiteY50" fmla="*/ 333597 h 2455313"/>
              <a:gd name="connsiteX51" fmla="*/ 1532939 w 2683420"/>
              <a:gd name="connsiteY51" fmla="*/ 354204 h 2455313"/>
              <a:gd name="connsiteX52" fmla="*/ 1517485 w 2683420"/>
              <a:gd name="connsiteY52" fmla="*/ 392840 h 2455313"/>
              <a:gd name="connsiteX53" fmla="*/ 1549178 w 2683420"/>
              <a:gd name="connsiteY53" fmla="*/ 438812 h 2455313"/>
              <a:gd name="connsiteX54" fmla="*/ 1558698 w 2683420"/>
              <a:gd name="connsiteY54" fmla="*/ 475266 h 2455313"/>
              <a:gd name="connsiteX55" fmla="*/ 1538091 w 2683420"/>
              <a:gd name="connsiteY55" fmla="*/ 503598 h 2455313"/>
              <a:gd name="connsiteX56" fmla="*/ 1478795 w 2683420"/>
              <a:gd name="connsiteY56" fmla="*/ 551812 h 2455313"/>
              <a:gd name="connsiteX57" fmla="*/ 1437636 w 2683420"/>
              <a:gd name="connsiteY57" fmla="*/ 622084 h 2455313"/>
              <a:gd name="connsiteX58" fmla="*/ 1407422 w 2683420"/>
              <a:gd name="connsiteY58" fmla="*/ 623861 h 2455313"/>
              <a:gd name="connsiteX59" fmla="*/ 1355211 w 2683420"/>
              <a:gd name="connsiteY59" fmla="*/ 647842 h 2455313"/>
              <a:gd name="connsiteX60" fmla="*/ 1334605 w 2683420"/>
              <a:gd name="connsiteY60" fmla="*/ 704510 h 2455313"/>
              <a:gd name="connsiteX61" fmla="*/ 1313999 w 2683420"/>
              <a:gd name="connsiteY61" fmla="*/ 696782 h 2455313"/>
              <a:gd name="connsiteX62" fmla="*/ 1272786 w 2683420"/>
              <a:gd name="connsiteY62" fmla="*/ 689054 h 2455313"/>
              <a:gd name="connsiteX63" fmla="*/ 1182634 w 2683420"/>
              <a:gd name="connsiteY63" fmla="*/ 689053 h 2455313"/>
              <a:gd name="connsiteX64" fmla="*/ 1130976 w 2683420"/>
              <a:gd name="connsiteY64" fmla="*/ 675395 h 2455313"/>
              <a:gd name="connsiteX65" fmla="*/ 1071876 w 2683420"/>
              <a:gd name="connsiteY65" fmla="*/ 652993 h 2455313"/>
              <a:gd name="connsiteX66" fmla="*/ 1102784 w 2683420"/>
              <a:gd name="connsiteY66" fmla="*/ 629811 h 2455313"/>
              <a:gd name="connsiteX67" fmla="*/ 1172332 w 2683420"/>
              <a:gd name="connsiteY67" fmla="*/ 642690 h 2455313"/>
              <a:gd name="connsiteX68" fmla="*/ 1177482 w 2683420"/>
              <a:gd name="connsiteY68" fmla="*/ 660720 h 2455313"/>
              <a:gd name="connsiteX69" fmla="*/ 1228998 w 2683420"/>
              <a:gd name="connsiteY69" fmla="*/ 671024 h 2455313"/>
              <a:gd name="connsiteX70" fmla="*/ 1292346 w 2683420"/>
              <a:gd name="connsiteY70" fmla="*/ 640245 h 2455313"/>
              <a:gd name="connsiteX71" fmla="*/ 1265058 w 2683420"/>
              <a:gd name="connsiteY71" fmla="*/ 609206 h 2455313"/>
              <a:gd name="connsiteX72" fmla="*/ 1326877 w 2683420"/>
              <a:gd name="connsiteY72" fmla="*/ 593751 h 2455313"/>
              <a:gd name="connsiteX73" fmla="*/ 1339023 w 2683420"/>
              <a:gd name="connsiteY73" fmla="*/ 564208 h 2455313"/>
              <a:gd name="connsiteX74" fmla="*/ 1362938 w 2683420"/>
              <a:gd name="connsiteY74" fmla="*/ 544811 h 2455313"/>
              <a:gd name="connsiteX75" fmla="*/ 1370666 w 2683420"/>
              <a:gd name="connsiteY75" fmla="*/ 511326 h 2455313"/>
              <a:gd name="connsiteX76" fmla="*/ 1411878 w 2683420"/>
              <a:gd name="connsiteY76" fmla="*/ 501023 h 2455313"/>
              <a:gd name="connsiteX77" fmla="*/ 1427333 w 2683420"/>
              <a:gd name="connsiteY77" fmla="*/ 470113 h 2455313"/>
              <a:gd name="connsiteX78" fmla="*/ 1414454 w 2683420"/>
              <a:gd name="connsiteY78" fmla="*/ 441780 h 2455313"/>
              <a:gd name="connsiteX79" fmla="*/ 1445363 w 2683420"/>
              <a:gd name="connsiteY79" fmla="*/ 397992 h 2455313"/>
              <a:gd name="connsiteX80" fmla="*/ 1453145 w 2683420"/>
              <a:gd name="connsiteY80" fmla="*/ 384672 h 2455313"/>
              <a:gd name="connsiteX81" fmla="*/ 1440211 w 2683420"/>
              <a:gd name="connsiteY81" fmla="*/ 351628 h 2455313"/>
              <a:gd name="connsiteX82" fmla="*/ 1294163 w 2683420"/>
              <a:gd name="connsiteY82" fmla="*/ 291336 h 2455313"/>
              <a:gd name="connsiteX83" fmla="*/ 1205816 w 2683420"/>
              <a:gd name="connsiteY83" fmla="*/ 292385 h 2455313"/>
              <a:gd name="connsiteX84" fmla="*/ 1024046 w 2683420"/>
              <a:gd name="connsiteY84" fmla="*/ 156072 h 2455313"/>
              <a:gd name="connsiteX85" fmla="*/ 901942 w 2683420"/>
              <a:gd name="connsiteY85" fmla="*/ 112375 h 2455313"/>
              <a:gd name="connsiteX86" fmla="*/ 907027 w 2683420"/>
              <a:gd name="connsiteY86" fmla="*/ 142992 h 2455313"/>
              <a:gd name="connsiteX87" fmla="*/ 878692 w 2683420"/>
              <a:gd name="connsiteY87" fmla="*/ 153294 h 2455313"/>
              <a:gd name="connsiteX88" fmla="*/ 858086 w 2683420"/>
              <a:gd name="connsiteY88" fmla="*/ 181627 h 2455313"/>
              <a:gd name="connsiteX89" fmla="*/ 870965 w 2683420"/>
              <a:gd name="connsiteY89" fmla="*/ 220263 h 2455313"/>
              <a:gd name="connsiteX90" fmla="*/ 948237 w 2683420"/>
              <a:gd name="connsiteY90" fmla="*/ 220263 h 2455313"/>
              <a:gd name="connsiteX91" fmla="*/ 971421 w 2683420"/>
              <a:gd name="connsiteY91" fmla="*/ 274355 h 2455313"/>
              <a:gd name="connsiteX92" fmla="*/ 1010057 w 2683420"/>
              <a:gd name="connsiteY92" fmla="*/ 305264 h 2455313"/>
              <a:gd name="connsiteX93" fmla="*/ 1038391 w 2683420"/>
              <a:gd name="connsiteY93" fmla="*/ 323295 h 2455313"/>
              <a:gd name="connsiteX94" fmla="*/ 1027025 w 2683420"/>
              <a:gd name="connsiteY94" fmla="*/ 373193 h 2455313"/>
              <a:gd name="connsiteX95" fmla="*/ 981694 w 2683420"/>
              <a:gd name="connsiteY95" fmla="*/ 386402 h 2455313"/>
              <a:gd name="connsiteX96" fmla="*/ 899374 w 2683420"/>
              <a:gd name="connsiteY96" fmla="*/ 313067 h 2455313"/>
              <a:gd name="connsiteX97" fmla="*/ 783260 w 2683420"/>
              <a:gd name="connsiteY97" fmla="*/ 282274 h 2455313"/>
              <a:gd name="connsiteX0" fmla="*/ 795446 w 2683420"/>
              <a:gd name="connsiteY0" fmla="*/ 365622 h 2455313"/>
              <a:gd name="connsiteX1" fmla="*/ 854663 w 2683420"/>
              <a:gd name="connsiteY1" fmla="*/ 422772 h 2455313"/>
              <a:gd name="connsiteX2" fmla="*/ 877996 w 2683420"/>
              <a:gd name="connsiteY2" fmla="*/ 549772 h 2455313"/>
              <a:gd name="connsiteX3" fmla="*/ 833546 w 2683420"/>
              <a:gd name="connsiteY3" fmla="*/ 600572 h 2455313"/>
              <a:gd name="connsiteX4" fmla="*/ 770046 w 2683420"/>
              <a:gd name="connsiteY4" fmla="*/ 664072 h 2455313"/>
              <a:gd name="connsiteX5" fmla="*/ 725596 w 2683420"/>
              <a:gd name="connsiteY5" fmla="*/ 873622 h 2455313"/>
              <a:gd name="connsiteX6" fmla="*/ 738296 w 2683420"/>
              <a:gd name="connsiteY6" fmla="*/ 1038722 h 2455313"/>
              <a:gd name="connsiteX7" fmla="*/ 890696 w 2683420"/>
              <a:gd name="connsiteY7" fmla="*/ 1197472 h 2455313"/>
              <a:gd name="connsiteX8" fmla="*/ 763696 w 2683420"/>
              <a:gd name="connsiteY8" fmla="*/ 1299072 h 2455313"/>
              <a:gd name="connsiteX9" fmla="*/ 477946 w 2683420"/>
              <a:gd name="connsiteY9" fmla="*/ 1337172 h 2455313"/>
              <a:gd name="connsiteX10" fmla="*/ 338246 w 2683420"/>
              <a:gd name="connsiteY10" fmla="*/ 1445122 h 2455313"/>
              <a:gd name="connsiteX11" fmla="*/ 306496 w 2683420"/>
              <a:gd name="connsiteY11" fmla="*/ 1495922 h 2455313"/>
              <a:gd name="connsiteX12" fmla="*/ 293796 w 2683420"/>
              <a:gd name="connsiteY12" fmla="*/ 1597522 h 2455313"/>
              <a:gd name="connsiteX13" fmla="*/ 306496 w 2683420"/>
              <a:gd name="connsiteY13" fmla="*/ 1661022 h 2455313"/>
              <a:gd name="connsiteX14" fmla="*/ 810 w 2683420"/>
              <a:gd name="connsiteY14" fmla="*/ 2011601 h 2455313"/>
              <a:gd name="connsiteX15" fmla="*/ 219220 w 2683420"/>
              <a:gd name="connsiteY15" fmla="*/ 2151745 h 2455313"/>
              <a:gd name="connsiteX16" fmla="*/ 284197 w 2683420"/>
              <a:gd name="connsiteY16" fmla="*/ 2226467 h 2455313"/>
              <a:gd name="connsiteX17" fmla="*/ 261750 w 2683420"/>
              <a:gd name="connsiteY17" fmla="*/ 2324966 h 2455313"/>
              <a:gd name="connsiteX18" fmla="*/ 566846 w 2683420"/>
              <a:gd name="connsiteY18" fmla="*/ 2264272 h 2455313"/>
              <a:gd name="connsiteX19" fmla="*/ 801796 w 2683420"/>
              <a:gd name="connsiteY19" fmla="*/ 2321422 h 2455313"/>
              <a:gd name="connsiteX20" fmla="*/ 1335196 w 2683420"/>
              <a:gd name="connsiteY20" fmla="*/ 2454772 h 2455313"/>
              <a:gd name="connsiteX21" fmla="*/ 1794650 w 2683420"/>
              <a:gd name="connsiteY21" fmla="*/ 2365053 h 2455313"/>
              <a:gd name="connsiteX22" fmla="*/ 1950531 w 2683420"/>
              <a:gd name="connsiteY22" fmla="*/ 2279635 h 2455313"/>
              <a:gd name="connsiteX23" fmla="*/ 2157214 w 2683420"/>
              <a:gd name="connsiteY23" fmla="*/ 2204869 h 2455313"/>
              <a:gd name="connsiteX24" fmla="*/ 2274586 w 2683420"/>
              <a:gd name="connsiteY24" fmla="*/ 2044685 h 2455313"/>
              <a:gd name="connsiteX25" fmla="*/ 2198589 w 2683420"/>
              <a:gd name="connsiteY25" fmla="*/ 1989074 h 2455313"/>
              <a:gd name="connsiteX26" fmla="*/ 2450337 w 2683420"/>
              <a:gd name="connsiteY26" fmla="*/ 1887984 h 2455313"/>
              <a:gd name="connsiteX27" fmla="*/ 2682625 w 2683420"/>
              <a:gd name="connsiteY27" fmla="*/ 1718377 h 2455313"/>
              <a:gd name="connsiteX28" fmla="*/ 2522851 w 2683420"/>
              <a:gd name="connsiteY28" fmla="*/ 1582364 h 2455313"/>
              <a:gd name="connsiteX29" fmla="*/ 2425553 w 2683420"/>
              <a:gd name="connsiteY29" fmla="*/ 1397599 h 2455313"/>
              <a:gd name="connsiteX30" fmla="*/ 2370860 w 2683420"/>
              <a:gd name="connsiteY30" fmla="*/ 1257694 h 2455313"/>
              <a:gd name="connsiteX31" fmla="*/ 2241813 w 2683420"/>
              <a:gd name="connsiteY31" fmla="*/ 946340 h 2455313"/>
              <a:gd name="connsiteX32" fmla="*/ 2302650 w 2683420"/>
              <a:gd name="connsiteY32" fmla="*/ 395119 h 2455313"/>
              <a:gd name="connsiteX33" fmla="*/ 2338563 w 2683420"/>
              <a:gd name="connsiteY33" fmla="*/ 229319 h 2455313"/>
              <a:gd name="connsiteX34" fmla="*/ 2294928 w 2683420"/>
              <a:gd name="connsiteY34" fmla="*/ 149548 h 2455313"/>
              <a:gd name="connsiteX35" fmla="*/ 2268033 w 2683420"/>
              <a:gd name="connsiteY35" fmla="*/ 137323 h 2455313"/>
              <a:gd name="connsiteX36" fmla="*/ 2209355 w 2683420"/>
              <a:gd name="connsiteY36" fmla="*/ 88423 h 2455313"/>
              <a:gd name="connsiteX37" fmla="*/ 2192242 w 2683420"/>
              <a:gd name="connsiteY37" fmla="*/ 71310 h 2455313"/>
              <a:gd name="connsiteX38" fmla="*/ 2211801 w 2683420"/>
              <a:gd name="connsiteY38" fmla="*/ 29746 h 2455313"/>
              <a:gd name="connsiteX39" fmla="*/ 2187114 w 2683420"/>
              <a:gd name="connsiteY39" fmla="*/ 1126 h 2455313"/>
              <a:gd name="connsiteX40" fmla="*/ 2136008 w 2683420"/>
              <a:gd name="connsiteY40" fmla="*/ 68865 h 2455313"/>
              <a:gd name="connsiteX41" fmla="*/ 2077330 w 2683420"/>
              <a:gd name="connsiteY41" fmla="*/ 298688 h 2455313"/>
              <a:gd name="connsiteX42" fmla="*/ 1985327 w 2683420"/>
              <a:gd name="connsiteY42" fmla="*/ 439647 h 2455313"/>
              <a:gd name="connsiteX43" fmla="*/ 1893548 w 2683420"/>
              <a:gd name="connsiteY43" fmla="*/ 513903 h 2455313"/>
              <a:gd name="connsiteX44" fmla="*/ 1867790 w 2683420"/>
              <a:gd name="connsiteY44" fmla="*/ 516478 h 2455313"/>
              <a:gd name="connsiteX45" fmla="*/ 1834305 w 2683420"/>
              <a:gd name="connsiteY45" fmla="*/ 516478 h 2455313"/>
              <a:gd name="connsiteX46" fmla="*/ 1775062 w 2683420"/>
              <a:gd name="connsiteY46" fmla="*/ 488144 h 2455313"/>
              <a:gd name="connsiteX47" fmla="*/ 1780214 w 2683420"/>
              <a:gd name="connsiteY47" fmla="*/ 434053 h 2455313"/>
              <a:gd name="connsiteX48" fmla="*/ 1785366 w 2683420"/>
              <a:gd name="connsiteY48" fmla="*/ 395416 h 2455313"/>
              <a:gd name="connsiteX49" fmla="*/ 1713316 w 2683420"/>
              <a:gd name="connsiteY49" fmla="*/ 308240 h 2455313"/>
              <a:gd name="connsiteX50" fmla="*/ 1677183 w 2683420"/>
              <a:gd name="connsiteY50" fmla="*/ 300112 h 2455313"/>
              <a:gd name="connsiteX51" fmla="*/ 1543242 w 2683420"/>
              <a:gd name="connsiteY51" fmla="*/ 333597 h 2455313"/>
              <a:gd name="connsiteX52" fmla="*/ 1532939 w 2683420"/>
              <a:gd name="connsiteY52" fmla="*/ 354204 h 2455313"/>
              <a:gd name="connsiteX53" fmla="*/ 1517485 w 2683420"/>
              <a:gd name="connsiteY53" fmla="*/ 392840 h 2455313"/>
              <a:gd name="connsiteX54" fmla="*/ 1549178 w 2683420"/>
              <a:gd name="connsiteY54" fmla="*/ 438812 h 2455313"/>
              <a:gd name="connsiteX55" fmla="*/ 1558698 w 2683420"/>
              <a:gd name="connsiteY55" fmla="*/ 475266 h 2455313"/>
              <a:gd name="connsiteX56" fmla="*/ 1538091 w 2683420"/>
              <a:gd name="connsiteY56" fmla="*/ 503598 h 2455313"/>
              <a:gd name="connsiteX57" fmla="*/ 1478795 w 2683420"/>
              <a:gd name="connsiteY57" fmla="*/ 551812 h 2455313"/>
              <a:gd name="connsiteX58" fmla="*/ 1437636 w 2683420"/>
              <a:gd name="connsiteY58" fmla="*/ 622084 h 2455313"/>
              <a:gd name="connsiteX59" fmla="*/ 1407422 w 2683420"/>
              <a:gd name="connsiteY59" fmla="*/ 623861 h 2455313"/>
              <a:gd name="connsiteX60" fmla="*/ 1355211 w 2683420"/>
              <a:gd name="connsiteY60" fmla="*/ 647842 h 2455313"/>
              <a:gd name="connsiteX61" fmla="*/ 1334605 w 2683420"/>
              <a:gd name="connsiteY61" fmla="*/ 704510 h 2455313"/>
              <a:gd name="connsiteX62" fmla="*/ 1313999 w 2683420"/>
              <a:gd name="connsiteY62" fmla="*/ 696782 h 2455313"/>
              <a:gd name="connsiteX63" fmla="*/ 1272786 w 2683420"/>
              <a:gd name="connsiteY63" fmla="*/ 689054 h 2455313"/>
              <a:gd name="connsiteX64" fmla="*/ 1182634 w 2683420"/>
              <a:gd name="connsiteY64" fmla="*/ 689053 h 2455313"/>
              <a:gd name="connsiteX65" fmla="*/ 1130976 w 2683420"/>
              <a:gd name="connsiteY65" fmla="*/ 675395 h 2455313"/>
              <a:gd name="connsiteX66" fmla="*/ 1071876 w 2683420"/>
              <a:gd name="connsiteY66" fmla="*/ 652993 h 2455313"/>
              <a:gd name="connsiteX67" fmla="*/ 1102784 w 2683420"/>
              <a:gd name="connsiteY67" fmla="*/ 629811 h 2455313"/>
              <a:gd name="connsiteX68" fmla="*/ 1172332 w 2683420"/>
              <a:gd name="connsiteY68" fmla="*/ 642690 h 2455313"/>
              <a:gd name="connsiteX69" fmla="*/ 1177482 w 2683420"/>
              <a:gd name="connsiteY69" fmla="*/ 660720 h 2455313"/>
              <a:gd name="connsiteX70" fmla="*/ 1228998 w 2683420"/>
              <a:gd name="connsiteY70" fmla="*/ 671024 h 2455313"/>
              <a:gd name="connsiteX71" fmla="*/ 1292346 w 2683420"/>
              <a:gd name="connsiteY71" fmla="*/ 640245 h 2455313"/>
              <a:gd name="connsiteX72" fmla="*/ 1265058 w 2683420"/>
              <a:gd name="connsiteY72" fmla="*/ 609206 h 2455313"/>
              <a:gd name="connsiteX73" fmla="*/ 1326877 w 2683420"/>
              <a:gd name="connsiteY73" fmla="*/ 593751 h 2455313"/>
              <a:gd name="connsiteX74" fmla="*/ 1339023 w 2683420"/>
              <a:gd name="connsiteY74" fmla="*/ 564208 h 2455313"/>
              <a:gd name="connsiteX75" fmla="*/ 1362938 w 2683420"/>
              <a:gd name="connsiteY75" fmla="*/ 544811 h 2455313"/>
              <a:gd name="connsiteX76" fmla="*/ 1370666 w 2683420"/>
              <a:gd name="connsiteY76" fmla="*/ 511326 h 2455313"/>
              <a:gd name="connsiteX77" fmla="*/ 1411878 w 2683420"/>
              <a:gd name="connsiteY77" fmla="*/ 501023 h 2455313"/>
              <a:gd name="connsiteX78" fmla="*/ 1427333 w 2683420"/>
              <a:gd name="connsiteY78" fmla="*/ 470113 h 2455313"/>
              <a:gd name="connsiteX79" fmla="*/ 1414454 w 2683420"/>
              <a:gd name="connsiteY79" fmla="*/ 441780 h 2455313"/>
              <a:gd name="connsiteX80" fmla="*/ 1445363 w 2683420"/>
              <a:gd name="connsiteY80" fmla="*/ 397992 h 2455313"/>
              <a:gd name="connsiteX81" fmla="*/ 1453145 w 2683420"/>
              <a:gd name="connsiteY81" fmla="*/ 384672 h 2455313"/>
              <a:gd name="connsiteX82" fmla="*/ 1440211 w 2683420"/>
              <a:gd name="connsiteY82" fmla="*/ 351628 h 2455313"/>
              <a:gd name="connsiteX83" fmla="*/ 1294163 w 2683420"/>
              <a:gd name="connsiteY83" fmla="*/ 291336 h 2455313"/>
              <a:gd name="connsiteX84" fmla="*/ 1205816 w 2683420"/>
              <a:gd name="connsiteY84" fmla="*/ 292385 h 2455313"/>
              <a:gd name="connsiteX85" fmla="*/ 1024046 w 2683420"/>
              <a:gd name="connsiteY85" fmla="*/ 156072 h 2455313"/>
              <a:gd name="connsiteX86" fmla="*/ 901942 w 2683420"/>
              <a:gd name="connsiteY86" fmla="*/ 112375 h 2455313"/>
              <a:gd name="connsiteX87" fmla="*/ 907027 w 2683420"/>
              <a:gd name="connsiteY87" fmla="*/ 142992 h 2455313"/>
              <a:gd name="connsiteX88" fmla="*/ 878692 w 2683420"/>
              <a:gd name="connsiteY88" fmla="*/ 153294 h 2455313"/>
              <a:gd name="connsiteX89" fmla="*/ 858086 w 2683420"/>
              <a:gd name="connsiteY89" fmla="*/ 181627 h 2455313"/>
              <a:gd name="connsiteX90" fmla="*/ 870965 w 2683420"/>
              <a:gd name="connsiteY90" fmla="*/ 220263 h 2455313"/>
              <a:gd name="connsiteX91" fmla="*/ 948237 w 2683420"/>
              <a:gd name="connsiteY91" fmla="*/ 220263 h 2455313"/>
              <a:gd name="connsiteX92" fmla="*/ 971421 w 2683420"/>
              <a:gd name="connsiteY92" fmla="*/ 274355 h 2455313"/>
              <a:gd name="connsiteX93" fmla="*/ 1010057 w 2683420"/>
              <a:gd name="connsiteY93" fmla="*/ 305264 h 2455313"/>
              <a:gd name="connsiteX94" fmla="*/ 1038391 w 2683420"/>
              <a:gd name="connsiteY94" fmla="*/ 323295 h 2455313"/>
              <a:gd name="connsiteX95" fmla="*/ 1027025 w 2683420"/>
              <a:gd name="connsiteY95" fmla="*/ 373193 h 2455313"/>
              <a:gd name="connsiteX96" fmla="*/ 981694 w 2683420"/>
              <a:gd name="connsiteY96" fmla="*/ 386402 h 2455313"/>
              <a:gd name="connsiteX97" fmla="*/ 899374 w 2683420"/>
              <a:gd name="connsiteY97" fmla="*/ 313067 h 2455313"/>
              <a:gd name="connsiteX98" fmla="*/ 783260 w 2683420"/>
              <a:gd name="connsiteY98" fmla="*/ 282274 h 2455313"/>
              <a:gd name="connsiteX0" fmla="*/ 795446 w 2683420"/>
              <a:gd name="connsiteY0" fmla="*/ 365622 h 2455313"/>
              <a:gd name="connsiteX1" fmla="*/ 854663 w 2683420"/>
              <a:gd name="connsiteY1" fmla="*/ 422772 h 2455313"/>
              <a:gd name="connsiteX2" fmla="*/ 877996 w 2683420"/>
              <a:gd name="connsiteY2" fmla="*/ 549772 h 2455313"/>
              <a:gd name="connsiteX3" fmla="*/ 833546 w 2683420"/>
              <a:gd name="connsiteY3" fmla="*/ 600572 h 2455313"/>
              <a:gd name="connsiteX4" fmla="*/ 770046 w 2683420"/>
              <a:gd name="connsiteY4" fmla="*/ 664072 h 2455313"/>
              <a:gd name="connsiteX5" fmla="*/ 725596 w 2683420"/>
              <a:gd name="connsiteY5" fmla="*/ 873622 h 2455313"/>
              <a:gd name="connsiteX6" fmla="*/ 738296 w 2683420"/>
              <a:gd name="connsiteY6" fmla="*/ 1038722 h 2455313"/>
              <a:gd name="connsiteX7" fmla="*/ 890696 w 2683420"/>
              <a:gd name="connsiteY7" fmla="*/ 1197472 h 2455313"/>
              <a:gd name="connsiteX8" fmla="*/ 763696 w 2683420"/>
              <a:gd name="connsiteY8" fmla="*/ 1299072 h 2455313"/>
              <a:gd name="connsiteX9" fmla="*/ 477946 w 2683420"/>
              <a:gd name="connsiteY9" fmla="*/ 1337172 h 2455313"/>
              <a:gd name="connsiteX10" fmla="*/ 338246 w 2683420"/>
              <a:gd name="connsiteY10" fmla="*/ 1445122 h 2455313"/>
              <a:gd name="connsiteX11" fmla="*/ 306496 w 2683420"/>
              <a:gd name="connsiteY11" fmla="*/ 1495922 h 2455313"/>
              <a:gd name="connsiteX12" fmla="*/ 293796 w 2683420"/>
              <a:gd name="connsiteY12" fmla="*/ 1597522 h 2455313"/>
              <a:gd name="connsiteX13" fmla="*/ 306496 w 2683420"/>
              <a:gd name="connsiteY13" fmla="*/ 1661022 h 2455313"/>
              <a:gd name="connsiteX14" fmla="*/ 810 w 2683420"/>
              <a:gd name="connsiteY14" fmla="*/ 2011601 h 2455313"/>
              <a:gd name="connsiteX15" fmla="*/ 219220 w 2683420"/>
              <a:gd name="connsiteY15" fmla="*/ 2151745 h 2455313"/>
              <a:gd name="connsiteX16" fmla="*/ 284197 w 2683420"/>
              <a:gd name="connsiteY16" fmla="*/ 2226467 h 2455313"/>
              <a:gd name="connsiteX17" fmla="*/ 261750 w 2683420"/>
              <a:gd name="connsiteY17" fmla="*/ 2324966 h 2455313"/>
              <a:gd name="connsiteX18" fmla="*/ 566846 w 2683420"/>
              <a:gd name="connsiteY18" fmla="*/ 2264272 h 2455313"/>
              <a:gd name="connsiteX19" fmla="*/ 801796 w 2683420"/>
              <a:gd name="connsiteY19" fmla="*/ 2321422 h 2455313"/>
              <a:gd name="connsiteX20" fmla="*/ 1335196 w 2683420"/>
              <a:gd name="connsiteY20" fmla="*/ 2454772 h 2455313"/>
              <a:gd name="connsiteX21" fmla="*/ 1794650 w 2683420"/>
              <a:gd name="connsiteY21" fmla="*/ 2365053 h 2455313"/>
              <a:gd name="connsiteX22" fmla="*/ 1950531 w 2683420"/>
              <a:gd name="connsiteY22" fmla="*/ 2279635 h 2455313"/>
              <a:gd name="connsiteX23" fmla="*/ 2157214 w 2683420"/>
              <a:gd name="connsiteY23" fmla="*/ 2204869 h 2455313"/>
              <a:gd name="connsiteX24" fmla="*/ 2127102 w 2683420"/>
              <a:gd name="connsiteY24" fmla="*/ 2081556 h 2455313"/>
              <a:gd name="connsiteX25" fmla="*/ 2198589 w 2683420"/>
              <a:gd name="connsiteY25" fmla="*/ 1989074 h 2455313"/>
              <a:gd name="connsiteX26" fmla="*/ 2450337 w 2683420"/>
              <a:gd name="connsiteY26" fmla="*/ 1887984 h 2455313"/>
              <a:gd name="connsiteX27" fmla="*/ 2682625 w 2683420"/>
              <a:gd name="connsiteY27" fmla="*/ 1718377 h 2455313"/>
              <a:gd name="connsiteX28" fmla="*/ 2522851 w 2683420"/>
              <a:gd name="connsiteY28" fmla="*/ 1582364 h 2455313"/>
              <a:gd name="connsiteX29" fmla="*/ 2425553 w 2683420"/>
              <a:gd name="connsiteY29" fmla="*/ 1397599 h 2455313"/>
              <a:gd name="connsiteX30" fmla="*/ 2370860 w 2683420"/>
              <a:gd name="connsiteY30" fmla="*/ 1257694 h 2455313"/>
              <a:gd name="connsiteX31" fmla="*/ 2241813 w 2683420"/>
              <a:gd name="connsiteY31" fmla="*/ 946340 h 2455313"/>
              <a:gd name="connsiteX32" fmla="*/ 2302650 w 2683420"/>
              <a:gd name="connsiteY32" fmla="*/ 395119 h 2455313"/>
              <a:gd name="connsiteX33" fmla="*/ 2338563 w 2683420"/>
              <a:gd name="connsiteY33" fmla="*/ 229319 h 2455313"/>
              <a:gd name="connsiteX34" fmla="*/ 2294928 w 2683420"/>
              <a:gd name="connsiteY34" fmla="*/ 149548 h 2455313"/>
              <a:gd name="connsiteX35" fmla="*/ 2268033 w 2683420"/>
              <a:gd name="connsiteY35" fmla="*/ 137323 h 2455313"/>
              <a:gd name="connsiteX36" fmla="*/ 2209355 w 2683420"/>
              <a:gd name="connsiteY36" fmla="*/ 88423 h 2455313"/>
              <a:gd name="connsiteX37" fmla="*/ 2192242 w 2683420"/>
              <a:gd name="connsiteY37" fmla="*/ 71310 h 2455313"/>
              <a:gd name="connsiteX38" fmla="*/ 2211801 w 2683420"/>
              <a:gd name="connsiteY38" fmla="*/ 29746 h 2455313"/>
              <a:gd name="connsiteX39" fmla="*/ 2187114 w 2683420"/>
              <a:gd name="connsiteY39" fmla="*/ 1126 h 2455313"/>
              <a:gd name="connsiteX40" fmla="*/ 2136008 w 2683420"/>
              <a:gd name="connsiteY40" fmla="*/ 68865 h 2455313"/>
              <a:gd name="connsiteX41" fmla="*/ 2077330 w 2683420"/>
              <a:gd name="connsiteY41" fmla="*/ 298688 h 2455313"/>
              <a:gd name="connsiteX42" fmla="*/ 1985327 w 2683420"/>
              <a:gd name="connsiteY42" fmla="*/ 439647 h 2455313"/>
              <a:gd name="connsiteX43" fmla="*/ 1893548 w 2683420"/>
              <a:gd name="connsiteY43" fmla="*/ 513903 h 2455313"/>
              <a:gd name="connsiteX44" fmla="*/ 1867790 w 2683420"/>
              <a:gd name="connsiteY44" fmla="*/ 516478 h 2455313"/>
              <a:gd name="connsiteX45" fmla="*/ 1834305 w 2683420"/>
              <a:gd name="connsiteY45" fmla="*/ 516478 h 2455313"/>
              <a:gd name="connsiteX46" fmla="*/ 1775062 w 2683420"/>
              <a:gd name="connsiteY46" fmla="*/ 488144 h 2455313"/>
              <a:gd name="connsiteX47" fmla="*/ 1780214 w 2683420"/>
              <a:gd name="connsiteY47" fmla="*/ 434053 h 2455313"/>
              <a:gd name="connsiteX48" fmla="*/ 1785366 w 2683420"/>
              <a:gd name="connsiteY48" fmla="*/ 395416 h 2455313"/>
              <a:gd name="connsiteX49" fmla="*/ 1713316 w 2683420"/>
              <a:gd name="connsiteY49" fmla="*/ 308240 h 2455313"/>
              <a:gd name="connsiteX50" fmla="*/ 1677183 w 2683420"/>
              <a:gd name="connsiteY50" fmla="*/ 300112 h 2455313"/>
              <a:gd name="connsiteX51" fmla="*/ 1543242 w 2683420"/>
              <a:gd name="connsiteY51" fmla="*/ 333597 h 2455313"/>
              <a:gd name="connsiteX52" fmla="*/ 1532939 w 2683420"/>
              <a:gd name="connsiteY52" fmla="*/ 354204 h 2455313"/>
              <a:gd name="connsiteX53" fmla="*/ 1517485 w 2683420"/>
              <a:gd name="connsiteY53" fmla="*/ 392840 h 2455313"/>
              <a:gd name="connsiteX54" fmla="*/ 1549178 w 2683420"/>
              <a:gd name="connsiteY54" fmla="*/ 438812 h 2455313"/>
              <a:gd name="connsiteX55" fmla="*/ 1558698 w 2683420"/>
              <a:gd name="connsiteY55" fmla="*/ 475266 h 2455313"/>
              <a:gd name="connsiteX56" fmla="*/ 1538091 w 2683420"/>
              <a:gd name="connsiteY56" fmla="*/ 503598 h 2455313"/>
              <a:gd name="connsiteX57" fmla="*/ 1478795 w 2683420"/>
              <a:gd name="connsiteY57" fmla="*/ 551812 h 2455313"/>
              <a:gd name="connsiteX58" fmla="*/ 1437636 w 2683420"/>
              <a:gd name="connsiteY58" fmla="*/ 622084 h 2455313"/>
              <a:gd name="connsiteX59" fmla="*/ 1407422 w 2683420"/>
              <a:gd name="connsiteY59" fmla="*/ 623861 h 2455313"/>
              <a:gd name="connsiteX60" fmla="*/ 1355211 w 2683420"/>
              <a:gd name="connsiteY60" fmla="*/ 647842 h 2455313"/>
              <a:gd name="connsiteX61" fmla="*/ 1334605 w 2683420"/>
              <a:gd name="connsiteY61" fmla="*/ 704510 h 2455313"/>
              <a:gd name="connsiteX62" fmla="*/ 1313999 w 2683420"/>
              <a:gd name="connsiteY62" fmla="*/ 696782 h 2455313"/>
              <a:gd name="connsiteX63" fmla="*/ 1272786 w 2683420"/>
              <a:gd name="connsiteY63" fmla="*/ 689054 h 2455313"/>
              <a:gd name="connsiteX64" fmla="*/ 1182634 w 2683420"/>
              <a:gd name="connsiteY64" fmla="*/ 689053 h 2455313"/>
              <a:gd name="connsiteX65" fmla="*/ 1130976 w 2683420"/>
              <a:gd name="connsiteY65" fmla="*/ 675395 h 2455313"/>
              <a:gd name="connsiteX66" fmla="*/ 1071876 w 2683420"/>
              <a:gd name="connsiteY66" fmla="*/ 652993 h 2455313"/>
              <a:gd name="connsiteX67" fmla="*/ 1102784 w 2683420"/>
              <a:gd name="connsiteY67" fmla="*/ 629811 h 2455313"/>
              <a:gd name="connsiteX68" fmla="*/ 1172332 w 2683420"/>
              <a:gd name="connsiteY68" fmla="*/ 642690 h 2455313"/>
              <a:gd name="connsiteX69" fmla="*/ 1177482 w 2683420"/>
              <a:gd name="connsiteY69" fmla="*/ 660720 h 2455313"/>
              <a:gd name="connsiteX70" fmla="*/ 1228998 w 2683420"/>
              <a:gd name="connsiteY70" fmla="*/ 671024 h 2455313"/>
              <a:gd name="connsiteX71" fmla="*/ 1292346 w 2683420"/>
              <a:gd name="connsiteY71" fmla="*/ 640245 h 2455313"/>
              <a:gd name="connsiteX72" fmla="*/ 1265058 w 2683420"/>
              <a:gd name="connsiteY72" fmla="*/ 609206 h 2455313"/>
              <a:gd name="connsiteX73" fmla="*/ 1326877 w 2683420"/>
              <a:gd name="connsiteY73" fmla="*/ 593751 h 2455313"/>
              <a:gd name="connsiteX74" fmla="*/ 1339023 w 2683420"/>
              <a:gd name="connsiteY74" fmla="*/ 564208 h 2455313"/>
              <a:gd name="connsiteX75" fmla="*/ 1362938 w 2683420"/>
              <a:gd name="connsiteY75" fmla="*/ 544811 h 2455313"/>
              <a:gd name="connsiteX76" fmla="*/ 1370666 w 2683420"/>
              <a:gd name="connsiteY76" fmla="*/ 511326 h 2455313"/>
              <a:gd name="connsiteX77" fmla="*/ 1411878 w 2683420"/>
              <a:gd name="connsiteY77" fmla="*/ 501023 h 2455313"/>
              <a:gd name="connsiteX78" fmla="*/ 1427333 w 2683420"/>
              <a:gd name="connsiteY78" fmla="*/ 470113 h 2455313"/>
              <a:gd name="connsiteX79" fmla="*/ 1414454 w 2683420"/>
              <a:gd name="connsiteY79" fmla="*/ 441780 h 2455313"/>
              <a:gd name="connsiteX80" fmla="*/ 1445363 w 2683420"/>
              <a:gd name="connsiteY80" fmla="*/ 397992 h 2455313"/>
              <a:gd name="connsiteX81" fmla="*/ 1453145 w 2683420"/>
              <a:gd name="connsiteY81" fmla="*/ 384672 h 2455313"/>
              <a:gd name="connsiteX82" fmla="*/ 1440211 w 2683420"/>
              <a:gd name="connsiteY82" fmla="*/ 351628 h 2455313"/>
              <a:gd name="connsiteX83" fmla="*/ 1294163 w 2683420"/>
              <a:gd name="connsiteY83" fmla="*/ 291336 h 2455313"/>
              <a:gd name="connsiteX84" fmla="*/ 1205816 w 2683420"/>
              <a:gd name="connsiteY84" fmla="*/ 292385 h 2455313"/>
              <a:gd name="connsiteX85" fmla="*/ 1024046 w 2683420"/>
              <a:gd name="connsiteY85" fmla="*/ 156072 h 2455313"/>
              <a:gd name="connsiteX86" fmla="*/ 901942 w 2683420"/>
              <a:gd name="connsiteY86" fmla="*/ 112375 h 2455313"/>
              <a:gd name="connsiteX87" fmla="*/ 907027 w 2683420"/>
              <a:gd name="connsiteY87" fmla="*/ 142992 h 2455313"/>
              <a:gd name="connsiteX88" fmla="*/ 878692 w 2683420"/>
              <a:gd name="connsiteY88" fmla="*/ 153294 h 2455313"/>
              <a:gd name="connsiteX89" fmla="*/ 858086 w 2683420"/>
              <a:gd name="connsiteY89" fmla="*/ 181627 h 2455313"/>
              <a:gd name="connsiteX90" fmla="*/ 870965 w 2683420"/>
              <a:gd name="connsiteY90" fmla="*/ 220263 h 2455313"/>
              <a:gd name="connsiteX91" fmla="*/ 948237 w 2683420"/>
              <a:gd name="connsiteY91" fmla="*/ 220263 h 2455313"/>
              <a:gd name="connsiteX92" fmla="*/ 971421 w 2683420"/>
              <a:gd name="connsiteY92" fmla="*/ 274355 h 2455313"/>
              <a:gd name="connsiteX93" fmla="*/ 1010057 w 2683420"/>
              <a:gd name="connsiteY93" fmla="*/ 305264 h 2455313"/>
              <a:gd name="connsiteX94" fmla="*/ 1038391 w 2683420"/>
              <a:gd name="connsiteY94" fmla="*/ 323295 h 2455313"/>
              <a:gd name="connsiteX95" fmla="*/ 1027025 w 2683420"/>
              <a:gd name="connsiteY95" fmla="*/ 373193 h 2455313"/>
              <a:gd name="connsiteX96" fmla="*/ 981694 w 2683420"/>
              <a:gd name="connsiteY96" fmla="*/ 386402 h 2455313"/>
              <a:gd name="connsiteX97" fmla="*/ 899374 w 2683420"/>
              <a:gd name="connsiteY97" fmla="*/ 313067 h 2455313"/>
              <a:gd name="connsiteX98" fmla="*/ 783260 w 2683420"/>
              <a:gd name="connsiteY98" fmla="*/ 282274 h 2455313"/>
              <a:gd name="connsiteX0" fmla="*/ 795446 w 2683420"/>
              <a:gd name="connsiteY0" fmla="*/ 365622 h 2455237"/>
              <a:gd name="connsiteX1" fmla="*/ 854663 w 2683420"/>
              <a:gd name="connsiteY1" fmla="*/ 422772 h 2455237"/>
              <a:gd name="connsiteX2" fmla="*/ 877996 w 2683420"/>
              <a:gd name="connsiteY2" fmla="*/ 549772 h 2455237"/>
              <a:gd name="connsiteX3" fmla="*/ 833546 w 2683420"/>
              <a:gd name="connsiteY3" fmla="*/ 600572 h 2455237"/>
              <a:gd name="connsiteX4" fmla="*/ 770046 w 2683420"/>
              <a:gd name="connsiteY4" fmla="*/ 664072 h 2455237"/>
              <a:gd name="connsiteX5" fmla="*/ 725596 w 2683420"/>
              <a:gd name="connsiteY5" fmla="*/ 873622 h 2455237"/>
              <a:gd name="connsiteX6" fmla="*/ 738296 w 2683420"/>
              <a:gd name="connsiteY6" fmla="*/ 1038722 h 2455237"/>
              <a:gd name="connsiteX7" fmla="*/ 890696 w 2683420"/>
              <a:gd name="connsiteY7" fmla="*/ 1197472 h 2455237"/>
              <a:gd name="connsiteX8" fmla="*/ 763696 w 2683420"/>
              <a:gd name="connsiteY8" fmla="*/ 1299072 h 2455237"/>
              <a:gd name="connsiteX9" fmla="*/ 477946 w 2683420"/>
              <a:gd name="connsiteY9" fmla="*/ 1337172 h 2455237"/>
              <a:gd name="connsiteX10" fmla="*/ 338246 w 2683420"/>
              <a:gd name="connsiteY10" fmla="*/ 1445122 h 2455237"/>
              <a:gd name="connsiteX11" fmla="*/ 306496 w 2683420"/>
              <a:gd name="connsiteY11" fmla="*/ 1495922 h 2455237"/>
              <a:gd name="connsiteX12" fmla="*/ 293796 w 2683420"/>
              <a:gd name="connsiteY12" fmla="*/ 1597522 h 2455237"/>
              <a:gd name="connsiteX13" fmla="*/ 306496 w 2683420"/>
              <a:gd name="connsiteY13" fmla="*/ 1661022 h 2455237"/>
              <a:gd name="connsiteX14" fmla="*/ 810 w 2683420"/>
              <a:gd name="connsiteY14" fmla="*/ 2011601 h 2455237"/>
              <a:gd name="connsiteX15" fmla="*/ 219220 w 2683420"/>
              <a:gd name="connsiteY15" fmla="*/ 2151745 h 2455237"/>
              <a:gd name="connsiteX16" fmla="*/ 284197 w 2683420"/>
              <a:gd name="connsiteY16" fmla="*/ 2226467 h 2455237"/>
              <a:gd name="connsiteX17" fmla="*/ 261750 w 2683420"/>
              <a:gd name="connsiteY17" fmla="*/ 2324966 h 2455237"/>
              <a:gd name="connsiteX18" fmla="*/ 566846 w 2683420"/>
              <a:gd name="connsiteY18" fmla="*/ 2264272 h 2455237"/>
              <a:gd name="connsiteX19" fmla="*/ 801796 w 2683420"/>
              <a:gd name="connsiteY19" fmla="*/ 2321422 h 2455237"/>
              <a:gd name="connsiteX20" fmla="*/ 1335196 w 2683420"/>
              <a:gd name="connsiteY20" fmla="*/ 2454772 h 2455237"/>
              <a:gd name="connsiteX21" fmla="*/ 1794650 w 2683420"/>
              <a:gd name="connsiteY21" fmla="*/ 2365053 h 2455237"/>
              <a:gd name="connsiteX22" fmla="*/ 1994776 w 2683420"/>
              <a:gd name="connsiteY22" fmla="*/ 2353377 h 2455237"/>
              <a:gd name="connsiteX23" fmla="*/ 2157214 w 2683420"/>
              <a:gd name="connsiteY23" fmla="*/ 2204869 h 2455237"/>
              <a:gd name="connsiteX24" fmla="*/ 2127102 w 2683420"/>
              <a:gd name="connsiteY24" fmla="*/ 2081556 h 2455237"/>
              <a:gd name="connsiteX25" fmla="*/ 2198589 w 2683420"/>
              <a:gd name="connsiteY25" fmla="*/ 1989074 h 2455237"/>
              <a:gd name="connsiteX26" fmla="*/ 2450337 w 2683420"/>
              <a:gd name="connsiteY26" fmla="*/ 1887984 h 2455237"/>
              <a:gd name="connsiteX27" fmla="*/ 2682625 w 2683420"/>
              <a:gd name="connsiteY27" fmla="*/ 1718377 h 2455237"/>
              <a:gd name="connsiteX28" fmla="*/ 2522851 w 2683420"/>
              <a:gd name="connsiteY28" fmla="*/ 1582364 h 2455237"/>
              <a:gd name="connsiteX29" fmla="*/ 2425553 w 2683420"/>
              <a:gd name="connsiteY29" fmla="*/ 1397599 h 2455237"/>
              <a:gd name="connsiteX30" fmla="*/ 2370860 w 2683420"/>
              <a:gd name="connsiteY30" fmla="*/ 1257694 h 2455237"/>
              <a:gd name="connsiteX31" fmla="*/ 2241813 w 2683420"/>
              <a:gd name="connsiteY31" fmla="*/ 946340 h 2455237"/>
              <a:gd name="connsiteX32" fmla="*/ 2302650 w 2683420"/>
              <a:gd name="connsiteY32" fmla="*/ 395119 h 2455237"/>
              <a:gd name="connsiteX33" fmla="*/ 2338563 w 2683420"/>
              <a:gd name="connsiteY33" fmla="*/ 229319 h 2455237"/>
              <a:gd name="connsiteX34" fmla="*/ 2294928 w 2683420"/>
              <a:gd name="connsiteY34" fmla="*/ 149548 h 2455237"/>
              <a:gd name="connsiteX35" fmla="*/ 2268033 w 2683420"/>
              <a:gd name="connsiteY35" fmla="*/ 137323 h 2455237"/>
              <a:gd name="connsiteX36" fmla="*/ 2209355 w 2683420"/>
              <a:gd name="connsiteY36" fmla="*/ 88423 h 2455237"/>
              <a:gd name="connsiteX37" fmla="*/ 2192242 w 2683420"/>
              <a:gd name="connsiteY37" fmla="*/ 71310 h 2455237"/>
              <a:gd name="connsiteX38" fmla="*/ 2211801 w 2683420"/>
              <a:gd name="connsiteY38" fmla="*/ 29746 h 2455237"/>
              <a:gd name="connsiteX39" fmla="*/ 2187114 w 2683420"/>
              <a:gd name="connsiteY39" fmla="*/ 1126 h 2455237"/>
              <a:gd name="connsiteX40" fmla="*/ 2136008 w 2683420"/>
              <a:gd name="connsiteY40" fmla="*/ 68865 h 2455237"/>
              <a:gd name="connsiteX41" fmla="*/ 2077330 w 2683420"/>
              <a:gd name="connsiteY41" fmla="*/ 298688 h 2455237"/>
              <a:gd name="connsiteX42" fmla="*/ 1985327 w 2683420"/>
              <a:gd name="connsiteY42" fmla="*/ 439647 h 2455237"/>
              <a:gd name="connsiteX43" fmla="*/ 1893548 w 2683420"/>
              <a:gd name="connsiteY43" fmla="*/ 513903 h 2455237"/>
              <a:gd name="connsiteX44" fmla="*/ 1867790 w 2683420"/>
              <a:gd name="connsiteY44" fmla="*/ 516478 h 2455237"/>
              <a:gd name="connsiteX45" fmla="*/ 1834305 w 2683420"/>
              <a:gd name="connsiteY45" fmla="*/ 516478 h 2455237"/>
              <a:gd name="connsiteX46" fmla="*/ 1775062 w 2683420"/>
              <a:gd name="connsiteY46" fmla="*/ 488144 h 2455237"/>
              <a:gd name="connsiteX47" fmla="*/ 1780214 w 2683420"/>
              <a:gd name="connsiteY47" fmla="*/ 434053 h 2455237"/>
              <a:gd name="connsiteX48" fmla="*/ 1785366 w 2683420"/>
              <a:gd name="connsiteY48" fmla="*/ 395416 h 2455237"/>
              <a:gd name="connsiteX49" fmla="*/ 1713316 w 2683420"/>
              <a:gd name="connsiteY49" fmla="*/ 308240 h 2455237"/>
              <a:gd name="connsiteX50" fmla="*/ 1677183 w 2683420"/>
              <a:gd name="connsiteY50" fmla="*/ 300112 h 2455237"/>
              <a:gd name="connsiteX51" fmla="*/ 1543242 w 2683420"/>
              <a:gd name="connsiteY51" fmla="*/ 333597 h 2455237"/>
              <a:gd name="connsiteX52" fmla="*/ 1532939 w 2683420"/>
              <a:gd name="connsiteY52" fmla="*/ 354204 h 2455237"/>
              <a:gd name="connsiteX53" fmla="*/ 1517485 w 2683420"/>
              <a:gd name="connsiteY53" fmla="*/ 392840 h 2455237"/>
              <a:gd name="connsiteX54" fmla="*/ 1549178 w 2683420"/>
              <a:gd name="connsiteY54" fmla="*/ 438812 h 2455237"/>
              <a:gd name="connsiteX55" fmla="*/ 1558698 w 2683420"/>
              <a:gd name="connsiteY55" fmla="*/ 475266 h 2455237"/>
              <a:gd name="connsiteX56" fmla="*/ 1538091 w 2683420"/>
              <a:gd name="connsiteY56" fmla="*/ 503598 h 2455237"/>
              <a:gd name="connsiteX57" fmla="*/ 1478795 w 2683420"/>
              <a:gd name="connsiteY57" fmla="*/ 551812 h 2455237"/>
              <a:gd name="connsiteX58" fmla="*/ 1437636 w 2683420"/>
              <a:gd name="connsiteY58" fmla="*/ 622084 h 2455237"/>
              <a:gd name="connsiteX59" fmla="*/ 1407422 w 2683420"/>
              <a:gd name="connsiteY59" fmla="*/ 623861 h 2455237"/>
              <a:gd name="connsiteX60" fmla="*/ 1355211 w 2683420"/>
              <a:gd name="connsiteY60" fmla="*/ 647842 h 2455237"/>
              <a:gd name="connsiteX61" fmla="*/ 1334605 w 2683420"/>
              <a:gd name="connsiteY61" fmla="*/ 704510 h 2455237"/>
              <a:gd name="connsiteX62" fmla="*/ 1313999 w 2683420"/>
              <a:gd name="connsiteY62" fmla="*/ 696782 h 2455237"/>
              <a:gd name="connsiteX63" fmla="*/ 1272786 w 2683420"/>
              <a:gd name="connsiteY63" fmla="*/ 689054 h 2455237"/>
              <a:gd name="connsiteX64" fmla="*/ 1182634 w 2683420"/>
              <a:gd name="connsiteY64" fmla="*/ 689053 h 2455237"/>
              <a:gd name="connsiteX65" fmla="*/ 1130976 w 2683420"/>
              <a:gd name="connsiteY65" fmla="*/ 675395 h 2455237"/>
              <a:gd name="connsiteX66" fmla="*/ 1071876 w 2683420"/>
              <a:gd name="connsiteY66" fmla="*/ 652993 h 2455237"/>
              <a:gd name="connsiteX67" fmla="*/ 1102784 w 2683420"/>
              <a:gd name="connsiteY67" fmla="*/ 629811 h 2455237"/>
              <a:gd name="connsiteX68" fmla="*/ 1172332 w 2683420"/>
              <a:gd name="connsiteY68" fmla="*/ 642690 h 2455237"/>
              <a:gd name="connsiteX69" fmla="*/ 1177482 w 2683420"/>
              <a:gd name="connsiteY69" fmla="*/ 660720 h 2455237"/>
              <a:gd name="connsiteX70" fmla="*/ 1228998 w 2683420"/>
              <a:gd name="connsiteY70" fmla="*/ 671024 h 2455237"/>
              <a:gd name="connsiteX71" fmla="*/ 1292346 w 2683420"/>
              <a:gd name="connsiteY71" fmla="*/ 640245 h 2455237"/>
              <a:gd name="connsiteX72" fmla="*/ 1265058 w 2683420"/>
              <a:gd name="connsiteY72" fmla="*/ 609206 h 2455237"/>
              <a:gd name="connsiteX73" fmla="*/ 1326877 w 2683420"/>
              <a:gd name="connsiteY73" fmla="*/ 593751 h 2455237"/>
              <a:gd name="connsiteX74" fmla="*/ 1339023 w 2683420"/>
              <a:gd name="connsiteY74" fmla="*/ 564208 h 2455237"/>
              <a:gd name="connsiteX75" fmla="*/ 1362938 w 2683420"/>
              <a:gd name="connsiteY75" fmla="*/ 544811 h 2455237"/>
              <a:gd name="connsiteX76" fmla="*/ 1370666 w 2683420"/>
              <a:gd name="connsiteY76" fmla="*/ 511326 h 2455237"/>
              <a:gd name="connsiteX77" fmla="*/ 1411878 w 2683420"/>
              <a:gd name="connsiteY77" fmla="*/ 501023 h 2455237"/>
              <a:gd name="connsiteX78" fmla="*/ 1427333 w 2683420"/>
              <a:gd name="connsiteY78" fmla="*/ 470113 h 2455237"/>
              <a:gd name="connsiteX79" fmla="*/ 1414454 w 2683420"/>
              <a:gd name="connsiteY79" fmla="*/ 441780 h 2455237"/>
              <a:gd name="connsiteX80" fmla="*/ 1445363 w 2683420"/>
              <a:gd name="connsiteY80" fmla="*/ 397992 h 2455237"/>
              <a:gd name="connsiteX81" fmla="*/ 1453145 w 2683420"/>
              <a:gd name="connsiteY81" fmla="*/ 384672 h 2455237"/>
              <a:gd name="connsiteX82" fmla="*/ 1440211 w 2683420"/>
              <a:gd name="connsiteY82" fmla="*/ 351628 h 2455237"/>
              <a:gd name="connsiteX83" fmla="*/ 1294163 w 2683420"/>
              <a:gd name="connsiteY83" fmla="*/ 291336 h 2455237"/>
              <a:gd name="connsiteX84" fmla="*/ 1205816 w 2683420"/>
              <a:gd name="connsiteY84" fmla="*/ 292385 h 2455237"/>
              <a:gd name="connsiteX85" fmla="*/ 1024046 w 2683420"/>
              <a:gd name="connsiteY85" fmla="*/ 156072 h 2455237"/>
              <a:gd name="connsiteX86" fmla="*/ 901942 w 2683420"/>
              <a:gd name="connsiteY86" fmla="*/ 112375 h 2455237"/>
              <a:gd name="connsiteX87" fmla="*/ 907027 w 2683420"/>
              <a:gd name="connsiteY87" fmla="*/ 142992 h 2455237"/>
              <a:gd name="connsiteX88" fmla="*/ 878692 w 2683420"/>
              <a:gd name="connsiteY88" fmla="*/ 153294 h 2455237"/>
              <a:gd name="connsiteX89" fmla="*/ 858086 w 2683420"/>
              <a:gd name="connsiteY89" fmla="*/ 181627 h 2455237"/>
              <a:gd name="connsiteX90" fmla="*/ 870965 w 2683420"/>
              <a:gd name="connsiteY90" fmla="*/ 220263 h 2455237"/>
              <a:gd name="connsiteX91" fmla="*/ 948237 w 2683420"/>
              <a:gd name="connsiteY91" fmla="*/ 220263 h 2455237"/>
              <a:gd name="connsiteX92" fmla="*/ 971421 w 2683420"/>
              <a:gd name="connsiteY92" fmla="*/ 274355 h 2455237"/>
              <a:gd name="connsiteX93" fmla="*/ 1010057 w 2683420"/>
              <a:gd name="connsiteY93" fmla="*/ 305264 h 2455237"/>
              <a:gd name="connsiteX94" fmla="*/ 1038391 w 2683420"/>
              <a:gd name="connsiteY94" fmla="*/ 323295 h 2455237"/>
              <a:gd name="connsiteX95" fmla="*/ 1027025 w 2683420"/>
              <a:gd name="connsiteY95" fmla="*/ 373193 h 2455237"/>
              <a:gd name="connsiteX96" fmla="*/ 981694 w 2683420"/>
              <a:gd name="connsiteY96" fmla="*/ 386402 h 2455237"/>
              <a:gd name="connsiteX97" fmla="*/ 899374 w 2683420"/>
              <a:gd name="connsiteY97" fmla="*/ 313067 h 2455237"/>
              <a:gd name="connsiteX98" fmla="*/ 783260 w 2683420"/>
              <a:gd name="connsiteY98" fmla="*/ 282274 h 2455237"/>
              <a:gd name="connsiteX0" fmla="*/ 795446 w 2683420"/>
              <a:gd name="connsiteY0" fmla="*/ 365622 h 2461234"/>
              <a:gd name="connsiteX1" fmla="*/ 854663 w 2683420"/>
              <a:gd name="connsiteY1" fmla="*/ 422772 h 2461234"/>
              <a:gd name="connsiteX2" fmla="*/ 877996 w 2683420"/>
              <a:gd name="connsiteY2" fmla="*/ 549772 h 2461234"/>
              <a:gd name="connsiteX3" fmla="*/ 833546 w 2683420"/>
              <a:gd name="connsiteY3" fmla="*/ 600572 h 2461234"/>
              <a:gd name="connsiteX4" fmla="*/ 770046 w 2683420"/>
              <a:gd name="connsiteY4" fmla="*/ 664072 h 2461234"/>
              <a:gd name="connsiteX5" fmla="*/ 725596 w 2683420"/>
              <a:gd name="connsiteY5" fmla="*/ 873622 h 2461234"/>
              <a:gd name="connsiteX6" fmla="*/ 738296 w 2683420"/>
              <a:gd name="connsiteY6" fmla="*/ 1038722 h 2461234"/>
              <a:gd name="connsiteX7" fmla="*/ 890696 w 2683420"/>
              <a:gd name="connsiteY7" fmla="*/ 1197472 h 2461234"/>
              <a:gd name="connsiteX8" fmla="*/ 763696 w 2683420"/>
              <a:gd name="connsiteY8" fmla="*/ 1299072 h 2461234"/>
              <a:gd name="connsiteX9" fmla="*/ 477946 w 2683420"/>
              <a:gd name="connsiteY9" fmla="*/ 1337172 h 2461234"/>
              <a:gd name="connsiteX10" fmla="*/ 338246 w 2683420"/>
              <a:gd name="connsiteY10" fmla="*/ 1445122 h 2461234"/>
              <a:gd name="connsiteX11" fmla="*/ 306496 w 2683420"/>
              <a:gd name="connsiteY11" fmla="*/ 1495922 h 2461234"/>
              <a:gd name="connsiteX12" fmla="*/ 293796 w 2683420"/>
              <a:gd name="connsiteY12" fmla="*/ 1597522 h 2461234"/>
              <a:gd name="connsiteX13" fmla="*/ 306496 w 2683420"/>
              <a:gd name="connsiteY13" fmla="*/ 1661022 h 2461234"/>
              <a:gd name="connsiteX14" fmla="*/ 810 w 2683420"/>
              <a:gd name="connsiteY14" fmla="*/ 2011601 h 2461234"/>
              <a:gd name="connsiteX15" fmla="*/ 219220 w 2683420"/>
              <a:gd name="connsiteY15" fmla="*/ 2151745 h 2461234"/>
              <a:gd name="connsiteX16" fmla="*/ 284197 w 2683420"/>
              <a:gd name="connsiteY16" fmla="*/ 2226467 h 2461234"/>
              <a:gd name="connsiteX17" fmla="*/ 261750 w 2683420"/>
              <a:gd name="connsiteY17" fmla="*/ 2324966 h 2461234"/>
              <a:gd name="connsiteX18" fmla="*/ 566846 w 2683420"/>
              <a:gd name="connsiteY18" fmla="*/ 2264272 h 2461234"/>
              <a:gd name="connsiteX19" fmla="*/ 801796 w 2683420"/>
              <a:gd name="connsiteY19" fmla="*/ 2321422 h 2461234"/>
              <a:gd name="connsiteX20" fmla="*/ 1335196 w 2683420"/>
              <a:gd name="connsiteY20" fmla="*/ 2454772 h 2461234"/>
              <a:gd name="connsiteX21" fmla="*/ 1757779 w 2683420"/>
              <a:gd name="connsiteY21" fmla="*/ 2431421 h 2461234"/>
              <a:gd name="connsiteX22" fmla="*/ 1994776 w 2683420"/>
              <a:gd name="connsiteY22" fmla="*/ 2353377 h 2461234"/>
              <a:gd name="connsiteX23" fmla="*/ 2157214 w 2683420"/>
              <a:gd name="connsiteY23" fmla="*/ 2204869 h 2461234"/>
              <a:gd name="connsiteX24" fmla="*/ 2127102 w 2683420"/>
              <a:gd name="connsiteY24" fmla="*/ 2081556 h 2461234"/>
              <a:gd name="connsiteX25" fmla="*/ 2198589 w 2683420"/>
              <a:gd name="connsiteY25" fmla="*/ 1989074 h 2461234"/>
              <a:gd name="connsiteX26" fmla="*/ 2450337 w 2683420"/>
              <a:gd name="connsiteY26" fmla="*/ 1887984 h 2461234"/>
              <a:gd name="connsiteX27" fmla="*/ 2682625 w 2683420"/>
              <a:gd name="connsiteY27" fmla="*/ 1718377 h 2461234"/>
              <a:gd name="connsiteX28" fmla="*/ 2522851 w 2683420"/>
              <a:gd name="connsiteY28" fmla="*/ 1582364 h 2461234"/>
              <a:gd name="connsiteX29" fmla="*/ 2425553 w 2683420"/>
              <a:gd name="connsiteY29" fmla="*/ 1397599 h 2461234"/>
              <a:gd name="connsiteX30" fmla="*/ 2370860 w 2683420"/>
              <a:gd name="connsiteY30" fmla="*/ 1257694 h 2461234"/>
              <a:gd name="connsiteX31" fmla="*/ 2241813 w 2683420"/>
              <a:gd name="connsiteY31" fmla="*/ 946340 h 2461234"/>
              <a:gd name="connsiteX32" fmla="*/ 2302650 w 2683420"/>
              <a:gd name="connsiteY32" fmla="*/ 395119 h 2461234"/>
              <a:gd name="connsiteX33" fmla="*/ 2338563 w 2683420"/>
              <a:gd name="connsiteY33" fmla="*/ 229319 h 2461234"/>
              <a:gd name="connsiteX34" fmla="*/ 2294928 w 2683420"/>
              <a:gd name="connsiteY34" fmla="*/ 149548 h 2461234"/>
              <a:gd name="connsiteX35" fmla="*/ 2268033 w 2683420"/>
              <a:gd name="connsiteY35" fmla="*/ 137323 h 2461234"/>
              <a:gd name="connsiteX36" fmla="*/ 2209355 w 2683420"/>
              <a:gd name="connsiteY36" fmla="*/ 88423 h 2461234"/>
              <a:gd name="connsiteX37" fmla="*/ 2192242 w 2683420"/>
              <a:gd name="connsiteY37" fmla="*/ 71310 h 2461234"/>
              <a:gd name="connsiteX38" fmla="*/ 2211801 w 2683420"/>
              <a:gd name="connsiteY38" fmla="*/ 29746 h 2461234"/>
              <a:gd name="connsiteX39" fmla="*/ 2187114 w 2683420"/>
              <a:gd name="connsiteY39" fmla="*/ 1126 h 2461234"/>
              <a:gd name="connsiteX40" fmla="*/ 2136008 w 2683420"/>
              <a:gd name="connsiteY40" fmla="*/ 68865 h 2461234"/>
              <a:gd name="connsiteX41" fmla="*/ 2077330 w 2683420"/>
              <a:gd name="connsiteY41" fmla="*/ 298688 h 2461234"/>
              <a:gd name="connsiteX42" fmla="*/ 1985327 w 2683420"/>
              <a:gd name="connsiteY42" fmla="*/ 439647 h 2461234"/>
              <a:gd name="connsiteX43" fmla="*/ 1893548 w 2683420"/>
              <a:gd name="connsiteY43" fmla="*/ 513903 h 2461234"/>
              <a:gd name="connsiteX44" fmla="*/ 1867790 w 2683420"/>
              <a:gd name="connsiteY44" fmla="*/ 516478 h 2461234"/>
              <a:gd name="connsiteX45" fmla="*/ 1834305 w 2683420"/>
              <a:gd name="connsiteY45" fmla="*/ 516478 h 2461234"/>
              <a:gd name="connsiteX46" fmla="*/ 1775062 w 2683420"/>
              <a:gd name="connsiteY46" fmla="*/ 488144 h 2461234"/>
              <a:gd name="connsiteX47" fmla="*/ 1780214 w 2683420"/>
              <a:gd name="connsiteY47" fmla="*/ 434053 h 2461234"/>
              <a:gd name="connsiteX48" fmla="*/ 1785366 w 2683420"/>
              <a:gd name="connsiteY48" fmla="*/ 395416 h 2461234"/>
              <a:gd name="connsiteX49" fmla="*/ 1713316 w 2683420"/>
              <a:gd name="connsiteY49" fmla="*/ 308240 h 2461234"/>
              <a:gd name="connsiteX50" fmla="*/ 1677183 w 2683420"/>
              <a:gd name="connsiteY50" fmla="*/ 300112 h 2461234"/>
              <a:gd name="connsiteX51" fmla="*/ 1543242 w 2683420"/>
              <a:gd name="connsiteY51" fmla="*/ 333597 h 2461234"/>
              <a:gd name="connsiteX52" fmla="*/ 1532939 w 2683420"/>
              <a:gd name="connsiteY52" fmla="*/ 354204 h 2461234"/>
              <a:gd name="connsiteX53" fmla="*/ 1517485 w 2683420"/>
              <a:gd name="connsiteY53" fmla="*/ 392840 h 2461234"/>
              <a:gd name="connsiteX54" fmla="*/ 1549178 w 2683420"/>
              <a:gd name="connsiteY54" fmla="*/ 438812 h 2461234"/>
              <a:gd name="connsiteX55" fmla="*/ 1558698 w 2683420"/>
              <a:gd name="connsiteY55" fmla="*/ 475266 h 2461234"/>
              <a:gd name="connsiteX56" fmla="*/ 1538091 w 2683420"/>
              <a:gd name="connsiteY56" fmla="*/ 503598 h 2461234"/>
              <a:gd name="connsiteX57" fmla="*/ 1478795 w 2683420"/>
              <a:gd name="connsiteY57" fmla="*/ 551812 h 2461234"/>
              <a:gd name="connsiteX58" fmla="*/ 1437636 w 2683420"/>
              <a:gd name="connsiteY58" fmla="*/ 622084 h 2461234"/>
              <a:gd name="connsiteX59" fmla="*/ 1407422 w 2683420"/>
              <a:gd name="connsiteY59" fmla="*/ 623861 h 2461234"/>
              <a:gd name="connsiteX60" fmla="*/ 1355211 w 2683420"/>
              <a:gd name="connsiteY60" fmla="*/ 647842 h 2461234"/>
              <a:gd name="connsiteX61" fmla="*/ 1334605 w 2683420"/>
              <a:gd name="connsiteY61" fmla="*/ 704510 h 2461234"/>
              <a:gd name="connsiteX62" fmla="*/ 1313999 w 2683420"/>
              <a:gd name="connsiteY62" fmla="*/ 696782 h 2461234"/>
              <a:gd name="connsiteX63" fmla="*/ 1272786 w 2683420"/>
              <a:gd name="connsiteY63" fmla="*/ 689054 h 2461234"/>
              <a:gd name="connsiteX64" fmla="*/ 1182634 w 2683420"/>
              <a:gd name="connsiteY64" fmla="*/ 689053 h 2461234"/>
              <a:gd name="connsiteX65" fmla="*/ 1130976 w 2683420"/>
              <a:gd name="connsiteY65" fmla="*/ 675395 h 2461234"/>
              <a:gd name="connsiteX66" fmla="*/ 1071876 w 2683420"/>
              <a:gd name="connsiteY66" fmla="*/ 652993 h 2461234"/>
              <a:gd name="connsiteX67" fmla="*/ 1102784 w 2683420"/>
              <a:gd name="connsiteY67" fmla="*/ 629811 h 2461234"/>
              <a:gd name="connsiteX68" fmla="*/ 1172332 w 2683420"/>
              <a:gd name="connsiteY68" fmla="*/ 642690 h 2461234"/>
              <a:gd name="connsiteX69" fmla="*/ 1177482 w 2683420"/>
              <a:gd name="connsiteY69" fmla="*/ 660720 h 2461234"/>
              <a:gd name="connsiteX70" fmla="*/ 1228998 w 2683420"/>
              <a:gd name="connsiteY70" fmla="*/ 671024 h 2461234"/>
              <a:gd name="connsiteX71" fmla="*/ 1292346 w 2683420"/>
              <a:gd name="connsiteY71" fmla="*/ 640245 h 2461234"/>
              <a:gd name="connsiteX72" fmla="*/ 1265058 w 2683420"/>
              <a:gd name="connsiteY72" fmla="*/ 609206 h 2461234"/>
              <a:gd name="connsiteX73" fmla="*/ 1326877 w 2683420"/>
              <a:gd name="connsiteY73" fmla="*/ 593751 h 2461234"/>
              <a:gd name="connsiteX74" fmla="*/ 1339023 w 2683420"/>
              <a:gd name="connsiteY74" fmla="*/ 564208 h 2461234"/>
              <a:gd name="connsiteX75" fmla="*/ 1362938 w 2683420"/>
              <a:gd name="connsiteY75" fmla="*/ 544811 h 2461234"/>
              <a:gd name="connsiteX76" fmla="*/ 1370666 w 2683420"/>
              <a:gd name="connsiteY76" fmla="*/ 511326 h 2461234"/>
              <a:gd name="connsiteX77" fmla="*/ 1411878 w 2683420"/>
              <a:gd name="connsiteY77" fmla="*/ 501023 h 2461234"/>
              <a:gd name="connsiteX78" fmla="*/ 1427333 w 2683420"/>
              <a:gd name="connsiteY78" fmla="*/ 470113 h 2461234"/>
              <a:gd name="connsiteX79" fmla="*/ 1414454 w 2683420"/>
              <a:gd name="connsiteY79" fmla="*/ 441780 h 2461234"/>
              <a:gd name="connsiteX80" fmla="*/ 1445363 w 2683420"/>
              <a:gd name="connsiteY80" fmla="*/ 397992 h 2461234"/>
              <a:gd name="connsiteX81" fmla="*/ 1453145 w 2683420"/>
              <a:gd name="connsiteY81" fmla="*/ 384672 h 2461234"/>
              <a:gd name="connsiteX82" fmla="*/ 1440211 w 2683420"/>
              <a:gd name="connsiteY82" fmla="*/ 351628 h 2461234"/>
              <a:gd name="connsiteX83" fmla="*/ 1294163 w 2683420"/>
              <a:gd name="connsiteY83" fmla="*/ 291336 h 2461234"/>
              <a:gd name="connsiteX84" fmla="*/ 1205816 w 2683420"/>
              <a:gd name="connsiteY84" fmla="*/ 292385 h 2461234"/>
              <a:gd name="connsiteX85" fmla="*/ 1024046 w 2683420"/>
              <a:gd name="connsiteY85" fmla="*/ 156072 h 2461234"/>
              <a:gd name="connsiteX86" fmla="*/ 901942 w 2683420"/>
              <a:gd name="connsiteY86" fmla="*/ 112375 h 2461234"/>
              <a:gd name="connsiteX87" fmla="*/ 907027 w 2683420"/>
              <a:gd name="connsiteY87" fmla="*/ 142992 h 2461234"/>
              <a:gd name="connsiteX88" fmla="*/ 878692 w 2683420"/>
              <a:gd name="connsiteY88" fmla="*/ 153294 h 2461234"/>
              <a:gd name="connsiteX89" fmla="*/ 858086 w 2683420"/>
              <a:gd name="connsiteY89" fmla="*/ 181627 h 2461234"/>
              <a:gd name="connsiteX90" fmla="*/ 870965 w 2683420"/>
              <a:gd name="connsiteY90" fmla="*/ 220263 h 2461234"/>
              <a:gd name="connsiteX91" fmla="*/ 948237 w 2683420"/>
              <a:gd name="connsiteY91" fmla="*/ 220263 h 2461234"/>
              <a:gd name="connsiteX92" fmla="*/ 971421 w 2683420"/>
              <a:gd name="connsiteY92" fmla="*/ 274355 h 2461234"/>
              <a:gd name="connsiteX93" fmla="*/ 1010057 w 2683420"/>
              <a:gd name="connsiteY93" fmla="*/ 305264 h 2461234"/>
              <a:gd name="connsiteX94" fmla="*/ 1038391 w 2683420"/>
              <a:gd name="connsiteY94" fmla="*/ 323295 h 2461234"/>
              <a:gd name="connsiteX95" fmla="*/ 1027025 w 2683420"/>
              <a:gd name="connsiteY95" fmla="*/ 373193 h 2461234"/>
              <a:gd name="connsiteX96" fmla="*/ 981694 w 2683420"/>
              <a:gd name="connsiteY96" fmla="*/ 386402 h 2461234"/>
              <a:gd name="connsiteX97" fmla="*/ 899374 w 2683420"/>
              <a:gd name="connsiteY97" fmla="*/ 313067 h 2461234"/>
              <a:gd name="connsiteX98" fmla="*/ 783260 w 2683420"/>
              <a:gd name="connsiteY98" fmla="*/ 282274 h 2461234"/>
              <a:gd name="connsiteX0" fmla="*/ 795446 w 2683420"/>
              <a:gd name="connsiteY0" fmla="*/ 365622 h 2461234"/>
              <a:gd name="connsiteX1" fmla="*/ 854663 w 2683420"/>
              <a:gd name="connsiteY1" fmla="*/ 422772 h 2461234"/>
              <a:gd name="connsiteX2" fmla="*/ 877996 w 2683420"/>
              <a:gd name="connsiteY2" fmla="*/ 549772 h 2461234"/>
              <a:gd name="connsiteX3" fmla="*/ 833546 w 2683420"/>
              <a:gd name="connsiteY3" fmla="*/ 600572 h 2461234"/>
              <a:gd name="connsiteX4" fmla="*/ 770046 w 2683420"/>
              <a:gd name="connsiteY4" fmla="*/ 664072 h 2461234"/>
              <a:gd name="connsiteX5" fmla="*/ 725596 w 2683420"/>
              <a:gd name="connsiteY5" fmla="*/ 873622 h 2461234"/>
              <a:gd name="connsiteX6" fmla="*/ 738296 w 2683420"/>
              <a:gd name="connsiteY6" fmla="*/ 1038722 h 2461234"/>
              <a:gd name="connsiteX7" fmla="*/ 890696 w 2683420"/>
              <a:gd name="connsiteY7" fmla="*/ 1197472 h 2461234"/>
              <a:gd name="connsiteX8" fmla="*/ 763696 w 2683420"/>
              <a:gd name="connsiteY8" fmla="*/ 1299072 h 2461234"/>
              <a:gd name="connsiteX9" fmla="*/ 477946 w 2683420"/>
              <a:gd name="connsiteY9" fmla="*/ 1337172 h 2461234"/>
              <a:gd name="connsiteX10" fmla="*/ 338246 w 2683420"/>
              <a:gd name="connsiteY10" fmla="*/ 1445122 h 2461234"/>
              <a:gd name="connsiteX11" fmla="*/ 306496 w 2683420"/>
              <a:gd name="connsiteY11" fmla="*/ 1495922 h 2461234"/>
              <a:gd name="connsiteX12" fmla="*/ 293796 w 2683420"/>
              <a:gd name="connsiteY12" fmla="*/ 1597522 h 2461234"/>
              <a:gd name="connsiteX13" fmla="*/ 306496 w 2683420"/>
              <a:gd name="connsiteY13" fmla="*/ 1661022 h 2461234"/>
              <a:gd name="connsiteX14" fmla="*/ 810 w 2683420"/>
              <a:gd name="connsiteY14" fmla="*/ 2011601 h 2461234"/>
              <a:gd name="connsiteX15" fmla="*/ 219220 w 2683420"/>
              <a:gd name="connsiteY15" fmla="*/ 2151745 h 2461234"/>
              <a:gd name="connsiteX16" fmla="*/ 284197 w 2683420"/>
              <a:gd name="connsiteY16" fmla="*/ 2226467 h 2461234"/>
              <a:gd name="connsiteX17" fmla="*/ 261750 w 2683420"/>
              <a:gd name="connsiteY17" fmla="*/ 2324966 h 2461234"/>
              <a:gd name="connsiteX18" fmla="*/ 566846 w 2683420"/>
              <a:gd name="connsiteY18" fmla="*/ 2264272 h 2461234"/>
              <a:gd name="connsiteX19" fmla="*/ 801796 w 2683420"/>
              <a:gd name="connsiteY19" fmla="*/ 2321422 h 2461234"/>
              <a:gd name="connsiteX20" fmla="*/ 1335196 w 2683420"/>
              <a:gd name="connsiteY20" fmla="*/ 2454772 h 2461234"/>
              <a:gd name="connsiteX21" fmla="*/ 1757779 w 2683420"/>
              <a:gd name="connsiteY21" fmla="*/ 2431421 h 2461234"/>
              <a:gd name="connsiteX22" fmla="*/ 1994776 w 2683420"/>
              <a:gd name="connsiteY22" fmla="*/ 2353377 h 2461234"/>
              <a:gd name="connsiteX23" fmla="*/ 2157214 w 2683420"/>
              <a:gd name="connsiteY23" fmla="*/ 2204869 h 2461234"/>
              <a:gd name="connsiteX24" fmla="*/ 2127102 w 2683420"/>
              <a:gd name="connsiteY24" fmla="*/ 2081556 h 2461234"/>
              <a:gd name="connsiteX25" fmla="*/ 2198589 w 2683420"/>
              <a:gd name="connsiteY25" fmla="*/ 1989074 h 2461234"/>
              <a:gd name="connsiteX26" fmla="*/ 2450337 w 2683420"/>
              <a:gd name="connsiteY26" fmla="*/ 1887984 h 2461234"/>
              <a:gd name="connsiteX27" fmla="*/ 2682625 w 2683420"/>
              <a:gd name="connsiteY27" fmla="*/ 1718377 h 2461234"/>
              <a:gd name="connsiteX28" fmla="*/ 2522851 w 2683420"/>
              <a:gd name="connsiteY28" fmla="*/ 1582364 h 2461234"/>
              <a:gd name="connsiteX29" fmla="*/ 2425553 w 2683420"/>
              <a:gd name="connsiteY29" fmla="*/ 1397599 h 2461234"/>
              <a:gd name="connsiteX30" fmla="*/ 2370860 w 2683420"/>
              <a:gd name="connsiteY30" fmla="*/ 1257694 h 2461234"/>
              <a:gd name="connsiteX31" fmla="*/ 2241813 w 2683420"/>
              <a:gd name="connsiteY31" fmla="*/ 946340 h 2461234"/>
              <a:gd name="connsiteX32" fmla="*/ 2073228 w 2683420"/>
              <a:gd name="connsiteY32" fmla="*/ 683840 h 2461234"/>
              <a:gd name="connsiteX33" fmla="*/ 2302650 w 2683420"/>
              <a:gd name="connsiteY33" fmla="*/ 395119 h 2461234"/>
              <a:gd name="connsiteX34" fmla="*/ 2338563 w 2683420"/>
              <a:gd name="connsiteY34" fmla="*/ 229319 h 2461234"/>
              <a:gd name="connsiteX35" fmla="*/ 2294928 w 2683420"/>
              <a:gd name="connsiteY35" fmla="*/ 149548 h 2461234"/>
              <a:gd name="connsiteX36" fmla="*/ 2268033 w 2683420"/>
              <a:gd name="connsiteY36" fmla="*/ 137323 h 2461234"/>
              <a:gd name="connsiteX37" fmla="*/ 2209355 w 2683420"/>
              <a:gd name="connsiteY37" fmla="*/ 88423 h 2461234"/>
              <a:gd name="connsiteX38" fmla="*/ 2192242 w 2683420"/>
              <a:gd name="connsiteY38" fmla="*/ 71310 h 2461234"/>
              <a:gd name="connsiteX39" fmla="*/ 2211801 w 2683420"/>
              <a:gd name="connsiteY39" fmla="*/ 29746 h 2461234"/>
              <a:gd name="connsiteX40" fmla="*/ 2187114 w 2683420"/>
              <a:gd name="connsiteY40" fmla="*/ 1126 h 2461234"/>
              <a:gd name="connsiteX41" fmla="*/ 2136008 w 2683420"/>
              <a:gd name="connsiteY41" fmla="*/ 68865 h 2461234"/>
              <a:gd name="connsiteX42" fmla="*/ 2077330 w 2683420"/>
              <a:gd name="connsiteY42" fmla="*/ 298688 h 2461234"/>
              <a:gd name="connsiteX43" fmla="*/ 1985327 w 2683420"/>
              <a:gd name="connsiteY43" fmla="*/ 439647 h 2461234"/>
              <a:gd name="connsiteX44" fmla="*/ 1893548 w 2683420"/>
              <a:gd name="connsiteY44" fmla="*/ 513903 h 2461234"/>
              <a:gd name="connsiteX45" fmla="*/ 1867790 w 2683420"/>
              <a:gd name="connsiteY45" fmla="*/ 516478 h 2461234"/>
              <a:gd name="connsiteX46" fmla="*/ 1834305 w 2683420"/>
              <a:gd name="connsiteY46" fmla="*/ 516478 h 2461234"/>
              <a:gd name="connsiteX47" fmla="*/ 1775062 w 2683420"/>
              <a:gd name="connsiteY47" fmla="*/ 488144 h 2461234"/>
              <a:gd name="connsiteX48" fmla="*/ 1780214 w 2683420"/>
              <a:gd name="connsiteY48" fmla="*/ 434053 h 2461234"/>
              <a:gd name="connsiteX49" fmla="*/ 1785366 w 2683420"/>
              <a:gd name="connsiteY49" fmla="*/ 395416 h 2461234"/>
              <a:gd name="connsiteX50" fmla="*/ 1713316 w 2683420"/>
              <a:gd name="connsiteY50" fmla="*/ 308240 h 2461234"/>
              <a:gd name="connsiteX51" fmla="*/ 1677183 w 2683420"/>
              <a:gd name="connsiteY51" fmla="*/ 300112 h 2461234"/>
              <a:gd name="connsiteX52" fmla="*/ 1543242 w 2683420"/>
              <a:gd name="connsiteY52" fmla="*/ 333597 h 2461234"/>
              <a:gd name="connsiteX53" fmla="*/ 1532939 w 2683420"/>
              <a:gd name="connsiteY53" fmla="*/ 354204 h 2461234"/>
              <a:gd name="connsiteX54" fmla="*/ 1517485 w 2683420"/>
              <a:gd name="connsiteY54" fmla="*/ 392840 h 2461234"/>
              <a:gd name="connsiteX55" fmla="*/ 1549178 w 2683420"/>
              <a:gd name="connsiteY55" fmla="*/ 438812 h 2461234"/>
              <a:gd name="connsiteX56" fmla="*/ 1558698 w 2683420"/>
              <a:gd name="connsiteY56" fmla="*/ 475266 h 2461234"/>
              <a:gd name="connsiteX57" fmla="*/ 1538091 w 2683420"/>
              <a:gd name="connsiteY57" fmla="*/ 503598 h 2461234"/>
              <a:gd name="connsiteX58" fmla="*/ 1478795 w 2683420"/>
              <a:gd name="connsiteY58" fmla="*/ 551812 h 2461234"/>
              <a:gd name="connsiteX59" fmla="*/ 1437636 w 2683420"/>
              <a:gd name="connsiteY59" fmla="*/ 622084 h 2461234"/>
              <a:gd name="connsiteX60" fmla="*/ 1407422 w 2683420"/>
              <a:gd name="connsiteY60" fmla="*/ 623861 h 2461234"/>
              <a:gd name="connsiteX61" fmla="*/ 1355211 w 2683420"/>
              <a:gd name="connsiteY61" fmla="*/ 647842 h 2461234"/>
              <a:gd name="connsiteX62" fmla="*/ 1334605 w 2683420"/>
              <a:gd name="connsiteY62" fmla="*/ 704510 h 2461234"/>
              <a:gd name="connsiteX63" fmla="*/ 1313999 w 2683420"/>
              <a:gd name="connsiteY63" fmla="*/ 696782 h 2461234"/>
              <a:gd name="connsiteX64" fmla="*/ 1272786 w 2683420"/>
              <a:gd name="connsiteY64" fmla="*/ 689054 h 2461234"/>
              <a:gd name="connsiteX65" fmla="*/ 1182634 w 2683420"/>
              <a:gd name="connsiteY65" fmla="*/ 689053 h 2461234"/>
              <a:gd name="connsiteX66" fmla="*/ 1130976 w 2683420"/>
              <a:gd name="connsiteY66" fmla="*/ 675395 h 2461234"/>
              <a:gd name="connsiteX67" fmla="*/ 1071876 w 2683420"/>
              <a:gd name="connsiteY67" fmla="*/ 652993 h 2461234"/>
              <a:gd name="connsiteX68" fmla="*/ 1102784 w 2683420"/>
              <a:gd name="connsiteY68" fmla="*/ 629811 h 2461234"/>
              <a:gd name="connsiteX69" fmla="*/ 1172332 w 2683420"/>
              <a:gd name="connsiteY69" fmla="*/ 642690 h 2461234"/>
              <a:gd name="connsiteX70" fmla="*/ 1177482 w 2683420"/>
              <a:gd name="connsiteY70" fmla="*/ 660720 h 2461234"/>
              <a:gd name="connsiteX71" fmla="*/ 1228998 w 2683420"/>
              <a:gd name="connsiteY71" fmla="*/ 671024 h 2461234"/>
              <a:gd name="connsiteX72" fmla="*/ 1292346 w 2683420"/>
              <a:gd name="connsiteY72" fmla="*/ 640245 h 2461234"/>
              <a:gd name="connsiteX73" fmla="*/ 1265058 w 2683420"/>
              <a:gd name="connsiteY73" fmla="*/ 609206 h 2461234"/>
              <a:gd name="connsiteX74" fmla="*/ 1326877 w 2683420"/>
              <a:gd name="connsiteY74" fmla="*/ 593751 h 2461234"/>
              <a:gd name="connsiteX75" fmla="*/ 1339023 w 2683420"/>
              <a:gd name="connsiteY75" fmla="*/ 564208 h 2461234"/>
              <a:gd name="connsiteX76" fmla="*/ 1362938 w 2683420"/>
              <a:gd name="connsiteY76" fmla="*/ 544811 h 2461234"/>
              <a:gd name="connsiteX77" fmla="*/ 1370666 w 2683420"/>
              <a:gd name="connsiteY77" fmla="*/ 511326 h 2461234"/>
              <a:gd name="connsiteX78" fmla="*/ 1411878 w 2683420"/>
              <a:gd name="connsiteY78" fmla="*/ 501023 h 2461234"/>
              <a:gd name="connsiteX79" fmla="*/ 1427333 w 2683420"/>
              <a:gd name="connsiteY79" fmla="*/ 470113 h 2461234"/>
              <a:gd name="connsiteX80" fmla="*/ 1414454 w 2683420"/>
              <a:gd name="connsiteY80" fmla="*/ 441780 h 2461234"/>
              <a:gd name="connsiteX81" fmla="*/ 1445363 w 2683420"/>
              <a:gd name="connsiteY81" fmla="*/ 397992 h 2461234"/>
              <a:gd name="connsiteX82" fmla="*/ 1453145 w 2683420"/>
              <a:gd name="connsiteY82" fmla="*/ 384672 h 2461234"/>
              <a:gd name="connsiteX83" fmla="*/ 1440211 w 2683420"/>
              <a:gd name="connsiteY83" fmla="*/ 351628 h 2461234"/>
              <a:gd name="connsiteX84" fmla="*/ 1294163 w 2683420"/>
              <a:gd name="connsiteY84" fmla="*/ 291336 h 2461234"/>
              <a:gd name="connsiteX85" fmla="*/ 1205816 w 2683420"/>
              <a:gd name="connsiteY85" fmla="*/ 292385 h 2461234"/>
              <a:gd name="connsiteX86" fmla="*/ 1024046 w 2683420"/>
              <a:gd name="connsiteY86" fmla="*/ 156072 h 2461234"/>
              <a:gd name="connsiteX87" fmla="*/ 901942 w 2683420"/>
              <a:gd name="connsiteY87" fmla="*/ 112375 h 2461234"/>
              <a:gd name="connsiteX88" fmla="*/ 907027 w 2683420"/>
              <a:gd name="connsiteY88" fmla="*/ 142992 h 2461234"/>
              <a:gd name="connsiteX89" fmla="*/ 878692 w 2683420"/>
              <a:gd name="connsiteY89" fmla="*/ 153294 h 2461234"/>
              <a:gd name="connsiteX90" fmla="*/ 858086 w 2683420"/>
              <a:gd name="connsiteY90" fmla="*/ 181627 h 2461234"/>
              <a:gd name="connsiteX91" fmla="*/ 870965 w 2683420"/>
              <a:gd name="connsiteY91" fmla="*/ 220263 h 2461234"/>
              <a:gd name="connsiteX92" fmla="*/ 948237 w 2683420"/>
              <a:gd name="connsiteY92" fmla="*/ 220263 h 2461234"/>
              <a:gd name="connsiteX93" fmla="*/ 971421 w 2683420"/>
              <a:gd name="connsiteY93" fmla="*/ 274355 h 2461234"/>
              <a:gd name="connsiteX94" fmla="*/ 1010057 w 2683420"/>
              <a:gd name="connsiteY94" fmla="*/ 305264 h 2461234"/>
              <a:gd name="connsiteX95" fmla="*/ 1038391 w 2683420"/>
              <a:gd name="connsiteY95" fmla="*/ 323295 h 2461234"/>
              <a:gd name="connsiteX96" fmla="*/ 1027025 w 2683420"/>
              <a:gd name="connsiteY96" fmla="*/ 373193 h 2461234"/>
              <a:gd name="connsiteX97" fmla="*/ 981694 w 2683420"/>
              <a:gd name="connsiteY97" fmla="*/ 386402 h 2461234"/>
              <a:gd name="connsiteX98" fmla="*/ 899374 w 2683420"/>
              <a:gd name="connsiteY98" fmla="*/ 313067 h 2461234"/>
              <a:gd name="connsiteX99" fmla="*/ 783260 w 2683420"/>
              <a:gd name="connsiteY99" fmla="*/ 282274 h 2461234"/>
              <a:gd name="connsiteX0" fmla="*/ 795446 w 2683420"/>
              <a:gd name="connsiteY0" fmla="*/ 365622 h 2461234"/>
              <a:gd name="connsiteX1" fmla="*/ 854663 w 2683420"/>
              <a:gd name="connsiteY1" fmla="*/ 422772 h 2461234"/>
              <a:gd name="connsiteX2" fmla="*/ 877996 w 2683420"/>
              <a:gd name="connsiteY2" fmla="*/ 549772 h 2461234"/>
              <a:gd name="connsiteX3" fmla="*/ 833546 w 2683420"/>
              <a:gd name="connsiteY3" fmla="*/ 600572 h 2461234"/>
              <a:gd name="connsiteX4" fmla="*/ 770046 w 2683420"/>
              <a:gd name="connsiteY4" fmla="*/ 664072 h 2461234"/>
              <a:gd name="connsiteX5" fmla="*/ 725596 w 2683420"/>
              <a:gd name="connsiteY5" fmla="*/ 873622 h 2461234"/>
              <a:gd name="connsiteX6" fmla="*/ 738296 w 2683420"/>
              <a:gd name="connsiteY6" fmla="*/ 1038722 h 2461234"/>
              <a:gd name="connsiteX7" fmla="*/ 890696 w 2683420"/>
              <a:gd name="connsiteY7" fmla="*/ 1197472 h 2461234"/>
              <a:gd name="connsiteX8" fmla="*/ 763696 w 2683420"/>
              <a:gd name="connsiteY8" fmla="*/ 1299072 h 2461234"/>
              <a:gd name="connsiteX9" fmla="*/ 477946 w 2683420"/>
              <a:gd name="connsiteY9" fmla="*/ 1337172 h 2461234"/>
              <a:gd name="connsiteX10" fmla="*/ 338246 w 2683420"/>
              <a:gd name="connsiteY10" fmla="*/ 1445122 h 2461234"/>
              <a:gd name="connsiteX11" fmla="*/ 306496 w 2683420"/>
              <a:gd name="connsiteY11" fmla="*/ 1495922 h 2461234"/>
              <a:gd name="connsiteX12" fmla="*/ 293796 w 2683420"/>
              <a:gd name="connsiteY12" fmla="*/ 1597522 h 2461234"/>
              <a:gd name="connsiteX13" fmla="*/ 306496 w 2683420"/>
              <a:gd name="connsiteY13" fmla="*/ 1661022 h 2461234"/>
              <a:gd name="connsiteX14" fmla="*/ 810 w 2683420"/>
              <a:gd name="connsiteY14" fmla="*/ 2011601 h 2461234"/>
              <a:gd name="connsiteX15" fmla="*/ 219220 w 2683420"/>
              <a:gd name="connsiteY15" fmla="*/ 2151745 h 2461234"/>
              <a:gd name="connsiteX16" fmla="*/ 284197 w 2683420"/>
              <a:gd name="connsiteY16" fmla="*/ 2226467 h 2461234"/>
              <a:gd name="connsiteX17" fmla="*/ 261750 w 2683420"/>
              <a:gd name="connsiteY17" fmla="*/ 2324966 h 2461234"/>
              <a:gd name="connsiteX18" fmla="*/ 566846 w 2683420"/>
              <a:gd name="connsiteY18" fmla="*/ 2264272 h 2461234"/>
              <a:gd name="connsiteX19" fmla="*/ 801796 w 2683420"/>
              <a:gd name="connsiteY19" fmla="*/ 2321422 h 2461234"/>
              <a:gd name="connsiteX20" fmla="*/ 1335196 w 2683420"/>
              <a:gd name="connsiteY20" fmla="*/ 2454772 h 2461234"/>
              <a:gd name="connsiteX21" fmla="*/ 1757779 w 2683420"/>
              <a:gd name="connsiteY21" fmla="*/ 2431421 h 2461234"/>
              <a:gd name="connsiteX22" fmla="*/ 1994776 w 2683420"/>
              <a:gd name="connsiteY22" fmla="*/ 2353377 h 2461234"/>
              <a:gd name="connsiteX23" fmla="*/ 2157214 w 2683420"/>
              <a:gd name="connsiteY23" fmla="*/ 2204869 h 2461234"/>
              <a:gd name="connsiteX24" fmla="*/ 2127102 w 2683420"/>
              <a:gd name="connsiteY24" fmla="*/ 2081556 h 2461234"/>
              <a:gd name="connsiteX25" fmla="*/ 2198589 w 2683420"/>
              <a:gd name="connsiteY25" fmla="*/ 1989074 h 2461234"/>
              <a:gd name="connsiteX26" fmla="*/ 2450337 w 2683420"/>
              <a:gd name="connsiteY26" fmla="*/ 1887984 h 2461234"/>
              <a:gd name="connsiteX27" fmla="*/ 2682625 w 2683420"/>
              <a:gd name="connsiteY27" fmla="*/ 1718377 h 2461234"/>
              <a:gd name="connsiteX28" fmla="*/ 2522851 w 2683420"/>
              <a:gd name="connsiteY28" fmla="*/ 1582364 h 2461234"/>
              <a:gd name="connsiteX29" fmla="*/ 2425553 w 2683420"/>
              <a:gd name="connsiteY29" fmla="*/ 1397599 h 2461234"/>
              <a:gd name="connsiteX30" fmla="*/ 2370860 w 2683420"/>
              <a:gd name="connsiteY30" fmla="*/ 1257694 h 2461234"/>
              <a:gd name="connsiteX31" fmla="*/ 2131200 w 2683420"/>
              <a:gd name="connsiteY31" fmla="*/ 1071701 h 2461234"/>
              <a:gd name="connsiteX32" fmla="*/ 2073228 w 2683420"/>
              <a:gd name="connsiteY32" fmla="*/ 683840 h 2461234"/>
              <a:gd name="connsiteX33" fmla="*/ 2302650 w 2683420"/>
              <a:gd name="connsiteY33" fmla="*/ 395119 h 2461234"/>
              <a:gd name="connsiteX34" fmla="*/ 2338563 w 2683420"/>
              <a:gd name="connsiteY34" fmla="*/ 229319 h 2461234"/>
              <a:gd name="connsiteX35" fmla="*/ 2294928 w 2683420"/>
              <a:gd name="connsiteY35" fmla="*/ 149548 h 2461234"/>
              <a:gd name="connsiteX36" fmla="*/ 2268033 w 2683420"/>
              <a:gd name="connsiteY36" fmla="*/ 137323 h 2461234"/>
              <a:gd name="connsiteX37" fmla="*/ 2209355 w 2683420"/>
              <a:gd name="connsiteY37" fmla="*/ 88423 h 2461234"/>
              <a:gd name="connsiteX38" fmla="*/ 2192242 w 2683420"/>
              <a:gd name="connsiteY38" fmla="*/ 71310 h 2461234"/>
              <a:gd name="connsiteX39" fmla="*/ 2211801 w 2683420"/>
              <a:gd name="connsiteY39" fmla="*/ 29746 h 2461234"/>
              <a:gd name="connsiteX40" fmla="*/ 2187114 w 2683420"/>
              <a:gd name="connsiteY40" fmla="*/ 1126 h 2461234"/>
              <a:gd name="connsiteX41" fmla="*/ 2136008 w 2683420"/>
              <a:gd name="connsiteY41" fmla="*/ 68865 h 2461234"/>
              <a:gd name="connsiteX42" fmla="*/ 2077330 w 2683420"/>
              <a:gd name="connsiteY42" fmla="*/ 298688 h 2461234"/>
              <a:gd name="connsiteX43" fmla="*/ 1985327 w 2683420"/>
              <a:gd name="connsiteY43" fmla="*/ 439647 h 2461234"/>
              <a:gd name="connsiteX44" fmla="*/ 1893548 w 2683420"/>
              <a:gd name="connsiteY44" fmla="*/ 513903 h 2461234"/>
              <a:gd name="connsiteX45" fmla="*/ 1867790 w 2683420"/>
              <a:gd name="connsiteY45" fmla="*/ 516478 h 2461234"/>
              <a:gd name="connsiteX46" fmla="*/ 1834305 w 2683420"/>
              <a:gd name="connsiteY46" fmla="*/ 516478 h 2461234"/>
              <a:gd name="connsiteX47" fmla="*/ 1775062 w 2683420"/>
              <a:gd name="connsiteY47" fmla="*/ 488144 h 2461234"/>
              <a:gd name="connsiteX48" fmla="*/ 1780214 w 2683420"/>
              <a:gd name="connsiteY48" fmla="*/ 434053 h 2461234"/>
              <a:gd name="connsiteX49" fmla="*/ 1785366 w 2683420"/>
              <a:gd name="connsiteY49" fmla="*/ 395416 h 2461234"/>
              <a:gd name="connsiteX50" fmla="*/ 1713316 w 2683420"/>
              <a:gd name="connsiteY50" fmla="*/ 308240 h 2461234"/>
              <a:gd name="connsiteX51" fmla="*/ 1677183 w 2683420"/>
              <a:gd name="connsiteY51" fmla="*/ 300112 h 2461234"/>
              <a:gd name="connsiteX52" fmla="*/ 1543242 w 2683420"/>
              <a:gd name="connsiteY52" fmla="*/ 333597 h 2461234"/>
              <a:gd name="connsiteX53" fmla="*/ 1532939 w 2683420"/>
              <a:gd name="connsiteY53" fmla="*/ 354204 h 2461234"/>
              <a:gd name="connsiteX54" fmla="*/ 1517485 w 2683420"/>
              <a:gd name="connsiteY54" fmla="*/ 392840 h 2461234"/>
              <a:gd name="connsiteX55" fmla="*/ 1549178 w 2683420"/>
              <a:gd name="connsiteY55" fmla="*/ 438812 h 2461234"/>
              <a:gd name="connsiteX56" fmla="*/ 1558698 w 2683420"/>
              <a:gd name="connsiteY56" fmla="*/ 475266 h 2461234"/>
              <a:gd name="connsiteX57" fmla="*/ 1538091 w 2683420"/>
              <a:gd name="connsiteY57" fmla="*/ 503598 h 2461234"/>
              <a:gd name="connsiteX58" fmla="*/ 1478795 w 2683420"/>
              <a:gd name="connsiteY58" fmla="*/ 551812 h 2461234"/>
              <a:gd name="connsiteX59" fmla="*/ 1437636 w 2683420"/>
              <a:gd name="connsiteY59" fmla="*/ 622084 h 2461234"/>
              <a:gd name="connsiteX60" fmla="*/ 1407422 w 2683420"/>
              <a:gd name="connsiteY60" fmla="*/ 623861 h 2461234"/>
              <a:gd name="connsiteX61" fmla="*/ 1355211 w 2683420"/>
              <a:gd name="connsiteY61" fmla="*/ 647842 h 2461234"/>
              <a:gd name="connsiteX62" fmla="*/ 1334605 w 2683420"/>
              <a:gd name="connsiteY62" fmla="*/ 704510 h 2461234"/>
              <a:gd name="connsiteX63" fmla="*/ 1313999 w 2683420"/>
              <a:gd name="connsiteY63" fmla="*/ 696782 h 2461234"/>
              <a:gd name="connsiteX64" fmla="*/ 1272786 w 2683420"/>
              <a:gd name="connsiteY64" fmla="*/ 689054 h 2461234"/>
              <a:gd name="connsiteX65" fmla="*/ 1182634 w 2683420"/>
              <a:gd name="connsiteY65" fmla="*/ 689053 h 2461234"/>
              <a:gd name="connsiteX66" fmla="*/ 1130976 w 2683420"/>
              <a:gd name="connsiteY66" fmla="*/ 675395 h 2461234"/>
              <a:gd name="connsiteX67" fmla="*/ 1071876 w 2683420"/>
              <a:gd name="connsiteY67" fmla="*/ 652993 h 2461234"/>
              <a:gd name="connsiteX68" fmla="*/ 1102784 w 2683420"/>
              <a:gd name="connsiteY68" fmla="*/ 629811 h 2461234"/>
              <a:gd name="connsiteX69" fmla="*/ 1172332 w 2683420"/>
              <a:gd name="connsiteY69" fmla="*/ 642690 h 2461234"/>
              <a:gd name="connsiteX70" fmla="*/ 1177482 w 2683420"/>
              <a:gd name="connsiteY70" fmla="*/ 660720 h 2461234"/>
              <a:gd name="connsiteX71" fmla="*/ 1228998 w 2683420"/>
              <a:gd name="connsiteY71" fmla="*/ 671024 h 2461234"/>
              <a:gd name="connsiteX72" fmla="*/ 1292346 w 2683420"/>
              <a:gd name="connsiteY72" fmla="*/ 640245 h 2461234"/>
              <a:gd name="connsiteX73" fmla="*/ 1265058 w 2683420"/>
              <a:gd name="connsiteY73" fmla="*/ 609206 h 2461234"/>
              <a:gd name="connsiteX74" fmla="*/ 1326877 w 2683420"/>
              <a:gd name="connsiteY74" fmla="*/ 593751 h 2461234"/>
              <a:gd name="connsiteX75" fmla="*/ 1339023 w 2683420"/>
              <a:gd name="connsiteY75" fmla="*/ 564208 h 2461234"/>
              <a:gd name="connsiteX76" fmla="*/ 1362938 w 2683420"/>
              <a:gd name="connsiteY76" fmla="*/ 544811 h 2461234"/>
              <a:gd name="connsiteX77" fmla="*/ 1370666 w 2683420"/>
              <a:gd name="connsiteY77" fmla="*/ 511326 h 2461234"/>
              <a:gd name="connsiteX78" fmla="*/ 1411878 w 2683420"/>
              <a:gd name="connsiteY78" fmla="*/ 501023 h 2461234"/>
              <a:gd name="connsiteX79" fmla="*/ 1427333 w 2683420"/>
              <a:gd name="connsiteY79" fmla="*/ 470113 h 2461234"/>
              <a:gd name="connsiteX80" fmla="*/ 1414454 w 2683420"/>
              <a:gd name="connsiteY80" fmla="*/ 441780 h 2461234"/>
              <a:gd name="connsiteX81" fmla="*/ 1445363 w 2683420"/>
              <a:gd name="connsiteY81" fmla="*/ 397992 h 2461234"/>
              <a:gd name="connsiteX82" fmla="*/ 1453145 w 2683420"/>
              <a:gd name="connsiteY82" fmla="*/ 384672 h 2461234"/>
              <a:gd name="connsiteX83" fmla="*/ 1440211 w 2683420"/>
              <a:gd name="connsiteY83" fmla="*/ 351628 h 2461234"/>
              <a:gd name="connsiteX84" fmla="*/ 1294163 w 2683420"/>
              <a:gd name="connsiteY84" fmla="*/ 291336 h 2461234"/>
              <a:gd name="connsiteX85" fmla="*/ 1205816 w 2683420"/>
              <a:gd name="connsiteY85" fmla="*/ 292385 h 2461234"/>
              <a:gd name="connsiteX86" fmla="*/ 1024046 w 2683420"/>
              <a:gd name="connsiteY86" fmla="*/ 156072 h 2461234"/>
              <a:gd name="connsiteX87" fmla="*/ 901942 w 2683420"/>
              <a:gd name="connsiteY87" fmla="*/ 112375 h 2461234"/>
              <a:gd name="connsiteX88" fmla="*/ 907027 w 2683420"/>
              <a:gd name="connsiteY88" fmla="*/ 142992 h 2461234"/>
              <a:gd name="connsiteX89" fmla="*/ 878692 w 2683420"/>
              <a:gd name="connsiteY89" fmla="*/ 153294 h 2461234"/>
              <a:gd name="connsiteX90" fmla="*/ 858086 w 2683420"/>
              <a:gd name="connsiteY90" fmla="*/ 181627 h 2461234"/>
              <a:gd name="connsiteX91" fmla="*/ 870965 w 2683420"/>
              <a:gd name="connsiteY91" fmla="*/ 220263 h 2461234"/>
              <a:gd name="connsiteX92" fmla="*/ 948237 w 2683420"/>
              <a:gd name="connsiteY92" fmla="*/ 220263 h 2461234"/>
              <a:gd name="connsiteX93" fmla="*/ 971421 w 2683420"/>
              <a:gd name="connsiteY93" fmla="*/ 274355 h 2461234"/>
              <a:gd name="connsiteX94" fmla="*/ 1010057 w 2683420"/>
              <a:gd name="connsiteY94" fmla="*/ 305264 h 2461234"/>
              <a:gd name="connsiteX95" fmla="*/ 1038391 w 2683420"/>
              <a:gd name="connsiteY95" fmla="*/ 323295 h 2461234"/>
              <a:gd name="connsiteX96" fmla="*/ 1027025 w 2683420"/>
              <a:gd name="connsiteY96" fmla="*/ 373193 h 2461234"/>
              <a:gd name="connsiteX97" fmla="*/ 981694 w 2683420"/>
              <a:gd name="connsiteY97" fmla="*/ 386402 h 2461234"/>
              <a:gd name="connsiteX98" fmla="*/ 899374 w 2683420"/>
              <a:gd name="connsiteY98" fmla="*/ 313067 h 2461234"/>
              <a:gd name="connsiteX99" fmla="*/ 783260 w 2683420"/>
              <a:gd name="connsiteY99" fmla="*/ 282274 h 2461234"/>
              <a:gd name="connsiteX0" fmla="*/ 795446 w 2683420"/>
              <a:gd name="connsiteY0" fmla="*/ 365622 h 2461234"/>
              <a:gd name="connsiteX1" fmla="*/ 854663 w 2683420"/>
              <a:gd name="connsiteY1" fmla="*/ 422772 h 2461234"/>
              <a:gd name="connsiteX2" fmla="*/ 877996 w 2683420"/>
              <a:gd name="connsiteY2" fmla="*/ 549772 h 2461234"/>
              <a:gd name="connsiteX3" fmla="*/ 833546 w 2683420"/>
              <a:gd name="connsiteY3" fmla="*/ 600572 h 2461234"/>
              <a:gd name="connsiteX4" fmla="*/ 770046 w 2683420"/>
              <a:gd name="connsiteY4" fmla="*/ 664072 h 2461234"/>
              <a:gd name="connsiteX5" fmla="*/ 725596 w 2683420"/>
              <a:gd name="connsiteY5" fmla="*/ 873622 h 2461234"/>
              <a:gd name="connsiteX6" fmla="*/ 738296 w 2683420"/>
              <a:gd name="connsiteY6" fmla="*/ 1038722 h 2461234"/>
              <a:gd name="connsiteX7" fmla="*/ 890696 w 2683420"/>
              <a:gd name="connsiteY7" fmla="*/ 1197472 h 2461234"/>
              <a:gd name="connsiteX8" fmla="*/ 763696 w 2683420"/>
              <a:gd name="connsiteY8" fmla="*/ 1299072 h 2461234"/>
              <a:gd name="connsiteX9" fmla="*/ 477946 w 2683420"/>
              <a:gd name="connsiteY9" fmla="*/ 1337172 h 2461234"/>
              <a:gd name="connsiteX10" fmla="*/ 338246 w 2683420"/>
              <a:gd name="connsiteY10" fmla="*/ 1445122 h 2461234"/>
              <a:gd name="connsiteX11" fmla="*/ 306496 w 2683420"/>
              <a:gd name="connsiteY11" fmla="*/ 1495922 h 2461234"/>
              <a:gd name="connsiteX12" fmla="*/ 293796 w 2683420"/>
              <a:gd name="connsiteY12" fmla="*/ 1597522 h 2461234"/>
              <a:gd name="connsiteX13" fmla="*/ 306496 w 2683420"/>
              <a:gd name="connsiteY13" fmla="*/ 1661022 h 2461234"/>
              <a:gd name="connsiteX14" fmla="*/ 810 w 2683420"/>
              <a:gd name="connsiteY14" fmla="*/ 2011601 h 2461234"/>
              <a:gd name="connsiteX15" fmla="*/ 219220 w 2683420"/>
              <a:gd name="connsiteY15" fmla="*/ 2151745 h 2461234"/>
              <a:gd name="connsiteX16" fmla="*/ 284197 w 2683420"/>
              <a:gd name="connsiteY16" fmla="*/ 2226467 h 2461234"/>
              <a:gd name="connsiteX17" fmla="*/ 261750 w 2683420"/>
              <a:gd name="connsiteY17" fmla="*/ 2324966 h 2461234"/>
              <a:gd name="connsiteX18" fmla="*/ 566846 w 2683420"/>
              <a:gd name="connsiteY18" fmla="*/ 2264272 h 2461234"/>
              <a:gd name="connsiteX19" fmla="*/ 801796 w 2683420"/>
              <a:gd name="connsiteY19" fmla="*/ 2321422 h 2461234"/>
              <a:gd name="connsiteX20" fmla="*/ 1335196 w 2683420"/>
              <a:gd name="connsiteY20" fmla="*/ 2454772 h 2461234"/>
              <a:gd name="connsiteX21" fmla="*/ 1757779 w 2683420"/>
              <a:gd name="connsiteY21" fmla="*/ 2431421 h 2461234"/>
              <a:gd name="connsiteX22" fmla="*/ 1994776 w 2683420"/>
              <a:gd name="connsiteY22" fmla="*/ 2353377 h 2461234"/>
              <a:gd name="connsiteX23" fmla="*/ 2157214 w 2683420"/>
              <a:gd name="connsiteY23" fmla="*/ 2204869 h 2461234"/>
              <a:gd name="connsiteX24" fmla="*/ 2127102 w 2683420"/>
              <a:gd name="connsiteY24" fmla="*/ 2081556 h 2461234"/>
              <a:gd name="connsiteX25" fmla="*/ 2198589 w 2683420"/>
              <a:gd name="connsiteY25" fmla="*/ 1989074 h 2461234"/>
              <a:gd name="connsiteX26" fmla="*/ 2450337 w 2683420"/>
              <a:gd name="connsiteY26" fmla="*/ 1887984 h 2461234"/>
              <a:gd name="connsiteX27" fmla="*/ 2682625 w 2683420"/>
              <a:gd name="connsiteY27" fmla="*/ 1718377 h 2461234"/>
              <a:gd name="connsiteX28" fmla="*/ 2522851 w 2683420"/>
              <a:gd name="connsiteY28" fmla="*/ 1582364 h 2461234"/>
              <a:gd name="connsiteX29" fmla="*/ 2425553 w 2683420"/>
              <a:gd name="connsiteY29" fmla="*/ 1397599 h 2461234"/>
              <a:gd name="connsiteX30" fmla="*/ 2282370 w 2683420"/>
              <a:gd name="connsiteY30" fmla="*/ 1346184 h 2461234"/>
              <a:gd name="connsiteX31" fmla="*/ 2131200 w 2683420"/>
              <a:gd name="connsiteY31" fmla="*/ 1071701 h 2461234"/>
              <a:gd name="connsiteX32" fmla="*/ 2073228 w 2683420"/>
              <a:gd name="connsiteY32" fmla="*/ 683840 h 2461234"/>
              <a:gd name="connsiteX33" fmla="*/ 2302650 w 2683420"/>
              <a:gd name="connsiteY33" fmla="*/ 395119 h 2461234"/>
              <a:gd name="connsiteX34" fmla="*/ 2338563 w 2683420"/>
              <a:gd name="connsiteY34" fmla="*/ 229319 h 2461234"/>
              <a:gd name="connsiteX35" fmla="*/ 2294928 w 2683420"/>
              <a:gd name="connsiteY35" fmla="*/ 149548 h 2461234"/>
              <a:gd name="connsiteX36" fmla="*/ 2268033 w 2683420"/>
              <a:gd name="connsiteY36" fmla="*/ 137323 h 2461234"/>
              <a:gd name="connsiteX37" fmla="*/ 2209355 w 2683420"/>
              <a:gd name="connsiteY37" fmla="*/ 88423 h 2461234"/>
              <a:gd name="connsiteX38" fmla="*/ 2192242 w 2683420"/>
              <a:gd name="connsiteY38" fmla="*/ 71310 h 2461234"/>
              <a:gd name="connsiteX39" fmla="*/ 2211801 w 2683420"/>
              <a:gd name="connsiteY39" fmla="*/ 29746 h 2461234"/>
              <a:gd name="connsiteX40" fmla="*/ 2187114 w 2683420"/>
              <a:gd name="connsiteY40" fmla="*/ 1126 h 2461234"/>
              <a:gd name="connsiteX41" fmla="*/ 2136008 w 2683420"/>
              <a:gd name="connsiteY41" fmla="*/ 68865 h 2461234"/>
              <a:gd name="connsiteX42" fmla="*/ 2077330 w 2683420"/>
              <a:gd name="connsiteY42" fmla="*/ 298688 h 2461234"/>
              <a:gd name="connsiteX43" fmla="*/ 1985327 w 2683420"/>
              <a:gd name="connsiteY43" fmla="*/ 439647 h 2461234"/>
              <a:gd name="connsiteX44" fmla="*/ 1893548 w 2683420"/>
              <a:gd name="connsiteY44" fmla="*/ 513903 h 2461234"/>
              <a:gd name="connsiteX45" fmla="*/ 1867790 w 2683420"/>
              <a:gd name="connsiteY45" fmla="*/ 516478 h 2461234"/>
              <a:gd name="connsiteX46" fmla="*/ 1834305 w 2683420"/>
              <a:gd name="connsiteY46" fmla="*/ 516478 h 2461234"/>
              <a:gd name="connsiteX47" fmla="*/ 1775062 w 2683420"/>
              <a:gd name="connsiteY47" fmla="*/ 488144 h 2461234"/>
              <a:gd name="connsiteX48" fmla="*/ 1780214 w 2683420"/>
              <a:gd name="connsiteY48" fmla="*/ 434053 h 2461234"/>
              <a:gd name="connsiteX49" fmla="*/ 1785366 w 2683420"/>
              <a:gd name="connsiteY49" fmla="*/ 395416 h 2461234"/>
              <a:gd name="connsiteX50" fmla="*/ 1713316 w 2683420"/>
              <a:gd name="connsiteY50" fmla="*/ 308240 h 2461234"/>
              <a:gd name="connsiteX51" fmla="*/ 1677183 w 2683420"/>
              <a:gd name="connsiteY51" fmla="*/ 300112 h 2461234"/>
              <a:gd name="connsiteX52" fmla="*/ 1543242 w 2683420"/>
              <a:gd name="connsiteY52" fmla="*/ 333597 h 2461234"/>
              <a:gd name="connsiteX53" fmla="*/ 1532939 w 2683420"/>
              <a:gd name="connsiteY53" fmla="*/ 354204 h 2461234"/>
              <a:gd name="connsiteX54" fmla="*/ 1517485 w 2683420"/>
              <a:gd name="connsiteY54" fmla="*/ 392840 h 2461234"/>
              <a:gd name="connsiteX55" fmla="*/ 1549178 w 2683420"/>
              <a:gd name="connsiteY55" fmla="*/ 438812 h 2461234"/>
              <a:gd name="connsiteX56" fmla="*/ 1558698 w 2683420"/>
              <a:gd name="connsiteY56" fmla="*/ 475266 h 2461234"/>
              <a:gd name="connsiteX57" fmla="*/ 1538091 w 2683420"/>
              <a:gd name="connsiteY57" fmla="*/ 503598 h 2461234"/>
              <a:gd name="connsiteX58" fmla="*/ 1478795 w 2683420"/>
              <a:gd name="connsiteY58" fmla="*/ 551812 h 2461234"/>
              <a:gd name="connsiteX59" fmla="*/ 1437636 w 2683420"/>
              <a:gd name="connsiteY59" fmla="*/ 622084 h 2461234"/>
              <a:gd name="connsiteX60" fmla="*/ 1407422 w 2683420"/>
              <a:gd name="connsiteY60" fmla="*/ 623861 h 2461234"/>
              <a:gd name="connsiteX61" fmla="*/ 1355211 w 2683420"/>
              <a:gd name="connsiteY61" fmla="*/ 647842 h 2461234"/>
              <a:gd name="connsiteX62" fmla="*/ 1334605 w 2683420"/>
              <a:gd name="connsiteY62" fmla="*/ 704510 h 2461234"/>
              <a:gd name="connsiteX63" fmla="*/ 1313999 w 2683420"/>
              <a:gd name="connsiteY63" fmla="*/ 696782 h 2461234"/>
              <a:gd name="connsiteX64" fmla="*/ 1272786 w 2683420"/>
              <a:gd name="connsiteY64" fmla="*/ 689054 h 2461234"/>
              <a:gd name="connsiteX65" fmla="*/ 1182634 w 2683420"/>
              <a:gd name="connsiteY65" fmla="*/ 689053 h 2461234"/>
              <a:gd name="connsiteX66" fmla="*/ 1130976 w 2683420"/>
              <a:gd name="connsiteY66" fmla="*/ 675395 h 2461234"/>
              <a:gd name="connsiteX67" fmla="*/ 1071876 w 2683420"/>
              <a:gd name="connsiteY67" fmla="*/ 652993 h 2461234"/>
              <a:gd name="connsiteX68" fmla="*/ 1102784 w 2683420"/>
              <a:gd name="connsiteY68" fmla="*/ 629811 h 2461234"/>
              <a:gd name="connsiteX69" fmla="*/ 1172332 w 2683420"/>
              <a:gd name="connsiteY69" fmla="*/ 642690 h 2461234"/>
              <a:gd name="connsiteX70" fmla="*/ 1177482 w 2683420"/>
              <a:gd name="connsiteY70" fmla="*/ 660720 h 2461234"/>
              <a:gd name="connsiteX71" fmla="*/ 1228998 w 2683420"/>
              <a:gd name="connsiteY71" fmla="*/ 671024 h 2461234"/>
              <a:gd name="connsiteX72" fmla="*/ 1292346 w 2683420"/>
              <a:gd name="connsiteY72" fmla="*/ 640245 h 2461234"/>
              <a:gd name="connsiteX73" fmla="*/ 1265058 w 2683420"/>
              <a:gd name="connsiteY73" fmla="*/ 609206 h 2461234"/>
              <a:gd name="connsiteX74" fmla="*/ 1326877 w 2683420"/>
              <a:gd name="connsiteY74" fmla="*/ 593751 h 2461234"/>
              <a:gd name="connsiteX75" fmla="*/ 1339023 w 2683420"/>
              <a:gd name="connsiteY75" fmla="*/ 564208 h 2461234"/>
              <a:gd name="connsiteX76" fmla="*/ 1362938 w 2683420"/>
              <a:gd name="connsiteY76" fmla="*/ 544811 h 2461234"/>
              <a:gd name="connsiteX77" fmla="*/ 1370666 w 2683420"/>
              <a:gd name="connsiteY77" fmla="*/ 511326 h 2461234"/>
              <a:gd name="connsiteX78" fmla="*/ 1411878 w 2683420"/>
              <a:gd name="connsiteY78" fmla="*/ 501023 h 2461234"/>
              <a:gd name="connsiteX79" fmla="*/ 1427333 w 2683420"/>
              <a:gd name="connsiteY79" fmla="*/ 470113 h 2461234"/>
              <a:gd name="connsiteX80" fmla="*/ 1414454 w 2683420"/>
              <a:gd name="connsiteY80" fmla="*/ 441780 h 2461234"/>
              <a:gd name="connsiteX81" fmla="*/ 1445363 w 2683420"/>
              <a:gd name="connsiteY81" fmla="*/ 397992 h 2461234"/>
              <a:gd name="connsiteX82" fmla="*/ 1453145 w 2683420"/>
              <a:gd name="connsiteY82" fmla="*/ 384672 h 2461234"/>
              <a:gd name="connsiteX83" fmla="*/ 1440211 w 2683420"/>
              <a:gd name="connsiteY83" fmla="*/ 351628 h 2461234"/>
              <a:gd name="connsiteX84" fmla="*/ 1294163 w 2683420"/>
              <a:gd name="connsiteY84" fmla="*/ 291336 h 2461234"/>
              <a:gd name="connsiteX85" fmla="*/ 1205816 w 2683420"/>
              <a:gd name="connsiteY85" fmla="*/ 292385 h 2461234"/>
              <a:gd name="connsiteX86" fmla="*/ 1024046 w 2683420"/>
              <a:gd name="connsiteY86" fmla="*/ 156072 h 2461234"/>
              <a:gd name="connsiteX87" fmla="*/ 901942 w 2683420"/>
              <a:gd name="connsiteY87" fmla="*/ 112375 h 2461234"/>
              <a:gd name="connsiteX88" fmla="*/ 907027 w 2683420"/>
              <a:gd name="connsiteY88" fmla="*/ 142992 h 2461234"/>
              <a:gd name="connsiteX89" fmla="*/ 878692 w 2683420"/>
              <a:gd name="connsiteY89" fmla="*/ 153294 h 2461234"/>
              <a:gd name="connsiteX90" fmla="*/ 858086 w 2683420"/>
              <a:gd name="connsiteY90" fmla="*/ 181627 h 2461234"/>
              <a:gd name="connsiteX91" fmla="*/ 870965 w 2683420"/>
              <a:gd name="connsiteY91" fmla="*/ 220263 h 2461234"/>
              <a:gd name="connsiteX92" fmla="*/ 948237 w 2683420"/>
              <a:gd name="connsiteY92" fmla="*/ 220263 h 2461234"/>
              <a:gd name="connsiteX93" fmla="*/ 971421 w 2683420"/>
              <a:gd name="connsiteY93" fmla="*/ 274355 h 2461234"/>
              <a:gd name="connsiteX94" fmla="*/ 1010057 w 2683420"/>
              <a:gd name="connsiteY94" fmla="*/ 305264 h 2461234"/>
              <a:gd name="connsiteX95" fmla="*/ 1038391 w 2683420"/>
              <a:gd name="connsiteY95" fmla="*/ 323295 h 2461234"/>
              <a:gd name="connsiteX96" fmla="*/ 1027025 w 2683420"/>
              <a:gd name="connsiteY96" fmla="*/ 373193 h 2461234"/>
              <a:gd name="connsiteX97" fmla="*/ 981694 w 2683420"/>
              <a:gd name="connsiteY97" fmla="*/ 386402 h 2461234"/>
              <a:gd name="connsiteX98" fmla="*/ 899374 w 2683420"/>
              <a:gd name="connsiteY98" fmla="*/ 313067 h 2461234"/>
              <a:gd name="connsiteX99" fmla="*/ 783260 w 2683420"/>
              <a:gd name="connsiteY99" fmla="*/ 282274 h 2461234"/>
              <a:gd name="connsiteX0" fmla="*/ 795446 w 2683464"/>
              <a:gd name="connsiteY0" fmla="*/ 365622 h 2461234"/>
              <a:gd name="connsiteX1" fmla="*/ 854663 w 2683464"/>
              <a:gd name="connsiteY1" fmla="*/ 422772 h 2461234"/>
              <a:gd name="connsiteX2" fmla="*/ 877996 w 2683464"/>
              <a:gd name="connsiteY2" fmla="*/ 549772 h 2461234"/>
              <a:gd name="connsiteX3" fmla="*/ 833546 w 2683464"/>
              <a:gd name="connsiteY3" fmla="*/ 600572 h 2461234"/>
              <a:gd name="connsiteX4" fmla="*/ 770046 w 2683464"/>
              <a:gd name="connsiteY4" fmla="*/ 664072 h 2461234"/>
              <a:gd name="connsiteX5" fmla="*/ 725596 w 2683464"/>
              <a:gd name="connsiteY5" fmla="*/ 873622 h 2461234"/>
              <a:gd name="connsiteX6" fmla="*/ 738296 w 2683464"/>
              <a:gd name="connsiteY6" fmla="*/ 1038722 h 2461234"/>
              <a:gd name="connsiteX7" fmla="*/ 890696 w 2683464"/>
              <a:gd name="connsiteY7" fmla="*/ 1197472 h 2461234"/>
              <a:gd name="connsiteX8" fmla="*/ 763696 w 2683464"/>
              <a:gd name="connsiteY8" fmla="*/ 1299072 h 2461234"/>
              <a:gd name="connsiteX9" fmla="*/ 477946 w 2683464"/>
              <a:gd name="connsiteY9" fmla="*/ 1337172 h 2461234"/>
              <a:gd name="connsiteX10" fmla="*/ 338246 w 2683464"/>
              <a:gd name="connsiteY10" fmla="*/ 1445122 h 2461234"/>
              <a:gd name="connsiteX11" fmla="*/ 306496 w 2683464"/>
              <a:gd name="connsiteY11" fmla="*/ 1495922 h 2461234"/>
              <a:gd name="connsiteX12" fmla="*/ 293796 w 2683464"/>
              <a:gd name="connsiteY12" fmla="*/ 1597522 h 2461234"/>
              <a:gd name="connsiteX13" fmla="*/ 306496 w 2683464"/>
              <a:gd name="connsiteY13" fmla="*/ 1661022 h 2461234"/>
              <a:gd name="connsiteX14" fmla="*/ 810 w 2683464"/>
              <a:gd name="connsiteY14" fmla="*/ 2011601 h 2461234"/>
              <a:gd name="connsiteX15" fmla="*/ 219220 w 2683464"/>
              <a:gd name="connsiteY15" fmla="*/ 2151745 h 2461234"/>
              <a:gd name="connsiteX16" fmla="*/ 284197 w 2683464"/>
              <a:gd name="connsiteY16" fmla="*/ 2226467 h 2461234"/>
              <a:gd name="connsiteX17" fmla="*/ 261750 w 2683464"/>
              <a:gd name="connsiteY17" fmla="*/ 2324966 h 2461234"/>
              <a:gd name="connsiteX18" fmla="*/ 566846 w 2683464"/>
              <a:gd name="connsiteY18" fmla="*/ 2264272 h 2461234"/>
              <a:gd name="connsiteX19" fmla="*/ 801796 w 2683464"/>
              <a:gd name="connsiteY19" fmla="*/ 2321422 h 2461234"/>
              <a:gd name="connsiteX20" fmla="*/ 1335196 w 2683464"/>
              <a:gd name="connsiteY20" fmla="*/ 2454772 h 2461234"/>
              <a:gd name="connsiteX21" fmla="*/ 1757779 w 2683464"/>
              <a:gd name="connsiteY21" fmla="*/ 2431421 h 2461234"/>
              <a:gd name="connsiteX22" fmla="*/ 1994776 w 2683464"/>
              <a:gd name="connsiteY22" fmla="*/ 2353377 h 2461234"/>
              <a:gd name="connsiteX23" fmla="*/ 2157214 w 2683464"/>
              <a:gd name="connsiteY23" fmla="*/ 2204869 h 2461234"/>
              <a:gd name="connsiteX24" fmla="*/ 2127102 w 2683464"/>
              <a:gd name="connsiteY24" fmla="*/ 2081556 h 2461234"/>
              <a:gd name="connsiteX25" fmla="*/ 2198589 w 2683464"/>
              <a:gd name="connsiteY25" fmla="*/ 1989074 h 2461234"/>
              <a:gd name="connsiteX26" fmla="*/ 2450337 w 2683464"/>
              <a:gd name="connsiteY26" fmla="*/ 1887984 h 2461234"/>
              <a:gd name="connsiteX27" fmla="*/ 2682625 w 2683464"/>
              <a:gd name="connsiteY27" fmla="*/ 1718377 h 2461234"/>
              <a:gd name="connsiteX28" fmla="*/ 2522851 w 2683464"/>
              <a:gd name="connsiteY28" fmla="*/ 1582364 h 2461234"/>
              <a:gd name="connsiteX29" fmla="*/ 2381308 w 2683464"/>
              <a:gd name="connsiteY29" fmla="*/ 1471341 h 2461234"/>
              <a:gd name="connsiteX30" fmla="*/ 2282370 w 2683464"/>
              <a:gd name="connsiteY30" fmla="*/ 1346184 h 2461234"/>
              <a:gd name="connsiteX31" fmla="*/ 2131200 w 2683464"/>
              <a:gd name="connsiteY31" fmla="*/ 1071701 h 2461234"/>
              <a:gd name="connsiteX32" fmla="*/ 2073228 w 2683464"/>
              <a:gd name="connsiteY32" fmla="*/ 683840 h 2461234"/>
              <a:gd name="connsiteX33" fmla="*/ 2302650 w 2683464"/>
              <a:gd name="connsiteY33" fmla="*/ 395119 h 2461234"/>
              <a:gd name="connsiteX34" fmla="*/ 2338563 w 2683464"/>
              <a:gd name="connsiteY34" fmla="*/ 229319 h 2461234"/>
              <a:gd name="connsiteX35" fmla="*/ 2294928 w 2683464"/>
              <a:gd name="connsiteY35" fmla="*/ 149548 h 2461234"/>
              <a:gd name="connsiteX36" fmla="*/ 2268033 w 2683464"/>
              <a:gd name="connsiteY36" fmla="*/ 137323 h 2461234"/>
              <a:gd name="connsiteX37" fmla="*/ 2209355 w 2683464"/>
              <a:gd name="connsiteY37" fmla="*/ 88423 h 2461234"/>
              <a:gd name="connsiteX38" fmla="*/ 2192242 w 2683464"/>
              <a:gd name="connsiteY38" fmla="*/ 71310 h 2461234"/>
              <a:gd name="connsiteX39" fmla="*/ 2211801 w 2683464"/>
              <a:gd name="connsiteY39" fmla="*/ 29746 h 2461234"/>
              <a:gd name="connsiteX40" fmla="*/ 2187114 w 2683464"/>
              <a:gd name="connsiteY40" fmla="*/ 1126 h 2461234"/>
              <a:gd name="connsiteX41" fmla="*/ 2136008 w 2683464"/>
              <a:gd name="connsiteY41" fmla="*/ 68865 h 2461234"/>
              <a:gd name="connsiteX42" fmla="*/ 2077330 w 2683464"/>
              <a:gd name="connsiteY42" fmla="*/ 298688 h 2461234"/>
              <a:gd name="connsiteX43" fmla="*/ 1985327 w 2683464"/>
              <a:gd name="connsiteY43" fmla="*/ 439647 h 2461234"/>
              <a:gd name="connsiteX44" fmla="*/ 1893548 w 2683464"/>
              <a:gd name="connsiteY44" fmla="*/ 513903 h 2461234"/>
              <a:gd name="connsiteX45" fmla="*/ 1867790 w 2683464"/>
              <a:gd name="connsiteY45" fmla="*/ 516478 h 2461234"/>
              <a:gd name="connsiteX46" fmla="*/ 1834305 w 2683464"/>
              <a:gd name="connsiteY46" fmla="*/ 516478 h 2461234"/>
              <a:gd name="connsiteX47" fmla="*/ 1775062 w 2683464"/>
              <a:gd name="connsiteY47" fmla="*/ 488144 h 2461234"/>
              <a:gd name="connsiteX48" fmla="*/ 1780214 w 2683464"/>
              <a:gd name="connsiteY48" fmla="*/ 434053 h 2461234"/>
              <a:gd name="connsiteX49" fmla="*/ 1785366 w 2683464"/>
              <a:gd name="connsiteY49" fmla="*/ 395416 h 2461234"/>
              <a:gd name="connsiteX50" fmla="*/ 1713316 w 2683464"/>
              <a:gd name="connsiteY50" fmla="*/ 308240 h 2461234"/>
              <a:gd name="connsiteX51" fmla="*/ 1677183 w 2683464"/>
              <a:gd name="connsiteY51" fmla="*/ 300112 h 2461234"/>
              <a:gd name="connsiteX52" fmla="*/ 1543242 w 2683464"/>
              <a:gd name="connsiteY52" fmla="*/ 333597 h 2461234"/>
              <a:gd name="connsiteX53" fmla="*/ 1532939 w 2683464"/>
              <a:gd name="connsiteY53" fmla="*/ 354204 h 2461234"/>
              <a:gd name="connsiteX54" fmla="*/ 1517485 w 2683464"/>
              <a:gd name="connsiteY54" fmla="*/ 392840 h 2461234"/>
              <a:gd name="connsiteX55" fmla="*/ 1549178 w 2683464"/>
              <a:gd name="connsiteY55" fmla="*/ 438812 h 2461234"/>
              <a:gd name="connsiteX56" fmla="*/ 1558698 w 2683464"/>
              <a:gd name="connsiteY56" fmla="*/ 475266 h 2461234"/>
              <a:gd name="connsiteX57" fmla="*/ 1538091 w 2683464"/>
              <a:gd name="connsiteY57" fmla="*/ 503598 h 2461234"/>
              <a:gd name="connsiteX58" fmla="*/ 1478795 w 2683464"/>
              <a:gd name="connsiteY58" fmla="*/ 551812 h 2461234"/>
              <a:gd name="connsiteX59" fmla="*/ 1437636 w 2683464"/>
              <a:gd name="connsiteY59" fmla="*/ 622084 h 2461234"/>
              <a:gd name="connsiteX60" fmla="*/ 1407422 w 2683464"/>
              <a:gd name="connsiteY60" fmla="*/ 623861 h 2461234"/>
              <a:gd name="connsiteX61" fmla="*/ 1355211 w 2683464"/>
              <a:gd name="connsiteY61" fmla="*/ 647842 h 2461234"/>
              <a:gd name="connsiteX62" fmla="*/ 1334605 w 2683464"/>
              <a:gd name="connsiteY62" fmla="*/ 704510 h 2461234"/>
              <a:gd name="connsiteX63" fmla="*/ 1313999 w 2683464"/>
              <a:gd name="connsiteY63" fmla="*/ 696782 h 2461234"/>
              <a:gd name="connsiteX64" fmla="*/ 1272786 w 2683464"/>
              <a:gd name="connsiteY64" fmla="*/ 689054 h 2461234"/>
              <a:gd name="connsiteX65" fmla="*/ 1182634 w 2683464"/>
              <a:gd name="connsiteY65" fmla="*/ 689053 h 2461234"/>
              <a:gd name="connsiteX66" fmla="*/ 1130976 w 2683464"/>
              <a:gd name="connsiteY66" fmla="*/ 675395 h 2461234"/>
              <a:gd name="connsiteX67" fmla="*/ 1071876 w 2683464"/>
              <a:gd name="connsiteY67" fmla="*/ 652993 h 2461234"/>
              <a:gd name="connsiteX68" fmla="*/ 1102784 w 2683464"/>
              <a:gd name="connsiteY68" fmla="*/ 629811 h 2461234"/>
              <a:gd name="connsiteX69" fmla="*/ 1172332 w 2683464"/>
              <a:gd name="connsiteY69" fmla="*/ 642690 h 2461234"/>
              <a:gd name="connsiteX70" fmla="*/ 1177482 w 2683464"/>
              <a:gd name="connsiteY70" fmla="*/ 660720 h 2461234"/>
              <a:gd name="connsiteX71" fmla="*/ 1228998 w 2683464"/>
              <a:gd name="connsiteY71" fmla="*/ 671024 h 2461234"/>
              <a:gd name="connsiteX72" fmla="*/ 1292346 w 2683464"/>
              <a:gd name="connsiteY72" fmla="*/ 640245 h 2461234"/>
              <a:gd name="connsiteX73" fmla="*/ 1265058 w 2683464"/>
              <a:gd name="connsiteY73" fmla="*/ 609206 h 2461234"/>
              <a:gd name="connsiteX74" fmla="*/ 1326877 w 2683464"/>
              <a:gd name="connsiteY74" fmla="*/ 593751 h 2461234"/>
              <a:gd name="connsiteX75" fmla="*/ 1339023 w 2683464"/>
              <a:gd name="connsiteY75" fmla="*/ 564208 h 2461234"/>
              <a:gd name="connsiteX76" fmla="*/ 1362938 w 2683464"/>
              <a:gd name="connsiteY76" fmla="*/ 544811 h 2461234"/>
              <a:gd name="connsiteX77" fmla="*/ 1370666 w 2683464"/>
              <a:gd name="connsiteY77" fmla="*/ 511326 h 2461234"/>
              <a:gd name="connsiteX78" fmla="*/ 1411878 w 2683464"/>
              <a:gd name="connsiteY78" fmla="*/ 501023 h 2461234"/>
              <a:gd name="connsiteX79" fmla="*/ 1427333 w 2683464"/>
              <a:gd name="connsiteY79" fmla="*/ 470113 h 2461234"/>
              <a:gd name="connsiteX80" fmla="*/ 1414454 w 2683464"/>
              <a:gd name="connsiteY80" fmla="*/ 441780 h 2461234"/>
              <a:gd name="connsiteX81" fmla="*/ 1445363 w 2683464"/>
              <a:gd name="connsiteY81" fmla="*/ 397992 h 2461234"/>
              <a:gd name="connsiteX82" fmla="*/ 1453145 w 2683464"/>
              <a:gd name="connsiteY82" fmla="*/ 384672 h 2461234"/>
              <a:gd name="connsiteX83" fmla="*/ 1440211 w 2683464"/>
              <a:gd name="connsiteY83" fmla="*/ 351628 h 2461234"/>
              <a:gd name="connsiteX84" fmla="*/ 1294163 w 2683464"/>
              <a:gd name="connsiteY84" fmla="*/ 291336 h 2461234"/>
              <a:gd name="connsiteX85" fmla="*/ 1205816 w 2683464"/>
              <a:gd name="connsiteY85" fmla="*/ 292385 h 2461234"/>
              <a:gd name="connsiteX86" fmla="*/ 1024046 w 2683464"/>
              <a:gd name="connsiteY86" fmla="*/ 156072 h 2461234"/>
              <a:gd name="connsiteX87" fmla="*/ 901942 w 2683464"/>
              <a:gd name="connsiteY87" fmla="*/ 112375 h 2461234"/>
              <a:gd name="connsiteX88" fmla="*/ 907027 w 2683464"/>
              <a:gd name="connsiteY88" fmla="*/ 142992 h 2461234"/>
              <a:gd name="connsiteX89" fmla="*/ 878692 w 2683464"/>
              <a:gd name="connsiteY89" fmla="*/ 153294 h 2461234"/>
              <a:gd name="connsiteX90" fmla="*/ 858086 w 2683464"/>
              <a:gd name="connsiteY90" fmla="*/ 181627 h 2461234"/>
              <a:gd name="connsiteX91" fmla="*/ 870965 w 2683464"/>
              <a:gd name="connsiteY91" fmla="*/ 220263 h 2461234"/>
              <a:gd name="connsiteX92" fmla="*/ 948237 w 2683464"/>
              <a:gd name="connsiteY92" fmla="*/ 220263 h 2461234"/>
              <a:gd name="connsiteX93" fmla="*/ 971421 w 2683464"/>
              <a:gd name="connsiteY93" fmla="*/ 274355 h 2461234"/>
              <a:gd name="connsiteX94" fmla="*/ 1010057 w 2683464"/>
              <a:gd name="connsiteY94" fmla="*/ 305264 h 2461234"/>
              <a:gd name="connsiteX95" fmla="*/ 1038391 w 2683464"/>
              <a:gd name="connsiteY95" fmla="*/ 323295 h 2461234"/>
              <a:gd name="connsiteX96" fmla="*/ 1027025 w 2683464"/>
              <a:gd name="connsiteY96" fmla="*/ 373193 h 2461234"/>
              <a:gd name="connsiteX97" fmla="*/ 981694 w 2683464"/>
              <a:gd name="connsiteY97" fmla="*/ 386402 h 2461234"/>
              <a:gd name="connsiteX98" fmla="*/ 899374 w 2683464"/>
              <a:gd name="connsiteY98" fmla="*/ 313067 h 2461234"/>
              <a:gd name="connsiteX99" fmla="*/ 783260 w 2683464"/>
              <a:gd name="connsiteY99" fmla="*/ 282274 h 2461234"/>
              <a:gd name="connsiteX0" fmla="*/ 795446 w 2683464"/>
              <a:gd name="connsiteY0" fmla="*/ 365622 h 2461234"/>
              <a:gd name="connsiteX1" fmla="*/ 854663 w 2683464"/>
              <a:gd name="connsiteY1" fmla="*/ 422772 h 2461234"/>
              <a:gd name="connsiteX2" fmla="*/ 877996 w 2683464"/>
              <a:gd name="connsiteY2" fmla="*/ 549772 h 2461234"/>
              <a:gd name="connsiteX3" fmla="*/ 833546 w 2683464"/>
              <a:gd name="connsiteY3" fmla="*/ 600572 h 2461234"/>
              <a:gd name="connsiteX4" fmla="*/ 770046 w 2683464"/>
              <a:gd name="connsiteY4" fmla="*/ 664072 h 2461234"/>
              <a:gd name="connsiteX5" fmla="*/ 725596 w 2683464"/>
              <a:gd name="connsiteY5" fmla="*/ 873622 h 2461234"/>
              <a:gd name="connsiteX6" fmla="*/ 738296 w 2683464"/>
              <a:gd name="connsiteY6" fmla="*/ 1038722 h 2461234"/>
              <a:gd name="connsiteX7" fmla="*/ 890696 w 2683464"/>
              <a:gd name="connsiteY7" fmla="*/ 1197472 h 2461234"/>
              <a:gd name="connsiteX8" fmla="*/ 763696 w 2683464"/>
              <a:gd name="connsiteY8" fmla="*/ 1299072 h 2461234"/>
              <a:gd name="connsiteX9" fmla="*/ 477946 w 2683464"/>
              <a:gd name="connsiteY9" fmla="*/ 1337172 h 2461234"/>
              <a:gd name="connsiteX10" fmla="*/ 338246 w 2683464"/>
              <a:gd name="connsiteY10" fmla="*/ 1445122 h 2461234"/>
              <a:gd name="connsiteX11" fmla="*/ 306496 w 2683464"/>
              <a:gd name="connsiteY11" fmla="*/ 1495922 h 2461234"/>
              <a:gd name="connsiteX12" fmla="*/ 293796 w 2683464"/>
              <a:gd name="connsiteY12" fmla="*/ 1597522 h 2461234"/>
              <a:gd name="connsiteX13" fmla="*/ 306496 w 2683464"/>
              <a:gd name="connsiteY13" fmla="*/ 1661022 h 2461234"/>
              <a:gd name="connsiteX14" fmla="*/ 810 w 2683464"/>
              <a:gd name="connsiteY14" fmla="*/ 2011601 h 2461234"/>
              <a:gd name="connsiteX15" fmla="*/ 219220 w 2683464"/>
              <a:gd name="connsiteY15" fmla="*/ 2151745 h 2461234"/>
              <a:gd name="connsiteX16" fmla="*/ 284197 w 2683464"/>
              <a:gd name="connsiteY16" fmla="*/ 2226467 h 2461234"/>
              <a:gd name="connsiteX17" fmla="*/ 261750 w 2683464"/>
              <a:gd name="connsiteY17" fmla="*/ 2324966 h 2461234"/>
              <a:gd name="connsiteX18" fmla="*/ 566846 w 2683464"/>
              <a:gd name="connsiteY18" fmla="*/ 2264272 h 2461234"/>
              <a:gd name="connsiteX19" fmla="*/ 801796 w 2683464"/>
              <a:gd name="connsiteY19" fmla="*/ 2321422 h 2461234"/>
              <a:gd name="connsiteX20" fmla="*/ 1335196 w 2683464"/>
              <a:gd name="connsiteY20" fmla="*/ 2454772 h 2461234"/>
              <a:gd name="connsiteX21" fmla="*/ 1757779 w 2683464"/>
              <a:gd name="connsiteY21" fmla="*/ 2431421 h 2461234"/>
              <a:gd name="connsiteX22" fmla="*/ 1994776 w 2683464"/>
              <a:gd name="connsiteY22" fmla="*/ 2353377 h 2461234"/>
              <a:gd name="connsiteX23" fmla="*/ 2157214 w 2683464"/>
              <a:gd name="connsiteY23" fmla="*/ 2204869 h 2461234"/>
              <a:gd name="connsiteX24" fmla="*/ 2127102 w 2683464"/>
              <a:gd name="connsiteY24" fmla="*/ 2081556 h 2461234"/>
              <a:gd name="connsiteX25" fmla="*/ 2198589 w 2683464"/>
              <a:gd name="connsiteY25" fmla="*/ 1989074 h 2461234"/>
              <a:gd name="connsiteX26" fmla="*/ 2450337 w 2683464"/>
              <a:gd name="connsiteY26" fmla="*/ 1887984 h 2461234"/>
              <a:gd name="connsiteX27" fmla="*/ 2682625 w 2683464"/>
              <a:gd name="connsiteY27" fmla="*/ 1718377 h 2461234"/>
              <a:gd name="connsiteX28" fmla="*/ 2522851 w 2683464"/>
              <a:gd name="connsiteY28" fmla="*/ 1582364 h 2461234"/>
              <a:gd name="connsiteX29" fmla="*/ 2381308 w 2683464"/>
              <a:gd name="connsiteY29" fmla="*/ 1471341 h 2461234"/>
              <a:gd name="connsiteX30" fmla="*/ 2282370 w 2683464"/>
              <a:gd name="connsiteY30" fmla="*/ 1346184 h 2461234"/>
              <a:gd name="connsiteX31" fmla="*/ 2131200 w 2683464"/>
              <a:gd name="connsiteY31" fmla="*/ 1071701 h 2461234"/>
              <a:gd name="connsiteX32" fmla="*/ 2073228 w 2683464"/>
              <a:gd name="connsiteY32" fmla="*/ 683840 h 2461234"/>
              <a:gd name="connsiteX33" fmla="*/ 2206785 w 2683464"/>
              <a:gd name="connsiteY33" fmla="*/ 424616 h 2461234"/>
              <a:gd name="connsiteX34" fmla="*/ 2338563 w 2683464"/>
              <a:gd name="connsiteY34" fmla="*/ 229319 h 2461234"/>
              <a:gd name="connsiteX35" fmla="*/ 2294928 w 2683464"/>
              <a:gd name="connsiteY35" fmla="*/ 149548 h 2461234"/>
              <a:gd name="connsiteX36" fmla="*/ 2268033 w 2683464"/>
              <a:gd name="connsiteY36" fmla="*/ 137323 h 2461234"/>
              <a:gd name="connsiteX37" fmla="*/ 2209355 w 2683464"/>
              <a:gd name="connsiteY37" fmla="*/ 88423 h 2461234"/>
              <a:gd name="connsiteX38" fmla="*/ 2192242 w 2683464"/>
              <a:gd name="connsiteY38" fmla="*/ 71310 h 2461234"/>
              <a:gd name="connsiteX39" fmla="*/ 2211801 w 2683464"/>
              <a:gd name="connsiteY39" fmla="*/ 29746 h 2461234"/>
              <a:gd name="connsiteX40" fmla="*/ 2187114 w 2683464"/>
              <a:gd name="connsiteY40" fmla="*/ 1126 h 2461234"/>
              <a:gd name="connsiteX41" fmla="*/ 2136008 w 2683464"/>
              <a:gd name="connsiteY41" fmla="*/ 68865 h 2461234"/>
              <a:gd name="connsiteX42" fmla="*/ 2077330 w 2683464"/>
              <a:gd name="connsiteY42" fmla="*/ 298688 h 2461234"/>
              <a:gd name="connsiteX43" fmla="*/ 1985327 w 2683464"/>
              <a:gd name="connsiteY43" fmla="*/ 439647 h 2461234"/>
              <a:gd name="connsiteX44" fmla="*/ 1893548 w 2683464"/>
              <a:gd name="connsiteY44" fmla="*/ 513903 h 2461234"/>
              <a:gd name="connsiteX45" fmla="*/ 1867790 w 2683464"/>
              <a:gd name="connsiteY45" fmla="*/ 516478 h 2461234"/>
              <a:gd name="connsiteX46" fmla="*/ 1834305 w 2683464"/>
              <a:gd name="connsiteY46" fmla="*/ 516478 h 2461234"/>
              <a:gd name="connsiteX47" fmla="*/ 1775062 w 2683464"/>
              <a:gd name="connsiteY47" fmla="*/ 488144 h 2461234"/>
              <a:gd name="connsiteX48" fmla="*/ 1780214 w 2683464"/>
              <a:gd name="connsiteY48" fmla="*/ 434053 h 2461234"/>
              <a:gd name="connsiteX49" fmla="*/ 1785366 w 2683464"/>
              <a:gd name="connsiteY49" fmla="*/ 395416 h 2461234"/>
              <a:gd name="connsiteX50" fmla="*/ 1713316 w 2683464"/>
              <a:gd name="connsiteY50" fmla="*/ 308240 h 2461234"/>
              <a:gd name="connsiteX51" fmla="*/ 1677183 w 2683464"/>
              <a:gd name="connsiteY51" fmla="*/ 300112 h 2461234"/>
              <a:gd name="connsiteX52" fmla="*/ 1543242 w 2683464"/>
              <a:gd name="connsiteY52" fmla="*/ 333597 h 2461234"/>
              <a:gd name="connsiteX53" fmla="*/ 1532939 w 2683464"/>
              <a:gd name="connsiteY53" fmla="*/ 354204 h 2461234"/>
              <a:gd name="connsiteX54" fmla="*/ 1517485 w 2683464"/>
              <a:gd name="connsiteY54" fmla="*/ 392840 h 2461234"/>
              <a:gd name="connsiteX55" fmla="*/ 1549178 w 2683464"/>
              <a:gd name="connsiteY55" fmla="*/ 438812 h 2461234"/>
              <a:gd name="connsiteX56" fmla="*/ 1558698 w 2683464"/>
              <a:gd name="connsiteY56" fmla="*/ 475266 h 2461234"/>
              <a:gd name="connsiteX57" fmla="*/ 1538091 w 2683464"/>
              <a:gd name="connsiteY57" fmla="*/ 503598 h 2461234"/>
              <a:gd name="connsiteX58" fmla="*/ 1478795 w 2683464"/>
              <a:gd name="connsiteY58" fmla="*/ 551812 h 2461234"/>
              <a:gd name="connsiteX59" fmla="*/ 1437636 w 2683464"/>
              <a:gd name="connsiteY59" fmla="*/ 622084 h 2461234"/>
              <a:gd name="connsiteX60" fmla="*/ 1407422 w 2683464"/>
              <a:gd name="connsiteY60" fmla="*/ 623861 h 2461234"/>
              <a:gd name="connsiteX61" fmla="*/ 1355211 w 2683464"/>
              <a:gd name="connsiteY61" fmla="*/ 647842 h 2461234"/>
              <a:gd name="connsiteX62" fmla="*/ 1334605 w 2683464"/>
              <a:gd name="connsiteY62" fmla="*/ 704510 h 2461234"/>
              <a:gd name="connsiteX63" fmla="*/ 1313999 w 2683464"/>
              <a:gd name="connsiteY63" fmla="*/ 696782 h 2461234"/>
              <a:gd name="connsiteX64" fmla="*/ 1272786 w 2683464"/>
              <a:gd name="connsiteY64" fmla="*/ 689054 h 2461234"/>
              <a:gd name="connsiteX65" fmla="*/ 1182634 w 2683464"/>
              <a:gd name="connsiteY65" fmla="*/ 689053 h 2461234"/>
              <a:gd name="connsiteX66" fmla="*/ 1130976 w 2683464"/>
              <a:gd name="connsiteY66" fmla="*/ 675395 h 2461234"/>
              <a:gd name="connsiteX67" fmla="*/ 1071876 w 2683464"/>
              <a:gd name="connsiteY67" fmla="*/ 652993 h 2461234"/>
              <a:gd name="connsiteX68" fmla="*/ 1102784 w 2683464"/>
              <a:gd name="connsiteY68" fmla="*/ 629811 h 2461234"/>
              <a:gd name="connsiteX69" fmla="*/ 1172332 w 2683464"/>
              <a:gd name="connsiteY69" fmla="*/ 642690 h 2461234"/>
              <a:gd name="connsiteX70" fmla="*/ 1177482 w 2683464"/>
              <a:gd name="connsiteY70" fmla="*/ 660720 h 2461234"/>
              <a:gd name="connsiteX71" fmla="*/ 1228998 w 2683464"/>
              <a:gd name="connsiteY71" fmla="*/ 671024 h 2461234"/>
              <a:gd name="connsiteX72" fmla="*/ 1292346 w 2683464"/>
              <a:gd name="connsiteY72" fmla="*/ 640245 h 2461234"/>
              <a:gd name="connsiteX73" fmla="*/ 1265058 w 2683464"/>
              <a:gd name="connsiteY73" fmla="*/ 609206 h 2461234"/>
              <a:gd name="connsiteX74" fmla="*/ 1326877 w 2683464"/>
              <a:gd name="connsiteY74" fmla="*/ 593751 h 2461234"/>
              <a:gd name="connsiteX75" fmla="*/ 1339023 w 2683464"/>
              <a:gd name="connsiteY75" fmla="*/ 564208 h 2461234"/>
              <a:gd name="connsiteX76" fmla="*/ 1362938 w 2683464"/>
              <a:gd name="connsiteY76" fmla="*/ 544811 h 2461234"/>
              <a:gd name="connsiteX77" fmla="*/ 1370666 w 2683464"/>
              <a:gd name="connsiteY77" fmla="*/ 511326 h 2461234"/>
              <a:gd name="connsiteX78" fmla="*/ 1411878 w 2683464"/>
              <a:gd name="connsiteY78" fmla="*/ 501023 h 2461234"/>
              <a:gd name="connsiteX79" fmla="*/ 1427333 w 2683464"/>
              <a:gd name="connsiteY79" fmla="*/ 470113 h 2461234"/>
              <a:gd name="connsiteX80" fmla="*/ 1414454 w 2683464"/>
              <a:gd name="connsiteY80" fmla="*/ 441780 h 2461234"/>
              <a:gd name="connsiteX81" fmla="*/ 1445363 w 2683464"/>
              <a:gd name="connsiteY81" fmla="*/ 397992 h 2461234"/>
              <a:gd name="connsiteX82" fmla="*/ 1453145 w 2683464"/>
              <a:gd name="connsiteY82" fmla="*/ 384672 h 2461234"/>
              <a:gd name="connsiteX83" fmla="*/ 1440211 w 2683464"/>
              <a:gd name="connsiteY83" fmla="*/ 351628 h 2461234"/>
              <a:gd name="connsiteX84" fmla="*/ 1294163 w 2683464"/>
              <a:gd name="connsiteY84" fmla="*/ 291336 h 2461234"/>
              <a:gd name="connsiteX85" fmla="*/ 1205816 w 2683464"/>
              <a:gd name="connsiteY85" fmla="*/ 292385 h 2461234"/>
              <a:gd name="connsiteX86" fmla="*/ 1024046 w 2683464"/>
              <a:gd name="connsiteY86" fmla="*/ 156072 h 2461234"/>
              <a:gd name="connsiteX87" fmla="*/ 901942 w 2683464"/>
              <a:gd name="connsiteY87" fmla="*/ 112375 h 2461234"/>
              <a:gd name="connsiteX88" fmla="*/ 907027 w 2683464"/>
              <a:gd name="connsiteY88" fmla="*/ 142992 h 2461234"/>
              <a:gd name="connsiteX89" fmla="*/ 878692 w 2683464"/>
              <a:gd name="connsiteY89" fmla="*/ 153294 h 2461234"/>
              <a:gd name="connsiteX90" fmla="*/ 858086 w 2683464"/>
              <a:gd name="connsiteY90" fmla="*/ 181627 h 2461234"/>
              <a:gd name="connsiteX91" fmla="*/ 870965 w 2683464"/>
              <a:gd name="connsiteY91" fmla="*/ 220263 h 2461234"/>
              <a:gd name="connsiteX92" fmla="*/ 948237 w 2683464"/>
              <a:gd name="connsiteY92" fmla="*/ 220263 h 2461234"/>
              <a:gd name="connsiteX93" fmla="*/ 971421 w 2683464"/>
              <a:gd name="connsiteY93" fmla="*/ 274355 h 2461234"/>
              <a:gd name="connsiteX94" fmla="*/ 1010057 w 2683464"/>
              <a:gd name="connsiteY94" fmla="*/ 305264 h 2461234"/>
              <a:gd name="connsiteX95" fmla="*/ 1038391 w 2683464"/>
              <a:gd name="connsiteY95" fmla="*/ 323295 h 2461234"/>
              <a:gd name="connsiteX96" fmla="*/ 1027025 w 2683464"/>
              <a:gd name="connsiteY96" fmla="*/ 373193 h 2461234"/>
              <a:gd name="connsiteX97" fmla="*/ 981694 w 2683464"/>
              <a:gd name="connsiteY97" fmla="*/ 386402 h 2461234"/>
              <a:gd name="connsiteX98" fmla="*/ 899374 w 2683464"/>
              <a:gd name="connsiteY98" fmla="*/ 313067 h 2461234"/>
              <a:gd name="connsiteX99" fmla="*/ 783260 w 2683464"/>
              <a:gd name="connsiteY99" fmla="*/ 282274 h 2461234"/>
              <a:gd name="connsiteX0" fmla="*/ 795446 w 2683464"/>
              <a:gd name="connsiteY0" fmla="*/ 365622 h 2461234"/>
              <a:gd name="connsiteX1" fmla="*/ 854663 w 2683464"/>
              <a:gd name="connsiteY1" fmla="*/ 422772 h 2461234"/>
              <a:gd name="connsiteX2" fmla="*/ 877996 w 2683464"/>
              <a:gd name="connsiteY2" fmla="*/ 549772 h 2461234"/>
              <a:gd name="connsiteX3" fmla="*/ 863042 w 2683464"/>
              <a:gd name="connsiteY3" fmla="*/ 644817 h 2461234"/>
              <a:gd name="connsiteX4" fmla="*/ 770046 w 2683464"/>
              <a:gd name="connsiteY4" fmla="*/ 664072 h 2461234"/>
              <a:gd name="connsiteX5" fmla="*/ 725596 w 2683464"/>
              <a:gd name="connsiteY5" fmla="*/ 873622 h 2461234"/>
              <a:gd name="connsiteX6" fmla="*/ 738296 w 2683464"/>
              <a:gd name="connsiteY6" fmla="*/ 1038722 h 2461234"/>
              <a:gd name="connsiteX7" fmla="*/ 890696 w 2683464"/>
              <a:gd name="connsiteY7" fmla="*/ 1197472 h 2461234"/>
              <a:gd name="connsiteX8" fmla="*/ 763696 w 2683464"/>
              <a:gd name="connsiteY8" fmla="*/ 1299072 h 2461234"/>
              <a:gd name="connsiteX9" fmla="*/ 477946 w 2683464"/>
              <a:gd name="connsiteY9" fmla="*/ 1337172 h 2461234"/>
              <a:gd name="connsiteX10" fmla="*/ 338246 w 2683464"/>
              <a:gd name="connsiteY10" fmla="*/ 1445122 h 2461234"/>
              <a:gd name="connsiteX11" fmla="*/ 306496 w 2683464"/>
              <a:gd name="connsiteY11" fmla="*/ 1495922 h 2461234"/>
              <a:gd name="connsiteX12" fmla="*/ 293796 w 2683464"/>
              <a:gd name="connsiteY12" fmla="*/ 1597522 h 2461234"/>
              <a:gd name="connsiteX13" fmla="*/ 306496 w 2683464"/>
              <a:gd name="connsiteY13" fmla="*/ 1661022 h 2461234"/>
              <a:gd name="connsiteX14" fmla="*/ 810 w 2683464"/>
              <a:gd name="connsiteY14" fmla="*/ 2011601 h 2461234"/>
              <a:gd name="connsiteX15" fmla="*/ 219220 w 2683464"/>
              <a:gd name="connsiteY15" fmla="*/ 2151745 h 2461234"/>
              <a:gd name="connsiteX16" fmla="*/ 284197 w 2683464"/>
              <a:gd name="connsiteY16" fmla="*/ 2226467 h 2461234"/>
              <a:gd name="connsiteX17" fmla="*/ 261750 w 2683464"/>
              <a:gd name="connsiteY17" fmla="*/ 2324966 h 2461234"/>
              <a:gd name="connsiteX18" fmla="*/ 566846 w 2683464"/>
              <a:gd name="connsiteY18" fmla="*/ 2264272 h 2461234"/>
              <a:gd name="connsiteX19" fmla="*/ 801796 w 2683464"/>
              <a:gd name="connsiteY19" fmla="*/ 2321422 h 2461234"/>
              <a:gd name="connsiteX20" fmla="*/ 1335196 w 2683464"/>
              <a:gd name="connsiteY20" fmla="*/ 2454772 h 2461234"/>
              <a:gd name="connsiteX21" fmla="*/ 1757779 w 2683464"/>
              <a:gd name="connsiteY21" fmla="*/ 2431421 h 2461234"/>
              <a:gd name="connsiteX22" fmla="*/ 1994776 w 2683464"/>
              <a:gd name="connsiteY22" fmla="*/ 2353377 h 2461234"/>
              <a:gd name="connsiteX23" fmla="*/ 2157214 w 2683464"/>
              <a:gd name="connsiteY23" fmla="*/ 2204869 h 2461234"/>
              <a:gd name="connsiteX24" fmla="*/ 2127102 w 2683464"/>
              <a:gd name="connsiteY24" fmla="*/ 2081556 h 2461234"/>
              <a:gd name="connsiteX25" fmla="*/ 2198589 w 2683464"/>
              <a:gd name="connsiteY25" fmla="*/ 1989074 h 2461234"/>
              <a:gd name="connsiteX26" fmla="*/ 2450337 w 2683464"/>
              <a:gd name="connsiteY26" fmla="*/ 1887984 h 2461234"/>
              <a:gd name="connsiteX27" fmla="*/ 2682625 w 2683464"/>
              <a:gd name="connsiteY27" fmla="*/ 1718377 h 2461234"/>
              <a:gd name="connsiteX28" fmla="*/ 2522851 w 2683464"/>
              <a:gd name="connsiteY28" fmla="*/ 1582364 h 2461234"/>
              <a:gd name="connsiteX29" fmla="*/ 2381308 w 2683464"/>
              <a:gd name="connsiteY29" fmla="*/ 1471341 h 2461234"/>
              <a:gd name="connsiteX30" fmla="*/ 2282370 w 2683464"/>
              <a:gd name="connsiteY30" fmla="*/ 1346184 h 2461234"/>
              <a:gd name="connsiteX31" fmla="*/ 2131200 w 2683464"/>
              <a:gd name="connsiteY31" fmla="*/ 1071701 h 2461234"/>
              <a:gd name="connsiteX32" fmla="*/ 2073228 w 2683464"/>
              <a:gd name="connsiteY32" fmla="*/ 683840 h 2461234"/>
              <a:gd name="connsiteX33" fmla="*/ 2206785 w 2683464"/>
              <a:gd name="connsiteY33" fmla="*/ 424616 h 2461234"/>
              <a:gd name="connsiteX34" fmla="*/ 2338563 w 2683464"/>
              <a:gd name="connsiteY34" fmla="*/ 229319 h 2461234"/>
              <a:gd name="connsiteX35" fmla="*/ 2294928 w 2683464"/>
              <a:gd name="connsiteY35" fmla="*/ 149548 h 2461234"/>
              <a:gd name="connsiteX36" fmla="*/ 2268033 w 2683464"/>
              <a:gd name="connsiteY36" fmla="*/ 137323 h 2461234"/>
              <a:gd name="connsiteX37" fmla="*/ 2209355 w 2683464"/>
              <a:gd name="connsiteY37" fmla="*/ 88423 h 2461234"/>
              <a:gd name="connsiteX38" fmla="*/ 2192242 w 2683464"/>
              <a:gd name="connsiteY38" fmla="*/ 71310 h 2461234"/>
              <a:gd name="connsiteX39" fmla="*/ 2211801 w 2683464"/>
              <a:gd name="connsiteY39" fmla="*/ 29746 h 2461234"/>
              <a:gd name="connsiteX40" fmla="*/ 2187114 w 2683464"/>
              <a:gd name="connsiteY40" fmla="*/ 1126 h 2461234"/>
              <a:gd name="connsiteX41" fmla="*/ 2136008 w 2683464"/>
              <a:gd name="connsiteY41" fmla="*/ 68865 h 2461234"/>
              <a:gd name="connsiteX42" fmla="*/ 2077330 w 2683464"/>
              <a:gd name="connsiteY42" fmla="*/ 298688 h 2461234"/>
              <a:gd name="connsiteX43" fmla="*/ 1985327 w 2683464"/>
              <a:gd name="connsiteY43" fmla="*/ 439647 h 2461234"/>
              <a:gd name="connsiteX44" fmla="*/ 1893548 w 2683464"/>
              <a:gd name="connsiteY44" fmla="*/ 513903 h 2461234"/>
              <a:gd name="connsiteX45" fmla="*/ 1867790 w 2683464"/>
              <a:gd name="connsiteY45" fmla="*/ 516478 h 2461234"/>
              <a:gd name="connsiteX46" fmla="*/ 1834305 w 2683464"/>
              <a:gd name="connsiteY46" fmla="*/ 516478 h 2461234"/>
              <a:gd name="connsiteX47" fmla="*/ 1775062 w 2683464"/>
              <a:gd name="connsiteY47" fmla="*/ 488144 h 2461234"/>
              <a:gd name="connsiteX48" fmla="*/ 1780214 w 2683464"/>
              <a:gd name="connsiteY48" fmla="*/ 434053 h 2461234"/>
              <a:gd name="connsiteX49" fmla="*/ 1785366 w 2683464"/>
              <a:gd name="connsiteY49" fmla="*/ 395416 h 2461234"/>
              <a:gd name="connsiteX50" fmla="*/ 1713316 w 2683464"/>
              <a:gd name="connsiteY50" fmla="*/ 308240 h 2461234"/>
              <a:gd name="connsiteX51" fmla="*/ 1677183 w 2683464"/>
              <a:gd name="connsiteY51" fmla="*/ 300112 h 2461234"/>
              <a:gd name="connsiteX52" fmla="*/ 1543242 w 2683464"/>
              <a:gd name="connsiteY52" fmla="*/ 333597 h 2461234"/>
              <a:gd name="connsiteX53" fmla="*/ 1532939 w 2683464"/>
              <a:gd name="connsiteY53" fmla="*/ 354204 h 2461234"/>
              <a:gd name="connsiteX54" fmla="*/ 1517485 w 2683464"/>
              <a:gd name="connsiteY54" fmla="*/ 392840 h 2461234"/>
              <a:gd name="connsiteX55" fmla="*/ 1549178 w 2683464"/>
              <a:gd name="connsiteY55" fmla="*/ 438812 h 2461234"/>
              <a:gd name="connsiteX56" fmla="*/ 1558698 w 2683464"/>
              <a:gd name="connsiteY56" fmla="*/ 475266 h 2461234"/>
              <a:gd name="connsiteX57" fmla="*/ 1538091 w 2683464"/>
              <a:gd name="connsiteY57" fmla="*/ 503598 h 2461234"/>
              <a:gd name="connsiteX58" fmla="*/ 1478795 w 2683464"/>
              <a:gd name="connsiteY58" fmla="*/ 551812 h 2461234"/>
              <a:gd name="connsiteX59" fmla="*/ 1437636 w 2683464"/>
              <a:gd name="connsiteY59" fmla="*/ 622084 h 2461234"/>
              <a:gd name="connsiteX60" fmla="*/ 1407422 w 2683464"/>
              <a:gd name="connsiteY60" fmla="*/ 623861 h 2461234"/>
              <a:gd name="connsiteX61" fmla="*/ 1355211 w 2683464"/>
              <a:gd name="connsiteY61" fmla="*/ 647842 h 2461234"/>
              <a:gd name="connsiteX62" fmla="*/ 1334605 w 2683464"/>
              <a:gd name="connsiteY62" fmla="*/ 704510 h 2461234"/>
              <a:gd name="connsiteX63" fmla="*/ 1313999 w 2683464"/>
              <a:gd name="connsiteY63" fmla="*/ 696782 h 2461234"/>
              <a:gd name="connsiteX64" fmla="*/ 1272786 w 2683464"/>
              <a:gd name="connsiteY64" fmla="*/ 689054 h 2461234"/>
              <a:gd name="connsiteX65" fmla="*/ 1182634 w 2683464"/>
              <a:gd name="connsiteY65" fmla="*/ 689053 h 2461234"/>
              <a:gd name="connsiteX66" fmla="*/ 1130976 w 2683464"/>
              <a:gd name="connsiteY66" fmla="*/ 675395 h 2461234"/>
              <a:gd name="connsiteX67" fmla="*/ 1071876 w 2683464"/>
              <a:gd name="connsiteY67" fmla="*/ 652993 h 2461234"/>
              <a:gd name="connsiteX68" fmla="*/ 1102784 w 2683464"/>
              <a:gd name="connsiteY68" fmla="*/ 629811 h 2461234"/>
              <a:gd name="connsiteX69" fmla="*/ 1172332 w 2683464"/>
              <a:gd name="connsiteY69" fmla="*/ 642690 h 2461234"/>
              <a:gd name="connsiteX70" fmla="*/ 1177482 w 2683464"/>
              <a:gd name="connsiteY70" fmla="*/ 660720 h 2461234"/>
              <a:gd name="connsiteX71" fmla="*/ 1228998 w 2683464"/>
              <a:gd name="connsiteY71" fmla="*/ 671024 h 2461234"/>
              <a:gd name="connsiteX72" fmla="*/ 1292346 w 2683464"/>
              <a:gd name="connsiteY72" fmla="*/ 640245 h 2461234"/>
              <a:gd name="connsiteX73" fmla="*/ 1265058 w 2683464"/>
              <a:gd name="connsiteY73" fmla="*/ 609206 h 2461234"/>
              <a:gd name="connsiteX74" fmla="*/ 1326877 w 2683464"/>
              <a:gd name="connsiteY74" fmla="*/ 593751 h 2461234"/>
              <a:gd name="connsiteX75" fmla="*/ 1339023 w 2683464"/>
              <a:gd name="connsiteY75" fmla="*/ 564208 h 2461234"/>
              <a:gd name="connsiteX76" fmla="*/ 1362938 w 2683464"/>
              <a:gd name="connsiteY76" fmla="*/ 544811 h 2461234"/>
              <a:gd name="connsiteX77" fmla="*/ 1370666 w 2683464"/>
              <a:gd name="connsiteY77" fmla="*/ 511326 h 2461234"/>
              <a:gd name="connsiteX78" fmla="*/ 1411878 w 2683464"/>
              <a:gd name="connsiteY78" fmla="*/ 501023 h 2461234"/>
              <a:gd name="connsiteX79" fmla="*/ 1427333 w 2683464"/>
              <a:gd name="connsiteY79" fmla="*/ 470113 h 2461234"/>
              <a:gd name="connsiteX80" fmla="*/ 1414454 w 2683464"/>
              <a:gd name="connsiteY80" fmla="*/ 441780 h 2461234"/>
              <a:gd name="connsiteX81" fmla="*/ 1445363 w 2683464"/>
              <a:gd name="connsiteY81" fmla="*/ 397992 h 2461234"/>
              <a:gd name="connsiteX82" fmla="*/ 1453145 w 2683464"/>
              <a:gd name="connsiteY82" fmla="*/ 384672 h 2461234"/>
              <a:gd name="connsiteX83" fmla="*/ 1440211 w 2683464"/>
              <a:gd name="connsiteY83" fmla="*/ 351628 h 2461234"/>
              <a:gd name="connsiteX84" fmla="*/ 1294163 w 2683464"/>
              <a:gd name="connsiteY84" fmla="*/ 291336 h 2461234"/>
              <a:gd name="connsiteX85" fmla="*/ 1205816 w 2683464"/>
              <a:gd name="connsiteY85" fmla="*/ 292385 h 2461234"/>
              <a:gd name="connsiteX86" fmla="*/ 1024046 w 2683464"/>
              <a:gd name="connsiteY86" fmla="*/ 156072 h 2461234"/>
              <a:gd name="connsiteX87" fmla="*/ 901942 w 2683464"/>
              <a:gd name="connsiteY87" fmla="*/ 112375 h 2461234"/>
              <a:gd name="connsiteX88" fmla="*/ 907027 w 2683464"/>
              <a:gd name="connsiteY88" fmla="*/ 142992 h 2461234"/>
              <a:gd name="connsiteX89" fmla="*/ 878692 w 2683464"/>
              <a:gd name="connsiteY89" fmla="*/ 153294 h 2461234"/>
              <a:gd name="connsiteX90" fmla="*/ 858086 w 2683464"/>
              <a:gd name="connsiteY90" fmla="*/ 181627 h 2461234"/>
              <a:gd name="connsiteX91" fmla="*/ 870965 w 2683464"/>
              <a:gd name="connsiteY91" fmla="*/ 220263 h 2461234"/>
              <a:gd name="connsiteX92" fmla="*/ 948237 w 2683464"/>
              <a:gd name="connsiteY92" fmla="*/ 220263 h 2461234"/>
              <a:gd name="connsiteX93" fmla="*/ 971421 w 2683464"/>
              <a:gd name="connsiteY93" fmla="*/ 274355 h 2461234"/>
              <a:gd name="connsiteX94" fmla="*/ 1010057 w 2683464"/>
              <a:gd name="connsiteY94" fmla="*/ 305264 h 2461234"/>
              <a:gd name="connsiteX95" fmla="*/ 1038391 w 2683464"/>
              <a:gd name="connsiteY95" fmla="*/ 323295 h 2461234"/>
              <a:gd name="connsiteX96" fmla="*/ 1027025 w 2683464"/>
              <a:gd name="connsiteY96" fmla="*/ 373193 h 2461234"/>
              <a:gd name="connsiteX97" fmla="*/ 981694 w 2683464"/>
              <a:gd name="connsiteY97" fmla="*/ 386402 h 2461234"/>
              <a:gd name="connsiteX98" fmla="*/ 899374 w 2683464"/>
              <a:gd name="connsiteY98" fmla="*/ 313067 h 2461234"/>
              <a:gd name="connsiteX99" fmla="*/ 783260 w 2683464"/>
              <a:gd name="connsiteY99" fmla="*/ 282274 h 2461234"/>
              <a:gd name="connsiteX0" fmla="*/ 795446 w 2683464"/>
              <a:gd name="connsiteY0" fmla="*/ 365622 h 2461234"/>
              <a:gd name="connsiteX1" fmla="*/ 854663 w 2683464"/>
              <a:gd name="connsiteY1" fmla="*/ 422772 h 2461234"/>
              <a:gd name="connsiteX2" fmla="*/ 877996 w 2683464"/>
              <a:gd name="connsiteY2" fmla="*/ 549772 h 2461234"/>
              <a:gd name="connsiteX3" fmla="*/ 863042 w 2683464"/>
              <a:gd name="connsiteY3" fmla="*/ 644817 h 2461234"/>
              <a:gd name="connsiteX4" fmla="*/ 880659 w 2683464"/>
              <a:gd name="connsiteY4" fmla="*/ 767311 h 2461234"/>
              <a:gd name="connsiteX5" fmla="*/ 725596 w 2683464"/>
              <a:gd name="connsiteY5" fmla="*/ 873622 h 2461234"/>
              <a:gd name="connsiteX6" fmla="*/ 738296 w 2683464"/>
              <a:gd name="connsiteY6" fmla="*/ 1038722 h 2461234"/>
              <a:gd name="connsiteX7" fmla="*/ 890696 w 2683464"/>
              <a:gd name="connsiteY7" fmla="*/ 1197472 h 2461234"/>
              <a:gd name="connsiteX8" fmla="*/ 763696 w 2683464"/>
              <a:gd name="connsiteY8" fmla="*/ 1299072 h 2461234"/>
              <a:gd name="connsiteX9" fmla="*/ 477946 w 2683464"/>
              <a:gd name="connsiteY9" fmla="*/ 1337172 h 2461234"/>
              <a:gd name="connsiteX10" fmla="*/ 338246 w 2683464"/>
              <a:gd name="connsiteY10" fmla="*/ 1445122 h 2461234"/>
              <a:gd name="connsiteX11" fmla="*/ 306496 w 2683464"/>
              <a:gd name="connsiteY11" fmla="*/ 1495922 h 2461234"/>
              <a:gd name="connsiteX12" fmla="*/ 293796 w 2683464"/>
              <a:gd name="connsiteY12" fmla="*/ 1597522 h 2461234"/>
              <a:gd name="connsiteX13" fmla="*/ 306496 w 2683464"/>
              <a:gd name="connsiteY13" fmla="*/ 1661022 h 2461234"/>
              <a:gd name="connsiteX14" fmla="*/ 810 w 2683464"/>
              <a:gd name="connsiteY14" fmla="*/ 2011601 h 2461234"/>
              <a:gd name="connsiteX15" fmla="*/ 219220 w 2683464"/>
              <a:gd name="connsiteY15" fmla="*/ 2151745 h 2461234"/>
              <a:gd name="connsiteX16" fmla="*/ 284197 w 2683464"/>
              <a:gd name="connsiteY16" fmla="*/ 2226467 h 2461234"/>
              <a:gd name="connsiteX17" fmla="*/ 261750 w 2683464"/>
              <a:gd name="connsiteY17" fmla="*/ 2324966 h 2461234"/>
              <a:gd name="connsiteX18" fmla="*/ 566846 w 2683464"/>
              <a:gd name="connsiteY18" fmla="*/ 2264272 h 2461234"/>
              <a:gd name="connsiteX19" fmla="*/ 801796 w 2683464"/>
              <a:gd name="connsiteY19" fmla="*/ 2321422 h 2461234"/>
              <a:gd name="connsiteX20" fmla="*/ 1335196 w 2683464"/>
              <a:gd name="connsiteY20" fmla="*/ 2454772 h 2461234"/>
              <a:gd name="connsiteX21" fmla="*/ 1757779 w 2683464"/>
              <a:gd name="connsiteY21" fmla="*/ 2431421 h 2461234"/>
              <a:gd name="connsiteX22" fmla="*/ 1994776 w 2683464"/>
              <a:gd name="connsiteY22" fmla="*/ 2353377 h 2461234"/>
              <a:gd name="connsiteX23" fmla="*/ 2157214 w 2683464"/>
              <a:gd name="connsiteY23" fmla="*/ 2204869 h 2461234"/>
              <a:gd name="connsiteX24" fmla="*/ 2127102 w 2683464"/>
              <a:gd name="connsiteY24" fmla="*/ 2081556 h 2461234"/>
              <a:gd name="connsiteX25" fmla="*/ 2198589 w 2683464"/>
              <a:gd name="connsiteY25" fmla="*/ 1989074 h 2461234"/>
              <a:gd name="connsiteX26" fmla="*/ 2450337 w 2683464"/>
              <a:gd name="connsiteY26" fmla="*/ 1887984 h 2461234"/>
              <a:gd name="connsiteX27" fmla="*/ 2682625 w 2683464"/>
              <a:gd name="connsiteY27" fmla="*/ 1718377 h 2461234"/>
              <a:gd name="connsiteX28" fmla="*/ 2522851 w 2683464"/>
              <a:gd name="connsiteY28" fmla="*/ 1582364 h 2461234"/>
              <a:gd name="connsiteX29" fmla="*/ 2381308 w 2683464"/>
              <a:gd name="connsiteY29" fmla="*/ 1471341 h 2461234"/>
              <a:gd name="connsiteX30" fmla="*/ 2282370 w 2683464"/>
              <a:gd name="connsiteY30" fmla="*/ 1346184 h 2461234"/>
              <a:gd name="connsiteX31" fmla="*/ 2131200 w 2683464"/>
              <a:gd name="connsiteY31" fmla="*/ 1071701 h 2461234"/>
              <a:gd name="connsiteX32" fmla="*/ 2073228 w 2683464"/>
              <a:gd name="connsiteY32" fmla="*/ 683840 h 2461234"/>
              <a:gd name="connsiteX33" fmla="*/ 2206785 w 2683464"/>
              <a:gd name="connsiteY33" fmla="*/ 424616 h 2461234"/>
              <a:gd name="connsiteX34" fmla="*/ 2338563 w 2683464"/>
              <a:gd name="connsiteY34" fmla="*/ 229319 h 2461234"/>
              <a:gd name="connsiteX35" fmla="*/ 2294928 w 2683464"/>
              <a:gd name="connsiteY35" fmla="*/ 149548 h 2461234"/>
              <a:gd name="connsiteX36" fmla="*/ 2268033 w 2683464"/>
              <a:gd name="connsiteY36" fmla="*/ 137323 h 2461234"/>
              <a:gd name="connsiteX37" fmla="*/ 2209355 w 2683464"/>
              <a:gd name="connsiteY37" fmla="*/ 88423 h 2461234"/>
              <a:gd name="connsiteX38" fmla="*/ 2192242 w 2683464"/>
              <a:gd name="connsiteY38" fmla="*/ 71310 h 2461234"/>
              <a:gd name="connsiteX39" fmla="*/ 2211801 w 2683464"/>
              <a:gd name="connsiteY39" fmla="*/ 29746 h 2461234"/>
              <a:gd name="connsiteX40" fmla="*/ 2187114 w 2683464"/>
              <a:gd name="connsiteY40" fmla="*/ 1126 h 2461234"/>
              <a:gd name="connsiteX41" fmla="*/ 2136008 w 2683464"/>
              <a:gd name="connsiteY41" fmla="*/ 68865 h 2461234"/>
              <a:gd name="connsiteX42" fmla="*/ 2077330 w 2683464"/>
              <a:gd name="connsiteY42" fmla="*/ 298688 h 2461234"/>
              <a:gd name="connsiteX43" fmla="*/ 1985327 w 2683464"/>
              <a:gd name="connsiteY43" fmla="*/ 439647 h 2461234"/>
              <a:gd name="connsiteX44" fmla="*/ 1893548 w 2683464"/>
              <a:gd name="connsiteY44" fmla="*/ 513903 h 2461234"/>
              <a:gd name="connsiteX45" fmla="*/ 1867790 w 2683464"/>
              <a:gd name="connsiteY45" fmla="*/ 516478 h 2461234"/>
              <a:gd name="connsiteX46" fmla="*/ 1834305 w 2683464"/>
              <a:gd name="connsiteY46" fmla="*/ 516478 h 2461234"/>
              <a:gd name="connsiteX47" fmla="*/ 1775062 w 2683464"/>
              <a:gd name="connsiteY47" fmla="*/ 488144 h 2461234"/>
              <a:gd name="connsiteX48" fmla="*/ 1780214 w 2683464"/>
              <a:gd name="connsiteY48" fmla="*/ 434053 h 2461234"/>
              <a:gd name="connsiteX49" fmla="*/ 1785366 w 2683464"/>
              <a:gd name="connsiteY49" fmla="*/ 395416 h 2461234"/>
              <a:gd name="connsiteX50" fmla="*/ 1713316 w 2683464"/>
              <a:gd name="connsiteY50" fmla="*/ 308240 h 2461234"/>
              <a:gd name="connsiteX51" fmla="*/ 1677183 w 2683464"/>
              <a:gd name="connsiteY51" fmla="*/ 300112 h 2461234"/>
              <a:gd name="connsiteX52" fmla="*/ 1543242 w 2683464"/>
              <a:gd name="connsiteY52" fmla="*/ 333597 h 2461234"/>
              <a:gd name="connsiteX53" fmla="*/ 1532939 w 2683464"/>
              <a:gd name="connsiteY53" fmla="*/ 354204 h 2461234"/>
              <a:gd name="connsiteX54" fmla="*/ 1517485 w 2683464"/>
              <a:gd name="connsiteY54" fmla="*/ 392840 h 2461234"/>
              <a:gd name="connsiteX55" fmla="*/ 1549178 w 2683464"/>
              <a:gd name="connsiteY55" fmla="*/ 438812 h 2461234"/>
              <a:gd name="connsiteX56" fmla="*/ 1558698 w 2683464"/>
              <a:gd name="connsiteY56" fmla="*/ 475266 h 2461234"/>
              <a:gd name="connsiteX57" fmla="*/ 1538091 w 2683464"/>
              <a:gd name="connsiteY57" fmla="*/ 503598 h 2461234"/>
              <a:gd name="connsiteX58" fmla="*/ 1478795 w 2683464"/>
              <a:gd name="connsiteY58" fmla="*/ 551812 h 2461234"/>
              <a:gd name="connsiteX59" fmla="*/ 1437636 w 2683464"/>
              <a:gd name="connsiteY59" fmla="*/ 622084 h 2461234"/>
              <a:gd name="connsiteX60" fmla="*/ 1407422 w 2683464"/>
              <a:gd name="connsiteY60" fmla="*/ 623861 h 2461234"/>
              <a:gd name="connsiteX61" fmla="*/ 1355211 w 2683464"/>
              <a:gd name="connsiteY61" fmla="*/ 647842 h 2461234"/>
              <a:gd name="connsiteX62" fmla="*/ 1334605 w 2683464"/>
              <a:gd name="connsiteY62" fmla="*/ 704510 h 2461234"/>
              <a:gd name="connsiteX63" fmla="*/ 1313999 w 2683464"/>
              <a:gd name="connsiteY63" fmla="*/ 696782 h 2461234"/>
              <a:gd name="connsiteX64" fmla="*/ 1272786 w 2683464"/>
              <a:gd name="connsiteY64" fmla="*/ 689054 h 2461234"/>
              <a:gd name="connsiteX65" fmla="*/ 1182634 w 2683464"/>
              <a:gd name="connsiteY65" fmla="*/ 689053 h 2461234"/>
              <a:gd name="connsiteX66" fmla="*/ 1130976 w 2683464"/>
              <a:gd name="connsiteY66" fmla="*/ 675395 h 2461234"/>
              <a:gd name="connsiteX67" fmla="*/ 1071876 w 2683464"/>
              <a:gd name="connsiteY67" fmla="*/ 652993 h 2461234"/>
              <a:gd name="connsiteX68" fmla="*/ 1102784 w 2683464"/>
              <a:gd name="connsiteY68" fmla="*/ 629811 h 2461234"/>
              <a:gd name="connsiteX69" fmla="*/ 1172332 w 2683464"/>
              <a:gd name="connsiteY69" fmla="*/ 642690 h 2461234"/>
              <a:gd name="connsiteX70" fmla="*/ 1177482 w 2683464"/>
              <a:gd name="connsiteY70" fmla="*/ 660720 h 2461234"/>
              <a:gd name="connsiteX71" fmla="*/ 1228998 w 2683464"/>
              <a:gd name="connsiteY71" fmla="*/ 671024 h 2461234"/>
              <a:gd name="connsiteX72" fmla="*/ 1292346 w 2683464"/>
              <a:gd name="connsiteY72" fmla="*/ 640245 h 2461234"/>
              <a:gd name="connsiteX73" fmla="*/ 1265058 w 2683464"/>
              <a:gd name="connsiteY73" fmla="*/ 609206 h 2461234"/>
              <a:gd name="connsiteX74" fmla="*/ 1326877 w 2683464"/>
              <a:gd name="connsiteY74" fmla="*/ 593751 h 2461234"/>
              <a:gd name="connsiteX75" fmla="*/ 1339023 w 2683464"/>
              <a:gd name="connsiteY75" fmla="*/ 564208 h 2461234"/>
              <a:gd name="connsiteX76" fmla="*/ 1362938 w 2683464"/>
              <a:gd name="connsiteY76" fmla="*/ 544811 h 2461234"/>
              <a:gd name="connsiteX77" fmla="*/ 1370666 w 2683464"/>
              <a:gd name="connsiteY77" fmla="*/ 511326 h 2461234"/>
              <a:gd name="connsiteX78" fmla="*/ 1411878 w 2683464"/>
              <a:gd name="connsiteY78" fmla="*/ 501023 h 2461234"/>
              <a:gd name="connsiteX79" fmla="*/ 1427333 w 2683464"/>
              <a:gd name="connsiteY79" fmla="*/ 470113 h 2461234"/>
              <a:gd name="connsiteX80" fmla="*/ 1414454 w 2683464"/>
              <a:gd name="connsiteY80" fmla="*/ 441780 h 2461234"/>
              <a:gd name="connsiteX81" fmla="*/ 1445363 w 2683464"/>
              <a:gd name="connsiteY81" fmla="*/ 397992 h 2461234"/>
              <a:gd name="connsiteX82" fmla="*/ 1453145 w 2683464"/>
              <a:gd name="connsiteY82" fmla="*/ 384672 h 2461234"/>
              <a:gd name="connsiteX83" fmla="*/ 1440211 w 2683464"/>
              <a:gd name="connsiteY83" fmla="*/ 351628 h 2461234"/>
              <a:gd name="connsiteX84" fmla="*/ 1294163 w 2683464"/>
              <a:gd name="connsiteY84" fmla="*/ 291336 h 2461234"/>
              <a:gd name="connsiteX85" fmla="*/ 1205816 w 2683464"/>
              <a:gd name="connsiteY85" fmla="*/ 292385 h 2461234"/>
              <a:gd name="connsiteX86" fmla="*/ 1024046 w 2683464"/>
              <a:gd name="connsiteY86" fmla="*/ 156072 h 2461234"/>
              <a:gd name="connsiteX87" fmla="*/ 901942 w 2683464"/>
              <a:gd name="connsiteY87" fmla="*/ 112375 h 2461234"/>
              <a:gd name="connsiteX88" fmla="*/ 907027 w 2683464"/>
              <a:gd name="connsiteY88" fmla="*/ 142992 h 2461234"/>
              <a:gd name="connsiteX89" fmla="*/ 878692 w 2683464"/>
              <a:gd name="connsiteY89" fmla="*/ 153294 h 2461234"/>
              <a:gd name="connsiteX90" fmla="*/ 858086 w 2683464"/>
              <a:gd name="connsiteY90" fmla="*/ 181627 h 2461234"/>
              <a:gd name="connsiteX91" fmla="*/ 870965 w 2683464"/>
              <a:gd name="connsiteY91" fmla="*/ 220263 h 2461234"/>
              <a:gd name="connsiteX92" fmla="*/ 948237 w 2683464"/>
              <a:gd name="connsiteY92" fmla="*/ 220263 h 2461234"/>
              <a:gd name="connsiteX93" fmla="*/ 971421 w 2683464"/>
              <a:gd name="connsiteY93" fmla="*/ 274355 h 2461234"/>
              <a:gd name="connsiteX94" fmla="*/ 1010057 w 2683464"/>
              <a:gd name="connsiteY94" fmla="*/ 305264 h 2461234"/>
              <a:gd name="connsiteX95" fmla="*/ 1038391 w 2683464"/>
              <a:gd name="connsiteY95" fmla="*/ 323295 h 2461234"/>
              <a:gd name="connsiteX96" fmla="*/ 1027025 w 2683464"/>
              <a:gd name="connsiteY96" fmla="*/ 373193 h 2461234"/>
              <a:gd name="connsiteX97" fmla="*/ 981694 w 2683464"/>
              <a:gd name="connsiteY97" fmla="*/ 386402 h 2461234"/>
              <a:gd name="connsiteX98" fmla="*/ 899374 w 2683464"/>
              <a:gd name="connsiteY98" fmla="*/ 313067 h 2461234"/>
              <a:gd name="connsiteX99" fmla="*/ 783260 w 2683464"/>
              <a:gd name="connsiteY99" fmla="*/ 282274 h 2461234"/>
              <a:gd name="connsiteX0" fmla="*/ 795446 w 2683464"/>
              <a:gd name="connsiteY0" fmla="*/ 365622 h 2461234"/>
              <a:gd name="connsiteX1" fmla="*/ 854663 w 2683464"/>
              <a:gd name="connsiteY1" fmla="*/ 422772 h 2461234"/>
              <a:gd name="connsiteX2" fmla="*/ 877996 w 2683464"/>
              <a:gd name="connsiteY2" fmla="*/ 549772 h 2461234"/>
              <a:gd name="connsiteX3" fmla="*/ 863042 w 2683464"/>
              <a:gd name="connsiteY3" fmla="*/ 644817 h 2461234"/>
              <a:gd name="connsiteX4" fmla="*/ 880659 w 2683464"/>
              <a:gd name="connsiteY4" fmla="*/ 767311 h 2461234"/>
              <a:gd name="connsiteX5" fmla="*/ 791964 w 2683464"/>
              <a:gd name="connsiteY5" fmla="*/ 873622 h 2461234"/>
              <a:gd name="connsiteX6" fmla="*/ 738296 w 2683464"/>
              <a:gd name="connsiteY6" fmla="*/ 1038722 h 2461234"/>
              <a:gd name="connsiteX7" fmla="*/ 890696 w 2683464"/>
              <a:gd name="connsiteY7" fmla="*/ 1197472 h 2461234"/>
              <a:gd name="connsiteX8" fmla="*/ 763696 w 2683464"/>
              <a:gd name="connsiteY8" fmla="*/ 1299072 h 2461234"/>
              <a:gd name="connsiteX9" fmla="*/ 477946 w 2683464"/>
              <a:gd name="connsiteY9" fmla="*/ 1337172 h 2461234"/>
              <a:gd name="connsiteX10" fmla="*/ 338246 w 2683464"/>
              <a:gd name="connsiteY10" fmla="*/ 1445122 h 2461234"/>
              <a:gd name="connsiteX11" fmla="*/ 306496 w 2683464"/>
              <a:gd name="connsiteY11" fmla="*/ 1495922 h 2461234"/>
              <a:gd name="connsiteX12" fmla="*/ 293796 w 2683464"/>
              <a:gd name="connsiteY12" fmla="*/ 1597522 h 2461234"/>
              <a:gd name="connsiteX13" fmla="*/ 306496 w 2683464"/>
              <a:gd name="connsiteY13" fmla="*/ 1661022 h 2461234"/>
              <a:gd name="connsiteX14" fmla="*/ 810 w 2683464"/>
              <a:gd name="connsiteY14" fmla="*/ 2011601 h 2461234"/>
              <a:gd name="connsiteX15" fmla="*/ 219220 w 2683464"/>
              <a:gd name="connsiteY15" fmla="*/ 2151745 h 2461234"/>
              <a:gd name="connsiteX16" fmla="*/ 284197 w 2683464"/>
              <a:gd name="connsiteY16" fmla="*/ 2226467 h 2461234"/>
              <a:gd name="connsiteX17" fmla="*/ 261750 w 2683464"/>
              <a:gd name="connsiteY17" fmla="*/ 2324966 h 2461234"/>
              <a:gd name="connsiteX18" fmla="*/ 566846 w 2683464"/>
              <a:gd name="connsiteY18" fmla="*/ 2264272 h 2461234"/>
              <a:gd name="connsiteX19" fmla="*/ 801796 w 2683464"/>
              <a:gd name="connsiteY19" fmla="*/ 2321422 h 2461234"/>
              <a:gd name="connsiteX20" fmla="*/ 1335196 w 2683464"/>
              <a:gd name="connsiteY20" fmla="*/ 2454772 h 2461234"/>
              <a:gd name="connsiteX21" fmla="*/ 1757779 w 2683464"/>
              <a:gd name="connsiteY21" fmla="*/ 2431421 h 2461234"/>
              <a:gd name="connsiteX22" fmla="*/ 1994776 w 2683464"/>
              <a:gd name="connsiteY22" fmla="*/ 2353377 h 2461234"/>
              <a:gd name="connsiteX23" fmla="*/ 2157214 w 2683464"/>
              <a:gd name="connsiteY23" fmla="*/ 2204869 h 2461234"/>
              <a:gd name="connsiteX24" fmla="*/ 2127102 w 2683464"/>
              <a:gd name="connsiteY24" fmla="*/ 2081556 h 2461234"/>
              <a:gd name="connsiteX25" fmla="*/ 2198589 w 2683464"/>
              <a:gd name="connsiteY25" fmla="*/ 1989074 h 2461234"/>
              <a:gd name="connsiteX26" fmla="*/ 2450337 w 2683464"/>
              <a:gd name="connsiteY26" fmla="*/ 1887984 h 2461234"/>
              <a:gd name="connsiteX27" fmla="*/ 2682625 w 2683464"/>
              <a:gd name="connsiteY27" fmla="*/ 1718377 h 2461234"/>
              <a:gd name="connsiteX28" fmla="*/ 2522851 w 2683464"/>
              <a:gd name="connsiteY28" fmla="*/ 1582364 h 2461234"/>
              <a:gd name="connsiteX29" fmla="*/ 2381308 w 2683464"/>
              <a:gd name="connsiteY29" fmla="*/ 1471341 h 2461234"/>
              <a:gd name="connsiteX30" fmla="*/ 2282370 w 2683464"/>
              <a:gd name="connsiteY30" fmla="*/ 1346184 h 2461234"/>
              <a:gd name="connsiteX31" fmla="*/ 2131200 w 2683464"/>
              <a:gd name="connsiteY31" fmla="*/ 1071701 h 2461234"/>
              <a:gd name="connsiteX32" fmla="*/ 2073228 w 2683464"/>
              <a:gd name="connsiteY32" fmla="*/ 683840 h 2461234"/>
              <a:gd name="connsiteX33" fmla="*/ 2206785 w 2683464"/>
              <a:gd name="connsiteY33" fmla="*/ 424616 h 2461234"/>
              <a:gd name="connsiteX34" fmla="*/ 2338563 w 2683464"/>
              <a:gd name="connsiteY34" fmla="*/ 229319 h 2461234"/>
              <a:gd name="connsiteX35" fmla="*/ 2294928 w 2683464"/>
              <a:gd name="connsiteY35" fmla="*/ 149548 h 2461234"/>
              <a:gd name="connsiteX36" fmla="*/ 2268033 w 2683464"/>
              <a:gd name="connsiteY36" fmla="*/ 137323 h 2461234"/>
              <a:gd name="connsiteX37" fmla="*/ 2209355 w 2683464"/>
              <a:gd name="connsiteY37" fmla="*/ 88423 h 2461234"/>
              <a:gd name="connsiteX38" fmla="*/ 2192242 w 2683464"/>
              <a:gd name="connsiteY38" fmla="*/ 71310 h 2461234"/>
              <a:gd name="connsiteX39" fmla="*/ 2211801 w 2683464"/>
              <a:gd name="connsiteY39" fmla="*/ 29746 h 2461234"/>
              <a:gd name="connsiteX40" fmla="*/ 2187114 w 2683464"/>
              <a:gd name="connsiteY40" fmla="*/ 1126 h 2461234"/>
              <a:gd name="connsiteX41" fmla="*/ 2136008 w 2683464"/>
              <a:gd name="connsiteY41" fmla="*/ 68865 h 2461234"/>
              <a:gd name="connsiteX42" fmla="*/ 2077330 w 2683464"/>
              <a:gd name="connsiteY42" fmla="*/ 298688 h 2461234"/>
              <a:gd name="connsiteX43" fmla="*/ 1985327 w 2683464"/>
              <a:gd name="connsiteY43" fmla="*/ 439647 h 2461234"/>
              <a:gd name="connsiteX44" fmla="*/ 1893548 w 2683464"/>
              <a:gd name="connsiteY44" fmla="*/ 513903 h 2461234"/>
              <a:gd name="connsiteX45" fmla="*/ 1867790 w 2683464"/>
              <a:gd name="connsiteY45" fmla="*/ 516478 h 2461234"/>
              <a:gd name="connsiteX46" fmla="*/ 1834305 w 2683464"/>
              <a:gd name="connsiteY46" fmla="*/ 516478 h 2461234"/>
              <a:gd name="connsiteX47" fmla="*/ 1775062 w 2683464"/>
              <a:gd name="connsiteY47" fmla="*/ 488144 h 2461234"/>
              <a:gd name="connsiteX48" fmla="*/ 1780214 w 2683464"/>
              <a:gd name="connsiteY48" fmla="*/ 434053 h 2461234"/>
              <a:gd name="connsiteX49" fmla="*/ 1785366 w 2683464"/>
              <a:gd name="connsiteY49" fmla="*/ 395416 h 2461234"/>
              <a:gd name="connsiteX50" fmla="*/ 1713316 w 2683464"/>
              <a:gd name="connsiteY50" fmla="*/ 308240 h 2461234"/>
              <a:gd name="connsiteX51" fmla="*/ 1677183 w 2683464"/>
              <a:gd name="connsiteY51" fmla="*/ 300112 h 2461234"/>
              <a:gd name="connsiteX52" fmla="*/ 1543242 w 2683464"/>
              <a:gd name="connsiteY52" fmla="*/ 333597 h 2461234"/>
              <a:gd name="connsiteX53" fmla="*/ 1532939 w 2683464"/>
              <a:gd name="connsiteY53" fmla="*/ 354204 h 2461234"/>
              <a:gd name="connsiteX54" fmla="*/ 1517485 w 2683464"/>
              <a:gd name="connsiteY54" fmla="*/ 392840 h 2461234"/>
              <a:gd name="connsiteX55" fmla="*/ 1549178 w 2683464"/>
              <a:gd name="connsiteY55" fmla="*/ 438812 h 2461234"/>
              <a:gd name="connsiteX56" fmla="*/ 1558698 w 2683464"/>
              <a:gd name="connsiteY56" fmla="*/ 475266 h 2461234"/>
              <a:gd name="connsiteX57" fmla="*/ 1538091 w 2683464"/>
              <a:gd name="connsiteY57" fmla="*/ 503598 h 2461234"/>
              <a:gd name="connsiteX58" fmla="*/ 1478795 w 2683464"/>
              <a:gd name="connsiteY58" fmla="*/ 551812 h 2461234"/>
              <a:gd name="connsiteX59" fmla="*/ 1437636 w 2683464"/>
              <a:gd name="connsiteY59" fmla="*/ 622084 h 2461234"/>
              <a:gd name="connsiteX60" fmla="*/ 1407422 w 2683464"/>
              <a:gd name="connsiteY60" fmla="*/ 623861 h 2461234"/>
              <a:gd name="connsiteX61" fmla="*/ 1355211 w 2683464"/>
              <a:gd name="connsiteY61" fmla="*/ 647842 h 2461234"/>
              <a:gd name="connsiteX62" fmla="*/ 1334605 w 2683464"/>
              <a:gd name="connsiteY62" fmla="*/ 704510 h 2461234"/>
              <a:gd name="connsiteX63" fmla="*/ 1313999 w 2683464"/>
              <a:gd name="connsiteY63" fmla="*/ 696782 h 2461234"/>
              <a:gd name="connsiteX64" fmla="*/ 1272786 w 2683464"/>
              <a:gd name="connsiteY64" fmla="*/ 689054 h 2461234"/>
              <a:gd name="connsiteX65" fmla="*/ 1182634 w 2683464"/>
              <a:gd name="connsiteY65" fmla="*/ 689053 h 2461234"/>
              <a:gd name="connsiteX66" fmla="*/ 1130976 w 2683464"/>
              <a:gd name="connsiteY66" fmla="*/ 675395 h 2461234"/>
              <a:gd name="connsiteX67" fmla="*/ 1071876 w 2683464"/>
              <a:gd name="connsiteY67" fmla="*/ 652993 h 2461234"/>
              <a:gd name="connsiteX68" fmla="*/ 1102784 w 2683464"/>
              <a:gd name="connsiteY68" fmla="*/ 629811 h 2461234"/>
              <a:gd name="connsiteX69" fmla="*/ 1172332 w 2683464"/>
              <a:gd name="connsiteY69" fmla="*/ 642690 h 2461234"/>
              <a:gd name="connsiteX70" fmla="*/ 1177482 w 2683464"/>
              <a:gd name="connsiteY70" fmla="*/ 660720 h 2461234"/>
              <a:gd name="connsiteX71" fmla="*/ 1228998 w 2683464"/>
              <a:gd name="connsiteY71" fmla="*/ 671024 h 2461234"/>
              <a:gd name="connsiteX72" fmla="*/ 1292346 w 2683464"/>
              <a:gd name="connsiteY72" fmla="*/ 640245 h 2461234"/>
              <a:gd name="connsiteX73" fmla="*/ 1265058 w 2683464"/>
              <a:gd name="connsiteY73" fmla="*/ 609206 h 2461234"/>
              <a:gd name="connsiteX74" fmla="*/ 1326877 w 2683464"/>
              <a:gd name="connsiteY74" fmla="*/ 593751 h 2461234"/>
              <a:gd name="connsiteX75" fmla="*/ 1339023 w 2683464"/>
              <a:gd name="connsiteY75" fmla="*/ 564208 h 2461234"/>
              <a:gd name="connsiteX76" fmla="*/ 1362938 w 2683464"/>
              <a:gd name="connsiteY76" fmla="*/ 544811 h 2461234"/>
              <a:gd name="connsiteX77" fmla="*/ 1370666 w 2683464"/>
              <a:gd name="connsiteY77" fmla="*/ 511326 h 2461234"/>
              <a:gd name="connsiteX78" fmla="*/ 1411878 w 2683464"/>
              <a:gd name="connsiteY78" fmla="*/ 501023 h 2461234"/>
              <a:gd name="connsiteX79" fmla="*/ 1427333 w 2683464"/>
              <a:gd name="connsiteY79" fmla="*/ 470113 h 2461234"/>
              <a:gd name="connsiteX80" fmla="*/ 1414454 w 2683464"/>
              <a:gd name="connsiteY80" fmla="*/ 441780 h 2461234"/>
              <a:gd name="connsiteX81" fmla="*/ 1445363 w 2683464"/>
              <a:gd name="connsiteY81" fmla="*/ 397992 h 2461234"/>
              <a:gd name="connsiteX82" fmla="*/ 1453145 w 2683464"/>
              <a:gd name="connsiteY82" fmla="*/ 384672 h 2461234"/>
              <a:gd name="connsiteX83" fmla="*/ 1440211 w 2683464"/>
              <a:gd name="connsiteY83" fmla="*/ 351628 h 2461234"/>
              <a:gd name="connsiteX84" fmla="*/ 1294163 w 2683464"/>
              <a:gd name="connsiteY84" fmla="*/ 291336 h 2461234"/>
              <a:gd name="connsiteX85" fmla="*/ 1205816 w 2683464"/>
              <a:gd name="connsiteY85" fmla="*/ 292385 h 2461234"/>
              <a:gd name="connsiteX86" fmla="*/ 1024046 w 2683464"/>
              <a:gd name="connsiteY86" fmla="*/ 156072 h 2461234"/>
              <a:gd name="connsiteX87" fmla="*/ 901942 w 2683464"/>
              <a:gd name="connsiteY87" fmla="*/ 112375 h 2461234"/>
              <a:gd name="connsiteX88" fmla="*/ 907027 w 2683464"/>
              <a:gd name="connsiteY88" fmla="*/ 142992 h 2461234"/>
              <a:gd name="connsiteX89" fmla="*/ 878692 w 2683464"/>
              <a:gd name="connsiteY89" fmla="*/ 153294 h 2461234"/>
              <a:gd name="connsiteX90" fmla="*/ 858086 w 2683464"/>
              <a:gd name="connsiteY90" fmla="*/ 181627 h 2461234"/>
              <a:gd name="connsiteX91" fmla="*/ 870965 w 2683464"/>
              <a:gd name="connsiteY91" fmla="*/ 220263 h 2461234"/>
              <a:gd name="connsiteX92" fmla="*/ 948237 w 2683464"/>
              <a:gd name="connsiteY92" fmla="*/ 220263 h 2461234"/>
              <a:gd name="connsiteX93" fmla="*/ 971421 w 2683464"/>
              <a:gd name="connsiteY93" fmla="*/ 274355 h 2461234"/>
              <a:gd name="connsiteX94" fmla="*/ 1010057 w 2683464"/>
              <a:gd name="connsiteY94" fmla="*/ 305264 h 2461234"/>
              <a:gd name="connsiteX95" fmla="*/ 1038391 w 2683464"/>
              <a:gd name="connsiteY95" fmla="*/ 323295 h 2461234"/>
              <a:gd name="connsiteX96" fmla="*/ 1027025 w 2683464"/>
              <a:gd name="connsiteY96" fmla="*/ 373193 h 2461234"/>
              <a:gd name="connsiteX97" fmla="*/ 981694 w 2683464"/>
              <a:gd name="connsiteY97" fmla="*/ 386402 h 2461234"/>
              <a:gd name="connsiteX98" fmla="*/ 899374 w 2683464"/>
              <a:gd name="connsiteY98" fmla="*/ 313067 h 2461234"/>
              <a:gd name="connsiteX99" fmla="*/ 783260 w 2683464"/>
              <a:gd name="connsiteY99" fmla="*/ 282274 h 2461234"/>
              <a:gd name="connsiteX0" fmla="*/ 795446 w 2683464"/>
              <a:gd name="connsiteY0" fmla="*/ 365622 h 2461234"/>
              <a:gd name="connsiteX1" fmla="*/ 854663 w 2683464"/>
              <a:gd name="connsiteY1" fmla="*/ 422772 h 2461234"/>
              <a:gd name="connsiteX2" fmla="*/ 877996 w 2683464"/>
              <a:gd name="connsiteY2" fmla="*/ 549772 h 2461234"/>
              <a:gd name="connsiteX3" fmla="*/ 863042 w 2683464"/>
              <a:gd name="connsiteY3" fmla="*/ 644817 h 2461234"/>
              <a:gd name="connsiteX4" fmla="*/ 880659 w 2683464"/>
              <a:gd name="connsiteY4" fmla="*/ 767311 h 2461234"/>
              <a:gd name="connsiteX5" fmla="*/ 791964 w 2683464"/>
              <a:gd name="connsiteY5" fmla="*/ 873622 h 2461234"/>
              <a:gd name="connsiteX6" fmla="*/ 834161 w 2683464"/>
              <a:gd name="connsiteY6" fmla="*/ 1038722 h 2461234"/>
              <a:gd name="connsiteX7" fmla="*/ 890696 w 2683464"/>
              <a:gd name="connsiteY7" fmla="*/ 1197472 h 2461234"/>
              <a:gd name="connsiteX8" fmla="*/ 763696 w 2683464"/>
              <a:gd name="connsiteY8" fmla="*/ 1299072 h 2461234"/>
              <a:gd name="connsiteX9" fmla="*/ 477946 w 2683464"/>
              <a:gd name="connsiteY9" fmla="*/ 1337172 h 2461234"/>
              <a:gd name="connsiteX10" fmla="*/ 338246 w 2683464"/>
              <a:gd name="connsiteY10" fmla="*/ 1445122 h 2461234"/>
              <a:gd name="connsiteX11" fmla="*/ 306496 w 2683464"/>
              <a:gd name="connsiteY11" fmla="*/ 1495922 h 2461234"/>
              <a:gd name="connsiteX12" fmla="*/ 293796 w 2683464"/>
              <a:gd name="connsiteY12" fmla="*/ 1597522 h 2461234"/>
              <a:gd name="connsiteX13" fmla="*/ 306496 w 2683464"/>
              <a:gd name="connsiteY13" fmla="*/ 1661022 h 2461234"/>
              <a:gd name="connsiteX14" fmla="*/ 810 w 2683464"/>
              <a:gd name="connsiteY14" fmla="*/ 2011601 h 2461234"/>
              <a:gd name="connsiteX15" fmla="*/ 219220 w 2683464"/>
              <a:gd name="connsiteY15" fmla="*/ 2151745 h 2461234"/>
              <a:gd name="connsiteX16" fmla="*/ 284197 w 2683464"/>
              <a:gd name="connsiteY16" fmla="*/ 2226467 h 2461234"/>
              <a:gd name="connsiteX17" fmla="*/ 261750 w 2683464"/>
              <a:gd name="connsiteY17" fmla="*/ 2324966 h 2461234"/>
              <a:gd name="connsiteX18" fmla="*/ 566846 w 2683464"/>
              <a:gd name="connsiteY18" fmla="*/ 2264272 h 2461234"/>
              <a:gd name="connsiteX19" fmla="*/ 801796 w 2683464"/>
              <a:gd name="connsiteY19" fmla="*/ 2321422 h 2461234"/>
              <a:gd name="connsiteX20" fmla="*/ 1335196 w 2683464"/>
              <a:gd name="connsiteY20" fmla="*/ 2454772 h 2461234"/>
              <a:gd name="connsiteX21" fmla="*/ 1757779 w 2683464"/>
              <a:gd name="connsiteY21" fmla="*/ 2431421 h 2461234"/>
              <a:gd name="connsiteX22" fmla="*/ 1994776 w 2683464"/>
              <a:gd name="connsiteY22" fmla="*/ 2353377 h 2461234"/>
              <a:gd name="connsiteX23" fmla="*/ 2157214 w 2683464"/>
              <a:gd name="connsiteY23" fmla="*/ 2204869 h 2461234"/>
              <a:gd name="connsiteX24" fmla="*/ 2127102 w 2683464"/>
              <a:gd name="connsiteY24" fmla="*/ 2081556 h 2461234"/>
              <a:gd name="connsiteX25" fmla="*/ 2198589 w 2683464"/>
              <a:gd name="connsiteY25" fmla="*/ 1989074 h 2461234"/>
              <a:gd name="connsiteX26" fmla="*/ 2450337 w 2683464"/>
              <a:gd name="connsiteY26" fmla="*/ 1887984 h 2461234"/>
              <a:gd name="connsiteX27" fmla="*/ 2682625 w 2683464"/>
              <a:gd name="connsiteY27" fmla="*/ 1718377 h 2461234"/>
              <a:gd name="connsiteX28" fmla="*/ 2522851 w 2683464"/>
              <a:gd name="connsiteY28" fmla="*/ 1582364 h 2461234"/>
              <a:gd name="connsiteX29" fmla="*/ 2381308 w 2683464"/>
              <a:gd name="connsiteY29" fmla="*/ 1471341 h 2461234"/>
              <a:gd name="connsiteX30" fmla="*/ 2282370 w 2683464"/>
              <a:gd name="connsiteY30" fmla="*/ 1346184 h 2461234"/>
              <a:gd name="connsiteX31" fmla="*/ 2131200 w 2683464"/>
              <a:gd name="connsiteY31" fmla="*/ 1071701 h 2461234"/>
              <a:gd name="connsiteX32" fmla="*/ 2073228 w 2683464"/>
              <a:gd name="connsiteY32" fmla="*/ 683840 h 2461234"/>
              <a:gd name="connsiteX33" fmla="*/ 2206785 w 2683464"/>
              <a:gd name="connsiteY33" fmla="*/ 424616 h 2461234"/>
              <a:gd name="connsiteX34" fmla="*/ 2338563 w 2683464"/>
              <a:gd name="connsiteY34" fmla="*/ 229319 h 2461234"/>
              <a:gd name="connsiteX35" fmla="*/ 2294928 w 2683464"/>
              <a:gd name="connsiteY35" fmla="*/ 149548 h 2461234"/>
              <a:gd name="connsiteX36" fmla="*/ 2268033 w 2683464"/>
              <a:gd name="connsiteY36" fmla="*/ 137323 h 2461234"/>
              <a:gd name="connsiteX37" fmla="*/ 2209355 w 2683464"/>
              <a:gd name="connsiteY37" fmla="*/ 88423 h 2461234"/>
              <a:gd name="connsiteX38" fmla="*/ 2192242 w 2683464"/>
              <a:gd name="connsiteY38" fmla="*/ 71310 h 2461234"/>
              <a:gd name="connsiteX39" fmla="*/ 2211801 w 2683464"/>
              <a:gd name="connsiteY39" fmla="*/ 29746 h 2461234"/>
              <a:gd name="connsiteX40" fmla="*/ 2187114 w 2683464"/>
              <a:gd name="connsiteY40" fmla="*/ 1126 h 2461234"/>
              <a:gd name="connsiteX41" fmla="*/ 2136008 w 2683464"/>
              <a:gd name="connsiteY41" fmla="*/ 68865 h 2461234"/>
              <a:gd name="connsiteX42" fmla="*/ 2077330 w 2683464"/>
              <a:gd name="connsiteY42" fmla="*/ 298688 h 2461234"/>
              <a:gd name="connsiteX43" fmla="*/ 1985327 w 2683464"/>
              <a:gd name="connsiteY43" fmla="*/ 439647 h 2461234"/>
              <a:gd name="connsiteX44" fmla="*/ 1893548 w 2683464"/>
              <a:gd name="connsiteY44" fmla="*/ 513903 h 2461234"/>
              <a:gd name="connsiteX45" fmla="*/ 1867790 w 2683464"/>
              <a:gd name="connsiteY45" fmla="*/ 516478 h 2461234"/>
              <a:gd name="connsiteX46" fmla="*/ 1834305 w 2683464"/>
              <a:gd name="connsiteY46" fmla="*/ 516478 h 2461234"/>
              <a:gd name="connsiteX47" fmla="*/ 1775062 w 2683464"/>
              <a:gd name="connsiteY47" fmla="*/ 488144 h 2461234"/>
              <a:gd name="connsiteX48" fmla="*/ 1780214 w 2683464"/>
              <a:gd name="connsiteY48" fmla="*/ 434053 h 2461234"/>
              <a:gd name="connsiteX49" fmla="*/ 1785366 w 2683464"/>
              <a:gd name="connsiteY49" fmla="*/ 395416 h 2461234"/>
              <a:gd name="connsiteX50" fmla="*/ 1713316 w 2683464"/>
              <a:gd name="connsiteY50" fmla="*/ 308240 h 2461234"/>
              <a:gd name="connsiteX51" fmla="*/ 1677183 w 2683464"/>
              <a:gd name="connsiteY51" fmla="*/ 300112 h 2461234"/>
              <a:gd name="connsiteX52" fmla="*/ 1543242 w 2683464"/>
              <a:gd name="connsiteY52" fmla="*/ 333597 h 2461234"/>
              <a:gd name="connsiteX53" fmla="*/ 1532939 w 2683464"/>
              <a:gd name="connsiteY53" fmla="*/ 354204 h 2461234"/>
              <a:gd name="connsiteX54" fmla="*/ 1517485 w 2683464"/>
              <a:gd name="connsiteY54" fmla="*/ 392840 h 2461234"/>
              <a:gd name="connsiteX55" fmla="*/ 1549178 w 2683464"/>
              <a:gd name="connsiteY55" fmla="*/ 438812 h 2461234"/>
              <a:gd name="connsiteX56" fmla="*/ 1558698 w 2683464"/>
              <a:gd name="connsiteY56" fmla="*/ 475266 h 2461234"/>
              <a:gd name="connsiteX57" fmla="*/ 1538091 w 2683464"/>
              <a:gd name="connsiteY57" fmla="*/ 503598 h 2461234"/>
              <a:gd name="connsiteX58" fmla="*/ 1478795 w 2683464"/>
              <a:gd name="connsiteY58" fmla="*/ 551812 h 2461234"/>
              <a:gd name="connsiteX59" fmla="*/ 1437636 w 2683464"/>
              <a:gd name="connsiteY59" fmla="*/ 622084 h 2461234"/>
              <a:gd name="connsiteX60" fmla="*/ 1407422 w 2683464"/>
              <a:gd name="connsiteY60" fmla="*/ 623861 h 2461234"/>
              <a:gd name="connsiteX61" fmla="*/ 1355211 w 2683464"/>
              <a:gd name="connsiteY61" fmla="*/ 647842 h 2461234"/>
              <a:gd name="connsiteX62" fmla="*/ 1334605 w 2683464"/>
              <a:gd name="connsiteY62" fmla="*/ 704510 h 2461234"/>
              <a:gd name="connsiteX63" fmla="*/ 1313999 w 2683464"/>
              <a:gd name="connsiteY63" fmla="*/ 696782 h 2461234"/>
              <a:gd name="connsiteX64" fmla="*/ 1272786 w 2683464"/>
              <a:gd name="connsiteY64" fmla="*/ 689054 h 2461234"/>
              <a:gd name="connsiteX65" fmla="*/ 1182634 w 2683464"/>
              <a:gd name="connsiteY65" fmla="*/ 689053 h 2461234"/>
              <a:gd name="connsiteX66" fmla="*/ 1130976 w 2683464"/>
              <a:gd name="connsiteY66" fmla="*/ 675395 h 2461234"/>
              <a:gd name="connsiteX67" fmla="*/ 1071876 w 2683464"/>
              <a:gd name="connsiteY67" fmla="*/ 652993 h 2461234"/>
              <a:gd name="connsiteX68" fmla="*/ 1102784 w 2683464"/>
              <a:gd name="connsiteY68" fmla="*/ 629811 h 2461234"/>
              <a:gd name="connsiteX69" fmla="*/ 1172332 w 2683464"/>
              <a:gd name="connsiteY69" fmla="*/ 642690 h 2461234"/>
              <a:gd name="connsiteX70" fmla="*/ 1177482 w 2683464"/>
              <a:gd name="connsiteY70" fmla="*/ 660720 h 2461234"/>
              <a:gd name="connsiteX71" fmla="*/ 1228998 w 2683464"/>
              <a:gd name="connsiteY71" fmla="*/ 671024 h 2461234"/>
              <a:gd name="connsiteX72" fmla="*/ 1292346 w 2683464"/>
              <a:gd name="connsiteY72" fmla="*/ 640245 h 2461234"/>
              <a:gd name="connsiteX73" fmla="*/ 1265058 w 2683464"/>
              <a:gd name="connsiteY73" fmla="*/ 609206 h 2461234"/>
              <a:gd name="connsiteX74" fmla="*/ 1326877 w 2683464"/>
              <a:gd name="connsiteY74" fmla="*/ 593751 h 2461234"/>
              <a:gd name="connsiteX75" fmla="*/ 1339023 w 2683464"/>
              <a:gd name="connsiteY75" fmla="*/ 564208 h 2461234"/>
              <a:gd name="connsiteX76" fmla="*/ 1362938 w 2683464"/>
              <a:gd name="connsiteY76" fmla="*/ 544811 h 2461234"/>
              <a:gd name="connsiteX77" fmla="*/ 1370666 w 2683464"/>
              <a:gd name="connsiteY77" fmla="*/ 511326 h 2461234"/>
              <a:gd name="connsiteX78" fmla="*/ 1411878 w 2683464"/>
              <a:gd name="connsiteY78" fmla="*/ 501023 h 2461234"/>
              <a:gd name="connsiteX79" fmla="*/ 1427333 w 2683464"/>
              <a:gd name="connsiteY79" fmla="*/ 470113 h 2461234"/>
              <a:gd name="connsiteX80" fmla="*/ 1414454 w 2683464"/>
              <a:gd name="connsiteY80" fmla="*/ 441780 h 2461234"/>
              <a:gd name="connsiteX81" fmla="*/ 1445363 w 2683464"/>
              <a:gd name="connsiteY81" fmla="*/ 397992 h 2461234"/>
              <a:gd name="connsiteX82" fmla="*/ 1453145 w 2683464"/>
              <a:gd name="connsiteY82" fmla="*/ 384672 h 2461234"/>
              <a:gd name="connsiteX83" fmla="*/ 1440211 w 2683464"/>
              <a:gd name="connsiteY83" fmla="*/ 351628 h 2461234"/>
              <a:gd name="connsiteX84" fmla="*/ 1294163 w 2683464"/>
              <a:gd name="connsiteY84" fmla="*/ 291336 h 2461234"/>
              <a:gd name="connsiteX85" fmla="*/ 1205816 w 2683464"/>
              <a:gd name="connsiteY85" fmla="*/ 292385 h 2461234"/>
              <a:gd name="connsiteX86" fmla="*/ 1024046 w 2683464"/>
              <a:gd name="connsiteY86" fmla="*/ 156072 h 2461234"/>
              <a:gd name="connsiteX87" fmla="*/ 901942 w 2683464"/>
              <a:gd name="connsiteY87" fmla="*/ 112375 h 2461234"/>
              <a:gd name="connsiteX88" fmla="*/ 907027 w 2683464"/>
              <a:gd name="connsiteY88" fmla="*/ 142992 h 2461234"/>
              <a:gd name="connsiteX89" fmla="*/ 878692 w 2683464"/>
              <a:gd name="connsiteY89" fmla="*/ 153294 h 2461234"/>
              <a:gd name="connsiteX90" fmla="*/ 858086 w 2683464"/>
              <a:gd name="connsiteY90" fmla="*/ 181627 h 2461234"/>
              <a:gd name="connsiteX91" fmla="*/ 870965 w 2683464"/>
              <a:gd name="connsiteY91" fmla="*/ 220263 h 2461234"/>
              <a:gd name="connsiteX92" fmla="*/ 948237 w 2683464"/>
              <a:gd name="connsiteY92" fmla="*/ 220263 h 2461234"/>
              <a:gd name="connsiteX93" fmla="*/ 971421 w 2683464"/>
              <a:gd name="connsiteY93" fmla="*/ 274355 h 2461234"/>
              <a:gd name="connsiteX94" fmla="*/ 1010057 w 2683464"/>
              <a:gd name="connsiteY94" fmla="*/ 305264 h 2461234"/>
              <a:gd name="connsiteX95" fmla="*/ 1038391 w 2683464"/>
              <a:gd name="connsiteY95" fmla="*/ 323295 h 2461234"/>
              <a:gd name="connsiteX96" fmla="*/ 1027025 w 2683464"/>
              <a:gd name="connsiteY96" fmla="*/ 373193 h 2461234"/>
              <a:gd name="connsiteX97" fmla="*/ 981694 w 2683464"/>
              <a:gd name="connsiteY97" fmla="*/ 386402 h 2461234"/>
              <a:gd name="connsiteX98" fmla="*/ 899374 w 2683464"/>
              <a:gd name="connsiteY98" fmla="*/ 313067 h 2461234"/>
              <a:gd name="connsiteX99" fmla="*/ 783260 w 2683464"/>
              <a:gd name="connsiteY99" fmla="*/ 282274 h 2461234"/>
              <a:gd name="connsiteX0" fmla="*/ 795446 w 2683464"/>
              <a:gd name="connsiteY0" fmla="*/ 365622 h 2461234"/>
              <a:gd name="connsiteX1" fmla="*/ 854663 w 2683464"/>
              <a:gd name="connsiteY1" fmla="*/ 422772 h 2461234"/>
              <a:gd name="connsiteX2" fmla="*/ 877996 w 2683464"/>
              <a:gd name="connsiteY2" fmla="*/ 549772 h 2461234"/>
              <a:gd name="connsiteX3" fmla="*/ 863042 w 2683464"/>
              <a:gd name="connsiteY3" fmla="*/ 644817 h 2461234"/>
              <a:gd name="connsiteX4" fmla="*/ 880659 w 2683464"/>
              <a:gd name="connsiteY4" fmla="*/ 767311 h 2461234"/>
              <a:gd name="connsiteX5" fmla="*/ 858332 w 2683464"/>
              <a:gd name="connsiteY5" fmla="*/ 873622 h 2461234"/>
              <a:gd name="connsiteX6" fmla="*/ 834161 w 2683464"/>
              <a:gd name="connsiteY6" fmla="*/ 1038722 h 2461234"/>
              <a:gd name="connsiteX7" fmla="*/ 890696 w 2683464"/>
              <a:gd name="connsiteY7" fmla="*/ 1197472 h 2461234"/>
              <a:gd name="connsiteX8" fmla="*/ 763696 w 2683464"/>
              <a:gd name="connsiteY8" fmla="*/ 1299072 h 2461234"/>
              <a:gd name="connsiteX9" fmla="*/ 477946 w 2683464"/>
              <a:gd name="connsiteY9" fmla="*/ 1337172 h 2461234"/>
              <a:gd name="connsiteX10" fmla="*/ 338246 w 2683464"/>
              <a:gd name="connsiteY10" fmla="*/ 1445122 h 2461234"/>
              <a:gd name="connsiteX11" fmla="*/ 306496 w 2683464"/>
              <a:gd name="connsiteY11" fmla="*/ 1495922 h 2461234"/>
              <a:gd name="connsiteX12" fmla="*/ 293796 w 2683464"/>
              <a:gd name="connsiteY12" fmla="*/ 1597522 h 2461234"/>
              <a:gd name="connsiteX13" fmla="*/ 306496 w 2683464"/>
              <a:gd name="connsiteY13" fmla="*/ 1661022 h 2461234"/>
              <a:gd name="connsiteX14" fmla="*/ 810 w 2683464"/>
              <a:gd name="connsiteY14" fmla="*/ 2011601 h 2461234"/>
              <a:gd name="connsiteX15" fmla="*/ 219220 w 2683464"/>
              <a:gd name="connsiteY15" fmla="*/ 2151745 h 2461234"/>
              <a:gd name="connsiteX16" fmla="*/ 284197 w 2683464"/>
              <a:gd name="connsiteY16" fmla="*/ 2226467 h 2461234"/>
              <a:gd name="connsiteX17" fmla="*/ 261750 w 2683464"/>
              <a:gd name="connsiteY17" fmla="*/ 2324966 h 2461234"/>
              <a:gd name="connsiteX18" fmla="*/ 566846 w 2683464"/>
              <a:gd name="connsiteY18" fmla="*/ 2264272 h 2461234"/>
              <a:gd name="connsiteX19" fmla="*/ 801796 w 2683464"/>
              <a:gd name="connsiteY19" fmla="*/ 2321422 h 2461234"/>
              <a:gd name="connsiteX20" fmla="*/ 1335196 w 2683464"/>
              <a:gd name="connsiteY20" fmla="*/ 2454772 h 2461234"/>
              <a:gd name="connsiteX21" fmla="*/ 1757779 w 2683464"/>
              <a:gd name="connsiteY21" fmla="*/ 2431421 h 2461234"/>
              <a:gd name="connsiteX22" fmla="*/ 1994776 w 2683464"/>
              <a:gd name="connsiteY22" fmla="*/ 2353377 h 2461234"/>
              <a:gd name="connsiteX23" fmla="*/ 2157214 w 2683464"/>
              <a:gd name="connsiteY23" fmla="*/ 2204869 h 2461234"/>
              <a:gd name="connsiteX24" fmla="*/ 2127102 w 2683464"/>
              <a:gd name="connsiteY24" fmla="*/ 2081556 h 2461234"/>
              <a:gd name="connsiteX25" fmla="*/ 2198589 w 2683464"/>
              <a:gd name="connsiteY25" fmla="*/ 1989074 h 2461234"/>
              <a:gd name="connsiteX26" fmla="*/ 2450337 w 2683464"/>
              <a:gd name="connsiteY26" fmla="*/ 1887984 h 2461234"/>
              <a:gd name="connsiteX27" fmla="*/ 2682625 w 2683464"/>
              <a:gd name="connsiteY27" fmla="*/ 1718377 h 2461234"/>
              <a:gd name="connsiteX28" fmla="*/ 2522851 w 2683464"/>
              <a:gd name="connsiteY28" fmla="*/ 1582364 h 2461234"/>
              <a:gd name="connsiteX29" fmla="*/ 2381308 w 2683464"/>
              <a:gd name="connsiteY29" fmla="*/ 1471341 h 2461234"/>
              <a:gd name="connsiteX30" fmla="*/ 2282370 w 2683464"/>
              <a:gd name="connsiteY30" fmla="*/ 1346184 h 2461234"/>
              <a:gd name="connsiteX31" fmla="*/ 2131200 w 2683464"/>
              <a:gd name="connsiteY31" fmla="*/ 1071701 h 2461234"/>
              <a:gd name="connsiteX32" fmla="*/ 2073228 w 2683464"/>
              <a:gd name="connsiteY32" fmla="*/ 683840 h 2461234"/>
              <a:gd name="connsiteX33" fmla="*/ 2206785 w 2683464"/>
              <a:gd name="connsiteY33" fmla="*/ 424616 h 2461234"/>
              <a:gd name="connsiteX34" fmla="*/ 2338563 w 2683464"/>
              <a:gd name="connsiteY34" fmla="*/ 229319 h 2461234"/>
              <a:gd name="connsiteX35" fmla="*/ 2294928 w 2683464"/>
              <a:gd name="connsiteY35" fmla="*/ 149548 h 2461234"/>
              <a:gd name="connsiteX36" fmla="*/ 2268033 w 2683464"/>
              <a:gd name="connsiteY36" fmla="*/ 137323 h 2461234"/>
              <a:gd name="connsiteX37" fmla="*/ 2209355 w 2683464"/>
              <a:gd name="connsiteY37" fmla="*/ 88423 h 2461234"/>
              <a:gd name="connsiteX38" fmla="*/ 2192242 w 2683464"/>
              <a:gd name="connsiteY38" fmla="*/ 71310 h 2461234"/>
              <a:gd name="connsiteX39" fmla="*/ 2211801 w 2683464"/>
              <a:gd name="connsiteY39" fmla="*/ 29746 h 2461234"/>
              <a:gd name="connsiteX40" fmla="*/ 2187114 w 2683464"/>
              <a:gd name="connsiteY40" fmla="*/ 1126 h 2461234"/>
              <a:gd name="connsiteX41" fmla="*/ 2136008 w 2683464"/>
              <a:gd name="connsiteY41" fmla="*/ 68865 h 2461234"/>
              <a:gd name="connsiteX42" fmla="*/ 2077330 w 2683464"/>
              <a:gd name="connsiteY42" fmla="*/ 298688 h 2461234"/>
              <a:gd name="connsiteX43" fmla="*/ 1985327 w 2683464"/>
              <a:gd name="connsiteY43" fmla="*/ 439647 h 2461234"/>
              <a:gd name="connsiteX44" fmla="*/ 1893548 w 2683464"/>
              <a:gd name="connsiteY44" fmla="*/ 513903 h 2461234"/>
              <a:gd name="connsiteX45" fmla="*/ 1867790 w 2683464"/>
              <a:gd name="connsiteY45" fmla="*/ 516478 h 2461234"/>
              <a:gd name="connsiteX46" fmla="*/ 1834305 w 2683464"/>
              <a:gd name="connsiteY46" fmla="*/ 516478 h 2461234"/>
              <a:gd name="connsiteX47" fmla="*/ 1775062 w 2683464"/>
              <a:gd name="connsiteY47" fmla="*/ 488144 h 2461234"/>
              <a:gd name="connsiteX48" fmla="*/ 1780214 w 2683464"/>
              <a:gd name="connsiteY48" fmla="*/ 434053 h 2461234"/>
              <a:gd name="connsiteX49" fmla="*/ 1785366 w 2683464"/>
              <a:gd name="connsiteY49" fmla="*/ 395416 h 2461234"/>
              <a:gd name="connsiteX50" fmla="*/ 1713316 w 2683464"/>
              <a:gd name="connsiteY50" fmla="*/ 308240 h 2461234"/>
              <a:gd name="connsiteX51" fmla="*/ 1677183 w 2683464"/>
              <a:gd name="connsiteY51" fmla="*/ 300112 h 2461234"/>
              <a:gd name="connsiteX52" fmla="*/ 1543242 w 2683464"/>
              <a:gd name="connsiteY52" fmla="*/ 333597 h 2461234"/>
              <a:gd name="connsiteX53" fmla="*/ 1532939 w 2683464"/>
              <a:gd name="connsiteY53" fmla="*/ 354204 h 2461234"/>
              <a:gd name="connsiteX54" fmla="*/ 1517485 w 2683464"/>
              <a:gd name="connsiteY54" fmla="*/ 392840 h 2461234"/>
              <a:gd name="connsiteX55" fmla="*/ 1549178 w 2683464"/>
              <a:gd name="connsiteY55" fmla="*/ 438812 h 2461234"/>
              <a:gd name="connsiteX56" fmla="*/ 1558698 w 2683464"/>
              <a:gd name="connsiteY56" fmla="*/ 475266 h 2461234"/>
              <a:gd name="connsiteX57" fmla="*/ 1538091 w 2683464"/>
              <a:gd name="connsiteY57" fmla="*/ 503598 h 2461234"/>
              <a:gd name="connsiteX58" fmla="*/ 1478795 w 2683464"/>
              <a:gd name="connsiteY58" fmla="*/ 551812 h 2461234"/>
              <a:gd name="connsiteX59" fmla="*/ 1437636 w 2683464"/>
              <a:gd name="connsiteY59" fmla="*/ 622084 h 2461234"/>
              <a:gd name="connsiteX60" fmla="*/ 1407422 w 2683464"/>
              <a:gd name="connsiteY60" fmla="*/ 623861 h 2461234"/>
              <a:gd name="connsiteX61" fmla="*/ 1355211 w 2683464"/>
              <a:gd name="connsiteY61" fmla="*/ 647842 h 2461234"/>
              <a:gd name="connsiteX62" fmla="*/ 1334605 w 2683464"/>
              <a:gd name="connsiteY62" fmla="*/ 704510 h 2461234"/>
              <a:gd name="connsiteX63" fmla="*/ 1313999 w 2683464"/>
              <a:gd name="connsiteY63" fmla="*/ 696782 h 2461234"/>
              <a:gd name="connsiteX64" fmla="*/ 1272786 w 2683464"/>
              <a:gd name="connsiteY64" fmla="*/ 689054 h 2461234"/>
              <a:gd name="connsiteX65" fmla="*/ 1182634 w 2683464"/>
              <a:gd name="connsiteY65" fmla="*/ 689053 h 2461234"/>
              <a:gd name="connsiteX66" fmla="*/ 1130976 w 2683464"/>
              <a:gd name="connsiteY66" fmla="*/ 675395 h 2461234"/>
              <a:gd name="connsiteX67" fmla="*/ 1071876 w 2683464"/>
              <a:gd name="connsiteY67" fmla="*/ 652993 h 2461234"/>
              <a:gd name="connsiteX68" fmla="*/ 1102784 w 2683464"/>
              <a:gd name="connsiteY68" fmla="*/ 629811 h 2461234"/>
              <a:gd name="connsiteX69" fmla="*/ 1172332 w 2683464"/>
              <a:gd name="connsiteY69" fmla="*/ 642690 h 2461234"/>
              <a:gd name="connsiteX70" fmla="*/ 1177482 w 2683464"/>
              <a:gd name="connsiteY70" fmla="*/ 660720 h 2461234"/>
              <a:gd name="connsiteX71" fmla="*/ 1228998 w 2683464"/>
              <a:gd name="connsiteY71" fmla="*/ 671024 h 2461234"/>
              <a:gd name="connsiteX72" fmla="*/ 1292346 w 2683464"/>
              <a:gd name="connsiteY72" fmla="*/ 640245 h 2461234"/>
              <a:gd name="connsiteX73" fmla="*/ 1265058 w 2683464"/>
              <a:gd name="connsiteY73" fmla="*/ 609206 h 2461234"/>
              <a:gd name="connsiteX74" fmla="*/ 1326877 w 2683464"/>
              <a:gd name="connsiteY74" fmla="*/ 593751 h 2461234"/>
              <a:gd name="connsiteX75" fmla="*/ 1339023 w 2683464"/>
              <a:gd name="connsiteY75" fmla="*/ 564208 h 2461234"/>
              <a:gd name="connsiteX76" fmla="*/ 1362938 w 2683464"/>
              <a:gd name="connsiteY76" fmla="*/ 544811 h 2461234"/>
              <a:gd name="connsiteX77" fmla="*/ 1370666 w 2683464"/>
              <a:gd name="connsiteY77" fmla="*/ 511326 h 2461234"/>
              <a:gd name="connsiteX78" fmla="*/ 1411878 w 2683464"/>
              <a:gd name="connsiteY78" fmla="*/ 501023 h 2461234"/>
              <a:gd name="connsiteX79" fmla="*/ 1427333 w 2683464"/>
              <a:gd name="connsiteY79" fmla="*/ 470113 h 2461234"/>
              <a:gd name="connsiteX80" fmla="*/ 1414454 w 2683464"/>
              <a:gd name="connsiteY80" fmla="*/ 441780 h 2461234"/>
              <a:gd name="connsiteX81" fmla="*/ 1445363 w 2683464"/>
              <a:gd name="connsiteY81" fmla="*/ 397992 h 2461234"/>
              <a:gd name="connsiteX82" fmla="*/ 1453145 w 2683464"/>
              <a:gd name="connsiteY82" fmla="*/ 384672 h 2461234"/>
              <a:gd name="connsiteX83" fmla="*/ 1440211 w 2683464"/>
              <a:gd name="connsiteY83" fmla="*/ 351628 h 2461234"/>
              <a:gd name="connsiteX84" fmla="*/ 1294163 w 2683464"/>
              <a:gd name="connsiteY84" fmla="*/ 291336 h 2461234"/>
              <a:gd name="connsiteX85" fmla="*/ 1205816 w 2683464"/>
              <a:gd name="connsiteY85" fmla="*/ 292385 h 2461234"/>
              <a:gd name="connsiteX86" fmla="*/ 1024046 w 2683464"/>
              <a:gd name="connsiteY86" fmla="*/ 156072 h 2461234"/>
              <a:gd name="connsiteX87" fmla="*/ 901942 w 2683464"/>
              <a:gd name="connsiteY87" fmla="*/ 112375 h 2461234"/>
              <a:gd name="connsiteX88" fmla="*/ 907027 w 2683464"/>
              <a:gd name="connsiteY88" fmla="*/ 142992 h 2461234"/>
              <a:gd name="connsiteX89" fmla="*/ 878692 w 2683464"/>
              <a:gd name="connsiteY89" fmla="*/ 153294 h 2461234"/>
              <a:gd name="connsiteX90" fmla="*/ 858086 w 2683464"/>
              <a:gd name="connsiteY90" fmla="*/ 181627 h 2461234"/>
              <a:gd name="connsiteX91" fmla="*/ 870965 w 2683464"/>
              <a:gd name="connsiteY91" fmla="*/ 220263 h 2461234"/>
              <a:gd name="connsiteX92" fmla="*/ 948237 w 2683464"/>
              <a:gd name="connsiteY92" fmla="*/ 220263 h 2461234"/>
              <a:gd name="connsiteX93" fmla="*/ 971421 w 2683464"/>
              <a:gd name="connsiteY93" fmla="*/ 274355 h 2461234"/>
              <a:gd name="connsiteX94" fmla="*/ 1010057 w 2683464"/>
              <a:gd name="connsiteY94" fmla="*/ 305264 h 2461234"/>
              <a:gd name="connsiteX95" fmla="*/ 1038391 w 2683464"/>
              <a:gd name="connsiteY95" fmla="*/ 323295 h 2461234"/>
              <a:gd name="connsiteX96" fmla="*/ 1027025 w 2683464"/>
              <a:gd name="connsiteY96" fmla="*/ 373193 h 2461234"/>
              <a:gd name="connsiteX97" fmla="*/ 981694 w 2683464"/>
              <a:gd name="connsiteY97" fmla="*/ 386402 h 2461234"/>
              <a:gd name="connsiteX98" fmla="*/ 899374 w 2683464"/>
              <a:gd name="connsiteY98" fmla="*/ 313067 h 2461234"/>
              <a:gd name="connsiteX99" fmla="*/ 783260 w 2683464"/>
              <a:gd name="connsiteY99" fmla="*/ 282274 h 2461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2683464" h="2461234">
                <a:moveTo>
                  <a:pt x="795446" y="365622"/>
                </a:moveTo>
                <a:cubicBezTo>
                  <a:pt x="817794" y="395428"/>
                  <a:pt x="840905" y="392080"/>
                  <a:pt x="854663" y="422772"/>
                </a:cubicBezTo>
                <a:cubicBezTo>
                  <a:pt x="868421" y="453464"/>
                  <a:pt x="876600" y="512765"/>
                  <a:pt x="877996" y="549772"/>
                </a:cubicBezTo>
                <a:cubicBezTo>
                  <a:pt x="879392" y="586779"/>
                  <a:pt x="862598" y="608561"/>
                  <a:pt x="863042" y="644817"/>
                </a:cubicBezTo>
                <a:cubicBezTo>
                  <a:pt x="863486" y="681073"/>
                  <a:pt x="881444" y="729177"/>
                  <a:pt x="880659" y="767311"/>
                </a:cubicBezTo>
                <a:cubicBezTo>
                  <a:pt x="879874" y="805445"/>
                  <a:pt x="866082" y="828387"/>
                  <a:pt x="858332" y="873622"/>
                </a:cubicBezTo>
                <a:cubicBezTo>
                  <a:pt x="850582" y="918857"/>
                  <a:pt x="828767" y="984747"/>
                  <a:pt x="834161" y="1038722"/>
                </a:cubicBezTo>
                <a:cubicBezTo>
                  <a:pt x="839555" y="1092697"/>
                  <a:pt x="902440" y="1154080"/>
                  <a:pt x="890696" y="1197472"/>
                </a:cubicBezTo>
                <a:cubicBezTo>
                  <a:pt x="878952" y="1240864"/>
                  <a:pt x="832488" y="1275789"/>
                  <a:pt x="763696" y="1299072"/>
                </a:cubicBezTo>
                <a:cubicBezTo>
                  <a:pt x="694904" y="1322355"/>
                  <a:pt x="548854" y="1312830"/>
                  <a:pt x="477946" y="1337172"/>
                </a:cubicBezTo>
                <a:cubicBezTo>
                  <a:pt x="407038" y="1361514"/>
                  <a:pt x="366821" y="1418664"/>
                  <a:pt x="338246" y="1445122"/>
                </a:cubicBezTo>
                <a:cubicBezTo>
                  <a:pt x="309671" y="1471580"/>
                  <a:pt x="313904" y="1470522"/>
                  <a:pt x="306496" y="1495922"/>
                </a:cubicBezTo>
                <a:cubicBezTo>
                  <a:pt x="299088" y="1521322"/>
                  <a:pt x="293796" y="1570005"/>
                  <a:pt x="293796" y="1597522"/>
                </a:cubicBezTo>
                <a:cubicBezTo>
                  <a:pt x="293796" y="1625039"/>
                  <a:pt x="355327" y="1592009"/>
                  <a:pt x="306496" y="1661022"/>
                </a:cubicBezTo>
                <a:cubicBezTo>
                  <a:pt x="257665" y="1730035"/>
                  <a:pt x="15356" y="1929814"/>
                  <a:pt x="810" y="2011601"/>
                </a:cubicBezTo>
                <a:cubicBezTo>
                  <a:pt x="-13736" y="2093388"/>
                  <a:pt x="171989" y="2115934"/>
                  <a:pt x="219220" y="2151745"/>
                </a:cubicBezTo>
                <a:cubicBezTo>
                  <a:pt x="266451" y="2187556"/>
                  <a:pt x="277109" y="2197597"/>
                  <a:pt x="284197" y="2226467"/>
                </a:cubicBezTo>
                <a:cubicBezTo>
                  <a:pt x="291285" y="2255337"/>
                  <a:pt x="214642" y="2318665"/>
                  <a:pt x="261750" y="2324966"/>
                </a:cubicBezTo>
                <a:cubicBezTo>
                  <a:pt x="308858" y="2331267"/>
                  <a:pt x="476838" y="2264863"/>
                  <a:pt x="566846" y="2264272"/>
                </a:cubicBezTo>
                <a:cubicBezTo>
                  <a:pt x="656854" y="2263681"/>
                  <a:pt x="801796" y="2321422"/>
                  <a:pt x="801796" y="2321422"/>
                </a:cubicBezTo>
                <a:cubicBezTo>
                  <a:pt x="929854" y="2353172"/>
                  <a:pt x="1175865" y="2436439"/>
                  <a:pt x="1335196" y="2454772"/>
                </a:cubicBezTo>
                <a:cubicBezTo>
                  <a:pt x="1494527" y="2473105"/>
                  <a:pt x="1647849" y="2448320"/>
                  <a:pt x="1757779" y="2431421"/>
                </a:cubicBezTo>
                <a:cubicBezTo>
                  <a:pt x="1867709" y="2414522"/>
                  <a:pt x="1928203" y="2391136"/>
                  <a:pt x="1994776" y="2353377"/>
                </a:cubicBezTo>
                <a:cubicBezTo>
                  <a:pt x="2061349" y="2315618"/>
                  <a:pt x="2135160" y="2250172"/>
                  <a:pt x="2157214" y="2204869"/>
                </a:cubicBezTo>
                <a:cubicBezTo>
                  <a:pt x="2179268" y="2159566"/>
                  <a:pt x="2120206" y="2117522"/>
                  <a:pt x="2127102" y="2081556"/>
                </a:cubicBezTo>
                <a:cubicBezTo>
                  <a:pt x="2133998" y="2045590"/>
                  <a:pt x="2169297" y="2015191"/>
                  <a:pt x="2198589" y="1989074"/>
                </a:cubicBezTo>
                <a:cubicBezTo>
                  <a:pt x="2227881" y="1962957"/>
                  <a:pt x="2369664" y="1933100"/>
                  <a:pt x="2450337" y="1887984"/>
                </a:cubicBezTo>
                <a:cubicBezTo>
                  <a:pt x="2531010" y="1842868"/>
                  <a:pt x="2670539" y="1769314"/>
                  <a:pt x="2682625" y="1718377"/>
                </a:cubicBezTo>
                <a:cubicBezTo>
                  <a:pt x="2694711" y="1667440"/>
                  <a:pt x="2573071" y="1623537"/>
                  <a:pt x="2522851" y="1582364"/>
                </a:cubicBezTo>
                <a:cubicBezTo>
                  <a:pt x="2472632" y="1541191"/>
                  <a:pt x="2421388" y="1510704"/>
                  <a:pt x="2381308" y="1471341"/>
                </a:cubicBezTo>
                <a:cubicBezTo>
                  <a:pt x="2341228" y="1431978"/>
                  <a:pt x="2324055" y="1412791"/>
                  <a:pt x="2282370" y="1346184"/>
                </a:cubicBezTo>
                <a:cubicBezTo>
                  <a:pt x="2240685" y="1279577"/>
                  <a:pt x="2166057" y="1182092"/>
                  <a:pt x="2131200" y="1071701"/>
                </a:cubicBezTo>
                <a:cubicBezTo>
                  <a:pt x="2096343" y="961310"/>
                  <a:pt x="2063089" y="775710"/>
                  <a:pt x="2073228" y="683840"/>
                </a:cubicBezTo>
                <a:cubicBezTo>
                  <a:pt x="2083367" y="591970"/>
                  <a:pt x="2162563" y="500369"/>
                  <a:pt x="2206785" y="424616"/>
                </a:cubicBezTo>
                <a:cubicBezTo>
                  <a:pt x="2251007" y="348863"/>
                  <a:pt x="2323873" y="275164"/>
                  <a:pt x="2338563" y="229319"/>
                </a:cubicBezTo>
                <a:cubicBezTo>
                  <a:pt x="2353254" y="183474"/>
                  <a:pt x="2304238" y="161213"/>
                  <a:pt x="2294928" y="149548"/>
                </a:cubicBezTo>
                <a:cubicBezTo>
                  <a:pt x="2285618" y="137883"/>
                  <a:pt x="2282295" y="147510"/>
                  <a:pt x="2268033" y="137323"/>
                </a:cubicBezTo>
                <a:cubicBezTo>
                  <a:pt x="2231767" y="149141"/>
                  <a:pt x="2221987" y="101055"/>
                  <a:pt x="2209355" y="88423"/>
                </a:cubicBezTo>
                <a:cubicBezTo>
                  <a:pt x="2196723" y="75791"/>
                  <a:pt x="2188982" y="86387"/>
                  <a:pt x="2192242" y="71310"/>
                </a:cubicBezTo>
                <a:cubicBezTo>
                  <a:pt x="2195502" y="56233"/>
                  <a:pt x="2212655" y="41443"/>
                  <a:pt x="2211801" y="29746"/>
                </a:cubicBezTo>
                <a:cubicBezTo>
                  <a:pt x="2210947" y="18049"/>
                  <a:pt x="2199746" y="-5394"/>
                  <a:pt x="2187114" y="1126"/>
                </a:cubicBezTo>
                <a:cubicBezTo>
                  <a:pt x="2174482" y="7646"/>
                  <a:pt x="2159195" y="22124"/>
                  <a:pt x="2136008" y="68865"/>
                </a:cubicBezTo>
                <a:cubicBezTo>
                  <a:pt x="2112821" y="115606"/>
                  <a:pt x="2102443" y="236891"/>
                  <a:pt x="2077330" y="298688"/>
                </a:cubicBezTo>
                <a:cubicBezTo>
                  <a:pt x="2052217" y="360485"/>
                  <a:pt x="2015957" y="403778"/>
                  <a:pt x="1985327" y="439647"/>
                </a:cubicBezTo>
                <a:cubicBezTo>
                  <a:pt x="1954697" y="475516"/>
                  <a:pt x="1901320" y="513323"/>
                  <a:pt x="1893548" y="513903"/>
                </a:cubicBezTo>
                <a:cubicBezTo>
                  <a:pt x="1885776" y="514483"/>
                  <a:pt x="1875517" y="521200"/>
                  <a:pt x="1867790" y="516478"/>
                </a:cubicBezTo>
                <a:cubicBezTo>
                  <a:pt x="1860063" y="511756"/>
                  <a:pt x="1848901" y="527640"/>
                  <a:pt x="1834305" y="516478"/>
                </a:cubicBezTo>
                <a:cubicBezTo>
                  <a:pt x="1819709" y="505316"/>
                  <a:pt x="1783648" y="512614"/>
                  <a:pt x="1775062" y="488144"/>
                </a:cubicBezTo>
                <a:cubicBezTo>
                  <a:pt x="1766476" y="463674"/>
                  <a:pt x="1778926" y="445644"/>
                  <a:pt x="1780214" y="434053"/>
                </a:cubicBezTo>
                <a:cubicBezTo>
                  <a:pt x="1753982" y="390416"/>
                  <a:pt x="1790505" y="412092"/>
                  <a:pt x="1785366" y="395416"/>
                </a:cubicBezTo>
                <a:cubicBezTo>
                  <a:pt x="1780227" y="378740"/>
                  <a:pt x="1731346" y="324124"/>
                  <a:pt x="1713316" y="308240"/>
                </a:cubicBezTo>
                <a:cubicBezTo>
                  <a:pt x="1695286" y="292356"/>
                  <a:pt x="1705529" y="295886"/>
                  <a:pt x="1677183" y="300112"/>
                </a:cubicBezTo>
                <a:cubicBezTo>
                  <a:pt x="1648837" y="304338"/>
                  <a:pt x="1566853" y="326299"/>
                  <a:pt x="1543242" y="333597"/>
                </a:cubicBezTo>
                <a:cubicBezTo>
                  <a:pt x="1519631" y="340895"/>
                  <a:pt x="1534656" y="344330"/>
                  <a:pt x="1532939" y="354204"/>
                </a:cubicBezTo>
                <a:cubicBezTo>
                  <a:pt x="1531222" y="364078"/>
                  <a:pt x="1512333" y="379961"/>
                  <a:pt x="1517485" y="392840"/>
                </a:cubicBezTo>
                <a:cubicBezTo>
                  <a:pt x="1522637" y="405719"/>
                  <a:pt x="1544885" y="425074"/>
                  <a:pt x="1549178" y="438812"/>
                </a:cubicBezTo>
                <a:cubicBezTo>
                  <a:pt x="1556476" y="461565"/>
                  <a:pt x="1559986" y="461529"/>
                  <a:pt x="1558698" y="475266"/>
                </a:cubicBezTo>
                <a:cubicBezTo>
                  <a:pt x="1557410" y="489003"/>
                  <a:pt x="1547974" y="490411"/>
                  <a:pt x="1538091" y="503598"/>
                </a:cubicBezTo>
                <a:cubicBezTo>
                  <a:pt x="1528208" y="516785"/>
                  <a:pt x="1495537" y="532064"/>
                  <a:pt x="1478795" y="551812"/>
                </a:cubicBezTo>
                <a:cubicBezTo>
                  <a:pt x="1462053" y="571560"/>
                  <a:pt x="1449939" y="608446"/>
                  <a:pt x="1437636" y="622084"/>
                </a:cubicBezTo>
                <a:cubicBezTo>
                  <a:pt x="1425333" y="635722"/>
                  <a:pt x="1421159" y="619568"/>
                  <a:pt x="1407422" y="623861"/>
                </a:cubicBezTo>
                <a:cubicBezTo>
                  <a:pt x="1393685" y="628154"/>
                  <a:pt x="1366940" y="636031"/>
                  <a:pt x="1355211" y="647842"/>
                </a:cubicBezTo>
                <a:cubicBezTo>
                  <a:pt x="1343482" y="659653"/>
                  <a:pt x="1345767" y="700217"/>
                  <a:pt x="1334605" y="704510"/>
                </a:cubicBezTo>
                <a:cubicBezTo>
                  <a:pt x="1323443" y="708803"/>
                  <a:pt x="1324302" y="699358"/>
                  <a:pt x="1313999" y="696782"/>
                </a:cubicBezTo>
                <a:cubicBezTo>
                  <a:pt x="1303696" y="694206"/>
                  <a:pt x="1293392" y="692059"/>
                  <a:pt x="1272786" y="689054"/>
                </a:cubicBezTo>
                <a:cubicBezTo>
                  <a:pt x="1252180" y="686049"/>
                  <a:pt x="1209274" y="690042"/>
                  <a:pt x="1182634" y="689053"/>
                </a:cubicBezTo>
                <a:cubicBezTo>
                  <a:pt x="1155994" y="688064"/>
                  <a:pt x="1149436" y="681405"/>
                  <a:pt x="1130976" y="675395"/>
                </a:cubicBezTo>
                <a:cubicBezTo>
                  <a:pt x="1112516" y="669385"/>
                  <a:pt x="1077004" y="665742"/>
                  <a:pt x="1071876" y="652993"/>
                </a:cubicBezTo>
                <a:cubicBezTo>
                  <a:pt x="1066748" y="640244"/>
                  <a:pt x="1078744" y="634962"/>
                  <a:pt x="1102784" y="629811"/>
                </a:cubicBezTo>
                <a:cubicBezTo>
                  <a:pt x="1126824" y="624660"/>
                  <a:pt x="1156448" y="642261"/>
                  <a:pt x="1172332" y="642690"/>
                </a:cubicBezTo>
                <a:lnTo>
                  <a:pt x="1177482" y="660720"/>
                </a:lnTo>
                <a:cubicBezTo>
                  <a:pt x="1181775" y="664584"/>
                  <a:pt x="1216119" y="673600"/>
                  <a:pt x="1228998" y="671024"/>
                </a:cubicBezTo>
                <a:cubicBezTo>
                  <a:pt x="1241877" y="668448"/>
                  <a:pt x="1285477" y="647972"/>
                  <a:pt x="1292346" y="640245"/>
                </a:cubicBezTo>
                <a:cubicBezTo>
                  <a:pt x="1299215" y="632518"/>
                  <a:pt x="1249603" y="615216"/>
                  <a:pt x="1265058" y="609206"/>
                </a:cubicBezTo>
                <a:cubicBezTo>
                  <a:pt x="1300714" y="605471"/>
                  <a:pt x="1311974" y="602539"/>
                  <a:pt x="1326877" y="593751"/>
                </a:cubicBezTo>
                <a:cubicBezTo>
                  <a:pt x="1341780" y="584964"/>
                  <a:pt x="1333013" y="572365"/>
                  <a:pt x="1339023" y="564208"/>
                </a:cubicBezTo>
                <a:cubicBezTo>
                  <a:pt x="1345033" y="556051"/>
                  <a:pt x="1357664" y="553625"/>
                  <a:pt x="1362938" y="544811"/>
                </a:cubicBezTo>
                <a:cubicBezTo>
                  <a:pt x="1368212" y="535997"/>
                  <a:pt x="1364656" y="521200"/>
                  <a:pt x="1370666" y="511326"/>
                </a:cubicBezTo>
                <a:cubicBezTo>
                  <a:pt x="1376676" y="501452"/>
                  <a:pt x="1402434" y="507892"/>
                  <a:pt x="1411878" y="501023"/>
                </a:cubicBezTo>
                <a:cubicBezTo>
                  <a:pt x="1421322" y="494154"/>
                  <a:pt x="1426474" y="477840"/>
                  <a:pt x="1427333" y="470113"/>
                </a:cubicBezTo>
                <a:cubicBezTo>
                  <a:pt x="1428192" y="462386"/>
                  <a:pt x="1409732" y="454230"/>
                  <a:pt x="1414454" y="441780"/>
                </a:cubicBezTo>
                <a:cubicBezTo>
                  <a:pt x="1419176" y="429330"/>
                  <a:pt x="1434192" y="406222"/>
                  <a:pt x="1445363" y="397992"/>
                </a:cubicBezTo>
                <a:cubicBezTo>
                  <a:pt x="1456534" y="389762"/>
                  <a:pt x="1454004" y="392399"/>
                  <a:pt x="1453145" y="384672"/>
                </a:cubicBezTo>
                <a:cubicBezTo>
                  <a:pt x="1452286" y="376945"/>
                  <a:pt x="1466708" y="367184"/>
                  <a:pt x="1440211" y="351628"/>
                </a:cubicBezTo>
                <a:cubicBezTo>
                  <a:pt x="1413714" y="336072"/>
                  <a:pt x="1333229" y="301210"/>
                  <a:pt x="1294163" y="291336"/>
                </a:cubicBezTo>
                <a:cubicBezTo>
                  <a:pt x="1255097" y="281462"/>
                  <a:pt x="1250836" y="314929"/>
                  <a:pt x="1205816" y="292385"/>
                </a:cubicBezTo>
                <a:cubicBezTo>
                  <a:pt x="1160797" y="269841"/>
                  <a:pt x="1074692" y="186074"/>
                  <a:pt x="1024046" y="156072"/>
                </a:cubicBezTo>
                <a:cubicBezTo>
                  <a:pt x="973400" y="126070"/>
                  <a:pt x="921445" y="114555"/>
                  <a:pt x="901942" y="112375"/>
                </a:cubicBezTo>
                <a:cubicBezTo>
                  <a:pt x="882439" y="110195"/>
                  <a:pt x="911760" y="140465"/>
                  <a:pt x="907027" y="142992"/>
                </a:cubicBezTo>
                <a:cubicBezTo>
                  <a:pt x="902294" y="153246"/>
                  <a:pt x="864096" y="127536"/>
                  <a:pt x="878692" y="153294"/>
                </a:cubicBezTo>
                <a:cubicBezTo>
                  <a:pt x="870535" y="158445"/>
                  <a:pt x="859374" y="172612"/>
                  <a:pt x="858086" y="181627"/>
                </a:cubicBezTo>
                <a:cubicBezTo>
                  <a:pt x="856798" y="190642"/>
                  <a:pt x="857228" y="214682"/>
                  <a:pt x="870965" y="220263"/>
                </a:cubicBezTo>
                <a:cubicBezTo>
                  <a:pt x="876975" y="233142"/>
                  <a:pt x="930636" y="210819"/>
                  <a:pt x="948237" y="220263"/>
                </a:cubicBezTo>
                <a:cubicBezTo>
                  <a:pt x="965838" y="229707"/>
                  <a:pt x="956396" y="262335"/>
                  <a:pt x="971421" y="274355"/>
                </a:cubicBezTo>
                <a:cubicBezTo>
                  <a:pt x="985158" y="291098"/>
                  <a:pt x="999754" y="295819"/>
                  <a:pt x="1010057" y="305264"/>
                </a:cubicBezTo>
                <a:cubicBezTo>
                  <a:pt x="1020360" y="314709"/>
                  <a:pt x="1036851" y="310686"/>
                  <a:pt x="1038391" y="323295"/>
                </a:cubicBezTo>
                <a:cubicBezTo>
                  <a:pt x="1039931" y="335904"/>
                  <a:pt x="1030035" y="357953"/>
                  <a:pt x="1027025" y="373193"/>
                </a:cubicBezTo>
                <a:cubicBezTo>
                  <a:pt x="1024015" y="388433"/>
                  <a:pt x="1002969" y="396423"/>
                  <a:pt x="981694" y="386402"/>
                </a:cubicBezTo>
                <a:cubicBezTo>
                  <a:pt x="960419" y="376381"/>
                  <a:pt x="932446" y="330422"/>
                  <a:pt x="899374" y="313067"/>
                </a:cubicBezTo>
                <a:cubicBezTo>
                  <a:pt x="868448" y="286697"/>
                  <a:pt x="794693" y="291809"/>
                  <a:pt x="783260" y="28227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Прямоугольная выноска 23"/>
          <p:cNvSpPr/>
          <p:nvPr/>
        </p:nvSpPr>
        <p:spPr>
          <a:xfrm>
            <a:off x="6849886" y="1042472"/>
            <a:ext cx="1233211" cy="507939"/>
          </a:xfrm>
          <a:prstGeom prst="wedgeRectCallout">
            <a:avLst>
              <a:gd name="adj1" fmla="val -104879"/>
              <a:gd name="adj2" fmla="val 234009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400" dirty="0" smtClean="0">
                <a:solidFill>
                  <a:srgbClr val="4E361E"/>
                </a:solidFill>
              </a:rPr>
              <a:t>Сибирское ханство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18" name="Блок-схема: узел 17"/>
          <p:cNvSpPr/>
          <p:nvPr/>
        </p:nvSpPr>
        <p:spPr>
          <a:xfrm>
            <a:off x="4899498" y="2309135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5025165" y="3647415"/>
            <a:ext cx="842235" cy="392462"/>
          </a:xfrm>
          <a:prstGeom prst="wedgeRectCallout">
            <a:avLst>
              <a:gd name="adj1" fmla="val -57209"/>
              <a:gd name="adj2" fmla="val -381912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400" dirty="0" smtClean="0">
                <a:solidFill>
                  <a:srgbClr val="4E361E"/>
                </a:solidFill>
              </a:rPr>
              <a:t>Сибирь</a:t>
            </a:r>
            <a:endParaRPr lang="ru-RU" sz="1400" dirty="0">
              <a:solidFill>
                <a:srgbClr val="4E361E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t="22521" r="3635" b="16775"/>
          <a:stretch/>
        </p:blipFill>
        <p:spPr>
          <a:xfrm>
            <a:off x="251469" y="411163"/>
            <a:ext cx="2898570" cy="219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74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58775" y="2334958"/>
            <a:ext cx="2741264" cy="4739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начале </a:t>
            </a:r>
            <a:r>
              <a:rPr lang="en-US" sz="1400" dirty="0" smtClean="0">
                <a:solidFill>
                  <a:prstClr val="white"/>
                </a:solidFill>
              </a:rPr>
              <a:t>XV</a:t>
            </a:r>
            <a:r>
              <a:rPr lang="ru-RU" sz="1400" dirty="0" smtClean="0">
                <a:solidFill>
                  <a:prstClr val="white"/>
                </a:solidFill>
              </a:rPr>
              <a:t> </a:t>
            </a:r>
            <a:r>
              <a:rPr lang="ru-RU" sz="1400" dirty="0">
                <a:solidFill>
                  <a:prstClr val="white"/>
                </a:solidFill>
              </a:rPr>
              <a:t>века </a:t>
            </a:r>
            <a:r>
              <a:rPr lang="ru-RU" sz="1400" dirty="0" smtClean="0">
                <a:solidFill>
                  <a:prstClr val="white"/>
                </a:solidFill>
              </a:rPr>
              <a:t>город</a:t>
            </a:r>
            <a:r>
              <a:rPr lang="en-US" sz="1400" dirty="0" smtClean="0">
                <a:solidFill>
                  <a:prstClr val="white"/>
                </a:solidFill>
              </a:rPr>
              <a:t> </a:t>
            </a:r>
            <a:r>
              <a:rPr lang="ru-RU" sz="1400" dirty="0" smtClean="0">
                <a:solidFill>
                  <a:prstClr val="white"/>
                </a:solidFill>
              </a:rPr>
              <a:t>Сибирь </a:t>
            </a:r>
            <a:r>
              <a:rPr lang="ru-RU" sz="1400" dirty="0">
                <a:solidFill>
                  <a:prstClr val="white"/>
                </a:solidFill>
              </a:rPr>
              <a:t>также называли Кашлык</a:t>
            </a:r>
            <a:r>
              <a:rPr lang="ru-RU" sz="1400" b="1" dirty="0">
                <a:solidFill>
                  <a:prstClr val="white"/>
                </a:solidFill>
              </a:rPr>
              <a:t>.</a:t>
            </a:r>
          </a:p>
        </p:txBody>
      </p:sp>
      <p:pic>
        <p:nvPicPr>
          <p:cNvPr id="9" name="Picture 2" descr="Картинки по запросу городище искер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517" y="922245"/>
            <a:ext cx="5131787" cy="329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21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Картинки по запросу едигер хан сибир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978792"/>
            <a:ext cx="3031958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Главой государства был хан, который избирался знатью. 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985225" y="42319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Хан</a:t>
            </a:r>
          </a:p>
          <a:p>
            <a:pPr algn="ctr"/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Кучум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46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3775823" y="3205958"/>
            <a:ext cx="1598027" cy="435712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Мурзы</a:t>
            </a:r>
          </a:p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34945" y="3200630"/>
            <a:ext cx="1586323" cy="441039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Беки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229402" y="3191958"/>
            <a:ext cx="1598027" cy="446327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Тарханы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80242" y="1022154"/>
            <a:ext cx="5993628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Население Сибирского ханства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34945" y="2160615"/>
            <a:ext cx="6479784" cy="465218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>
              <a:defRPr/>
            </a:pPr>
            <a:r>
              <a:rPr lang="ru-RU" sz="1400" dirty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Привилегированное сословие </a:t>
            </a:r>
          </a:p>
        </p:txBody>
      </p:sp>
      <p:cxnSp>
        <p:nvCxnSpPr>
          <p:cNvPr id="45" name="Соединительная линия уступом 44"/>
          <p:cNvCxnSpPr>
            <a:stCxn id="32" idx="1"/>
            <a:endCxn id="27" idx="1"/>
          </p:cNvCxnSpPr>
          <p:nvPr/>
        </p:nvCxnSpPr>
        <p:spPr>
          <a:xfrm rot="10800000" flipV="1">
            <a:off x="1334945" y="2393224"/>
            <a:ext cx="12700" cy="1027926"/>
          </a:xfrm>
          <a:prstGeom prst="bentConnector3">
            <a:avLst>
              <a:gd name="adj1" fmla="val 1800000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Рисунок 7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cxnSp>
        <p:nvCxnSpPr>
          <p:cNvPr id="46" name="Соединительная линия уступом 45"/>
          <p:cNvCxnSpPr/>
          <p:nvPr/>
        </p:nvCxnSpPr>
        <p:spPr>
          <a:xfrm rot="10800000" flipH="1" flipV="1">
            <a:off x="7814729" y="2263735"/>
            <a:ext cx="12700" cy="1191425"/>
          </a:xfrm>
          <a:prstGeom prst="bentConnector3">
            <a:avLst>
              <a:gd name="adj1" fmla="val 2054969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Соединительная линия уступом 10"/>
          <p:cNvCxnSpPr/>
          <p:nvPr/>
        </p:nvCxnSpPr>
        <p:spPr>
          <a:xfrm rot="5400000">
            <a:off x="4299188" y="2935430"/>
            <a:ext cx="543286" cy="96"/>
          </a:xfrm>
          <a:prstGeom prst="bentConnector3">
            <a:avLst>
              <a:gd name="adj1" fmla="val 5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384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27" grpId="0" animBg="1"/>
      <p:bldP spid="36" grpId="0" animBg="1"/>
      <p:bldP spid="3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58775" y="2341943"/>
            <a:ext cx="2917825" cy="4596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управлении государством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хану </a:t>
            </a:r>
            <a:r>
              <a:rPr lang="ru-RU" sz="1400" dirty="0">
                <a:solidFill>
                  <a:prstClr val="white"/>
                </a:solidFill>
              </a:rPr>
              <a:t>помогал визирь.</a:t>
            </a:r>
          </a:p>
        </p:txBody>
      </p:sp>
      <p:pic>
        <p:nvPicPr>
          <p:cNvPr id="7" name="Picture 4" descr="золтая орда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3" b="29758"/>
          <a:stretch/>
        </p:blipFill>
        <p:spPr bwMode="auto">
          <a:xfrm>
            <a:off x="4045527" y="775556"/>
            <a:ext cx="5098473" cy="359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24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775" y="1513400"/>
            <a:ext cx="2917825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Бивни, торчащие из вечной мерзлоты, выдёргивали оленьими упряжками</a:t>
            </a:r>
            <a:r>
              <a:rPr lang="ru-RU" sz="1400" dirty="0" smtClean="0">
                <a:solidFill>
                  <a:prstClr val="white"/>
                </a:solidFill>
              </a:rPr>
              <a:t>.</a:t>
            </a:r>
          </a:p>
          <a:p>
            <a:pPr defTabSz="685783">
              <a:lnSpc>
                <a:spcPct val="110000"/>
              </a:lnSpc>
            </a:pPr>
            <a:endParaRPr lang="ru-RU" sz="1400" dirty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endParaRPr lang="ru-RU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Скелеты </a:t>
            </a:r>
            <a:r>
              <a:rPr lang="ru-RU" sz="1400" dirty="0">
                <a:solidFill>
                  <a:prstClr val="white"/>
                </a:solidFill>
              </a:rPr>
              <a:t>и шкуры мамонтов бросали, мясо шло на корм собакам</a:t>
            </a:r>
            <a:r>
              <a:rPr lang="ru-RU" sz="1400" dirty="0" smtClean="0">
                <a:solidFill>
                  <a:prstClr val="white"/>
                </a:solidFill>
              </a:rPr>
              <a:t>.</a:t>
            </a:r>
            <a:endParaRPr lang="ru-RU" sz="1400" dirty="0">
              <a:solidFill>
                <a:prstClr val="white"/>
              </a:solidFill>
            </a:endParaRPr>
          </a:p>
        </p:txBody>
      </p:sp>
      <p:pic>
        <p:nvPicPr>
          <p:cNvPr id="8" name="Picture 2" descr="Картинки по запросу бивни мамонта в якутии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06"/>
          <a:stretch/>
        </p:blipFill>
        <p:spPr bwMode="auto">
          <a:xfrm flipH="1">
            <a:off x="4034118" y="801714"/>
            <a:ext cx="5109882" cy="354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42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329916" y="2339819"/>
            <a:ext cx="6504106" cy="462342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Улусы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329913" y="3273494"/>
            <a:ext cx="2761198" cy="458502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Беки 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747008" y="386413"/>
            <a:ext cx="3650038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Сибирское ханство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72822" y="3273495"/>
            <a:ext cx="2761200" cy="458502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Мурзы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29915" y="1425578"/>
            <a:ext cx="6484179" cy="439318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>
              <a:defRPr/>
            </a:pPr>
            <a:r>
              <a:rPr lang="ru-RU" sz="1400" dirty="0" smtClean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Территория Сибирского ханства</a:t>
            </a:r>
            <a:endParaRPr lang="ru-RU" sz="1400" dirty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44" name="Соединительная линия уступом 43"/>
          <p:cNvCxnSpPr>
            <a:stCxn id="32" idx="3"/>
            <a:endCxn id="27" idx="3"/>
          </p:cNvCxnSpPr>
          <p:nvPr/>
        </p:nvCxnSpPr>
        <p:spPr>
          <a:xfrm>
            <a:off x="7814094" y="1645237"/>
            <a:ext cx="19928" cy="925753"/>
          </a:xfrm>
          <a:prstGeom prst="bentConnector3">
            <a:avLst>
              <a:gd name="adj1" fmla="val 1247130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Соединительная линия уступом 44"/>
          <p:cNvCxnSpPr>
            <a:stCxn id="32" idx="1"/>
            <a:endCxn id="27" idx="1"/>
          </p:cNvCxnSpPr>
          <p:nvPr/>
        </p:nvCxnSpPr>
        <p:spPr>
          <a:xfrm rot="10800000" flipH="1" flipV="1">
            <a:off x="1329914" y="1645236"/>
            <a:ext cx="1" cy="925753"/>
          </a:xfrm>
          <a:prstGeom prst="bentConnector3">
            <a:avLst>
              <a:gd name="adj1" fmla="val -22860000000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Рисунок 7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cxnSp>
        <p:nvCxnSpPr>
          <p:cNvPr id="29" name="Соединительная линия уступом 28"/>
          <p:cNvCxnSpPr/>
          <p:nvPr/>
        </p:nvCxnSpPr>
        <p:spPr>
          <a:xfrm rot="10800000" flipH="1" flipV="1">
            <a:off x="1329911" y="2579445"/>
            <a:ext cx="1" cy="925753"/>
          </a:xfrm>
          <a:prstGeom prst="bentConnector3">
            <a:avLst>
              <a:gd name="adj1" fmla="val -22860000000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Соединительная линия уступом 29"/>
          <p:cNvCxnSpPr/>
          <p:nvPr/>
        </p:nvCxnSpPr>
        <p:spPr>
          <a:xfrm rot="10800000" flipV="1">
            <a:off x="7834022" y="2570990"/>
            <a:ext cx="1" cy="925753"/>
          </a:xfrm>
          <a:prstGeom prst="bentConnector3">
            <a:avLst>
              <a:gd name="adj1" fmla="val -22860000000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516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6" grpId="0" animBg="1"/>
      <p:bldP spid="25" grpId="0" animBg="1"/>
      <p:bldP spid="3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карта тартари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3" t="19892" r="3862" b="17246"/>
          <a:stretch/>
        </p:blipFill>
        <p:spPr bwMode="auto">
          <a:xfrm>
            <a:off x="0" y="-43544"/>
            <a:ext cx="9144000" cy="521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800" dirty="0" smtClean="0">
                <a:solidFill>
                  <a:prstClr val="white"/>
                </a:solidFill>
              </a:rPr>
              <a:t>Хан </a:t>
            </a:r>
            <a:r>
              <a:rPr lang="ru-RU" sz="1800" dirty="0">
                <a:solidFill>
                  <a:prstClr val="white"/>
                </a:solidFill>
              </a:rPr>
              <a:t>мало вмешивался в местное управление.</a:t>
            </a:r>
          </a:p>
        </p:txBody>
      </p:sp>
    </p:spTree>
    <p:extLst>
      <p:ext uri="{BB962C8B-B14F-4D97-AF65-F5344CB8AC3E}">
        <p14:creationId xmlns:p14="http://schemas.microsoft.com/office/powerpoint/2010/main" val="44034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Картинки по запросу сибирское ханство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r="35716"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800" dirty="0">
                <a:solidFill>
                  <a:prstClr val="white"/>
                </a:solidFill>
              </a:rPr>
              <a:t>Владельцам улусов </a:t>
            </a:r>
            <a:r>
              <a:rPr lang="ru-RU" sz="1800" dirty="0" smtClean="0">
                <a:solidFill>
                  <a:prstClr val="white"/>
                </a:solidFill>
              </a:rPr>
              <a:t>платили </a:t>
            </a:r>
            <a:r>
              <a:rPr lang="ru-RU" sz="1800" dirty="0">
                <a:solidFill>
                  <a:prstClr val="white"/>
                </a:solidFill>
              </a:rPr>
              <a:t>дань </a:t>
            </a:r>
            <a:r>
              <a:rPr lang="ru-RU" sz="1800" dirty="0" smtClean="0">
                <a:solidFill>
                  <a:prstClr val="white"/>
                </a:solidFill>
              </a:rPr>
              <a:t>«</a:t>
            </a:r>
            <a:r>
              <a:rPr lang="ru-RU" sz="1800" dirty="0">
                <a:solidFill>
                  <a:prstClr val="white"/>
                </a:solidFill>
              </a:rPr>
              <a:t>чёрные» улусные люди.</a:t>
            </a:r>
          </a:p>
        </p:txBody>
      </p:sp>
    </p:spTree>
    <p:extLst>
      <p:ext uri="{BB962C8B-B14F-4D97-AF65-F5344CB8AC3E}">
        <p14:creationId xmlns:p14="http://schemas.microsoft.com/office/powerpoint/2010/main" val="323161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14471" y="2097835"/>
            <a:ext cx="23150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Сибирское </a:t>
            </a:r>
          </a:p>
          <a:p>
            <a:pPr algn="ctr"/>
            <a:r>
              <a:rPr lang="ru-RU" sz="2800" dirty="0" smtClean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ханство</a:t>
            </a:r>
            <a:endParaRPr lang="ru-RU" sz="2800" dirty="0">
              <a:solidFill>
                <a:srgbClr val="4E361E"/>
              </a:solidFill>
              <a:latin typeface="+mj-lt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02794" y="547056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C61648"/>
                </a:solidFill>
              </a:rPr>
              <a:t>Мурзы были заинтересованы </a:t>
            </a:r>
          </a:p>
          <a:p>
            <a:pPr algn="ctr"/>
            <a:r>
              <a:rPr lang="ru-RU" sz="1400" dirty="0" smtClean="0">
                <a:solidFill>
                  <a:srgbClr val="C61648"/>
                </a:solidFill>
              </a:rPr>
              <a:t>в </a:t>
            </a:r>
            <a:r>
              <a:rPr lang="ru-RU" sz="1400" dirty="0">
                <a:solidFill>
                  <a:srgbClr val="C61648"/>
                </a:solidFill>
              </a:rPr>
              <a:t>военной добыче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27763" y="2318662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Участвовали </a:t>
            </a:r>
          </a:p>
          <a:p>
            <a:pPr algn="ctr"/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 военных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походах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276600" y="3813156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C61648"/>
                </a:solidFill>
              </a:rPr>
              <a:t>Местная знать </a:t>
            </a:r>
          </a:p>
          <a:p>
            <a:pPr algn="ctr"/>
            <a:r>
              <a:rPr lang="ru-RU" sz="1400" dirty="0" smtClean="0">
                <a:solidFill>
                  <a:srgbClr val="C61648"/>
                </a:solidFill>
              </a:rPr>
              <a:t>занимала влиятельное положение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58775" y="2283811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Государство было ослаблено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1" name="Соединительная линия уступом 10"/>
          <p:cNvCxnSpPr>
            <a:stCxn id="25" idx="3"/>
            <a:endCxn id="26" idx="0"/>
          </p:cNvCxnSpPr>
          <p:nvPr/>
        </p:nvCxnSpPr>
        <p:spPr>
          <a:xfrm>
            <a:off x="5841206" y="916388"/>
            <a:ext cx="1655763" cy="1402274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оединительная линия уступом 36"/>
          <p:cNvCxnSpPr>
            <a:stCxn id="26" idx="2"/>
            <a:endCxn id="28" idx="3"/>
          </p:cNvCxnSpPr>
          <p:nvPr/>
        </p:nvCxnSpPr>
        <p:spPr>
          <a:xfrm rot="5400000">
            <a:off x="5985688" y="2671207"/>
            <a:ext cx="1340606" cy="1681957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Соединительная линия уступом 38"/>
          <p:cNvCxnSpPr>
            <a:stCxn id="28" idx="1"/>
            <a:endCxn id="31" idx="2"/>
          </p:cNvCxnSpPr>
          <p:nvPr/>
        </p:nvCxnSpPr>
        <p:spPr>
          <a:xfrm rot="10800000">
            <a:off x="1627982" y="2807032"/>
            <a:ext cx="1648619" cy="1375457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397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8" grpId="0"/>
      <p:bldP spid="3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3200"/>
            <a:ext cx="9144000" cy="545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800" dirty="0" smtClean="0">
                <a:solidFill>
                  <a:prstClr val="white"/>
                </a:solidFill>
              </a:rPr>
              <a:t>Сибирское</a:t>
            </a:r>
          </a:p>
          <a:p>
            <a:pPr algn="ctr"/>
            <a:r>
              <a:rPr lang="ru-RU" sz="1800" dirty="0" smtClean="0">
                <a:solidFill>
                  <a:prstClr val="white"/>
                </a:solidFill>
              </a:rPr>
              <a:t>ханство было </a:t>
            </a:r>
            <a:r>
              <a:rPr lang="ru-RU" sz="1800" dirty="0">
                <a:solidFill>
                  <a:prstClr val="white"/>
                </a:solidFill>
              </a:rPr>
              <a:t>многонациональным государством</a:t>
            </a:r>
            <a:r>
              <a:rPr lang="ru-RU" sz="1800" dirty="0" smtClean="0">
                <a:solidFill>
                  <a:prstClr val="white"/>
                </a:solidFill>
              </a:rPr>
              <a:t>.</a:t>
            </a:r>
            <a:endParaRPr lang="ru-RU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52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5/53/Siberian_Khanate_map_Russian.svg/800px-Siberian_Khanate_map_Russian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593" y="1099679"/>
            <a:ext cx="3146683" cy="230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29770">
            <a:off x="4345696" y="1868306"/>
            <a:ext cx="1965925" cy="1837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5639">
            <a:off x="1237447" y="1642602"/>
            <a:ext cx="3380106" cy="2152962"/>
          </a:xfrm>
          <a:prstGeom prst="rect">
            <a:avLst/>
          </a:prstGeom>
        </p:spPr>
      </p:pic>
      <p:pic>
        <p:nvPicPr>
          <p:cNvPr id="44034" name="Picture 2" descr="Astrakhan Khanate-ru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293">
            <a:off x="2381303" y="4050530"/>
            <a:ext cx="446608" cy="61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3"/>
          <a:stretch/>
        </p:blipFill>
        <p:spPr>
          <a:xfrm>
            <a:off x="-6402" y="-241"/>
            <a:ext cx="9153054" cy="5143741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олилиния 1"/>
          <p:cNvSpPr/>
          <p:nvPr/>
        </p:nvSpPr>
        <p:spPr>
          <a:xfrm>
            <a:off x="4017856" y="931107"/>
            <a:ext cx="2672876" cy="2473699"/>
          </a:xfrm>
          <a:custGeom>
            <a:avLst/>
            <a:gdLst>
              <a:gd name="connsiteX0" fmla="*/ 369972 w 2960775"/>
              <a:gd name="connsiteY0" fmla="*/ 359830 h 2579373"/>
              <a:gd name="connsiteX1" fmla="*/ 503322 w 2960775"/>
              <a:gd name="connsiteY1" fmla="*/ 486830 h 2579373"/>
              <a:gd name="connsiteX2" fmla="*/ 573172 w 2960775"/>
              <a:gd name="connsiteY2" fmla="*/ 543980 h 2579373"/>
              <a:gd name="connsiteX3" fmla="*/ 585872 w 2960775"/>
              <a:gd name="connsiteY3" fmla="*/ 670980 h 2579373"/>
              <a:gd name="connsiteX4" fmla="*/ 541422 w 2960775"/>
              <a:gd name="connsiteY4" fmla="*/ 721780 h 2579373"/>
              <a:gd name="connsiteX5" fmla="*/ 477922 w 2960775"/>
              <a:gd name="connsiteY5" fmla="*/ 785280 h 2579373"/>
              <a:gd name="connsiteX6" fmla="*/ 433472 w 2960775"/>
              <a:gd name="connsiteY6" fmla="*/ 994830 h 2579373"/>
              <a:gd name="connsiteX7" fmla="*/ 446172 w 2960775"/>
              <a:gd name="connsiteY7" fmla="*/ 1159930 h 2579373"/>
              <a:gd name="connsiteX8" fmla="*/ 598572 w 2960775"/>
              <a:gd name="connsiteY8" fmla="*/ 1318680 h 2579373"/>
              <a:gd name="connsiteX9" fmla="*/ 471572 w 2960775"/>
              <a:gd name="connsiteY9" fmla="*/ 1420280 h 2579373"/>
              <a:gd name="connsiteX10" fmla="*/ 185822 w 2960775"/>
              <a:gd name="connsiteY10" fmla="*/ 1458380 h 2579373"/>
              <a:gd name="connsiteX11" fmla="*/ 46122 w 2960775"/>
              <a:gd name="connsiteY11" fmla="*/ 1566330 h 2579373"/>
              <a:gd name="connsiteX12" fmla="*/ 14372 w 2960775"/>
              <a:gd name="connsiteY12" fmla="*/ 1617130 h 2579373"/>
              <a:gd name="connsiteX13" fmla="*/ 1672 w 2960775"/>
              <a:gd name="connsiteY13" fmla="*/ 1718730 h 2579373"/>
              <a:gd name="connsiteX14" fmla="*/ 14372 w 2960775"/>
              <a:gd name="connsiteY14" fmla="*/ 1782230 h 2579373"/>
              <a:gd name="connsiteX15" fmla="*/ 128672 w 2960775"/>
              <a:gd name="connsiteY15" fmla="*/ 1845730 h 2579373"/>
              <a:gd name="connsiteX16" fmla="*/ 262022 w 2960775"/>
              <a:gd name="connsiteY16" fmla="*/ 1890180 h 2579373"/>
              <a:gd name="connsiteX17" fmla="*/ 236622 w 2960775"/>
              <a:gd name="connsiteY17" fmla="*/ 2055280 h 2579373"/>
              <a:gd name="connsiteX18" fmla="*/ 262022 w 2960775"/>
              <a:gd name="connsiteY18" fmla="*/ 2137830 h 2579373"/>
              <a:gd name="connsiteX19" fmla="*/ 274722 w 2960775"/>
              <a:gd name="connsiteY19" fmla="*/ 2385480 h 2579373"/>
              <a:gd name="connsiteX20" fmla="*/ 509672 w 2960775"/>
              <a:gd name="connsiteY20" fmla="*/ 2442630 h 2579373"/>
              <a:gd name="connsiteX21" fmla="*/ 1043072 w 2960775"/>
              <a:gd name="connsiteY21" fmla="*/ 2575980 h 2579373"/>
              <a:gd name="connsiteX22" fmla="*/ 1532022 w 2960775"/>
              <a:gd name="connsiteY22" fmla="*/ 2537880 h 2579373"/>
              <a:gd name="connsiteX23" fmla="*/ 1982872 w 2960775"/>
              <a:gd name="connsiteY23" fmla="*/ 2518830 h 2579373"/>
              <a:gd name="connsiteX24" fmla="*/ 2255922 w 2960775"/>
              <a:gd name="connsiteY24" fmla="*/ 2525180 h 2579373"/>
              <a:gd name="connsiteX25" fmla="*/ 2579772 w 2960775"/>
              <a:gd name="connsiteY25" fmla="*/ 2283880 h 2579373"/>
              <a:gd name="connsiteX26" fmla="*/ 2541672 w 2960775"/>
              <a:gd name="connsiteY26" fmla="*/ 2112430 h 2579373"/>
              <a:gd name="connsiteX27" fmla="*/ 2655972 w 2960775"/>
              <a:gd name="connsiteY27" fmla="*/ 1883830 h 2579373"/>
              <a:gd name="connsiteX28" fmla="*/ 2960772 w 2960775"/>
              <a:gd name="connsiteY28" fmla="*/ 1629830 h 2579373"/>
              <a:gd name="connsiteX29" fmla="*/ 2649622 w 2960775"/>
              <a:gd name="connsiteY29" fmla="*/ 1312330 h 2579373"/>
              <a:gd name="connsiteX30" fmla="*/ 2440072 w 2960775"/>
              <a:gd name="connsiteY30" fmla="*/ 1128180 h 2579373"/>
              <a:gd name="connsiteX31" fmla="*/ 2325772 w 2960775"/>
              <a:gd name="connsiteY31" fmla="*/ 772580 h 2579373"/>
              <a:gd name="connsiteX32" fmla="*/ 2040022 w 2960775"/>
              <a:gd name="connsiteY32" fmla="*/ 486830 h 2579373"/>
              <a:gd name="connsiteX33" fmla="*/ 1982872 w 2960775"/>
              <a:gd name="connsiteY33" fmla="*/ 372530 h 2579373"/>
              <a:gd name="connsiteX34" fmla="*/ 1855872 w 2960775"/>
              <a:gd name="connsiteY34" fmla="*/ 220130 h 2579373"/>
              <a:gd name="connsiteX35" fmla="*/ 1684422 w 2960775"/>
              <a:gd name="connsiteY35" fmla="*/ 35980 h 2579373"/>
              <a:gd name="connsiteX36" fmla="*/ 1576472 w 2960775"/>
              <a:gd name="connsiteY36" fmla="*/ 251880 h 2579373"/>
              <a:gd name="connsiteX37" fmla="*/ 1246272 w 2960775"/>
              <a:gd name="connsiteY37" fmla="*/ 118530 h 2579373"/>
              <a:gd name="connsiteX38" fmla="*/ 1252622 w 2960775"/>
              <a:gd name="connsiteY38" fmla="*/ 302680 h 2579373"/>
              <a:gd name="connsiteX39" fmla="*/ 1246272 w 2960775"/>
              <a:gd name="connsiteY39" fmla="*/ 340780 h 2579373"/>
              <a:gd name="connsiteX40" fmla="*/ 1258972 w 2960775"/>
              <a:gd name="connsiteY40" fmla="*/ 391580 h 2579373"/>
              <a:gd name="connsiteX41" fmla="*/ 1557422 w 2960775"/>
              <a:gd name="connsiteY41" fmla="*/ 480480 h 2579373"/>
              <a:gd name="connsiteX42" fmla="*/ 1614572 w 2960775"/>
              <a:gd name="connsiteY42" fmla="*/ 721780 h 2579373"/>
              <a:gd name="connsiteX43" fmla="*/ 1354222 w 2960775"/>
              <a:gd name="connsiteY43" fmla="*/ 537630 h 2579373"/>
              <a:gd name="connsiteX44" fmla="*/ 1271672 w 2960775"/>
              <a:gd name="connsiteY44" fmla="*/ 709080 h 2579373"/>
              <a:gd name="connsiteX45" fmla="*/ 820822 w 2960775"/>
              <a:gd name="connsiteY45" fmla="*/ 804330 h 2579373"/>
              <a:gd name="connsiteX46" fmla="*/ 954172 w 2960775"/>
              <a:gd name="connsiteY46" fmla="*/ 651930 h 2579373"/>
              <a:gd name="connsiteX47" fmla="*/ 1081172 w 2960775"/>
              <a:gd name="connsiteY47" fmla="*/ 505880 h 2579373"/>
              <a:gd name="connsiteX48" fmla="*/ 1030372 w 2960775"/>
              <a:gd name="connsiteY48" fmla="*/ 366180 h 2579373"/>
              <a:gd name="connsiteX49" fmla="*/ 731922 w 2960775"/>
              <a:gd name="connsiteY49" fmla="*/ 277280 h 2579373"/>
              <a:gd name="connsiteX50" fmla="*/ 833522 w 2960775"/>
              <a:gd name="connsiteY50" fmla="*/ 10580 h 2579373"/>
              <a:gd name="connsiteX51" fmla="*/ 592222 w 2960775"/>
              <a:gd name="connsiteY51" fmla="*/ 61380 h 2579373"/>
              <a:gd name="connsiteX52" fmla="*/ 122322 w 2960775"/>
              <a:gd name="connsiteY52" fmla="*/ 137580 h 2579373"/>
              <a:gd name="connsiteX53" fmla="*/ 401722 w 2960775"/>
              <a:gd name="connsiteY53" fmla="*/ 436030 h 2579373"/>
              <a:gd name="connsiteX0" fmla="*/ 369972 w 2960775"/>
              <a:gd name="connsiteY0" fmla="*/ 359830 h 2579373"/>
              <a:gd name="connsiteX1" fmla="*/ 503322 w 2960775"/>
              <a:gd name="connsiteY1" fmla="*/ 486830 h 2579373"/>
              <a:gd name="connsiteX2" fmla="*/ 573172 w 2960775"/>
              <a:gd name="connsiteY2" fmla="*/ 543980 h 2579373"/>
              <a:gd name="connsiteX3" fmla="*/ 585872 w 2960775"/>
              <a:gd name="connsiteY3" fmla="*/ 670980 h 2579373"/>
              <a:gd name="connsiteX4" fmla="*/ 541422 w 2960775"/>
              <a:gd name="connsiteY4" fmla="*/ 721780 h 2579373"/>
              <a:gd name="connsiteX5" fmla="*/ 477922 w 2960775"/>
              <a:gd name="connsiteY5" fmla="*/ 785280 h 2579373"/>
              <a:gd name="connsiteX6" fmla="*/ 433472 w 2960775"/>
              <a:gd name="connsiteY6" fmla="*/ 994830 h 2579373"/>
              <a:gd name="connsiteX7" fmla="*/ 446172 w 2960775"/>
              <a:gd name="connsiteY7" fmla="*/ 1159930 h 2579373"/>
              <a:gd name="connsiteX8" fmla="*/ 598572 w 2960775"/>
              <a:gd name="connsiteY8" fmla="*/ 1318680 h 2579373"/>
              <a:gd name="connsiteX9" fmla="*/ 471572 w 2960775"/>
              <a:gd name="connsiteY9" fmla="*/ 1420280 h 2579373"/>
              <a:gd name="connsiteX10" fmla="*/ 185822 w 2960775"/>
              <a:gd name="connsiteY10" fmla="*/ 1458380 h 2579373"/>
              <a:gd name="connsiteX11" fmla="*/ 46122 w 2960775"/>
              <a:gd name="connsiteY11" fmla="*/ 1566330 h 2579373"/>
              <a:gd name="connsiteX12" fmla="*/ 14372 w 2960775"/>
              <a:gd name="connsiteY12" fmla="*/ 1617130 h 2579373"/>
              <a:gd name="connsiteX13" fmla="*/ 1672 w 2960775"/>
              <a:gd name="connsiteY13" fmla="*/ 1718730 h 2579373"/>
              <a:gd name="connsiteX14" fmla="*/ 14372 w 2960775"/>
              <a:gd name="connsiteY14" fmla="*/ 1782230 h 2579373"/>
              <a:gd name="connsiteX15" fmla="*/ 128672 w 2960775"/>
              <a:gd name="connsiteY15" fmla="*/ 1845730 h 2579373"/>
              <a:gd name="connsiteX16" fmla="*/ 262022 w 2960775"/>
              <a:gd name="connsiteY16" fmla="*/ 1890180 h 2579373"/>
              <a:gd name="connsiteX17" fmla="*/ 236622 w 2960775"/>
              <a:gd name="connsiteY17" fmla="*/ 2055280 h 2579373"/>
              <a:gd name="connsiteX18" fmla="*/ 262022 w 2960775"/>
              <a:gd name="connsiteY18" fmla="*/ 2137830 h 2579373"/>
              <a:gd name="connsiteX19" fmla="*/ 274722 w 2960775"/>
              <a:gd name="connsiteY19" fmla="*/ 2385480 h 2579373"/>
              <a:gd name="connsiteX20" fmla="*/ 509672 w 2960775"/>
              <a:gd name="connsiteY20" fmla="*/ 2442630 h 2579373"/>
              <a:gd name="connsiteX21" fmla="*/ 1043072 w 2960775"/>
              <a:gd name="connsiteY21" fmla="*/ 2575980 h 2579373"/>
              <a:gd name="connsiteX22" fmla="*/ 1532022 w 2960775"/>
              <a:gd name="connsiteY22" fmla="*/ 2537880 h 2579373"/>
              <a:gd name="connsiteX23" fmla="*/ 1982872 w 2960775"/>
              <a:gd name="connsiteY23" fmla="*/ 2518830 h 2579373"/>
              <a:gd name="connsiteX24" fmla="*/ 2255922 w 2960775"/>
              <a:gd name="connsiteY24" fmla="*/ 2525180 h 2579373"/>
              <a:gd name="connsiteX25" fmla="*/ 2579772 w 2960775"/>
              <a:gd name="connsiteY25" fmla="*/ 2283880 h 2579373"/>
              <a:gd name="connsiteX26" fmla="*/ 2541672 w 2960775"/>
              <a:gd name="connsiteY26" fmla="*/ 2112430 h 2579373"/>
              <a:gd name="connsiteX27" fmla="*/ 2655972 w 2960775"/>
              <a:gd name="connsiteY27" fmla="*/ 1883830 h 2579373"/>
              <a:gd name="connsiteX28" fmla="*/ 2960772 w 2960775"/>
              <a:gd name="connsiteY28" fmla="*/ 1629830 h 2579373"/>
              <a:gd name="connsiteX29" fmla="*/ 2649622 w 2960775"/>
              <a:gd name="connsiteY29" fmla="*/ 1312330 h 2579373"/>
              <a:gd name="connsiteX30" fmla="*/ 2440072 w 2960775"/>
              <a:gd name="connsiteY30" fmla="*/ 1128180 h 2579373"/>
              <a:gd name="connsiteX31" fmla="*/ 2325772 w 2960775"/>
              <a:gd name="connsiteY31" fmla="*/ 772580 h 2579373"/>
              <a:gd name="connsiteX32" fmla="*/ 2040022 w 2960775"/>
              <a:gd name="connsiteY32" fmla="*/ 486830 h 2579373"/>
              <a:gd name="connsiteX33" fmla="*/ 1982872 w 2960775"/>
              <a:gd name="connsiteY33" fmla="*/ 372530 h 2579373"/>
              <a:gd name="connsiteX34" fmla="*/ 1855872 w 2960775"/>
              <a:gd name="connsiteY34" fmla="*/ 220130 h 2579373"/>
              <a:gd name="connsiteX35" fmla="*/ 1684422 w 2960775"/>
              <a:gd name="connsiteY35" fmla="*/ 35980 h 2579373"/>
              <a:gd name="connsiteX36" fmla="*/ 1576472 w 2960775"/>
              <a:gd name="connsiteY36" fmla="*/ 251880 h 2579373"/>
              <a:gd name="connsiteX37" fmla="*/ 1246272 w 2960775"/>
              <a:gd name="connsiteY37" fmla="*/ 118530 h 2579373"/>
              <a:gd name="connsiteX38" fmla="*/ 1252622 w 2960775"/>
              <a:gd name="connsiteY38" fmla="*/ 302680 h 2579373"/>
              <a:gd name="connsiteX39" fmla="*/ 1246272 w 2960775"/>
              <a:gd name="connsiteY39" fmla="*/ 340780 h 2579373"/>
              <a:gd name="connsiteX40" fmla="*/ 1258972 w 2960775"/>
              <a:gd name="connsiteY40" fmla="*/ 391580 h 2579373"/>
              <a:gd name="connsiteX41" fmla="*/ 1557422 w 2960775"/>
              <a:gd name="connsiteY41" fmla="*/ 480480 h 2579373"/>
              <a:gd name="connsiteX42" fmla="*/ 1614572 w 2960775"/>
              <a:gd name="connsiteY42" fmla="*/ 721780 h 2579373"/>
              <a:gd name="connsiteX43" fmla="*/ 1354222 w 2960775"/>
              <a:gd name="connsiteY43" fmla="*/ 537630 h 2579373"/>
              <a:gd name="connsiteX44" fmla="*/ 1271672 w 2960775"/>
              <a:gd name="connsiteY44" fmla="*/ 709080 h 2579373"/>
              <a:gd name="connsiteX45" fmla="*/ 820822 w 2960775"/>
              <a:gd name="connsiteY45" fmla="*/ 804330 h 2579373"/>
              <a:gd name="connsiteX46" fmla="*/ 954172 w 2960775"/>
              <a:gd name="connsiteY46" fmla="*/ 651930 h 2579373"/>
              <a:gd name="connsiteX47" fmla="*/ 1081172 w 2960775"/>
              <a:gd name="connsiteY47" fmla="*/ 505880 h 2579373"/>
              <a:gd name="connsiteX48" fmla="*/ 1030372 w 2960775"/>
              <a:gd name="connsiteY48" fmla="*/ 366180 h 2579373"/>
              <a:gd name="connsiteX49" fmla="*/ 731922 w 2960775"/>
              <a:gd name="connsiteY49" fmla="*/ 277280 h 2579373"/>
              <a:gd name="connsiteX50" fmla="*/ 833522 w 2960775"/>
              <a:gd name="connsiteY50" fmla="*/ 10580 h 2579373"/>
              <a:gd name="connsiteX51" fmla="*/ 592222 w 2960775"/>
              <a:gd name="connsiteY51" fmla="*/ 61380 h 2579373"/>
              <a:gd name="connsiteX52" fmla="*/ 122322 w 2960775"/>
              <a:gd name="connsiteY52" fmla="*/ 137580 h 2579373"/>
              <a:gd name="connsiteX53" fmla="*/ 363622 w 2960775"/>
              <a:gd name="connsiteY53" fmla="*/ 347130 h 2579373"/>
              <a:gd name="connsiteX0" fmla="*/ 369972 w 2960775"/>
              <a:gd name="connsiteY0" fmla="*/ 359830 h 2579373"/>
              <a:gd name="connsiteX1" fmla="*/ 503322 w 2960775"/>
              <a:gd name="connsiteY1" fmla="*/ 486830 h 2579373"/>
              <a:gd name="connsiteX2" fmla="*/ 573172 w 2960775"/>
              <a:gd name="connsiteY2" fmla="*/ 543980 h 2579373"/>
              <a:gd name="connsiteX3" fmla="*/ 585872 w 2960775"/>
              <a:gd name="connsiteY3" fmla="*/ 670980 h 2579373"/>
              <a:gd name="connsiteX4" fmla="*/ 541422 w 2960775"/>
              <a:gd name="connsiteY4" fmla="*/ 721780 h 2579373"/>
              <a:gd name="connsiteX5" fmla="*/ 477922 w 2960775"/>
              <a:gd name="connsiteY5" fmla="*/ 785280 h 2579373"/>
              <a:gd name="connsiteX6" fmla="*/ 433472 w 2960775"/>
              <a:gd name="connsiteY6" fmla="*/ 994830 h 2579373"/>
              <a:gd name="connsiteX7" fmla="*/ 446172 w 2960775"/>
              <a:gd name="connsiteY7" fmla="*/ 1159930 h 2579373"/>
              <a:gd name="connsiteX8" fmla="*/ 598572 w 2960775"/>
              <a:gd name="connsiteY8" fmla="*/ 1318680 h 2579373"/>
              <a:gd name="connsiteX9" fmla="*/ 471572 w 2960775"/>
              <a:gd name="connsiteY9" fmla="*/ 1420280 h 2579373"/>
              <a:gd name="connsiteX10" fmla="*/ 185822 w 2960775"/>
              <a:gd name="connsiteY10" fmla="*/ 1458380 h 2579373"/>
              <a:gd name="connsiteX11" fmla="*/ 46122 w 2960775"/>
              <a:gd name="connsiteY11" fmla="*/ 1566330 h 2579373"/>
              <a:gd name="connsiteX12" fmla="*/ 14372 w 2960775"/>
              <a:gd name="connsiteY12" fmla="*/ 1617130 h 2579373"/>
              <a:gd name="connsiteX13" fmla="*/ 1672 w 2960775"/>
              <a:gd name="connsiteY13" fmla="*/ 1718730 h 2579373"/>
              <a:gd name="connsiteX14" fmla="*/ 14372 w 2960775"/>
              <a:gd name="connsiteY14" fmla="*/ 1782230 h 2579373"/>
              <a:gd name="connsiteX15" fmla="*/ 128672 w 2960775"/>
              <a:gd name="connsiteY15" fmla="*/ 1845730 h 2579373"/>
              <a:gd name="connsiteX16" fmla="*/ 262022 w 2960775"/>
              <a:gd name="connsiteY16" fmla="*/ 1890180 h 2579373"/>
              <a:gd name="connsiteX17" fmla="*/ 236622 w 2960775"/>
              <a:gd name="connsiteY17" fmla="*/ 2055280 h 2579373"/>
              <a:gd name="connsiteX18" fmla="*/ 262022 w 2960775"/>
              <a:gd name="connsiteY18" fmla="*/ 2137830 h 2579373"/>
              <a:gd name="connsiteX19" fmla="*/ 274722 w 2960775"/>
              <a:gd name="connsiteY19" fmla="*/ 2385480 h 2579373"/>
              <a:gd name="connsiteX20" fmla="*/ 509672 w 2960775"/>
              <a:gd name="connsiteY20" fmla="*/ 2442630 h 2579373"/>
              <a:gd name="connsiteX21" fmla="*/ 1043072 w 2960775"/>
              <a:gd name="connsiteY21" fmla="*/ 2575980 h 2579373"/>
              <a:gd name="connsiteX22" fmla="*/ 1532022 w 2960775"/>
              <a:gd name="connsiteY22" fmla="*/ 2537880 h 2579373"/>
              <a:gd name="connsiteX23" fmla="*/ 1982872 w 2960775"/>
              <a:gd name="connsiteY23" fmla="*/ 2518830 h 2579373"/>
              <a:gd name="connsiteX24" fmla="*/ 2255922 w 2960775"/>
              <a:gd name="connsiteY24" fmla="*/ 2525180 h 2579373"/>
              <a:gd name="connsiteX25" fmla="*/ 2579772 w 2960775"/>
              <a:gd name="connsiteY25" fmla="*/ 2283880 h 2579373"/>
              <a:gd name="connsiteX26" fmla="*/ 2541672 w 2960775"/>
              <a:gd name="connsiteY26" fmla="*/ 2112430 h 2579373"/>
              <a:gd name="connsiteX27" fmla="*/ 2655972 w 2960775"/>
              <a:gd name="connsiteY27" fmla="*/ 1883830 h 2579373"/>
              <a:gd name="connsiteX28" fmla="*/ 2960772 w 2960775"/>
              <a:gd name="connsiteY28" fmla="*/ 1629830 h 2579373"/>
              <a:gd name="connsiteX29" fmla="*/ 2649622 w 2960775"/>
              <a:gd name="connsiteY29" fmla="*/ 1312330 h 2579373"/>
              <a:gd name="connsiteX30" fmla="*/ 2440072 w 2960775"/>
              <a:gd name="connsiteY30" fmla="*/ 1128180 h 2579373"/>
              <a:gd name="connsiteX31" fmla="*/ 2325772 w 2960775"/>
              <a:gd name="connsiteY31" fmla="*/ 772580 h 2579373"/>
              <a:gd name="connsiteX32" fmla="*/ 2040022 w 2960775"/>
              <a:gd name="connsiteY32" fmla="*/ 486830 h 2579373"/>
              <a:gd name="connsiteX33" fmla="*/ 1982872 w 2960775"/>
              <a:gd name="connsiteY33" fmla="*/ 372530 h 2579373"/>
              <a:gd name="connsiteX34" fmla="*/ 1855872 w 2960775"/>
              <a:gd name="connsiteY34" fmla="*/ 220130 h 2579373"/>
              <a:gd name="connsiteX35" fmla="*/ 1684422 w 2960775"/>
              <a:gd name="connsiteY35" fmla="*/ 35980 h 2579373"/>
              <a:gd name="connsiteX36" fmla="*/ 1576472 w 2960775"/>
              <a:gd name="connsiteY36" fmla="*/ 251880 h 2579373"/>
              <a:gd name="connsiteX37" fmla="*/ 1246272 w 2960775"/>
              <a:gd name="connsiteY37" fmla="*/ 118530 h 2579373"/>
              <a:gd name="connsiteX38" fmla="*/ 1252622 w 2960775"/>
              <a:gd name="connsiteY38" fmla="*/ 302680 h 2579373"/>
              <a:gd name="connsiteX39" fmla="*/ 1246272 w 2960775"/>
              <a:gd name="connsiteY39" fmla="*/ 340780 h 2579373"/>
              <a:gd name="connsiteX40" fmla="*/ 1258972 w 2960775"/>
              <a:gd name="connsiteY40" fmla="*/ 391580 h 2579373"/>
              <a:gd name="connsiteX41" fmla="*/ 1557422 w 2960775"/>
              <a:gd name="connsiteY41" fmla="*/ 480480 h 2579373"/>
              <a:gd name="connsiteX42" fmla="*/ 1614572 w 2960775"/>
              <a:gd name="connsiteY42" fmla="*/ 721780 h 2579373"/>
              <a:gd name="connsiteX43" fmla="*/ 1354222 w 2960775"/>
              <a:gd name="connsiteY43" fmla="*/ 537630 h 2579373"/>
              <a:gd name="connsiteX44" fmla="*/ 1271672 w 2960775"/>
              <a:gd name="connsiteY44" fmla="*/ 709080 h 2579373"/>
              <a:gd name="connsiteX45" fmla="*/ 820822 w 2960775"/>
              <a:gd name="connsiteY45" fmla="*/ 804330 h 2579373"/>
              <a:gd name="connsiteX46" fmla="*/ 954172 w 2960775"/>
              <a:gd name="connsiteY46" fmla="*/ 651930 h 2579373"/>
              <a:gd name="connsiteX47" fmla="*/ 1081172 w 2960775"/>
              <a:gd name="connsiteY47" fmla="*/ 505880 h 2579373"/>
              <a:gd name="connsiteX48" fmla="*/ 1030372 w 2960775"/>
              <a:gd name="connsiteY48" fmla="*/ 366180 h 2579373"/>
              <a:gd name="connsiteX49" fmla="*/ 731922 w 2960775"/>
              <a:gd name="connsiteY49" fmla="*/ 277280 h 2579373"/>
              <a:gd name="connsiteX50" fmla="*/ 833522 w 2960775"/>
              <a:gd name="connsiteY50" fmla="*/ 10580 h 2579373"/>
              <a:gd name="connsiteX51" fmla="*/ 592222 w 2960775"/>
              <a:gd name="connsiteY51" fmla="*/ 61380 h 2579373"/>
              <a:gd name="connsiteX52" fmla="*/ 122322 w 2960775"/>
              <a:gd name="connsiteY52" fmla="*/ 137580 h 2579373"/>
              <a:gd name="connsiteX53" fmla="*/ 406076 w 2960775"/>
              <a:gd name="connsiteY53" fmla="*/ 392850 h 2579373"/>
              <a:gd name="connsiteX0" fmla="*/ 665194 w 3255997"/>
              <a:gd name="connsiteY0" fmla="*/ 359830 h 2579373"/>
              <a:gd name="connsiteX1" fmla="*/ 798544 w 3255997"/>
              <a:gd name="connsiteY1" fmla="*/ 486830 h 2579373"/>
              <a:gd name="connsiteX2" fmla="*/ 868394 w 3255997"/>
              <a:gd name="connsiteY2" fmla="*/ 543980 h 2579373"/>
              <a:gd name="connsiteX3" fmla="*/ 881094 w 3255997"/>
              <a:gd name="connsiteY3" fmla="*/ 670980 h 2579373"/>
              <a:gd name="connsiteX4" fmla="*/ 836644 w 3255997"/>
              <a:gd name="connsiteY4" fmla="*/ 721780 h 2579373"/>
              <a:gd name="connsiteX5" fmla="*/ 773144 w 3255997"/>
              <a:gd name="connsiteY5" fmla="*/ 785280 h 2579373"/>
              <a:gd name="connsiteX6" fmla="*/ 728694 w 3255997"/>
              <a:gd name="connsiteY6" fmla="*/ 994830 h 2579373"/>
              <a:gd name="connsiteX7" fmla="*/ 741394 w 3255997"/>
              <a:gd name="connsiteY7" fmla="*/ 1159930 h 2579373"/>
              <a:gd name="connsiteX8" fmla="*/ 893794 w 3255997"/>
              <a:gd name="connsiteY8" fmla="*/ 1318680 h 2579373"/>
              <a:gd name="connsiteX9" fmla="*/ 766794 w 3255997"/>
              <a:gd name="connsiteY9" fmla="*/ 1420280 h 2579373"/>
              <a:gd name="connsiteX10" fmla="*/ 481044 w 3255997"/>
              <a:gd name="connsiteY10" fmla="*/ 1458380 h 2579373"/>
              <a:gd name="connsiteX11" fmla="*/ 341344 w 3255997"/>
              <a:gd name="connsiteY11" fmla="*/ 1566330 h 2579373"/>
              <a:gd name="connsiteX12" fmla="*/ 309594 w 3255997"/>
              <a:gd name="connsiteY12" fmla="*/ 1617130 h 2579373"/>
              <a:gd name="connsiteX13" fmla="*/ 296894 w 3255997"/>
              <a:gd name="connsiteY13" fmla="*/ 1718730 h 2579373"/>
              <a:gd name="connsiteX14" fmla="*/ 309594 w 3255997"/>
              <a:gd name="connsiteY14" fmla="*/ 1782230 h 2579373"/>
              <a:gd name="connsiteX15" fmla="*/ 3908 w 3255997"/>
              <a:gd name="connsiteY15" fmla="*/ 2132809 h 2579373"/>
              <a:gd name="connsiteX16" fmla="*/ 557244 w 3255997"/>
              <a:gd name="connsiteY16" fmla="*/ 1890180 h 2579373"/>
              <a:gd name="connsiteX17" fmla="*/ 531844 w 3255997"/>
              <a:gd name="connsiteY17" fmla="*/ 2055280 h 2579373"/>
              <a:gd name="connsiteX18" fmla="*/ 557244 w 3255997"/>
              <a:gd name="connsiteY18" fmla="*/ 2137830 h 2579373"/>
              <a:gd name="connsiteX19" fmla="*/ 569944 w 3255997"/>
              <a:gd name="connsiteY19" fmla="*/ 2385480 h 2579373"/>
              <a:gd name="connsiteX20" fmla="*/ 804894 w 3255997"/>
              <a:gd name="connsiteY20" fmla="*/ 2442630 h 2579373"/>
              <a:gd name="connsiteX21" fmla="*/ 1338294 w 3255997"/>
              <a:gd name="connsiteY21" fmla="*/ 2575980 h 2579373"/>
              <a:gd name="connsiteX22" fmla="*/ 1827244 w 3255997"/>
              <a:gd name="connsiteY22" fmla="*/ 2537880 h 2579373"/>
              <a:gd name="connsiteX23" fmla="*/ 2278094 w 3255997"/>
              <a:gd name="connsiteY23" fmla="*/ 2518830 h 2579373"/>
              <a:gd name="connsiteX24" fmla="*/ 2551144 w 3255997"/>
              <a:gd name="connsiteY24" fmla="*/ 2525180 h 2579373"/>
              <a:gd name="connsiteX25" fmla="*/ 2874994 w 3255997"/>
              <a:gd name="connsiteY25" fmla="*/ 2283880 h 2579373"/>
              <a:gd name="connsiteX26" fmla="*/ 2836894 w 3255997"/>
              <a:gd name="connsiteY26" fmla="*/ 2112430 h 2579373"/>
              <a:gd name="connsiteX27" fmla="*/ 2951194 w 3255997"/>
              <a:gd name="connsiteY27" fmla="*/ 1883830 h 2579373"/>
              <a:gd name="connsiteX28" fmla="*/ 3255994 w 3255997"/>
              <a:gd name="connsiteY28" fmla="*/ 1629830 h 2579373"/>
              <a:gd name="connsiteX29" fmla="*/ 2944844 w 3255997"/>
              <a:gd name="connsiteY29" fmla="*/ 1312330 h 2579373"/>
              <a:gd name="connsiteX30" fmla="*/ 2735294 w 3255997"/>
              <a:gd name="connsiteY30" fmla="*/ 1128180 h 2579373"/>
              <a:gd name="connsiteX31" fmla="*/ 2620994 w 3255997"/>
              <a:gd name="connsiteY31" fmla="*/ 772580 h 2579373"/>
              <a:gd name="connsiteX32" fmla="*/ 2335244 w 3255997"/>
              <a:gd name="connsiteY32" fmla="*/ 486830 h 2579373"/>
              <a:gd name="connsiteX33" fmla="*/ 2278094 w 3255997"/>
              <a:gd name="connsiteY33" fmla="*/ 372530 h 2579373"/>
              <a:gd name="connsiteX34" fmla="*/ 2151094 w 3255997"/>
              <a:gd name="connsiteY34" fmla="*/ 220130 h 2579373"/>
              <a:gd name="connsiteX35" fmla="*/ 1979644 w 3255997"/>
              <a:gd name="connsiteY35" fmla="*/ 35980 h 2579373"/>
              <a:gd name="connsiteX36" fmla="*/ 1871694 w 3255997"/>
              <a:gd name="connsiteY36" fmla="*/ 251880 h 2579373"/>
              <a:gd name="connsiteX37" fmla="*/ 1541494 w 3255997"/>
              <a:gd name="connsiteY37" fmla="*/ 118530 h 2579373"/>
              <a:gd name="connsiteX38" fmla="*/ 1547844 w 3255997"/>
              <a:gd name="connsiteY38" fmla="*/ 302680 h 2579373"/>
              <a:gd name="connsiteX39" fmla="*/ 1541494 w 3255997"/>
              <a:gd name="connsiteY39" fmla="*/ 340780 h 2579373"/>
              <a:gd name="connsiteX40" fmla="*/ 1554194 w 3255997"/>
              <a:gd name="connsiteY40" fmla="*/ 391580 h 2579373"/>
              <a:gd name="connsiteX41" fmla="*/ 1852644 w 3255997"/>
              <a:gd name="connsiteY41" fmla="*/ 480480 h 2579373"/>
              <a:gd name="connsiteX42" fmla="*/ 1909794 w 3255997"/>
              <a:gd name="connsiteY42" fmla="*/ 721780 h 2579373"/>
              <a:gd name="connsiteX43" fmla="*/ 1649444 w 3255997"/>
              <a:gd name="connsiteY43" fmla="*/ 537630 h 2579373"/>
              <a:gd name="connsiteX44" fmla="*/ 1566894 w 3255997"/>
              <a:gd name="connsiteY44" fmla="*/ 709080 h 2579373"/>
              <a:gd name="connsiteX45" fmla="*/ 1116044 w 3255997"/>
              <a:gd name="connsiteY45" fmla="*/ 804330 h 2579373"/>
              <a:gd name="connsiteX46" fmla="*/ 1249394 w 3255997"/>
              <a:gd name="connsiteY46" fmla="*/ 651930 h 2579373"/>
              <a:gd name="connsiteX47" fmla="*/ 1376394 w 3255997"/>
              <a:gd name="connsiteY47" fmla="*/ 505880 h 2579373"/>
              <a:gd name="connsiteX48" fmla="*/ 1325594 w 3255997"/>
              <a:gd name="connsiteY48" fmla="*/ 366180 h 2579373"/>
              <a:gd name="connsiteX49" fmla="*/ 1027144 w 3255997"/>
              <a:gd name="connsiteY49" fmla="*/ 277280 h 2579373"/>
              <a:gd name="connsiteX50" fmla="*/ 1128744 w 3255997"/>
              <a:gd name="connsiteY50" fmla="*/ 10580 h 2579373"/>
              <a:gd name="connsiteX51" fmla="*/ 887444 w 3255997"/>
              <a:gd name="connsiteY51" fmla="*/ 61380 h 2579373"/>
              <a:gd name="connsiteX52" fmla="*/ 417544 w 3255997"/>
              <a:gd name="connsiteY52" fmla="*/ 137580 h 2579373"/>
              <a:gd name="connsiteX53" fmla="*/ 701298 w 3255997"/>
              <a:gd name="connsiteY53" fmla="*/ 392850 h 2579373"/>
              <a:gd name="connsiteX0" fmla="*/ 662303 w 3253106"/>
              <a:gd name="connsiteY0" fmla="*/ 359830 h 2579373"/>
              <a:gd name="connsiteX1" fmla="*/ 795653 w 3253106"/>
              <a:gd name="connsiteY1" fmla="*/ 486830 h 2579373"/>
              <a:gd name="connsiteX2" fmla="*/ 865503 w 3253106"/>
              <a:gd name="connsiteY2" fmla="*/ 543980 h 2579373"/>
              <a:gd name="connsiteX3" fmla="*/ 878203 w 3253106"/>
              <a:gd name="connsiteY3" fmla="*/ 670980 h 2579373"/>
              <a:gd name="connsiteX4" fmla="*/ 833753 w 3253106"/>
              <a:gd name="connsiteY4" fmla="*/ 721780 h 2579373"/>
              <a:gd name="connsiteX5" fmla="*/ 770253 w 3253106"/>
              <a:gd name="connsiteY5" fmla="*/ 785280 h 2579373"/>
              <a:gd name="connsiteX6" fmla="*/ 725803 w 3253106"/>
              <a:gd name="connsiteY6" fmla="*/ 994830 h 2579373"/>
              <a:gd name="connsiteX7" fmla="*/ 738503 w 3253106"/>
              <a:gd name="connsiteY7" fmla="*/ 1159930 h 2579373"/>
              <a:gd name="connsiteX8" fmla="*/ 890903 w 3253106"/>
              <a:gd name="connsiteY8" fmla="*/ 1318680 h 2579373"/>
              <a:gd name="connsiteX9" fmla="*/ 763903 w 3253106"/>
              <a:gd name="connsiteY9" fmla="*/ 1420280 h 2579373"/>
              <a:gd name="connsiteX10" fmla="*/ 478153 w 3253106"/>
              <a:gd name="connsiteY10" fmla="*/ 1458380 h 2579373"/>
              <a:gd name="connsiteX11" fmla="*/ 338453 w 3253106"/>
              <a:gd name="connsiteY11" fmla="*/ 1566330 h 2579373"/>
              <a:gd name="connsiteX12" fmla="*/ 306703 w 3253106"/>
              <a:gd name="connsiteY12" fmla="*/ 1617130 h 2579373"/>
              <a:gd name="connsiteX13" fmla="*/ 294003 w 3253106"/>
              <a:gd name="connsiteY13" fmla="*/ 1718730 h 2579373"/>
              <a:gd name="connsiteX14" fmla="*/ 306703 w 3253106"/>
              <a:gd name="connsiteY14" fmla="*/ 1782230 h 2579373"/>
              <a:gd name="connsiteX15" fmla="*/ 1017 w 3253106"/>
              <a:gd name="connsiteY15" fmla="*/ 2132809 h 2579373"/>
              <a:gd name="connsiteX16" fmla="*/ 219427 w 3253106"/>
              <a:gd name="connsiteY16" fmla="*/ 2272953 h 2579373"/>
              <a:gd name="connsiteX17" fmla="*/ 528953 w 3253106"/>
              <a:gd name="connsiteY17" fmla="*/ 2055280 h 2579373"/>
              <a:gd name="connsiteX18" fmla="*/ 554353 w 3253106"/>
              <a:gd name="connsiteY18" fmla="*/ 2137830 h 2579373"/>
              <a:gd name="connsiteX19" fmla="*/ 567053 w 3253106"/>
              <a:gd name="connsiteY19" fmla="*/ 2385480 h 2579373"/>
              <a:gd name="connsiteX20" fmla="*/ 802003 w 3253106"/>
              <a:gd name="connsiteY20" fmla="*/ 2442630 h 2579373"/>
              <a:gd name="connsiteX21" fmla="*/ 1335403 w 3253106"/>
              <a:gd name="connsiteY21" fmla="*/ 2575980 h 2579373"/>
              <a:gd name="connsiteX22" fmla="*/ 1824353 w 3253106"/>
              <a:gd name="connsiteY22" fmla="*/ 2537880 h 2579373"/>
              <a:gd name="connsiteX23" fmla="*/ 2275203 w 3253106"/>
              <a:gd name="connsiteY23" fmla="*/ 2518830 h 2579373"/>
              <a:gd name="connsiteX24" fmla="*/ 2548253 w 3253106"/>
              <a:gd name="connsiteY24" fmla="*/ 2525180 h 2579373"/>
              <a:gd name="connsiteX25" fmla="*/ 2872103 w 3253106"/>
              <a:gd name="connsiteY25" fmla="*/ 2283880 h 2579373"/>
              <a:gd name="connsiteX26" fmla="*/ 2834003 w 3253106"/>
              <a:gd name="connsiteY26" fmla="*/ 2112430 h 2579373"/>
              <a:gd name="connsiteX27" fmla="*/ 2948303 w 3253106"/>
              <a:gd name="connsiteY27" fmla="*/ 1883830 h 2579373"/>
              <a:gd name="connsiteX28" fmla="*/ 3253103 w 3253106"/>
              <a:gd name="connsiteY28" fmla="*/ 1629830 h 2579373"/>
              <a:gd name="connsiteX29" fmla="*/ 2941953 w 3253106"/>
              <a:gd name="connsiteY29" fmla="*/ 1312330 h 2579373"/>
              <a:gd name="connsiteX30" fmla="*/ 2732403 w 3253106"/>
              <a:gd name="connsiteY30" fmla="*/ 1128180 h 2579373"/>
              <a:gd name="connsiteX31" fmla="*/ 2618103 w 3253106"/>
              <a:gd name="connsiteY31" fmla="*/ 772580 h 2579373"/>
              <a:gd name="connsiteX32" fmla="*/ 2332353 w 3253106"/>
              <a:gd name="connsiteY32" fmla="*/ 486830 h 2579373"/>
              <a:gd name="connsiteX33" fmla="*/ 2275203 w 3253106"/>
              <a:gd name="connsiteY33" fmla="*/ 372530 h 2579373"/>
              <a:gd name="connsiteX34" fmla="*/ 2148203 w 3253106"/>
              <a:gd name="connsiteY34" fmla="*/ 220130 h 2579373"/>
              <a:gd name="connsiteX35" fmla="*/ 1976753 w 3253106"/>
              <a:gd name="connsiteY35" fmla="*/ 35980 h 2579373"/>
              <a:gd name="connsiteX36" fmla="*/ 1868803 w 3253106"/>
              <a:gd name="connsiteY36" fmla="*/ 251880 h 2579373"/>
              <a:gd name="connsiteX37" fmla="*/ 1538603 w 3253106"/>
              <a:gd name="connsiteY37" fmla="*/ 118530 h 2579373"/>
              <a:gd name="connsiteX38" fmla="*/ 1544953 w 3253106"/>
              <a:gd name="connsiteY38" fmla="*/ 302680 h 2579373"/>
              <a:gd name="connsiteX39" fmla="*/ 1538603 w 3253106"/>
              <a:gd name="connsiteY39" fmla="*/ 340780 h 2579373"/>
              <a:gd name="connsiteX40" fmla="*/ 1551303 w 3253106"/>
              <a:gd name="connsiteY40" fmla="*/ 391580 h 2579373"/>
              <a:gd name="connsiteX41" fmla="*/ 1849753 w 3253106"/>
              <a:gd name="connsiteY41" fmla="*/ 480480 h 2579373"/>
              <a:gd name="connsiteX42" fmla="*/ 1906903 w 3253106"/>
              <a:gd name="connsiteY42" fmla="*/ 721780 h 2579373"/>
              <a:gd name="connsiteX43" fmla="*/ 1646553 w 3253106"/>
              <a:gd name="connsiteY43" fmla="*/ 537630 h 2579373"/>
              <a:gd name="connsiteX44" fmla="*/ 1564003 w 3253106"/>
              <a:gd name="connsiteY44" fmla="*/ 709080 h 2579373"/>
              <a:gd name="connsiteX45" fmla="*/ 1113153 w 3253106"/>
              <a:gd name="connsiteY45" fmla="*/ 804330 h 2579373"/>
              <a:gd name="connsiteX46" fmla="*/ 1246503 w 3253106"/>
              <a:gd name="connsiteY46" fmla="*/ 651930 h 2579373"/>
              <a:gd name="connsiteX47" fmla="*/ 1373503 w 3253106"/>
              <a:gd name="connsiteY47" fmla="*/ 505880 h 2579373"/>
              <a:gd name="connsiteX48" fmla="*/ 1322703 w 3253106"/>
              <a:gd name="connsiteY48" fmla="*/ 366180 h 2579373"/>
              <a:gd name="connsiteX49" fmla="*/ 1024253 w 3253106"/>
              <a:gd name="connsiteY49" fmla="*/ 277280 h 2579373"/>
              <a:gd name="connsiteX50" fmla="*/ 1125853 w 3253106"/>
              <a:gd name="connsiteY50" fmla="*/ 10580 h 2579373"/>
              <a:gd name="connsiteX51" fmla="*/ 884553 w 3253106"/>
              <a:gd name="connsiteY51" fmla="*/ 61380 h 2579373"/>
              <a:gd name="connsiteX52" fmla="*/ 414653 w 3253106"/>
              <a:gd name="connsiteY52" fmla="*/ 137580 h 2579373"/>
              <a:gd name="connsiteX53" fmla="*/ 698407 w 3253106"/>
              <a:gd name="connsiteY53" fmla="*/ 392850 h 2579373"/>
              <a:gd name="connsiteX0" fmla="*/ 662096 w 3252899"/>
              <a:gd name="connsiteY0" fmla="*/ 359830 h 2579373"/>
              <a:gd name="connsiteX1" fmla="*/ 795446 w 3252899"/>
              <a:gd name="connsiteY1" fmla="*/ 486830 h 2579373"/>
              <a:gd name="connsiteX2" fmla="*/ 865296 w 3252899"/>
              <a:gd name="connsiteY2" fmla="*/ 543980 h 2579373"/>
              <a:gd name="connsiteX3" fmla="*/ 877996 w 3252899"/>
              <a:gd name="connsiteY3" fmla="*/ 670980 h 2579373"/>
              <a:gd name="connsiteX4" fmla="*/ 833546 w 3252899"/>
              <a:gd name="connsiteY4" fmla="*/ 721780 h 2579373"/>
              <a:gd name="connsiteX5" fmla="*/ 770046 w 3252899"/>
              <a:gd name="connsiteY5" fmla="*/ 785280 h 2579373"/>
              <a:gd name="connsiteX6" fmla="*/ 725596 w 3252899"/>
              <a:gd name="connsiteY6" fmla="*/ 994830 h 2579373"/>
              <a:gd name="connsiteX7" fmla="*/ 738296 w 3252899"/>
              <a:gd name="connsiteY7" fmla="*/ 1159930 h 2579373"/>
              <a:gd name="connsiteX8" fmla="*/ 890696 w 3252899"/>
              <a:gd name="connsiteY8" fmla="*/ 1318680 h 2579373"/>
              <a:gd name="connsiteX9" fmla="*/ 763696 w 3252899"/>
              <a:gd name="connsiteY9" fmla="*/ 1420280 h 2579373"/>
              <a:gd name="connsiteX10" fmla="*/ 477946 w 3252899"/>
              <a:gd name="connsiteY10" fmla="*/ 1458380 h 2579373"/>
              <a:gd name="connsiteX11" fmla="*/ 338246 w 3252899"/>
              <a:gd name="connsiteY11" fmla="*/ 1566330 h 2579373"/>
              <a:gd name="connsiteX12" fmla="*/ 306496 w 3252899"/>
              <a:gd name="connsiteY12" fmla="*/ 1617130 h 2579373"/>
              <a:gd name="connsiteX13" fmla="*/ 293796 w 3252899"/>
              <a:gd name="connsiteY13" fmla="*/ 1718730 h 2579373"/>
              <a:gd name="connsiteX14" fmla="*/ 306496 w 3252899"/>
              <a:gd name="connsiteY14" fmla="*/ 1782230 h 2579373"/>
              <a:gd name="connsiteX15" fmla="*/ 810 w 3252899"/>
              <a:gd name="connsiteY15" fmla="*/ 2132809 h 2579373"/>
              <a:gd name="connsiteX16" fmla="*/ 219220 w 3252899"/>
              <a:gd name="connsiteY16" fmla="*/ 2272953 h 2579373"/>
              <a:gd name="connsiteX17" fmla="*/ 284197 w 3252899"/>
              <a:gd name="connsiteY17" fmla="*/ 2347675 h 2579373"/>
              <a:gd name="connsiteX18" fmla="*/ 554146 w 3252899"/>
              <a:gd name="connsiteY18" fmla="*/ 2137830 h 2579373"/>
              <a:gd name="connsiteX19" fmla="*/ 566846 w 3252899"/>
              <a:gd name="connsiteY19" fmla="*/ 2385480 h 2579373"/>
              <a:gd name="connsiteX20" fmla="*/ 801796 w 3252899"/>
              <a:gd name="connsiteY20" fmla="*/ 2442630 h 2579373"/>
              <a:gd name="connsiteX21" fmla="*/ 1335196 w 3252899"/>
              <a:gd name="connsiteY21" fmla="*/ 2575980 h 2579373"/>
              <a:gd name="connsiteX22" fmla="*/ 1824146 w 3252899"/>
              <a:gd name="connsiteY22" fmla="*/ 2537880 h 2579373"/>
              <a:gd name="connsiteX23" fmla="*/ 2274996 w 3252899"/>
              <a:gd name="connsiteY23" fmla="*/ 2518830 h 2579373"/>
              <a:gd name="connsiteX24" fmla="*/ 2548046 w 3252899"/>
              <a:gd name="connsiteY24" fmla="*/ 2525180 h 2579373"/>
              <a:gd name="connsiteX25" fmla="*/ 2871896 w 3252899"/>
              <a:gd name="connsiteY25" fmla="*/ 2283880 h 2579373"/>
              <a:gd name="connsiteX26" fmla="*/ 2833796 w 3252899"/>
              <a:gd name="connsiteY26" fmla="*/ 2112430 h 2579373"/>
              <a:gd name="connsiteX27" fmla="*/ 2948096 w 3252899"/>
              <a:gd name="connsiteY27" fmla="*/ 1883830 h 2579373"/>
              <a:gd name="connsiteX28" fmla="*/ 3252896 w 3252899"/>
              <a:gd name="connsiteY28" fmla="*/ 1629830 h 2579373"/>
              <a:gd name="connsiteX29" fmla="*/ 2941746 w 3252899"/>
              <a:gd name="connsiteY29" fmla="*/ 1312330 h 2579373"/>
              <a:gd name="connsiteX30" fmla="*/ 2732196 w 3252899"/>
              <a:gd name="connsiteY30" fmla="*/ 1128180 h 2579373"/>
              <a:gd name="connsiteX31" fmla="*/ 2617896 w 3252899"/>
              <a:gd name="connsiteY31" fmla="*/ 772580 h 2579373"/>
              <a:gd name="connsiteX32" fmla="*/ 2332146 w 3252899"/>
              <a:gd name="connsiteY32" fmla="*/ 486830 h 2579373"/>
              <a:gd name="connsiteX33" fmla="*/ 2274996 w 3252899"/>
              <a:gd name="connsiteY33" fmla="*/ 372530 h 2579373"/>
              <a:gd name="connsiteX34" fmla="*/ 2147996 w 3252899"/>
              <a:gd name="connsiteY34" fmla="*/ 220130 h 2579373"/>
              <a:gd name="connsiteX35" fmla="*/ 1976546 w 3252899"/>
              <a:gd name="connsiteY35" fmla="*/ 35980 h 2579373"/>
              <a:gd name="connsiteX36" fmla="*/ 1868596 w 3252899"/>
              <a:gd name="connsiteY36" fmla="*/ 251880 h 2579373"/>
              <a:gd name="connsiteX37" fmla="*/ 1538396 w 3252899"/>
              <a:gd name="connsiteY37" fmla="*/ 118530 h 2579373"/>
              <a:gd name="connsiteX38" fmla="*/ 1544746 w 3252899"/>
              <a:gd name="connsiteY38" fmla="*/ 302680 h 2579373"/>
              <a:gd name="connsiteX39" fmla="*/ 1538396 w 3252899"/>
              <a:gd name="connsiteY39" fmla="*/ 340780 h 2579373"/>
              <a:gd name="connsiteX40" fmla="*/ 1551096 w 3252899"/>
              <a:gd name="connsiteY40" fmla="*/ 391580 h 2579373"/>
              <a:gd name="connsiteX41" fmla="*/ 1849546 w 3252899"/>
              <a:gd name="connsiteY41" fmla="*/ 480480 h 2579373"/>
              <a:gd name="connsiteX42" fmla="*/ 1906696 w 3252899"/>
              <a:gd name="connsiteY42" fmla="*/ 721780 h 2579373"/>
              <a:gd name="connsiteX43" fmla="*/ 1646346 w 3252899"/>
              <a:gd name="connsiteY43" fmla="*/ 537630 h 2579373"/>
              <a:gd name="connsiteX44" fmla="*/ 1563796 w 3252899"/>
              <a:gd name="connsiteY44" fmla="*/ 709080 h 2579373"/>
              <a:gd name="connsiteX45" fmla="*/ 1112946 w 3252899"/>
              <a:gd name="connsiteY45" fmla="*/ 804330 h 2579373"/>
              <a:gd name="connsiteX46" fmla="*/ 1246296 w 3252899"/>
              <a:gd name="connsiteY46" fmla="*/ 651930 h 2579373"/>
              <a:gd name="connsiteX47" fmla="*/ 1373296 w 3252899"/>
              <a:gd name="connsiteY47" fmla="*/ 505880 h 2579373"/>
              <a:gd name="connsiteX48" fmla="*/ 1322496 w 3252899"/>
              <a:gd name="connsiteY48" fmla="*/ 366180 h 2579373"/>
              <a:gd name="connsiteX49" fmla="*/ 1024046 w 3252899"/>
              <a:gd name="connsiteY49" fmla="*/ 277280 h 2579373"/>
              <a:gd name="connsiteX50" fmla="*/ 1125646 w 3252899"/>
              <a:gd name="connsiteY50" fmla="*/ 10580 h 2579373"/>
              <a:gd name="connsiteX51" fmla="*/ 884346 w 3252899"/>
              <a:gd name="connsiteY51" fmla="*/ 61380 h 2579373"/>
              <a:gd name="connsiteX52" fmla="*/ 414446 w 3252899"/>
              <a:gd name="connsiteY52" fmla="*/ 137580 h 2579373"/>
              <a:gd name="connsiteX53" fmla="*/ 698200 w 3252899"/>
              <a:gd name="connsiteY53" fmla="*/ 392850 h 2579373"/>
              <a:gd name="connsiteX0" fmla="*/ 662096 w 3252899"/>
              <a:gd name="connsiteY0" fmla="*/ 359830 h 2579373"/>
              <a:gd name="connsiteX1" fmla="*/ 795446 w 3252899"/>
              <a:gd name="connsiteY1" fmla="*/ 486830 h 2579373"/>
              <a:gd name="connsiteX2" fmla="*/ 865296 w 3252899"/>
              <a:gd name="connsiteY2" fmla="*/ 543980 h 2579373"/>
              <a:gd name="connsiteX3" fmla="*/ 877996 w 3252899"/>
              <a:gd name="connsiteY3" fmla="*/ 670980 h 2579373"/>
              <a:gd name="connsiteX4" fmla="*/ 833546 w 3252899"/>
              <a:gd name="connsiteY4" fmla="*/ 721780 h 2579373"/>
              <a:gd name="connsiteX5" fmla="*/ 770046 w 3252899"/>
              <a:gd name="connsiteY5" fmla="*/ 785280 h 2579373"/>
              <a:gd name="connsiteX6" fmla="*/ 725596 w 3252899"/>
              <a:gd name="connsiteY6" fmla="*/ 994830 h 2579373"/>
              <a:gd name="connsiteX7" fmla="*/ 738296 w 3252899"/>
              <a:gd name="connsiteY7" fmla="*/ 1159930 h 2579373"/>
              <a:gd name="connsiteX8" fmla="*/ 890696 w 3252899"/>
              <a:gd name="connsiteY8" fmla="*/ 1318680 h 2579373"/>
              <a:gd name="connsiteX9" fmla="*/ 763696 w 3252899"/>
              <a:gd name="connsiteY9" fmla="*/ 1420280 h 2579373"/>
              <a:gd name="connsiteX10" fmla="*/ 477946 w 3252899"/>
              <a:gd name="connsiteY10" fmla="*/ 1458380 h 2579373"/>
              <a:gd name="connsiteX11" fmla="*/ 338246 w 3252899"/>
              <a:gd name="connsiteY11" fmla="*/ 1566330 h 2579373"/>
              <a:gd name="connsiteX12" fmla="*/ 306496 w 3252899"/>
              <a:gd name="connsiteY12" fmla="*/ 1617130 h 2579373"/>
              <a:gd name="connsiteX13" fmla="*/ 293796 w 3252899"/>
              <a:gd name="connsiteY13" fmla="*/ 1718730 h 2579373"/>
              <a:gd name="connsiteX14" fmla="*/ 306496 w 3252899"/>
              <a:gd name="connsiteY14" fmla="*/ 1782230 h 2579373"/>
              <a:gd name="connsiteX15" fmla="*/ 810 w 3252899"/>
              <a:gd name="connsiteY15" fmla="*/ 2132809 h 2579373"/>
              <a:gd name="connsiteX16" fmla="*/ 219220 w 3252899"/>
              <a:gd name="connsiteY16" fmla="*/ 2272953 h 2579373"/>
              <a:gd name="connsiteX17" fmla="*/ 284197 w 3252899"/>
              <a:gd name="connsiteY17" fmla="*/ 2347675 h 2579373"/>
              <a:gd name="connsiteX18" fmla="*/ 261750 w 3252899"/>
              <a:gd name="connsiteY18" fmla="*/ 2446174 h 2579373"/>
              <a:gd name="connsiteX19" fmla="*/ 566846 w 3252899"/>
              <a:gd name="connsiteY19" fmla="*/ 2385480 h 2579373"/>
              <a:gd name="connsiteX20" fmla="*/ 801796 w 3252899"/>
              <a:gd name="connsiteY20" fmla="*/ 2442630 h 2579373"/>
              <a:gd name="connsiteX21" fmla="*/ 1335196 w 3252899"/>
              <a:gd name="connsiteY21" fmla="*/ 2575980 h 2579373"/>
              <a:gd name="connsiteX22" fmla="*/ 1824146 w 3252899"/>
              <a:gd name="connsiteY22" fmla="*/ 2537880 h 2579373"/>
              <a:gd name="connsiteX23" fmla="*/ 2274996 w 3252899"/>
              <a:gd name="connsiteY23" fmla="*/ 2518830 h 2579373"/>
              <a:gd name="connsiteX24" fmla="*/ 2548046 w 3252899"/>
              <a:gd name="connsiteY24" fmla="*/ 2525180 h 2579373"/>
              <a:gd name="connsiteX25" fmla="*/ 2871896 w 3252899"/>
              <a:gd name="connsiteY25" fmla="*/ 2283880 h 2579373"/>
              <a:gd name="connsiteX26" fmla="*/ 2833796 w 3252899"/>
              <a:gd name="connsiteY26" fmla="*/ 2112430 h 2579373"/>
              <a:gd name="connsiteX27" fmla="*/ 2948096 w 3252899"/>
              <a:gd name="connsiteY27" fmla="*/ 1883830 h 2579373"/>
              <a:gd name="connsiteX28" fmla="*/ 3252896 w 3252899"/>
              <a:gd name="connsiteY28" fmla="*/ 1629830 h 2579373"/>
              <a:gd name="connsiteX29" fmla="*/ 2941746 w 3252899"/>
              <a:gd name="connsiteY29" fmla="*/ 1312330 h 2579373"/>
              <a:gd name="connsiteX30" fmla="*/ 2732196 w 3252899"/>
              <a:gd name="connsiteY30" fmla="*/ 1128180 h 2579373"/>
              <a:gd name="connsiteX31" fmla="*/ 2617896 w 3252899"/>
              <a:gd name="connsiteY31" fmla="*/ 772580 h 2579373"/>
              <a:gd name="connsiteX32" fmla="*/ 2332146 w 3252899"/>
              <a:gd name="connsiteY32" fmla="*/ 486830 h 2579373"/>
              <a:gd name="connsiteX33" fmla="*/ 2274996 w 3252899"/>
              <a:gd name="connsiteY33" fmla="*/ 372530 h 2579373"/>
              <a:gd name="connsiteX34" fmla="*/ 2147996 w 3252899"/>
              <a:gd name="connsiteY34" fmla="*/ 220130 h 2579373"/>
              <a:gd name="connsiteX35" fmla="*/ 1976546 w 3252899"/>
              <a:gd name="connsiteY35" fmla="*/ 35980 h 2579373"/>
              <a:gd name="connsiteX36" fmla="*/ 1868596 w 3252899"/>
              <a:gd name="connsiteY36" fmla="*/ 251880 h 2579373"/>
              <a:gd name="connsiteX37" fmla="*/ 1538396 w 3252899"/>
              <a:gd name="connsiteY37" fmla="*/ 118530 h 2579373"/>
              <a:gd name="connsiteX38" fmla="*/ 1544746 w 3252899"/>
              <a:gd name="connsiteY38" fmla="*/ 302680 h 2579373"/>
              <a:gd name="connsiteX39" fmla="*/ 1538396 w 3252899"/>
              <a:gd name="connsiteY39" fmla="*/ 340780 h 2579373"/>
              <a:gd name="connsiteX40" fmla="*/ 1551096 w 3252899"/>
              <a:gd name="connsiteY40" fmla="*/ 391580 h 2579373"/>
              <a:gd name="connsiteX41" fmla="*/ 1849546 w 3252899"/>
              <a:gd name="connsiteY41" fmla="*/ 480480 h 2579373"/>
              <a:gd name="connsiteX42" fmla="*/ 1906696 w 3252899"/>
              <a:gd name="connsiteY42" fmla="*/ 721780 h 2579373"/>
              <a:gd name="connsiteX43" fmla="*/ 1646346 w 3252899"/>
              <a:gd name="connsiteY43" fmla="*/ 537630 h 2579373"/>
              <a:gd name="connsiteX44" fmla="*/ 1563796 w 3252899"/>
              <a:gd name="connsiteY44" fmla="*/ 709080 h 2579373"/>
              <a:gd name="connsiteX45" fmla="*/ 1112946 w 3252899"/>
              <a:gd name="connsiteY45" fmla="*/ 804330 h 2579373"/>
              <a:gd name="connsiteX46" fmla="*/ 1246296 w 3252899"/>
              <a:gd name="connsiteY46" fmla="*/ 651930 h 2579373"/>
              <a:gd name="connsiteX47" fmla="*/ 1373296 w 3252899"/>
              <a:gd name="connsiteY47" fmla="*/ 505880 h 2579373"/>
              <a:gd name="connsiteX48" fmla="*/ 1322496 w 3252899"/>
              <a:gd name="connsiteY48" fmla="*/ 366180 h 2579373"/>
              <a:gd name="connsiteX49" fmla="*/ 1024046 w 3252899"/>
              <a:gd name="connsiteY49" fmla="*/ 277280 h 2579373"/>
              <a:gd name="connsiteX50" fmla="*/ 1125646 w 3252899"/>
              <a:gd name="connsiteY50" fmla="*/ 10580 h 2579373"/>
              <a:gd name="connsiteX51" fmla="*/ 884346 w 3252899"/>
              <a:gd name="connsiteY51" fmla="*/ 61380 h 2579373"/>
              <a:gd name="connsiteX52" fmla="*/ 414446 w 3252899"/>
              <a:gd name="connsiteY52" fmla="*/ 137580 h 2579373"/>
              <a:gd name="connsiteX53" fmla="*/ 698200 w 3252899"/>
              <a:gd name="connsiteY53" fmla="*/ 392850 h 2579373"/>
              <a:gd name="connsiteX0" fmla="*/ 662096 w 3252899"/>
              <a:gd name="connsiteY0" fmla="*/ 364042 h 2583585"/>
              <a:gd name="connsiteX1" fmla="*/ 795446 w 3252899"/>
              <a:gd name="connsiteY1" fmla="*/ 491042 h 2583585"/>
              <a:gd name="connsiteX2" fmla="*/ 865296 w 3252899"/>
              <a:gd name="connsiteY2" fmla="*/ 548192 h 2583585"/>
              <a:gd name="connsiteX3" fmla="*/ 877996 w 3252899"/>
              <a:gd name="connsiteY3" fmla="*/ 675192 h 2583585"/>
              <a:gd name="connsiteX4" fmla="*/ 833546 w 3252899"/>
              <a:gd name="connsiteY4" fmla="*/ 725992 h 2583585"/>
              <a:gd name="connsiteX5" fmla="*/ 770046 w 3252899"/>
              <a:gd name="connsiteY5" fmla="*/ 789492 h 2583585"/>
              <a:gd name="connsiteX6" fmla="*/ 725596 w 3252899"/>
              <a:gd name="connsiteY6" fmla="*/ 999042 h 2583585"/>
              <a:gd name="connsiteX7" fmla="*/ 738296 w 3252899"/>
              <a:gd name="connsiteY7" fmla="*/ 1164142 h 2583585"/>
              <a:gd name="connsiteX8" fmla="*/ 890696 w 3252899"/>
              <a:gd name="connsiteY8" fmla="*/ 1322892 h 2583585"/>
              <a:gd name="connsiteX9" fmla="*/ 763696 w 3252899"/>
              <a:gd name="connsiteY9" fmla="*/ 1424492 h 2583585"/>
              <a:gd name="connsiteX10" fmla="*/ 477946 w 3252899"/>
              <a:gd name="connsiteY10" fmla="*/ 1462592 h 2583585"/>
              <a:gd name="connsiteX11" fmla="*/ 338246 w 3252899"/>
              <a:gd name="connsiteY11" fmla="*/ 1570542 h 2583585"/>
              <a:gd name="connsiteX12" fmla="*/ 306496 w 3252899"/>
              <a:gd name="connsiteY12" fmla="*/ 1621342 h 2583585"/>
              <a:gd name="connsiteX13" fmla="*/ 293796 w 3252899"/>
              <a:gd name="connsiteY13" fmla="*/ 1722942 h 2583585"/>
              <a:gd name="connsiteX14" fmla="*/ 306496 w 3252899"/>
              <a:gd name="connsiteY14" fmla="*/ 1786442 h 2583585"/>
              <a:gd name="connsiteX15" fmla="*/ 810 w 3252899"/>
              <a:gd name="connsiteY15" fmla="*/ 2137021 h 2583585"/>
              <a:gd name="connsiteX16" fmla="*/ 219220 w 3252899"/>
              <a:gd name="connsiteY16" fmla="*/ 2277165 h 2583585"/>
              <a:gd name="connsiteX17" fmla="*/ 284197 w 3252899"/>
              <a:gd name="connsiteY17" fmla="*/ 2351887 h 2583585"/>
              <a:gd name="connsiteX18" fmla="*/ 261750 w 3252899"/>
              <a:gd name="connsiteY18" fmla="*/ 2450386 h 2583585"/>
              <a:gd name="connsiteX19" fmla="*/ 566846 w 3252899"/>
              <a:gd name="connsiteY19" fmla="*/ 2389692 h 2583585"/>
              <a:gd name="connsiteX20" fmla="*/ 801796 w 3252899"/>
              <a:gd name="connsiteY20" fmla="*/ 2446842 h 2583585"/>
              <a:gd name="connsiteX21" fmla="*/ 1335196 w 3252899"/>
              <a:gd name="connsiteY21" fmla="*/ 2580192 h 2583585"/>
              <a:gd name="connsiteX22" fmla="*/ 1824146 w 3252899"/>
              <a:gd name="connsiteY22" fmla="*/ 2542092 h 2583585"/>
              <a:gd name="connsiteX23" fmla="*/ 2274996 w 3252899"/>
              <a:gd name="connsiteY23" fmla="*/ 2523042 h 2583585"/>
              <a:gd name="connsiteX24" fmla="*/ 2548046 w 3252899"/>
              <a:gd name="connsiteY24" fmla="*/ 2529392 h 2583585"/>
              <a:gd name="connsiteX25" fmla="*/ 2871896 w 3252899"/>
              <a:gd name="connsiteY25" fmla="*/ 2288092 h 2583585"/>
              <a:gd name="connsiteX26" fmla="*/ 2833796 w 3252899"/>
              <a:gd name="connsiteY26" fmla="*/ 2116642 h 2583585"/>
              <a:gd name="connsiteX27" fmla="*/ 2948096 w 3252899"/>
              <a:gd name="connsiteY27" fmla="*/ 1888042 h 2583585"/>
              <a:gd name="connsiteX28" fmla="*/ 3252896 w 3252899"/>
              <a:gd name="connsiteY28" fmla="*/ 1634042 h 2583585"/>
              <a:gd name="connsiteX29" fmla="*/ 2941746 w 3252899"/>
              <a:gd name="connsiteY29" fmla="*/ 1316542 h 2583585"/>
              <a:gd name="connsiteX30" fmla="*/ 2732196 w 3252899"/>
              <a:gd name="connsiteY30" fmla="*/ 1132392 h 2583585"/>
              <a:gd name="connsiteX31" fmla="*/ 2617896 w 3252899"/>
              <a:gd name="connsiteY31" fmla="*/ 776792 h 2583585"/>
              <a:gd name="connsiteX32" fmla="*/ 2332146 w 3252899"/>
              <a:gd name="connsiteY32" fmla="*/ 491042 h 2583585"/>
              <a:gd name="connsiteX33" fmla="*/ 2274996 w 3252899"/>
              <a:gd name="connsiteY33" fmla="*/ 376742 h 2583585"/>
              <a:gd name="connsiteX34" fmla="*/ 2147996 w 3252899"/>
              <a:gd name="connsiteY34" fmla="*/ 224342 h 2583585"/>
              <a:gd name="connsiteX35" fmla="*/ 1976546 w 3252899"/>
              <a:gd name="connsiteY35" fmla="*/ 40192 h 2583585"/>
              <a:gd name="connsiteX36" fmla="*/ 1868596 w 3252899"/>
              <a:gd name="connsiteY36" fmla="*/ 256092 h 2583585"/>
              <a:gd name="connsiteX37" fmla="*/ 1538396 w 3252899"/>
              <a:gd name="connsiteY37" fmla="*/ 122742 h 2583585"/>
              <a:gd name="connsiteX38" fmla="*/ 1544746 w 3252899"/>
              <a:gd name="connsiteY38" fmla="*/ 306892 h 2583585"/>
              <a:gd name="connsiteX39" fmla="*/ 1538396 w 3252899"/>
              <a:gd name="connsiteY39" fmla="*/ 344992 h 2583585"/>
              <a:gd name="connsiteX40" fmla="*/ 1551096 w 3252899"/>
              <a:gd name="connsiteY40" fmla="*/ 395792 h 2583585"/>
              <a:gd name="connsiteX41" fmla="*/ 1849546 w 3252899"/>
              <a:gd name="connsiteY41" fmla="*/ 484692 h 2583585"/>
              <a:gd name="connsiteX42" fmla="*/ 1906696 w 3252899"/>
              <a:gd name="connsiteY42" fmla="*/ 725992 h 2583585"/>
              <a:gd name="connsiteX43" fmla="*/ 1646346 w 3252899"/>
              <a:gd name="connsiteY43" fmla="*/ 541842 h 2583585"/>
              <a:gd name="connsiteX44" fmla="*/ 1563796 w 3252899"/>
              <a:gd name="connsiteY44" fmla="*/ 713292 h 2583585"/>
              <a:gd name="connsiteX45" fmla="*/ 1112946 w 3252899"/>
              <a:gd name="connsiteY45" fmla="*/ 808542 h 2583585"/>
              <a:gd name="connsiteX46" fmla="*/ 1246296 w 3252899"/>
              <a:gd name="connsiteY46" fmla="*/ 656142 h 2583585"/>
              <a:gd name="connsiteX47" fmla="*/ 1373296 w 3252899"/>
              <a:gd name="connsiteY47" fmla="*/ 510092 h 2583585"/>
              <a:gd name="connsiteX48" fmla="*/ 1322496 w 3252899"/>
              <a:gd name="connsiteY48" fmla="*/ 370392 h 2583585"/>
              <a:gd name="connsiteX49" fmla="*/ 1024046 w 3252899"/>
              <a:gd name="connsiteY49" fmla="*/ 281492 h 2583585"/>
              <a:gd name="connsiteX50" fmla="*/ 1125646 w 3252899"/>
              <a:gd name="connsiteY50" fmla="*/ 14792 h 2583585"/>
              <a:gd name="connsiteX51" fmla="*/ 884346 w 3252899"/>
              <a:gd name="connsiteY51" fmla="*/ 65592 h 2583585"/>
              <a:gd name="connsiteX52" fmla="*/ 605833 w 3252899"/>
              <a:gd name="connsiteY52" fmla="*/ 327862 h 2583585"/>
              <a:gd name="connsiteX53" fmla="*/ 698200 w 3252899"/>
              <a:gd name="connsiteY53" fmla="*/ 397062 h 2583585"/>
              <a:gd name="connsiteX0" fmla="*/ 662096 w 3252899"/>
              <a:gd name="connsiteY0" fmla="*/ 364808 h 2584351"/>
              <a:gd name="connsiteX1" fmla="*/ 795446 w 3252899"/>
              <a:gd name="connsiteY1" fmla="*/ 491808 h 2584351"/>
              <a:gd name="connsiteX2" fmla="*/ 865296 w 3252899"/>
              <a:gd name="connsiteY2" fmla="*/ 548958 h 2584351"/>
              <a:gd name="connsiteX3" fmla="*/ 877996 w 3252899"/>
              <a:gd name="connsiteY3" fmla="*/ 675958 h 2584351"/>
              <a:gd name="connsiteX4" fmla="*/ 833546 w 3252899"/>
              <a:gd name="connsiteY4" fmla="*/ 726758 h 2584351"/>
              <a:gd name="connsiteX5" fmla="*/ 770046 w 3252899"/>
              <a:gd name="connsiteY5" fmla="*/ 790258 h 2584351"/>
              <a:gd name="connsiteX6" fmla="*/ 725596 w 3252899"/>
              <a:gd name="connsiteY6" fmla="*/ 999808 h 2584351"/>
              <a:gd name="connsiteX7" fmla="*/ 738296 w 3252899"/>
              <a:gd name="connsiteY7" fmla="*/ 1164908 h 2584351"/>
              <a:gd name="connsiteX8" fmla="*/ 890696 w 3252899"/>
              <a:gd name="connsiteY8" fmla="*/ 1323658 h 2584351"/>
              <a:gd name="connsiteX9" fmla="*/ 763696 w 3252899"/>
              <a:gd name="connsiteY9" fmla="*/ 1425258 h 2584351"/>
              <a:gd name="connsiteX10" fmla="*/ 477946 w 3252899"/>
              <a:gd name="connsiteY10" fmla="*/ 1463358 h 2584351"/>
              <a:gd name="connsiteX11" fmla="*/ 338246 w 3252899"/>
              <a:gd name="connsiteY11" fmla="*/ 1571308 h 2584351"/>
              <a:gd name="connsiteX12" fmla="*/ 306496 w 3252899"/>
              <a:gd name="connsiteY12" fmla="*/ 1622108 h 2584351"/>
              <a:gd name="connsiteX13" fmla="*/ 293796 w 3252899"/>
              <a:gd name="connsiteY13" fmla="*/ 1723708 h 2584351"/>
              <a:gd name="connsiteX14" fmla="*/ 306496 w 3252899"/>
              <a:gd name="connsiteY14" fmla="*/ 1787208 h 2584351"/>
              <a:gd name="connsiteX15" fmla="*/ 810 w 3252899"/>
              <a:gd name="connsiteY15" fmla="*/ 2137787 h 2584351"/>
              <a:gd name="connsiteX16" fmla="*/ 219220 w 3252899"/>
              <a:gd name="connsiteY16" fmla="*/ 2277931 h 2584351"/>
              <a:gd name="connsiteX17" fmla="*/ 284197 w 3252899"/>
              <a:gd name="connsiteY17" fmla="*/ 2352653 h 2584351"/>
              <a:gd name="connsiteX18" fmla="*/ 261750 w 3252899"/>
              <a:gd name="connsiteY18" fmla="*/ 2451152 h 2584351"/>
              <a:gd name="connsiteX19" fmla="*/ 566846 w 3252899"/>
              <a:gd name="connsiteY19" fmla="*/ 2390458 h 2584351"/>
              <a:gd name="connsiteX20" fmla="*/ 801796 w 3252899"/>
              <a:gd name="connsiteY20" fmla="*/ 2447608 h 2584351"/>
              <a:gd name="connsiteX21" fmla="*/ 1335196 w 3252899"/>
              <a:gd name="connsiteY21" fmla="*/ 2580958 h 2584351"/>
              <a:gd name="connsiteX22" fmla="*/ 1824146 w 3252899"/>
              <a:gd name="connsiteY22" fmla="*/ 2542858 h 2584351"/>
              <a:gd name="connsiteX23" fmla="*/ 2274996 w 3252899"/>
              <a:gd name="connsiteY23" fmla="*/ 2523808 h 2584351"/>
              <a:gd name="connsiteX24" fmla="*/ 2548046 w 3252899"/>
              <a:gd name="connsiteY24" fmla="*/ 2530158 h 2584351"/>
              <a:gd name="connsiteX25" fmla="*/ 2871896 w 3252899"/>
              <a:gd name="connsiteY25" fmla="*/ 2288858 h 2584351"/>
              <a:gd name="connsiteX26" fmla="*/ 2833796 w 3252899"/>
              <a:gd name="connsiteY26" fmla="*/ 2117408 h 2584351"/>
              <a:gd name="connsiteX27" fmla="*/ 2948096 w 3252899"/>
              <a:gd name="connsiteY27" fmla="*/ 1888808 h 2584351"/>
              <a:gd name="connsiteX28" fmla="*/ 3252896 w 3252899"/>
              <a:gd name="connsiteY28" fmla="*/ 1634808 h 2584351"/>
              <a:gd name="connsiteX29" fmla="*/ 2941746 w 3252899"/>
              <a:gd name="connsiteY29" fmla="*/ 1317308 h 2584351"/>
              <a:gd name="connsiteX30" fmla="*/ 2732196 w 3252899"/>
              <a:gd name="connsiteY30" fmla="*/ 1133158 h 2584351"/>
              <a:gd name="connsiteX31" fmla="*/ 2617896 w 3252899"/>
              <a:gd name="connsiteY31" fmla="*/ 777558 h 2584351"/>
              <a:gd name="connsiteX32" fmla="*/ 2332146 w 3252899"/>
              <a:gd name="connsiteY32" fmla="*/ 491808 h 2584351"/>
              <a:gd name="connsiteX33" fmla="*/ 2274996 w 3252899"/>
              <a:gd name="connsiteY33" fmla="*/ 377508 h 2584351"/>
              <a:gd name="connsiteX34" fmla="*/ 2147996 w 3252899"/>
              <a:gd name="connsiteY34" fmla="*/ 225108 h 2584351"/>
              <a:gd name="connsiteX35" fmla="*/ 1976546 w 3252899"/>
              <a:gd name="connsiteY35" fmla="*/ 40958 h 2584351"/>
              <a:gd name="connsiteX36" fmla="*/ 1868596 w 3252899"/>
              <a:gd name="connsiteY36" fmla="*/ 256858 h 2584351"/>
              <a:gd name="connsiteX37" fmla="*/ 1538396 w 3252899"/>
              <a:gd name="connsiteY37" fmla="*/ 123508 h 2584351"/>
              <a:gd name="connsiteX38" fmla="*/ 1544746 w 3252899"/>
              <a:gd name="connsiteY38" fmla="*/ 307658 h 2584351"/>
              <a:gd name="connsiteX39" fmla="*/ 1538396 w 3252899"/>
              <a:gd name="connsiteY39" fmla="*/ 345758 h 2584351"/>
              <a:gd name="connsiteX40" fmla="*/ 1551096 w 3252899"/>
              <a:gd name="connsiteY40" fmla="*/ 396558 h 2584351"/>
              <a:gd name="connsiteX41" fmla="*/ 1849546 w 3252899"/>
              <a:gd name="connsiteY41" fmla="*/ 485458 h 2584351"/>
              <a:gd name="connsiteX42" fmla="*/ 1906696 w 3252899"/>
              <a:gd name="connsiteY42" fmla="*/ 726758 h 2584351"/>
              <a:gd name="connsiteX43" fmla="*/ 1646346 w 3252899"/>
              <a:gd name="connsiteY43" fmla="*/ 542608 h 2584351"/>
              <a:gd name="connsiteX44" fmla="*/ 1563796 w 3252899"/>
              <a:gd name="connsiteY44" fmla="*/ 714058 h 2584351"/>
              <a:gd name="connsiteX45" fmla="*/ 1112946 w 3252899"/>
              <a:gd name="connsiteY45" fmla="*/ 809308 h 2584351"/>
              <a:gd name="connsiteX46" fmla="*/ 1246296 w 3252899"/>
              <a:gd name="connsiteY46" fmla="*/ 656908 h 2584351"/>
              <a:gd name="connsiteX47" fmla="*/ 1373296 w 3252899"/>
              <a:gd name="connsiteY47" fmla="*/ 510858 h 2584351"/>
              <a:gd name="connsiteX48" fmla="*/ 1322496 w 3252899"/>
              <a:gd name="connsiteY48" fmla="*/ 371158 h 2584351"/>
              <a:gd name="connsiteX49" fmla="*/ 1024046 w 3252899"/>
              <a:gd name="connsiteY49" fmla="*/ 282258 h 2584351"/>
              <a:gd name="connsiteX50" fmla="*/ 1125646 w 3252899"/>
              <a:gd name="connsiteY50" fmla="*/ 15558 h 2584351"/>
              <a:gd name="connsiteX51" fmla="*/ 884346 w 3252899"/>
              <a:gd name="connsiteY51" fmla="*/ 66358 h 2584351"/>
              <a:gd name="connsiteX52" fmla="*/ 830592 w 3252899"/>
              <a:gd name="connsiteY52" fmla="*/ 354028 h 2584351"/>
              <a:gd name="connsiteX53" fmla="*/ 605833 w 3252899"/>
              <a:gd name="connsiteY53" fmla="*/ 328628 h 2584351"/>
              <a:gd name="connsiteX54" fmla="*/ 698200 w 3252899"/>
              <a:gd name="connsiteY54" fmla="*/ 397828 h 2584351"/>
              <a:gd name="connsiteX0" fmla="*/ 662096 w 3252899"/>
              <a:gd name="connsiteY0" fmla="*/ 349728 h 2569271"/>
              <a:gd name="connsiteX1" fmla="*/ 795446 w 3252899"/>
              <a:gd name="connsiteY1" fmla="*/ 476728 h 2569271"/>
              <a:gd name="connsiteX2" fmla="*/ 865296 w 3252899"/>
              <a:gd name="connsiteY2" fmla="*/ 533878 h 2569271"/>
              <a:gd name="connsiteX3" fmla="*/ 877996 w 3252899"/>
              <a:gd name="connsiteY3" fmla="*/ 660878 h 2569271"/>
              <a:gd name="connsiteX4" fmla="*/ 833546 w 3252899"/>
              <a:gd name="connsiteY4" fmla="*/ 711678 h 2569271"/>
              <a:gd name="connsiteX5" fmla="*/ 770046 w 3252899"/>
              <a:gd name="connsiteY5" fmla="*/ 775178 h 2569271"/>
              <a:gd name="connsiteX6" fmla="*/ 725596 w 3252899"/>
              <a:gd name="connsiteY6" fmla="*/ 984728 h 2569271"/>
              <a:gd name="connsiteX7" fmla="*/ 738296 w 3252899"/>
              <a:gd name="connsiteY7" fmla="*/ 1149828 h 2569271"/>
              <a:gd name="connsiteX8" fmla="*/ 890696 w 3252899"/>
              <a:gd name="connsiteY8" fmla="*/ 1308578 h 2569271"/>
              <a:gd name="connsiteX9" fmla="*/ 763696 w 3252899"/>
              <a:gd name="connsiteY9" fmla="*/ 1410178 h 2569271"/>
              <a:gd name="connsiteX10" fmla="*/ 477946 w 3252899"/>
              <a:gd name="connsiteY10" fmla="*/ 1448278 h 2569271"/>
              <a:gd name="connsiteX11" fmla="*/ 338246 w 3252899"/>
              <a:gd name="connsiteY11" fmla="*/ 1556228 h 2569271"/>
              <a:gd name="connsiteX12" fmla="*/ 306496 w 3252899"/>
              <a:gd name="connsiteY12" fmla="*/ 1607028 h 2569271"/>
              <a:gd name="connsiteX13" fmla="*/ 293796 w 3252899"/>
              <a:gd name="connsiteY13" fmla="*/ 1708628 h 2569271"/>
              <a:gd name="connsiteX14" fmla="*/ 306496 w 3252899"/>
              <a:gd name="connsiteY14" fmla="*/ 1772128 h 2569271"/>
              <a:gd name="connsiteX15" fmla="*/ 810 w 3252899"/>
              <a:gd name="connsiteY15" fmla="*/ 2122707 h 2569271"/>
              <a:gd name="connsiteX16" fmla="*/ 219220 w 3252899"/>
              <a:gd name="connsiteY16" fmla="*/ 2262851 h 2569271"/>
              <a:gd name="connsiteX17" fmla="*/ 284197 w 3252899"/>
              <a:gd name="connsiteY17" fmla="*/ 2337573 h 2569271"/>
              <a:gd name="connsiteX18" fmla="*/ 261750 w 3252899"/>
              <a:gd name="connsiteY18" fmla="*/ 2436072 h 2569271"/>
              <a:gd name="connsiteX19" fmla="*/ 566846 w 3252899"/>
              <a:gd name="connsiteY19" fmla="*/ 2375378 h 2569271"/>
              <a:gd name="connsiteX20" fmla="*/ 801796 w 3252899"/>
              <a:gd name="connsiteY20" fmla="*/ 2432528 h 2569271"/>
              <a:gd name="connsiteX21" fmla="*/ 1335196 w 3252899"/>
              <a:gd name="connsiteY21" fmla="*/ 2565878 h 2569271"/>
              <a:gd name="connsiteX22" fmla="*/ 1824146 w 3252899"/>
              <a:gd name="connsiteY22" fmla="*/ 2527778 h 2569271"/>
              <a:gd name="connsiteX23" fmla="*/ 2274996 w 3252899"/>
              <a:gd name="connsiteY23" fmla="*/ 2508728 h 2569271"/>
              <a:gd name="connsiteX24" fmla="*/ 2548046 w 3252899"/>
              <a:gd name="connsiteY24" fmla="*/ 2515078 h 2569271"/>
              <a:gd name="connsiteX25" fmla="*/ 2871896 w 3252899"/>
              <a:gd name="connsiteY25" fmla="*/ 2273778 h 2569271"/>
              <a:gd name="connsiteX26" fmla="*/ 2833796 w 3252899"/>
              <a:gd name="connsiteY26" fmla="*/ 2102328 h 2569271"/>
              <a:gd name="connsiteX27" fmla="*/ 2948096 w 3252899"/>
              <a:gd name="connsiteY27" fmla="*/ 1873728 h 2569271"/>
              <a:gd name="connsiteX28" fmla="*/ 3252896 w 3252899"/>
              <a:gd name="connsiteY28" fmla="*/ 1619728 h 2569271"/>
              <a:gd name="connsiteX29" fmla="*/ 2941746 w 3252899"/>
              <a:gd name="connsiteY29" fmla="*/ 1302228 h 2569271"/>
              <a:gd name="connsiteX30" fmla="*/ 2732196 w 3252899"/>
              <a:gd name="connsiteY30" fmla="*/ 1118078 h 2569271"/>
              <a:gd name="connsiteX31" fmla="*/ 2617896 w 3252899"/>
              <a:gd name="connsiteY31" fmla="*/ 762478 h 2569271"/>
              <a:gd name="connsiteX32" fmla="*/ 2332146 w 3252899"/>
              <a:gd name="connsiteY32" fmla="*/ 476728 h 2569271"/>
              <a:gd name="connsiteX33" fmla="*/ 2274996 w 3252899"/>
              <a:gd name="connsiteY33" fmla="*/ 362428 h 2569271"/>
              <a:gd name="connsiteX34" fmla="*/ 2147996 w 3252899"/>
              <a:gd name="connsiteY34" fmla="*/ 210028 h 2569271"/>
              <a:gd name="connsiteX35" fmla="*/ 1976546 w 3252899"/>
              <a:gd name="connsiteY35" fmla="*/ 25878 h 2569271"/>
              <a:gd name="connsiteX36" fmla="*/ 1868596 w 3252899"/>
              <a:gd name="connsiteY36" fmla="*/ 241778 h 2569271"/>
              <a:gd name="connsiteX37" fmla="*/ 1538396 w 3252899"/>
              <a:gd name="connsiteY37" fmla="*/ 108428 h 2569271"/>
              <a:gd name="connsiteX38" fmla="*/ 1544746 w 3252899"/>
              <a:gd name="connsiteY38" fmla="*/ 292578 h 2569271"/>
              <a:gd name="connsiteX39" fmla="*/ 1538396 w 3252899"/>
              <a:gd name="connsiteY39" fmla="*/ 330678 h 2569271"/>
              <a:gd name="connsiteX40" fmla="*/ 1551096 w 3252899"/>
              <a:gd name="connsiteY40" fmla="*/ 381478 h 2569271"/>
              <a:gd name="connsiteX41" fmla="*/ 1849546 w 3252899"/>
              <a:gd name="connsiteY41" fmla="*/ 470378 h 2569271"/>
              <a:gd name="connsiteX42" fmla="*/ 1906696 w 3252899"/>
              <a:gd name="connsiteY42" fmla="*/ 711678 h 2569271"/>
              <a:gd name="connsiteX43" fmla="*/ 1646346 w 3252899"/>
              <a:gd name="connsiteY43" fmla="*/ 527528 h 2569271"/>
              <a:gd name="connsiteX44" fmla="*/ 1563796 w 3252899"/>
              <a:gd name="connsiteY44" fmla="*/ 698978 h 2569271"/>
              <a:gd name="connsiteX45" fmla="*/ 1112946 w 3252899"/>
              <a:gd name="connsiteY45" fmla="*/ 794228 h 2569271"/>
              <a:gd name="connsiteX46" fmla="*/ 1246296 w 3252899"/>
              <a:gd name="connsiteY46" fmla="*/ 641828 h 2569271"/>
              <a:gd name="connsiteX47" fmla="*/ 1373296 w 3252899"/>
              <a:gd name="connsiteY47" fmla="*/ 495778 h 2569271"/>
              <a:gd name="connsiteX48" fmla="*/ 1322496 w 3252899"/>
              <a:gd name="connsiteY48" fmla="*/ 356078 h 2569271"/>
              <a:gd name="connsiteX49" fmla="*/ 1024046 w 3252899"/>
              <a:gd name="connsiteY49" fmla="*/ 267178 h 2569271"/>
              <a:gd name="connsiteX50" fmla="*/ 1125646 w 3252899"/>
              <a:gd name="connsiteY50" fmla="*/ 478 h 2569271"/>
              <a:gd name="connsiteX51" fmla="*/ 953458 w 3252899"/>
              <a:gd name="connsiteY51" fmla="*/ 205450 h 2569271"/>
              <a:gd name="connsiteX52" fmla="*/ 830592 w 3252899"/>
              <a:gd name="connsiteY52" fmla="*/ 338948 h 2569271"/>
              <a:gd name="connsiteX53" fmla="*/ 605833 w 3252899"/>
              <a:gd name="connsiteY53" fmla="*/ 313548 h 2569271"/>
              <a:gd name="connsiteX54" fmla="*/ 698200 w 3252899"/>
              <a:gd name="connsiteY54" fmla="*/ 382748 h 2569271"/>
              <a:gd name="connsiteX0" fmla="*/ 662096 w 3252899"/>
              <a:gd name="connsiteY0" fmla="*/ 349780 h 2569323"/>
              <a:gd name="connsiteX1" fmla="*/ 795446 w 3252899"/>
              <a:gd name="connsiteY1" fmla="*/ 476780 h 2569323"/>
              <a:gd name="connsiteX2" fmla="*/ 865296 w 3252899"/>
              <a:gd name="connsiteY2" fmla="*/ 533930 h 2569323"/>
              <a:gd name="connsiteX3" fmla="*/ 877996 w 3252899"/>
              <a:gd name="connsiteY3" fmla="*/ 660930 h 2569323"/>
              <a:gd name="connsiteX4" fmla="*/ 833546 w 3252899"/>
              <a:gd name="connsiteY4" fmla="*/ 711730 h 2569323"/>
              <a:gd name="connsiteX5" fmla="*/ 770046 w 3252899"/>
              <a:gd name="connsiteY5" fmla="*/ 775230 h 2569323"/>
              <a:gd name="connsiteX6" fmla="*/ 725596 w 3252899"/>
              <a:gd name="connsiteY6" fmla="*/ 984780 h 2569323"/>
              <a:gd name="connsiteX7" fmla="*/ 738296 w 3252899"/>
              <a:gd name="connsiteY7" fmla="*/ 1149880 h 2569323"/>
              <a:gd name="connsiteX8" fmla="*/ 890696 w 3252899"/>
              <a:gd name="connsiteY8" fmla="*/ 1308630 h 2569323"/>
              <a:gd name="connsiteX9" fmla="*/ 763696 w 3252899"/>
              <a:gd name="connsiteY9" fmla="*/ 1410230 h 2569323"/>
              <a:gd name="connsiteX10" fmla="*/ 477946 w 3252899"/>
              <a:gd name="connsiteY10" fmla="*/ 1448330 h 2569323"/>
              <a:gd name="connsiteX11" fmla="*/ 338246 w 3252899"/>
              <a:gd name="connsiteY11" fmla="*/ 1556280 h 2569323"/>
              <a:gd name="connsiteX12" fmla="*/ 306496 w 3252899"/>
              <a:gd name="connsiteY12" fmla="*/ 1607080 h 2569323"/>
              <a:gd name="connsiteX13" fmla="*/ 293796 w 3252899"/>
              <a:gd name="connsiteY13" fmla="*/ 1708680 h 2569323"/>
              <a:gd name="connsiteX14" fmla="*/ 306496 w 3252899"/>
              <a:gd name="connsiteY14" fmla="*/ 1772180 h 2569323"/>
              <a:gd name="connsiteX15" fmla="*/ 810 w 3252899"/>
              <a:gd name="connsiteY15" fmla="*/ 2122759 h 2569323"/>
              <a:gd name="connsiteX16" fmla="*/ 219220 w 3252899"/>
              <a:gd name="connsiteY16" fmla="*/ 2262903 h 2569323"/>
              <a:gd name="connsiteX17" fmla="*/ 284197 w 3252899"/>
              <a:gd name="connsiteY17" fmla="*/ 2337625 h 2569323"/>
              <a:gd name="connsiteX18" fmla="*/ 261750 w 3252899"/>
              <a:gd name="connsiteY18" fmla="*/ 2436124 h 2569323"/>
              <a:gd name="connsiteX19" fmla="*/ 566846 w 3252899"/>
              <a:gd name="connsiteY19" fmla="*/ 2375430 h 2569323"/>
              <a:gd name="connsiteX20" fmla="*/ 801796 w 3252899"/>
              <a:gd name="connsiteY20" fmla="*/ 2432580 h 2569323"/>
              <a:gd name="connsiteX21" fmla="*/ 1335196 w 3252899"/>
              <a:gd name="connsiteY21" fmla="*/ 2565930 h 2569323"/>
              <a:gd name="connsiteX22" fmla="*/ 1824146 w 3252899"/>
              <a:gd name="connsiteY22" fmla="*/ 2527830 h 2569323"/>
              <a:gd name="connsiteX23" fmla="*/ 2274996 w 3252899"/>
              <a:gd name="connsiteY23" fmla="*/ 2508780 h 2569323"/>
              <a:gd name="connsiteX24" fmla="*/ 2548046 w 3252899"/>
              <a:gd name="connsiteY24" fmla="*/ 2515130 h 2569323"/>
              <a:gd name="connsiteX25" fmla="*/ 2871896 w 3252899"/>
              <a:gd name="connsiteY25" fmla="*/ 2273830 h 2569323"/>
              <a:gd name="connsiteX26" fmla="*/ 2833796 w 3252899"/>
              <a:gd name="connsiteY26" fmla="*/ 2102380 h 2569323"/>
              <a:gd name="connsiteX27" fmla="*/ 2948096 w 3252899"/>
              <a:gd name="connsiteY27" fmla="*/ 1873780 h 2569323"/>
              <a:gd name="connsiteX28" fmla="*/ 3252896 w 3252899"/>
              <a:gd name="connsiteY28" fmla="*/ 1619780 h 2569323"/>
              <a:gd name="connsiteX29" fmla="*/ 2941746 w 3252899"/>
              <a:gd name="connsiteY29" fmla="*/ 1302280 h 2569323"/>
              <a:gd name="connsiteX30" fmla="*/ 2732196 w 3252899"/>
              <a:gd name="connsiteY30" fmla="*/ 1118130 h 2569323"/>
              <a:gd name="connsiteX31" fmla="*/ 2617896 w 3252899"/>
              <a:gd name="connsiteY31" fmla="*/ 762530 h 2569323"/>
              <a:gd name="connsiteX32" fmla="*/ 2332146 w 3252899"/>
              <a:gd name="connsiteY32" fmla="*/ 476780 h 2569323"/>
              <a:gd name="connsiteX33" fmla="*/ 2274996 w 3252899"/>
              <a:gd name="connsiteY33" fmla="*/ 362480 h 2569323"/>
              <a:gd name="connsiteX34" fmla="*/ 2147996 w 3252899"/>
              <a:gd name="connsiteY34" fmla="*/ 210080 h 2569323"/>
              <a:gd name="connsiteX35" fmla="*/ 1976546 w 3252899"/>
              <a:gd name="connsiteY35" fmla="*/ 25930 h 2569323"/>
              <a:gd name="connsiteX36" fmla="*/ 1868596 w 3252899"/>
              <a:gd name="connsiteY36" fmla="*/ 241830 h 2569323"/>
              <a:gd name="connsiteX37" fmla="*/ 1538396 w 3252899"/>
              <a:gd name="connsiteY37" fmla="*/ 108480 h 2569323"/>
              <a:gd name="connsiteX38" fmla="*/ 1544746 w 3252899"/>
              <a:gd name="connsiteY38" fmla="*/ 292630 h 2569323"/>
              <a:gd name="connsiteX39" fmla="*/ 1538396 w 3252899"/>
              <a:gd name="connsiteY39" fmla="*/ 330730 h 2569323"/>
              <a:gd name="connsiteX40" fmla="*/ 1551096 w 3252899"/>
              <a:gd name="connsiteY40" fmla="*/ 381530 h 2569323"/>
              <a:gd name="connsiteX41" fmla="*/ 1849546 w 3252899"/>
              <a:gd name="connsiteY41" fmla="*/ 470430 h 2569323"/>
              <a:gd name="connsiteX42" fmla="*/ 1906696 w 3252899"/>
              <a:gd name="connsiteY42" fmla="*/ 711730 h 2569323"/>
              <a:gd name="connsiteX43" fmla="*/ 1646346 w 3252899"/>
              <a:gd name="connsiteY43" fmla="*/ 527580 h 2569323"/>
              <a:gd name="connsiteX44" fmla="*/ 1563796 w 3252899"/>
              <a:gd name="connsiteY44" fmla="*/ 699030 h 2569323"/>
              <a:gd name="connsiteX45" fmla="*/ 1112946 w 3252899"/>
              <a:gd name="connsiteY45" fmla="*/ 794280 h 2569323"/>
              <a:gd name="connsiteX46" fmla="*/ 1246296 w 3252899"/>
              <a:gd name="connsiteY46" fmla="*/ 641880 h 2569323"/>
              <a:gd name="connsiteX47" fmla="*/ 1373296 w 3252899"/>
              <a:gd name="connsiteY47" fmla="*/ 495830 h 2569323"/>
              <a:gd name="connsiteX48" fmla="*/ 1322496 w 3252899"/>
              <a:gd name="connsiteY48" fmla="*/ 356130 h 2569323"/>
              <a:gd name="connsiteX49" fmla="*/ 1024046 w 3252899"/>
              <a:gd name="connsiteY49" fmla="*/ 267230 h 2569323"/>
              <a:gd name="connsiteX50" fmla="*/ 1125646 w 3252899"/>
              <a:gd name="connsiteY50" fmla="*/ 530 h 2569323"/>
              <a:gd name="connsiteX51" fmla="*/ 953458 w 3252899"/>
              <a:gd name="connsiteY51" fmla="*/ 205502 h 2569323"/>
              <a:gd name="connsiteX52" fmla="*/ 910336 w 3252899"/>
              <a:gd name="connsiteY52" fmla="*/ 440009 h 2569323"/>
              <a:gd name="connsiteX53" fmla="*/ 605833 w 3252899"/>
              <a:gd name="connsiteY53" fmla="*/ 313600 h 2569323"/>
              <a:gd name="connsiteX54" fmla="*/ 698200 w 3252899"/>
              <a:gd name="connsiteY54" fmla="*/ 382800 h 2569323"/>
              <a:gd name="connsiteX0" fmla="*/ 662096 w 3252899"/>
              <a:gd name="connsiteY0" fmla="*/ 349780 h 2569323"/>
              <a:gd name="connsiteX1" fmla="*/ 795446 w 3252899"/>
              <a:gd name="connsiteY1" fmla="*/ 476780 h 2569323"/>
              <a:gd name="connsiteX2" fmla="*/ 865296 w 3252899"/>
              <a:gd name="connsiteY2" fmla="*/ 533930 h 2569323"/>
              <a:gd name="connsiteX3" fmla="*/ 877996 w 3252899"/>
              <a:gd name="connsiteY3" fmla="*/ 660930 h 2569323"/>
              <a:gd name="connsiteX4" fmla="*/ 833546 w 3252899"/>
              <a:gd name="connsiteY4" fmla="*/ 711730 h 2569323"/>
              <a:gd name="connsiteX5" fmla="*/ 770046 w 3252899"/>
              <a:gd name="connsiteY5" fmla="*/ 775230 h 2569323"/>
              <a:gd name="connsiteX6" fmla="*/ 725596 w 3252899"/>
              <a:gd name="connsiteY6" fmla="*/ 984780 h 2569323"/>
              <a:gd name="connsiteX7" fmla="*/ 738296 w 3252899"/>
              <a:gd name="connsiteY7" fmla="*/ 1149880 h 2569323"/>
              <a:gd name="connsiteX8" fmla="*/ 890696 w 3252899"/>
              <a:gd name="connsiteY8" fmla="*/ 1308630 h 2569323"/>
              <a:gd name="connsiteX9" fmla="*/ 763696 w 3252899"/>
              <a:gd name="connsiteY9" fmla="*/ 1410230 h 2569323"/>
              <a:gd name="connsiteX10" fmla="*/ 477946 w 3252899"/>
              <a:gd name="connsiteY10" fmla="*/ 1448330 h 2569323"/>
              <a:gd name="connsiteX11" fmla="*/ 338246 w 3252899"/>
              <a:gd name="connsiteY11" fmla="*/ 1556280 h 2569323"/>
              <a:gd name="connsiteX12" fmla="*/ 306496 w 3252899"/>
              <a:gd name="connsiteY12" fmla="*/ 1607080 h 2569323"/>
              <a:gd name="connsiteX13" fmla="*/ 293796 w 3252899"/>
              <a:gd name="connsiteY13" fmla="*/ 1708680 h 2569323"/>
              <a:gd name="connsiteX14" fmla="*/ 306496 w 3252899"/>
              <a:gd name="connsiteY14" fmla="*/ 1772180 h 2569323"/>
              <a:gd name="connsiteX15" fmla="*/ 810 w 3252899"/>
              <a:gd name="connsiteY15" fmla="*/ 2122759 h 2569323"/>
              <a:gd name="connsiteX16" fmla="*/ 219220 w 3252899"/>
              <a:gd name="connsiteY16" fmla="*/ 2262903 h 2569323"/>
              <a:gd name="connsiteX17" fmla="*/ 284197 w 3252899"/>
              <a:gd name="connsiteY17" fmla="*/ 2337625 h 2569323"/>
              <a:gd name="connsiteX18" fmla="*/ 261750 w 3252899"/>
              <a:gd name="connsiteY18" fmla="*/ 2436124 h 2569323"/>
              <a:gd name="connsiteX19" fmla="*/ 566846 w 3252899"/>
              <a:gd name="connsiteY19" fmla="*/ 2375430 h 2569323"/>
              <a:gd name="connsiteX20" fmla="*/ 801796 w 3252899"/>
              <a:gd name="connsiteY20" fmla="*/ 2432580 h 2569323"/>
              <a:gd name="connsiteX21" fmla="*/ 1335196 w 3252899"/>
              <a:gd name="connsiteY21" fmla="*/ 2565930 h 2569323"/>
              <a:gd name="connsiteX22" fmla="*/ 1824146 w 3252899"/>
              <a:gd name="connsiteY22" fmla="*/ 2527830 h 2569323"/>
              <a:gd name="connsiteX23" fmla="*/ 2274996 w 3252899"/>
              <a:gd name="connsiteY23" fmla="*/ 2508780 h 2569323"/>
              <a:gd name="connsiteX24" fmla="*/ 2548046 w 3252899"/>
              <a:gd name="connsiteY24" fmla="*/ 2515130 h 2569323"/>
              <a:gd name="connsiteX25" fmla="*/ 2871896 w 3252899"/>
              <a:gd name="connsiteY25" fmla="*/ 2273830 h 2569323"/>
              <a:gd name="connsiteX26" fmla="*/ 2833796 w 3252899"/>
              <a:gd name="connsiteY26" fmla="*/ 2102380 h 2569323"/>
              <a:gd name="connsiteX27" fmla="*/ 2948096 w 3252899"/>
              <a:gd name="connsiteY27" fmla="*/ 1873780 h 2569323"/>
              <a:gd name="connsiteX28" fmla="*/ 3252896 w 3252899"/>
              <a:gd name="connsiteY28" fmla="*/ 1619780 h 2569323"/>
              <a:gd name="connsiteX29" fmla="*/ 2941746 w 3252899"/>
              <a:gd name="connsiteY29" fmla="*/ 1302280 h 2569323"/>
              <a:gd name="connsiteX30" fmla="*/ 2732196 w 3252899"/>
              <a:gd name="connsiteY30" fmla="*/ 1118130 h 2569323"/>
              <a:gd name="connsiteX31" fmla="*/ 2617896 w 3252899"/>
              <a:gd name="connsiteY31" fmla="*/ 762530 h 2569323"/>
              <a:gd name="connsiteX32" fmla="*/ 2332146 w 3252899"/>
              <a:gd name="connsiteY32" fmla="*/ 476780 h 2569323"/>
              <a:gd name="connsiteX33" fmla="*/ 2274996 w 3252899"/>
              <a:gd name="connsiteY33" fmla="*/ 362480 h 2569323"/>
              <a:gd name="connsiteX34" fmla="*/ 2147996 w 3252899"/>
              <a:gd name="connsiteY34" fmla="*/ 210080 h 2569323"/>
              <a:gd name="connsiteX35" fmla="*/ 1976546 w 3252899"/>
              <a:gd name="connsiteY35" fmla="*/ 25930 h 2569323"/>
              <a:gd name="connsiteX36" fmla="*/ 1868596 w 3252899"/>
              <a:gd name="connsiteY36" fmla="*/ 241830 h 2569323"/>
              <a:gd name="connsiteX37" fmla="*/ 1538396 w 3252899"/>
              <a:gd name="connsiteY37" fmla="*/ 108480 h 2569323"/>
              <a:gd name="connsiteX38" fmla="*/ 1544746 w 3252899"/>
              <a:gd name="connsiteY38" fmla="*/ 292630 h 2569323"/>
              <a:gd name="connsiteX39" fmla="*/ 1538396 w 3252899"/>
              <a:gd name="connsiteY39" fmla="*/ 330730 h 2569323"/>
              <a:gd name="connsiteX40" fmla="*/ 1551096 w 3252899"/>
              <a:gd name="connsiteY40" fmla="*/ 381530 h 2569323"/>
              <a:gd name="connsiteX41" fmla="*/ 1849546 w 3252899"/>
              <a:gd name="connsiteY41" fmla="*/ 470430 h 2569323"/>
              <a:gd name="connsiteX42" fmla="*/ 1906696 w 3252899"/>
              <a:gd name="connsiteY42" fmla="*/ 711730 h 2569323"/>
              <a:gd name="connsiteX43" fmla="*/ 1646346 w 3252899"/>
              <a:gd name="connsiteY43" fmla="*/ 527580 h 2569323"/>
              <a:gd name="connsiteX44" fmla="*/ 1563796 w 3252899"/>
              <a:gd name="connsiteY44" fmla="*/ 699030 h 2569323"/>
              <a:gd name="connsiteX45" fmla="*/ 1112946 w 3252899"/>
              <a:gd name="connsiteY45" fmla="*/ 794280 h 2569323"/>
              <a:gd name="connsiteX46" fmla="*/ 1246296 w 3252899"/>
              <a:gd name="connsiteY46" fmla="*/ 641880 h 2569323"/>
              <a:gd name="connsiteX47" fmla="*/ 1373296 w 3252899"/>
              <a:gd name="connsiteY47" fmla="*/ 495830 h 2569323"/>
              <a:gd name="connsiteX48" fmla="*/ 1322496 w 3252899"/>
              <a:gd name="connsiteY48" fmla="*/ 356130 h 2569323"/>
              <a:gd name="connsiteX49" fmla="*/ 1024046 w 3252899"/>
              <a:gd name="connsiteY49" fmla="*/ 267230 h 2569323"/>
              <a:gd name="connsiteX50" fmla="*/ 1125646 w 3252899"/>
              <a:gd name="connsiteY50" fmla="*/ 530 h 2569323"/>
              <a:gd name="connsiteX51" fmla="*/ 953458 w 3252899"/>
              <a:gd name="connsiteY51" fmla="*/ 205502 h 2569323"/>
              <a:gd name="connsiteX52" fmla="*/ 910336 w 3252899"/>
              <a:gd name="connsiteY52" fmla="*/ 440009 h 2569323"/>
              <a:gd name="connsiteX53" fmla="*/ 632414 w 3252899"/>
              <a:gd name="connsiteY53" fmla="*/ 377396 h 2569323"/>
              <a:gd name="connsiteX54" fmla="*/ 698200 w 3252899"/>
              <a:gd name="connsiteY54" fmla="*/ 382800 h 2569323"/>
              <a:gd name="connsiteX0" fmla="*/ 662096 w 3252899"/>
              <a:gd name="connsiteY0" fmla="*/ 349780 h 2569323"/>
              <a:gd name="connsiteX1" fmla="*/ 795446 w 3252899"/>
              <a:gd name="connsiteY1" fmla="*/ 476780 h 2569323"/>
              <a:gd name="connsiteX2" fmla="*/ 865296 w 3252899"/>
              <a:gd name="connsiteY2" fmla="*/ 533930 h 2569323"/>
              <a:gd name="connsiteX3" fmla="*/ 877996 w 3252899"/>
              <a:gd name="connsiteY3" fmla="*/ 660930 h 2569323"/>
              <a:gd name="connsiteX4" fmla="*/ 833546 w 3252899"/>
              <a:gd name="connsiteY4" fmla="*/ 711730 h 2569323"/>
              <a:gd name="connsiteX5" fmla="*/ 770046 w 3252899"/>
              <a:gd name="connsiteY5" fmla="*/ 775230 h 2569323"/>
              <a:gd name="connsiteX6" fmla="*/ 725596 w 3252899"/>
              <a:gd name="connsiteY6" fmla="*/ 984780 h 2569323"/>
              <a:gd name="connsiteX7" fmla="*/ 738296 w 3252899"/>
              <a:gd name="connsiteY7" fmla="*/ 1149880 h 2569323"/>
              <a:gd name="connsiteX8" fmla="*/ 890696 w 3252899"/>
              <a:gd name="connsiteY8" fmla="*/ 1308630 h 2569323"/>
              <a:gd name="connsiteX9" fmla="*/ 763696 w 3252899"/>
              <a:gd name="connsiteY9" fmla="*/ 1410230 h 2569323"/>
              <a:gd name="connsiteX10" fmla="*/ 477946 w 3252899"/>
              <a:gd name="connsiteY10" fmla="*/ 1448330 h 2569323"/>
              <a:gd name="connsiteX11" fmla="*/ 338246 w 3252899"/>
              <a:gd name="connsiteY11" fmla="*/ 1556280 h 2569323"/>
              <a:gd name="connsiteX12" fmla="*/ 306496 w 3252899"/>
              <a:gd name="connsiteY12" fmla="*/ 1607080 h 2569323"/>
              <a:gd name="connsiteX13" fmla="*/ 293796 w 3252899"/>
              <a:gd name="connsiteY13" fmla="*/ 1708680 h 2569323"/>
              <a:gd name="connsiteX14" fmla="*/ 306496 w 3252899"/>
              <a:gd name="connsiteY14" fmla="*/ 1772180 h 2569323"/>
              <a:gd name="connsiteX15" fmla="*/ 810 w 3252899"/>
              <a:gd name="connsiteY15" fmla="*/ 2122759 h 2569323"/>
              <a:gd name="connsiteX16" fmla="*/ 219220 w 3252899"/>
              <a:gd name="connsiteY16" fmla="*/ 2262903 h 2569323"/>
              <a:gd name="connsiteX17" fmla="*/ 284197 w 3252899"/>
              <a:gd name="connsiteY17" fmla="*/ 2337625 h 2569323"/>
              <a:gd name="connsiteX18" fmla="*/ 261750 w 3252899"/>
              <a:gd name="connsiteY18" fmla="*/ 2436124 h 2569323"/>
              <a:gd name="connsiteX19" fmla="*/ 566846 w 3252899"/>
              <a:gd name="connsiteY19" fmla="*/ 2375430 h 2569323"/>
              <a:gd name="connsiteX20" fmla="*/ 801796 w 3252899"/>
              <a:gd name="connsiteY20" fmla="*/ 2432580 h 2569323"/>
              <a:gd name="connsiteX21" fmla="*/ 1335196 w 3252899"/>
              <a:gd name="connsiteY21" fmla="*/ 2565930 h 2569323"/>
              <a:gd name="connsiteX22" fmla="*/ 1824146 w 3252899"/>
              <a:gd name="connsiteY22" fmla="*/ 2527830 h 2569323"/>
              <a:gd name="connsiteX23" fmla="*/ 2274996 w 3252899"/>
              <a:gd name="connsiteY23" fmla="*/ 2508780 h 2569323"/>
              <a:gd name="connsiteX24" fmla="*/ 2548046 w 3252899"/>
              <a:gd name="connsiteY24" fmla="*/ 2515130 h 2569323"/>
              <a:gd name="connsiteX25" fmla="*/ 2871896 w 3252899"/>
              <a:gd name="connsiteY25" fmla="*/ 2273830 h 2569323"/>
              <a:gd name="connsiteX26" fmla="*/ 2833796 w 3252899"/>
              <a:gd name="connsiteY26" fmla="*/ 2102380 h 2569323"/>
              <a:gd name="connsiteX27" fmla="*/ 2948096 w 3252899"/>
              <a:gd name="connsiteY27" fmla="*/ 1873780 h 2569323"/>
              <a:gd name="connsiteX28" fmla="*/ 3252896 w 3252899"/>
              <a:gd name="connsiteY28" fmla="*/ 1619780 h 2569323"/>
              <a:gd name="connsiteX29" fmla="*/ 2941746 w 3252899"/>
              <a:gd name="connsiteY29" fmla="*/ 1302280 h 2569323"/>
              <a:gd name="connsiteX30" fmla="*/ 2732196 w 3252899"/>
              <a:gd name="connsiteY30" fmla="*/ 1118130 h 2569323"/>
              <a:gd name="connsiteX31" fmla="*/ 2617896 w 3252899"/>
              <a:gd name="connsiteY31" fmla="*/ 762530 h 2569323"/>
              <a:gd name="connsiteX32" fmla="*/ 2332146 w 3252899"/>
              <a:gd name="connsiteY32" fmla="*/ 476780 h 2569323"/>
              <a:gd name="connsiteX33" fmla="*/ 2274996 w 3252899"/>
              <a:gd name="connsiteY33" fmla="*/ 362480 h 2569323"/>
              <a:gd name="connsiteX34" fmla="*/ 2147996 w 3252899"/>
              <a:gd name="connsiteY34" fmla="*/ 210080 h 2569323"/>
              <a:gd name="connsiteX35" fmla="*/ 1976546 w 3252899"/>
              <a:gd name="connsiteY35" fmla="*/ 25930 h 2569323"/>
              <a:gd name="connsiteX36" fmla="*/ 1868596 w 3252899"/>
              <a:gd name="connsiteY36" fmla="*/ 241830 h 2569323"/>
              <a:gd name="connsiteX37" fmla="*/ 1538396 w 3252899"/>
              <a:gd name="connsiteY37" fmla="*/ 108480 h 2569323"/>
              <a:gd name="connsiteX38" fmla="*/ 1544746 w 3252899"/>
              <a:gd name="connsiteY38" fmla="*/ 292630 h 2569323"/>
              <a:gd name="connsiteX39" fmla="*/ 1538396 w 3252899"/>
              <a:gd name="connsiteY39" fmla="*/ 330730 h 2569323"/>
              <a:gd name="connsiteX40" fmla="*/ 1551096 w 3252899"/>
              <a:gd name="connsiteY40" fmla="*/ 381530 h 2569323"/>
              <a:gd name="connsiteX41" fmla="*/ 1849546 w 3252899"/>
              <a:gd name="connsiteY41" fmla="*/ 470430 h 2569323"/>
              <a:gd name="connsiteX42" fmla="*/ 1906696 w 3252899"/>
              <a:gd name="connsiteY42" fmla="*/ 711730 h 2569323"/>
              <a:gd name="connsiteX43" fmla="*/ 1646346 w 3252899"/>
              <a:gd name="connsiteY43" fmla="*/ 527580 h 2569323"/>
              <a:gd name="connsiteX44" fmla="*/ 1563796 w 3252899"/>
              <a:gd name="connsiteY44" fmla="*/ 699030 h 2569323"/>
              <a:gd name="connsiteX45" fmla="*/ 1112946 w 3252899"/>
              <a:gd name="connsiteY45" fmla="*/ 794280 h 2569323"/>
              <a:gd name="connsiteX46" fmla="*/ 1246296 w 3252899"/>
              <a:gd name="connsiteY46" fmla="*/ 641880 h 2569323"/>
              <a:gd name="connsiteX47" fmla="*/ 1373296 w 3252899"/>
              <a:gd name="connsiteY47" fmla="*/ 495830 h 2569323"/>
              <a:gd name="connsiteX48" fmla="*/ 1322496 w 3252899"/>
              <a:gd name="connsiteY48" fmla="*/ 356130 h 2569323"/>
              <a:gd name="connsiteX49" fmla="*/ 1024046 w 3252899"/>
              <a:gd name="connsiteY49" fmla="*/ 267230 h 2569323"/>
              <a:gd name="connsiteX50" fmla="*/ 1125646 w 3252899"/>
              <a:gd name="connsiteY50" fmla="*/ 530 h 2569323"/>
              <a:gd name="connsiteX51" fmla="*/ 953458 w 3252899"/>
              <a:gd name="connsiteY51" fmla="*/ 205502 h 2569323"/>
              <a:gd name="connsiteX52" fmla="*/ 910336 w 3252899"/>
              <a:gd name="connsiteY52" fmla="*/ 440009 h 2569323"/>
              <a:gd name="connsiteX53" fmla="*/ 698200 w 3252899"/>
              <a:gd name="connsiteY53" fmla="*/ 382800 h 2569323"/>
              <a:gd name="connsiteX0" fmla="*/ 662096 w 3252899"/>
              <a:gd name="connsiteY0" fmla="*/ 349802 h 2569345"/>
              <a:gd name="connsiteX1" fmla="*/ 795446 w 3252899"/>
              <a:gd name="connsiteY1" fmla="*/ 476802 h 2569345"/>
              <a:gd name="connsiteX2" fmla="*/ 865296 w 3252899"/>
              <a:gd name="connsiteY2" fmla="*/ 533952 h 2569345"/>
              <a:gd name="connsiteX3" fmla="*/ 877996 w 3252899"/>
              <a:gd name="connsiteY3" fmla="*/ 660952 h 2569345"/>
              <a:gd name="connsiteX4" fmla="*/ 833546 w 3252899"/>
              <a:gd name="connsiteY4" fmla="*/ 711752 h 2569345"/>
              <a:gd name="connsiteX5" fmla="*/ 770046 w 3252899"/>
              <a:gd name="connsiteY5" fmla="*/ 775252 h 2569345"/>
              <a:gd name="connsiteX6" fmla="*/ 725596 w 3252899"/>
              <a:gd name="connsiteY6" fmla="*/ 984802 h 2569345"/>
              <a:gd name="connsiteX7" fmla="*/ 738296 w 3252899"/>
              <a:gd name="connsiteY7" fmla="*/ 1149902 h 2569345"/>
              <a:gd name="connsiteX8" fmla="*/ 890696 w 3252899"/>
              <a:gd name="connsiteY8" fmla="*/ 1308652 h 2569345"/>
              <a:gd name="connsiteX9" fmla="*/ 763696 w 3252899"/>
              <a:gd name="connsiteY9" fmla="*/ 1410252 h 2569345"/>
              <a:gd name="connsiteX10" fmla="*/ 477946 w 3252899"/>
              <a:gd name="connsiteY10" fmla="*/ 1448352 h 2569345"/>
              <a:gd name="connsiteX11" fmla="*/ 338246 w 3252899"/>
              <a:gd name="connsiteY11" fmla="*/ 1556302 h 2569345"/>
              <a:gd name="connsiteX12" fmla="*/ 306496 w 3252899"/>
              <a:gd name="connsiteY12" fmla="*/ 1607102 h 2569345"/>
              <a:gd name="connsiteX13" fmla="*/ 293796 w 3252899"/>
              <a:gd name="connsiteY13" fmla="*/ 1708702 h 2569345"/>
              <a:gd name="connsiteX14" fmla="*/ 306496 w 3252899"/>
              <a:gd name="connsiteY14" fmla="*/ 1772202 h 2569345"/>
              <a:gd name="connsiteX15" fmla="*/ 810 w 3252899"/>
              <a:gd name="connsiteY15" fmla="*/ 2122781 h 2569345"/>
              <a:gd name="connsiteX16" fmla="*/ 219220 w 3252899"/>
              <a:gd name="connsiteY16" fmla="*/ 2262925 h 2569345"/>
              <a:gd name="connsiteX17" fmla="*/ 284197 w 3252899"/>
              <a:gd name="connsiteY17" fmla="*/ 2337647 h 2569345"/>
              <a:gd name="connsiteX18" fmla="*/ 261750 w 3252899"/>
              <a:gd name="connsiteY18" fmla="*/ 2436146 h 2569345"/>
              <a:gd name="connsiteX19" fmla="*/ 566846 w 3252899"/>
              <a:gd name="connsiteY19" fmla="*/ 2375452 h 2569345"/>
              <a:gd name="connsiteX20" fmla="*/ 801796 w 3252899"/>
              <a:gd name="connsiteY20" fmla="*/ 2432602 h 2569345"/>
              <a:gd name="connsiteX21" fmla="*/ 1335196 w 3252899"/>
              <a:gd name="connsiteY21" fmla="*/ 2565952 h 2569345"/>
              <a:gd name="connsiteX22" fmla="*/ 1824146 w 3252899"/>
              <a:gd name="connsiteY22" fmla="*/ 2527852 h 2569345"/>
              <a:gd name="connsiteX23" fmla="*/ 2274996 w 3252899"/>
              <a:gd name="connsiteY23" fmla="*/ 2508802 h 2569345"/>
              <a:gd name="connsiteX24" fmla="*/ 2548046 w 3252899"/>
              <a:gd name="connsiteY24" fmla="*/ 2515152 h 2569345"/>
              <a:gd name="connsiteX25" fmla="*/ 2871896 w 3252899"/>
              <a:gd name="connsiteY25" fmla="*/ 2273852 h 2569345"/>
              <a:gd name="connsiteX26" fmla="*/ 2833796 w 3252899"/>
              <a:gd name="connsiteY26" fmla="*/ 2102402 h 2569345"/>
              <a:gd name="connsiteX27" fmla="*/ 2948096 w 3252899"/>
              <a:gd name="connsiteY27" fmla="*/ 1873802 h 2569345"/>
              <a:gd name="connsiteX28" fmla="*/ 3252896 w 3252899"/>
              <a:gd name="connsiteY28" fmla="*/ 1619802 h 2569345"/>
              <a:gd name="connsiteX29" fmla="*/ 2941746 w 3252899"/>
              <a:gd name="connsiteY29" fmla="*/ 1302302 h 2569345"/>
              <a:gd name="connsiteX30" fmla="*/ 2732196 w 3252899"/>
              <a:gd name="connsiteY30" fmla="*/ 1118152 h 2569345"/>
              <a:gd name="connsiteX31" fmla="*/ 2617896 w 3252899"/>
              <a:gd name="connsiteY31" fmla="*/ 762552 h 2569345"/>
              <a:gd name="connsiteX32" fmla="*/ 2332146 w 3252899"/>
              <a:gd name="connsiteY32" fmla="*/ 476802 h 2569345"/>
              <a:gd name="connsiteX33" fmla="*/ 2274996 w 3252899"/>
              <a:gd name="connsiteY33" fmla="*/ 362502 h 2569345"/>
              <a:gd name="connsiteX34" fmla="*/ 2147996 w 3252899"/>
              <a:gd name="connsiteY34" fmla="*/ 210102 h 2569345"/>
              <a:gd name="connsiteX35" fmla="*/ 1976546 w 3252899"/>
              <a:gd name="connsiteY35" fmla="*/ 25952 h 2569345"/>
              <a:gd name="connsiteX36" fmla="*/ 1868596 w 3252899"/>
              <a:gd name="connsiteY36" fmla="*/ 241852 h 2569345"/>
              <a:gd name="connsiteX37" fmla="*/ 1538396 w 3252899"/>
              <a:gd name="connsiteY37" fmla="*/ 108502 h 2569345"/>
              <a:gd name="connsiteX38" fmla="*/ 1544746 w 3252899"/>
              <a:gd name="connsiteY38" fmla="*/ 292652 h 2569345"/>
              <a:gd name="connsiteX39" fmla="*/ 1538396 w 3252899"/>
              <a:gd name="connsiteY39" fmla="*/ 330752 h 2569345"/>
              <a:gd name="connsiteX40" fmla="*/ 1551096 w 3252899"/>
              <a:gd name="connsiteY40" fmla="*/ 381552 h 2569345"/>
              <a:gd name="connsiteX41" fmla="*/ 1849546 w 3252899"/>
              <a:gd name="connsiteY41" fmla="*/ 470452 h 2569345"/>
              <a:gd name="connsiteX42" fmla="*/ 1906696 w 3252899"/>
              <a:gd name="connsiteY42" fmla="*/ 711752 h 2569345"/>
              <a:gd name="connsiteX43" fmla="*/ 1646346 w 3252899"/>
              <a:gd name="connsiteY43" fmla="*/ 527602 h 2569345"/>
              <a:gd name="connsiteX44" fmla="*/ 1563796 w 3252899"/>
              <a:gd name="connsiteY44" fmla="*/ 699052 h 2569345"/>
              <a:gd name="connsiteX45" fmla="*/ 1112946 w 3252899"/>
              <a:gd name="connsiteY45" fmla="*/ 794302 h 2569345"/>
              <a:gd name="connsiteX46" fmla="*/ 1246296 w 3252899"/>
              <a:gd name="connsiteY46" fmla="*/ 641902 h 2569345"/>
              <a:gd name="connsiteX47" fmla="*/ 1373296 w 3252899"/>
              <a:gd name="connsiteY47" fmla="*/ 495852 h 2569345"/>
              <a:gd name="connsiteX48" fmla="*/ 1322496 w 3252899"/>
              <a:gd name="connsiteY48" fmla="*/ 356152 h 2569345"/>
              <a:gd name="connsiteX49" fmla="*/ 1024046 w 3252899"/>
              <a:gd name="connsiteY49" fmla="*/ 267252 h 2569345"/>
              <a:gd name="connsiteX50" fmla="*/ 1125646 w 3252899"/>
              <a:gd name="connsiteY50" fmla="*/ 552 h 2569345"/>
              <a:gd name="connsiteX51" fmla="*/ 953458 w 3252899"/>
              <a:gd name="connsiteY51" fmla="*/ 205524 h 2569345"/>
              <a:gd name="connsiteX52" fmla="*/ 1016662 w 3252899"/>
              <a:gd name="connsiteY52" fmla="*/ 477245 h 2569345"/>
              <a:gd name="connsiteX53" fmla="*/ 698200 w 3252899"/>
              <a:gd name="connsiteY53" fmla="*/ 382822 h 2569345"/>
              <a:gd name="connsiteX0" fmla="*/ 662096 w 3252899"/>
              <a:gd name="connsiteY0" fmla="*/ 349845 h 2569388"/>
              <a:gd name="connsiteX1" fmla="*/ 795446 w 3252899"/>
              <a:gd name="connsiteY1" fmla="*/ 476845 h 2569388"/>
              <a:gd name="connsiteX2" fmla="*/ 865296 w 3252899"/>
              <a:gd name="connsiteY2" fmla="*/ 533995 h 2569388"/>
              <a:gd name="connsiteX3" fmla="*/ 877996 w 3252899"/>
              <a:gd name="connsiteY3" fmla="*/ 660995 h 2569388"/>
              <a:gd name="connsiteX4" fmla="*/ 833546 w 3252899"/>
              <a:gd name="connsiteY4" fmla="*/ 711795 h 2569388"/>
              <a:gd name="connsiteX5" fmla="*/ 770046 w 3252899"/>
              <a:gd name="connsiteY5" fmla="*/ 775295 h 2569388"/>
              <a:gd name="connsiteX6" fmla="*/ 725596 w 3252899"/>
              <a:gd name="connsiteY6" fmla="*/ 984845 h 2569388"/>
              <a:gd name="connsiteX7" fmla="*/ 738296 w 3252899"/>
              <a:gd name="connsiteY7" fmla="*/ 1149945 h 2569388"/>
              <a:gd name="connsiteX8" fmla="*/ 890696 w 3252899"/>
              <a:gd name="connsiteY8" fmla="*/ 1308695 h 2569388"/>
              <a:gd name="connsiteX9" fmla="*/ 763696 w 3252899"/>
              <a:gd name="connsiteY9" fmla="*/ 1410295 h 2569388"/>
              <a:gd name="connsiteX10" fmla="*/ 477946 w 3252899"/>
              <a:gd name="connsiteY10" fmla="*/ 1448395 h 2569388"/>
              <a:gd name="connsiteX11" fmla="*/ 338246 w 3252899"/>
              <a:gd name="connsiteY11" fmla="*/ 1556345 h 2569388"/>
              <a:gd name="connsiteX12" fmla="*/ 306496 w 3252899"/>
              <a:gd name="connsiteY12" fmla="*/ 1607145 h 2569388"/>
              <a:gd name="connsiteX13" fmla="*/ 293796 w 3252899"/>
              <a:gd name="connsiteY13" fmla="*/ 1708745 h 2569388"/>
              <a:gd name="connsiteX14" fmla="*/ 306496 w 3252899"/>
              <a:gd name="connsiteY14" fmla="*/ 1772245 h 2569388"/>
              <a:gd name="connsiteX15" fmla="*/ 810 w 3252899"/>
              <a:gd name="connsiteY15" fmla="*/ 2122824 h 2569388"/>
              <a:gd name="connsiteX16" fmla="*/ 219220 w 3252899"/>
              <a:gd name="connsiteY16" fmla="*/ 2262968 h 2569388"/>
              <a:gd name="connsiteX17" fmla="*/ 284197 w 3252899"/>
              <a:gd name="connsiteY17" fmla="*/ 2337690 h 2569388"/>
              <a:gd name="connsiteX18" fmla="*/ 261750 w 3252899"/>
              <a:gd name="connsiteY18" fmla="*/ 2436189 h 2569388"/>
              <a:gd name="connsiteX19" fmla="*/ 566846 w 3252899"/>
              <a:gd name="connsiteY19" fmla="*/ 2375495 h 2569388"/>
              <a:gd name="connsiteX20" fmla="*/ 801796 w 3252899"/>
              <a:gd name="connsiteY20" fmla="*/ 2432645 h 2569388"/>
              <a:gd name="connsiteX21" fmla="*/ 1335196 w 3252899"/>
              <a:gd name="connsiteY21" fmla="*/ 2565995 h 2569388"/>
              <a:gd name="connsiteX22" fmla="*/ 1824146 w 3252899"/>
              <a:gd name="connsiteY22" fmla="*/ 2527895 h 2569388"/>
              <a:gd name="connsiteX23" fmla="*/ 2274996 w 3252899"/>
              <a:gd name="connsiteY23" fmla="*/ 2508845 h 2569388"/>
              <a:gd name="connsiteX24" fmla="*/ 2548046 w 3252899"/>
              <a:gd name="connsiteY24" fmla="*/ 2515195 h 2569388"/>
              <a:gd name="connsiteX25" fmla="*/ 2871896 w 3252899"/>
              <a:gd name="connsiteY25" fmla="*/ 2273895 h 2569388"/>
              <a:gd name="connsiteX26" fmla="*/ 2833796 w 3252899"/>
              <a:gd name="connsiteY26" fmla="*/ 2102445 h 2569388"/>
              <a:gd name="connsiteX27" fmla="*/ 2948096 w 3252899"/>
              <a:gd name="connsiteY27" fmla="*/ 1873845 h 2569388"/>
              <a:gd name="connsiteX28" fmla="*/ 3252896 w 3252899"/>
              <a:gd name="connsiteY28" fmla="*/ 1619845 h 2569388"/>
              <a:gd name="connsiteX29" fmla="*/ 2941746 w 3252899"/>
              <a:gd name="connsiteY29" fmla="*/ 1302345 h 2569388"/>
              <a:gd name="connsiteX30" fmla="*/ 2732196 w 3252899"/>
              <a:gd name="connsiteY30" fmla="*/ 1118195 h 2569388"/>
              <a:gd name="connsiteX31" fmla="*/ 2617896 w 3252899"/>
              <a:gd name="connsiteY31" fmla="*/ 762595 h 2569388"/>
              <a:gd name="connsiteX32" fmla="*/ 2332146 w 3252899"/>
              <a:gd name="connsiteY32" fmla="*/ 476845 h 2569388"/>
              <a:gd name="connsiteX33" fmla="*/ 2274996 w 3252899"/>
              <a:gd name="connsiteY33" fmla="*/ 362545 h 2569388"/>
              <a:gd name="connsiteX34" fmla="*/ 2147996 w 3252899"/>
              <a:gd name="connsiteY34" fmla="*/ 210145 h 2569388"/>
              <a:gd name="connsiteX35" fmla="*/ 1976546 w 3252899"/>
              <a:gd name="connsiteY35" fmla="*/ 25995 h 2569388"/>
              <a:gd name="connsiteX36" fmla="*/ 1868596 w 3252899"/>
              <a:gd name="connsiteY36" fmla="*/ 241895 h 2569388"/>
              <a:gd name="connsiteX37" fmla="*/ 1538396 w 3252899"/>
              <a:gd name="connsiteY37" fmla="*/ 108545 h 2569388"/>
              <a:gd name="connsiteX38" fmla="*/ 1544746 w 3252899"/>
              <a:gd name="connsiteY38" fmla="*/ 292695 h 2569388"/>
              <a:gd name="connsiteX39" fmla="*/ 1538396 w 3252899"/>
              <a:gd name="connsiteY39" fmla="*/ 330795 h 2569388"/>
              <a:gd name="connsiteX40" fmla="*/ 1551096 w 3252899"/>
              <a:gd name="connsiteY40" fmla="*/ 381595 h 2569388"/>
              <a:gd name="connsiteX41" fmla="*/ 1849546 w 3252899"/>
              <a:gd name="connsiteY41" fmla="*/ 470495 h 2569388"/>
              <a:gd name="connsiteX42" fmla="*/ 1906696 w 3252899"/>
              <a:gd name="connsiteY42" fmla="*/ 711795 h 2569388"/>
              <a:gd name="connsiteX43" fmla="*/ 1646346 w 3252899"/>
              <a:gd name="connsiteY43" fmla="*/ 527645 h 2569388"/>
              <a:gd name="connsiteX44" fmla="*/ 1563796 w 3252899"/>
              <a:gd name="connsiteY44" fmla="*/ 699095 h 2569388"/>
              <a:gd name="connsiteX45" fmla="*/ 1112946 w 3252899"/>
              <a:gd name="connsiteY45" fmla="*/ 794345 h 2569388"/>
              <a:gd name="connsiteX46" fmla="*/ 1246296 w 3252899"/>
              <a:gd name="connsiteY46" fmla="*/ 641945 h 2569388"/>
              <a:gd name="connsiteX47" fmla="*/ 1373296 w 3252899"/>
              <a:gd name="connsiteY47" fmla="*/ 495895 h 2569388"/>
              <a:gd name="connsiteX48" fmla="*/ 1322496 w 3252899"/>
              <a:gd name="connsiteY48" fmla="*/ 356195 h 2569388"/>
              <a:gd name="connsiteX49" fmla="*/ 1024046 w 3252899"/>
              <a:gd name="connsiteY49" fmla="*/ 267295 h 2569388"/>
              <a:gd name="connsiteX50" fmla="*/ 1125646 w 3252899"/>
              <a:gd name="connsiteY50" fmla="*/ 595 h 2569388"/>
              <a:gd name="connsiteX51" fmla="*/ 953458 w 3252899"/>
              <a:gd name="connsiteY51" fmla="*/ 205567 h 2569388"/>
              <a:gd name="connsiteX52" fmla="*/ 1101722 w 3252899"/>
              <a:gd name="connsiteY52" fmla="*/ 541083 h 2569388"/>
              <a:gd name="connsiteX53" fmla="*/ 698200 w 3252899"/>
              <a:gd name="connsiteY53" fmla="*/ 382865 h 2569388"/>
              <a:gd name="connsiteX0" fmla="*/ 662096 w 3252899"/>
              <a:gd name="connsiteY0" fmla="*/ 349845 h 2569388"/>
              <a:gd name="connsiteX1" fmla="*/ 795446 w 3252899"/>
              <a:gd name="connsiteY1" fmla="*/ 476845 h 2569388"/>
              <a:gd name="connsiteX2" fmla="*/ 865296 w 3252899"/>
              <a:gd name="connsiteY2" fmla="*/ 533995 h 2569388"/>
              <a:gd name="connsiteX3" fmla="*/ 877996 w 3252899"/>
              <a:gd name="connsiteY3" fmla="*/ 660995 h 2569388"/>
              <a:gd name="connsiteX4" fmla="*/ 833546 w 3252899"/>
              <a:gd name="connsiteY4" fmla="*/ 711795 h 2569388"/>
              <a:gd name="connsiteX5" fmla="*/ 770046 w 3252899"/>
              <a:gd name="connsiteY5" fmla="*/ 775295 h 2569388"/>
              <a:gd name="connsiteX6" fmla="*/ 725596 w 3252899"/>
              <a:gd name="connsiteY6" fmla="*/ 984845 h 2569388"/>
              <a:gd name="connsiteX7" fmla="*/ 738296 w 3252899"/>
              <a:gd name="connsiteY7" fmla="*/ 1149945 h 2569388"/>
              <a:gd name="connsiteX8" fmla="*/ 890696 w 3252899"/>
              <a:gd name="connsiteY8" fmla="*/ 1308695 h 2569388"/>
              <a:gd name="connsiteX9" fmla="*/ 763696 w 3252899"/>
              <a:gd name="connsiteY9" fmla="*/ 1410295 h 2569388"/>
              <a:gd name="connsiteX10" fmla="*/ 477946 w 3252899"/>
              <a:gd name="connsiteY10" fmla="*/ 1448395 h 2569388"/>
              <a:gd name="connsiteX11" fmla="*/ 338246 w 3252899"/>
              <a:gd name="connsiteY11" fmla="*/ 1556345 h 2569388"/>
              <a:gd name="connsiteX12" fmla="*/ 306496 w 3252899"/>
              <a:gd name="connsiteY12" fmla="*/ 1607145 h 2569388"/>
              <a:gd name="connsiteX13" fmla="*/ 293796 w 3252899"/>
              <a:gd name="connsiteY13" fmla="*/ 1708745 h 2569388"/>
              <a:gd name="connsiteX14" fmla="*/ 306496 w 3252899"/>
              <a:gd name="connsiteY14" fmla="*/ 1772245 h 2569388"/>
              <a:gd name="connsiteX15" fmla="*/ 810 w 3252899"/>
              <a:gd name="connsiteY15" fmla="*/ 2122824 h 2569388"/>
              <a:gd name="connsiteX16" fmla="*/ 219220 w 3252899"/>
              <a:gd name="connsiteY16" fmla="*/ 2262968 h 2569388"/>
              <a:gd name="connsiteX17" fmla="*/ 284197 w 3252899"/>
              <a:gd name="connsiteY17" fmla="*/ 2337690 h 2569388"/>
              <a:gd name="connsiteX18" fmla="*/ 261750 w 3252899"/>
              <a:gd name="connsiteY18" fmla="*/ 2436189 h 2569388"/>
              <a:gd name="connsiteX19" fmla="*/ 566846 w 3252899"/>
              <a:gd name="connsiteY19" fmla="*/ 2375495 h 2569388"/>
              <a:gd name="connsiteX20" fmla="*/ 801796 w 3252899"/>
              <a:gd name="connsiteY20" fmla="*/ 2432645 h 2569388"/>
              <a:gd name="connsiteX21" fmla="*/ 1335196 w 3252899"/>
              <a:gd name="connsiteY21" fmla="*/ 2565995 h 2569388"/>
              <a:gd name="connsiteX22" fmla="*/ 1824146 w 3252899"/>
              <a:gd name="connsiteY22" fmla="*/ 2527895 h 2569388"/>
              <a:gd name="connsiteX23" fmla="*/ 2274996 w 3252899"/>
              <a:gd name="connsiteY23" fmla="*/ 2508845 h 2569388"/>
              <a:gd name="connsiteX24" fmla="*/ 2548046 w 3252899"/>
              <a:gd name="connsiteY24" fmla="*/ 2515195 h 2569388"/>
              <a:gd name="connsiteX25" fmla="*/ 2871896 w 3252899"/>
              <a:gd name="connsiteY25" fmla="*/ 2273895 h 2569388"/>
              <a:gd name="connsiteX26" fmla="*/ 2833796 w 3252899"/>
              <a:gd name="connsiteY26" fmla="*/ 2102445 h 2569388"/>
              <a:gd name="connsiteX27" fmla="*/ 2948096 w 3252899"/>
              <a:gd name="connsiteY27" fmla="*/ 1873845 h 2569388"/>
              <a:gd name="connsiteX28" fmla="*/ 3252896 w 3252899"/>
              <a:gd name="connsiteY28" fmla="*/ 1619845 h 2569388"/>
              <a:gd name="connsiteX29" fmla="*/ 2941746 w 3252899"/>
              <a:gd name="connsiteY29" fmla="*/ 1302345 h 2569388"/>
              <a:gd name="connsiteX30" fmla="*/ 2732196 w 3252899"/>
              <a:gd name="connsiteY30" fmla="*/ 1118195 h 2569388"/>
              <a:gd name="connsiteX31" fmla="*/ 2617896 w 3252899"/>
              <a:gd name="connsiteY31" fmla="*/ 762595 h 2569388"/>
              <a:gd name="connsiteX32" fmla="*/ 2332146 w 3252899"/>
              <a:gd name="connsiteY32" fmla="*/ 476845 h 2569388"/>
              <a:gd name="connsiteX33" fmla="*/ 2274996 w 3252899"/>
              <a:gd name="connsiteY33" fmla="*/ 362545 h 2569388"/>
              <a:gd name="connsiteX34" fmla="*/ 2147996 w 3252899"/>
              <a:gd name="connsiteY34" fmla="*/ 210145 h 2569388"/>
              <a:gd name="connsiteX35" fmla="*/ 1976546 w 3252899"/>
              <a:gd name="connsiteY35" fmla="*/ 25995 h 2569388"/>
              <a:gd name="connsiteX36" fmla="*/ 1868596 w 3252899"/>
              <a:gd name="connsiteY36" fmla="*/ 241895 h 2569388"/>
              <a:gd name="connsiteX37" fmla="*/ 1538396 w 3252899"/>
              <a:gd name="connsiteY37" fmla="*/ 108545 h 2569388"/>
              <a:gd name="connsiteX38" fmla="*/ 1544746 w 3252899"/>
              <a:gd name="connsiteY38" fmla="*/ 292695 h 2569388"/>
              <a:gd name="connsiteX39" fmla="*/ 1538396 w 3252899"/>
              <a:gd name="connsiteY39" fmla="*/ 330795 h 2569388"/>
              <a:gd name="connsiteX40" fmla="*/ 1551096 w 3252899"/>
              <a:gd name="connsiteY40" fmla="*/ 381595 h 2569388"/>
              <a:gd name="connsiteX41" fmla="*/ 1849546 w 3252899"/>
              <a:gd name="connsiteY41" fmla="*/ 470495 h 2569388"/>
              <a:gd name="connsiteX42" fmla="*/ 1906696 w 3252899"/>
              <a:gd name="connsiteY42" fmla="*/ 711795 h 2569388"/>
              <a:gd name="connsiteX43" fmla="*/ 1646346 w 3252899"/>
              <a:gd name="connsiteY43" fmla="*/ 527645 h 2569388"/>
              <a:gd name="connsiteX44" fmla="*/ 1563796 w 3252899"/>
              <a:gd name="connsiteY44" fmla="*/ 699095 h 2569388"/>
              <a:gd name="connsiteX45" fmla="*/ 1112946 w 3252899"/>
              <a:gd name="connsiteY45" fmla="*/ 794345 h 2569388"/>
              <a:gd name="connsiteX46" fmla="*/ 1246296 w 3252899"/>
              <a:gd name="connsiteY46" fmla="*/ 641945 h 2569388"/>
              <a:gd name="connsiteX47" fmla="*/ 1373296 w 3252899"/>
              <a:gd name="connsiteY47" fmla="*/ 495895 h 2569388"/>
              <a:gd name="connsiteX48" fmla="*/ 1322496 w 3252899"/>
              <a:gd name="connsiteY48" fmla="*/ 356195 h 2569388"/>
              <a:gd name="connsiteX49" fmla="*/ 1024046 w 3252899"/>
              <a:gd name="connsiteY49" fmla="*/ 267295 h 2569388"/>
              <a:gd name="connsiteX50" fmla="*/ 1125646 w 3252899"/>
              <a:gd name="connsiteY50" fmla="*/ 595 h 2569388"/>
              <a:gd name="connsiteX51" fmla="*/ 953458 w 3252899"/>
              <a:gd name="connsiteY51" fmla="*/ 205567 h 2569388"/>
              <a:gd name="connsiteX52" fmla="*/ 1101722 w 3252899"/>
              <a:gd name="connsiteY52" fmla="*/ 541083 h 2569388"/>
              <a:gd name="connsiteX53" fmla="*/ 968815 w 3252899"/>
              <a:gd name="connsiteY53" fmla="*/ 551716 h 2569388"/>
              <a:gd name="connsiteX54" fmla="*/ 698200 w 3252899"/>
              <a:gd name="connsiteY54" fmla="*/ 382865 h 2569388"/>
              <a:gd name="connsiteX0" fmla="*/ 662096 w 3252899"/>
              <a:gd name="connsiteY0" fmla="*/ 349845 h 2569388"/>
              <a:gd name="connsiteX1" fmla="*/ 795446 w 3252899"/>
              <a:gd name="connsiteY1" fmla="*/ 476845 h 2569388"/>
              <a:gd name="connsiteX2" fmla="*/ 865296 w 3252899"/>
              <a:gd name="connsiteY2" fmla="*/ 533995 h 2569388"/>
              <a:gd name="connsiteX3" fmla="*/ 877996 w 3252899"/>
              <a:gd name="connsiteY3" fmla="*/ 660995 h 2569388"/>
              <a:gd name="connsiteX4" fmla="*/ 833546 w 3252899"/>
              <a:gd name="connsiteY4" fmla="*/ 711795 h 2569388"/>
              <a:gd name="connsiteX5" fmla="*/ 770046 w 3252899"/>
              <a:gd name="connsiteY5" fmla="*/ 775295 h 2569388"/>
              <a:gd name="connsiteX6" fmla="*/ 725596 w 3252899"/>
              <a:gd name="connsiteY6" fmla="*/ 984845 h 2569388"/>
              <a:gd name="connsiteX7" fmla="*/ 738296 w 3252899"/>
              <a:gd name="connsiteY7" fmla="*/ 1149945 h 2569388"/>
              <a:gd name="connsiteX8" fmla="*/ 890696 w 3252899"/>
              <a:gd name="connsiteY8" fmla="*/ 1308695 h 2569388"/>
              <a:gd name="connsiteX9" fmla="*/ 763696 w 3252899"/>
              <a:gd name="connsiteY9" fmla="*/ 1410295 h 2569388"/>
              <a:gd name="connsiteX10" fmla="*/ 477946 w 3252899"/>
              <a:gd name="connsiteY10" fmla="*/ 1448395 h 2569388"/>
              <a:gd name="connsiteX11" fmla="*/ 338246 w 3252899"/>
              <a:gd name="connsiteY11" fmla="*/ 1556345 h 2569388"/>
              <a:gd name="connsiteX12" fmla="*/ 306496 w 3252899"/>
              <a:gd name="connsiteY12" fmla="*/ 1607145 h 2569388"/>
              <a:gd name="connsiteX13" fmla="*/ 293796 w 3252899"/>
              <a:gd name="connsiteY13" fmla="*/ 1708745 h 2569388"/>
              <a:gd name="connsiteX14" fmla="*/ 306496 w 3252899"/>
              <a:gd name="connsiteY14" fmla="*/ 1772245 h 2569388"/>
              <a:gd name="connsiteX15" fmla="*/ 810 w 3252899"/>
              <a:gd name="connsiteY15" fmla="*/ 2122824 h 2569388"/>
              <a:gd name="connsiteX16" fmla="*/ 219220 w 3252899"/>
              <a:gd name="connsiteY16" fmla="*/ 2262968 h 2569388"/>
              <a:gd name="connsiteX17" fmla="*/ 284197 w 3252899"/>
              <a:gd name="connsiteY17" fmla="*/ 2337690 h 2569388"/>
              <a:gd name="connsiteX18" fmla="*/ 261750 w 3252899"/>
              <a:gd name="connsiteY18" fmla="*/ 2436189 h 2569388"/>
              <a:gd name="connsiteX19" fmla="*/ 566846 w 3252899"/>
              <a:gd name="connsiteY19" fmla="*/ 2375495 h 2569388"/>
              <a:gd name="connsiteX20" fmla="*/ 801796 w 3252899"/>
              <a:gd name="connsiteY20" fmla="*/ 2432645 h 2569388"/>
              <a:gd name="connsiteX21" fmla="*/ 1335196 w 3252899"/>
              <a:gd name="connsiteY21" fmla="*/ 2565995 h 2569388"/>
              <a:gd name="connsiteX22" fmla="*/ 1824146 w 3252899"/>
              <a:gd name="connsiteY22" fmla="*/ 2527895 h 2569388"/>
              <a:gd name="connsiteX23" fmla="*/ 2274996 w 3252899"/>
              <a:gd name="connsiteY23" fmla="*/ 2508845 h 2569388"/>
              <a:gd name="connsiteX24" fmla="*/ 2548046 w 3252899"/>
              <a:gd name="connsiteY24" fmla="*/ 2515195 h 2569388"/>
              <a:gd name="connsiteX25" fmla="*/ 2871896 w 3252899"/>
              <a:gd name="connsiteY25" fmla="*/ 2273895 h 2569388"/>
              <a:gd name="connsiteX26" fmla="*/ 2833796 w 3252899"/>
              <a:gd name="connsiteY26" fmla="*/ 2102445 h 2569388"/>
              <a:gd name="connsiteX27" fmla="*/ 2948096 w 3252899"/>
              <a:gd name="connsiteY27" fmla="*/ 1873845 h 2569388"/>
              <a:gd name="connsiteX28" fmla="*/ 3252896 w 3252899"/>
              <a:gd name="connsiteY28" fmla="*/ 1619845 h 2569388"/>
              <a:gd name="connsiteX29" fmla="*/ 2941746 w 3252899"/>
              <a:gd name="connsiteY29" fmla="*/ 1302345 h 2569388"/>
              <a:gd name="connsiteX30" fmla="*/ 2732196 w 3252899"/>
              <a:gd name="connsiteY30" fmla="*/ 1118195 h 2569388"/>
              <a:gd name="connsiteX31" fmla="*/ 2617896 w 3252899"/>
              <a:gd name="connsiteY31" fmla="*/ 762595 h 2569388"/>
              <a:gd name="connsiteX32" fmla="*/ 2332146 w 3252899"/>
              <a:gd name="connsiteY32" fmla="*/ 476845 h 2569388"/>
              <a:gd name="connsiteX33" fmla="*/ 2274996 w 3252899"/>
              <a:gd name="connsiteY33" fmla="*/ 362545 h 2569388"/>
              <a:gd name="connsiteX34" fmla="*/ 2147996 w 3252899"/>
              <a:gd name="connsiteY34" fmla="*/ 210145 h 2569388"/>
              <a:gd name="connsiteX35" fmla="*/ 1976546 w 3252899"/>
              <a:gd name="connsiteY35" fmla="*/ 25995 h 2569388"/>
              <a:gd name="connsiteX36" fmla="*/ 1868596 w 3252899"/>
              <a:gd name="connsiteY36" fmla="*/ 241895 h 2569388"/>
              <a:gd name="connsiteX37" fmla="*/ 1538396 w 3252899"/>
              <a:gd name="connsiteY37" fmla="*/ 108545 h 2569388"/>
              <a:gd name="connsiteX38" fmla="*/ 1544746 w 3252899"/>
              <a:gd name="connsiteY38" fmla="*/ 292695 h 2569388"/>
              <a:gd name="connsiteX39" fmla="*/ 1538396 w 3252899"/>
              <a:gd name="connsiteY39" fmla="*/ 330795 h 2569388"/>
              <a:gd name="connsiteX40" fmla="*/ 1551096 w 3252899"/>
              <a:gd name="connsiteY40" fmla="*/ 381595 h 2569388"/>
              <a:gd name="connsiteX41" fmla="*/ 1849546 w 3252899"/>
              <a:gd name="connsiteY41" fmla="*/ 470495 h 2569388"/>
              <a:gd name="connsiteX42" fmla="*/ 1906696 w 3252899"/>
              <a:gd name="connsiteY42" fmla="*/ 711795 h 2569388"/>
              <a:gd name="connsiteX43" fmla="*/ 1646346 w 3252899"/>
              <a:gd name="connsiteY43" fmla="*/ 527645 h 2569388"/>
              <a:gd name="connsiteX44" fmla="*/ 1563796 w 3252899"/>
              <a:gd name="connsiteY44" fmla="*/ 699095 h 2569388"/>
              <a:gd name="connsiteX45" fmla="*/ 1112946 w 3252899"/>
              <a:gd name="connsiteY45" fmla="*/ 794345 h 2569388"/>
              <a:gd name="connsiteX46" fmla="*/ 1246296 w 3252899"/>
              <a:gd name="connsiteY46" fmla="*/ 641945 h 2569388"/>
              <a:gd name="connsiteX47" fmla="*/ 1373296 w 3252899"/>
              <a:gd name="connsiteY47" fmla="*/ 495895 h 2569388"/>
              <a:gd name="connsiteX48" fmla="*/ 1322496 w 3252899"/>
              <a:gd name="connsiteY48" fmla="*/ 356195 h 2569388"/>
              <a:gd name="connsiteX49" fmla="*/ 1024046 w 3252899"/>
              <a:gd name="connsiteY49" fmla="*/ 267295 h 2569388"/>
              <a:gd name="connsiteX50" fmla="*/ 1125646 w 3252899"/>
              <a:gd name="connsiteY50" fmla="*/ 595 h 2569388"/>
              <a:gd name="connsiteX51" fmla="*/ 953458 w 3252899"/>
              <a:gd name="connsiteY51" fmla="*/ 205567 h 2569388"/>
              <a:gd name="connsiteX52" fmla="*/ 1101722 w 3252899"/>
              <a:gd name="connsiteY52" fmla="*/ 541083 h 2569388"/>
              <a:gd name="connsiteX53" fmla="*/ 968815 w 3252899"/>
              <a:gd name="connsiteY53" fmla="*/ 551716 h 2569388"/>
              <a:gd name="connsiteX54" fmla="*/ 793893 w 3252899"/>
              <a:gd name="connsiteY54" fmla="*/ 420079 h 2569388"/>
              <a:gd name="connsiteX0" fmla="*/ 715259 w 3252899"/>
              <a:gd name="connsiteY0" fmla="*/ 387059 h 2569388"/>
              <a:gd name="connsiteX1" fmla="*/ 795446 w 3252899"/>
              <a:gd name="connsiteY1" fmla="*/ 476845 h 2569388"/>
              <a:gd name="connsiteX2" fmla="*/ 865296 w 3252899"/>
              <a:gd name="connsiteY2" fmla="*/ 533995 h 2569388"/>
              <a:gd name="connsiteX3" fmla="*/ 877996 w 3252899"/>
              <a:gd name="connsiteY3" fmla="*/ 660995 h 2569388"/>
              <a:gd name="connsiteX4" fmla="*/ 833546 w 3252899"/>
              <a:gd name="connsiteY4" fmla="*/ 711795 h 2569388"/>
              <a:gd name="connsiteX5" fmla="*/ 770046 w 3252899"/>
              <a:gd name="connsiteY5" fmla="*/ 775295 h 2569388"/>
              <a:gd name="connsiteX6" fmla="*/ 725596 w 3252899"/>
              <a:gd name="connsiteY6" fmla="*/ 984845 h 2569388"/>
              <a:gd name="connsiteX7" fmla="*/ 738296 w 3252899"/>
              <a:gd name="connsiteY7" fmla="*/ 1149945 h 2569388"/>
              <a:gd name="connsiteX8" fmla="*/ 890696 w 3252899"/>
              <a:gd name="connsiteY8" fmla="*/ 1308695 h 2569388"/>
              <a:gd name="connsiteX9" fmla="*/ 763696 w 3252899"/>
              <a:gd name="connsiteY9" fmla="*/ 1410295 h 2569388"/>
              <a:gd name="connsiteX10" fmla="*/ 477946 w 3252899"/>
              <a:gd name="connsiteY10" fmla="*/ 1448395 h 2569388"/>
              <a:gd name="connsiteX11" fmla="*/ 338246 w 3252899"/>
              <a:gd name="connsiteY11" fmla="*/ 1556345 h 2569388"/>
              <a:gd name="connsiteX12" fmla="*/ 306496 w 3252899"/>
              <a:gd name="connsiteY12" fmla="*/ 1607145 h 2569388"/>
              <a:gd name="connsiteX13" fmla="*/ 293796 w 3252899"/>
              <a:gd name="connsiteY13" fmla="*/ 1708745 h 2569388"/>
              <a:gd name="connsiteX14" fmla="*/ 306496 w 3252899"/>
              <a:gd name="connsiteY14" fmla="*/ 1772245 h 2569388"/>
              <a:gd name="connsiteX15" fmla="*/ 810 w 3252899"/>
              <a:gd name="connsiteY15" fmla="*/ 2122824 h 2569388"/>
              <a:gd name="connsiteX16" fmla="*/ 219220 w 3252899"/>
              <a:gd name="connsiteY16" fmla="*/ 2262968 h 2569388"/>
              <a:gd name="connsiteX17" fmla="*/ 284197 w 3252899"/>
              <a:gd name="connsiteY17" fmla="*/ 2337690 h 2569388"/>
              <a:gd name="connsiteX18" fmla="*/ 261750 w 3252899"/>
              <a:gd name="connsiteY18" fmla="*/ 2436189 h 2569388"/>
              <a:gd name="connsiteX19" fmla="*/ 566846 w 3252899"/>
              <a:gd name="connsiteY19" fmla="*/ 2375495 h 2569388"/>
              <a:gd name="connsiteX20" fmla="*/ 801796 w 3252899"/>
              <a:gd name="connsiteY20" fmla="*/ 2432645 h 2569388"/>
              <a:gd name="connsiteX21" fmla="*/ 1335196 w 3252899"/>
              <a:gd name="connsiteY21" fmla="*/ 2565995 h 2569388"/>
              <a:gd name="connsiteX22" fmla="*/ 1824146 w 3252899"/>
              <a:gd name="connsiteY22" fmla="*/ 2527895 h 2569388"/>
              <a:gd name="connsiteX23" fmla="*/ 2274996 w 3252899"/>
              <a:gd name="connsiteY23" fmla="*/ 2508845 h 2569388"/>
              <a:gd name="connsiteX24" fmla="*/ 2548046 w 3252899"/>
              <a:gd name="connsiteY24" fmla="*/ 2515195 h 2569388"/>
              <a:gd name="connsiteX25" fmla="*/ 2871896 w 3252899"/>
              <a:gd name="connsiteY25" fmla="*/ 2273895 h 2569388"/>
              <a:gd name="connsiteX26" fmla="*/ 2833796 w 3252899"/>
              <a:gd name="connsiteY26" fmla="*/ 2102445 h 2569388"/>
              <a:gd name="connsiteX27" fmla="*/ 2948096 w 3252899"/>
              <a:gd name="connsiteY27" fmla="*/ 1873845 h 2569388"/>
              <a:gd name="connsiteX28" fmla="*/ 3252896 w 3252899"/>
              <a:gd name="connsiteY28" fmla="*/ 1619845 h 2569388"/>
              <a:gd name="connsiteX29" fmla="*/ 2941746 w 3252899"/>
              <a:gd name="connsiteY29" fmla="*/ 1302345 h 2569388"/>
              <a:gd name="connsiteX30" fmla="*/ 2732196 w 3252899"/>
              <a:gd name="connsiteY30" fmla="*/ 1118195 h 2569388"/>
              <a:gd name="connsiteX31" fmla="*/ 2617896 w 3252899"/>
              <a:gd name="connsiteY31" fmla="*/ 762595 h 2569388"/>
              <a:gd name="connsiteX32" fmla="*/ 2332146 w 3252899"/>
              <a:gd name="connsiteY32" fmla="*/ 476845 h 2569388"/>
              <a:gd name="connsiteX33" fmla="*/ 2274996 w 3252899"/>
              <a:gd name="connsiteY33" fmla="*/ 362545 h 2569388"/>
              <a:gd name="connsiteX34" fmla="*/ 2147996 w 3252899"/>
              <a:gd name="connsiteY34" fmla="*/ 210145 h 2569388"/>
              <a:gd name="connsiteX35" fmla="*/ 1976546 w 3252899"/>
              <a:gd name="connsiteY35" fmla="*/ 25995 h 2569388"/>
              <a:gd name="connsiteX36" fmla="*/ 1868596 w 3252899"/>
              <a:gd name="connsiteY36" fmla="*/ 241895 h 2569388"/>
              <a:gd name="connsiteX37" fmla="*/ 1538396 w 3252899"/>
              <a:gd name="connsiteY37" fmla="*/ 108545 h 2569388"/>
              <a:gd name="connsiteX38" fmla="*/ 1544746 w 3252899"/>
              <a:gd name="connsiteY38" fmla="*/ 292695 h 2569388"/>
              <a:gd name="connsiteX39" fmla="*/ 1538396 w 3252899"/>
              <a:gd name="connsiteY39" fmla="*/ 330795 h 2569388"/>
              <a:gd name="connsiteX40" fmla="*/ 1551096 w 3252899"/>
              <a:gd name="connsiteY40" fmla="*/ 381595 h 2569388"/>
              <a:gd name="connsiteX41" fmla="*/ 1849546 w 3252899"/>
              <a:gd name="connsiteY41" fmla="*/ 470495 h 2569388"/>
              <a:gd name="connsiteX42" fmla="*/ 1906696 w 3252899"/>
              <a:gd name="connsiteY42" fmla="*/ 711795 h 2569388"/>
              <a:gd name="connsiteX43" fmla="*/ 1646346 w 3252899"/>
              <a:gd name="connsiteY43" fmla="*/ 527645 h 2569388"/>
              <a:gd name="connsiteX44" fmla="*/ 1563796 w 3252899"/>
              <a:gd name="connsiteY44" fmla="*/ 699095 h 2569388"/>
              <a:gd name="connsiteX45" fmla="*/ 1112946 w 3252899"/>
              <a:gd name="connsiteY45" fmla="*/ 794345 h 2569388"/>
              <a:gd name="connsiteX46" fmla="*/ 1246296 w 3252899"/>
              <a:gd name="connsiteY46" fmla="*/ 641945 h 2569388"/>
              <a:gd name="connsiteX47" fmla="*/ 1373296 w 3252899"/>
              <a:gd name="connsiteY47" fmla="*/ 495895 h 2569388"/>
              <a:gd name="connsiteX48" fmla="*/ 1322496 w 3252899"/>
              <a:gd name="connsiteY48" fmla="*/ 356195 h 2569388"/>
              <a:gd name="connsiteX49" fmla="*/ 1024046 w 3252899"/>
              <a:gd name="connsiteY49" fmla="*/ 267295 h 2569388"/>
              <a:gd name="connsiteX50" fmla="*/ 1125646 w 3252899"/>
              <a:gd name="connsiteY50" fmla="*/ 595 h 2569388"/>
              <a:gd name="connsiteX51" fmla="*/ 953458 w 3252899"/>
              <a:gd name="connsiteY51" fmla="*/ 205567 h 2569388"/>
              <a:gd name="connsiteX52" fmla="*/ 1101722 w 3252899"/>
              <a:gd name="connsiteY52" fmla="*/ 541083 h 2569388"/>
              <a:gd name="connsiteX53" fmla="*/ 968815 w 3252899"/>
              <a:gd name="connsiteY53" fmla="*/ 551716 h 2569388"/>
              <a:gd name="connsiteX54" fmla="*/ 793893 w 3252899"/>
              <a:gd name="connsiteY54" fmla="*/ 420079 h 2569388"/>
              <a:gd name="connsiteX0" fmla="*/ 731208 w 3252899"/>
              <a:gd name="connsiteY0" fmla="*/ 355161 h 2569388"/>
              <a:gd name="connsiteX1" fmla="*/ 795446 w 3252899"/>
              <a:gd name="connsiteY1" fmla="*/ 476845 h 2569388"/>
              <a:gd name="connsiteX2" fmla="*/ 865296 w 3252899"/>
              <a:gd name="connsiteY2" fmla="*/ 533995 h 2569388"/>
              <a:gd name="connsiteX3" fmla="*/ 877996 w 3252899"/>
              <a:gd name="connsiteY3" fmla="*/ 660995 h 2569388"/>
              <a:gd name="connsiteX4" fmla="*/ 833546 w 3252899"/>
              <a:gd name="connsiteY4" fmla="*/ 711795 h 2569388"/>
              <a:gd name="connsiteX5" fmla="*/ 770046 w 3252899"/>
              <a:gd name="connsiteY5" fmla="*/ 775295 h 2569388"/>
              <a:gd name="connsiteX6" fmla="*/ 725596 w 3252899"/>
              <a:gd name="connsiteY6" fmla="*/ 984845 h 2569388"/>
              <a:gd name="connsiteX7" fmla="*/ 738296 w 3252899"/>
              <a:gd name="connsiteY7" fmla="*/ 1149945 h 2569388"/>
              <a:gd name="connsiteX8" fmla="*/ 890696 w 3252899"/>
              <a:gd name="connsiteY8" fmla="*/ 1308695 h 2569388"/>
              <a:gd name="connsiteX9" fmla="*/ 763696 w 3252899"/>
              <a:gd name="connsiteY9" fmla="*/ 1410295 h 2569388"/>
              <a:gd name="connsiteX10" fmla="*/ 477946 w 3252899"/>
              <a:gd name="connsiteY10" fmla="*/ 1448395 h 2569388"/>
              <a:gd name="connsiteX11" fmla="*/ 338246 w 3252899"/>
              <a:gd name="connsiteY11" fmla="*/ 1556345 h 2569388"/>
              <a:gd name="connsiteX12" fmla="*/ 306496 w 3252899"/>
              <a:gd name="connsiteY12" fmla="*/ 1607145 h 2569388"/>
              <a:gd name="connsiteX13" fmla="*/ 293796 w 3252899"/>
              <a:gd name="connsiteY13" fmla="*/ 1708745 h 2569388"/>
              <a:gd name="connsiteX14" fmla="*/ 306496 w 3252899"/>
              <a:gd name="connsiteY14" fmla="*/ 1772245 h 2569388"/>
              <a:gd name="connsiteX15" fmla="*/ 810 w 3252899"/>
              <a:gd name="connsiteY15" fmla="*/ 2122824 h 2569388"/>
              <a:gd name="connsiteX16" fmla="*/ 219220 w 3252899"/>
              <a:gd name="connsiteY16" fmla="*/ 2262968 h 2569388"/>
              <a:gd name="connsiteX17" fmla="*/ 284197 w 3252899"/>
              <a:gd name="connsiteY17" fmla="*/ 2337690 h 2569388"/>
              <a:gd name="connsiteX18" fmla="*/ 261750 w 3252899"/>
              <a:gd name="connsiteY18" fmla="*/ 2436189 h 2569388"/>
              <a:gd name="connsiteX19" fmla="*/ 566846 w 3252899"/>
              <a:gd name="connsiteY19" fmla="*/ 2375495 h 2569388"/>
              <a:gd name="connsiteX20" fmla="*/ 801796 w 3252899"/>
              <a:gd name="connsiteY20" fmla="*/ 2432645 h 2569388"/>
              <a:gd name="connsiteX21" fmla="*/ 1335196 w 3252899"/>
              <a:gd name="connsiteY21" fmla="*/ 2565995 h 2569388"/>
              <a:gd name="connsiteX22" fmla="*/ 1824146 w 3252899"/>
              <a:gd name="connsiteY22" fmla="*/ 2527895 h 2569388"/>
              <a:gd name="connsiteX23" fmla="*/ 2274996 w 3252899"/>
              <a:gd name="connsiteY23" fmla="*/ 2508845 h 2569388"/>
              <a:gd name="connsiteX24" fmla="*/ 2548046 w 3252899"/>
              <a:gd name="connsiteY24" fmla="*/ 2515195 h 2569388"/>
              <a:gd name="connsiteX25" fmla="*/ 2871896 w 3252899"/>
              <a:gd name="connsiteY25" fmla="*/ 2273895 h 2569388"/>
              <a:gd name="connsiteX26" fmla="*/ 2833796 w 3252899"/>
              <a:gd name="connsiteY26" fmla="*/ 2102445 h 2569388"/>
              <a:gd name="connsiteX27" fmla="*/ 2948096 w 3252899"/>
              <a:gd name="connsiteY27" fmla="*/ 1873845 h 2569388"/>
              <a:gd name="connsiteX28" fmla="*/ 3252896 w 3252899"/>
              <a:gd name="connsiteY28" fmla="*/ 1619845 h 2569388"/>
              <a:gd name="connsiteX29" fmla="*/ 2941746 w 3252899"/>
              <a:gd name="connsiteY29" fmla="*/ 1302345 h 2569388"/>
              <a:gd name="connsiteX30" fmla="*/ 2732196 w 3252899"/>
              <a:gd name="connsiteY30" fmla="*/ 1118195 h 2569388"/>
              <a:gd name="connsiteX31" fmla="*/ 2617896 w 3252899"/>
              <a:gd name="connsiteY31" fmla="*/ 762595 h 2569388"/>
              <a:gd name="connsiteX32" fmla="*/ 2332146 w 3252899"/>
              <a:gd name="connsiteY32" fmla="*/ 476845 h 2569388"/>
              <a:gd name="connsiteX33" fmla="*/ 2274996 w 3252899"/>
              <a:gd name="connsiteY33" fmla="*/ 362545 h 2569388"/>
              <a:gd name="connsiteX34" fmla="*/ 2147996 w 3252899"/>
              <a:gd name="connsiteY34" fmla="*/ 210145 h 2569388"/>
              <a:gd name="connsiteX35" fmla="*/ 1976546 w 3252899"/>
              <a:gd name="connsiteY35" fmla="*/ 25995 h 2569388"/>
              <a:gd name="connsiteX36" fmla="*/ 1868596 w 3252899"/>
              <a:gd name="connsiteY36" fmla="*/ 241895 h 2569388"/>
              <a:gd name="connsiteX37" fmla="*/ 1538396 w 3252899"/>
              <a:gd name="connsiteY37" fmla="*/ 108545 h 2569388"/>
              <a:gd name="connsiteX38" fmla="*/ 1544746 w 3252899"/>
              <a:gd name="connsiteY38" fmla="*/ 292695 h 2569388"/>
              <a:gd name="connsiteX39" fmla="*/ 1538396 w 3252899"/>
              <a:gd name="connsiteY39" fmla="*/ 330795 h 2569388"/>
              <a:gd name="connsiteX40" fmla="*/ 1551096 w 3252899"/>
              <a:gd name="connsiteY40" fmla="*/ 381595 h 2569388"/>
              <a:gd name="connsiteX41" fmla="*/ 1849546 w 3252899"/>
              <a:gd name="connsiteY41" fmla="*/ 470495 h 2569388"/>
              <a:gd name="connsiteX42" fmla="*/ 1906696 w 3252899"/>
              <a:gd name="connsiteY42" fmla="*/ 711795 h 2569388"/>
              <a:gd name="connsiteX43" fmla="*/ 1646346 w 3252899"/>
              <a:gd name="connsiteY43" fmla="*/ 527645 h 2569388"/>
              <a:gd name="connsiteX44" fmla="*/ 1563796 w 3252899"/>
              <a:gd name="connsiteY44" fmla="*/ 699095 h 2569388"/>
              <a:gd name="connsiteX45" fmla="*/ 1112946 w 3252899"/>
              <a:gd name="connsiteY45" fmla="*/ 794345 h 2569388"/>
              <a:gd name="connsiteX46" fmla="*/ 1246296 w 3252899"/>
              <a:gd name="connsiteY46" fmla="*/ 641945 h 2569388"/>
              <a:gd name="connsiteX47" fmla="*/ 1373296 w 3252899"/>
              <a:gd name="connsiteY47" fmla="*/ 495895 h 2569388"/>
              <a:gd name="connsiteX48" fmla="*/ 1322496 w 3252899"/>
              <a:gd name="connsiteY48" fmla="*/ 356195 h 2569388"/>
              <a:gd name="connsiteX49" fmla="*/ 1024046 w 3252899"/>
              <a:gd name="connsiteY49" fmla="*/ 267295 h 2569388"/>
              <a:gd name="connsiteX50" fmla="*/ 1125646 w 3252899"/>
              <a:gd name="connsiteY50" fmla="*/ 595 h 2569388"/>
              <a:gd name="connsiteX51" fmla="*/ 953458 w 3252899"/>
              <a:gd name="connsiteY51" fmla="*/ 205567 h 2569388"/>
              <a:gd name="connsiteX52" fmla="*/ 1101722 w 3252899"/>
              <a:gd name="connsiteY52" fmla="*/ 541083 h 2569388"/>
              <a:gd name="connsiteX53" fmla="*/ 968815 w 3252899"/>
              <a:gd name="connsiteY53" fmla="*/ 551716 h 2569388"/>
              <a:gd name="connsiteX54" fmla="*/ 793893 w 3252899"/>
              <a:gd name="connsiteY54" fmla="*/ 420079 h 2569388"/>
              <a:gd name="connsiteX0" fmla="*/ 795446 w 3252899"/>
              <a:gd name="connsiteY0" fmla="*/ 476845 h 2569388"/>
              <a:gd name="connsiteX1" fmla="*/ 865296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68815 w 3252899"/>
              <a:gd name="connsiteY52" fmla="*/ 551716 h 2569388"/>
              <a:gd name="connsiteX53" fmla="*/ 793893 w 3252899"/>
              <a:gd name="connsiteY53" fmla="*/ 420079 h 2569388"/>
              <a:gd name="connsiteX0" fmla="*/ 795446 w 3252899"/>
              <a:gd name="connsiteY0" fmla="*/ 476845 h 2569388"/>
              <a:gd name="connsiteX1" fmla="*/ 865296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68815 w 3252899"/>
              <a:gd name="connsiteY52" fmla="*/ 551716 h 2569388"/>
              <a:gd name="connsiteX53" fmla="*/ 783260 w 3252899"/>
              <a:gd name="connsiteY53" fmla="*/ 393497 h 2569388"/>
              <a:gd name="connsiteX0" fmla="*/ 795446 w 3252899"/>
              <a:gd name="connsiteY0" fmla="*/ 476845 h 2569388"/>
              <a:gd name="connsiteX1" fmla="*/ 854663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68815 w 3252899"/>
              <a:gd name="connsiteY52" fmla="*/ 551716 h 2569388"/>
              <a:gd name="connsiteX53" fmla="*/ 783260 w 3252899"/>
              <a:gd name="connsiteY53" fmla="*/ 393497 h 2569388"/>
              <a:gd name="connsiteX0" fmla="*/ 795446 w 3252899"/>
              <a:gd name="connsiteY0" fmla="*/ 476845 h 2569388"/>
              <a:gd name="connsiteX1" fmla="*/ 854663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68815 w 3252899"/>
              <a:gd name="connsiteY52" fmla="*/ 551716 h 2569388"/>
              <a:gd name="connsiteX53" fmla="*/ 889071 w 3252899"/>
              <a:gd name="connsiteY53" fmla="*/ 429442 h 2569388"/>
              <a:gd name="connsiteX54" fmla="*/ 783260 w 3252899"/>
              <a:gd name="connsiteY54" fmla="*/ 393497 h 2569388"/>
              <a:gd name="connsiteX0" fmla="*/ 795446 w 3252899"/>
              <a:gd name="connsiteY0" fmla="*/ 476845 h 2569388"/>
              <a:gd name="connsiteX1" fmla="*/ 854663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68815 w 3252899"/>
              <a:gd name="connsiteY52" fmla="*/ 551716 h 2569388"/>
              <a:gd name="connsiteX53" fmla="*/ 899374 w 3252899"/>
              <a:gd name="connsiteY53" fmla="*/ 424290 h 2569388"/>
              <a:gd name="connsiteX54" fmla="*/ 783260 w 3252899"/>
              <a:gd name="connsiteY54" fmla="*/ 393497 h 2569388"/>
              <a:gd name="connsiteX0" fmla="*/ 795446 w 3252899"/>
              <a:gd name="connsiteY0" fmla="*/ 476845 h 2569388"/>
              <a:gd name="connsiteX1" fmla="*/ 854663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68815 w 3252899"/>
              <a:gd name="connsiteY52" fmla="*/ 551716 h 2569388"/>
              <a:gd name="connsiteX53" fmla="*/ 953390 w 3252899"/>
              <a:gd name="connsiteY53" fmla="*/ 501488 h 2569388"/>
              <a:gd name="connsiteX54" fmla="*/ 899374 w 3252899"/>
              <a:gd name="connsiteY54" fmla="*/ 424290 h 2569388"/>
              <a:gd name="connsiteX55" fmla="*/ 783260 w 3252899"/>
              <a:gd name="connsiteY55" fmla="*/ 393497 h 2569388"/>
              <a:gd name="connsiteX0" fmla="*/ 795446 w 3252899"/>
              <a:gd name="connsiteY0" fmla="*/ 476845 h 2569388"/>
              <a:gd name="connsiteX1" fmla="*/ 854663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91997 w 3252899"/>
              <a:gd name="connsiteY52" fmla="*/ 520807 h 2569388"/>
              <a:gd name="connsiteX53" fmla="*/ 953390 w 3252899"/>
              <a:gd name="connsiteY53" fmla="*/ 501488 h 2569388"/>
              <a:gd name="connsiteX54" fmla="*/ 899374 w 3252899"/>
              <a:gd name="connsiteY54" fmla="*/ 424290 h 2569388"/>
              <a:gd name="connsiteX55" fmla="*/ 783260 w 3252899"/>
              <a:gd name="connsiteY55" fmla="*/ 393497 h 2569388"/>
              <a:gd name="connsiteX0" fmla="*/ 795446 w 3252899"/>
              <a:gd name="connsiteY0" fmla="*/ 476845 h 2569388"/>
              <a:gd name="connsiteX1" fmla="*/ 854663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91997 w 3252899"/>
              <a:gd name="connsiteY52" fmla="*/ 520807 h 2569388"/>
              <a:gd name="connsiteX53" fmla="*/ 958542 w 3252899"/>
              <a:gd name="connsiteY53" fmla="*/ 504064 h 2569388"/>
              <a:gd name="connsiteX54" fmla="*/ 899374 w 3252899"/>
              <a:gd name="connsiteY54" fmla="*/ 424290 h 2569388"/>
              <a:gd name="connsiteX55" fmla="*/ 783260 w 3252899"/>
              <a:gd name="connsiteY55" fmla="*/ 393497 h 2569388"/>
              <a:gd name="connsiteX0" fmla="*/ 795446 w 3252899"/>
              <a:gd name="connsiteY0" fmla="*/ 476845 h 2569388"/>
              <a:gd name="connsiteX1" fmla="*/ 854663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81694 w 3252899"/>
              <a:gd name="connsiteY52" fmla="*/ 497625 h 2569388"/>
              <a:gd name="connsiteX53" fmla="*/ 958542 w 3252899"/>
              <a:gd name="connsiteY53" fmla="*/ 504064 h 2569388"/>
              <a:gd name="connsiteX54" fmla="*/ 899374 w 3252899"/>
              <a:gd name="connsiteY54" fmla="*/ 424290 h 2569388"/>
              <a:gd name="connsiteX55" fmla="*/ 783260 w 3252899"/>
              <a:gd name="connsiteY55" fmla="*/ 393497 h 2569388"/>
              <a:gd name="connsiteX0" fmla="*/ 795446 w 3252899"/>
              <a:gd name="connsiteY0" fmla="*/ 476808 h 2569351"/>
              <a:gd name="connsiteX1" fmla="*/ 854663 w 3252899"/>
              <a:gd name="connsiteY1" fmla="*/ 533958 h 2569351"/>
              <a:gd name="connsiteX2" fmla="*/ 877996 w 3252899"/>
              <a:gd name="connsiteY2" fmla="*/ 660958 h 2569351"/>
              <a:gd name="connsiteX3" fmla="*/ 833546 w 3252899"/>
              <a:gd name="connsiteY3" fmla="*/ 711758 h 2569351"/>
              <a:gd name="connsiteX4" fmla="*/ 770046 w 3252899"/>
              <a:gd name="connsiteY4" fmla="*/ 775258 h 2569351"/>
              <a:gd name="connsiteX5" fmla="*/ 725596 w 3252899"/>
              <a:gd name="connsiteY5" fmla="*/ 984808 h 2569351"/>
              <a:gd name="connsiteX6" fmla="*/ 738296 w 3252899"/>
              <a:gd name="connsiteY6" fmla="*/ 1149908 h 2569351"/>
              <a:gd name="connsiteX7" fmla="*/ 890696 w 3252899"/>
              <a:gd name="connsiteY7" fmla="*/ 1308658 h 2569351"/>
              <a:gd name="connsiteX8" fmla="*/ 763696 w 3252899"/>
              <a:gd name="connsiteY8" fmla="*/ 1410258 h 2569351"/>
              <a:gd name="connsiteX9" fmla="*/ 477946 w 3252899"/>
              <a:gd name="connsiteY9" fmla="*/ 1448358 h 2569351"/>
              <a:gd name="connsiteX10" fmla="*/ 338246 w 3252899"/>
              <a:gd name="connsiteY10" fmla="*/ 1556308 h 2569351"/>
              <a:gd name="connsiteX11" fmla="*/ 306496 w 3252899"/>
              <a:gd name="connsiteY11" fmla="*/ 1607108 h 2569351"/>
              <a:gd name="connsiteX12" fmla="*/ 293796 w 3252899"/>
              <a:gd name="connsiteY12" fmla="*/ 1708708 h 2569351"/>
              <a:gd name="connsiteX13" fmla="*/ 306496 w 3252899"/>
              <a:gd name="connsiteY13" fmla="*/ 1772208 h 2569351"/>
              <a:gd name="connsiteX14" fmla="*/ 810 w 3252899"/>
              <a:gd name="connsiteY14" fmla="*/ 2122787 h 2569351"/>
              <a:gd name="connsiteX15" fmla="*/ 219220 w 3252899"/>
              <a:gd name="connsiteY15" fmla="*/ 2262931 h 2569351"/>
              <a:gd name="connsiteX16" fmla="*/ 284197 w 3252899"/>
              <a:gd name="connsiteY16" fmla="*/ 2337653 h 2569351"/>
              <a:gd name="connsiteX17" fmla="*/ 261750 w 3252899"/>
              <a:gd name="connsiteY17" fmla="*/ 2436152 h 2569351"/>
              <a:gd name="connsiteX18" fmla="*/ 566846 w 3252899"/>
              <a:gd name="connsiteY18" fmla="*/ 2375458 h 2569351"/>
              <a:gd name="connsiteX19" fmla="*/ 801796 w 3252899"/>
              <a:gd name="connsiteY19" fmla="*/ 2432608 h 2569351"/>
              <a:gd name="connsiteX20" fmla="*/ 1335196 w 3252899"/>
              <a:gd name="connsiteY20" fmla="*/ 2565958 h 2569351"/>
              <a:gd name="connsiteX21" fmla="*/ 1824146 w 3252899"/>
              <a:gd name="connsiteY21" fmla="*/ 2527858 h 2569351"/>
              <a:gd name="connsiteX22" fmla="*/ 2274996 w 3252899"/>
              <a:gd name="connsiteY22" fmla="*/ 2508808 h 2569351"/>
              <a:gd name="connsiteX23" fmla="*/ 2548046 w 3252899"/>
              <a:gd name="connsiteY23" fmla="*/ 2515158 h 2569351"/>
              <a:gd name="connsiteX24" fmla="*/ 2871896 w 3252899"/>
              <a:gd name="connsiteY24" fmla="*/ 2273858 h 2569351"/>
              <a:gd name="connsiteX25" fmla="*/ 2833796 w 3252899"/>
              <a:gd name="connsiteY25" fmla="*/ 2102408 h 2569351"/>
              <a:gd name="connsiteX26" fmla="*/ 2948096 w 3252899"/>
              <a:gd name="connsiteY26" fmla="*/ 1873808 h 2569351"/>
              <a:gd name="connsiteX27" fmla="*/ 3252896 w 3252899"/>
              <a:gd name="connsiteY27" fmla="*/ 1619808 h 2569351"/>
              <a:gd name="connsiteX28" fmla="*/ 2941746 w 3252899"/>
              <a:gd name="connsiteY28" fmla="*/ 1302308 h 2569351"/>
              <a:gd name="connsiteX29" fmla="*/ 2732196 w 3252899"/>
              <a:gd name="connsiteY29" fmla="*/ 1118158 h 2569351"/>
              <a:gd name="connsiteX30" fmla="*/ 2617896 w 3252899"/>
              <a:gd name="connsiteY30" fmla="*/ 762558 h 2569351"/>
              <a:gd name="connsiteX31" fmla="*/ 2332146 w 3252899"/>
              <a:gd name="connsiteY31" fmla="*/ 476808 h 2569351"/>
              <a:gd name="connsiteX32" fmla="*/ 2274996 w 3252899"/>
              <a:gd name="connsiteY32" fmla="*/ 362508 h 2569351"/>
              <a:gd name="connsiteX33" fmla="*/ 2147996 w 3252899"/>
              <a:gd name="connsiteY33" fmla="*/ 210108 h 2569351"/>
              <a:gd name="connsiteX34" fmla="*/ 1976546 w 3252899"/>
              <a:gd name="connsiteY34" fmla="*/ 25958 h 2569351"/>
              <a:gd name="connsiteX35" fmla="*/ 1868596 w 3252899"/>
              <a:gd name="connsiteY35" fmla="*/ 241858 h 2569351"/>
              <a:gd name="connsiteX36" fmla="*/ 1538396 w 3252899"/>
              <a:gd name="connsiteY36" fmla="*/ 108508 h 2569351"/>
              <a:gd name="connsiteX37" fmla="*/ 1544746 w 3252899"/>
              <a:gd name="connsiteY37" fmla="*/ 292658 h 2569351"/>
              <a:gd name="connsiteX38" fmla="*/ 1538396 w 3252899"/>
              <a:gd name="connsiteY38" fmla="*/ 330758 h 2569351"/>
              <a:gd name="connsiteX39" fmla="*/ 1551096 w 3252899"/>
              <a:gd name="connsiteY39" fmla="*/ 381558 h 2569351"/>
              <a:gd name="connsiteX40" fmla="*/ 1849546 w 3252899"/>
              <a:gd name="connsiteY40" fmla="*/ 470458 h 2569351"/>
              <a:gd name="connsiteX41" fmla="*/ 1906696 w 3252899"/>
              <a:gd name="connsiteY41" fmla="*/ 711758 h 2569351"/>
              <a:gd name="connsiteX42" fmla="*/ 1646346 w 3252899"/>
              <a:gd name="connsiteY42" fmla="*/ 527608 h 2569351"/>
              <a:gd name="connsiteX43" fmla="*/ 1563796 w 3252899"/>
              <a:gd name="connsiteY43" fmla="*/ 699058 h 2569351"/>
              <a:gd name="connsiteX44" fmla="*/ 1112946 w 3252899"/>
              <a:gd name="connsiteY44" fmla="*/ 794308 h 2569351"/>
              <a:gd name="connsiteX45" fmla="*/ 1246296 w 3252899"/>
              <a:gd name="connsiteY45" fmla="*/ 641908 h 2569351"/>
              <a:gd name="connsiteX46" fmla="*/ 1373296 w 3252899"/>
              <a:gd name="connsiteY46" fmla="*/ 495858 h 2569351"/>
              <a:gd name="connsiteX47" fmla="*/ 1322496 w 3252899"/>
              <a:gd name="connsiteY47" fmla="*/ 356158 h 2569351"/>
              <a:gd name="connsiteX48" fmla="*/ 1024046 w 3252899"/>
              <a:gd name="connsiteY48" fmla="*/ 267258 h 2569351"/>
              <a:gd name="connsiteX49" fmla="*/ 1125646 w 3252899"/>
              <a:gd name="connsiteY49" fmla="*/ 558 h 2569351"/>
              <a:gd name="connsiteX50" fmla="*/ 953458 w 3252899"/>
              <a:gd name="connsiteY50" fmla="*/ 205530 h 2569351"/>
              <a:gd name="connsiteX51" fmla="*/ 1027025 w 3252899"/>
              <a:gd name="connsiteY51" fmla="*/ 484379 h 2569351"/>
              <a:gd name="connsiteX52" fmla="*/ 981694 w 3252899"/>
              <a:gd name="connsiteY52" fmla="*/ 497588 h 2569351"/>
              <a:gd name="connsiteX53" fmla="*/ 958542 w 3252899"/>
              <a:gd name="connsiteY53" fmla="*/ 504027 h 2569351"/>
              <a:gd name="connsiteX54" fmla="*/ 899374 w 3252899"/>
              <a:gd name="connsiteY54" fmla="*/ 424253 h 2569351"/>
              <a:gd name="connsiteX55" fmla="*/ 783260 w 3252899"/>
              <a:gd name="connsiteY55" fmla="*/ 393460 h 2569351"/>
              <a:gd name="connsiteX0" fmla="*/ 795446 w 3252899"/>
              <a:gd name="connsiteY0" fmla="*/ 476777 h 2569320"/>
              <a:gd name="connsiteX1" fmla="*/ 854663 w 3252899"/>
              <a:gd name="connsiteY1" fmla="*/ 533927 h 2569320"/>
              <a:gd name="connsiteX2" fmla="*/ 877996 w 3252899"/>
              <a:gd name="connsiteY2" fmla="*/ 660927 h 2569320"/>
              <a:gd name="connsiteX3" fmla="*/ 833546 w 3252899"/>
              <a:gd name="connsiteY3" fmla="*/ 711727 h 2569320"/>
              <a:gd name="connsiteX4" fmla="*/ 770046 w 3252899"/>
              <a:gd name="connsiteY4" fmla="*/ 775227 h 2569320"/>
              <a:gd name="connsiteX5" fmla="*/ 725596 w 3252899"/>
              <a:gd name="connsiteY5" fmla="*/ 984777 h 2569320"/>
              <a:gd name="connsiteX6" fmla="*/ 738296 w 3252899"/>
              <a:gd name="connsiteY6" fmla="*/ 1149877 h 2569320"/>
              <a:gd name="connsiteX7" fmla="*/ 890696 w 3252899"/>
              <a:gd name="connsiteY7" fmla="*/ 1308627 h 2569320"/>
              <a:gd name="connsiteX8" fmla="*/ 763696 w 3252899"/>
              <a:gd name="connsiteY8" fmla="*/ 1410227 h 2569320"/>
              <a:gd name="connsiteX9" fmla="*/ 477946 w 3252899"/>
              <a:gd name="connsiteY9" fmla="*/ 1448327 h 2569320"/>
              <a:gd name="connsiteX10" fmla="*/ 338246 w 3252899"/>
              <a:gd name="connsiteY10" fmla="*/ 1556277 h 2569320"/>
              <a:gd name="connsiteX11" fmla="*/ 306496 w 3252899"/>
              <a:gd name="connsiteY11" fmla="*/ 1607077 h 2569320"/>
              <a:gd name="connsiteX12" fmla="*/ 293796 w 3252899"/>
              <a:gd name="connsiteY12" fmla="*/ 1708677 h 2569320"/>
              <a:gd name="connsiteX13" fmla="*/ 306496 w 3252899"/>
              <a:gd name="connsiteY13" fmla="*/ 1772177 h 2569320"/>
              <a:gd name="connsiteX14" fmla="*/ 810 w 3252899"/>
              <a:gd name="connsiteY14" fmla="*/ 2122756 h 2569320"/>
              <a:gd name="connsiteX15" fmla="*/ 219220 w 3252899"/>
              <a:gd name="connsiteY15" fmla="*/ 2262900 h 2569320"/>
              <a:gd name="connsiteX16" fmla="*/ 284197 w 3252899"/>
              <a:gd name="connsiteY16" fmla="*/ 2337622 h 2569320"/>
              <a:gd name="connsiteX17" fmla="*/ 261750 w 3252899"/>
              <a:gd name="connsiteY17" fmla="*/ 2436121 h 2569320"/>
              <a:gd name="connsiteX18" fmla="*/ 566846 w 3252899"/>
              <a:gd name="connsiteY18" fmla="*/ 2375427 h 2569320"/>
              <a:gd name="connsiteX19" fmla="*/ 801796 w 3252899"/>
              <a:gd name="connsiteY19" fmla="*/ 2432577 h 2569320"/>
              <a:gd name="connsiteX20" fmla="*/ 1335196 w 3252899"/>
              <a:gd name="connsiteY20" fmla="*/ 2565927 h 2569320"/>
              <a:gd name="connsiteX21" fmla="*/ 1824146 w 3252899"/>
              <a:gd name="connsiteY21" fmla="*/ 2527827 h 2569320"/>
              <a:gd name="connsiteX22" fmla="*/ 2274996 w 3252899"/>
              <a:gd name="connsiteY22" fmla="*/ 2508777 h 2569320"/>
              <a:gd name="connsiteX23" fmla="*/ 2548046 w 3252899"/>
              <a:gd name="connsiteY23" fmla="*/ 2515127 h 2569320"/>
              <a:gd name="connsiteX24" fmla="*/ 2871896 w 3252899"/>
              <a:gd name="connsiteY24" fmla="*/ 2273827 h 2569320"/>
              <a:gd name="connsiteX25" fmla="*/ 2833796 w 3252899"/>
              <a:gd name="connsiteY25" fmla="*/ 2102377 h 2569320"/>
              <a:gd name="connsiteX26" fmla="*/ 2948096 w 3252899"/>
              <a:gd name="connsiteY26" fmla="*/ 1873777 h 2569320"/>
              <a:gd name="connsiteX27" fmla="*/ 3252896 w 3252899"/>
              <a:gd name="connsiteY27" fmla="*/ 1619777 h 2569320"/>
              <a:gd name="connsiteX28" fmla="*/ 2941746 w 3252899"/>
              <a:gd name="connsiteY28" fmla="*/ 1302277 h 2569320"/>
              <a:gd name="connsiteX29" fmla="*/ 2732196 w 3252899"/>
              <a:gd name="connsiteY29" fmla="*/ 1118127 h 2569320"/>
              <a:gd name="connsiteX30" fmla="*/ 2617896 w 3252899"/>
              <a:gd name="connsiteY30" fmla="*/ 762527 h 2569320"/>
              <a:gd name="connsiteX31" fmla="*/ 2332146 w 3252899"/>
              <a:gd name="connsiteY31" fmla="*/ 476777 h 2569320"/>
              <a:gd name="connsiteX32" fmla="*/ 2274996 w 3252899"/>
              <a:gd name="connsiteY32" fmla="*/ 362477 h 2569320"/>
              <a:gd name="connsiteX33" fmla="*/ 2147996 w 3252899"/>
              <a:gd name="connsiteY33" fmla="*/ 210077 h 2569320"/>
              <a:gd name="connsiteX34" fmla="*/ 1976546 w 3252899"/>
              <a:gd name="connsiteY34" fmla="*/ 25927 h 2569320"/>
              <a:gd name="connsiteX35" fmla="*/ 1868596 w 3252899"/>
              <a:gd name="connsiteY35" fmla="*/ 241827 h 2569320"/>
              <a:gd name="connsiteX36" fmla="*/ 1538396 w 3252899"/>
              <a:gd name="connsiteY36" fmla="*/ 108477 h 2569320"/>
              <a:gd name="connsiteX37" fmla="*/ 1544746 w 3252899"/>
              <a:gd name="connsiteY37" fmla="*/ 292627 h 2569320"/>
              <a:gd name="connsiteX38" fmla="*/ 1538396 w 3252899"/>
              <a:gd name="connsiteY38" fmla="*/ 330727 h 2569320"/>
              <a:gd name="connsiteX39" fmla="*/ 1551096 w 3252899"/>
              <a:gd name="connsiteY39" fmla="*/ 381527 h 2569320"/>
              <a:gd name="connsiteX40" fmla="*/ 1849546 w 3252899"/>
              <a:gd name="connsiteY40" fmla="*/ 470427 h 2569320"/>
              <a:gd name="connsiteX41" fmla="*/ 1906696 w 3252899"/>
              <a:gd name="connsiteY41" fmla="*/ 711727 h 2569320"/>
              <a:gd name="connsiteX42" fmla="*/ 1646346 w 3252899"/>
              <a:gd name="connsiteY42" fmla="*/ 527577 h 2569320"/>
              <a:gd name="connsiteX43" fmla="*/ 1563796 w 3252899"/>
              <a:gd name="connsiteY43" fmla="*/ 699027 h 2569320"/>
              <a:gd name="connsiteX44" fmla="*/ 1112946 w 3252899"/>
              <a:gd name="connsiteY44" fmla="*/ 794277 h 2569320"/>
              <a:gd name="connsiteX45" fmla="*/ 1246296 w 3252899"/>
              <a:gd name="connsiteY45" fmla="*/ 641877 h 2569320"/>
              <a:gd name="connsiteX46" fmla="*/ 1373296 w 3252899"/>
              <a:gd name="connsiteY46" fmla="*/ 495827 h 2569320"/>
              <a:gd name="connsiteX47" fmla="*/ 1322496 w 3252899"/>
              <a:gd name="connsiteY47" fmla="*/ 356127 h 2569320"/>
              <a:gd name="connsiteX48" fmla="*/ 1024046 w 3252899"/>
              <a:gd name="connsiteY48" fmla="*/ 267227 h 2569320"/>
              <a:gd name="connsiteX49" fmla="*/ 1125646 w 3252899"/>
              <a:gd name="connsiteY49" fmla="*/ 527 h 2569320"/>
              <a:gd name="connsiteX50" fmla="*/ 953458 w 3252899"/>
              <a:gd name="connsiteY50" fmla="*/ 205499 h 2569320"/>
              <a:gd name="connsiteX51" fmla="*/ 1043542 w 3252899"/>
              <a:gd name="connsiteY51" fmla="*/ 434450 h 2569320"/>
              <a:gd name="connsiteX52" fmla="*/ 1027025 w 3252899"/>
              <a:gd name="connsiteY52" fmla="*/ 484348 h 2569320"/>
              <a:gd name="connsiteX53" fmla="*/ 981694 w 3252899"/>
              <a:gd name="connsiteY53" fmla="*/ 497557 h 2569320"/>
              <a:gd name="connsiteX54" fmla="*/ 958542 w 3252899"/>
              <a:gd name="connsiteY54" fmla="*/ 503996 h 2569320"/>
              <a:gd name="connsiteX55" fmla="*/ 899374 w 3252899"/>
              <a:gd name="connsiteY55" fmla="*/ 424222 h 2569320"/>
              <a:gd name="connsiteX56" fmla="*/ 783260 w 3252899"/>
              <a:gd name="connsiteY56" fmla="*/ 393429 h 2569320"/>
              <a:gd name="connsiteX0" fmla="*/ 795446 w 3252899"/>
              <a:gd name="connsiteY0" fmla="*/ 476747 h 2569290"/>
              <a:gd name="connsiteX1" fmla="*/ 854663 w 3252899"/>
              <a:gd name="connsiteY1" fmla="*/ 533897 h 2569290"/>
              <a:gd name="connsiteX2" fmla="*/ 877996 w 3252899"/>
              <a:gd name="connsiteY2" fmla="*/ 660897 h 2569290"/>
              <a:gd name="connsiteX3" fmla="*/ 833546 w 3252899"/>
              <a:gd name="connsiteY3" fmla="*/ 711697 h 2569290"/>
              <a:gd name="connsiteX4" fmla="*/ 770046 w 3252899"/>
              <a:gd name="connsiteY4" fmla="*/ 775197 h 2569290"/>
              <a:gd name="connsiteX5" fmla="*/ 725596 w 3252899"/>
              <a:gd name="connsiteY5" fmla="*/ 984747 h 2569290"/>
              <a:gd name="connsiteX6" fmla="*/ 738296 w 3252899"/>
              <a:gd name="connsiteY6" fmla="*/ 1149847 h 2569290"/>
              <a:gd name="connsiteX7" fmla="*/ 890696 w 3252899"/>
              <a:gd name="connsiteY7" fmla="*/ 1308597 h 2569290"/>
              <a:gd name="connsiteX8" fmla="*/ 763696 w 3252899"/>
              <a:gd name="connsiteY8" fmla="*/ 1410197 h 2569290"/>
              <a:gd name="connsiteX9" fmla="*/ 477946 w 3252899"/>
              <a:gd name="connsiteY9" fmla="*/ 1448297 h 2569290"/>
              <a:gd name="connsiteX10" fmla="*/ 338246 w 3252899"/>
              <a:gd name="connsiteY10" fmla="*/ 1556247 h 2569290"/>
              <a:gd name="connsiteX11" fmla="*/ 306496 w 3252899"/>
              <a:gd name="connsiteY11" fmla="*/ 1607047 h 2569290"/>
              <a:gd name="connsiteX12" fmla="*/ 293796 w 3252899"/>
              <a:gd name="connsiteY12" fmla="*/ 1708647 h 2569290"/>
              <a:gd name="connsiteX13" fmla="*/ 306496 w 3252899"/>
              <a:gd name="connsiteY13" fmla="*/ 1772147 h 2569290"/>
              <a:gd name="connsiteX14" fmla="*/ 810 w 3252899"/>
              <a:gd name="connsiteY14" fmla="*/ 2122726 h 2569290"/>
              <a:gd name="connsiteX15" fmla="*/ 219220 w 3252899"/>
              <a:gd name="connsiteY15" fmla="*/ 2262870 h 2569290"/>
              <a:gd name="connsiteX16" fmla="*/ 284197 w 3252899"/>
              <a:gd name="connsiteY16" fmla="*/ 2337592 h 2569290"/>
              <a:gd name="connsiteX17" fmla="*/ 261750 w 3252899"/>
              <a:gd name="connsiteY17" fmla="*/ 2436091 h 2569290"/>
              <a:gd name="connsiteX18" fmla="*/ 566846 w 3252899"/>
              <a:gd name="connsiteY18" fmla="*/ 2375397 h 2569290"/>
              <a:gd name="connsiteX19" fmla="*/ 801796 w 3252899"/>
              <a:gd name="connsiteY19" fmla="*/ 2432547 h 2569290"/>
              <a:gd name="connsiteX20" fmla="*/ 1335196 w 3252899"/>
              <a:gd name="connsiteY20" fmla="*/ 2565897 h 2569290"/>
              <a:gd name="connsiteX21" fmla="*/ 1824146 w 3252899"/>
              <a:gd name="connsiteY21" fmla="*/ 2527797 h 2569290"/>
              <a:gd name="connsiteX22" fmla="*/ 2274996 w 3252899"/>
              <a:gd name="connsiteY22" fmla="*/ 2508747 h 2569290"/>
              <a:gd name="connsiteX23" fmla="*/ 2548046 w 3252899"/>
              <a:gd name="connsiteY23" fmla="*/ 2515097 h 2569290"/>
              <a:gd name="connsiteX24" fmla="*/ 2871896 w 3252899"/>
              <a:gd name="connsiteY24" fmla="*/ 2273797 h 2569290"/>
              <a:gd name="connsiteX25" fmla="*/ 2833796 w 3252899"/>
              <a:gd name="connsiteY25" fmla="*/ 2102347 h 2569290"/>
              <a:gd name="connsiteX26" fmla="*/ 2948096 w 3252899"/>
              <a:gd name="connsiteY26" fmla="*/ 1873747 h 2569290"/>
              <a:gd name="connsiteX27" fmla="*/ 3252896 w 3252899"/>
              <a:gd name="connsiteY27" fmla="*/ 1619747 h 2569290"/>
              <a:gd name="connsiteX28" fmla="*/ 2941746 w 3252899"/>
              <a:gd name="connsiteY28" fmla="*/ 1302247 h 2569290"/>
              <a:gd name="connsiteX29" fmla="*/ 2732196 w 3252899"/>
              <a:gd name="connsiteY29" fmla="*/ 1118097 h 2569290"/>
              <a:gd name="connsiteX30" fmla="*/ 2617896 w 3252899"/>
              <a:gd name="connsiteY30" fmla="*/ 762497 h 2569290"/>
              <a:gd name="connsiteX31" fmla="*/ 2332146 w 3252899"/>
              <a:gd name="connsiteY31" fmla="*/ 476747 h 2569290"/>
              <a:gd name="connsiteX32" fmla="*/ 2274996 w 3252899"/>
              <a:gd name="connsiteY32" fmla="*/ 362447 h 2569290"/>
              <a:gd name="connsiteX33" fmla="*/ 2147996 w 3252899"/>
              <a:gd name="connsiteY33" fmla="*/ 210047 h 2569290"/>
              <a:gd name="connsiteX34" fmla="*/ 1976546 w 3252899"/>
              <a:gd name="connsiteY34" fmla="*/ 25897 h 2569290"/>
              <a:gd name="connsiteX35" fmla="*/ 1868596 w 3252899"/>
              <a:gd name="connsiteY35" fmla="*/ 241797 h 2569290"/>
              <a:gd name="connsiteX36" fmla="*/ 1538396 w 3252899"/>
              <a:gd name="connsiteY36" fmla="*/ 108447 h 2569290"/>
              <a:gd name="connsiteX37" fmla="*/ 1544746 w 3252899"/>
              <a:gd name="connsiteY37" fmla="*/ 292597 h 2569290"/>
              <a:gd name="connsiteX38" fmla="*/ 1538396 w 3252899"/>
              <a:gd name="connsiteY38" fmla="*/ 330697 h 2569290"/>
              <a:gd name="connsiteX39" fmla="*/ 1551096 w 3252899"/>
              <a:gd name="connsiteY39" fmla="*/ 381497 h 2569290"/>
              <a:gd name="connsiteX40" fmla="*/ 1849546 w 3252899"/>
              <a:gd name="connsiteY40" fmla="*/ 470397 h 2569290"/>
              <a:gd name="connsiteX41" fmla="*/ 1906696 w 3252899"/>
              <a:gd name="connsiteY41" fmla="*/ 711697 h 2569290"/>
              <a:gd name="connsiteX42" fmla="*/ 1646346 w 3252899"/>
              <a:gd name="connsiteY42" fmla="*/ 527547 h 2569290"/>
              <a:gd name="connsiteX43" fmla="*/ 1563796 w 3252899"/>
              <a:gd name="connsiteY43" fmla="*/ 698997 h 2569290"/>
              <a:gd name="connsiteX44" fmla="*/ 1112946 w 3252899"/>
              <a:gd name="connsiteY44" fmla="*/ 794247 h 2569290"/>
              <a:gd name="connsiteX45" fmla="*/ 1246296 w 3252899"/>
              <a:gd name="connsiteY45" fmla="*/ 641847 h 2569290"/>
              <a:gd name="connsiteX46" fmla="*/ 1373296 w 3252899"/>
              <a:gd name="connsiteY46" fmla="*/ 495797 h 2569290"/>
              <a:gd name="connsiteX47" fmla="*/ 1322496 w 3252899"/>
              <a:gd name="connsiteY47" fmla="*/ 356097 h 2569290"/>
              <a:gd name="connsiteX48" fmla="*/ 1024046 w 3252899"/>
              <a:gd name="connsiteY48" fmla="*/ 267197 h 2569290"/>
              <a:gd name="connsiteX49" fmla="*/ 1125646 w 3252899"/>
              <a:gd name="connsiteY49" fmla="*/ 497 h 2569290"/>
              <a:gd name="connsiteX50" fmla="*/ 953458 w 3252899"/>
              <a:gd name="connsiteY50" fmla="*/ 205469 h 2569290"/>
              <a:gd name="connsiteX51" fmla="*/ 981724 w 3252899"/>
              <a:gd name="connsiteY51" fmla="*/ 377752 h 2569290"/>
              <a:gd name="connsiteX52" fmla="*/ 1043542 w 3252899"/>
              <a:gd name="connsiteY52" fmla="*/ 434420 h 2569290"/>
              <a:gd name="connsiteX53" fmla="*/ 1027025 w 3252899"/>
              <a:gd name="connsiteY53" fmla="*/ 484318 h 2569290"/>
              <a:gd name="connsiteX54" fmla="*/ 981694 w 3252899"/>
              <a:gd name="connsiteY54" fmla="*/ 497527 h 2569290"/>
              <a:gd name="connsiteX55" fmla="*/ 958542 w 3252899"/>
              <a:gd name="connsiteY55" fmla="*/ 503966 h 2569290"/>
              <a:gd name="connsiteX56" fmla="*/ 899374 w 3252899"/>
              <a:gd name="connsiteY56" fmla="*/ 424192 h 2569290"/>
              <a:gd name="connsiteX57" fmla="*/ 783260 w 3252899"/>
              <a:gd name="connsiteY57" fmla="*/ 393399 h 2569290"/>
              <a:gd name="connsiteX0" fmla="*/ 795446 w 3252899"/>
              <a:gd name="connsiteY0" fmla="*/ 476714 h 2569257"/>
              <a:gd name="connsiteX1" fmla="*/ 854663 w 3252899"/>
              <a:gd name="connsiteY1" fmla="*/ 533864 h 2569257"/>
              <a:gd name="connsiteX2" fmla="*/ 877996 w 3252899"/>
              <a:gd name="connsiteY2" fmla="*/ 660864 h 2569257"/>
              <a:gd name="connsiteX3" fmla="*/ 833546 w 3252899"/>
              <a:gd name="connsiteY3" fmla="*/ 711664 h 2569257"/>
              <a:gd name="connsiteX4" fmla="*/ 770046 w 3252899"/>
              <a:gd name="connsiteY4" fmla="*/ 775164 h 2569257"/>
              <a:gd name="connsiteX5" fmla="*/ 725596 w 3252899"/>
              <a:gd name="connsiteY5" fmla="*/ 984714 h 2569257"/>
              <a:gd name="connsiteX6" fmla="*/ 738296 w 3252899"/>
              <a:gd name="connsiteY6" fmla="*/ 1149814 h 2569257"/>
              <a:gd name="connsiteX7" fmla="*/ 890696 w 3252899"/>
              <a:gd name="connsiteY7" fmla="*/ 1308564 h 2569257"/>
              <a:gd name="connsiteX8" fmla="*/ 763696 w 3252899"/>
              <a:gd name="connsiteY8" fmla="*/ 1410164 h 2569257"/>
              <a:gd name="connsiteX9" fmla="*/ 477946 w 3252899"/>
              <a:gd name="connsiteY9" fmla="*/ 1448264 h 2569257"/>
              <a:gd name="connsiteX10" fmla="*/ 338246 w 3252899"/>
              <a:gd name="connsiteY10" fmla="*/ 1556214 h 2569257"/>
              <a:gd name="connsiteX11" fmla="*/ 306496 w 3252899"/>
              <a:gd name="connsiteY11" fmla="*/ 1607014 h 2569257"/>
              <a:gd name="connsiteX12" fmla="*/ 293796 w 3252899"/>
              <a:gd name="connsiteY12" fmla="*/ 1708614 h 2569257"/>
              <a:gd name="connsiteX13" fmla="*/ 306496 w 3252899"/>
              <a:gd name="connsiteY13" fmla="*/ 1772114 h 2569257"/>
              <a:gd name="connsiteX14" fmla="*/ 810 w 3252899"/>
              <a:gd name="connsiteY14" fmla="*/ 2122693 h 2569257"/>
              <a:gd name="connsiteX15" fmla="*/ 219220 w 3252899"/>
              <a:gd name="connsiteY15" fmla="*/ 2262837 h 2569257"/>
              <a:gd name="connsiteX16" fmla="*/ 284197 w 3252899"/>
              <a:gd name="connsiteY16" fmla="*/ 2337559 h 2569257"/>
              <a:gd name="connsiteX17" fmla="*/ 261750 w 3252899"/>
              <a:gd name="connsiteY17" fmla="*/ 2436058 h 2569257"/>
              <a:gd name="connsiteX18" fmla="*/ 566846 w 3252899"/>
              <a:gd name="connsiteY18" fmla="*/ 2375364 h 2569257"/>
              <a:gd name="connsiteX19" fmla="*/ 801796 w 3252899"/>
              <a:gd name="connsiteY19" fmla="*/ 2432514 h 2569257"/>
              <a:gd name="connsiteX20" fmla="*/ 1335196 w 3252899"/>
              <a:gd name="connsiteY20" fmla="*/ 2565864 h 2569257"/>
              <a:gd name="connsiteX21" fmla="*/ 1824146 w 3252899"/>
              <a:gd name="connsiteY21" fmla="*/ 2527764 h 2569257"/>
              <a:gd name="connsiteX22" fmla="*/ 2274996 w 3252899"/>
              <a:gd name="connsiteY22" fmla="*/ 2508714 h 2569257"/>
              <a:gd name="connsiteX23" fmla="*/ 2548046 w 3252899"/>
              <a:gd name="connsiteY23" fmla="*/ 2515064 h 2569257"/>
              <a:gd name="connsiteX24" fmla="*/ 2871896 w 3252899"/>
              <a:gd name="connsiteY24" fmla="*/ 2273764 h 2569257"/>
              <a:gd name="connsiteX25" fmla="*/ 2833796 w 3252899"/>
              <a:gd name="connsiteY25" fmla="*/ 2102314 h 2569257"/>
              <a:gd name="connsiteX26" fmla="*/ 2948096 w 3252899"/>
              <a:gd name="connsiteY26" fmla="*/ 1873714 h 2569257"/>
              <a:gd name="connsiteX27" fmla="*/ 3252896 w 3252899"/>
              <a:gd name="connsiteY27" fmla="*/ 1619714 h 2569257"/>
              <a:gd name="connsiteX28" fmla="*/ 2941746 w 3252899"/>
              <a:gd name="connsiteY28" fmla="*/ 1302214 h 2569257"/>
              <a:gd name="connsiteX29" fmla="*/ 2732196 w 3252899"/>
              <a:gd name="connsiteY29" fmla="*/ 1118064 h 2569257"/>
              <a:gd name="connsiteX30" fmla="*/ 2617896 w 3252899"/>
              <a:gd name="connsiteY30" fmla="*/ 762464 h 2569257"/>
              <a:gd name="connsiteX31" fmla="*/ 2332146 w 3252899"/>
              <a:gd name="connsiteY31" fmla="*/ 476714 h 2569257"/>
              <a:gd name="connsiteX32" fmla="*/ 2274996 w 3252899"/>
              <a:gd name="connsiteY32" fmla="*/ 362414 h 2569257"/>
              <a:gd name="connsiteX33" fmla="*/ 2147996 w 3252899"/>
              <a:gd name="connsiteY33" fmla="*/ 210014 h 2569257"/>
              <a:gd name="connsiteX34" fmla="*/ 1976546 w 3252899"/>
              <a:gd name="connsiteY34" fmla="*/ 25864 h 2569257"/>
              <a:gd name="connsiteX35" fmla="*/ 1868596 w 3252899"/>
              <a:gd name="connsiteY35" fmla="*/ 241764 h 2569257"/>
              <a:gd name="connsiteX36" fmla="*/ 1538396 w 3252899"/>
              <a:gd name="connsiteY36" fmla="*/ 108414 h 2569257"/>
              <a:gd name="connsiteX37" fmla="*/ 1544746 w 3252899"/>
              <a:gd name="connsiteY37" fmla="*/ 292564 h 2569257"/>
              <a:gd name="connsiteX38" fmla="*/ 1538396 w 3252899"/>
              <a:gd name="connsiteY38" fmla="*/ 330664 h 2569257"/>
              <a:gd name="connsiteX39" fmla="*/ 1551096 w 3252899"/>
              <a:gd name="connsiteY39" fmla="*/ 381464 h 2569257"/>
              <a:gd name="connsiteX40" fmla="*/ 1849546 w 3252899"/>
              <a:gd name="connsiteY40" fmla="*/ 470364 h 2569257"/>
              <a:gd name="connsiteX41" fmla="*/ 1906696 w 3252899"/>
              <a:gd name="connsiteY41" fmla="*/ 711664 h 2569257"/>
              <a:gd name="connsiteX42" fmla="*/ 1646346 w 3252899"/>
              <a:gd name="connsiteY42" fmla="*/ 527514 h 2569257"/>
              <a:gd name="connsiteX43" fmla="*/ 1563796 w 3252899"/>
              <a:gd name="connsiteY43" fmla="*/ 698964 h 2569257"/>
              <a:gd name="connsiteX44" fmla="*/ 1112946 w 3252899"/>
              <a:gd name="connsiteY44" fmla="*/ 794214 h 2569257"/>
              <a:gd name="connsiteX45" fmla="*/ 1246296 w 3252899"/>
              <a:gd name="connsiteY45" fmla="*/ 641814 h 2569257"/>
              <a:gd name="connsiteX46" fmla="*/ 1373296 w 3252899"/>
              <a:gd name="connsiteY46" fmla="*/ 495764 h 2569257"/>
              <a:gd name="connsiteX47" fmla="*/ 1322496 w 3252899"/>
              <a:gd name="connsiteY47" fmla="*/ 356064 h 2569257"/>
              <a:gd name="connsiteX48" fmla="*/ 1024046 w 3252899"/>
              <a:gd name="connsiteY48" fmla="*/ 267164 h 2569257"/>
              <a:gd name="connsiteX49" fmla="*/ 1125646 w 3252899"/>
              <a:gd name="connsiteY49" fmla="*/ 464 h 2569257"/>
              <a:gd name="connsiteX50" fmla="*/ 953458 w 3252899"/>
              <a:gd name="connsiteY50" fmla="*/ 205436 h 2569257"/>
              <a:gd name="connsiteX51" fmla="*/ 935360 w 3252899"/>
              <a:gd name="connsiteY51" fmla="*/ 308173 h 2569257"/>
              <a:gd name="connsiteX52" fmla="*/ 981724 w 3252899"/>
              <a:gd name="connsiteY52" fmla="*/ 377719 h 2569257"/>
              <a:gd name="connsiteX53" fmla="*/ 1043542 w 3252899"/>
              <a:gd name="connsiteY53" fmla="*/ 434387 h 2569257"/>
              <a:gd name="connsiteX54" fmla="*/ 1027025 w 3252899"/>
              <a:gd name="connsiteY54" fmla="*/ 484285 h 2569257"/>
              <a:gd name="connsiteX55" fmla="*/ 981694 w 3252899"/>
              <a:gd name="connsiteY55" fmla="*/ 497494 h 2569257"/>
              <a:gd name="connsiteX56" fmla="*/ 958542 w 3252899"/>
              <a:gd name="connsiteY56" fmla="*/ 503933 h 2569257"/>
              <a:gd name="connsiteX57" fmla="*/ 899374 w 3252899"/>
              <a:gd name="connsiteY57" fmla="*/ 424159 h 2569257"/>
              <a:gd name="connsiteX58" fmla="*/ 783260 w 3252899"/>
              <a:gd name="connsiteY58" fmla="*/ 393366 h 2569257"/>
              <a:gd name="connsiteX0" fmla="*/ 795446 w 3252899"/>
              <a:gd name="connsiteY0" fmla="*/ 476714 h 2569257"/>
              <a:gd name="connsiteX1" fmla="*/ 854663 w 3252899"/>
              <a:gd name="connsiteY1" fmla="*/ 533864 h 2569257"/>
              <a:gd name="connsiteX2" fmla="*/ 877996 w 3252899"/>
              <a:gd name="connsiteY2" fmla="*/ 660864 h 2569257"/>
              <a:gd name="connsiteX3" fmla="*/ 833546 w 3252899"/>
              <a:gd name="connsiteY3" fmla="*/ 711664 h 2569257"/>
              <a:gd name="connsiteX4" fmla="*/ 770046 w 3252899"/>
              <a:gd name="connsiteY4" fmla="*/ 775164 h 2569257"/>
              <a:gd name="connsiteX5" fmla="*/ 725596 w 3252899"/>
              <a:gd name="connsiteY5" fmla="*/ 984714 h 2569257"/>
              <a:gd name="connsiteX6" fmla="*/ 738296 w 3252899"/>
              <a:gd name="connsiteY6" fmla="*/ 1149814 h 2569257"/>
              <a:gd name="connsiteX7" fmla="*/ 890696 w 3252899"/>
              <a:gd name="connsiteY7" fmla="*/ 1308564 h 2569257"/>
              <a:gd name="connsiteX8" fmla="*/ 763696 w 3252899"/>
              <a:gd name="connsiteY8" fmla="*/ 1410164 h 2569257"/>
              <a:gd name="connsiteX9" fmla="*/ 477946 w 3252899"/>
              <a:gd name="connsiteY9" fmla="*/ 1448264 h 2569257"/>
              <a:gd name="connsiteX10" fmla="*/ 338246 w 3252899"/>
              <a:gd name="connsiteY10" fmla="*/ 1556214 h 2569257"/>
              <a:gd name="connsiteX11" fmla="*/ 306496 w 3252899"/>
              <a:gd name="connsiteY11" fmla="*/ 1607014 h 2569257"/>
              <a:gd name="connsiteX12" fmla="*/ 293796 w 3252899"/>
              <a:gd name="connsiteY12" fmla="*/ 1708614 h 2569257"/>
              <a:gd name="connsiteX13" fmla="*/ 306496 w 3252899"/>
              <a:gd name="connsiteY13" fmla="*/ 1772114 h 2569257"/>
              <a:gd name="connsiteX14" fmla="*/ 810 w 3252899"/>
              <a:gd name="connsiteY14" fmla="*/ 2122693 h 2569257"/>
              <a:gd name="connsiteX15" fmla="*/ 219220 w 3252899"/>
              <a:gd name="connsiteY15" fmla="*/ 2262837 h 2569257"/>
              <a:gd name="connsiteX16" fmla="*/ 284197 w 3252899"/>
              <a:gd name="connsiteY16" fmla="*/ 2337559 h 2569257"/>
              <a:gd name="connsiteX17" fmla="*/ 261750 w 3252899"/>
              <a:gd name="connsiteY17" fmla="*/ 2436058 h 2569257"/>
              <a:gd name="connsiteX18" fmla="*/ 566846 w 3252899"/>
              <a:gd name="connsiteY18" fmla="*/ 2375364 h 2569257"/>
              <a:gd name="connsiteX19" fmla="*/ 801796 w 3252899"/>
              <a:gd name="connsiteY19" fmla="*/ 2432514 h 2569257"/>
              <a:gd name="connsiteX20" fmla="*/ 1335196 w 3252899"/>
              <a:gd name="connsiteY20" fmla="*/ 2565864 h 2569257"/>
              <a:gd name="connsiteX21" fmla="*/ 1824146 w 3252899"/>
              <a:gd name="connsiteY21" fmla="*/ 2527764 h 2569257"/>
              <a:gd name="connsiteX22" fmla="*/ 2274996 w 3252899"/>
              <a:gd name="connsiteY22" fmla="*/ 2508714 h 2569257"/>
              <a:gd name="connsiteX23" fmla="*/ 2548046 w 3252899"/>
              <a:gd name="connsiteY23" fmla="*/ 2515064 h 2569257"/>
              <a:gd name="connsiteX24" fmla="*/ 2871896 w 3252899"/>
              <a:gd name="connsiteY24" fmla="*/ 2273764 h 2569257"/>
              <a:gd name="connsiteX25" fmla="*/ 2833796 w 3252899"/>
              <a:gd name="connsiteY25" fmla="*/ 2102314 h 2569257"/>
              <a:gd name="connsiteX26" fmla="*/ 2948096 w 3252899"/>
              <a:gd name="connsiteY26" fmla="*/ 1873714 h 2569257"/>
              <a:gd name="connsiteX27" fmla="*/ 3252896 w 3252899"/>
              <a:gd name="connsiteY27" fmla="*/ 1619714 h 2569257"/>
              <a:gd name="connsiteX28" fmla="*/ 2941746 w 3252899"/>
              <a:gd name="connsiteY28" fmla="*/ 1302214 h 2569257"/>
              <a:gd name="connsiteX29" fmla="*/ 2732196 w 3252899"/>
              <a:gd name="connsiteY29" fmla="*/ 1118064 h 2569257"/>
              <a:gd name="connsiteX30" fmla="*/ 2617896 w 3252899"/>
              <a:gd name="connsiteY30" fmla="*/ 762464 h 2569257"/>
              <a:gd name="connsiteX31" fmla="*/ 2332146 w 3252899"/>
              <a:gd name="connsiteY31" fmla="*/ 476714 h 2569257"/>
              <a:gd name="connsiteX32" fmla="*/ 2274996 w 3252899"/>
              <a:gd name="connsiteY32" fmla="*/ 362414 h 2569257"/>
              <a:gd name="connsiteX33" fmla="*/ 2147996 w 3252899"/>
              <a:gd name="connsiteY33" fmla="*/ 210014 h 2569257"/>
              <a:gd name="connsiteX34" fmla="*/ 1976546 w 3252899"/>
              <a:gd name="connsiteY34" fmla="*/ 25864 h 2569257"/>
              <a:gd name="connsiteX35" fmla="*/ 1868596 w 3252899"/>
              <a:gd name="connsiteY35" fmla="*/ 241764 h 2569257"/>
              <a:gd name="connsiteX36" fmla="*/ 1538396 w 3252899"/>
              <a:gd name="connsiteY36" fmla="*/ 108414 h 2569257"/>
              <a:gd name="connsiteX37" fmla="*/ 1544746 w 3252899"/>
              <a:gd name="connsiteY37" fmla="*/ 292564 h 2569257"/>
              <a:gd name="connsiteX38" fmla="*/ 1538396 w 3252899"/>
              <a:gd name="connsiteY38" fmla="*/ 330664 h 2569257"/>
              <a:gd name="connsiteX39" fmla="*/ 1551096 w 3252899"/>
              <a:gd name="connsiteY39" fmla="*/ 381464 h 2569257"/>
              <a:gd name="connsiteX40" fmla="*/ 1849546 w 3252899"/>
              <a:gd name="connsiteY40" fmla="*/ 470364 h 2569257"/>
              <a:gd name="connsiteX41" fmla="*/ 1906696 w 3252899"/>
              <a:gd name="connsiteY41" fmla="*/ 711664 h 2569257"/>
              <a:gd name="connsiteX42" fmla="*/ 1646346 w 3252899"/>
              <a:gd name="connsiteY42" fmla="*/ 527514 h 2569257"/>
              <a:gd name="connsiteX43" fmla="*/ 1563796 w 3252899"/>
              <a:gd name="connsiteY43" fmla="*/ 698964 h 2569257"/>
              <a:gd name="connsiteX44" fmla="*/ 1112946 w 3252899"/>
              <a:gd name="connsiteY44" fmla="*/ 794214 h 2569257"/>
              <a:gd name="connsiteX45" fmla="*/ 1246296 w 3252899"/>
              <a:gd name="connsiteY45" fmla="*/ 641814 h 2569257"/>
              <a:gd name="connsiteX46" fmla="*/ 1373296 w 3252899"/>
              <a:gd name="connsiteY46" fmla="*/ 495764 h 2569257"/>
              <a:gd name="connsiteX47" fmla="*/ 1322496 w 3252899"/>
              <a:gd name="connsiteY47" fmla="*/ 356064 h 2569257"/>
              <a:gd name="connsiteX48" fmla="*/ 1024046 w 3252899"/>
              <a:gd name="connsiteY48" fmla="*/ 267164 h 2569257"/>
              <a:gd name="connsiteX49" fmla="*/ 1125646 w 3252899"/>
              <a:gd name="connsiteY49" fmla="*/ 464 h 2569257"/>
              <a:gd name="connsiteX50" fmla="*/ 953458 w 3252899"/>
              <a:gd name="connsiteY50" fmla="*/ 205436 h 2569257"/>
              <a:gd name="connsiteX51" fmla="*/ 935360 w 3252899"/>
              <a:gd name="connsiteY51" fmla="*/ 308173 h 2569257"/>
              <a:gd name="connsiteX52" fmla="*/ 981724 w 3252899"/>
              <a:gd name="connsiteY52" fmla="*/ 377719 h 2569257"/>
              <a:gd name="connsiteX53" fmla="*/ 1043542 w 3252899"/>
              <a:gd name="connsiteY53" fmla="*/ 434387 h 2569257"/>
              <a:gd name="connsiteX54" fmla="*/ 1027025 w 3252899"/>
              <a:gd name="connsiteY54" fmla="*/ 484285 h 2569257"/>
              <a:gd name="connsiteX55" fmla="*/ 981694 w 3252899"/>
              <a:gd name="connsiteY55" fmla="*/ 497494 h 2569257"/>
              <a:gd name="connsiteX56" fmla="*/ 958542 w 3252899"/>
              <a:gd name="connsiteY56" fmla="*/ 503933 h 2569257"/>
              <a:gd name="connsiteX57" fmla="*/ 899374 w 3252899"/>
              <a:gd name="connsiteY57" fmla="*/ 424159 h 2569257"/>
              <a:gd name="connsiteX58" fmla="*/ 783260 w 3252899"/>
              <a:gd name="connsiteY58" fmla="*/ 393366 h 2569257"/>
              <a:gd name="connsiteX0" fmla="*/ 795446 w 3252899"/>
              <a:gd name="connsiteY0" fmla="*/ 476714 h 2569257"/>
              <a:gd name="connsiteX1" fmla="*/ 854663 w 3252899"/>
              <a:gd name="connsiteY1" fmla="*/ 533864 h 2569257"/>
              <a:gd name="connsiteX2" fmla="*/ 877996 w 3252899"/>
              <a:gd name="connsiteY2" fmla="*/ 660864 h 2569257"/>
              <a:gd name="connsiteX3" fmla="*/ 833546 w 3252899"/>
              <a:gd name="connsiteY3" fmla="*/ 711664 h 2569257"/>
              <a:gd name="connsiteX4" fmla="*/ 770046 w 3252899"/>
              <a:gd name="connsiteY4" fmla="*/ 775164 h 2569257"/>
              <a:gd name="connsiteX5" fmla="*/ 725596 w 3252899"/>
              <a:gd name="connsiteY5" fmla="*/ 984714 h 2569257"/>
              <a:gd name="connsiteX6" fmla="*/ 738296 w 3252899"/>
              <a:gd name="connsiteY6" fmla="*/ 1149814 h 2569257"/>
              <a:gd name="connsiteX7" fmla="*/ 890696 w 3252899"/>
              <a:gd name="connsiteY7" fmla="*/ 1308564 h 2569257"/>
              <a:gd name="connsiteX8" fmla="*/ 763696 w 3252899"/>
              <a:gd name="connsiteY8" fmla="*/ 1410164 h 2569257"/>
              <a:gd name="connsiteX9" fmla="*/ 477946 w 3252899"/>
              <a:gd name="connsiteY9" fmla="*/ 1448264 h 2569257"/>
              <a:gd name="connsiteX10" fmla="*/ 338246 w 3252899"/>
              <a:gd name="connsiteY10" fmla="*/ 1556214 h 2569257"/>
              <a:gd name="connsiteX11" fmla="*/ 306496 w 3252899"/>
              <a:gd name="connsiteY11" fmla="*/ 1607014 h 2569257"/>
              <a:gd name="connsiteX12" fmla="*/ 293796 w 3252899"/>
              <a:gd name="connsiteY12" fmla="*/ 1708614 h 2569257"/>
              <a:gd name="connsiteX13" fmla="*/ 306496 w 3252899"/>
              <a:gd name="connsiteY13" fmla="*/ 1772114 h 2569257"/>
              <a:gd name="connsiteX14" fmla="*/ 810 w 3252899"/>
              <a:gd name="connsiteY14" fmla="*/ 2122693 h 2569257"/>
              <a:gd name="connsiteX15" fmla="*/ 219220 w 3252899"/>
              <a:gd name="connsiteY15" fmla="*/ 2262837 h 2569257"/>
              <a:gd name="connsiteX16" fmla="*/ 284197 w 3252899"/>
              <a:gd name="connsiteY16" fmla="*/ 2337559 h 2569257"/>
              <a:gd name="connsiteX17" fmla="*/ 261750 w 3252899"/>
              <a:gd name="connsiteY17" fmla="*/ 2436058 h 2569257"/>
              <a:gd name="connsiteX18" fmla="*/ 566846 w 3252899"/>
              <a:gd name="connsiteY18" fmla="*/ 2375364 h 2569257"/>
              <a:gd name="connsiteX19" fmla="*/ 801796 w 3252899"/>
              <a:gd name="connsiteY19" fmla="*/ 2432514 h 2569257"/>
              <a:gd name="connsiteX20" fmla="*/ 1335196 w 3252899"/>
              <a:gd name="connsiteY20" fmla="*/ 2565864 h 2569257"/>
              <a:gd name="connsiteX21" fmla="*/ 1824146 w 3252899"/>
              <a:gd name="connsiteY21" fmla="*/ 2527764 h 2569257"/>
              <a:gd name="connsiteX22" fmla="*/ 2274996 w 3252899"/>
              <a:gd name="connsiteY22" fmla="*/ 2508714 h 2569257"/>
              <a:gd name="connsiteX23" fmla="*/ 2548046 w 3252899"/>
              <a:gd name="connsiteY23" fmla="*/ 2515064 h 2569257"/>
              <a:gd name="connsiteX24" fmla="*/ 2871896 w 3252899"/>
              <a:gd name="connsiteY24" fmla="*/ 2273764 h 2569257"/>
              <a:gd name="connsiteX25" fmla="*/ 2833796 w 3252899"/>
              <a:gd name="connsiteY25" fmla="*/ 2102314 h 2569257"/>
              <a:gd name="connsiteX26" fmla="*/ 2948096 w 3252899"/>
              <a:gd name="connsiteY26" fmla="*/ 1873714 h 2569257"/>
              <a:gd name="connsiteX27" fmla="*/ 3252896 w 3252899"/>
              <a:gd name="connsiteY27" fmla="*/ 1619714 h 2569257"/>
              <a:gd name="connsiteX28" fmla="*/ 2941746 w 3252899"/>
              <a:gd name="connsiteY28" fmla="*/ 1302214 h 2569257"/>
              <a:gd name="connsiteX29" fmla="*/ 2732196 w 3252899"/>
              <a:gd name="connsiteY29" fmla="*/ 1118064 h 2569257"/>
              <a:gd name="connsiteX30" fmla="*/ 2617896 w 3252899"/>
              <a:gd name="connsiteY30" fmla="*/ 762464 h 2569257"/>
              <a:gd name="connsiteX31" fmla="*/ 2332146 w 3252899"/>
              <a:gd name="connsiteY31" fmla="*/ 476714 h 2569257"/>
              <a:gd name="connsiteX32" fmla="*/ 2274996 w 3252899"/>
              <a:gd name="connsiteY32" fmla="*/ 362414 h 2569257"/>
              <a:gd name="connsiteX33" fmla="*/ 2147996 w 3252899"/>
              <a:gd name="connsiteY33" fmla="*/ 210014 h 2569257"/>
              <a:gd name="connsiteX34" fmla="*/ 1976546 w 3252899"/>
              <a:gd name="connsiteY34" fmla="*/ 25864 h 2569257"/>
              <a:gd name="connsiteX35" fmla="*/ 1868596 w 3252899"/>
              <a:gd name="connsiteY35" fmla="*/ 241764 h 2569257"/>
              <a:gd name="connsiteX36" fmla="*/ 1538396 w 3252899"/>
              <a:gd name="connsiteY36" fmla="*/ 108414 h 2569257"/>
              <a:gd name="connsiteX37" fmla="*/ 1544746 w 3252899"/>
              <a:gd name="connsiteY37" fmla="*/ 292564 h 2569257"/>
              <a:gd name="connsiteX38" fmla="*/ 1538396 w 3252899"/>
              <a:gd name="connsiteY38" fmla="*/ 330664 h 2569257"/>
              <a:gd name="connsiteX39" fmla="*/ 1551096 w 3252899"/>
              <a:gd name="connsiteY39" fmla="*/ 381464 h 2569257"/>
              <a:gd name="connsiteX40" fmla="*/ 1849546 w 3252899"/>
              <a:gd name="connsiteY40" fmla="*/ 470364 h 2569257"/>
              <a:gd name="connsiteX41" fmla="*/ 1906696 w 3252899"/>
              <a:gd name="connsiteY41" fmla="*/ 711664 h 2569257"/>
              <a:gd name="connsiteX42" fmla="*/ 1646346 w 3252899"/>
              <a:gd name="connsiteY42" fmla="*/ 527514 h 2569257"/>
              <a:gd name="connsiteX43" fmla="*/ 1563796 w 3252899"/>
              <a:gd name="connsiteY43" fmla="*/ 698964 h 2569257"/>
              <a:gd name="connsiteX44" fmla="*/ 1112946 w 3252899"/>
              <a:gd name="connsiteY44" fmla="*/ 794214 h 2569257"/>
              <a:gd name="connsiteX45" fmla="*/ 1246296 w 3252899"/>
              <a:gd name="connsiteY45" fmla="*/ 641814 h 2569257"/>
              <a:gd name="connsiteX46" fmla="*/ 1373296 w 3252899"/>
              <a:gd name="connsiteY46" fmla="*/ 495764 h 2569257"/>
              <a:gd name="connsiteX47" fmla="*/ 1322496 w 3252899"/>
              <a:gd name="connsiteY47" fmla="*/ 356064 h 2569257"/>
              <a:gd name="connsiteX48" fmla="*/ 1024046 w 3252899"/>
              <a:gd name="connsiteY48" fmla="*/ 267164 h 2569257"/>
              <a:gd name="connsiteX49" fmla="*/ 1125646 w 3252899"/>
              <a:gd name="connsiteY49" fmla="*/ 464 h 2569257"/>
              <a:gd name="connsiteX50" fmla="*/ 953458 w 3252899"/>
              <a:gd name="connsiteY50" fmla="*/ 205436 h 2569257"/>
              <a:gd name="connsiteX51" fmla="*/ 935360 w 3252899"/>
              <a:gd name="connsiteY51" fmla="*/ 308173 h 2569257"/>
              <a:gd name="connsiteX52" fmla="*/ 981724 w 3252899"/>
              <a:gd name="connsiteY52" fmla="*/ 377719 h 2569257"/>
              <a:gd name="connsiteX53" fmla="*/ 1010057 w 3252899"/>
              <a:gd name="connsiteY53" fmla="*/ 416356 h 2569257"/>
              <a:gd name="connsiteX54" fmla="*/ 1043542 w 3252899"/>
              <a:gd name="connsiteY54" fmla="*/ 434387 h 2569257"/>
              <a:gd name="connsiteX55" fmla="*/ 1027025 w 3252899"/>
              <a:gd name="connsiteY55" fmla="*/ 484285 h 2569257"/>
              <a:gd name="connsiteX56" fmla="*/ 981694 w 3252899"/>
              <a:gd name="connsiteY56" fmla="*/ 497494 h 2569257"/>
              <a:gd name="connsiteX57" fmla="*/ 958542 w 3252899"/>
              <a:gd name="connsiteY57" fmla="*/ 503933 h 2569257"/>
              <a:gd name="connsiteX58" fmla="*/ 899374 w 3252899"/>
              <a:gd name="connsiteY58" fmla="*/ 424159 h 2569257"/>
              <a:gd name="connsiteX59" fmla="*/ 783260 w 3252899"/>
              <a:gd name="connsiteY59" fmla="*/ 393366 h 2569257"/>
              <a:gd name="connsiteX0" fmla="*/ 795446 w 3252899"/>
              <a:gd name="connsiteY0" fmla="*/ 476714 h 2569257"/>
              <a:gd name="connsiteX1" fmla="*/ 854663 w 3252899"/>
              <a:gd name="connsiteY1" fmla="*/ 533864 h 2569257"/>
              <a:gd name="connsiteX2" fmla="*/ 877996 w 3252899"/>
              <a:gd name="connsiteY2" fmla="*/ 660864 h 2569257"/>
              <a:gd name="connsiteX3" fmla="*/ 833546 w 3252899"/>
              <a:gd name="connsiteY3" fmla="*/ 711664 h 2569257"/>
              <a:gd name="connsiteX4" fmla="*/ 770046 w 3252899"/>
              <a:gd name="connsiteY4" fmla="*/ 775164 h 2569257"/>
              <a:gd name="connsiteX5" fmla="*/ 725596 w 3252899"/>
              <a:gd name="connsiteY5" fmla="*/ 984714 h 2569257"/>
              <a:gd name="connsiteX6" fmla="*/ 738296 w 3252899"/>
              <a:gd name="connsiteY6" fmla="*/ 1149814 h 2569257"/>
              <a:gd name="connsiteX7" fmla="*/ 890696 w 3252899"/>
              <a:gd name="connsiteY7" fmla="*/ 1308564 h 2569257"/>
              <a:gd name="connsiteX8" fmla="*/ 763696 w 3252899"/>
              <a:gd name="connsiteY8" fmla="*/ 1410164 h 2569257"/>
              <a:gd name="connsiteX9" fmla="*/ 477946 w 3252899"/>
              <a:gd name="connsiteY9" fmla="*/ 1448264 h 2569257"/>
              <a:gd name="connsiteX10" fmla="*/ 338246 w 3252899"/>
              <a:gd name="connsiteY10" fmla="*/ 1556214 h 2569257"/>
              <a:gd name="connsiteX11" fmla="*/ 306496 w 3252899"/>
              <a:gd name="connsiteY11" fmla="*/ 1607014 h 2569257"/>
              <a:gd name="connsiteX12" fmla="*/ 293796 w 3252899"/>
              <a:gd name="connsiteY12" fmla="*/ 1708614 h 2569257"/>
              <a:gd name="connsiteX13" fmla="*/ 306496 w 3252899"/>
              <a:gd name="connsiteY13" fmla="*/ 1772114 h 2569257"/>
              <a:gd name="connsiteX14" fmla="*/ 810 w 3252899"/>
              <a:gd name="connsiteY14" fmla="*/ 2122693 h 2569257"/>
              <a:gd name="connsiteX15" fmla="*/ 219220 w 3252899"/>
              <a:gd name="connsiteY15" fmla="*/ 2262837 h 2569257"/>
              <a:gd name="connsiteX16" fmla="*/ 284197 w 3252899"/>
              <a:gd name="connsiteY16" fmla="*/ 2337559 h 2569257"/>
              <a:gd name="connsiteX17" fmla="*/ 261750 w 3252899"/>
              <a:gd name="connsiteY17" fmla="*/ 2436058 h 2569257"/>
              <a:gd name="connsiteX18" fmla="*/ 566846 w 3252899"/>
              <a:gd name="connsiteY18" fmla="*/ 2375364 h 2569257"/>
              <a:gd name="connsiteX19" fmla="*/ 801796 w 3252899"/>
              <a:gd name="connsiteY19" fmla="*/ 2432514 h 2569257"/>
              <a:gd name="connsiteX20" fmla="*/ 1335196 w 3252899"/>
              <a:gd name="connsiteY20" fmla="*/ 2565864 h 2569257"/>
              <a:gd name="connsiteX21" fmla="*/ 1824146 w 3252899"/>
              <a:gd name="connsiteY21" fmla="*/ 2527764 h 2569257"/>
              <a:gd name="connsiteX22" fmla="*/ 2274996 w 3252899"/>
              <a:gd name="connsiteY22" fmla="*/ 2508714 h 2569257"/>
              <a:gd name="connsiteX23" fmla="*/ 2548046 w 3252899"/>
              <a:gd name="connsiteY23" fmla="*/ 2515064 h 2569257"/>
              <a:gd name="connsiteX24" fmla="*/ 2871896 w 3252899"/>
              <a:gd name="connsiteY24" fmla="*/ 2273764 h 2569257"/>
              <a:gd name="connsiteX25" fmla="*/ 2833796 w 3252899"/>
              <a:gd name="connsiteY25" fmla="*/ 2102314 h 2569257"/>
              <a:gd name="connsiteX26" fmla="*/ 2948096 w 3252899"/>
              <a:gd name="connsiteY26" fmla="*/ 1873714 h 2569257"/>
              <a:gd name="connsiteX27" fmla="*/ 3252896 w 3252899"/>
              <a:gd name="connsiteY27" fmla="*/ 1619714 h 2569257"/>
              <a:gd name="connsiteX28" fmla="*/ 2941746 w 3252899"/>
              <a:gd name="connsiteY28" fmla="*/ 1302214 h 2569257"/>
              <a:gd name="connsiteX29" fmla="*/ 2732196 w 3252899"/>
              <a:gd name="connsiteY29" fmla="*/ 1118064 h 2569257"/>
              <a:gd name="connsiteX30" fmla="*/ 2617896 w 3252899"/>
              <a:gd name="connsiteY30" fmla="*/ 762464 h 2569257"/>
              <a:gd name="connsiteX31" fmla="*/ 2332146 w 3252899"/>
              <a:gd name="connsiteY31" fmla="*/ 476714 h 2569257"/>
              <a:gd name="connsiteX32" fmla="*/ 2274996 w 3252899"/>
              <a:gd name="connsiteY32" fmla="*/ 362414 h 2569257"/>
              <a:gd name="connsiteX33" fmla="*/ 2147996 w 3252899"/>
              <a:gd name="connsiteY33" fmla="*/ 210014 h 2569257"/>
              <a:gd name="connsiteX34" fmla="*/ 1976546 w 3252899"/>
              <a:gd name="connsiteY34" fmla="*/ 25864 h 2569257"/>
              <a:gd name="connsiteX35" fmla="*/ 1868596 w 3252899"/>
              <a:gd name="connsiteY35" fmla="*/ 241764 h 2569257"/>
              <a:gd name="connsiteX36" fmla="*/ 1538396 w 3252899"/>
              <a:gd name="connsiteY36" fmla="*/ 108414 h 2569257"/>
              <a:gd name="connsiteX37" fmla="*/ 1544746 w 3252899"/>
              <a:gd name="connsiteY37" fmla="*/ 292564 h 2569257"/>
              <a:gd name="connsiteX38" fmla="*/ 1538396 w 3252899"/>
              <a:gd name="connsiteY38" fmla="*/ 330664 h 2569257"/>
              <a:gd name="connsiteX39" fmla="*/ 1551096 w 3252899"/>
              <a:gd name="connsiteY39" fmla="*/ 381464 h 2569257"/>
              <a:gd name="connsiteX40" fmla="*/ 1849546 w 3252899"/>
              <a:gd name="connsiteY40" fmla="*/ 470364 h 2569257"/>
              <a:gd name="connsiteX41" fmla="*/ 1906696 w 3252899"/>
              <a:gd name="connsiteY41" fmla="*/ 711664 h 2569257"/>
              <a:gd name="connsiteX42" fmla="*/ 1646346 w 3252899"/>
              <a:gd name="connsiteY42" fmla="*/ 527514 h 2569257"/>
              <a:gd name="connsiteX43" fmla="*/ 1563796 w 3252899"/>
              <a:gd name="connsiteY43" fmla="*/ 698964 h 2569257"/>
              <a:gd name="connsiteX44" fmla="*/ 1112946 w 3252899"/>
              <a:gd name="connsiteY44" fmla="*/ 794214 h 2569257"/>
              <a:gd name="connsiteX45" fmla="*/ 1246296 w 3252899"/>
              <a:gd name="connsiteY45" fmla="*/ 641814 h 2569257"/>
              <a:gd name="connsiteX46" fmla="*/ 1373296 w 3252899"/>
              <a:gd name="connsiteY46" fmla="*/ 495764 h 2569257"/>
              <a:gd name="connsiteX47" fmla="*/ 1322496 w 3252899"/>
              <a:gd name="connsiteY47" fmla="*/ 356064 h 2569257"/>
              <a:gd name="connsiteX48" fmla="*/ 1024046 w 3252899"/>
              <a:gd name="connsiteY48" fmla="*/ 267164 h 2569257"/>
              <a:gd name="connsiteX49" fmla="*/ 1125646 w 3252899"/>
              <a:gd name="connsiteY49" fmla="*/ 464 h 2569257"/>
              <a:gd name="connsiteX50" fmla="*/ 953458 w 3252899"/>
              <a:gd name="connsiteY50" fmla="*/ 205436 h 2569257"/>
              <a:gd name="connsiteX51" fmla="*/ 935360 w 3252899"/>
              <a:gd name="connsiteY51" fmla="*/ 308173 h 2569257"/>
              <a:gd name="connsiteX52" fmla="*/ 981724 w 3252899"/>
              <a:gd name="connsiteY52" fmla="*/ 377719 h 2569257"/>
              <a:gd name="connsiteX53" fmla="*/ 1010057 w 3252899"/>
              <a:gd name="connsiteY53" fmla="*/ 416356 h 2569257"/>
              <a:gd name="connsiteX54" fmla="*/ 1043542 w 3252899"/>
              <a:gd name="connsiteY54" fmla="*/ 434387 h 2569257"/>
              <a:gd name="connsiteX55" fmla="*/ 1027025 w 3252899"/>
              <a:gd name="connsiteY55" fmla="*/ 484285 h 2569257"/>
              <a:gd name="connsiteX56" fmla="*/ 981694 w 3252899"/>
              <a:gd name="connsiteY56" fmla="*/ 497494 h 2569257"/>
              <a:gd name="connsiteX57" fmla="*/ 961118 w 3252899"/>
              <a:gd name="connsiteY57" fmla="*/ 493630 h 2569257"/>
              <a:gd name="connsiteX58" fmla="*/ 899374 w 3252899"/>
              <a:gd name="connsiteY58" fmla="*/ 424159 h 2569257"/>
              <a:gd name="connsiteX59" fmla="*/ 783260 w 3252899"/>
              <a:gd name="connsiteY59" fmla="*/ 393366 h 2569257"/>
              <a:gd name="connsiteX0" fmla="*/ 795446 w 3252899"/>
              <a:gd name="connsiteY0" fmla="*/ 476696 h 2569239"/>
              <a:gd name="connsiteX1" fmla="*/ 854663 w 3252899"/>
              <a:gd name="connsiteY1" fmla="*/ 533846 h 2569239"/>
              <a:gd name="connsiteX2" fmla="*/ 877996 w 3252899"/>
              <a:gd name="connsiteY2" fmla="*/ 660846 h 2569239"/>
              <a:gd name="connsiteX3" fmla="*/ 833546 w 3252899"/>
              <a:gd name="connsiteY3" fmla="*/ 711646 h 2569239"/>
              <a:gd name="connsiteX4" fmla="*/ 770046 w 3252899"/>
              <a:gd name="connsiteY4" fmla="*/ 775146 h 2569239"/>
              <a:gd name="connsiteX5" fmla="*/ 725596 w 3252899"/>
              <a:gd name="connsiteY5" fmla="*/ 984696 h 2569239"/>
              <a:gd name="connsiteX6" fmla="*/ 738296 w 3252899"/>
              <a:gd name="connsiteY6" fmla="*/ 1149796 h 2569239"/>
              <a:gd name="connsiteX7" fmla="*/ 890696 w 3252899"/>
              <a:gd name="connsiteY7" fmla="*/ 1308546 h 2569239"/>
              <a:gd name="connsiteX8" fmla="*/ 763696 w 3252899"/>
              <a:gd name="connsiteY8" fmla="*/ 1410146 h 2569239"/>
              <a:gd name="connsiteX9" fmla="*/ 477946 w 3252899"/>
              <a:gd name="connsiteY9" fmla="*/ 1448246 h 2569239"/>
              <a:gd name="connsiteX10" fmla="*/ 338246 w 3252899"/>
              <a:gd name="connsiteY10" fmla="*/ 1556196 h 2569239"/>
              <a:gd name="connsiteX11" fmla="*/ 306496 w 3252899"/>
              <a:gd name="connsiteY11" fmla="*/ 1606996 h 2569239"/>
              <a:gd name="connsiteX12" fmla="*/ 293796 w 3252899"/>
              <a:gd name="connsiteY12" fmla="*/ 1708596 h 2569239"/>
              <a:gd name="connsiteX13" fmla="*/ 306496 w 3252899"/>
              <a:gd name="connsiteY13" fmla="*/ 1772096 h 2569239"/>
              <a:gd name="connsiteX14" fmla="*/ 810 w 3252899"/>
              <a:gd name="connsiteY14" fmla="*/ 2122675 h 2569239"/>
              <a:gd name="connsiteX15" fmla="*/ 219220 w 3252899"/>
              <a:gd name="connsiteY15" fmla="*/ 2262819 h 2569239"/>
              <a:gd name="connsiteX16" fmla="*/ 284197 w 3252899"/>
              <a:gd name="connsiteY16" fmla="*/ 2337541 h 2569239"/>
              <a:gd name="connsiteX17" fmla="*/ 261750 w 3252899"/>
              <a:gd name="connsiteY17" fmla="*/ 2436040 h 2569239"/>
              <a:gd name="connsiteX18" fmla="*/ 566846 w 3252899"/>
              <a:gd name="connsiteY18" fmla="*/ 2375346 h 2569239"/>
              <a:gd name="connsiteX19" fmla="*/ 801796 w 3252899"/>
              <a:gd name="connsiteY19" fmla="*/ 2432496 h 2569239"/>
              <a:gd name="connsiteX20" fmla="*/ 1335196 w 3252899"/>
              <a:gd name="connsiteY20" fmla="*/ 2565846 h 2569239"/>
              <a:gd name="connsiteX21" fmla="*/ 1824146 w 3252899"/>
              <a:gd name="connsiteY21" fmla="*/ 2527746 h 2569239"/>
              <a:gd name="connsiteX22" fmla="*/ 2274996 w 3252899"/>
              <a:gd name="connsiteY22" fmla="*/ 2508696 h 2569239"/>
              <a:gd name="connsiteX23" fmla="*/ 2548046 w 3252899"/>
              <a:gd name="connsiteY23" fmla="*/ 2515046 h 2569239"/>
              <a:gd name="connsiteX24" fmla="*/ 2871896 w 3252899"/>
              <a:gd name="connsiteY24" fmla="*/ 2273746 h 2569239"/>
              <a:gd name="connsiteX25" fmla="*/ 2833796 w 3252899"/>
              <a:gd name="connsiteY25" fmla="*/ 2102296 h 2569239"/>
              <a:gd name="connsiteX26" fmla="*/ 2948096 w 3252899"/>
              <a:gd name="connsiteY26" fmla="*/ 1873696 h 2569239"/>
              <a:gd name="connsiteX27" fmla="*/ 3252896 w 3252899"/>
              <a:gd name="connsiteY27" fmla="*/ 1619696 h 2569239"/>
              <a:gd name="connsiteX28" fmla="*/ 2941746 w 3252899"/>
              <a:gd name="connsiteY28" fmla="*/ 1302196 h 2569239"/>
              <a:gd name="connsiteX29" fmla="*/ 2732196 w 3252899"/>
              <a:gd name="connsiteY29" fmla="*/ 1118046 h 2569239"/>
              <a:gd name="connsiteX30" fmla="*/ 2617896 w 3252899"/>
              <a:gd name="connsiteY30" fmla="*/ 762446 h 2569239"/>
              <a:gd name="connsiteX31" fmla="*/ 2332146 w 3252899"/>
              <a:gd name="connsiteY31" fmla="*/ 476696 h 2569239"/>
              <a:gd name="connsiteX32" fmla="*/ 2274996 w 3252899"/>
              <a:gd name="connsiteY32" fmla="*/ 362396 h 2569239"/>
              <a:gd name="connsiteX33" fmla="*/ 2147996 w 3252899"/>
              <a:gd name="connsiteY33" fmla="*/ 209996 h 2569239"/>
              <a:gd name="connsiteX34" fmla="*/ 1976546 w 3252899"/>
              <a:gd name="connsiteY34" fmla="*/ 25846 h 2569239"/>
              <a:gd name="connsiteX35" fmla="*/ 1868596 w 3252899"/>
              <a:gd name="connsiteY35" fmla="*/ 241746 h 2569239"/>
              <a:gd name="connsiteX36" fmla="*/ 1538396 w 3252899"/>
              <a:gd name="connsiteY36" fmla="*/ 108396 h 2569239"/>
              <a:gd name="connsiteX37" fmla="*/ 1544746 w 3252899"/>
              <a:gd name="connsiteY37" fmla="*/ 292546 h 2569239"/>
              <a:gd name="connsiteX38" fmla="*/ 1538396 w 3252899"/>
              <a:gd name="connsiteY38" fmla="*/ 330646 h 2569239"/>
              <a:gd name="connsiteX39" fmla="*/ 1551096 w 3252899"/>
              <a:gd name="connsiteY39" fmla="*/ 381446 h 2569239"/>
              <a:gd name="connsiteX40" fmla="*/ 1849546 w 3252899"/>
              <a:gd name="connsiteY40" fmla="*/ 470346 h 2569239"/>
              <a:gd name="connsiteX41" fmla="*/ 1906696 w 3252899"/>
              <a:gd name="connsiteY41" fmla="*/ 711646 h 2569239"/>
              <a:gd name="connsiteX42" fmla="*/ 1646346 w 3252899"/>
              <a:gd name="connsiteY42" fmla="*/ 527496 h 2569239"/>
              <a:gd name="connsiteX43" fmla="*/ 1563796 w 3252899"/>
              <a:gd name="connsiteY43" fmla="*/ 698946 h 2569239"/>
              <a:gd name="connsiteX44" fmla="*/ 1112946 w 3252899"/>
              <a:gd name="connsiteY44" fmla="*/ 794196 h 2569239"/>
              <a:gd name="connsiteX45" fmla="*/ 1246296 w 3252899"/>
              <a:gd name="connsiteY45" fmla="*/ 641796 h 2569239"/>
              <a:gd name="connsiteX46" fmla="*/ 1373296 w 3252899"/>
              <a:gd name="connsiteY46" fmla="*/ 495746 h 2569239"/>
              <a:gd name="connsiteX47" fmla="*/ 1322496 w 3252899"/>
              <a:gd name="connsiteY47" fmla="*/ 356046 h 2569239"/>
              <a:gd name="connsiteX48" fmla="*/ 1024046 w 3252899"/>
              <a:gd name="connsiteY48" fmla="*/ 267146 h 2569239"/>
              <a:gd name="connsiteX49" fmla="*/ 1125646 w 3252899"/>
              <a:gd name="connsiteY49" fmla="*/ 446 h 2569239"/>
              <a:gd name="connsiteX50" fmla="*/ 953458 w 3252899"/>
              <a:gd name="connsiteY50" fmla="*/ 205418 h 2569239"/>
              <a:gd name="connsiteX51" fmla="*/ 883844 w 3252899"/>
              <a:gd name="connsiteY51" fmla="*/ 266943 h 2569239"/>
              <a:gd name="connsiteX52" fmla="*/ 981724 w 3252899"/>
              <a:gd name="connsiteY52" fmla="*/ 377701 h 2569239"/>
              <a:gd name="connsiteX53" fmla="*/ 1010057 w 3252899"/>
              <a:gd name="connsiteY53" fmla="*/ 416338 h 2569239"/>
              <a:gd name="connsiteX54" fmla="*/ 1043542 w 3252899"/>
              <a:gd name="connsiteY54" fmla="*/ 434369 h 2569239"/>
              <a:gd name="connsiteX55" fmla="*/ 1027025 w 3252899"/>
              <a:gd name="connsiteY55" fmla="*/ 484267 h 2569239"/>
              <a:gd name="connsiteX56" fmla="*/ 981694 w 3252899"/>
              <a:gd name="connsiteY56" fmla="*/ 497476 h 2569239"/>
              <a:gd name="connsiteX57" fmla="*/ 961118 w 3252899"/>
              <a:gd name="connsiteY57" fmla="*/ 493612 h 2569239"/>
              <a:gd name="connsiteX58" fmla="*/ 899374 w 3252899"/>
              <a:gd name="connsiteY58" fmla="*/ 424141 h 2569239"/>
              <a:gd name="connsiteX59" fmla="*/ 783260 w 3252899"/>
              <a:gd name="connsiteY59" fmla="*/ 393348 h 2569239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53458 w 3252899"/>
              <a:gd name="connsiteY49" fmla="*/ 179726 h 2543547"/>
              <a:gd name="connsiteX50" fmla="*/ 883844 w 3252899"/>
              <a:gd name="connsiteY50" fmla="*/ 241251 h 2543547"/>
              <a:gd name="connsiteX51" fmla="*/ 981724 w 3252899"/>
              <a:gd name="connsiteY51" fmla="*/ 352009 h 2543547"/>
              <a:gd name="connsiteX52" fmla="*/ 1010057 w 3252899"/>
              <a:gd name="connsiteY52" fmla="*/ 390646 h 2543547"/>
              <a:gd name="connsiteX53" fmla="*/ 1043542 w 3252899"/>
              <a:gd name="connsiteY53" fmla="*/ 408677 h 2543547"/>
              <a:gd name="connsiteX54" fmla="*/ 1027025 w 3252899"/>
              <a:gd name="connsiteY54" fmla="*/ 458575 h 2543547"/>
              <a:gd name="connsiteX55" fmla="*/ 981694 w 3252899"/>
              <a:gd name="connsiteY55" fmla="*/ 471784 h 2543547"/>
              <a:gd name="connsiteX56" fmla="*/ 961118 w 3252899"/>
              <a:gd name="connsiteY56" fmla="*/ 467920 h 2543547"/>
              <a:gd name="connsiteX57" fmla="*/ 899374 w 3252899"/>
              <a:gd name="connsiteY57" fmla="*/ 398449 h 2543547"/>
              <a:gd name="connsiteX58" fmla="*/ 783260 w 3252899"/>
              <a:gd name="connsiteY58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12245 w 3252899"/>
              <a:gd name="connsiteY49" fmla="*/ 179726 h 2543547"/>
              <a:gd name="connsiteX50" fmla="*/ 883844 w 3252899"/>
              <a:gd name="connsiteY50" fmla="*/ 241251 h 2543547"/>
              <a:gd name="connsiteX51" fmla="*/ 981724 w 3252899"/>
              <a:gd name="connsiteY51" fmla="*/ 352009 h 2543547"/>
              <a:gd name="connsiteX52" fmla="*/ 1010057 w 3252899"/>
              <a:gd name="connsiteY52" fmla="*/ 390646 h 2543547"/>
              <a:gd name="connsiteX53" fmla="*/ 1043542 w 3252899"/>
              <a:gd name="connsiteY53" fmla="*/ 408677 h 2543547"/>
              <a:gd name="connsiteX54" fmla="*/ 1027025 w 3252899"/>
              <a:gd name="connsiteY54" fmla="*/ 458575 h 2543547"/>
              <a:gd name="connsiteX55" fmla="*/ 981694 w 3252899"/>
              <a:gd name="connsiteY55" fmla="*/ 471784 h 2543547"/>
              <a:gd name="connsiteX56" fmla="*/ 961118 w 3252899"/>
              <a:gd name="connsiteY56" fmla="*/ 467920 h 2543547"/>
              <a:gd name="connsiteX57" fmla="*/ 899374 w 3252899"/>
              <a:gd name="connsiteY57" fmla="*/ 398449 h 2543547"/>
              <a:gd name="connsiteX58" fmla="*/ 783260 w 3252899"/>
              <a:gd name="connsiteY58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12245 w 3252899"/>
              <a:gd name="connsiteY49" fmla="*/ 179726 h 2543547"/>
              <a:gd name="connsiteX50" fmla="*/ 927632 w 3252899"/>
              <a:gd name="connsiteY50" fmla="*/ 220645 h 2543547"/>
              <a:gd name="connsiteX51" fmla="*/ 883844 w 3252899"/>
              <a:gd name="connsiteY51" fmla="*/ 241251 h 2543547"/>
              <a:gd name="connsiteX52" fmla="*/ 981724 w 3252899"/>
              <a:gd name="connsiteY52" fmla="*/ 352009 h 2543547"/>
              <a:gd name="connsiteX53" fmla="*/ 1010057 w 3252899"/>
              <a:gd name="connsiteY53" fmla="*/ 390646 h 2543547"/>
              <a:gd name="connsiteX54" fmla="*/ 1043542 w 3252899"/>
              <a:gd name="connsiteY54" fmla="*/ 408677 h 2543547"/>
              <a:gd name="connsiteX55" fmla="*/ 1027025 w 3252899"/>
              <a:gd name="connsiteY55" fmla="*/ 458575 h 2543547"/>
              <a:gd name="connsiteX56" fmla="*/ 981694 w 3252899"/>
              <a:gd name="connsiteY56" fmla="*/ 471784 h 2543547"/>
              <a:gd name="connsiteX57" fmla="*/ 961118 w 3252899"/>
              <a:gd name="connsiteY57" fmla="*/ 467920 h 2543547"/>
              <a:gd name="connsiteX58" fmla="*/ 899374 w 3252899"/>
              <a:gd name="connsiteY58" fmla="*/ 398449 h 2543547"/>
              <a:gd name="connsiteX59" fmla="*/ 783260 w 3252899"/>
              <a:gd name="connsiteY5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12245 w 3252899"/>
              <a:gd name="connsiteY49" fmla="*/ 179726 h 2543547"/>
              <a:gd name="connsiteX50" fmla="*/ 925056 w 3252899"/>
              <a:gd name="connsiteY50" fmla="*/ 241252 h 2543547"/>
              <a:gd name="connsiteX51" fmla="*/ 883844 w 3252899"/>
              <a:gd name="connsiteY51" fmla="*/ 241251 h 2543547"/>
              <a:gd name="connsiteX52" fmla="*/ 981724 w 3252899"/>
              <a:gd name="connsiteY52" fmla="*/ 352009 h 2543547"/>
              <a:gd name="connsiteX53" fmla="*/ 1010057 w 3252899"/>
              <a:gd name="connsiteY53" fmla="*/ 390646 h 2543547"/>
              <a:gd name="connsiteX54" fmla="*/ 1043542 w 3252899"/>
              <a:gd name="connsiteY54" fmla="*/ 408677 h 2543547"/>
              <a:gd name="connsiteX55" fmla="*/ 1027025 w 3252899"/>
              <a:gd name="connsiteY55" fmla="*/ 458575 h 2543547"/>
              <a:gd name="connsiteX56" fmla="*/ 981694 w 3252899"/>
              <a:gd name="connsiteY56" fmla="*/ 471784 h 2543547"/>
              <a:gd name="connsiteX57" fmla="*/ 961118 w 3252899"/>
              <a:gd name="connsiteY57" fmla="*/ 467920 h 2543547"/>
              <a:gd name="connsiteX58" fmla="*/ 899374 w 3252899"/>
              <a:gd name="connsiteY58" fmla="*/ 398449 h 2543547"/>
              <a:gd name="connsiteX59" fmla="*/ 783260 w 3252899"/>
              <a:gd name="connsiteY5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12245 w 3252899"/>
              <a:gd name="connsiteY49" fmla="*/ 179726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981724 w 3252899"/>
              <a:gd name="connsiteY52" fmla="*/ 352009 h 2543547"/>
              <a:gd name="connsiteX53" fmla="*/ 1010057 w 3252899"/>
              <a:gd name="connsiteY53" fmla="*/ 390646 h 2543547"/>
              <a:gd name="connsiteX54" fmla="*/ 1043542 w 3252899"/>
              <a:gd name="connsiteY54" fmla="*/ 408677 h 2543547"/>
              <a:gd name="connsiteX55" fmla="*/ 1027025 w 3252899"/>
              <a:gd name="connsiteY55" fmla="*/ 458575 h 2543547"/>
              <a:gd name="connsiteX56" fmla="*/ 981694 w 3252899"/>
              <a:gd name="connsiteY56" fmla="*/ 471784 h 2543547"/>
              <a:gd name="connsiteX57" fmla="*/ 961118 w 3252899"/>
              <a:gd name="connsiteY57" fmla="*/ 467920 h 2543547"/>
              <a:gd name="connsiteX58" fmla="*/ 899374 w 3252899"/>
              <a:gd name="connsiteY58" fmla="*/ 398449 h 2543547"/>
              <a:gd name="connsiteX59" fmla="*/ 783260 w 3252899"/>
              <a:gd name="connsiteY5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12245 w 3252899"/>
              <a:gd name="connsiteY49" fmla="*/ 179726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981724 w 3252899"/>
              <a:gd name="connsiteY52" fmla="*/ 352009 h 2543547"/>
              <a:gd name="connsiteX53" fmla="*/ 1010057 w 3252899"/>
              <a:gd name="connsiteY53" fmla="*/ 390646 h 2543547"/>
              <a:gd name="connsiteX54" fmla="*/ 1043542 w 3252899"/>
              <a:gd name="connsiteY54" fmla="*/ 408677 h 2543547"/>
              <a:gd name="connsiteX55" fmla="*/ 1027025 w 3252899"/>
              <a:gd name="connsiteY55" fmla="*/ 458575 h 2543547"/>
              <a:gd name="connsiteX56" fmla="*/ 981694 w 3252899"/>
              <a:gd name="connsiteY56" fmla="*/ 471784 h 2543547"/>
              <a:gd name="connsiteX57" fmla="*/ 961118 w 3252899"/>
              <a:gd name="connsiteY57" fmla="*/ 467920 h 2543547"/>
              <a:gd name="connsiteX58" fmla="*/ 899374 w 3252899"/>
              <a:gd name="connsiteY58" fmla="*/ 398449 h 2543547"/>
              <a:gd name="connsiteX59" fmla="*/ 783260 w 3252899"/>
              <a:gd name="connsiteY5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981724 w 3252899"/>
              <a:gd name="connsiteY52" fmla="*/ 352009 h 2543547"/>
              <a:gd name="connsiteX53" fmla="*/ 1010057 w 3252899"/>
              <a:gd name="connsiteY53" fmla="*/ 390646 h 2543547"/>
              <a:gd name="connsiteX54" fmla="*/ 1043542 w 3252899"/>
              <a:gd name="connsiteY54" fmla="*/ 408677 h 2543547"/>
              <a:gd name="connsiteX55" fmla="*/ 1027025 w 3252899"/>
              <a:gd name="connsiteY55" fmla="*/ 458575 h 2543547"/>
              <a:gd name="connsiteX56" fmla="*/ 981694 w 3252899"/>
              <a:gd name="connsiteY56" fmla="*/ 471784 h 2543547"/>
              <a:gd name="connsiteX57" fmla="*/ 961118 w 3252899"/>
              <a:gd name="connsiteY57" fmla="*/ 467920 h 2543547"/>
              <a:gd name="connsiteX58" fmla="*/ 899374 w 3252899"/>
              <a:gd name="connsiteY58" fmla="*/ 398449 h 2543547"/>
              <a:gd name="connsiteX59" fmla="*/ 783260 w 3252899"/>
              <a:gd name="connsiteY5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876117 w 3252899"/>
              <a:gd name="connsiteY52" fmla="*/ 295342 h 2543547"/>
              <a:gd name="connsiteX53" fmla="*/ 981724 w 3252899"/>
              <a:gd name="connsiteY53" fmla="*/ 352009 h 2543547"/>
              <a:gd name="connsiteX54" fmla="*/ 1010057 w 3252899"/>
              <a:gd name="connsiteY54" fmla="*/ 390646 h 2543547"/>
              <a:gd name="connsiteX55" fmla="*/ 1043542 w 3252899"/>
              <a:gd name="connsiteY55" fmla="*/ 408677 h 2543547"/>
              <a:gd name="connsiteX56" fmla="*/ 1027025 w 3252899"/>
              <a:gd name="connsiteY56" fmla="*/ 458575 h 2543547"/>
              <a:gd name="connsiteX57" fmla="*/ 981694 w 3252899"/>
              <a:gd name="connsiteY57" fmla="*/ 471784 h 2543547"/>
              <a:gd name="connsiteX58" fmla="*/ 961118 w 3252899"/>
              <a:gd name="connsiteY58" fmla="*/ 467920 h 2543547"/>
              <a:gd name="connsiteX59" fmla="*/ 899374 w 3252899"/>
              <a:gd name="connsiteY59" fmla="*/ 398449 h 2543547"/>
              <a:gd name="connsiteX60" fmla="*/ 783260 w 3252899"/>
              <a:gd name="connsiteY60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876117 w 3252899"/>
              <a:gd name="connsiteY52" fmla="*/ 295342 h 2543547"/>
              <a:gd name="connsiteX53" fmla="*/ 943087 w 3252899"/>
              <a:gd name="connsiteY53" fmla="*/ 308221 h 2543547"/>
              <a:gd name="connsiteX54" fmla="*/ 981724 w 3252899"/>
              <a:gd name="connsiteY54" fmla="*/ 352009 h 2543547"/>
              <a:gd name="connsiteX55" fmla="*/ 1010057 w 3252899"/>
              <a:gd name="connsiteY55" fmla="*/ 390646 h 2543547"/>
              <a:gd name="connsiteX56" fmla="*/ 1043542 w 3252899"/>
              <a:gd name="connsiteY56" fmla="*/ 408677 h 2543547"/>
              <a:gd name="connsiteX57" fmla="*/ 1027025 w 3252899"/>
              <a:gd name="connsiteY57" fmla="*/ 458575 h 2543547"/>
              <a:gd name="connsiteX58" fmla="*/ 981694 w 3252899"/>
              <a:gd name="connsiteY58" fmla="*/ 471784 h 2543547"/>
              <a:gd name="connsiteX59" fmla="*/ 961118 w 3252899"/>
              <a:gd name="connsiteY59" fmla="*/ 467920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876117 w 3252899"/>
              <a:gd name="connsiteY52" fmla="*/ 295342 h 2543547"/>
              <a:gd name="connsiteX53" fmla="*/ 955965 w 3252899"/>
              <a:gd name="connsiteY53" fmla="*/ 295342 h 2543547"/>
              <a:gd name="connsiteX54" fmla="*/ 981724 w 3252899"/>
              <a:gd name="connsiteY54" fmla="*/ 352009 h 2543547"/>
              <a:gd name="connsiteX55" fmla="*/ 1010057 w 3252899"/>
              <a:gd name="connsiteY55" fmla="*/ 390646 h 2543547"/>
              <a:gd name="connsiteX56" fmla="*/ 1043542 w 3252899"/>
              <a:gd name="connsiteY56" fmla="*/ 408677 h 2543547"/>
              <a:gd name="connsiteX57" fmla="*/ 1027025 w 3252899"/>
              <a:gd name="connsiteY57" fmla="*/ 458575 h 2543547"/>
              <a:gd name="connsiteX58" fmla="*/ 981694 w 3252899"/>
              <a:gd name="connsiteY58" fmla="*/ 471784 h 2543547"/>
              <a:gd name="connsiteX59" fmla="*/ 961118 w 3252899"/>
              <a:gd name="connsiteY59" fmla="*/ 467920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876117 w 3252899"/>
              <a:gd name="connsiteY52" fmla="*/ 295342 h 2543547"/>
              <a:gd name="connsiteX53" fmla="*/ 953389 w 3252899"/>
              <a:gd name="connsiteY53" fmla="*/ 297918 h 2543547"/>
              <a:gd name="connsiteX54" fmla="*/ 981724 w 3252899"/>
              <a:gd name="connsiteY54" fmla="*/ 352009 h 2543547"/>
              <a:gd name="connsiteX55" fmla="*/ 1010057 w 3252899"/>
              <a:gd name="connsiteY55" fmla="*/ 390646 h 2543547"/>
              <a:gd name="connsiteX56" fmla="*/ 1043542 w 3252899"/>
              <a:gd name="connsiteY56" fmla="*/ 408677 h 2543547"/>
              <a:gd name="connsiteX57" fmla="*/ 1027025 w 3252899"/>
              <a:gd name="connsiteY57" fmla="*/ 458575 h 2543547"/>
              <a:gd name="connsiteX58" fmla="*/ 981694 w 3252899"/>
              <a:gd name="connsiteY58" fmla="*/ 471784 h 2543547"/>
              <a:gd name="connsiteX59" fmla="*/ 961118 w 3252899"/>
              <a:gd name="connsiteY59" fmla="*/ 467920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858086 w 3252899"/>
              <a:gd name="connsiteY52" fmla="*/ 267009 h 2543547"/>
              <a:gd name="connsiteX53" fmla="*/ 876117 w 3252899"/>
              <a:gd name="connsiteY53" fmla="*/ 295342 h 2543547"/>
              <a:gd name="connsiteX54" fmla="*/ 953389 w 3252899"/>
              <a:gd name="connsiteY54" fmla="*/ 297918 h 2543547"/>
              <a:gd name="connsiteX55" fmla="*/ 981724 w 3252899"/>
              <a:gd name="connsiteY55" fmla="*/ 352009 h 2543547"/>
              <a:gd name="connsiteX56" fmla="*/ 1010057 w 3252899"/>
              <a:gd name="connsiteY56" fmla="*/ 390646 h 2543547"/>
              <a:gd name="connsiteX57" fmla="*/ 1043542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961118 w 3252899"/>
              <a:gd name="connsiteY60" fmla="*/ 467920 h 2543547"/>
              <a:gd name="connsiteX61" fmla="*/ 899374 w 3252899"/>
              <a:gd name="connsiteY61" fmla="*/ 398449 h 2543547"/>
              <a:gd name="connsiteX62" fmla="*/ 783260 w 3252899"/>
              <a:gd name="connsiteY6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6117 w 3252899"/>
              <a:gd name="connsiteY53" fmla="*/ 295342 h 2543547"/>
              <a:gd name="connsiteX54" fmla="*/ 953389 w 3252899"/>
              <a:gd name="connsiteY54" fmla="*/ 297918 h 2543547"/>
              <a:gd name="connsiteX55" fmla="*/ 981724 w 3252899"/>
              <a:gd name="connsiteY55" fmla="*/ 352009 h 2543547"/>
              <a:gd name="connsiteX56" fmla="*/ 1010057 w 3252899"/>
              <a:gd name="connsiteY56" fmla="*/ 390646 h 2543547"/>
              <a:gd name="connsiteX57" fmla="*/ 1043542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961118 w 3252899"/>
              <a:gd name="connsiteY60" fmla="*/ 467920 h 2543547"/>
              <a:gd name="connsiteX61" fmla="*/ 899374 w 3252899"/>
              <a:gd name="connsiteY61" fmla="*/ 398449 h 2543547"/>
              <a:gd name="connsiteX62" fmla="*/ 783260 w 3252899"/>
              <a:gd name="connsiteY6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6117 w 3252899"/>
              <a:gd name="connsiteY53" fmla="*/ 295342 h 2543547"/>
              <a:gd name="connsiteX54" fmla="*/ 953389 w 3252899"/>
              <a:gd name="connsiteY54" fmla="*/ 297918 h 2543547"/>
              <a:gd name="connsiteX55" fmla="*/ 981724 w 3252899"/>
              <a:gd name="connsiteY55" fmla="*/ 352009 h 2543547"/>
              <a:gd name="connsiteX56" fmla="*/ 1010057 w 3252899"/>
              <a:gd name="connsiteY56" fmla="*/ 390646 h 2543547"/>
              <a:gd name="connsiteX57" fmla="*/ 1043542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6117 w 3252899"/>
              <a:gd name="connsiteY53" fmla="*/ 295342 h 2543547"/>
              <a:gd name="connsiteX54" fmla="*/ 948237 w 3252899"/>
              <a:gd name="connsiteY54" fmla="*/ 305645 h 2543547"/>
              <a:gd name="connsiteX55" fmla="*/ 981724 w 3252899"/>
              <a:gd name="connsiteY55" fmla="*/ 352009 h 2543547"/>
              <a:gd name="connsiteX56" fmla="*/ 1010057 w 3252899"/>
              <a:gd name="connsiteY56" fmla="*/ 390646 h 2543547"/>
              <a:gd name="connsiteX57" fmla="*/ 1043542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0965 w 3252899"/>
              <a:gd name="connsiteY53" fmla="*/ 305645 h 2543547"/>
              <a:gd name="connsiteX54" fmla="*/ 948237 w 3252899"/>
              <a:gd name="connsiteY54" fmla="*/ 305645 h 2543547"/>
              <a:gd name="connsiteX55" fmla="*/ 981724 w 3252899"/>
              <a:gd name="connsiteY55" fmla="*/ 352009 h 2543547"/>
              <a:gd name="connsiteX56" fmla="*/ 1010057 w 3252899"/>
              <a:gd name="connsiteY56" fmla="*/ 390646 h 2543547"/>
              <a:gd name="connsiteX57" fmla="*/ 1043542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4754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0965 w 3252899"/>
              <a:gd name="connsiteY53" fmla="*/ 305645 h 2543547"/>
              <a:gd name="connsiteX54" fmla="*/ 948237 w 3252899"/>
              <a:gd name="connsiteY54" fmla="*/ 305645 h 2543547"/>
              <a:gd name="connsiteX55" fmla="*/ 981724 w 3252899"/>
              <a:gd name="connsiteY55" fmla="*/ 352009 h 2543547"/>
              <a:gd name="connsiteX56" fmla="*/ 1010057 w 3252899"/>
              <a:gd name="connsiteY56" fmla="*/ 390646 h 2543547"/>
              <a:gd name="connsiteX57" fmla="*/ 1043542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4754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0965 w 3252899"/>
              <a:gd name="connsiteY53" fmla="*/ 305645 h 2543547"/>
              <a:gd name="connsiteX54" fmla="*/ 948237 w 3252899"/>
              <a:gd name="connsiteY54" fmla="*/ 305645 h 2543547"/>
              <a:gd name="connsiteX55" fmla="*/ 971421 w 3252899"/>
              <a:gd name="connsiteY55" fmla="*/ 359737 h 2543547"/>
              <a:gd name="connsiteX56" fmla="*/ 1010057 w 3252899"/>
              <a:gd name="connsiteY56" fmla="*/ 390646 h 2543547"/>
              <a:gd name="connsiteX57" fmla="*/ 1043542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4754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0965 w 3252899"/>
              <a:gd name="connsiteY53" fmla="*/ 305645 h 2543547"/>
              <a:gd name="connsiteX54" fmla="*/ 948237 w 3252899"/>
              <a:gd name="connsiteY54" fmla="*/ 305645 h 2543547"/>
              <a:gd name="connsiteX55" fmla="*/ 971421 w 3252899"/>
              <a:gd name="connsiteY55" fmla="*/ 359737 h 2543547"/>
              <a:gd name="connsiteX56" fmla="*/ 1010057 w 3252899"/>
              <a:gd name="connsiteY56" fmla="*/ 390646 h 2543547"/>
              <a:gd name="connsiteX57" fmla="*/ 1038391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294163 w 3252899"/>
              <a:gd name="connsiteY47" fmla="*/ 376718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4754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0965 w 3252899"/>
              <a:gd name="connsiteY53" fmla="*/ 305645 h 2543547"/>
              <a:gd name="connsiteX54" fmla="*/ 948237 w 3252899"/>
              <a:gd name="connsiteY54" fmla="*/ 305645 h 2543547"/>
              <a:gd name="connsiteX55" fmla="*/ 971421 w 3252899"/>
              <a:gd name="connsiteY55" fmla="*/ 359737 h 2543547"/>
              <a:gd name="connsiteX56" fmla="*/ 1010057 w 3252899"/>
              <a:gd name="connsiteY56" fmla="*/ 390646 h 2543547"/>
              <a:gd name="connsiteX57" fmla="*/ 1038391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294163 w 3252899"/>
              <a:gd name="connsiteY47" fmla="*/ 376718 h 2543547"/>
              <a:gd name="connsiteX48" fmla="*/ 1205816 w 3252899"/>
              <a:gd name="connsiteY48" fmla="*/ 377767 h 2543547"/>
              <a:gd name="connsiteX49" fmla="*/ 1024046 w 3252899"/>
              <a:gd name="connsiteY49" fmla="*/ 241454 h 2543547"/>
              <a:gd name="connsiteX50" fmla="*/ 901942 w 3252899"/>
              <a:gd name="connsiteY50" fmla="*/ 197757 h 2543547"/>
              <a:gd name="connsiteX51" fmla="*/ 914754 w 3252899"/>
              <a:gd name="connsiteY51" fmla="*/ 233525 h 2543547"/>
              <a:gd name="connsiteX52" fmla="*/ 878692 w 3252899"/>
              <a:gd name="connsiteY52" fmla="*/ 238676 h 2543547"/>
              <a:gd name="connsiteX53" fmla="*/ 858086 w 3252899"/>
              <a:gd name="connsiteY53" fmla="*/ 267009 h 2543547"/>
              <a:gd name="connsiteX54" fmla="*/ 870965 w 3252899"/>
              <a:gd name="connsiteY54" fmla="*/ 305645 h 2543547"/>
              <a:gd name="connsiteX55" fmla="*/ 948237 w 3252899"/>
              <a:gd name="connsiteY55" fmla="*/ 305645 h 2543547"/>
              <a:gd name="connsiteX56" fmla="*/ 971421 w 3252899"/>
              <a:gd name="connsiteY56" fmla="*/ 359737 h 2543547"/>
              <a:gd name="connsiteX57" fmla="*/ 1010057 w 3252899"/>
              <a:gd name="connsiteY57" fmla="*/ 390646 h 2543547"/>
              <a:gd name="connsiteX58" fmla="*/ 1038391 w 3252899"/>
              <a:gd name="connsiteY58" fmla="*/ 408677 h 2543547"/>
              <a:gd name="connsiteX59" fmla="*/ 1027025 w 3252899"/>
              <a:gd name="connsiteY59" fmla="*/ 458575 h 2543547"/>
              <a:gd name="connsiteX60" fmla="*/ 981694 w 3252899"/>
              <a:gd name="connsiteY60" fmla="*/ 471784 h 2543547"/>
              <a:gd name="connsiteX61" fmla="*/ 899374 w 3252899"/>
              <a:gd name="connsiteY61" fmla="*/ 398449 h 2543547"/>
              <a:gd name="connsiteX62" fmla="*/ 783260 w 3252899"/>
              <a:gd name="connsiteY6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453145 w 3252899"/>
              <a:gd name="connsiteY46" fmla="*/ 470054 h 2543547"/>
              <a:gd name="connsiteX47" fmla="*/ 1294163 w 3252899"/>
              <a:gd name="connsiteY47" fmla="*/ 376718 h 2543547"/>
              <a:gd name="connsiteX48" fmla="*/ 1205816 w 3252899"/>
              <a:gd name="connsiteY48" fmla="*/ 377767 h 2543547"/>
              <a:gd name="connsiteX49" fmla="*/ 1024046 w 3252899"/>
              <a:gd name="connsiteY49" fmla="*/ 241454 h 2543547"/>
              <a:gd name="connsiteX50" fmla="*/ 901942 w 3252899"/>
              <a:gd name="connsiteY50" fmla="*/ 197757 h 2543547"/>
              <a:gd name="connsiteX51" fmla="*/ 914754 w 3252899"/>
              <a:gd name="connsiteY51" fmla="*/ 233525 h 2543547"/>
              <a:gd name="connsiteX52" fmla="*/ 878692 w 3252899"/>
              <a:gd name="connsiteY52" fmla="*/ 238676 h 2543547"/>
              <a:gd name="connsiteX53" fmla="*/ 858086 w 3252899"/>
              <a:gd name="connsiteY53" fmla="*/ 267009 h 2543547"/>
              <a:gd name="connsiteX54" fmla="*/ 870965 w 3252899"/>
              <a:gd name="connsiteY54" fmla="*/ 305645 h 2543547"/>
              <a:gd name="connsiteX55" fmla="*/ 948237 w 3252899"/>
              <a:gd name="connsiteY55" fmla="*/ 305645 h 2543547"/>
              <a:gd name="connsiteX56" fmla="*/ 971421 w 3252899"/>
              <a:gd name="connsiteY56" fmla="*/ 359737 h 2543547"/>
              <a:gd name="connsiteX57" fmla="*/ 1010057 w 3252899"/>
              <a:gd name="connsiteY57" fmla="*/ 390646 h 2543547"/>
              <a:gd name="connsiteX58" fmla="*/ 1038391 w 3252899"/>
              <a:gd name="connsiteY58" fmla="*/ 408677 h 2543547"/>
              <a:gd name="connsiteX59" fmla="*/ 1027025 w 3252899"/>
              <a:gd name="connsiteY59" fmla="*/ 458575 h 2543547"/>
              <a:gd name="connsiteX60" fmla="*/ 981694 w 3252899"/>
              <a:gd name="connsiteY60" fmla="*/ 471784 h 2543547"/>
              <a:gd name="connsiteX61" fmla="*/ 899374 w 3252899"/>
              <a:gd name="connsiteY61" fmla="*/ 398449 h 2543547"/>
              <a:gd name="connsiteX62" fmla="*/ 783260 w 3252899"/>
              <a:gd name="connsiteY6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417030 w 3252899"/>
              <a:gd name="connsiteY46" fmla="*/ 563223 h 2543547"/>
              <a:gd name="connsiteX47" fmla="*/ 1453145 w 3252899"/>
              <a:gd name="connsiteY47" fmla="*/ 470054 h 2543547"/>
              <a:gd name="connsiteX48" fmla="*/ 1294163 w 3252899"/>
              <a:gd name="connsiteY48" fmla="*/ 376718 h 2543547"/>
              <a:gd name="connsiteX49" fmla="*/ 1205816 w 3252899"/>
              <a:gd name="connsiteY49" fmla="*/ 377767 h 2543547"/>
              <a:gd name="connsiteX50" fmla="*/ 1024046 w 3252899"/>
              <a:gd name="connsiteY50" fmla="*/ 241454 h 2543547"/>
              <a:gd name="connsiteX51" fmla="*/ 901942 w 3252899"/>
              <a:gd name="connsiteY51" fmla="*/ 197757 h 2543547"/>
              <a:gd name="connsiteX52" fmla="*/ 914754 w 3252899"/>
              <a:gd name="connsiteY52" fmla="*/ 233525 h 2543547"/>
              <a:gd name="connsiteX53" fmla="*/ 878692 w 3252899"/>
              <a:gd name="connsiteY53" fmla="*/ 238676 h 2543547"/>
              <a:gd name="connsiteX54" fmla="*/ 858086 w 3252899"/>
              <a:gd name="connsiteY54" fmla="*/ 267009 h 2543547"/>
              <a:gd name="connsiteX55" fmla="*/ 870965 w 3252899"/>
              <a:gd name="connsiteY55" fmla="*/ 305645 h 2543547"/>
              <a:gd name="connsiteX56" fmla="*/ 948237 w 3252899"/>
              <a:gd name="connsiteY56" fmla="*/ 305645 h 2543547"/>
              <a:gd name="connsiteX57" fmla="*/ 971421 w 3252899"/>
              <a:gd name="connsiteY57" fmla="*/ 359737 h 2543547"/>
              <a:gd name="connsiteX58" fmla="*/ 1010057 w 3252899"/>
              <a:gd name="connsiteY58" fmla="*/ 390646 h 2543547"/>
              <a:gd name="connsiteX59" fmla="*/ 1038391 w 3252899"/>
              <a:gd name="connsiteY59" fmla="*/ 408677 h 2543547"/>
              <a:gd name="connsiteX60" fmla="*/ 1027025 w 3252899"/>
              <a:gd name="connsiteY60" fmla="*/ 458575 h 2543547"/>
              <a:gd name="connsiteX61" fmla="*/ 981694 w 3252899"/>
              <a:gd name="connsiteY61" fmla="*/ 471784 h 2543547"/>
              <a:gd name="connsiteX62" fmla="*/ 899374 w 3252899"/>
              <a:gd name="connsiteY62" fmla="*/ 398449 h 2543547"/>
              <a:gd name="connsiteX63" fmla="*/ 783260 w 3252899"/>
              <a:gd name="connsiteY63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417030 w 3252899"/>
              <a:gd name="connsiteY46" fmla="*/ 563223 h 2543547"/>
              <a:gd name="connsiteX47" fmla="*/ 1386120 w 3252899"/>
              <a:gd name="connsiteY47" fmla="*/ 519435 h 2543547"/>
              <a:gd name="connsiteX48" fmla="*/ 1453145 w 3252899"/>
              <a:gd name="connsiteY48" fmla="*/ 470054 h 2543547"/>
              <a:gd name="connsiteX49" fmla="*/ 1294163 w 3252899"/>
              <a:gd name="connsiteY49" fmla="*/ 376718 h 2543547"/>
              <a:gd name="connsiteX50" fmla="*/ 1205816 w 3252899"/>
              <a:gd name="connsiteY50" fmla="*/ 377767 h 2543547"/>
              <a:gd name="connsiteX51" fmla="*/ 1024046 w 3252899"/>
              <a:gd name="connsiteY51" fmla="*/ 241454 h 2543547"/>
              <a:gd name="connsiteX52" fmla="*/ 901942 w 3252899"/>
              <a:gd name="connsiteY52" fmla="*/ 197757 h 2543547"/>
              <a:gd name="connsiteX53" fmla="*/ 914754 w 3252899"/>
              <a:gd name="connsiteY53" fmla="*/ 233525 h 2543547"/>
              <a:gd name="connsiteX54" fmla="*/ 878692 w 3252899"/>
              <a:gd name="connsiteY54" fmla="*/ 238676 h 2543547"/>
              <a:gd name="connsiteX55" fmla="*/ 858086 w 3252899"/>
              <a:gd name="connsiteY55" fmla="*/ 267009 h 2543547"/>
              <a:gd name="connsiteX56" fmla="*/ 870965 w 3252899"/>
              <a:gd name="connsiteY56" fmla="*/ 305645 h 2543547"/>
              <a:gd name="connsiteX57" fmla="*/ 948237 w 3252899"/>
              <a:gd name="connsiteY57" fmla="*/ 305645 h 2543547"/>
              <a:gd name="connsiteX58" fmla="*/ 971421 w 3252899"/>
              <a:gd name="connsiteY58" fmla="*/ 359737 h 2543547"/>
              <a:gd name="connsiteX59" fmla="*/ 1010057 w 3252899"/>
              <a:gd name="connsiteY59" fmla="*/ 390646 h 2543547"/>
              <a:gd name="connsiteX60" fmla="*/ 1038391 w 3252899"/>
              <a:gd name="connsiteY60" fmla="*/ 408677 h 2543547"/>
              <a:gd name="connsiteX61" fmla="*/ 1027025 w 3252899"/>
              <a:gd name="connsiteY61" fmla="*/ 458575 h 2543547"/>
              <a:gd name="connsiteX62" fmla="*/ 981694 w 3252899"/>
              <a:gd name="connsiteY62" fmla="*/ 471784 h 2543547"/>
              <a:gd name="connsiteX63" fmla="*/ 899374 w 3252899"/>
              <a:gd name="connsiteY63" fmla="*/ 398449 h 2543547"/>
              <a:gd name="connsiteX64" fmla="*/ 783260 w 3252899"/>
              <a:gd name="connsiteY64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417030 w 3252899"/>
              <a:gd name="connsiteY46" fmla="*/ 563223 h 2543547"/>
              <a:gd name="connsiteX47" fmla="*/ 1386120 w 3252899"/>
              <a:gd name="connsiteY47" fmla="*/ 519435 h 2543547"/>
              <a:gd name="connsiteX48" fmla="*/ 1445363 w 3252899"/>
              <a:gd name="connsiteY48" fmla="*/ 483374 h 2543547"/>
              <a:gd name="connsiteX49" fmla="*/ 1453145 w 3252899"/>
              <a:gd name="connsiteY49" fmla="*/ 470054 h 2543547"/>
              <a:gd name="connsiteX50" fmla="*/ 1294163 w 3252899"/>
              <a:gd name="connsiteY50" fmla="*/ 376718 h 2543547"/>
              <a:gd name="connsiteX51" fmla="*/ 1205816 w 3252899"/>
              <a:gd name="connsiteY51" fmla="*/ 377767 h 2543547"/>
              <a:gd name="connsiteX52" fmla="*/ 1024046 w 3252899"/>
              <a:gd name="connsiteY52" fmla="*/ 241454 h 2543547"/>
              <a:gd name="connsiteX53" fmla="*/ 901942 w 3252899"/>
              <a:gd name="connsiteY53" fmla="*/ 197757 h 2543547"/>
              <a:gd name="connsiteX54" fmla="*/ 914754 w 3252899"/>
              <a:gd name="connsiteY54" fmla="*/ 233525 h 2543547"/>
              <a:gd name="connsiteX55" fmla="*/ 878692 w 3252899"/>
              <a:gd name="connsiteY55" fmla="*/ 238676 h 2543547"/>
              <a:gd name="connsiteX56" fmla="*/ 858086 w 3252899"/>
              <a:gd name="connsiteY56" fmla="*/ 267009 h 2543547"/>
              <a:gd name="connsiteX57" fmla="*/ 870965 w 3252899"/>
              <a:gd name="connsiteY57" fmla="*/ 305645 h 2543547"/>
              <a:gd name="connsiteX58" fmla="*/ 948237 w 3252899"/>
              <a:gd name="connsiteY58" fmla="*/ 305645 h 2543547"/>
              <a:gd name="connsiteX59" fmla="*/ 971421 w 3252899"/>
              <a:gd name="connsiteY59" fmla="*/ 359737 h 2543547"/>
              <a:gd name="connsiteX60" fmla="*/ 1010057 w 3252899"/>
              <a:gd name="connsiteY60" fmla="*/ 390646 h 2543547"/>
              <a:gd name="connsiteX61" fmla="*/ 1038391 w 3252899"/>
              <a:gd name="connsiteY61" fmla="*/ 408677 h 2543547"/>
              <a:gd name="connsiteX62" fmla="*/ 1027025 w 3252899"/>
              <a:gd name="connsiteY62" fmla="*/ 458575 h 2543547"/>
              <a:gd name="connsiteX63" fmla="*/ 981694 w 3252899"/>
              <a:gd name="connsiteY63" fmla="*/ 471784 h 2543547"/>
              <a:gd name="connsiteX64" fmla="*/ 899374 w 3252899"/>
              <a:gd name="connsiteY64" fmla="*/ 398449 h 2543547"/>
              <a:gd name="connsiteX65" fmla="*/ 783260 w 3252899"/>
              <a:gd name="connsiteY65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417030 w 3252899"/>
              <a:gd name="connsiteY46" fmla="*/ 563223 h 2543547"/>
              <a:gd name="connsiteX47" fmla="*/ 1386120 w 3252899"/>
              <a:gd name="connsiteY47" fmla="*/ 519435 h 2543547"/>
              <a:gd name="connsiteX48" fmla="*/ 1445363 w 3252899"/>
              <a:gd name="connsiteY48" fmla="*/ 483374 h 2543547"/>
              <a:gd name="connsiteX49" fmla="*/ 1453145 w 3252899"/>
              <a:gd name="connsiteY49" fmla="*/ 470054 h 2543547"/>
              <a:gd name="connsiteX50" fmla="*/ 1440211 w 3252899"/>
              <a:gd name="connsiteY50" fmla="*/ 437010 h 2543547"/>
              <a:gd name="connsiteX51" fmla="*/ 1294163 w 3252899"/>
              <a:gd name="connsiteY51" fmla="*/ 376718 h 2543547"/>
              <a:gd name="connsiteX52" fmla="*/ 1205816 w 3252899"/>
              <a:gd name="connsiteY52" fmla="*/ 377767 h 2543547"/>
              <a:gd name="connsiteX53" fmla="*/ 1024046 w 3252899"/>
              <a:gd name="connsiteY53" fmla="*/ 241454 h 2543547"/>
              <a:gd name="connsiteX54" fmla="*/ 901942 w 3252899"/>
              <a:gd name="connsiteY54" fmla="*/ 197757 h 2543547"/>
              <a:gd name="connsiteX55" fmla="*/ 914754 w 3252899"/>
              <a:gd name="connsiteY55" fmla="*/ 233525 h 2543547"/>
              <a:gd name="connsiteX56" fmla="*/ 878692 w 3252899"/>
              <a:gd name="connsiteY56" fmla="*/ 238676 h 2543547"/>
              <a:gd name="connsiteX57" fmla="*/ 858086 w 3252899"/>
              <a:gd name="connsiteY57" fmla="*/ 267009 h 2543547"/>
              <a:gd name="connsiteX58" fmla="*/ 870965 w 3252899"/>
              <a:gd name="connsiteY58" fmla="*/ 305645 h 2543547"/>
              <a:gd name="connsiteX59" fmla="*/ 948237 w 3252899"/>
              <a:gd name="connsiteY59" fmla="*/ 305645 h 2543547"/>
              <a:gd name="connsiteX60" fmla="*/ 971421 w 3252899"/>
              <a:gd name="connsiteY60" fmla="*/ 359737 h 2543547"/>
              <a:gd name="connsiteX61" fmla="*/ 1010057 w 3252899"/>
              <a:gd name="connsiteY61" fmla="*/ 390646 h 2543547"/>
              <a:gd name="connsiteX62" fmla="*/ 1038391 w 3252899"/>
              <a:gd name="connsiteY62" fmla="*/ 408677 h 2543547"/>
              <a:gd name="connsiteX63" fmla="*/ 1027025 w 3252899"/>
              <a:gd name="connsiteY63" fmla="*/ 458575 h 2543547"/>
              <a:gd name="connsiteX64" fmla="*/ 981694 w 3252899"/>
              <a:gd name="connsiteY64" fmla="*/ 471784 h 2543547"/>
              <a:gd name="connsiteX65" fmla="*/ 899374 w 3252899"/>
              <a:gd name="connsiteY65" fmla="*/ 398449 h 2543547"/>
              <a:gd name="connsiteX66" fmla="*/ 783260 w 3252899"/>
              <a:gd name="connsiteY66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417030 w 3252899"/>
              <a:gd name="connsiteY46" fmla="*/ 563223 h 2543547"/>
              <a:gd name="connsiteX47" fmla="*/ 1401575 w 3252899"/>
              <a:gd name="connsiteY47" fmla="*/ 522010 h 2543547"/>
              <a:gd name="connsiteX48" fmla="*/ 1445363 w 3252899"/>
              <a:gd name="connsiteY48" fmla="*/ 483374 h 2543547"/>
              <a:gd name="connsiteX49" fmla="*/ 1453145 w 3252899"/>
              <a:gd name="connsiteY49" fmla="*/ 470054 h 2543547"/>
              <a:gd name="connsiteX50" fmla="*/ 1440211 w 3252899"/>
              <a:gd name="connsiteY50" fmla="*/ 437010 h 2543547"/>
              <a:gd name="connsiteX51" fmla="*/ 1294163 w 3252899"/>
              <a:gd name="connsiteY51" fmla="*/ 376718 h 2543547"/>
              <a:gd name="connsiteX52" fmla="*/ 1205816 w 3252899"/>
              <a:gd name="connsiteY52" fmla="*/ 377767 h 2543547"/>
              <a:gd name="connsiteX53" fmla="*/ 1024046 w 3252899"/>
              <a:gd name="connsiteY53" fmla="*/ 241454 h 2543547"/>
              <a:gd name="connsiteX54" fmla="*/ 901942 w 3252899"/>
              <a:gd name="connsiteY54" fmla="*/ 197757 h 2543547"/>
              <a:gd name="connsiteX55" fmla="*/ 914754 w 3252899"/>
              <a:gd name="connsiteY55" fmla="*/ 233525 h 2543547"/>
              <a:gd name="connsiteX56" fmla="*/ 878692 w 3252899"/>
              <a:gd name="connsiteY56" fmla="*/ 238676 h 2543547"/>
              <a:gd name="connsiteX57" fmla="*/ 858086 w 3252899"/>
              <a:gd name="connsiteY57" fmla="*/ 267009 h 2543547"/>
              <a:gd name="connsiteX58" fmla="*/ 870965 w 3252899"/>
              <a:gd name="connsiteY58" fmla="*/ 305645 h 2543547"/>
              <a:gd name="connsiteX59" fmla="*/ 948237 w 3252899"/>
              <a:gd name="connsiteY59" fmla="*/ 305645 h 2543547"/>
              <a:gd name="connsiteX60" fmla="*/ 971421 w 3252899"/>
              <a:gd name="connsiteY60" fmla="*/ 359737 h 2543547"/>
              <a:gd name="connsiteX61" fmla="*/ 1010057 w 3252899"/>
              <a:gd name="connsiteY61" fmla="*/ 390646 h 2543547"/>
              <a:gd name="connsiteX62" fmla="*/ 1038391 w 3252899"/>
              <a:gd name="connsiteY62" fmla="*/ 408677 h 2543547"/>
              <a:gd name="connsiteX63" fmla="*/ 1027025 w 3252899"/>
              <a:gd name="connsiteY63" fmla="*/ 458575 h 2543547"/>
              <a:gd name="connsiteX64" fmla="*/ 981694 w 3252899"/>
              <a:gd name="connsiteY64" fmla="*/ 471784 h 2543547"/>
              <a:gd name="connsiteX65" fmla="*/ 899374 w 3252899"/>
              <a:gd name="connsiteY65" fmla="*/ 398449 h 2543547"/>
              <a:gd name="connsiteX66" fmla="*/ 783260 w 3252899"/>
              <a:gd name="connsiteY66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0666 w 3252899"/>
              <a:gd name="connsiteY46" fmla="*/ 596708 h 2543547"/>
              <a:gd name="connsiteX47" fmla="*/ 1417030 w 3252899"/>
              <a:gd name="connsiteY47" fmla="*/ 563223 h 2543547"/>
              <a:gd name="connsiteX48" fmla="*/ 1401575 w 3252899"/>
              <a:gd name="connsiteY48" fmla="*/ 522010 h 2543547"/>
              <a:gd name="connsiteX49" fmla="*/ 1445363 w 3252899"/>
              <a:gd name="connsiteY49" fmla="*/ 483374 h 2543547"/>
              <a:gd name="connsiteX50" fmla="*/ 1453145 w 3252899"/>
              <a:gd name="connsiteY50" fmla="*/ 470054 h 2543547"/>
              <a:gd name="connsiteX51" fmla="*/ 1440211 w 3252899"/>
              <a:gd name="connsiteY51" fmla="*/ 437010 h 2543547"/>
              <a:gd name="connsiteX52" fmla="*/ 1294163 w 3252899"/>
              <a:gd name="connsiteY52" fmla="*/ 376718 h 2543547"/>
              <a:gd name="connsiteX53" fmla="*/ 1205816 w 3252899"/>
              <a:gd name="connsiteY53" fmla="*/ 377767 h 2543547"/>
              <a:gd name="connsiteX54" fmla="*/ 1024046 w 3252899"/>
              <a:gd name="connsiteY54" fmla="*/ 241454 h 2543547"/>
              <a:gd name="connsiteX55" fmla="*/ 901942 w 3252899"/>
              <a:gd name="connsiteY55" fmla="*/ 197757 h 2543547"/>
              <a:gd name="connsiteX56" fmla="*/ 914754 w 3252899"/>
              <a:gd name="connsiteY56" fmla="*/ 233525 h 2543547"/>
              <a:gd name="connsiteX57" fmla="*/ 878692 w 3252899"/>
              <a:gd name="connsiteY57" fmla="*/ 238676 h 2543547"/>
              <a:gd name="connsiteX58" fmla="*/ 858086 w 3252899"/>
              <a:gd name="connsiteY58" fmla="*/ 267009 h 2543547"/>
              <a:gd name="connsiteX59" fmla="*/ 870965 w 3252899"/>
              <a:gd name="connsiteY59" fmla="*/ 305645 h 2543547"/>
              <a:gd name="connsiteX60" fmla="*/ 948237 w 3252899"/>
              <a:gd name="connsiteY60" fmla="*/ 305645 h 2543547"/>
              <a:gd name="connsiteX61" fmla="*/ 971421 w 3252899"/>
              <a:gd name="connsiteY61" fmla="*/ 359737 h 2543547"/>
              <a:gd name="connsiteX62" fmla="*/ 1010057 w 3252899"/>
              <a:gd name="connsiteY62" fmla="*/ 390646 h 2543547"/>
              <a:gd name="connsiteX63" fmla="*/ 1038391 w 3252899"/>
              <a:gd name="connsiteY63" fmla="*/ 408677 h 2543547"/>
              <a:gd name="connsiteX64" fmla="*/ 1027025 w 3252899"/>
              <a:gd name="connsiteY64" fmla="*/ 458575 h 2543547"/>
              <a:gd name="connsiteX65" fmla="*/ 981694 w 3252899"/>
              <a:gd name="connsiteY65" fmla="*/ 471784 h 2543547"/>
              <a:gd name="connsiteX66" fmla="*/ 899374 w 3252899"/>
              <a:gd name="connsiteY66" fmla="*/ 398449 h 2543547"/>
              <a:gd name="connsiteX67" fmla="*/ 783260 w 3252899"/>
              <a:gd name="connsiteY67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331296 w 3252899"/>
              <a:gd name="connsiteY45" fmla="*/ 639286 h 2543547"/>
              <a:gd name="connsiteX46" fmla="*/ 1370666 w 3252899"/>
              <a:gd name="connsiteY46" fmla="*/ 596708 h 2543547"/>
              <a:gd name="connsiteX47" fmla="*/ 1417030 w 3252899"/>
              <a:gd name="connsiteY47" fmla="*/ 563223 h 2543547"/>
              <a:gd name="connsiteX48" fmla="*/ 1401575 w 3252899"/>
              <a:gd name="connsiteY48" fmla="*/ 522010 h 2543547"/>
              <a:gd name="connsiteX49" fmla="*/ 1445363 w 3252899"/>
              <a:gd name="connsiteY49" fmla="*/ 483374 h 2543547"/>
              <a:gd name="connsiteX50" fmla="*/ 1453145 w 3252899"/>
              <a:gd name="connsiteY50" fmla="*/ 470054 h 2543547"/>
              <a:gd name="connsiteX51" fmla="*/ 1440211 w 3252899"/>
              <a:gd name="connsiteY51" fmla="*/ 437010 h 2543547"/>
              <a:gd name="connsiteX52" fmla="*/ 1294163 w 3252899"/>
              <a:gd name="connsiteY52" fmla="*/ 376718 h 2543547"/>
              <a:gd name="connsiteX53" fmla="*/ 1205816 w 3252899"/>
              <a:gd name="connsiteY53" fmla="*/ 377767 h 2543547"/>
              <a:gd name="connsiteX54" fmla="*/ 1024046 w 3252899"/>
              <a:gd name="connsiteY54" fmla="*/ 241454 h 2543547"/>
              <a:gd name="connsiteX55" fmla="*/ 901942 w 3252899"/>
              <a:gd name="connsiteY55" fmla="*/ 197757 h 2543547"/>
              <a:gd name="connsiteX56" fmla="*/ 914754 w 3252899"/>
              <a:gd name="connsiteY56" fmla="*/ 233525 h 2543547"/>
              <a:gd name="connsiteX57" fmla="*/ 878692 w 3252899"/>
              <a:gd name="connsiteY57" fmla="*/ 238676 h 2543547"/>
              <a:gd name="connsiteX58" fmla="*/ 858086 w 3252899"/>
              <a:gd name="connsiteY58" fmla="*/ 267009 h 2543547"/>
              <a:gd name="connsiteX59" fmla="*/ 870965 w 3252899"/>
              <a:gd name="connsiteY59" fmla="*/ 305645 h 2543547"/>
              <a:gd name="connsiteX60" fmla="*/ 948237 w 3252899"/>
              <a:gd name="connsiteY60" fmla="*/ 305645 h 2543547"/>
              <a:gd name="connsiteX61" fmla="*/ 971421 w 3252899"/>
              <a:gd name="connsiteY61" fmla="*/ 359737 h 2543547"/>
              <a:gd name="connsiteX62" fmla="*/ 1010057 w 3252899"/>
              <a:gd name="connsiteY62" fmla="*/ 390646 h 2543547"/>
              <a:gd name="connsiteX63" fmla="*/ 1038391 w 3252899"/>
              <a:gd name="connsiteY63" fmla="*/ 408677 h 2543547"/>
              <a:gd name="connsiteX64" fmla="*/ 1027025 w 3252899"/>
              <a:gd name="connsiteY64" fmla="*/ 458575 h 2543547"/>
              <a:gd name="connsiteX65" fmla="*/ 981694 w 3252899"/>
              <a:gd name="connsiteY65" fmla="*/ 471784 h 2543547"/>
              <a:gd name="connsiteX66" fmla="*/ 899374 w 3252899"/>
              <a:gd name="connsiteY66" fmla="*/ 398449 h 2543547"/>
              <a:gd name="connsiteX67" fmla="*/ 783260 w 3252899"/>
              <a:gd name="connsiteY67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331296 w 3252899"/>
              <a:gd name="connsiteY45" fmla="*/ 639286 h 2543547"/>
              <a:gd name="connsiteX46" fmla="*/ 1370666 w 3252899"/>
              <a:gd name="connsiteY46" fmla="*/ 596708 h 2543547"/>
              <a:gd name="connsiteX47" fmla="*/ 1417030 w 3252899"/>
              <a:gd name="connsiteY47" fmla="*/ 563223 h 2543547"/>
              <a:gd name="connsiteX48" fmla="*/ 1401575 w 3252899"/>
              <a:gd name="connsiteY48" fmla="*/ 522010 h 2543547"/>
              <a:gd name="connsiteX49" fmla="*/ 1445363 w 3252899"/>
              <a:gd name="connsiteY49" fmla="*/ 483374 h 2543547"/>
              <a:gd name="connsiteX50" fmla="*/ 1453145 w 3252899"/>
              <a:gd name="connsiteY50" fmla="*/ 470054 h 2543547"/>
              <a:gd name="connsiteX51" fmla="*/ 1440211 w 3252899"/>
              <a:gd name="connsiteY51" fmla="*/ 437010 h 2543547"/>
              <a:gd name="connsiteX52" fmla="*/ 1294163 w 3252899"/>
              <a:gd name="connsiteY52" fmla="*/ 376718 h 2543547"/>
              <a:gd name="connsiteX53" fmla="*/ 1205816 w 3252899"/>
              <a:gd name="connsiteY53" fmla="*/ 377767 h 2543547"/>
              <a:gd name="connsiteX54" fmla="*/ 1024046 w 3252899"/>
              <a:gd name="connsiteY54" fmla="*/ 241454 h 2543547"/>
              <a:gd name="connsiteX55" fmla="*/ 901942 w 3252899"/>
              <a:gd name="connsiteY55" fmla="*/ 197757 h 2543547"/>
              <a:gd name="connsiteX56" fmla="*/ 914754 w 3252899"/>
              <a:gd name="connsiteY56" fmla="*/ 233525 h 2543547"/>
              <a:gd name="connsiteX57" fmla="*/ 878692 w 3252899"/>
              <a:gd name="connsiteY57" fmla="*/ 238676 h 2543547"/>
              <a:gd name="connsiteX58" fmla="*/ 858086 w 3252899"/>
              <a:gd name="connsiteY58" fmla="*/ 267009 h 2543547"/>
              <a:gd name="connsiteX59" fmla="*/ 870965 w 3252899"/>
              <a:gd name="connsiteY59" fmla="*/ 305645 h 2543547"/>
              <a:gd name="connsiteX60" fmla="*/ 948237 w 3252899"/>
              <a:gd name="connsiteY60" fmla="*/ 305645 h 2543547"/>
              <a:gd name="connsiteX61" fmla="*/ 971421 w 3252899"/>
              <a:gd name="connsiteY61" fmla="*/ 359737 h 2543547"/>
              <a:gd name="connsiteX62" fmla="*/ 1010057 w 3252899"/>
              <a:gd name="connsiteY62" fmla="*/ 390646 h 2543547"/>
              <a:gd name="connsiteX63" fmla="*/ 1038391 w 3252899"/>
              <a:gd name="connsiteY63" fmla="*/ 408677 h 2543547"/>
              <a:gd name="connsiteX64" fmla="*/ 1027025 w 3252899"/>
              <a:gd name="connsiteY64" fmla="*/ 458575 h 2543547"/>
              <a:gd name="connsiteX65" fmla="*/ 981694 w 3252899"/>
              <a:gd name="connsiteY65" fmla="*/ 471784 h 2543547"/>
              <a:gd name="connsiteX66" fmla="*/ 899374 w 3252899"/>
              <a:gd name="connsiteY66" fmla="*/ 398449 h 2543547"/>
              <a:gd name="connsiteX67" fmla="*/ 783260 w 3252899"/>
              <a:gd name="connsiteY67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331296 w 3252899"/>
              <a:gd name="connsiteY45" fmla="*/ 639286 h 2543547"/>
              <a:gd name="connsiteX46" fmla="*/ 1370666 w 3252899"/>
              <a:gd name="connsiteY46" fmla="*/ 596708 h 2543547"/>
              <a:gd name="connsiteX47" fmla="*/ 1417030 w 3252899"/>
              <a:gd name="connsiteY47" fmla="*/ 563223 h 2543547"/>
              <a:gd name="connsiteX48" fmla="*/ 1401575 w 3252899"/>
              <a:gd name="connsiteY48" fmla="*/ 522010 h 2543547"/>
              <a:gd name="connsiteX49" fmla="*/ 1445363 w 3252899"/>
              <a:gd name="connsiteY49" fmla="*/ 483374 h 2543547"/>
              <a:gd name="connsiteX50" fmla="*/ 1453145 w 3252899"/>
              <a:gd name="connsiteY50" fmla="*/ 470054 h 2543547"/>
              <a:gd name="connsiteX51" fmla="*/ 1440211 w 3252899"/>
              <a:gd name="connsiteY51" fmla="*/ 437010 h 2543547"/>
              <a:gd name="connsiteX52" fmla="*/ 1294163 w 3252899"/>
              <a:gd name="connsiteY52" fmla="*/ 376718 h 2543547"/>
              <a:gd name="connsiteX53" fmla="*/ 1205816 w 3252899"/>
              <a:gd name="connsiteY53" fmla="*/ 377767 h 2543547"/>
              <a:gd name="connsiteX54" fmla="*/ 1024046 w 3252899"/>
              <a:gd name="connsiteY54" fmla="*/ 241454 h 2543547"/>
              <a:gd name="connsiteX55" fmla="*/ 901942 w 3252899"/>
              <a:gd name="connsiteY55" fmla="*/ 197757 h 2543547"/>
              <a:gd name="connsiteX56" fmla="*/ 914754 w 3252899"/>
              <a:gd name="connsiteY56" fmla="*/ 233525 h 2543547"/>
              <a:gd name="connsiteX57" fmla="*/ 878692 w 3252899"/>
              <a:gd name="connsiteY57" fmla="*/ 238676 h 2543547"/>
              <a:gd name="connsiteX58" fmla="*/ 858086 w 3252899"/>
              <a:gd name="connsiteY58" fmla="*/ 267009 h 2543547"/>
              <a:gd name="connsiteX59" fmla="*/ 870965 w 3252899"/>
              <a:gd name="connsiteY59" fmla="*/ 305645 h 2543547"/>
              <a:gd name="connsiteX60" fmla="*/ 948237 w 3252899"/>
              <a:gd name="connsiteY60" fmla="*/ 305645 h 2543547"/>
              <a:gd name="connsiteX61" fmla="*/ 971421 w 3252899"/>
              <a:gd name="connsiteY61" fmla="*/ 359737 h 2543547"/>
              <a:gd name="connsiteX62" fmla="*/ 1010057 w 3252899"/>
              <a:gd name="connsiteY62" fmla="*/ 390646 h 2543547"/>
              <a:gd name="connsiteX63" fmla="*/ 1038391 w 3252899"/>
              <a:gd name="connsiteY63" fmla="*/ 408677 h 2543547"/>
              <a:gd name="connsiteX64" fmla="*/ 1027025 w 3252899"/>
              <a:gd name="connsiteY64" fmla="*/ 458575 h 2543547"/>
              <a:gd name="connsiteX65" fmla="*/ 981694 w 3252899"/>
              <a:gd name="connsiteY65" fmla="*/ 471784 h 2543547"/>
              <a:gd name="connsiteX66" fmla="*/ 899374 w 3252899"/>
              <a:gd name="connsiteY66" fmla="*/ 398449 h 2543547"/>
              <a:gd name="connsiteX67" fmla="*/ 783260 w 3252899"/>
              <a:gd name="connsiteY67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331296 w 3252899"/>
              <a:gd name="connsiteY45" fmla="*/ 639286 h 2543547"/>
              <a:gd name="connsiteX46" fmla="*/ 1370666 w 3252899"/>
              <a:gd name="connsiteY46" fmla="*/ 596708 h 2543547"/>
              <a:gd name="connsiteX47" fmla="*/ 1417030 w 3252899"/>
              <a:gd name="connsiteY47" fmla="*/ 563223 h 2543547"/>
              <a:gd name="connsiteX48" fmla="*/ 1401575 w 3252899"/>
              <a:gd name="connsiteY48" fmla="*/ 522010 h 2543547"/>
              <a:gd name="connsiteX49" fmla="*/ 1445363 w 3252899"/>
              <a:gd name="connsiteY49" fmla="*/ 483374 h 2543547"/>
              <a:gd name="connsiteX50" fmla="*/ 1453145 w 3252899"/>
              <a:gd name="connsiteY50" fmla="*/ 470054 h 2543547"/>
              <a:gd name="connsiteX51" fmla="*/ 1440211 w 3252899"/>
              <a:gd name="connsiteY51" fmla="*/ 437010 h 2543547"/>
              <a:gd name="connsiteX52" fmla="*/ 1294163 w 3252899"/>
              <a:gd name="connsiteY52" fmla="*/ 376718 h 2543547"/>
              <a:gd name="connsiteX53" fmla="*/ 1205816 w 3252899"/>
              <a:gd name="connsiteY53" fmla="*/ 377767 h 2543547"/>
              <a:gd name="connsiteX54" fmla="*/ 1024046 w 3252899"/>
              <a:gd name="connsiteY54" fmla="*/ 241454 h 2543547"/>
              <a:gd name="connsiteX55" fmla="*/ 901942 w 3252899"/>
              <a:gd name="connsiteY55" fmla="*/ 197757 h 2543547"/>
              <a:gd name="connsiteX56" fmla="*/ 914754 w 3252899"/>
              <a:gd name="connsiteY56" fmla="*/ 233525 h 2543547"/>
              <a:gd name="connsiteX57" fmla="*/ 878692 w 3252899"/>
              <a:gd name="connsiteY57" fmla="*/ 238676 h 2543547"/>
              <a:gd name="connsiteX58" fmla="*/ 858086 w 3252899"/>
              <a:gd name="connsiteY58" fmla="*/ 267009 h 2543547"/>
              <a:gd name="connsiteX59" fmla="*/ 870965 w 3252899"/>
              <a:gd name="connsiteY59" fmla="*/ 305645 h 2543547"/>
              <a:gd name="connsiteX60" fmla="*/ 948237 w 3252899"/>
              <a:gd name="connsiteY60" fmla="*/ 305645 h 2543547"/>
              <a:gd name="connsiteX61" fmla="*/ 971421 w 3252899"/>
              <a:gd name="connsiteY61" fmla="*/ 359737 h 2543547"/>
              <a:gd name="connsiteX62" fmla="*/ 1010057 w 3252899"/>
              <a:gd name="connsiteY62" fmla="*/ 390646 h 2543547"/>
              <a:gd name="connsiteX63" fmla="*/ 1038391 w 3252899"/>
              <a:gd name="connsiteY63" fmla="*/ 408677 h 2543547"/>
              <a:gd name="connsiteX64" fmla="*/ 1027025 w 3252899"/>
              <a:gd name="connsiteY64" fmla="*/ 458575 h 2543547"/>
              <a:gd name="connsiteX65" fmla="*/ 981694 w 3252899"/>
              <a:gd name="connsiteY65" fmla="*/ 471784 h 2543547"/>
              <a:gd name="connsiteX66" fmla="*/ 899374 w 3252899"/>
              <a:gd name="connsiteY66" fmla="*/ 398449 h 2543547"/>
              <a:gd name="connsiteX67" fmla="*/ 783260 w 3252899"/>
              <a:gd name="connsiteY67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339023 w 3252899"/>
              <a:gd name="connsiteY45" fmla="*/ 649590 h 2543547"/>
              <a:gd name="connsiteX46" fmla="*/ 1370666 w 3252899"/>
              <a:gd name="connsiteY46" fmla="*/ 596708 h 2543547"/>
              <a:gd name="connsiteX47" fmla="*/ 1417030 w 3252899"/>
              <a:gd name="connsiteY47" fmla="*/ 563223 h 2543547"/>
              <a:gd name="connsiteX48" fmla="*/ 1401575 w 3252899"/>
              <a:gd name="connsiteY48" fmla="*/ 522010 h 2543547"/>
              <a:gd name="connsiteX49" fmla="*/ 1445363 w 3252899"/>
              <a:gd name="connsiteY49" fmla="*/ 483374 h 2543547"/>
              <a:gd name="connsiteX50" fmla="*/ 1453145 w 3252899"/>
              <a:gd name="connsiteY50" fmla="*/ 470054 h 2543547"/>
              <a:gd name="connsiteX51" fmla="*/ 1440211 w 3252899"/>
              <a:gd name="connsiteY51" fmla="*/ 437010 h 2543547"/>
              <a:gd name="connsiteX52" fmla="*/ 1294163 w 3252899"/>
              <a:gd name="connsiteY52" fmla="*/ 376718 h 2543547"/>
              <a:gd name="connsiteX53" fmla="*/ 1205816 w 3252899"/>
              <a:gd name="connsiteY53" fmla="*/ 377767 h 2543547"/>
              <a:gd name="connsiteX54" fmla="*/ 1024046 w 3252899"/>
              <a:gd name="connsiteY54" fmla="*/ 241454 h 2543547"/>
              <a:gd name="connsiteX55" fmla="*/ 901942 w 3252899"/>
              <a:gd name="connsiteY55" fmla="*/ 197757 h 2543547"/>
              <a:gd name="connsiteX56" fmla="*/ 914754 w 3252899"/>
              <a:gd name="connsiteY56" fmla="*/ 233525 h 2543547"/>
              <a:gd name="connsiteX57" fmla="*/ 878692 w 3252899"/>
              <a:gd name="connsiteY57" fmla="*/ 238676 h 2543547"/>
              <a:gd name="connsiteX58" fmla="*/ 858086 w 3252899"/>
              <a:gd name="connsiteY58" fmla="*/ 267009 h 2543547"/>
              <a:gd name="connsiteX59" fmla="*/ 870965 w 3252899"/>
              <a:gd name="connsiteY59" fmla="*/ 305645 h 2543547"/>
              <a:gd name="connsiteX60" fmla="*/ 948237 w 3252899"/>
              <a:gd name="connsiteY60" fmla="*/ 305645 h 2543547"/>
              <a:gd name="connsiteX61" fmla="*/ 971421 w 3252899"/>
              <a:gd name="connsiteY61" fmla="*/ 359737 h 2543547"/>
              <a:gd name="connsiteX62" fmla="*/ 1010057 w 3252899"/>
              <a:gd name="connsiteY62" fmla="*/ 390646 h 2543547"/>
              <a:gd name="connsiteX63" fmla="*/ 1038391 w 3252899"/>
              <a:gd name="connsiteY63" fmla="*/ 408677 h 2543547"/>
              <a:gd name="connsiteX64" fmla="*/ 1027025 w 3252899"/>
              <a:gd name="connsiteY64" fmla="*/ 458575 h 2543547"/>
              <a:gd name="connsiteX65" fmla="*/ 981694 w 3252899"/>
              <a:gd name="connsiteY65" fmla="*/ 471784 h 2543547"/>
              <a:gd name="connsiteX66" fmla="*/ 899374 w 3252899"/>
              <a:gd name="connsiteY66" fmla="*/ 398449 h 2543547"/>
              <a:gd name="connsiteX67" fmla="*/ 783260 w 3252899"/>
              <a:gd name="connsiteY67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339023 w 3252899"/>
              <a:gd name="connsiteY46" fmla="*/ 649590 h 2543547"/>
              <a:gd name="connsiteX47" fmla="*/ 1370666 w 3252899"/>
              <a:gd name="connsiteY47" fmla="*/ 596708 h 2543547"/>
              <a:gd name="connsiteX48" fmla="*/ 1417030 w 3252899"/>
              <a:gd name="connsiteY48" fmla="*/ 563223 h 2543547"/>
              <a:gd name="connsiteX49" fmla="*/ 1401575 w 3252899"/>
              <a:gd name="connsiteY49" fmla="*/ 522010 h 2543547"/>
              <a:gd name="connsiteX50" fmla="*/ 1445363 w 3252899"/>
              <a:gd name="connsiteY50" fmla="*/ 483374 h 2543547"/>
              <a:gd name="connsiteX51" fmla="*/ 1453145 w 3252899"/>
              <a:gd name="connsiteY51" fmla="*/ 470054 h 2543547"/>
              <a:gd name="connsiteX52" fmla="*/ 1440211 w 3252899"/>
              <a:gd name="connsiteY52" fmla="*/ 437010 h 2543547"/>
              <a:gd name="connsiteX53" fmla="*/ 1294163 w 3252899"/>
              <a:gd name="connsiteY53" fmla="*/ 376718 h 2543547"/>
              <a:gd name="connsiteX54" fmla="*/ 1205816 w 3252899"/>
              <a:gd name="connsiteY54" fmla="*/ 377767 h 2543547"/>
              <a:gd name="connsiteX55" fmla="*/ 1024046 w 3252899"/>
              <a:gd name="connsiteY55" fmla="*/ 241454 h 2543547"/>
              <a:gd name="connsiteX56" fmla="*/ 901942 w 3252899"/>
              <a:gd name="connsiteY56" fmla="*/ 197757 h 2543547"/>
              <a:gd name="connsiteX57" fmla="*/ 914754 w 3252899"/>
              <a:gd name="connsiteY57" fmla="*/ 233525 h 2543547"/>
              <a:gd name="connsiteX58" fmla="*/ 878692 w 3252899"/>
              <a:gd name="connsiteY58" fmla="*/ 238676 h 2543547"/>
              <a:gd name="connsiteX59" fmla="*/ 858086 w 3252899"/>
              <a:gd name="connsiteY59" fmla="*/ 267009 h 2543547"/>
              <a:gd name="connsiteX60" fmla="*/ 870965 w 3252899"/>
              <a:gd name="connsiteY60" fmla="*/ 305645 h 2543547"/>
              <a:gd name="connsiteX61" fmla="*/ 948237 w 3252899"/>
              <a:gd name="connsiteY61" fmla="*/ 305645 h 2543547"/>
              <a:gd name="connsiteX62" fmla="*/ 971421 w 3252899"/>
              <a:gd name="connsiteY62" fmla="*/ 359737 h 2543547"/>
              <a:gd name="connsiteX63" fmla="*/ 1010057 w 3252899"/>
              <a:gd name="connsiteY63" fmla="*/ 390646 h 2543547"/>
              <a:gd name="connsiteX64" fmla="*/ 1038391 w 3252899"/>
              <a:gd name="connsiteY64" fmla="*/ 408677 h 2543547"/>
              <a:gd name="connsiteX65" fmla="*/ 1027025 w 3252899"/>
              <a:gd name="connsiteY65" fmla="*/ 458575 h 2543547"/>
              <a:gd name="connsiteX66" fmla="*/ 981694 w 3252899"/>
              <a:gd name="connsiteY66" fmla="*/ 471784 h 2543547"/>
              <a:gd name="connsiteX67" fmla="*/ 899374 w 3252899"/>
              <a:gd name="connsiteY67" fmla="*/ 398449 h 2543547"/>
              <a:gd name="connsiteX68" fmla="*/ 783260 w 3252899"/>
              <a:gd name="connsiteY68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57331 w 3252899"/>
              <a:gd name="connsiteY46" fmla="*/ 728072 h 2543547"/>
              <a:gd name="connsiteX47" fmla="*/ 1339023 w 3252899"/>
              <a:gd name="connsiteY47" fmla="*/ 649590 h 2543547"/>
              <a:gd name="connsiteX48" fmla="*/ 1370666 w 3252899"/>
              <a:gd name="connsiteY48" fmla="*/ 596708 h 2543547"/>
              <a:gd name="connsiteX49" fmla="*/ 1417030 w 3252899"/>
              <a:gd name="connsiteY49" fmla="*/ 563223 h 2543547"/>
              <a:gd name="connsiteX50" fmla="*/ 1401575 w 3252899"/>
              <a:gd name="connsiteY50" fmla="*/ 522010 h 2543547"/>
              <a:gd name="connsiteX51" fmla="*/ 1445363 w 3252899"/>
              <a:gd name="connsiteY51" fmla="*/ 483374 h 2543547"/>
              <a:gd name="connsiteX52" fmla="*/ 1453145 w 3252899"/>
              <a:gd name="connsiteY52" fmla="*/ 470054 h 2543547"/>
              <a:gd name="connsiteX53" fmla="*/ 1440211 w 3252899"/>
              <a:gd name="connsiteY53" fmla="*/ 437010 h 2543547"/>
              <a:gd name="connsiteX54" fmla="*/ 1294163 w 3252899"/>
              <a:gd name="connsiteY54" fmla="*/ 376718 h 2543547"/>
              <a:gd name="connsiteX55" fmla="*/ 1205816 w 3252899"/>
              <a:gd name="connsiteY55" fmla="*/ 377767 h 2543547"/>
              <a:gd name="connsiteX56" fmla="*/ 1024046 w 3252899"/>
              <a:gd name="connsiteY56" fmla="*/ 241454 h 2543547"/>
              <a:gd name="connsiteX57" fmla="*/ 901942 w 3252899"/>
              <a:gd name="connsiteY57" fmla="*/ 197757 h 2543547"/>
              <a:gd name="connsiteX58" fmla="*/ 914754 w 3252899"/>
              <a:gd name="connsiteY58" fmla="*/ 233525 h 2543547"/>
              <a:gd name="connsiteX59" fmla="*/ 878692 w 3252899"/>
              <a:gd name="connsiteY59" fmla="*/ 238676 h 2543547"/>
              <a:gd name="connsiteX60" fmla="*/ 858086 w 3252899"/>
              <a:gd name="connsiteY60" fmla="*/ 267009 h 2543547"/>
              <a:gd name="connsiteX61" fmla="*/ 870965 w 3252899"/>
              <a:gd name="connsiteY61" fmla="*/ 305645 h 2543547"/>
              <a:gd name="connsiteX62" fmla="*/ 948237 w 3252899"/>
              <a:gd name="connsiteY62" fmla="*/ 305645 h 2543547"/>
              <a:gd name="connsiteX63" fmla="*/ 971421 w 3252899"/>
              <a:gd name="connsiteY63" fmla="*/ 359737 h 2543547"/>
              <a:gd name="connsiteX64" fmla="*/ 1010057 w 3252899"/>
              <a:gd name="connsiteY64" fmla="*/ 390646 h 2543547"/>
              <a:gd name="connsiteX65" fmla="*/ 1038391 w 3252899"/>
              <a:gd name="connsiteY65" fmla="*/ 408677 h 2543547"/>
              <a:gd name="connsiteX66" fmla="*/ 1027025 w 3252899"/>
              <a:gd name="connsiteY66" fmla="*/ 458575 h 2543547"/>
              <a:gd name="connsiteX67" fmla="*/ 981694 w 3252899"/>
              <a:gd name="connsiteY67" fmla="*/ 471784 h 2543547"/>
              <a:gd name="connsiteX68" fmla="*/ 899374 w 3252899"/>
              <a:gd name="connsiteY68" fmla="*/ 398449 h 2543547"/>
              <a:gd name="connsiteX69" fmla="*/ 783260 w 3252899"/>
              <a:gd name="connsiteY6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57331 w 3252899"/>
              <a:gd name="connsiteY46" fmla="*/ 728072 h 2543547"/>
              <a:gd name="connsiteX47" fmla="*/ 1339023 w 3252899"/>
              <a:gd name="connsiteY47" fmla="*/ 649590 h 2543547"/>
              <a:gd name="connsiteX48" fmla="*/ 1370666 w 3252899"/>
              <a:gd name="connsiteY48" fmla="*/ 596708 h 2543547"/>
              <a:gd name="connsiteX49" fmla="*/ 1417030 w 3252899"/>
              <a:gd name="connsiteY49" fmla="*/ 563223 h 2543547"/>
              <a:gd name="connsiteX50" fmla="*/ 1401575 w 3252899"/>
              <a:gd name="connsiteY50" fmla="*/ 522010 h 2543547"/>
              <a:gd name="connsiteX51" fmla="*/ 1445363 w 3252899"/>
              <a:gd name="connsiteY51" fmla="*/ 483374 h 2543547"/>
              <a:gd name="connsiteX52" fmla="*/ 1453145 w 3252899"/>
              <a:gd name="connsiteY52" fmla="*/ 470054 h 2543547"/>
              <a:gd name="connsiteX53" fmla="*/ 1440211 w 3252899"/>
              <a:gd name="connsiteY53" fmla="*/ 437010 h 2543547"/>
              <a:gd name="connsiteX54" fmla="*/ 1294163 w 3252899"/>
              <a:gd name="connsiteY54" fmla="*/ 376718 h 2543547"/>
              <a:gd name="connsiteX55" fmla="*/ 1205816 w 3252899"/>
              <a:gd name="connsiteY55" fmla="*/ 377767 h 2543547"/>
              <a:gd name="connsiteX56" fmla="*/ 1024046 w 3252899"/>
              <a:gd name="connsiteY56" fmla="*/ 241454 h 2543547"/>
              <a:gd name="connsiteX57" fmla="*/ 901942 w 3252899"/>
              <a:gd name="connsiteY57" fmla="*/ 197757 h 2543547"/>
              <a:gd name="connsiteX58" fmla="*/ 907027 w 3252899"/>
              <a:gd name="connsiteY58" fmla="*/ 228374 h 2543547"/>
              <a:gd name="connsiteX59" fmla="*/ 878692 w 3252899"/>
              <a:gd name="connsiteY59" fmla="*/ 238676 h 2543547"/>
              <a:gd name="connsiteX60" fmla="*/ 858086 w 3252899"/>
              <a:gd name="connsiteY60" fmla="*/ 267009 h 2543547"/>
              <a:gd name="connsiteX61" fmla="*/ 870965 w 3252899"/>
              <a:gd name="connsiteY61" fmla="*/ 305645 h 2543547"/>
              <a:gd name="connsiteX62" fmla="*/ 948237 w 3252899"/>
              <a:gd name="connsiteY62" fmla="*/ 305645 h 2543547"/>
              <a:gd name="connsiteX63" fmla="*/ 971421 w 3252899"/>
              <a:gd name="connsiteY63" fmla="*/ 359737 h 2543547"/>
              <a:gd name="connsiteX64" fmla="*/ 1010057 w 3252899"/>
              <a:gd name="connsiteY64" fmla="*/ 390646 h 2543547"/>
              <a:gd name="connsiteX65" fmla="*/ 1038391 w 3252899"/>
              <a:gd name="connsiteY65" fmla="*/ 408677 h 2543547"/>
              <a:gd name="connsiteX66" fmla="*/ 1027025 w 3252899"/>
              <a:gd name="connsiteY66" fmla="*/ 458575 h 2543547"/>
              <a:gd name="connsiteX67" fmla="*/ 981694 w 3252899"/>
              <a:gd name="connsiteY67" fmla="*/ 471784 h 2543547"/>
              <a:gd name="connsiteX68" fmla="*/ 899374 w 3252899"/>
              <a:gd name="connsiteY68" fmla="*/ 398449 h 2543547"/>
              <a:gd name="connsiteX69" fmla="*/ 783260 w 3252899"/>
              <a:gd name="connsiteY6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57331 w 3252899"/>
              <a:gd name="connsiteY46" fmla="*/ 728072 h 2543547"/>
              <a:gd name="connsiteX47" fmla="*/ 1339023 w 3252899"/>
              <a:gd name="connsiteY47" fmla="*/ 649590 h 2543547"/>
              <a:gd name="connsiteX48" fmla="*/ 1370666 w 3252899"/>
              <a:gd name="connsiteY48" fmla="*/ 596708 h 2543547"/>
              <a:gd name="connsiteX49" fmla="*/ 1417030 w 3252899"/>
              <a:gd name="connsiteY49" fmla="*/ 563223 h 2543547"/>
              <a:gd name="connsiteX50" fmla="*/ 1404151 w 3252899"/>
              <a:gd name="connsiteY50" fmla="*/ 524586 h 2543547"/>
              <a:gd name="connsiteX51" fmla="*/ 1445363 w 3252899"/>
              <a:gd name="connsiteY51" fmla="*/ 483374 h 2543547"/>
              <a:gd name="connsiteX52" fmla="*/ 1453145 w 3252899"/>
              <a:gd name="connsiteY52" fmla="*/ 470054 h 2543547"/>
              <a:gd name="connsiteX53" fmla="*/ 1440211 w 3252899"/>
              <a:gd name="connsiteY53" fmla="*/ 437010 h 2543547"/>
              <a:gd name="connsiteX54" fmla="*/ 1294163 w 3252899"/>
              <a:gd name="connsiteY54" fmla="*/ 376718 h 2543547"/>
              <a:gd name="connsiteX55" fmla="*/ 1205816 w 3252899"/>
              <a:gd name="connsiteY55" fmla="*/ 377767 h 2543547"/>
              <a:gd name="connsiteX56" fmla="*/ 1024046 w 3252899"/>
              <a:gd name="connsiteY56" fmla="*/ 241454 h 2543547"/>
              <a:gd name="connsiteX57" fmla="*/ 901942 w 3252899"/>
              <a:gd name="connsiteY57" fmla="*/ 197757 h 2543547"/>
              <a:gd name="connsiteX58" fmla="*/ 907027 w 3252899"/>
              <a:gd name="connsiteY58" fmla="*/ 228374 h 2543547"/>
              <a:gd name="connsiteX59" fmla="*/ 878692 w 3252899"/>
              <a:gd name="connsiteY59" fmla="*/ 238676 h 2543547"/>
              <a:gd name="connsiteX60" fmla="*/ 858086 w 3252899"/>
              <a:gd name="connsiteY60" fmla="*/ 267009 h 2543547"/>
              <a:gd name="connsiteX61" fmla="*/ 870965 w 3252899"/>
              <a:gd name="connsiteY61" fmla="*/ 305645 h 2543547"/>
              <a:gd name="connsiteX62" fmla="*/ 948237 w 3252899"/>
              <a:gd name="connsiteY62" fmla="*/ 305645 h 2543547"/>
              <a:gd name="connsiteX63" fmla="*/ 971421 w 3252899"/>
              <a:gd name="connsiteY63" fmla="*/ 359737 h 2543547"/>
              <a:gd name="connsiteX64" fmla="*/ 1010057 w 3252899"/>
              <a:gd name="connsiteY64" fmla="*/ 390646 h 2543547"/>
              <a:gd name="connsiteX65" fmla="*/ 1038391 w 3252899"/>
              <a:gd name="connsiteY65" fmla="*/ 408677 h 2543547"/>
              <a:gd name="connsiteX66" fmla="*/ 1027025 w 3252899"/>
              <a:gd name="connsiteY66" fmla="*/ 458575 h 2543547"/>
              <a:gd name="connsiteX67" fmla="*/ 981694 w 3252899"/>
              <a:gd name="connsiteY67" fmla="*/ 471784 h 2543547"/>
              <a:gd name="connsiteX68" fmla="*/ 899374 w 3252899"/>
              <a:gd name="connsiteY68" fmla="*/ 398449 h 2543547"/>
              <a:gd name="connsiteX69" fmla="*/ 783260 w 3252899"/>
              <a:gd name="connsiteY6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57331 w 3252899"/>
              <a:gd name="connsiteY46" fmla="*/ 728072 h 2543547"/>
              <a:gd name="connsiteX47" fmla="*/ 1339023 w 3252899"/>
              <a:gd name="connsiteY47" fmla="*/ 649590 h 2543547"/>
              <a:gd name="connsiteX48" fmla="*/ 1370666 w 3252899"/>
              <a:gd name="connsiteY48" fmla="*/ 596708 h 2543547"/>
              <a:gd name="connsiteX49" fmla="*/ 1427333 w 3252899"/>
              <a:gd name="connsiteY49" fmla="*/ 555495 h 2543547"/>
              <a:gd name="connsiteX50" fmla="*/ 1404151 w 3252899"/>
              <a:gd name="connsiteY50" fmla="*/ 524586 h 2543547"/>
              <a:gd name="connsiteX51" fmla="*/ 1445363 w 3252899"/>
              <a:gd name="connsiteY51" fmla="*/ 483374 h 2543547"/>
              <a:gd name="connsiteX52" fmla="*/ 1453145 w 3252899"/>
              <a:gd name="connsiteY52" fmla="*/ 470054 h 2543547"/>
              <a:gd name="connsiteX53" fmla="*/ 1440211 w 3252899"/>
              <a:gd name="connsiteY53" fmla="*/ 437010 h 2543547"/>
              <a:gd name="connsiteX54" fmla="*/ 1294163 w 3252899"/>
              <a:gd name="connsiteY54" fmla="*/ 376718 h 2543547"/>
              <a:gd name="connsiteX55" fmla="*/ 1205816 w 3252899"/>
              <a:gd name="connsiteY55" fmla="*/ 377767 h 2543547"/>
              <a:gd name="connsiteX56" fmla="*/ 1024046 w 3252899"/>
              <a:gd name="connsiteY56" fmla="*/ 241454 h 2543547"/>
              <a:gd name="connsiteX57" fmla="*/ 901942 w 3252899"/>
              <a:gd name="connsiteY57" fmla="*/ 197757 h 2543547"/>
              <a:gd name="connsiteX58" fmla="*/ 907027 w 3252899"/>
              <a:gd name="connsiteY58" fmla="*/ 228374 h 2543547"/>
              <a:gd name="connsiteX59" fmla="*/ 878692 w 3252899"/>
              <a:gd name="connsiteY59" fmla="*/ 238676 h 2543547"/>
              <a:gd name="connsiteX60" fmla="*/ 858086 w 3252899"/>
              <a:gd name="connsiteY60" fmla="*/ 267009 h 2543547"/>
              <a:gd name="connsiteX61" fmla="*/ 870965 w 3252899"/>
              <a:gd name="connsiteY61" fmla="*/ 305645 h 2543547"/>
              <a:gd name="connsiteX62" fmla="*/ 948237 w 3252899"/>
              <a:gd name="connsiteY62" fmla="*/ 305645 h 2543547"/>
              <a:gd name="connsiteX63" fmla="*/ 971421 w 3252899"/>
              <a:gd name="connsiteY63" fmla="*/ 359737 h 2543547"/>
              <a:gd name="connsiteX64" fmla="*/ 1010057 w 3252899"/>
              <a:gd name="connsiteY64" fmla="*/ 390646 h 2543547"/>
              <a:gd name="connsiteX65" fmla="*/ 1038391 w 3252899"/>
              <a:gd name="connsiteY65" fmla="*/ 408677 h 2543547"/>
              <a:gd name="connsiteX66" fmla="*/ 1027025 w 3252899"/>
              <a:gd name="connsiteY66" fmla="*/ 458575 h 2543547"/>
              <a:gd name="connsiteX67" fmla="*/ 981694 w 3252899"/>
              <a:gd name="connsiteY67" fmla="*/ 471784 h 2543547"/>
              <a:gd name="connsiteX68" fmla="*/ 899374 w 3252899"/>
              <a:gd name="connsiteY68" fmla="*/ 398449 h 2543547"/>
              <a:gd name="connsiteX69" fmla="*/ 783260 w 3252899"/>
              <a:gd name="connsiteY6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57331 w 3252899"/>
              <a:gd name="connsiteY46" fmla="*/ 728072 h 2543547"/>
              <a:gd name="connsiteX47" fmla="*/ 1339023 w 3252899"/>
              <a:gd name="connsiteY47" fmla="*/ 649590 h 2543547"/>
              <a:gd name="connsiteX48" fmla="*/ 1362938 w 3252899"/>
              <a:gd name="connsiteY48" fmla="*/ 630193 h 2543547"/>
              <a:gd name="connsiteX49" fmla="*/ 1370666 w 3252899"/>
              <a:gd name="connsiteY49" fmla="*/ 596708 h 2543547"/>
              <a:gd name="connsiteX50" fmla="*/ 1427333 w 3252899"/>
              <a:gd name="connsiteY50" fmla="*/ 555495 h 2543547"/>
              <a:gd name="connsiteX51" fmla="*/ 1404151 w 3252899"/>
              <a:gd name="connsiteY51" fmla="*/ 524586 h 2543547"/>
              <a:gd name="connsiteX52" fmla="*/ 1445363 w 3252899"/>
              <a:gd name="connsiteY52" fmla="*/ 483374 h 2543547"/>
              <a:gd name="connsiteX53" fmla="*/ 1453145 w 3252899"/>
              <a:gd name="connsiteY53" fmla="*/ 470054 h 2543547"/>
              <a:gd name="connsiteX54" fmla="*/ 1440211 w 3252899"/>
              <a:gd name="connsiteY54" fmla="*/ 437010 h 2543547"/>
              <a:gd name="connsiteX55" fmla="*/ 1294163 w 3252899"/>
              <a:gd name="connsiteY55" fmla="*/ 376718 h 2543547"/>
              <a:gd name="connsiteX56" fmla="*/ 1205816 w 3252899"/>
              <a:gd name="connsiteY56" fmla="*/ 377767 h 2543547"/>
              <a:gd name="connsiteX57" fmla="*/ 1024046 w 3252899"/>
              <a:gd name="connsiteY57" fmla="*/ 241454 h 2543547"/>
              <a:gd name="connsiteX58" fmla="*/ 901942 w 3252899"/>
              <a:gd name="connsiteY58" fmla="*/ 197757 h 2543547"/>
              <a:gd name="connsiteX59" fmla="*/ 907027 w 3252899"/>
              <a:gd name="connsiteY59" fmla="*/ 228374 h 2543547"/>
              <a:gd name="connsiteX60" fmla="*/ 878692 w 3252899"/>
              <a:gd name="connsiteY60" fmla="*/ 238676 h 2543547"/>
              <a:gd name="connsiteX61" fmla="*/ 858086 w 3252899"/>
              <a:gd name="connsiteY61" fmla="*/ 267009 h 2543547"/>
              <a:gd name="connsiteX62" fmla="*/ 870965 w 3252899"/>
              <a:gd name="connsiteY62" fmla="*/ 305645 h 2543547"/>
              <a:gd name="connsiteX63" fmla="*/ 948237 w 3252899"/>
              <a:gd name="connsiteY63" fmla="*/ 305645 h 2543547"/>
              <a:gd name="connsiteX64" fmla="*/ 971421 w 3252899"/>
              <a:gd name="connsiteY64" fmla="*/ 359737 h 2543547"/>
              <a:gd name="connsiteX65" fmla="*/ 1010057 w 3252899"/>
              <a:gd name="connsiteY65" fmla="*/ 390646 h 2543547"/>
              <a:gd name="connsiteX66" fmla="*/ 1038391 w 3252899"/>
              <a:gd name="connsiteY66" fmla="*/ 408677 h 2543547"/>
              <a:gd name="connsiteX67" fmla="*/ 1027025 w 3252899"/>
              <a:gd name="connsiteY67" fmla="*/ 458575 h 2543547"/>
              <a:gd name="connsiteX68" fmla="*/ 981694 w 3252899"/>
              <a:gd name="connsiteY68" fmla="*/ 471784 h 2543547"/>
              <a:gd name="connsiteX69" fmla="*/ 899374 w 3252899"/>
              <a:gd name="connsiteY69" fmla="*/ 398449 h 2543547"/>
              <a:gd name="connsiteX70" fmla="*/ 783260 w 3252899"/>
              <a:gd name="connsiteY70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49603 w 3252899"/>
              <a:gd name="connsiteY46" fmla="*/ 702315 h 2543547"/>
              <a:gd name="connsiteX47" fmla="*/ 1339023 w 3252899"/>
              <a:gd name="connsiteY47" fmla="*/ 649590 h 2543547"/>
              <a:gd name="connsiteX48" fmla="*/ 1362938 w 3252899"/>
              <a:gd name="connsiteY48" fmla="*/ 630193 h 2543547"/>
              <a:gd name="connsiteX49" fmla="*/ 1370666 w 3252899"/>
              <a:gd name="connsiteY49" fmla="*/ 596708 h 2543547"/>
              <a:gd name="connsiteX50" fmla="*/ 1427333 w 3252899"/>
              <a:gd name="connsiteY50" fmla="*/ 555495 h 2543547"/>
              <a:gd name="connsiteX51" fmla="*/ 1404151 w 3252899"/>
              <a:gd name="connsiteY51" fmla="*/ 524586 h 2543547"/>
              <a:gd name="connsiteX52" fmla="*/ 1445363 w 3252899"/>
              <a:gd name="connsiteY52" fmla="*/ 483374 h 2543547"/>
              <a:gd name="connsiteX53" fmla="*/ 1453145 w 3252899"/>
              <a:gd name="connsiteY53" fmla="*/ 470054 h 2543547"/>
              <a:gd name="connsiteX54" fmla="*/ 1440211 w 3252899"/>
              <a:gd name="connsiteY54" fmla="*/ 437010 h 2543547"/>
              <a:gd name="connsiteX55" fmla="*/ 1294163 w 3252899"/>
              <a:gd name="connsiteY55" fmla="*/ 376718 h 2543547"/>
              <a:gd name="connsiteX56" fmla="*/ 1205816 w 3252899"/>
              <a:gd name="connsiteY56" fmla="*/ 377767 h 2543547"/>
              <a:gd name="connsiteX57" fmla="*/ 1024046 w 3252899"/>
              <a:gd name="connsiteY57" fmla="*/ 241454 h 2543547"/>
              <a:gd name="connsiteX58" fmla="*/ 901942 w 3252899"/>
              <a:gd name="connsiteY58" fmla="*/ 197757 h 2543547"/>
              <a:gd name="connsiteX59" fmla="*/ 907027 w 3252899"/>
              <a:gd name="connsiteY59" fmla="*/ 228374 h 2543547"/>
              <a:gd name="connsiteX60" fmla="*/ 878692 w 3252899"/>
              <a:gd name="connsiteY60" fmla="*/ 238676 h 2543547"/>
              <a:gd name="connsiteX61" fmla="*/ 858086 w 3252899"/>
              <a:gd name="connsiteY61" fmla="*/ 267009 h 2543547"/>
              <a:gd name="connsiteX62" fmla="*/ 870965 w 3252899"/>
              <a:gd name="connsiteY62" fmla="*/ 305645 h 2543547"/>
              <a:gd name="connsiteX63" fmla="*/ 948237 w 3252899"/>
              <a:gd name="connsiteY63" fmla="*/ 305645 h 2543547"/>
              <a:gd name="connsiteX64" fmla="*/ 971421 w 3252899"/>
              <a:gd name="connsiteY64" fmla="*/ 359737 h 2543547"/>
              <a:gd name="connsiteX65" fmla="*/ 1010057 w 3252899"/>
              <a:gd name="connsiteY65" fmla="*/ 390646 h 2543547"/>
              <a:gd name="connsiteX66" fmla="*/ 1038391 w 3252899"/>
              <a:gd name="connsiteY66" fmla="*/ 408677 h 2543547"/>
              <a:gd name="connsiteX67" fmla="*/ 1027025 w 3252899"/>
              <a:gd name="connsiteY67" fmla="*/ 458575 h 2543547"/>
              <a:gd name="connsiteX68" fmla="*/ 981694 w 3252899"/>
              <a:gd name="connsiteY68" fmla="*/ 471784 h 2543547"/>
              <a:gd name="connsiteX69" fmla="*/ 899374 w 3252899"/>
              <a:gd name="connsiteY69" fmla="*/ 398449 h 2543547"/>
              <a:gd name="connsiteX70" fmla="*/ 783260 w 3252899"/>
              <a:gd name="connsiteY70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49603 w 3252899"/>
              <a:gd name="connsiteY46" fmla="*/ 702315 h 2543547"/>
              <a:gd name="connsiteX47" fmla="*/ 1339023 w 3252899"/>
              <a:gd name="connsiteY47" fmla="*/ 649590 h 2543547"/>
              <a:gd name="connsiteX48" fmla="*/ 1362938 w 3252899"/>
              <a:gd name="connsiteY48" fmla="*/ 630193 h 2543547"/>
              <a:gd name="connsiteX49" fmla="*/ 1370666 w 3252899"/>
              <a:gd name="connsiteY49" fmla="*/ 596708 h 2543547"/>
              <a:gd name="connsiteX50" fmla="*/ 1411878 w 3252899"/>
              <a:gd name="connsiteY50" fmla="*/ 586405 h 2543547"/>
              <a:gd name="connsiteX51" fmla="*/ 1427333 w 3252899"/>
              <a:gd name="connsiteY51" fmla="*/ 555495 h 2543547"/>
              <a:gd name="connsiteX52" fmla="*/ 1404151 w 3252899"/>
              <a:gd name="connsiteY52" fmla="*/ 524586 h 2543547"/>
              <a:gd name="connsiteX53" fmla="*/ 1445363 w 3252899"/>
              <a:gd name="connsiteY53" fmla="*/ 483374 h 2543547"/>
              <a:gd name="connsiteX54" fmla="*/ 1453145 w 3252899"/>
              <a:gd name="connsiteY54" fmla="*/ 470054 h 2543547"/>
              <a:gd name="connsiteX55" fmla="*/ 1440211 w 3252899"/>
              <a:gd name="connsiteY55" fmla="*/ 437010 h 2543547"/>
              <a:gd name="connsiteX56" fmla="*/ 1294163 w 3252899"/>
              <a:gd name="connsiteY56" fmla="*/ 376718 h 2543547"/>
              <a:gd name="connsiteX57" fmla="*/ 1205816 w 3252899"/>
              <a:gd name="connsiteY57" fmla="*/ 377767 h 2543547"/>
              <a:gd name="connsiteX58" fmla="*/ 1024046 w 3252899"/>
              <a:gd name="connsiteY58" fmla="*/ 241454 h 2543547"/>
              <a:gd name="connsiteX59" fmla="*/ 901942 w 3252899"/>
              <a:gd name="connsiteY59" fmla="*/ 197757 h 2543547"/>
              <a:gd name="connsiteX60" fmla="*/ 907027 w 3252899"/>
              <a:gd name="connsiteY60" fmla="*/ 228374 h 2543547"/>
              <a:gd name="connsiteX61" fmla="*/ 878692 w 3252899"/>
              <a:gd name="connsiteY61" fmla="*/ 238676 h 2543547"/>
              <a:gd name="connsiteX62" fmla="*/ 858086 w 3252899"/>
              <a:gd name="connsiteY62" fmla="*/ 267009 h 2543547"/>
              <a:gd name="connsiteX63" fmla="*/ 870965 w 3252899"/>
              <a:gd name="connsiteY63" fmla="*/ 305645 h 2543547"/>
              <a:gd name="connsiteX64" fmla="*/ 948237 w 3252899"/>
              <a:gd name="connsiteY64" fmla="*/ 305645 h 2543547"/>
              <a:gd name="connsiteX65" fmla="*/ 971421 w 3252899"/>
              <a:gd name="connsiteY65" fmla="*/ 359737 h 2543547"/>
              <a:gd name="connsiteX66" fmla="*/ 1010057 w 3252899"/>
              <a:gd name="connsiteY66" fmla="*/ 390646 h 2543547"/>
              <a:gd name="connsiteX67" fmla="*/ 1038391 w 3252899"/>
              <a:gd name="connsiteY67" fmla="*/ 408677 h 2543547"/>
              <a:gd name="connsiteX68" fmla="*/ 1027025 w 3252899"/>
              <a:gd name="connsiteY68" fmla="*/ 458575 h 2543547"/>
              <a:gd name="connsiteX69" fmla="*/ 981694 w 3252899"/>
              <a:gd name="connsiteY69" fmla="*/ 471784 h 2543547"/>
              <a:gd name="connsiteX70" fmla="*/ 899374 w 3252899"/>
              <a:gd name="connsiteY70" fmla="*/ 398449 h 2543547"/>
              <a:gd name="connsiteX71" fmla="*/ 783260 w 3252899"/>
              <a:gd name="connsiteY7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49603 w 3252899"/>
              <a:gd name="connsiteY46" fmla="*/ 702315 h 2543547"/>
              <a:gd name="connsiteX47" fmla="*/ 1339023 w 3252899"/>
              <a:gd name="connsiteY47" fmla="*/ 649590 h 2543547"/>
              <a:gd name="connsiteX48" fmla="*/ 1362938 w 3252899"/>
              <a:gd name="connsiteY48" fmla="*/ 630193 h 2543547"/>
              <a:gd name="connsiteX49" fmla="*/ 1370666 w 3252899"/>
              <a:gd name="connsiteY49" fmla="*/ 596708 h 2543547"/>
              <a:gd name="connsiteX50" fmla="*/ 1411878 w 3252899"/>
              <a:gd name="connsiteY50" fmla="*/ 586405 h 2543547"/>
              <a:gd name="connsiteX51" fmla="*/ 1427333 w 3252899"/>
              <a:gd name="connsiteY51" fmla="*/ 555495 h 2543547"/>
              <a:gd name="connsiteX52" fmla="*/ 1414454 w 3252899"/>
              <a:gd name="connsiteY52" fmla="*/ 527162 h 2543547"/>
              <a:gd name="connsiteX53" fmla="*/ 1445363 w 3252899"/>
              <a:gd name="connsiteY53" fmla="*/ 483374 h 2543547"/>
              <a:gd name="connsiteX54" fmla="*/ 1453145 w 3252899"/>
              <a:gd name="connsiteY54" fmla="*/ 470054 h 2543547"/>
              <a:gd name="connsiteX55" fmla="*/ 1440211 w 3252899"/>
              <a:gd name="connsiteY55" fmla="*/ 437010 h 2543547"/>
              <a:gd name="connsiteX56" fmla="*/ 1294163 w 3252899"/>
              <a:gd name="connsiteY56" fmla="*/ 376718 h 2543547"/>
              <a:gd name="connsiteX57" fmla="*/ 1205816 w 3252899"/>
              <a:gd name="connsiteY57" fmla="*/ 377767 h 2543547"/>
              <a:gd name="connsiteX58" fmla="*/ 1024046 w 3252899"/>
              <a:gd name="connsiteY58" fmla="*/ 241454 h 2543547"/>
              <a:gd name="connsiteX59" fmla="*/ 901942 w 3252899"/>
              <a:gd name="connsiteY59" fmla="*/ 197757 h 2543547"/>
              <a:gd name="connsiteX60" fmla="*/ 907027 w 3252899"/>
              <a:gd name="connsiteY60" fmla="*/ 228374 h 2543547"/>
              <a:gd name="connsiteX61" fmla="*/ 878692 w 3252899"/>
              <a:gd name="connsiteY61" fmla="*/ 238676 h 2543547"/>
              <a:gd name="connsiteX62" fmla="*/ 858086 w 3252899"/>
              <a:gd name="connsiteY62" fmla="*/ 267009 h 2543547"/>
              <a:gd name="connsiteX63" fmla="*/ 870965 w 3252899"/>
              <a:gd name="connsiteY63" fmla="*/ 305645 h 2543547"/>
              <a:gd name="connsiteX64" fmla="*/ 948237 w 3252899"/>
              <a:gd name="connsiteY64" fmla="*/ 305645 h 2543547"/>
              <a:gd name="connsiteX65" fmla="*/ 971421 w 3252899"/>
              <a:gd name="connsiteY65" fmla="*/ 359737 h 2543547"/>
              <a:gd name="connsiteX66" fmla="*/ 1010057 w 3252899"/>
              <a:gd name="connsiteY66" fmla="*/ 390646 h 2543547"/>
              <a:gd name="connsiteX67" fmla="*/ 1038391 w 3252899"/>
              <a:gd name="connsiteY67" fmla="*/ 408677 h 2543547"/>
              <a:gd name="connsiteX68" fmla="*/ 1027025 w 3252899"/>
              <a:gd name="connsiteY68" fmla="*/ 458575 h 2543547"/>
              <a:gd name="connsiteX69" fmla="*/ 981694 w 3252899"/>
              <a:gd name="connsiteY69" fmla="*/ 471784 h 2543547"/>
              <a:gd name="connsiteX70" fmla="*/ 899374 w 3252899"/>
              <a:gd name="connsiteY70" fmla="*/ 398449 h 2543547"/>
              <a:gd name="connsiteX71" fmla="*/ 783260 w 3252899"/>
              <a:gd name="connsiteY7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49603 w 3252899"/>
              <a:gd name="connsiteY46" fmla="*/ 702315 h 2543547"/>
              <a:gd name="connsiteX47" fmla="*/ 1326877 w 3252899"/>
              <a:gd name="connsiteY47" fmla="*/ 679133 h 2543547"/>
              <a:gd name="connsiteX48" fmla="*/ 1339023 w 3252899"/>
              <a:gd name="connsiteY48" fmla="*/ 649590 h 2543547"/>
              <a:gd name="connsiteX49" fmla="*/ 1362938 w 3252899"/>
              <a:gd name="connsiteY49" fmla="*/ 630193 h 2543547"/>
              <a:gd name="connsiteX50" fmla="*/ 1370666 w 3252899"/>
              <a:gd name="connsiteY50" fmla="*/ 596708 h 2543547"/>
              <a:gd name="connsiteX51" fmla="*/ 1411878 w 3252899"/>
              <a:gd name="connsiteY51" fmla="*/ 586405 h 2543547"/>
              <a:gd name="connsiteX52" fmla="*/ 1427333 w 3252899"/>
              <a:gd name="connsiteY52" fmla="*/ 555495 h 2543547"/>
              <a:gd name="connsiteX53" fmla="*/ 1414454 w 3252899"/>
              <a:gd name="connsiteY53" fmla="*/ 527162 h 2543547"/>
              <a:gd name="connsiteX54" fmla="*/ 1445363 w 3252899"/>
              <a:gd name="connsiteY54" fmla="*/ 483374 h 2543547"/>
              <a:gd name="connsiteX55" fmla="*/ 1453145 w 3252899"/>
              <a:gd name="connsiteY55" fmla="*/ 470054 h 2543547"/>
              <a:gd name="connsiteX56" fmla="*/ 1440211 w 3252899"/>
              <a:gd name="connsiteY56" fmla="*/ 437010 h 2543547"/>
              <a:gd name="connsiteX57" fmla="*/ 1294163 w 3252899"/>
              <a:gd name="connsiteY57" fmla="*/ 376718 h 2543547"/>
              <a:gd name="connsiteX58" fmla="*/ 1205816 w 3252899"/>
              <a:gd name="connsiteY58" fmla="*/ 377767 h 2543547"/>
              <a:gd name="connsiteX59" fmla="*/ 1024046 w 3252899"/>
              <a:gd name="connsiteY59" fmla="*/ 241454 h 2543547"/>
              <a:gd name="connsiteX60" fmla="*/ 901942 w 3252899"/>
              <a:gd name="connsiteY60" fmla="*/ 197757 h 2543547"/>
              <a:gd name="connsiteX61" fmla="*/ 907027 w 3252899"/>
              <a:gd name="connsiteY61" fmla="*/ 228374 h 2543547"/>
              <a:gd name="connsiteX62" fmla="*/ 878692 w 3252899"/>
              <a:gd name="connsiteY62" fmla="*/ 238676 h 2543547"/>
              <a:gd name="connsiteX63" fmla="*/ 858086 w 3252899"/>
              <a:gd name="connsiteY63" fmla="*/ 267009 h 2543547"/>
              <a:gd name="connsiteX64" fmla="*/ 870965 w 3252899"/>
              <a:gd name="connsiteY64" fmla="*/ 305645 h 2543547"/>
              <a:gd name="connsiteX65" fmla="*/ 948237 w 3252899"/>
              <a:gd name="connsiteY65" fmla="*/ 305645 h 2543547"/>
              <a:gd name="connsiteX66" fmla="*/ 971421 w 3252899"/>
              <a:gd name="connsiteY66" fmla="*/ 359737 h 2543547"/>
              <a:gd name="connsiteX67" fmla="*/ 1010057 w 3252899"/>
              <a:gd name="connsiteY67" fmla="*/ 390646 h 2543547"/>
              <a:gd name="connsiteX68" fmla="*/ 1038391 w 3252899"/>
              <a:gd name="connsiteY68" fmla="*/ 408677 h 2543547"/>
              <a:gd name="connsiteX69" fmla="*/ 1027025 w 3252899"/>
              <a:gd name="connsiteY69" fmla="*/ 458575 h 2543547"/>
              <a:gd name="connsiteX70" fmla="*/ 981694 w 3252899"/>
              <a:gd name="connsiteY70" fmla="*/ 471784 h 2543547"/>
              <a:gd name="connsiteX71" fmla="*/ 899374 w 3252899"/>
              <a:gd name="connsiteY71" fmla="*/ 398449 h 2543547"/>
              <a:gd name="connsiteX72" fmla="*/ 783260 w 3252899"/>
              <a:gd name="connsiteY7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57330 w 3252899"/>
              <a:gd name="connsiteY46" fmla="*/ 694588 h 2543547"/>
              <a:gd name="connsiteX47" fmla="*/ 1326877 w 3252899"/>
              <a:gd name="connsiteY47" fmla="*/ 679133 h 2543547"/>
              <a:gd name="connsiteX48" fmla="*/ 1339023 w 3252899"/>
              <a:gd name="connsiteY48" fmla="*/ 649590 h 2543547"/>
              <a:gd name="connsiteX49" fmla="*/ 1362938 w 3252899"/>
              <a:gd name="connsiteY49" fmla="*/ 630193 h 2543547"/>
              <a:gd name="connsiteX50" fmla="*/ 1370666 w 3252899"/>
              <a:gd name="connsiteY50" fmla="*/ 596708 h 2543547"/>
              <a:gd name="connsiteX51" fmla="*/ 1411878 w 3252899"/>
              <a:gd name="connsiteY51" fmla="*/ 586405 h 2543547"/>
              <a:gd name="connsiteX52" fmla="*/ 1427333 w 3252899"/>
              <a:gd name="connsiteY52" fmla="*/ 555495 h 2543547"/>
              <a:gd name="connsiteX53" fmla="*/ 1414454 w 3252899"/>
              <a:gd name="connsiteY53" fmla="*/ 527162 h 2543547"/>
              <a:gd name="connsiteX54" fmla="*/ 1445363 w 3252899"/>
              <a:gd name="connsiteY54" fmla="*/ 483374 h 2543547"/>
              <a:gd name="connsiteX55" fmla="*/ 1453145 w 3252899"/>
              <a:gd name="connsiteY55" fmla="*/ 470054 h 2543547"/>
              <a:gd name="connsiteX56" fmla="*/ 1440211 w 3252899"/>
              <a:gd name="connsiteY56" fmla="*/ 437010 h 2543547"/>
              <a:gd name="connsiteX57" fmla="*/ 1294163 w 3252899"/>
              <a:gd name="connsiteY57" fmla="*/ 376718 h 2543547"/>
              <a:gd name="connsiteX58" fmla="*/ 1205816 w 3252899"/>
              <a:gd name="connsiteY58" fmla="*/ 377767 h 2543547"/>
              <a:gd name="connsiteX59" fmla="*/ 1024046 w 3252899"/>
              <a:gd name="connsiteY59" fmla="*/ 241454 h 2543547"/>
              <a:gd name="connsiteX60" fmla="*/ 901942 w 3252899"/>
              <a:gd name="connsiteY60" fmla="*/ 197757 h 2543547"/>
              <a:gd name="connsiteX61" fmla="*/ 907027 w 3252899"/>
              <a:gd name="connsiteY61" fmla="*/ 228374 h 2543547"/>
              <a:gd name="connsiteX62" fmla="*/ 878692 w 3252899"/>
              <a:gd name="connsiteY62" fmla="*/ 238676 h 2543547"/>
              <a:gd name="connsiteX63" fmla="*/ 858086 w 3252899"/>
              <a:gd name="connsiteY63" fmla="*/ 267009 h 2543547"/>
              <a:gd name="connsiteX64" fmla="*/ 870965 w 3252899"/>
              <a:gd name="connsiteY64" fmla="*/ 305645 h 2543547"/>
              <a:gd name="connsiteX65" fmla="*/ 948237 w 3252899"/>
              <a:gd name="connsiteY65" fmla="*/ 305645 h 2543547"/>
              <a:gd name="connsiteX66" fmla="*/ 971421 w 3252899"/>
              <a:gd name="connsiteY66" fmla="*/ 359737 h 2543547"/>
              <a:gd name="connsiteX67" fmla="*/ 1010057 w 3252899"/>
              <a:gd name="connsiteY67" fmla="*/ 390646 h 2543547"/>
              <a:gd name="connsiteX68" fmla="*/ 1038391 w 3252899"/>
              <a:gd name="connsiteY68" fmla="*/ 408677 h 2543547"/>
              <a:gd name="connsiteX69" fmla="*/ 1027025 w 3252899"/>
              <a:gd name="connsiteY69" fmla="*/ 458575 h 2543547"/>
              <a:gd name="connsiteX70" fmla="*/ 981694 w 3252899"/>
              <a:gd name="connsiteY70" fmla="*/ 471784 h 2543547"/>
              <a:gd name="connsiteX71" fmla="*/ 899374 w 3252899"/>
              <a:gd name="connsiteY71" fmla="*/ 398449 h 2543547"/>
              <a:gd name="connsiteX72" fmla="*/ 783260 w 3252899"/>
              <a:gd name="connsiteY7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57330 w 3252899"/>
              <a:gd name="connsiteY46" fmla="*/ 694588 h 2543547"/>
              <a:gd name="connsiteX47" fmla="*/ 1326877 w 3252899"/>
              <a:gd name="connsiteY47" fmla="*/ 679133 h 2543547"/>
              <a:gd name="connsiteX48" fmla="*/ 1339023 w 3252899"/>
              <a:gd name="connsiteY48" fmla="*/ 649590 h 2543547"/>
              <a:gd name="connsiteX49" fmla="*/ 1362938 w 3252899"/>
              <a:gd name="connsiteY49" fmla="*/ 630193 h 2543547"/>
              <a:gd name="connsiteX50" fmla="*/ 1370666 w 3252899"/>
              <a:gd name="connsiteY50" fmla="*/ 596708 h 2543547"/>
              <a:gd name="connsiteX51" fmla="*/ 1411878 w 3252899"/>
              <a:gd name="connsiteY51" fmla="*/ 586405 h 2543547"/>
              <a:gd name="connsiteX52" fmla="*/ 1427333 w 3252899"/>
              <a:gd name="connsiteY52" fmla="*/ 555495 h 2543547"/>
              <a:gd name="connsiteX53" fmla="*/ 1414454 w 3252899"/>
              <a:gd name="connsiteY53" fmla="*/ 527162 h 2543547"/>
              <a:gd name="connsiteX54" fmla="*/ 1445363 w 3252899"/>
              <a:gd name="connsiteY54" fmla="*/ 483374 h 2543547"/>
              <a:gd name="connsiteX55" fmla="*/ 1453145 w 3252899"/>
              <a:gd name="connsiteY55" fmla="*/ 470054 h 2543547"/>
              <a:gd name="connsiteX56" fmla="*/ 1440211 w 3252899"/>
              <a:gd name="connsiteY56" fmla="*/ 437010 h 2543547"/>
              <a:gd name="connsiteX57" fmla="*/ 1294163 w 3252899"/>
              <a:gd name="connsiteY57" fmla="*/ 376718 h 2543547"/>
              <a:gd name="connsiteX58" fmla="*/ 1205816 w 3252899"/>
              <a:gd name="connsiteY58" fmla="*/ 377767 h 2543547"/>
              <a:gd name="connsiteX59" fmla="*/ 1024046 w 3252899"/>
              <a:gd name="connsiteY59" fmla="*/ 241454 h 2543547"/>
              <a:gd name="connsiteX60" fmla="*/ 901942 w 3252899"/>
              <a:gd name="connsiteY60" fmla="*/ 197757 h 2543547"/>
              <a:gd name="connsiteX61" fmla="*/ 907027 w 3252899"/>
              <a:gd name="connsiteY61" fmla="*/ 228374 h 2543547"/>
              <a:gd name="connsiteX62" fmla="*/ 878692 w 3252899"/>
              <a:gd name="connsiteY62" fmla="*/ 238676 h 2543547"/>
              <a:gd name="connsiteX63" fmla="*/ 858086 w 3252899"/>
              <a:gd name="connsiteY63" fmla="*/ 267009 h 2543547"/>
              <a:gd name="connsiteX64" fmla="*/ 870965 w 3252899"/>
              <a:gd name="connsiteY64" fmla="*/ 305645 h 2543547"/>
              <a:gd name="connsiteX65" fmla="*/ 948237 w 3252899"/>
              <a:gd name="connsiteY65" fmla="*/ 305645 h 2543547"/>
              <a:gd name="connsiteX66" fmla="*/ 971421 w 3252899"/>
              <a:gd name="connsiteY66" fmla="*/ 359737 h 2543547"/>
              <a:gd name="connsiteX67" fmla="*/ 1010057 w 3252899"/>
              <a:gd name="connsiteY67" fmla="*/ 390646 h 2543547"/>
              <a:gd name="connsiteX68" fmla="*/ 1038391 w 3252899"/>
              <a:gd name="connsiteY68" fmla="*/ 408677 h 2543547"/>
              <a:gd name="connsiteX69" fmla="*/ 1027025 w 3252899"/>
              <a:gd name="connsiteY69" fmla="*/ 458575 h 2543547"/>
              <a:gd name="connsiteX70" fmla="*/ 981694 w 3252899"/>
              <a:gd name="connsiteY70" fmla="*/ 471784 h 2543547"/>
              <a:gd name="connsiteX71" fmla="*/ 899374 w 3252899"/>
              <a:gd name="connsiteY71" fmla="*/ 398449 h 2543547"/>
              <a:gd name="connsiteX72" fmla="*/ 783260 w 3252899"/>
              <a:gd name="connsiteY7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65058 w 3252899"/>
              <a:gd name="connsiteY46" fmla="*/ 694588 h 2543547"/>
              <a:gd name="connsiteX47" fmla="*/ 1326877 w 3252899"/>
              <a:gd name="connsiteY47" fmla="*/ 679133 h 2543547"/>
              <a:gd name="connsiteX48" fmla="*/ 1339023 w 3252899"/>
              <a:gd name="connsiteY48" fmla="*/ 649590 h 2543547"/>
              <a:gd name="connsiteX49" fmla="*/ 1362938 w 3252899"/>
              <a:gd name="connsiteY49" fmla="*/ 630193 h 2543547"/>
              <a:gd name="connsiteX50" fmla="*/ 1370666 w 3252899"/>
              <a:gd name="connsiteY50" fmla="*/ 596708 h 2543547"/>
              <a:gd name="connsiteX51" fmla="*/ 1411878 w 3252899"/>
              <a:gd name="connsiteY51" fmla="*/ 586405 h 2543547"/>
              <a:gd name="connsiteX52" fmla="*/ 1427333 w 3252899"/>
              <a:gd name="connsiteY52" fmla="*/ 555495 h 2543547"/>
              <a:gd name="connsiteX53" fmla="*/ 1414454 w 3252899"/>
              <a:gd name="connsiteY53" fmla="*/ 527162 h 2543547"/>
              <a:gd name="connsiteX54" fmla="*/ 1445363 w 3252899"/>
              <a:gd name="connsiteY54" fmla="*/ 483374 h 2543547"/>
              <a:gd name="connsiteX55" fmla="*/ 1453145 w 3252899"/>
              <a:gd name="connsiteY55" fmla="*/ 470054 h 2543547"/>
              <a:gd name="connsiteX56" fmla="*/ 1440211 w 3252899"/>
              <a:gd name="connsiteY56" fmla="*/ 437010 h 2543547"/>
              <a:gd name="connsiteX57" fmla="*/ 1294163 w 3252899"/>
              <a:gd name="connsiteY57" fmla="*/ 376718 h 2543547"/>
              <a:gd name="connsiteX58" fmla="*/ 1205816 w 3252899"/>
              <a:gd name="connsiteY58" fmla="*/ 377767 h 2543547"/>
              <a:gd name="connsiteX59" fmla="*/ 1024046 w 3252899"/>
              <a:gd name="connsiteY59" fmla="*/ 241454 h 2543547"/>
              <a:gd name="connsiteX60" fmla="*/ 901942 w 3252899"/>
              <a:gd name="connsiteY60" fmla="*/ 197757 h 2543547"/>
              <a:gd name="connsiteX61" fmla="*/ 907027 w 3252899"/>
              <a:gd name="connsiteY61" fmla="*/ 228374 h 2543547"/>
              <a:gd name="connsiteX62" fmla="*/ 878692 w 3252899"/>
              <a:gd name="connsiteY62" fmla="*/ 238676 h 2543547"/>
              <a:gd name="connsiteX63" fmla="*/ 858086 w 3252899"/>
              <a:gd name="connsiteY63" fmla="*/ 267009 h 2543547"/>
              <a:gd name="connsiteX64" fmla="*/ 870965 w 3252899"/>
              <a:gd name="connsiteY64" fmla="*/ 305645 h 2543547"/>
              <a:gd name="connsiteX65" fmla="*/ 948237 w 3252899"/>
              <a:gd name="connsiteY65" fmla="*/ 305645 h 2543547"/>
              <a:gd name="connsiteX66" fmla="*/ 971421 w 3252899"/>
              <a:gd name="connsiteY66" fmla="*/ 359737 h 2543547"/>
              <a:gd name="connsiteX67" fmla="*/ 1010057 w 3252899"/>
              <a:gd name="connsiteY67" fmla="*/ 390646 h 2543547"/>
              <a:gd name="connsiteX68" fmla="*/ 1038391 w 3252899"/>
              <a:gd name="connsiteY68" fmla="*/ 408677 h 2543547"/>
              <a:gd name="connsiteX69" fmla="*/ 1027025 w 3252899"/>
              <a:gd name="connsiteY69" fmla="*/ 458575 h 2543547"/>
              <a:gd name="connsiteX70" fmla="*/ 981694 w 3252899"/>
              <a:gd name="connsiteY70" fmla="*/ 471784 h 2543547"/>
              <a:gd name="connsiteX71" fmla="*/ 899374 w 3252899"/>
              <a:gd name="connsiteY71" fmla="*/ 398449 h 2543547"/>
              <a:gd name="connsiteX72" fmla="*/ 783260 w 3252899"/>
              <a:gd name="connsiteY7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120815 w 3252899"/>
              <a:gd name="connsiteY46" fmla="*/ 712618 h 2543547"/>
              <a:gd name="connsiteX47" fmla="*/ 1265058 w 3252899"/>
              <a:gd name="connsiteY47" fmla="*/ 694588 h 2543547"/>
              <a:gd name="connsiteX48" fmla="*/ 1326877 w 3252899"/>
              <a:gd name="connsiteY48" fmla="*/ 679133 h 2543547"/>
              <a:gd name="connsiteX49" fmla="*/ 1339023 w 3252899"/>
              <a:gd name="connsiteY49" fmla="*/ 649590 h 2543547"/>
              <a:gd name="connsiteX50" fmla="*/ 1362938 w 3252899"/>
              <a:gd name="connsiteY50" fmla="*/ 630193 h 2543547"/>
              <a:gd name="connsiteX51" fmla="*/ 1370666 w 3252899"/>
              <a:gd name="connsiteY51" fmla="*/ 596708 h 2543547"/>
              <a:gd name="connsiteX52" fmla="*/ 1411878 w 3252899"/>
              <a:gd name="connsiteY52" fmla="*/ 586405 h 2543547"/>
              <a:gd name="connsiteX53" fmla="*/ 1427333 w 3252899"/>
              <a:gd name="connsiteY53" fmla="*/ 555495 h 2543547"/>
              <a:gd name="connsiteX54" fmla="*/ 1414454 w 3252899"/>
              <a:gd name="connsiteY54" fmla="*/ 527162 h 2543547"/>
              <a:gd name="connsiteX55" fmla="*/ 1445363 w 3252899"/>
              <a:gd name="connsiteY55" fmla="*/ 483374 h 2543547"/>
              <a:gd name="connsiteX56" fmla="*/ 1453145 w 3252899"/>
              <a:gd name="connsiteY56" fmla="*/ 470054 h 2543547"/>
              <a:gd name="connsiteX57" fmla="*/ 1440211 w 3252899"/>
              <a:gd name="connsiteY57" fmla="*/ 437010 h 2543547"/>
              <a:gd name="connsiteX58" fmla="*/ 1294163 w 3252899"/>
              <a:gd name="connsiteY58" fmla="*/ 376718 h 2543547"/>
              <a:gd name="connsiteX59" fmla="*/ 1205816 w 3252899"/>
              <a:gd name="connsiteY59" fmla="*/ 377767 h 2543547"/>
              <a:gd name="connsiteX60" fmla="*/ 1024046 w 3252899"/>
              <a:gd name="connsiteY60" fmla="*/ 241454 h 2543547"/>
              <a:gd name="connsiteX61" fmla="*/ 901942 w 3252899"/>
              <a:gd name="connsiteY61" fmla="*/ 197757 h 2543547"/>
              <a:gd name="connsiteX62" fmla="*/ 907027 w 3252899"/>
              <a:gd name="connsiteY62" fmla="*/ 228374 h 2543547"/>
              <a:gd name="connsiteX63" fmla="*/ 878692 w 3252899"/>
              <a:gd name="connsiteY63" fmla="*/ 238676 h 2543547"/>
              <a:gd name="connsiteX64" fmla="*/ 858086 w 3252899"/>
              <a:gd name="connsiteY64" fmla="*/ 267009 h 2543547"/>
              <a:gd name="connsiteX65" fmla="*/ 870965 w 3252899"/>
              <a:gd name="connsiteY65" fmla="*/ 305645 h 2543547"/>
              <a:gd name="connsiteX66" fmla="*/ 948237 w 3252899"/>
              <a:gd name="connsiteY66" fmla="*/ 305645 h 2543547"/>
              <a:gd name="connsiteX67" fmla="*/ 971421 w 3252899"/>
              <a:gd name="connsiteY67" fmla="*/ 359737 h 2543547"/>
              <a:gd name="connsiteX68" fmla="*/ 1010057 w 3252899"/>
              <a:gd name="connsiteY68" fmla="*/ 390646 h 2543547"/>
              <a:gd name="connsiteX69" fmla="*/ 1038391 w 3252899"/>
              <a:gd name="connsiteY69" fmla="*/ 408677 h 2543547"/>
              <a:gd name="connsiteX70" fmla="*/ 1027025 w 3252899"/>
              <a:gd name="connsiteY70" fmla="*/ 458575 h 2543547"/>
              <a:gd name="connsiteX71" fmla="*/ 981694 w 3252899"/>
              <a:gd name="connsiteY71" fmla="*/ 471784 h 2543547"/>
              <a:gd name="connsiteX72" fmla="*/ 899374 w 3252899"/>
              <a:gd name="connsiteY72" fmla="*/ 398449 h 2543547"/>
              <a:gd name="connsiteX73" fmla="*/ 783260 w 3252899"/>
              <a:gd name="connsiteY73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082178 w 3252899"/>
              <a:gd name="connsiteY46" fmla="*/ 692011 h 2543547"/>
              <a:gd name="connsiteX47" fmla="*/ 1265058 w 3252899"/>
              <a:gd name="connsiteY47" fmla="*/ 694588 h 2543547"/>
              <a:gd name="connsiteX48" fmla="*/ 1326877 w 3252899"/>
              <a:gd name="connsiteY48" fmla="*/ 679133 h 2543547"/>
              <a:gd name="connsiteX49" fmla="*/ 1339023 w 3252899"/>
              <a:gd name="connsiteY49" fmla="*/ 649590 h 2543547"/>
              <a:gd name="connsiteX50" fmla="*/ 1362938 w 3252899"/>
              <a:gd name="connsiteY50" fmla="*/ 630193 h 2543547"/>
              <a:gd name="connsiteX51" fmla="*/ 1370666 w 3252899"/>
              <a:gd name="connsiteY51" fmla="*/ 596708 h 2543547"/>
              <a:gd name="connsiteX52" fmla="*/ 1411878 w 3252899"/>
              <a:gd name="connsiteY52" fmla="*/ 586405 h 2543547"/>
              <a:gd name="connsiteX53" fmla="*/ 1427333 w 3252899"/>
              <a:gd name="connsiteY53" fmla="*/ 555495 h 2543547"/>
              <a:gd name="connsiteX54" fmla="*/ 1414454 w 3252899"/>
              <a:gd name="connsiteY54" fmla="*/ 527162 h 2543547"/>
              <a:gd name="connsiteX55" fmla="*/ 1445363 w 3252899"/>
              <a:gd name="connsiteY55" fmla="*/ 483374 h 2543547"/>
              <a:gd name="connsiteX56" fmla="*/ 1453145 w 3252899"/>
              <a:gd name="connsiteY56" fmla="*/ 470054 h 2543547"/>
              <a:gd name="connsiteX57" fmla="*/ 1440211 w 3252899"/>
              <a:gd name="connsiteY57" fmla="*/ 437010 h 2543547"/>
              <a:gd name="connsiteX58" fmla="*/ 1294163 w 3252899"/>
              <a:gd name="connsiteY58" fmla="*/ 376718 h 2543547"/>
              <a:gd name="connsiteX59" fmla="*/ 1205816 w 3252899"/>
              <a:gd name="connsiteY59" fmla="*/ 377767 h 2543547"/>
              <a:gd name="connsiteX60" fmla="*/ 1024046 w 3252899"/>
              <a:gd name="connsiteY60" fmla="*/ 241454 h 2543547"/>
              <a:gd name="connsiteX61" fmla="*/ 901942 w 3252899"/>
              <a:gd name="connsiteY61" fmla="*/ 197757 h 2543547"/>
              <a:gd name="connsiteX62" fmla="*/ 907027 w 3252899"/>
              <a:gd name="connsiteY62" fmla="*/ 228374 h 2543547"/>
              <a:gd name="connsiteX63" fmla="*/ 878692 w 3252899"/>
              <a:gd name="connsiteY63" fmla="*/ 238676 h 2543547"/>
              <a:gd name="connsiteX64" fmla="*/ 858086 w 3252899"/>
              <a:gd name="connsiteY64" fmla="*/ 267009 h 2543547"/>
              <a:gd name="connsiteX65" fmla="*/ 870965 w 3252899"/>
              <a:gd name="connsiteY65" fmla="*/ 305645 h 2543547"/>
              <a:gd name="connsiteX66" fmla="*/ 948237 w 3252899"/>
              <a:gd name="connsiteY66" fmla="*/ 305645 h 2543547"/>
              <a:gd name="connsiteX67" fmla="*/ 971421 w 3252899"/>
              <a:gd name="connsiteY67" fmla="*/ 359737 h 2543547"/>
              <a:gd name="connsiteX68" fmla="*/ 1010057 w 3252899"/>
              <a:gd name="connsiteY68" fmla="*/ 390646 h 2543547"/>
              <a:gd name="connsiteX69" fmla="*/ 1038391 w 3252899"/>
              <a:gd name="connsiteY69" fmla="*/ 408677 h 2543547"/>
              <a:gd name="connsiteX70" fmla="*/ 1027025 w 3252899"/>
              <a:gd name="connsiteY70" fmla="*/ 458575 h 2543547"/>
              <a:gd name="connsiteX71" fmla="*/ 981694 w 3252899"/>
              <a:gd name="connsiteY71" fmla="*/ 471784 h 2543547"/>
              <a:gd name="connsiteX72" fmla="*/ 899374 w 3252899"/>
              <a:gd name="connsiteY72" fmla="*/ 398449 h 2543547"/>
              <a:gd name="connsiteX73" fmla="*/ 783260 w 3252899"/>
              <a:gd name="connsiteY73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038391 w 3252899"/>
              <a:gd name="connsiteY46" fmla="*/ 738375 h 2543547"/>
              <a:gd name="connsiteX47" fmla="*/ 1082178 w 3252899"/>
              <a:gd name="connsiteY47" fmla="*/ 692011 h 2543547"/>
              <a:gd name="connsiteX48" fmla="*/ 1265058 w 3252899"/>
              <a:gd name="connsiteY48" fmla="*/ 694588 h 2543547"/>
              <a:gd name="connsiteX49" fmla="*/ 1326877 w 3252899"/>
              <a:gd name="connsiteY49" fmla="*/ 679133 h 2543547"/>
              <a:gd name="connsiteX50" fmla="*/ 1339023 w 3252899"/>
              <a:gd name="connsiteY50" fmla="*/ 649590 h 2543547"/>
              <a:gd name="connsiteX51" fmla="*/ 1362938 w 3252899"/>
              <a:gd name="connsiteY51" fmla="*/ 630193 h 2543547"/>
              <a:gd name="connsiteX52" fmla="*/ 1370666 w 3252899"/>
              <a:gd name="connsiteY52" fmla="*/ 596708 h 2543547"/>
              <a:gd name="connsiteX53" fmla="*/ 1411878 w 3252899"/>
              <a:gd name="connsiteY53" fmla="*/ 586405 h 2543547"/>
              <a:gd name="connsiteX54" fmla="*/ 1427333 w 3252899"/>
              <a:gd name="connsiteY54" fmla="*/ 555495 h 2543547"/>
              <a:gd name="connsiteX55" fmla="*/ 1414454 w 3252899"/>
              <a:gd name="connsiteY55" fmla="*/ 527162 h 2543547"/>
              <a:gd name="connsiteX56" fmla="*/ 1445363 w 3252899"/>
              <a:gd name="connsiteY56" fmla="*/ 483374 h 2543547"/>
              <a:gd name="connsiteX57" fmla="*/ 1453145 w 3252899"/>
              <a:gd name="connsiteY57" fmla="*/ 470054 h 2543547"/>
              <a:gd name="connsiteX58" fmla="*/ 1440211 w 3252899"/>
              <a:gd name="connsiteY58" fmla="*/ 437010 h 2543547"/>
              <a:gd name="connsiteX59" fmla="*/ 1294163 w 3252899"/>
              <a:gd name="connsiteY59" fmla="*/ 376718 h 2543547"/>
              <a:gd name="connsiteX60" fmla="*/ 1205816 w 3252899"/>
              <a:gd name="connsiteY60" fmla="*/ 377767 h 2543547"/>
              <a:gd name="connsiteX61" fmla="*/ 1024046 w 3252899"/>
              <a:gd name="connsiteY61" fmla="*/ 241454 h 2543547"/>
              <a:gd name="connsiteX62" fmla="*/ 901942 w 3252899"/>
              <a:gd name="connsiteY62" fmla="*/ 197757 h 2543547"/>
              <a:gd name="connsiteX63" fmla="*/ 907027 w 3252899"/>
              <a:gd name="connsiteY63" fmla="*/ 228374 h 2543547"/>
              <a:gd name="connsiteX64" fmla="*/ 878692 w 3252899"/>
              <a:gd name="connsiteY64" fmla="*/ 238676 h 2543547"/>
              <a:gd name="connsiteX65" fmla="*/ 858086 w 3252899"/>
              <a:gd name="connsiteY65" fmla="*/ 267009 h 2543547"/>
              <a:gd name="connsiteX66" fmla="*/ 870965 w 3252899"/>
              <a:gd name="connsiteY66" fmla="*/ 305645 h 2543547"/>
              <a:gd name="connsiteX67" fmla="*/ 948237 w 3252899"/>
              <a:gd name="connsiteY67" fmla="*/ 305645 h 2543547"/>
              <a:gd name="connsiteX68" fmla="*/ 971421 w 3252899"/>
              <a:gd name="connsiteY68" fmla="*/ 359737 h 2543547"/>
              <a:gd name="connsiteX69" fmla="*/ 1010057 w 3252899"/>
              <a:gd name="connsiteY69" fmla="*/ 390646 h 2543547"/>
              <a:gd name="connsiteX70" fmla="*/ 1038391 w 3252899"/>
              <a:gd name="connsiteY70" fmla="*/ 408677 h 2543547"/>
              <a:gd name="connsiteX71" fmla="*/ 1027025 w 3252899"/>
              <a:gd name="connsiteY71" fmla="*/ 458575 h 2543547"/>
              <a:gd name="connsiteX72" fmla="*/ 981694 w 3252899"/>
              <a:gd name="connsiteY72" fmla="*/ 471784 h 2543547"/>
              <a:gd name="connsiteX73" fmla="*/ 899374 w 3252899"/>
              <a:gd name="connsiteY73" fmla="*/ 398449 h 2543547"/>
              <a:gd name="connsiteX74" fmla="*/ 783260 w 3252899"/>
              <a:gd name="connsiteY74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112946 w 3252899"/>
              <a:gd name="connsiteY45" fmla="*/ 768504 h 2543547"/>
              <a:gd name="connsiteX46" fmla="*/ 1038391 w 3252899"/>
              <a:gd name="connsiteY46" fmla="*/ 738375 h 2543547"/>
              <a:gd name="connsiteX47" fmla="*/ 1082178 w 3252899"/>
              <a:gd name="connsiteY47" fmla="*/ 692011 h 2543547"/>
              <a:gd name="connsiteX48" fmla="*/ 1265058 w 3252899"/>
              <a:gd name="connsiteY48" fmla="*/ 694588 h 2543547"/>
              <a:gd name="connsiteX49" fmla="*/ 1326877 w 3252899"/>
              <a:gd name="connsiteY49" fmla="*/ 679133 h 2543547"/>
              <a:gd name="connsiteX50" fmla="*/ 1339023 w 3252899"/>
              <a:gd name="connsiteY50" fmla="*/ 649590 h 2543547"/>
              <a:gd name="connsiteX51" fmla="*/ 1362938 w 3252899"/>
              <a:gd name="connsiteY51" fmla="*/ 630193 h 2543547"/>
              <a:gd name="connsiteX52" fmla="*/ 1370666 w 3252899"/>
              <a:gd name="connsiteY52" fmla="*/ 596708 h 2543547"/>
              <a:gd name="connsiteX53" fmla="*/ 1411878 w 3252899"/>
              <a:gd name="connsiteY53" fmla="*/ 586405 h 2543547"/>
              <a:gd name="connsiteX54" fmla="*/ 1427333 w 3252899"/>
              <a:gd name="connsiteY54" fmla="*/ 555495 h 2543547"/>
              <a:gd name="connsiteX55" fmla="*/ 1414454 w 3252899"/>
              <a:gd name="connsiteY55" fmla="*/ 527162 h 2543547"/>
              <a:gd name="connsiteX56" fmla="*/ 1445363 w 3252899"/>
              <a:gd name="connsiteY56" fmla="*/ 483374 h 2543547"/>
              <a:gd name="connsiteX57" fmla="*/ 1453145 w 3252899"/>
              <a:gd name="connsiteY57" fmla="*/ 470054 h 2543547"/>
              <a:gd name="connsiteX58" fmla="*/ 1440211 w 3252899"/>
              <a:gd name="connsiteY58" fmla="*/ 437010 h 2543547"/>
              <a:gd name="connsiteX59" fmla="*/ 1294163 w 3252899"/>
              <a:gd name="connsiteY59" fmla="*/ 376718 h 2543547"/>
              <a:gd name="connsiteX60" fmla="*/ 1205816 w 3252899"/>
              <a:gd name="connsiteY60" fmla="*/ 377767 h 2543547"/>
              <a:gd name="connsiteX61" fmla="*/ 1024046 w 3252899"/>
              <a:gd name="connsiteY61" fmla="*/ 241454 h 2543547"/>
              <a:gd name="connsiteX62" fmla="*/ 901942 w 3252899"/>
              <a:gd name="connsiteY62" fmla="*/ 197757 h 2543547"/>
              <a:gd name="connsiteX63" fmla="*/ 907027 w 3252899"/>
              <a:gd name="connsiteY63" fmla="*/ 228374 h 2543547"/>
              <a:gd name="connsiteX64" fmla="*/ 878692 w 3252899"/>
              <a:gd name="connsiteY64" fmla="*/ 238676 h 2543547"/>
              <a:gd name="connsiteX65" fmla="*/ 858086 w 3252899"/>
              <a:gd name="connsiteY65" fmla="*/ 267009 h 2543547"/>
              <a:gd name="connsiteX66" fmla="*/ 870965 w 3252899"/>
              <a:gd name="connsiteY66" fmla="*/ 305645 h 2543547"/>
              <a:gd name="connsiteX67" fmla="*/ 948237 w 3252899"/>
              <a:gd name="connsiteY67" fmla="*/ 305645 h 2543547"/>
              <a:gd name="connsiteX68" fmla="*/ 971421 w 3252899"/>
              <a:gd name="connsiteY68" fmla="*/ 359737 h 2543547"/>
              <a:gd name="connsiteX69" fmla="*/ 1010057 w 3252899"/>
              <a:gd name="connsiteY69" fmla="*/ 390646 h 2543547"/>
              <a:gd name="connsiteX70" fmla="*/ 1038391 w 3252899"/>
              <a:gd name="connsiteY70" fmla="*/ 408677 h 2543547"/>
              <a:gd name="connsiteX71" fmla="*/ 1027025 w 3252899"/>
              <a:gd name="connsiteY71" fmla="*/ 458575 h 2543547"/>
              <a:gd name="connsiteX72" fmla="*/ 981694 w 3252899"/>
              <a:gd name="connsiteY72" fmla="*/ 471784 h 2543547"/>
              <a:gd name="connsiteX73" fmla="*/ 899374 w 3252899"/>
              <a:gd name="connsiteY73" fmla="*/ 398449 h 2543547"/>
              <a:gd name="connsiteX74" fmla="*/ 783260 w 3252899"/>
              <a:gd name="connsiteY74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12946 w 3252899"/>
              <a:gd name="connsiteY46" fmla="*/ 768504 h 2543547"/>
              <a:gd name="connsiteX47" fmla="*/ 1038391 w 3252899"/>
              <a:gd name="connsiteY47" fmla="*/ 738375 h 2543547"/>
              <a:gd name="connsiteX48" fmla="*/ 1082178 w 3252899"/>
              <a:gd name="connsiteY48" fmla="*/ 692011 h 2543547"/>
              <a:gd name="connsiteX49" fmla="*/ 1265058 w 3252899"/>
              <a:gd name="connsiteY49" fmla="*/ 694588 h 2543547"/>
              <a:gd name="connsiteX50" fmla="*/ 1326877 w 3252899"/>
              <a:gd name="connsiteY50" fmla="*/ 679133 h 2543547"/>
              <a:gd name="connsiteX51" fmla="*/ 1339023 w 3252899"/>
              <a:gd name="connsiteY51" fmla="*/ 649590 h 2543547"/>
              <a:gd name="connsiteX52" fmla="*/ 1362938 w 3252899"/>
              <a:gd name="connsiteY52" fmla="*/ 630193 h 2543547"/>
              <a:gd name="connsiteX53" fmla="*/ 1370666 w 3252899"/>
              <a:gd name="connsiteY53" fmla="*/ 596708 h 2543547"/>
              <a:gd name="connsiteX54" fmla="*/ 1411878 w 3252899"/>
              <a:gd name="connsiteY54" fmla="*/ 586405 h 2543547"/>
              <a:gd name="connsiteX55" fmla="*/ 1427333 w 3252899"/>
              <a:gd name="connsiteY55" fmla="*/ 555495 h 2543547"/>
              <a:gd name="connsiteX56" fmla="*/ 1414454 w 3252899"/>
              <a:gd name="connsiteY56" fmla="*/ 527162 h 2543547"/>
              <a:gd name="connsiteX57" fmla="*/ 1445363 w 3252899"/>
              <a:gd name="connsiteY57" fmla="*/ 483374 h 2543547"/>
              <a:gd name="connsiteX58" fmla="*/ 1453145 w 3252899"/>
              <a:gd name="connsiteY58" fmla="*/ 470054 h 2543547"/>
              <a:gd name="connsiteX59" fmla="*/ 1440211 w 3252899"/>
              <a:gd name="connsiteY59" fmla="*/ 437010 h 2543547"/>
              <a:gd name="connsiteX60" fmla="*/ 1294163 w 3252899"/>
              <a:gd name="connsiteY60" fmla="*/ 376718 h 2543547"/>
              <a:gd name="connsiteX61" fmla="*/ 1205816 w 3252899"/>
              <a:gd name="connsiteY61" fmla="*/ 377767 h 2543547"/>
              <a:gd name="connsiteX62" fmla="*/ 1024046 w 3252899"/>
              <a:gd name="connsiteY62" fmla="*/ 241454 h 2543547"/>
              <a:gd name="connsiteX63" fmla="*/ 901942 w 3252899"/>
              <a:gd name="connsiteY63" fmla="*/ 197757 h 2543547"/>
              <a:gd name="connsiteX64" fmla="*/ 907027 w 3252899"/>
              <a:gd name="connsiteY64" fmla="*/ 228374 h 2543547"/>
              <a:gd name="connsiteX65" fmla="*/ 878692 w 3252899"/>
              <a:gd name="connsiteY65" fmla="*/ 238676 h 2543547"/>
              <a:gd name="connsiteX66" fmla="*/ 858086 w 3252899"/>
              <a:gd name="connsiteY66" fmla="*/ 267009 h 2543547"/>
              <a:gd name="connsiteX67" fmla="*/ 870965 w 3252899"/>
              <a:gd name="connsiteY67" fmla="*/ 305645 h 2543547"/>
              <a:gd name="connsiteX68" fmla="*/ 948237 w 3252899"/>
              <a:gd name="connsiteY68" fmla="*/ 305645 h 2543547"/>
              <a:gd name="connsiteX69" fmla="*/ 971421 w 3252899"/>
              <a:gd name="connsiteY69" fmla="*/ 359737 h 2543547"/>
              <a:gd name="connsiteX70" fmla="*/ 1010057 w 3252899"/>
              <a:gd name="connsiteY70" fmla="*/ 390646 h 2543547"/>
              <a:gd name="connsiteX71" fmla="*/ 1038391 w 3252899"/>
              <a:gd name="connsiteY71" fmla="*/ 408677 h 2543547"/>
              <a:gd name="connsiteX72" fmla="*/ 1027025 w 3252899"/>
              <a:gd name="connsiteY72" fmla="*/ 458575 h 2543547"/>
              <a:gd name="connsiteX73" fmla="*/ 981694 w 3252899"/>
              <a:gd name="connsiteY73" fmla="*/ 471784 h 2543547"/>
              <a:gd name="connsiteX74" fmla="*/ 899374 w 3252899"/>
              <a:gd name="connsiteY74" fmla="*/ 398449 h 2543547"/>
              <a:gd name="connsiteX75" fmla="*/ 783260 w 3252899"/>
              <a:gd name="connsiteY75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9891 h 2543547"/>
              <a:gd name="connsiteX47" fmla="*/ 1112946 w 3252899"/>
              <a:gd name="connsiteY47" fmla="*/ 768504 h 2543547"/>
              <a:gd name="connsiteX48" fmla="*/ 1038391 w 3252899"/>
              <a:gd name="connsiteY48" fmla="*/ 738375 h 2543547"/>
              <a:gd name="connsiteX49" fmla="*/ 1082178 w 3252899"/>
              <a:gd name="connsiteY49" fmla="*/ 692011 h 2543547"/>
              <a:gd name="connsiteX50" fmla="*/ 1265058 w 3252899"/>
              <a:gd name="connsiteY50" fmla="*/ 694588 h 2543547"/>
              <a:gd name="connsiteX51" fmla="*/ 1326877 w 3252899"/>
              <a:gd name="connsiteY51" fmla="*/ 679133 h 2543547"/>
              <a:gd name="connsiteX52" fmla="*/ 1339023 w 3252899"/>
              <a:gd name="connsiteY52" fmla="*/ 649590 h 2543547"/>
              <a:gd name="connsiteX53" fmla="*/ 1362938 w 3252899"/>
              <a:gd name="connsiteY53" fmla="*/ 630193 h 2543547"/>
              <a:gd name="connsiteX54" fmla="*/ 1370666 w 3252899"/>
              <a:gd name="connsiteY54" fmla="*/ 596708 h 2543547"/>
              <a:gd name="connsiteX55" fmla="*/ 1411878 w 3252899"/>
              <a:gd name="connsiteY55" fmla="*/ 586405 h 2543547"/>
              <a:gd name="connsiteX56" fmla="*/ 1427333 w 3252899"/>
              <a:gd name="connsiteY56" fmla="*/ 555495 h 2543547"/>
              <a:gd name="connsiteX57" fmla="*/ 1414454 w 3252899"/>
              <a:gd name="connsiteY57" fmla="*/ 527162 h 2543547"/>
              <a:gd name="connsiteX58" fmla="*/ 1445363 w 3252899"/>
              <a:gd name="connsiteY58" fmla="*/ 483374 h 2543547"/>
              <a:gd name="connsiteX59" fmla="*/ 1453145 w 3252899"/>
              <a:gd name="connsiteY59" fmla="*/ 470054 h 2543547"/>
              <a:gd name="connsiteX60" fmla="*/ 1440211 w 3252899"/>
              <a:gd name="connsiteY60" fmla="*/ 437010 h 2543547"/>
              <a:gd name="connsiteX61" fmla="*/ 1294163 w 3252899"/>
              <a:gd name="connsiteY61" fmla="*/ 376718 h 2543547"/>
              <a:gd name="connsiteX62" fmla="*/ 1205816 w 3252899"/>
              <a:gd name="connsiteY62" fmla="*/ 377767 h 2543547"/>
              <a:gd name="connsiteX63" fmla="*/ 1024046 w 3252899"/>
              <a:gd name="connsiteY63" fmla="*/ 241454 h 2543547"/>
              <a:gd name="connsiteX64" fmla="*/ 901942 w 3252899"/>
              <a:gd name="connsiteY64" fmla="*/ 197757 h 2543547"/>
              <a:gd name="connsiteX65" fmla="*/ 907027 w 3252899"/>
              <a:gd name="connsiteY65" fmla="*/ 228374 h 2543547"/>
              <a:gd name="connsiteX66" fmla="*/ 878692 w 3252899"/>
              <a:gd name="connsiteY66" fmla="*/ 238676 h 2543547"/>
              <a:gd name="connsiteX67" fmla="*/ 858086 w 3252899"/>
              <a:gd name="connsiteY67" fmla="*/ 267009 h 2543547"/>
              <a:gd name="connsiteX68" fmla="*/ 870965 w 3252899"/>
              <a:gd name="connsiteY68" fmla="*/ 305645 h 2543547"/>
              <a:gd name="connsiteX69" fmla="*/ 948237 w 3252899"/>
              <a:gd name="connsiteY69" fmla="*/ 305645 h 2543547"/>
              <a:gd name="connsiteX70" fmla="*/ 971421 w 3252899"/>
              <a:gd name="connsiteY70" fmla="*/ 359737 h 2543547"/>
              <a:gd name="connsiteX71" fmla="*/ 1010057 w 3252899"/>
              <a:gd name="connsiteY71" fmla="*/ 390646 h 2543547"/>
              <a:gd name="connsiteX72" fmla="*/ 1038391 w 3252899"/>
              <a:gd name="connsiteY72" fmla="*/ 408677 h 2543547"/>
              <a:gd name="connsiteX73" fmla="*/ 1027025 w 3252899"/>
              <a:gd name="connsiteY73" fmla="*/ 458575 h 2543547"/>
              <a:gd name="connsiteX74" fmla="*/ 981694 w 3252899"/>
              <a:gd name="connsiteY74" fmla="*/ 471784 h 2543547"/>
              <a:gd name="connsiteX75" fmla="*/ 899374 w 3252899"/>
              <a:gd name="connsiteY75" fmla="*/ 398449 h 2543547"/>
              <a:gd name="connsiteX76" fmla="*/ 783260 w 3252899"/>
              <a:gd name="connsiteY76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12946 w 3252899"/>
              <a:gd name="connsiteY47" fmla="*/ 768504 h 2543547"/>
              <a:gd name="connsiteX48" fmla="*/ 1038391 w 3252899"/>
              <a:gd name="connsiteY48" fmla="*/ 738375 h 2543547"/>
              <a:gd name="connsiteX49" fmla="*/ 1082178 w 3252899"/>
              <a:gd name="connsiteY49" fmla="*/ 692011 h 2543547"/>
              <a:gd name="connsiteX50" fmla="*/ 1265058 w 3252899"/>
              <a:gd name="connsiteY50" fmla="*/ 694588 h 2543547"/>
              <a:gd name="connsiteX51" fmla="*/ 1326877 w 3252899"/>
              <a:gd name="connsiteY51" fmla="*/ 679133 h 2543547"/>
              <a:gd name="connsiteX52" fmla="*/ 1339023 w 3252899"/>
              <a:gd name="connsiteY52" fmla="*/ 649590 h 2543547"/>
              <a:gd name="connsiteX53" fmla="*/ 1362938 w 3252899"/>
              <a:gd name="connsiteY53" fmla="*/ 630193 h 2543547"/>
              <a:gd name="connsiteX54" fmla="*/ 1370666 w 3252899"/>
              <a:gd name="connsiteY54" fmla="*/ 596708 h 2543547"/>
              <a:gd name="connsiteX55" fmla="*/ 1411878 w 3252899"/>
              <a:gd name="connsiteY55" fmla="*/ 586405 h 2543547"/>
              <a:gd name="connsiteX56" fmla="*/ 1427333 w 3252899"/>
              <a:gd name="connsiteY56" fmla="*/ 555495 h 2543547"/>
              <a:gd name="connsiteX57" fmla="*/ 1414454 w 3252899"/>
              <a:gd name="connsiteY57" fmla="*/ 527162 h 2543547"/>
              <a:gd name="connsiteX58" fmla="*/ 1445363 w 3252899"/>
              <a:gd name="connsiteY58" fmla="*/ 483374 h 2543547"/>
              <a:gd name="connsiteX59" fmla="*/ 1453145 w 3252899"/>
              <a:gd name="connsiteY59" fmla="*/ 470054 h 2543547"/>
              <a:gd name="connsiteX60" fmla="*/ 1440211 w 3252899"/>
              <a:gd name="connsiteY60" fmla="*/ 437010 h 2543547"/>
              <a:gd name="connsiteX61" fmla="*/ 1294163 w 3252899"/>
              <a:gd name="connsiteY61" fmla="*/ 376718 h 2543547"/>
              <a:gd name="connsiteX62" fmla="*/ 1205816 w 3252899"/>
              <a:gd name="connsiteY62" fmla="*/ 377767 h 2543547"/>
              <a:gd name="connsiteX63" fmla="*/ 1024046 w 3252899"/>
              <a:gd name="connsiteY63" fmla="*/ 241454 h 2543547"/>
              <a:gd name="connsiteX64" fmla="*/ 901942 w 3252899"/>
              <a:gd name="connsiteY64" fmla="*/ 197757 h 2543547"/>
              <a:gd name="connsiteX65" fmla="*/ 907027 w 3252899"/>
              <a:gd name="connsiteY65" fmla="*/ 228374 h 2543547"/>
              <a:gd name="connsiteX66" fmla="*/ 878692 w 3252899"/>
              <a:gd name="connsiteY66" fmla="*/ 238676 h 2543547"/>
              <a:gd name="connsiteX67" fmla="*/ 858086 w 3252899"/>
              <a:gd name="connsiteY67" fmla="*/ 267009 h 2543547"/>
              <a:gd name="connsiteX68" fmla="*/ 870965 w 3252899"/>
              <a:gd name="connsiteY68" fmla="*/ 305645 h 2543547"/>
              <a:gd name="connsiteX69" fmla="*/ 948237 w 3252899"/>
              <a:gd name="connsiteY69" fmla="*/ 305645 h 2543547"/>
              <a:gd name="connsiteX70" fmla="*/ 971421 w 3252899"/>
              <a:gd name="connsiteY70" fmla="*/ 359737 h 2543547"/>
              <a:gd name="connsiteX71" fmla="*/ 1010057 w 3252899"/>
              <a:gd name="connsiteY71" fmla="*/ 390646 h 2543547"/>
              <a:gd name="connsiteX72" fmla="*/ 1038391 w 3252899"/>
              <a:gd name="connsiteY72" fmla="*/ 408677 h 2543547"/>
              <a:gd name="connsiteX73" fmla="*/ 1027025 w 3252899"/>
              <a:gd name="connsiteY73" fmla="*/ 458575 h 2543547"/>
              <a:gd name="connsiteX74" fmla="*/ 981694 w 3252899"/>
              <a:gd name="connsiteY74" fmla="*/ 471784 h 2543547"/>
              <a:gd name="connsiteX75" fmla="*/ 899374 w 3252899"/>
              <a:gd name="connsiteY75" fmla="*/ 398449 h 2543547"/>
              <a:gd name="connsiteX76" fmla="*/ 783260 w 3252899"/>
              <a:gd name="connsiteY76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38391 w 3252899"/>
              <a:gd name="connsiteY48" fmla="*/ 738375 h 2543547"/>
              <a:gd name="connsiteX49" fmla="*/ 1082178 w 3252899"/>
              <a:gd name="connsiteY49" fmla="*/ 692011 h 2543547"/>
              <a:gd name="connsiteX50" fmla="*/ 1265058 w 3252899"/>
              <a:gd name="connsiteY50" fmla="*/ 694588 h 2543547"/>
              <a:gd name="connsiteX51" fmla="*/ 1326877 w 3252899"/>
              <a:gd name="connsiteY51" fmla="*/ 679133 h 2543547"/>
              <a:gd name="connsiteX52" fmla="*/ 1339023 w 3252899"/>
              <a:gd name="connsiteY52" fmla="*/ 649590 h 2543547"/>
              <a:gd name="connsiteX53" fmla="*/ 1362938 w 3252899"/>
              <a:gd name="connsiteY53" fmla="*/ 630193 h 2543547"/>
              <a:gd name="connsiteX54" fmla="*/ 1370666 w 3252899"/>
              <a:gd name="connsiteY54" fmla="*/ 596708 h 2543547"/>
              <a:gd name="connsiteX55" fmla="*/ 1411878 w 3252899"/>
              <a:gd name="connsiteY55" fmla="*/ 586405 h 2543547"/>
              <a:gd name="connsiteX56" fmla="*/ 1427333 w 3252899"/>
              <a:gd name="connsiteY56" fmla="*/ 555495 h 2543547"/>
              <a:gd name="connsiteX57" fmla="*/ 1414454 w 3252899"/>
              <a:gd name="connsiteY57" fmla="*/ 527162 h 2543547"/>
              <a:gd name="connsiteX58" fmla="*/ 1445363 w 3252899"/>
              <a:gd name="connsiteY58" fmla="*/ 483374 h 2543547"/>
              <a:gd name="connsiteX59" fmla="*/ 1453145 w 3252899"/>
              <a:gd name="connsiteY59" fmla="*/ 470054 h 2543547"/>
              <a:gd name="connsiteX60" fmla="*/ 1440211 w 3252899"/>
              <a:gd name="connsiteY60" fmla="*/ 437010 h 2543547"/>
              <a:gd name="connsiteX61" fmla="*/ 1294163 w 3252899"/>
              <a:gd name="connsiteY61" fmla="*/ 376718 h 2543547"/>
              <a:gd name="connsiteX62" fmla="*/ 1205816 w 3252899"/>
              <a:gd name="connsiteY62" fmla="*/ 377767 h 2543547"/>
              <a:gd name="connsiteX63" fmla="*/ 1024046 w 3252899"/>
              <a:gd name="connsiteY63" fmla="*/ 241454 h 2543547"/>
              <a:gd name="connsiteX64" fmla="*/ 901942 w 3252899"/>
              <a:gd name="connsiteY64" fmla="*/ 197757 h 2543547"/>
              <a:gd name="connsiteX65" fmla="*/ 907027 w 3252899"/>
              <a:gd name="connsiteY65" fmla="*/ 228374 h 2543547"/>
              <a:gd name="connsiteX66" fmla="*/ 878692 w 3252899"/>
              <a:gd name="connsiteY66" fmla="*/ 238676 h 2543547"/>
              <a:gd name="connsiteX67" fmla="*/ 858086 w 3252899"/>
              <a:gd name="connsiteY67" fmla="*/ 267009 h 2543547"/>
              <a:gd name="connsiteX68" fmla="*/ 870965 w 3252899"/>
              <a:gd name="connsiteY68" fmla="*/ 305645 h 2543547"/>
              <a:gd name="connsiteX69" fmla="*/ 948237 w 3252899"/>
              <a:gd name="connsiteY69" fmla="*/ 305645 h 2543547"/>
              <a:gd name="connsiteX70" fmla="*/ 971421 w 3252899"/>
              <a:gd name="connsiteY70" fmla="*/ 359737 h 2543547"/>
              <a:gd name="connsiteX71" fmla="*/ 1010057 w 3252899"/>
              <a:gd name="connsiteY71" fmla="*/ 390646 h 2543547"/>
              <a:gd name="connsiteX72" fmla="*/ 1038391 w 3252899"/>
              <a:gd name="connsiteY72" fmla="*/ 408677 h 2543547"/>
              <a:gd name="connsiteX73" fmla="*/ 1027025 w 3252899"/>
              <a:gd name="connsiteY73" fmla="*/ 458575 h 2543547"/>
              <a:gd name="connsiteX74" fmla="*/ 981694 w 3252899"/>
              <a:gd name="connsiteY74" fmla="*/ 471784 h 2543547"/>
              <a:gd name="connsiteX75" fmla="*/ 899374 w 3252899"/>
              <a:gd name="connsiteY75" fmla="*/ 398449 h 2543547"/>
              <a:gd name="connsiteX76" fmla="*/ 783260 w 3252899"/>
              <a:gd name="connsiteY76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082178 w 3252899"/>
              <a:gd name="connsiteY49" fmla="*/ 692011 h 2543547"/>
              <a:gd name="connsiteX50" fmla="*/ 1265058 w 3252899"/>
              <a:gd name="connsiteY50" fmla="*/ 694588 h 2543547"/>
              <a:gd name="connsiteX51" fmla="*/ 1326877 w 3252899"/>
              <a:gd name="connsiteY51" fmla="*/ 679133 h 2543547"/>
              <a:gd name="connsiteX52" fmla="*/ 1339023 w 3252899"/>
              <a:gd name="connsiteY52" fmla="*/ 649590 h 2543547"/>
              <a:gd name="connsiteX53" fmla="*/ 1362938 w 3252899"/>
              <a:gd name="connsiteY53" fmla="*/ 630193 h 2543547"/>
              <a:gd name="connsiteX54" fmla="*/ 1370666 w 3252899"/>
              <a:gd name="connsiteY54" fmla="*/ 596708 h 2543547"/>
              <a:gd name="connsiteX55" fmla="*/ 1411878 w 3252899"/>
              <a:gd name="connsiteY55" fmla="*/ 586405 h 2543547"/>
              <a:gd name="connsiteX56" fmla="*/ 1427333 w 3252899"/>
              <a:gd name="connsiteY56" fmla="*/ 555495 h 2543547"/>
              <a:gd name="connsiteX57" fmla="*/ 1414454 w 3252899"/>
              <a:gd name="connsiteY57" fmla="*/ 527162 h 2543547"/>
              <a:gd name="connsiteX58" fmla="*/ 1445363 w 3252899"/>
              <a:gd name="connsiteY58" fmla="*/ 483374 h 2543547"/>
              <a:gd name="connsiteX59" fmla="*/ 1453145 w 3252899"/>
              <a:gd name="connsiteY59" fmla="*/ 470054 h 2543547"/>
              <a:gd name="connsiteX60" fmla="*/ 1440211 w 3252899"/>
              <a:gd name="connsiteY60" fmla="*/ 437010 h 2543547"/>
              <a:gd name="connsiteX61" fmla="*/ 1294163 w 3252899"/>
              <a:gd name="connsiteY61" fmla="*/ 376718 h 2543547"/>
              <a:gd name="connsiteX62" fmla="*/ 1205816 w 3252899"/>
              <a:gd name="connsiteY62" fmla="*/ 377767 h 2543547"/>
              <a:gd name="connsiteX63" fmla="*/ 1024046 w 3252899"/>
              <a:gd name="connsiteY63" fmla="*/ 241454 h 2543547"/>
              <a:gd name="connsiteX64" fmla="*/ 901942 w 3252899"/>
              <a:gd name="connsiteY64" fmla="*/ 197757 h 2543547"/>
              <a:gd name="connsiteX65" fmla="*/ 907027 w 3252899"/>
              <a:gd name="connsiteY65" fmla="*/ 228374 h 2543547"/>
              <a:gd name="connsiteX66" fmla="*/ 878692 w 3252899"/>
              <a:gd name="connsiteY66" fmla="*/ 238676 h 2543547"/>
              <a:gd name="connsiteX67" fmla="*/ 858086 w 3252899"/>
              <a:gd name="connsiteY67" fmla="*/ 267009 h 2543547"/>
              <a:gd name="connsiteX68" fmla="*/ 870965 w 3252899"/>
              <a:gd name="connsiteY68" fmla="*/ 305645 h 2543547"/>
              <a:gd name="connsiteX69" fmla="*/ 948237 w 3252899"/>
              <a:gd name="connsiteY69" fmla="*/ 305645 h 2543547"/>
              <a:gd name="connsiteX70" fmla="*/ 971421 w 3252899"/>
              <a:gd name="connsiteY70" fmla="*/ 359737 h 2543547"/>
              <a:gd name="connsiteX71" fmla="*/ 1010057 w 3252899"/>
              <a:gd name="connsiteY71" fmla="*/ 390646 h 2543547"/>
              <a:gd name="connsiteX72" fmla="*/ 1038391 w 3252899"/>
              <a:gd name="connsiteY72" fmla="*/ 408677 h 2543547"/>
              <a:gd name="connsiteX73" fmla="*/ 1027025 w 3252899"/>
              <a:gd name="connsiteY73" fmla="*/ 458575 h 2543547"/>
              <a:gd name="connsiteX74" fmla="*/ 981694 w 3252899"/>
              <a:gd name="connsiteY74" fmla="*/ 471784 h 2543547"/>
              <a:gd name="connsiteX75" fmla="*/ 899374 w 3252899"/>
              <a:gd name="connsiteY75" fmla="*/ 398449 h 2543547"/>
              <a:gd name="connsiteX76" fmla="*/ 783260 w 3252899"/>
              <a:gd name="connsiteY76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265058 w 3252899"/>
              <a:gd name="connsiteY50" fmla="*/ 694588 h 2543547"/>
              <a:gd name="connsiteX51" fmla="*/ 1326877 w 3252899"/>
              <a:gd name="connsiteY51" fmla="*/ 679133 h 2543547"/>
              <a:gd name="connsiteX52" fmla="*/ 1339023 w 3252899"/>
              <a:gd name="connsiteY52" fmla="*/ 649590 h 2543547"/>
              <a:gd name="connsiteX53" fmla="*/ 1362938 w 3252899"/>
              <a:gd name="connsiteY53" fmla="*/ 630193 h 2543547"/>
              <a:gd name="connsiteX54" fmla="*/ 1370666 w 3252899"/>
              <a:gd name="connsiteY54" fmla="*/ 596708 h 2543547"/>
              <a:gd name="connsiteX55" fmla="*/ 1411878 w 3252899"/>
              <a:gd name="connsiteY55" fmla="*/ 586405 h 2543547"/>
              <a:gd name="connsiteX56" fmla="*/ 1427333 w 3252899"/>
              <a:gd name="connsiteY56" fmla="*/ 555495 h 2543547"/>
              <a:gd name="connsiteX57" fmla="*/ 1414454 w 3252899"/>
              <a:gd name="connsiteY57" fmla="*/ 527162 h 2543547"/>
              <a:gd name="connsiteX58" fmla="*/ 1445363 w 3252899"/>
              <a:gd name="connsiteY58" fmla="*/ 483374 h 2543547"/>
              <a:gd name="connsiteX59" fmla="*/ 1453145 w 3252899"/>
              <a:gd name="connsiteY59" fmla="*/ 470054 h 2543547"/>
              <a:gd name="connsiteX60" fmla="*/ 1440211 w 3252899"/>
              <a:gd name="connsiteY60" fmla="*/ 437010 h 2543547"/>
              <a:gd name="connsiteX61" fmla="*/ 1294163 w 3252899"/>
              <a:gd name="connsiteY61" fmla="*/ 376718 h 2543547"/>
              <a:gd name="connsiteX62" fmla="*/ 1205816 w 3252899"/>
              <a:gd name="connsiteY62" fmla="*/ 377767 h 2543547"/>
              <a:gd name="connsiteX63" fmla="*/ 1024046 w 3252899"/>
              <a:gd name="connsiteY63" fmla="*/ 241454 h 2543547"/>
              <a:gd name="connsiteX64" fmla="*/ 901942 w 3252899"/>
              <a:gd name="connsiteY64" fmla="*/ 197757 h 2543547"/>
              <a:gd name="connsiteX65" fmla="*/ 907027 w 3252899"/>
              <a:gd name="connsiteY65" fmla="*/ 228374 h 2543547"/>
              <a:gd name="connsiteX66" fmla="*/ 878692 w 3252899"/>
              <a:gd name="connsiteY66" fmla="*/ 238676 h 2543547"/>
              <a:gd name="connsiteX67" fmla="*/ 858086 w 3252899"/>
              <a:gd name="connsiteY67" fmla="*/ 267009 h 2543547"/>
              <a:gd name="connsiteX68" fmla="*/ 870965 w 3252899"/>
              <a:gd name="connsiteY68" fmla="*/ 305645 h 2543547"/>
              <a:gd name="connsiteX69" fmla="*/ 948237 w 3252899"/>
              <a:gd name="connsiteY69" fmla="*/ 305645 h 2543547"/>
              <a:gd name="connsiteX70" fmla="*/ 971421 w 3252899"/>
              <a:gd name="connsiteY70" fmla="*/ 359737 h 2543547"/>
              <a:gd name="connsiteX71" fmla="*/ 1010057 w 3252899"/>
              <a:gd name="connsiteY71" fmla="*/ 390646 h 2543547"/>
              <a:gd name="connsiteX72" fmla="*/ 1038391 w 3252899"/>
              <a:gd name="connsiteY72" fmla="*/ 408677 h 2543547"/>
              <a:gd name="connsiteX73" fmla="*/ 1027025 w 3252899"/>
              <a:gd name="connsiteY73" fmla="*/ 458575 h 2543547"/>
              <a:gd name="connsiteX74" fmla="*/ 981694 w 3252899"/>
              <a:gd name="connsiteY74" fmla="*/ 471784 h 2543547"/>
              <a:gd name="connsiteX75" fmla="*/ 899374 w 3252899"/>
              <a:gd name="connsiteY75" fmla="*/ 398449 h 2543547"/>
              <a:gd name="connsiteX76" fmla="*/ 783260 w 3252899"/>
              <a:gd name="connsiteY76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98089 w 3252899"/>
              <a:gd name="connsiteY50" fmla="*/ 717769 h 2543547"/>
              <a:gd name="connsiteX51" fmla="*/ 1265058 w 3252899"/>
              <a:gd name="connsiteY51" fmla="*/ 694588 h 2543547"/>
              <a:gd name="connsiteX52" fmla="*/ 1326877 w 3252899"/>
              <a:gd name="connsiteY52" fmla="*/ 679133 h 2543547"/>
              <a:gd name="connsiteX53" fmla="*/ 1339023 w 3252899"/>
              <a:gd name="connsiteY53" fmla="*/ 649590 h 2543547"/>
              <a:gd name="connsiteX54" fmla="*/ 1362938 w 3252899"/>
              <a:gd name="connsiteY54" fmla="*/ 630193 h 2543547"/>
              <a:gd name="connsiteX55" fmla="*/ 1370666 w 3252899"/>
              <a:gd name="connsiteY55" fmla="*/ 596708 h 2543547"/>
              <a:gd name="connsiteX56" fmla="*/ 1411878 w 3252899"/>
              <a:gd name="connsiteY56" fmla="*/ 586405 h 2543547"/>
              <a:gd name="connsiteX57" fmla="*/ 1427333 w 3252899"/>
              <a:gd name="connsiteY57" fmla="*/ 555495 h 2543547"/>
              <a:gd name="connsiteX58" fmla="*/ 1414454 w 3252899"/>
              <a:gd name="connsiteY58" fmla="*/ 527162 h 2543547"/>
              <a:gd name="connsiteX59" fmla="*/ 1445363 w 3252899"/>
              <a:gd name="connsiteY59" fmla="*/ 483374 h 2543547"/>
              <a:gd name="connsiteX60" fmla="*/ 1453145 w 3252899"/>
              <a:gd name="connsiteY60" fmla="*/ 470054 h 2543547"/>
              <a:gd name="connsiteX61" fmla="*/ 1440211 w 3252899"/>
              <a:gd name="connsiteY61" fmla="*/ 437010 h 2543547"/>
              <a:gd name="connsiteX62" fmla="*/ 1294163 w 3252899"/>
              <a:gd name="connsiteY62" fmla="*/ 376718 h 2543547"/>
              <a:gd name="connsiteX63" fmla="*/ 1205816 w 3252899"/>
              <a:gd name="connsiteY63" fmla="*/ 377767 h 2543547"/>
              <a:gd name="connsiteX64" fmla="*/ 1024046 w 3252899"/>
              <a:gd name="connsiteY64" fmla="*/ 241454 h 2543547"/>
              <a:gd name="connsiteX65" fmla="*/ 901942 w 3252899"/>
              <a:gd name="connsiteY65" fmla="*/ 197757 h 2543547"/>
              <a:gd name="connsiteX66" fmla="*/ 907027 w 3252899"/>
              <a:gd name="connsiteY66" fmla="*/ 228374 h 2543547"/>
              <a:gd name="connsiteX67" fmla="*/ 878692 w 3252899"/>
              <a:gd name="connsiteY67" fmla="*/ 238676 h 2543547"/>
              <a:gd name="connsiteX68" fmla="*/ 858086 w 3252899"/>
              <a:gd name="connsiteY68" fmla="*/ 267009 h 2543547"/>
              <a:gd name="connsiteX69" fmla="*/ 870965 w 3252899"/>
              <a:gd name="connsiteY69" fmla="*/ 305645 h 2543547"/>
              <a:gd name="connsiteX70" fmla="*/ 948237 w 3252899"/>
              <a:gd name="connsiteY70" fmla="*/ 305645 h 2543547"/>
              <a:gd name="connsiteX71" fmla="*/ 971421 w 3252899"/>
              <a:gd name="connsiteY71" fmla="*/ 359737 h 2543547"/>
              <a:gd name="connsiteX72" fmla="*/ 1010057 w 3252899"/>
              <a:gd name="connsiteY72" fmla="*/ 390646 h 2543547"/>
              <a:gd name="connsiteX73" fmla="*/ 1038391 w 3252899"/>
              <a:gd name="connsiteY73" fmla="*/ 408677 h 2543547"/>
              <a:gd name="connsiteX74" fmla="*/ 1027025 w 3252899"/>
              <a:gd name="connsiteY74" fmla="*/ 458575 h 2543547"/>
              <a:gd name="connsiteX75" fmla="*/ 981694 w 3252899"/>
              <a:gd name="connsiteY75" fmla="*/ 471784 h 2543547"/>
              <a:gd name="connsiteX76" fmla="*/ 899374 w 3252899"/>
              <a:gd name="connsiteY76" fmla="*/ 398449 h 2543547"/>
              <a:gd name="connsiteX77" fmla="*/ 783260 w 3252899"/>
              <a:gd name="connsiteY77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98089 w 3252899"/>
              <a:gd name="connsiteY50" fmla="*/ 717769 h 2543547"/>
              <a:gd name="connsiteX51" fmla="*/ 1198089 w 3252899"/>
              <a:gd name="connsiteY51" fmla="*/ 717769 h 2543547"/>
              <a:gd name="connsiteX52" fmla="*/ 1265058 w 3252899"/>
              <a:gd name="connsiteY52" fmla="*/ 694588 h 2543547"/>
              <a:gd name="connsiteX53" fmla="*/ 1326877 w 3252899"/>
              <a:gd name="connsiteY53" fmla="*/ 679133 h 2543547"/>
              <a:gd name="connsiteX54" fmla="*/ 1339023 w 3252899"/>
              <a:gd name="connsiteY54" fmla="*/ 649590 h 2543547"/>
              <a:gd name="connsiteX55" fmla="*/ 1362938 w 3252899"/>
              <a:gd name="connsiteY55" fmla="*/ 630193 h 2543547"/>
              <a:gd name="connsiteX56" fmla="*/ 1370666 w 3252899"/>
              <a:gd name="connsiteY56" fmla="*/ 596708 h 2543547"/>
              <a:gd name="connsiteX57" fmla="*/ 1411878 w 3252899"/>
              <a:gd name="connsiteY57" fmla="*/ 586405 h 2543547"/>
              <a:gd name="connsiteX58" fmla="*/ 1427333 w 3252899"/>
              <a:gd name="connsiteY58" fmla="*/ 555495 h 2543547"/>
              <a:gd name="connsiteX59" fmla="*/ 1414454 w 3252899"/>
              <a:gd name="connsiteY59" fmla="*/ 527162 h 2543547"/>
              <a:gd name="connsiteX60" fmla="*/ 1445363 w 3252899"/>
              <a:gd name="connsiteY60" fmla="*/ 483374 h 2543547"/>
              <a:gd name="connsiteX61" fmla="*/ 1453145 w 3252899"/>
              <a:gd name="connsiteY61" fmla="*/ 470054 h 2543547"/>
              <a:gd name="connsiteX62" fmla="*/ 1440211 w 3252899"/>
              <a:gd name="connsiteY62" fmla="*/ 437010 h 2543547"/>
              <a:gd name="connsiteX63" fmla="*/ 1294163 w 3252899"/>
              <a:gd name="connsiteY63" fmla="*/ 376718 h 2543547"/>
              <a:gd name="connsiteX64" fmla="*/ 1205816 w 3252899"/>
              <a:gd name="connsiteY64" fmla="*/ 377767 h 2543547"/>
              <a:gd name="connsiteX65" fmla="*/ 1024046 w 3252899"/>
              <a:gd name="connsiteY65" fmla="*/ 241454 h 2543547"/>
              <a:gd name="connsiteX66" fmla="*/ 901942 w 3252899"/>
              <a:gd name="connsiteY66" fmla="*/ 197757 h 2543547"/>
              <a:gd name="connsiteX67" fmla="*/ 907027 w 3252899"/>
              <a:gd name="connsiteY67" fmla="*/ 228374 h 2543547"/>
              <a:gd name="connsiteX68" fmla="*/ 878692 w 3252899"/>
              <a:gd name="connsiteY68" fmla="*/ 238676 h 2543547"/>
              <a:gd name="connsiteX69" fmla="*/ 858086 w 3252899"/>
              <a:gd name="connsiteY69" fmla="*/ 267009 h 2543547"/>
              <a:gd name="connsiteX70" fmla="*/ 870965 w 3252899"/>
              <a:gd name="connsiteY70" fmla="*/ 305645 h 2543547"/>
              <a:gd name="connsiteX71" fmla="*/ 948237 w 3252899"/>
              <a:gd name="connsiteY71" fmla="*/ 305645 h 2543547"/>
              <a:gd name="connsiteX72" fmla="*/ 971421 w 3252899"/>
              <a:gd name="connsiteY72" fmla="*/ 359737 h 2543547"/>
              <a:gd name="connsiteX73" fmla="*/ 1010057 w 3252899"/>
              <a:gd name="connsiteY73" fmla="*/ 390646 h 2543547"/>
              <a:gd name="connsiteX74" fmla="*/ 1038391 w 3252899"/>
              <a:gd name="connsiteY74" fmla="*/ 408677 h 2543547"/>
              <a:gd name="connsiteX75" fmla="*/ 1027025 w 3252899"/>
              <a:gd name="connsiteY75" fmla="*/ 458575 h 2543547"/>
              <a:gd name="connsiteX76" fmla="*/ 981694 w 3252899"/>
              <a:gd name="connsiteY76" fmla="*/ 471784 h 2543547"/>
              <a:gd name="connsiteX77" fmla="*/ 899374 w 3252899"/>
              <a:gd name="connsiteY77" fmla="*/ 398449 h 2543547"/>
              <a:gd name="connsiteX78" fmla="*/ 783260 w 3252899"/>
              <a:gd name="connsiteY78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98089 w 3252899"/>
              <a:gd name="connsiteY50" fmla="*/ 717769 h 2543547"/>
              <a:gd name="connsiteX51" fmla="*/ 1195513 w 3252899"/>
              <a:gd name="connsiteY51" fmla="*/ 743526 h 2543547"/>
              <a:gd name="connsiteX52" fmla="*/ 1265058 w 3252899"/>
              <a:gd name="connsiteY52" fmla="*/ 694588 h 2543547"/>
              <a:gd name="connsiteX53" fmla="*/ 1326877 w 3252899"/>
              <a:gd name="connsiteY53" fmla="*/ 679133 h 2543547"/>
              <a:gd name="connsiteX54" fmla="*/ 1339023 w 3252899"/>
              <a:gd name="connsiteY54" fmla="*/ 649590 h 2543547"/>
              <a:gd name="connsiteX55" fmla="*/ 1362938 w 3252899"/>
              <a:gd name="connsiteY55" fmla="*/ 630193 h 2543547"/>
              <a:gd name="connsiteX56" fmla="*/ 1370666 w 3252899"/>
              <a:gd name="connsiteY56" fmla="*/ 596708 h 2543547"/>
              <a:gd name="connsiteX57" fmla="*/ 1411878 w 3252899"/>
              <a:gd name="connsiteY57" fmla="*/ 586405 h 2543547"/>
              <a:gd name="connsiteX58" fmla="*/ 1427333 w 3252899"/>
              <a:gd name="connsiteY58" fmla="*/ 555495 h 2543547"/>
              <a:gd name="connsiteX59" fmla="*/ 1414454 w 3252899"/>
              <a:gd name="connsiteY59" fmla="*/ 527162 h 2543547"/>
              <a:gd name="connsiteX60" fmla="*/ 1445363 w 3252899"/>
              <a:gd name="connsiteY60" fmla="*/ 483374 h 2543547"/>
              <a:gd name="connsiteX61" fmla="*/ 1453145 w 3252899"/>
              <a:gd name="connsiteY61" fmla="*/ 470054 h 2543547"/>
              <a:gd name="connsiteX62" fmla="*/ 1440211 w 3252899"/>
              <a:gd name="connsiteY62" fmla="*/ 437010 h 2543547"/>
              <a:gd name="connsiteX63" fmla="*/ 1294163 w 3252899"/>
              <a:gd name="connsiteY63" fmla="*/ 376718 h 2543547"/>
              <a:gd name="connsiteX64" fmla="*/ 1205816 w 3252899"/>
              <a:gd name="connsiteY64" fmla="*/ 377767 h 2543547"/>
              <a:gd name="connsiteX65" fmla="*/ 1024046 w 3252899"/>
              <a:gd name="connsiteY65" fmla="*/ 241454 h 2543547"/>
              <a:gd name="connsiteX66" fmla="*/ 901942 w 3252899"/>
              <a:gd name="connsiteY66" fmla="*/ 197757 h 2543547"/>
              <a:gd name="connsiteX67" fmla="*/ 907027 w 3252899"/>
              <a:gd name="connsiteY67" fmla="*/ 228374 h 2543547"/>
              <a:gd name="connsiteX68" fmla="*/ 878692 w 3252899"/>
              <a:gd name="connsiteY68" fmla="*/ 238676 h 2543547"/>
              <a:gd name="connsiteX69" fmla="*/ 858086 w 3252899"/>
              <a:gd name="connsiteY69" fmla="*/ 267009 h 2543547"/>
              <a:gd name="connsiteX70" fmla="*/ 870965 w 3252899"/>
              <a:gd name="connsiteY70" fmla="*/ 305645 h 2543547"/>
              <a:gd name="connsiteX71" fmla="*/ 948237 w 3252899"/>
              <a:gd name="connsiteY71" fmla="*/ 305645 h 2543547"/>
              <a:gd name="connsiteX72" fmla="*/ 971421 w 3252899"/>
              <a:gd name="connsiteY72" fmla="*/ 359737 h 2543547"/>
              <a:gd name="connsiteX73" fmla="*/ 1010057 w 3252899"/>
              <a:gd name="connsiteY73" fmla="*/ 390646 h 2543547"/>
              <a:gd name="connsiteX74" fmla="*/ 1038391 w 3252899"/>
              <a:gd name="connsiteY74" fmla="*/ 408677 h 2543547"/>
              <a:gd name="connsiteX75" fmla="*/ 1027025 w 3252899"/>
              <a:gd name="connsiteY75" fmla="*/ 458575 h 2543547"/>
              <a:gd name="connsiteX76" fmla="*/ 981694 w 3252899"/>
              <a:gd name="connsiteY76" fmla="*/ 471784 h 2543547"/>
              <a:gd name="connsiteX77" fmla="*/ 899374 w 3252899"/>
              <a:gd name="connsiteY77" fmla="*/ 398449 h 2543547"/>
              <a:gd name="connsiteX78" fmla="*/ 783260 w 3252899"/>
              <a:gd name="connsiteY78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98089 w 3252899"/>
              <a:gd name="connsiteY50" fmla="*/ 717769 h 2543547"/>
              <a:gd name="connsiteX51" fmla="*/ 1195513 w 3252899"/>
              <a:gd name="connsiteY51" fmla="*/ 743526 h 2543547"/>
              <a:gd name="connsiteX52" fmla="*/ 1272786 w 3252899"/>
              <a:gd name="connsiteY52" fmla="*/ 728072 h 2543547"/>
              <a:gd name="connsiteX53" fmla="*/ 1265058 w 3252899"/>
              <a:gd name="connsiteY53" fmla="*/ 694588 h 2543547"/>
              <a:gd name="connsiteX54" fmla="*/ 1326877 w 3252899"/>
              <a:gd name="connsiteY54" fmla="*/ 679133 h 2543547"/>
              <a:gd name="connsiteX55" fmla="*/ 1339023 w 3252899"/>
              <a:gd name="connsiteY55" fmla="*/ 649590 h 2543547"/>
              <a:gd name="connsiteX56" fmla="*/ 1362938 w 3252899"/>
              <a:gd name="connsiteY56" fmla="*/ 630193 h 2543547"/>
              <a:gd name="connsiteX57" fmla="*/ 1370666 w 3252899"/>
              <a:gd name="connsiteY57" fmla="*/ 596708 h 2543547"/>
              <a:gd name="connsiteX58" fmla="*/ 1411878 w 3252899"/>
              <a:gd name="connsiteY58" fmla="*/ 586405 h 2543547"/>
              <a:gd name="connsiteX59" fmla="*/ 1427333 w 3252899"/>
              <a:gd name="connsiteY59" fmla="*/ 555495 h 2543547"/>
              <a:gd name="connsiteX60" fmla="*/ 1414454 w 3252899"/>
              <a:gd name="connsiteY60" fmla="*/ 527162 h 2543547"/>
              <a:gd name="connsiteX61" fmla="*/ 1445363 w 3252899"/>
              <a:gd name="connsiteY61" fmla="*/ 483374 h 2543547"/>
              <a:gd name="connsiteX62" fmla="*/ 1453145 w 3252899"/>
              <a:gd name="connsiteY62" fmla="*/ 470054 h 2543547"/>
              <a:gd name="connsiteX63" fmla="*/ 1440211 w 3252899"/>
              <a:gd name="connsiteY63" fmla="*/ 437010 h 2543547"/>
              <a:gd name="connsiteX64" fmla="*/ 1294163 w 3252899"/>
              <a:gd name="connsiteY64" fmla="*/ 376718 h 2543547"/>
              <a:gd name="connsiteX65" fmla="*/ 1205816 w 3252899"/>
              <a:gd name="connsiteY65" fmla="*/ 377767 h 2543547"/>
              <a:gd name="connsiteX66" fmla="*/ 1024046 w 3252899"/>
              <a:gd name="connsiteY66" fmla="*/ 241454 h 2543547"/>
              <a:gd name="connsiteX67" fmla="*/ 901942 w 3252899"/>
              <a:gd name="connsiteY67" fmla="*/ 197757 h 2543547"/>
              <a:gd name="connsiteX68" fmla="*/ 907027 w 3252899"/>
              <a:gd name="connsiteY68" fmla="*/ 228374 h 2543547"/>
              <a:gd name="connsiteX69" fmla="*/ 878692 w 3252899"/>
              <a:gd name="connsiteY69" fmla="*/ 238676 h 2543547"/>
              <a:gd name="connsiteX70" fmla="*/ 858086 w 3252899"/>
              <a:gd name="connsiteY70" fmla="*/ 267009 h 2543547"/>
              <a:gd name="connsiteX71" fmla="*/ 870965 w 3252899"/>
              <a:gd name="connsiteY71" fmla="*/ 305645 h 2543547"/>
              <a:gd name="connsiteX72" fmla="*/ 948237 w 3252899"/>
              <a:gd name="connsiteY72" fmla="*/ 305645 h 2543547"/>
              <a:gd name="connsiteX73" fmla="*/ 971421 w 3252899"/>
              <a:gd name="connsiteY73" fmla="*/ 359737 h 2543547"/>
              <a:gd name="connsiteX74" fmla="*/ 1010057 w 3252899"/>
              <a:gd name="connsiteY74" fmla="*/ 390646 h 2543547"/>
              <a:gd name="connsiteX75" fmla="*/ 1038391 w 3252899"/>
              <a:gd name="connsiteY75" fmla="*/ 408677 h 2543547"/>
              <a:gd name="connsiteX76" fmla="*/ 1027025 w 3252899"/>
              <a:gd name="connsiteY76" fmla="*/ 458575 h 2543547"/>
              <a:gd name="connsiteX77" fmla="*/ 981694 w 3252899"/>
              <a:gd name="connsiteY77" fmla="*/ 471784 h 2543547"/>
              <a:gd name="connsiteX78" fmla="*/ 899374 w 3252899"/>
              <a:gd name="connsiteY78" fmla="*/ 398449 h 2543547"/>
              <a:gd name="connsiteX79" fmla="*/ 783260 w 3252899"/>
              <a:gd name="connsiteY7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98089 w 3252899"/>
              <a:gd name="connsiteY50" fmla="*/ 717769 h 2543547"/>
              <a:gd name="connsiteX51" fmla="*/ 1195513 w 3252899"/>
              <a:gd name="connsiteY51" fmla="*/ 743526 h 2543547"/>
              <a:gd name="connsiteX52" fmla="*/ 1228998 w 3252899"/>
              <a:gd name="connsiteY52" fmla="*/ 756406 h 2543547"/>
              <a:gd name="connsiteX53" fmla="*/ 1272786 w 3252899"/>
              <a:gd name="connsiteY53" fmla="*/ 728072 h 2543547"/>
              <a:gd name="connsiteX54" fmla="*/ 1265058 w 3252899"/>
              <a:gd name="connsiteY54" fmla="*/ 694588 h 2543547"/>
              <a:gd name="connsiteX55" fmla="*/ 1326877 w 3252899"/>
              <a:gd name="connsiteY55" fmla="*/ 679133 h 2543547"/>
              <a:gd name="connsiteX56" fmla="*/ 1339023 w 3252899"/>
              <a:gd name="connsiteY56" fmla="*/ 649590 h 2543547"/>
              <a:gd name="connsiteX57" fmla="*/ 1362938 w 3252899"/>
              <a:gd name="connsiteY57" fmla="*/ 630193 h 2543547"/>
              <a:gd name="connsiteX58" fmla="*/ 1370666 w 3252899"/>
              <a:gd name="connsiteY58" fmla="*/ 596708 h 2543547"/>
              <a:gd name="connsiteX59" fmla="*/ 1411878 w 3252899"/>
              <a:gd name="connsiteY59" fmla="*/ 586405 h 2543547"/>
              <a:gd name="connsiteX60" fmla="*/ 1427333 w 3252899"/>
              <a:gd name="connsiteY60" fmla="*/ 555495 h 2543547"/>
              <a:gd name="connsiteX61" fmla="*/ 1414454 w 3252899"/>
              <a:gd name="connsiteY61" fmla="*/ 527162 h 2543547"/>
              <a:gd name="connsiteX62" fmla="*/ 1445363 w 3252899"/>
              <a:gd name="connsiteY62" fmla="*/ 483374 h 2543547"/>
              <a:gd name="connsiteX63" fmla="*/ 1453145 w 3252899"/>
              <a:gd name="connsiteY63" fmla="*/ 470054 h 2543547"/>
              <a:gd name="connsiteX64" fmla="*/ 1440211 w 3252899"/>
              <a:gd name="connsiteY64" fmla="*/ 437010 h 2543547"/>
              <a:gd name="connsiteX65" fmla="*/ 1294163 w 3252899"/>
              <a:gd name="connsiteY65" fmla="*/ 376718 h 2543547"/>
              <a:gd name="connsiteX66" fmla="*/ 1205816 w 3252899"/>
              <a:gd name="connsiteY66" fmla="*/ 377767 h 2543547"/>
              <a:gd name="connsiteX67" fmla="*/ 1024046 w 3252899"/>
              <a:gd name="connsiteY67" fmla="*/ 241454 h 2543547"/>
              <a:gd name="connsiteX68" fmla="*/ 901942 w 3252899"/>
              <a:gd name="connsiteY68" fmla="*/ 197757 h 2543547"/>
              <a:gd name="connsiteX69" fmla="*/ 907027 w 3252899"/>
              <a:gd name="connsiteY69" fmla="*/ 228374 h 2543547"/>
              <a:gd name="connsiteX70" fmla="*/ 878692 w 3252899"/>
              <a:gd name="connsiteY70" fmla="*/ 238676 h 2543547"/>
              <a:gd name="connsiteX71" fmla="*/ 858086 w 3252899"/>
              <a:gd name="connsiteY71" fmla="*/ 267009 h 2543547"/>
              <a:gd name="connsiteX72" fmla="*/ 870965 w 3252899"/>
              <a:gd name="connsiteY72" fmla="*/ 305645 h 2543547"/>
              <a:gd name="connsiteX73" fmla="*/ 948237 w 3252899"/>
              <a:gd name="connsiteY73" fmla="*/ 305645 h 2543547"/>
              <a:gd name="connsiteX74" fmla="*/ 971421 w 3252899"/>
              <a:gd name="connsiteY74" fmla="*/ 359737 h 2543547"/>
              <a:gd name="connsiteX75" fmla="*/ 1010057 w 3252899"/>
              <a:gd name="connsiteY75" fmla="*/ 390646 h 2543547"/>
              <a:gd name="connsiteX76" fmla="*/ 1038391 w 3252899"/>
              <a:gd name="connsiteY76" fmla="*/ 408677 h 2543547"/>
              <a:gd name="connsiteX77" fmla="*/ 1027025 w 3252899"/>
              <a:gd name="connsiteY77" fmla="*/ 458575 h 2543547"/>
              <a:gd name="connsiteX78" fmla="*/ 981694 w 3252899"/>
              <a:gd name="connsiteY78" fmla="*/ 471784 h 2543547"/>
              <a:gd name="connsiteX79" fmla="*/ 899374 w 3252899"/>
              <a:gd name="connsiteY79" fmla="*/ 398449 h 2543547"/>
              <a:gd name="connsiteX80" fmla="*/ 783260 w 3252899"/>
              <a:gd name="connsiteY80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72332 w 3252899"/>
              <a:gd name="connsiteY50" fmla="*/ 728072 h 2543547"/>
              <a:gd name="connsiteX51" fmla="*/ 1195513 w 3252899"/>
              <a:gd name="connsiteY51" fmla="*/ 743526 h 2543547"/>
              <a:gd name="connsiteX52" fmla="*/ 1228998 w 3252899"/>
              <a:gd name="connsiteY52" fmla="*/ 756406 h 2543547"/>
              <a:gd name="connsiteX53" fmla="*/ 1272786 w 3252899"/>
              <a:gd name="connsiteY53" fmla="*/ 728072 h 2543547"/>
              <a:gd name="connsiteX54" fmla="*/ 1265058 w 3252899"/>
              <a:gd name="connsiteY54" fmla="*/ 694588 h 2543547"/>
              <a:gd name="connsiteX55" fmla="*/ 1326877 w 3252899"/>
              <a:gd name="connsiteY55" fmla="*/ 679133 h 2543547"/>
              <a:gd name="connsiteX56" fmla="*/ 1339023 w 3252899"/>
              <a:gd name="connsiteY56" fmla="*/ 649590 h 2543547"/>
              <a:gd name="connsiteX57" fmla="*/ 1362938 w 3252899"/>
              <a:gd name="connsiteY57" fmla="*/ 630193 h 2543547"/>
              <a:gd name="connsiteX58" fmla="*/ 1370666 w 3252899"/>
              <a:gd name="connsiteY58" fmla="*/ 596708 h 2543547"/>
              <a:gd name="connsiteX59" fmla="*/ 1411878 w 3252899"/>
              <a:gd name="connsiteY59" fmla="*/ 586405 h 2543547"/>
              <a:gd name="connsiteX60" fmla="*/ 1427333 w 3252899"/>
              <a:gd name="connsiteY60" fmla="*/ 555495 h 2543547"/>
              <a:gd name="connsiteX61" fmla="*/ 1414454 w 3252899"/>
              <a:gd name="connsiteY61" fmla="*/ 527162 h 2543547"/>
              <a:gd name="connsiteX62" fmla="*/ 1445363 w 3252899"/>
              <a:gd name="connsiteY62" fmla="*/ 483374 h 2543547"/>
              <a:gd name="connsiteX63" fmla="*/ 1453145 w 3252899"/>
              <a:gd name="connsiteY63" fmla="*/ 470054 h 2543547"/>
              <a:gd name="connsiteX64" fmla="*/ 1440211 w 3252899"/>
              <a:gd name="connsiteY64" fmla="*/ 437010 h 2543547"/>
              <a:gd name="connsiteX65" fmla="*/ 1294163 w 3252899"/>
              <a:gd name="connsiteY65" fmla="*/ 376718 h 2543547"/>
              <a:gd name="connsiteX66" fmla="*/ 1205816 w 3252899"/>
              <a:gd name="connsiteY66" fmla="*/ 377767 h 2543547"/>
              <a:gd name="connsiteX67" fmla="*/ 1024046 w 3252899"/>
              <a:gd name="connsiteY67" fmla="*/ 241454 h 2543547"/>
              <a:gd name="connsiteX68" fmla="*/ 901942 w 3252899"/>
              <a:gd name="connsiteY68" fmla="*/ 197757 h 2543547"/>
              <a:gd name="connsiteX69" fmla="*/ 907027 w 3252899"/>
              <a:gd name="connsiteY69" fmla="*/ 228374 h 2543547"/>
              <a:gd name="connsiteX70" fmla="*/ 878692 w 3252899"/>
              <a:gd name="connsiteY70" fmla="*/ 238676 h 2543547"/>
              <a:gd name="connsiteX71" fmla="*/ 858086 w 3252899"/>
              <a:gd name="connsiteY71" fmla="*/ 267009 h 2543547"/>
              <a:gd name="connsiteX72" fmla="*/ 870965 w 3252899"/>
              <a:gd name="connsiteY72" fmla="*/ 305645 h 2543547"/>
              <a:gd name="connsiteX73" fmla="*/ 948237 w 3252899"/>
              <a:gd name="connsiteY73" fmla="*/ 305645 h 2543547"/>
              <a:gd name="connsiteX74" fmla="*/ 971421 w 3252899"/>
              <a:gd name="connsiteY74" fmla="*/ 359737 h 2543547"/>
              <a:gd name="connsiteX75" fmla="*/ 1010057 w 3252899"/>
              <a:gd name="connsiteY75" fmla="*/ 390646 h 2543547"/>
              <a:gd name="connsiteX76" fmla="*/ 1038391 w 3252899"/>
              <a:gd name="connsiteY76" fmla="*/ 408677 h 2543547"/>
              <a:gd name="connsiteX77" fmla="*/ 1027025 w 3252899"/>
              <a:gd name="connsiteY77" fmla="*/ 458575 h 2543547"/>
              <a:gd name="connsiteX78" fmla="*/ 981694 w 3252899"/>
              <a:gd name="connsiteY78" fmla="*/ 471784 h 2543547"/>
              <a:gd name="connsiteX79" fmla="*/ 899374 w 3252899"/>
              <a:gd name="connsiteY79" fmla="*/ 398449 h 2543547"/>
              <a:gd name="connsiteX80" fmla="*/ 783260 w 3252899"/>
              <a:gd name="connsiteY80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72332 w 3252899"/>
              <a:gd name="connsiteY50" fmla="*/ 728072 h 2543547"/>
              <a:gd name="connsiteX51" fmla="*/ 1177482 w 3252899"/>
              <a:gd name="connsiteY51" fmla="*/ 746102 h 2543547"/>
              <a:gd name="connsiteX52" fmla="*/ 1228998 w 3252899"/>
              <a:gd name="connsiteY52" fmla="*/ 756406 h 2543547"/>
              <a:gd name="connsiteX53" fmla="*/ 1272786 w 3252899"/>
              <a:gd name="connsiteY53" fmla="*/ 728072 h 2543547"/>
              <a:gd name="connsiteX54" fmla="*/ 1265058 w 3252899"/>
              <a:gd name="connsiteY54" fmla="*/ 694588 h 2543547"/>
              <a:gd name="connsiteX55" fmla="*/ 1326877 w 3252899"/>
              <a:gd name="connsiteY55" fmla="*/ 679133 h 2543547"/>
              <a:gd name="connsiteX56" fmla="*/ 1339023 w 3252899"/>
              <a:gd name="connsiteY56" fmla="*/ 649590 h 2543547"/>
              <a:gd name="connsiteX57" fmla="*/ 1362938 w 3252899"/>
              <a:gd name="connsiteY57" fmla="*/ 630193 h 2543547"/>
              <a:gd name="connsiteX58" fmla="*/ 1370666 w 3252899"/>
              <a:gd name="connsiteY58" fmla="*/ 596708 h 2543547"/>
              <a:gd name="connsiteX59" fmla="*/ 1411878 w 3252899"/>
              <a:gd name="connsiteY59" fmla="*/ 586405 h 2543547"/>
              <a:gd name="connsiteX60" fmla="*/ 1427333 w 3252899"/>
              <a:gd name="connsiteY60" fmla="*/ 555495 h 2543547"/>
              <a:gd name="connsiteX61" fmla="*/ 1414454 w 3252899"/>
              <a:gd name="connsiteY61" fmla="*/ 527162 h 2543547"/>
              <a:gd name="connsiteX62" fmla="*/ 1445363 w 3252899"/>
              <a:gd name="connsiteY62" fmla="*/ 483374 h 2543547"/>
              <a:gd name="connsiteX63" fmla="*/ 1453145 w 3252899"/>
              <a:gd name="connsiteY63" fmla="*/ 470054 h 2543547"/>
              <a:gd name="connsiteX64" fmla="*/ 1440211 w 3252899"/>
              <a:gd name="connsiteY64" fmla="*/ 437010 h 2543547"/>
              <a:gd name="connsiteX65" fmla="*/ 1294163 w 3252899"/>
              <a:gd name="connsiteY65" fmla="*/ 376718 h 2543547"/>
              <a:gd name="connsiteX66" fmla="*/ 1205816 w 3252899"/>
              <a:gd name="connsiteY66" fmla="*/ 377767 h 2543547"/>
              <a:gd name="connsiteX67" fmla="*/ 1024046 w 3252899"/>
              <a:gd name="connsiteY67" fmla="*/ 241454 h 2543547"/>
              <a:gd name="connsiteX68" fmla="*/ 901942 w 3252899"/>
              <a:gd name="connsiteY68" fmla="*/ 197757 h 2543547"/>
              <a:gd name="connsiteX69" fmla="*/ 907027 w 3252899"/>
              <a:gd name="connsiteY69" fmla="*/ 228374 h 2543547"/>
              <a:gd name="connsiteX70" fmla="*/ 878692 w 3252899"/>
              <a:gd name="connsiteY70" fmla="*/ 238676 h 2543547"/>
              <a:gd name="connsiteX71" fmla="*/ 858086 w 3252899"/>
              <a:gd name="connsiteY71" fmla="*/ 267009 h 2543547"/>
              <a:gd name="connsiteX72" fmla="*/ 870965 w 3252899"/>
              <a:gd name="connsiteY72" fmla="*/ 305645 h 2543547"/>
              <a:gd name="connsiteX73" fmla="*/ 948237 w 3252899"/>
              <a:gd name="connsiteY73" fmla="*/ 305645 h 2543547"/>
              <a:gd name="connsiteX74" fmla="*/ 971421 w 3252899"/>
              <a:gd name="connsiteY74" fmla="*/ 359737 h 2543547"/>
              <a:gd name="connsiteX75" fmla="*/ 1010057 w 3252899"/>
              <a:gd name="connsiteY75" fmla="*/ 390646 h 2543547"/>
              <a:gd name="connsiteX76" fmla="*/ 1038391 w 3252899"/>
              <a:gd name="connsiteY76" fmla="*/ 408677 h 2543547"/>
              <a:gd name="connsiteX77" fmla="*/ 1027025 w 3252899"/>
              <a:gd name="connsiteY77" fmla="*/ 458575 h 2543547"/>
              <a:gd name="connsiteX78" fmla="*/ 981694 w 3252899"/>
              <a:gd name="connsiteY78" fmla="*/ 471784 h 2543547"/>
              <a:gd name="connsiteX79" fmla="*/ 899374 w 3252899"/>
              <a:gd name="connsiteY79" fmla="*/ 398449 h 2543547"/>
              <a:gd name="connsiteX80" fmla="*/ 783260 w 3252899"/>
              <a:gd name="connsiteY80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2634 w 3252899"/>
              <a:gd name="connsiteY46" fmla="*/ 774435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72332 w 3252899"/>
              <a:gd name="connsiteY50" fmla="*/ 728072 h 2543547"/>
              <a:gd name="connsiteX51" fmla="*/ 1177482 w 3252899"/>
              <a:gd name="connsiteY51" fmla="*/ 746102 h 2543547"/>
              <a:gd name="connsiteX52" fmla="*/ 1228998 w 3252899"/>
              <a:gd name="connsiteY52" fmla="*/ 756406 h 2543547"/>
              <a:gd name="connsiteX53" fmla="*/ 1272786 w 3252899"/>
              <a:gd name="connsiteY53" fmla="*/ 728072 h 2543547"/>
              <a:gd name="connsiteX54" fmla="*/ 1265058 w 3252899"/>
              <a:gd name="connsiteY54" fmla="*/ 694588 h 2543547"/>
              <a:gd name="connsiteX55" fmla="*/ 1326877 w 3252899"/>
              <a:gd name="connsiteY55" fmla="*/ 679133 h 2543547"/>
              <a:gd name="connsiteX56" fmla="*/ 1339023 w 3252899"/>
              <a:gd name="connsiteY56" fmla="*/ 649590 h 2543547"/>
              <a:gd name="connsiteX57" fmla="*/ 1362938 w 3252899"/>
              <a:gd name="connsiteY57" fmla="*/ 630193 h 2543547"/>
              <a:gd name="connsiteX58" fmla="*/ 1370666 w 3252899"/>
              <a:gd name="connsiteY58" fmla="*/ 596708 h 2543547"/>
              <a:gd name="connsiteX59" fmla="*/ 1411878 w 3252899"/>
              <a:gd name="connsiteY59" fmla="*/ 586405 h 2543547"/>
              <a:gd name="connsiteX60" fmla="*/ 1427333 w 3252899"/>
              <a:gd name="connsiteY60" fmla="*/ 555495 h 2543547"/>
              <a:gd name="connsiteX61" fmla="*/ 1414454 w 3252899"/>
              <a:gd name="connsiteY61" fmla="*/ 527162 h 2543547"/>
              <a:gd name="connsiteX62" fmla="*/ 1445363 w 3252899"/>
              <a:gd name="connsiteY62" fmla="*/ 483374 h 2543547"/>
              <a:gd name="connsiteX63" fmla="*/ 1453145 w 3252899"/>
              <a:gd name="connsiteY63" fmla="*/ 470054 h 2543547"/>
              <a:gd name="connsiteX64" fmla="*/ 1440211 w 3252899"/>
              <a:gd name="connsiteY64" fmla="*/ 437010 h 2543547"/>
              <a:gd name="connsiteX65" fmla="*/ 1294163 w 3252899"/>
              <a:gd name="connsiteY65" fmla="*/ 376718 h 2543547"/>
              <a:gd name="connsiteX66" fmla="*/ 1205816 w 3252899"/>
              <a:gd name="connsiteY66" fmla="*/ 377767 h 2543547"/>
              <a:gd name="connsiteX67" fmla="*/ 1024046 w 3252899"/>
              <a:gd name="connsiteY67" fmla="*/ 241454 h 2543547"/>
              <a:gd name="connsiteX68" fmla="*/ 901942 w 3252899"/>
              <a:gd name="connsiteY68" fmla="*/ 197757 h 2543547"/>
              <a:gd name="connsiteX69" fmla="*/ 907027 w 3252899"/>
              <a:gd name="connsiteY69" fmla="*/ 228374 h 2543547"/>
              <a:gd name="connsiteX70" fmla="*/ 878692 w 3252899"/>
              <a:gd name="connsiteY70" fmla="*/ 238676 h 2543547"/>
              <a:gd name="connsiteX71" fmla="*/ 858086 w 3252899"/>
              <a:gd name="connsiteY71" fmla="*/ 267009 h 2543547"/>
              <a:gd name="connsiteX72" fmla="*/ 870965 w 3252899"/>
              <a:gd name="connsiteY72" fmla="*/ 305645 h 2543547"/>
              <a:gd name="connsiteX73" fmla="*/ 948237 w 3252899"/>
              <a:gd name="connsiteY73" fmla="*/ 305645 h 2543547"/>
              <a:gd name="connsiteX74" fmla="*/ 971421 w 3252899"/>
              <a:gd name="connsiteY74" fmla="*/ 359737 h 2543547"/>
              <a:gd name="connsiteX75" fmla="*/ 1010057 w 3252899"/>
              <a:gd name="connsiteY75" fmla="*/ 390646 h 2543547"/>
              <a:gd name="connsiteX76" fmla="*/ 1038391 w 3252899"/>
              <a:gd name="connsiteY76" fmla="*/ 408677 h 2543547"/>
              <a:gd name="connsiteX77" fmla="*/ 1027025 w 3252899"/>
              <a:gd name="connsiteY77" fmla="*/ 458575 h 2543547"/>
              <a:gd name="connsiteX78" fmla="*/ 981694 w 3252899"/>
              <a:gd name="connsiteY78" fmla="*/ 471784 h 2543547"/>
              <a:gd name="connsiteX79" fmla="*/ 899374 w 3252899"/>
              <a:gd name="connsiteY79" fmla="*/ 398449 h 2543547"/>
              <a:gd name="connsiteX80" fmla="*/ 783260 w 3252899"/>
              <a:gd name="connsiteY80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313999 w 3252899"/>
              <a:gd name="connsiteY45" fmla="*/ 782164 h 2543547"/>
              <a:gd name="connsiteX46" fmla="*/ 1272786 w 3252899"/>
              <a:gd name="connsiteY46" fmla="*/ 774436 h 2543547"/>
              <a:gd name="connsiteX47" fmla="*/ 1182634 w 3252899"/>
              <a:gd name="connsiteY47" fmla="*/ 774435 h 2543547"/>
              <a:gd name="connsiteX48" fmla="*/ 1130976 w 3252899"/>
              <a:gd name="connsiteY48" fmla="*/ 760777 h 2543547"/>
              <a:gd name="connsiteX49" fmla="*/ 1071876 w 3252899"/>
              <a:gd name="connsiteY49" fmla="*/ 738375 h 2543547"/>
              <a:gd name="connsiteX50" fmla="*/ 1102784 w 3252899"/>
              <a:gd name="connsiteY50" fmla="*/ 715193 h 2543547"/>
              <a:gd name="connsiteX51" fmla="*/ 1172332 w 3252899"/>
              <a:gd name="connsiteY51" fmla="*/ 728072 h 2543547"/>
              <a:gd name="connsiteX52" fmla="*/ 1177482 w 3252899"/>
              <a:gd name="connsiteY52" fmla="*/ 746102 h 2543547"/>
              <a:gd name="connsiteX53" fmla="*/ 1228998 w 3252899"/>
              <a:gd name="connsiteY53" fmla="*/ 756406 h 2543547"/>
              <a:gd name="connsiteX54" fmla="*/ 1272786 w 3252899"/>
              <a:gd name="connsiteY54" fmla="*/ 728072 h 2543547"/>
              <a:gd name="connsiteX55" fmla="*/ 1265058 w 3252899"/>
              <a:gd name="connsiteY55" fmla="*/ 694588 h 2543547"/>
              <a:gd name="connsiteX56" fmla="*/ 1326877 w 3252899"/>
              <a:gd name="connsiteY56" fmla="*/ 679133 h 2543547"/>
              <a:gd name="connsiteX57" fmla="*/ 1339023 w 3252899"/>
              <a:gd name="connsiteY57" fmla="*/ 649590 h 2543547"/>
              <a:gd name="connsiteX58" fmla="*/ 1362938 w 3252899"/>
              <a:gd name="connsiteY58" fmla="*/ 630193 h 2543547"/>
              <a:gd name="connsiteX59" fmla="*/ 1370666 w 3252899"/>
              <a:gd name="connsiteY59" fmla="*/ 596708 h 2543547"/>
              <a:gd name="connsiteX60" fmla="*/ 1411878 w 3252899"/>
              <a:gd name="connsiteY60" fmla="*/ 586405 h 2543547"/>
              <a:gd name="connsiteX61" fmla="*/ 1427333 w 3252899"/>
              <a:gd name="connsiteY61" fmla="*/ 555495 h 2543547"/>
              <a:gd name="connsiteX62" fmla="*/ 1414454 w 3252899"/>
              <a:gd name="connsiteY62" fmla="*/ 527162 h 2543547"/>
              <a:gd name="connsiteX63" fmla="*/ 1445363 w 3252899"/>
              <a:gd name="connsiteY63" fmla="*/ 483374 h 2543547"/>
              <a:gd name="connsiteX64" fmla="*/ 1453145 w 3252899"/>
              <a:gd name="connsiteY64" fmla="*/ 470054 h 2543547"/>
              <a:gd name="connsiteX65" fmla="*/ 1440211 w 3252899"/>
              <a:gd name="connsiteY65" fmla="*/ 437010 h 2543547"/>
              <a:gd name="connsiteX66" fmla="*/ 1294163 w 3252899"/>
              <a:gd name="connsiteY66" fmla="*/ 376718 h 2543547"/>
              <a:gd name="connsiteX67" fmla="*/ 1205816 w 3252899"/>
              <a:gd name="connsiteY67" fmla="*/ 377767 h 2543547"/>
              <a:gd name="connsiteX68" fmla="*/ 1024046 w 3252899"/>
              <a:gd name="connsiteY68" fmla="*/ 241454 h 2543547"/>
              <a:gd name="connsiteX69" fmla="*/ 901942 w 3252899"/>
              <a:gd name="connsiteY69" fmla="*/ 197757 h 2543547"/>
              <a:gd name="connsiteX70" fmla="*/ 907027 w 3252899"/>
              <a:gd name="connsiteY70" fmla="*/ 228374 h 2543547"/>
              <a:gd name="connsiteX71" fmla="*/ 878692 w 3252899"/>
              <a:gd name="connsiteY71" fmla="*/ 238676 h 2543547"/>
              <a:gd name="connsiteX72" fmla="*/ 858086 w 3252899"/>
              <a:gd name="connsiteY72" fmla="*/ 267009 h 2543547"/>
              <a:gd name="connsiteX73" fmla="*/ 870965 w 3252899"/>
              <a:gd name="connsiteY73" fmla="*/ 305645 h 2543547"/>
              <a:gd name="connsiteX74" fmla="*/ 948237 w 3252899"/>
              <a:gd name="connsiteY74" fmla="*/ 305645 h 2543547"/>
              <a:gd name="connsiteX75" fmla="*/ 971421 w 3252899"/>
              <a:gd name="connsiteY75" fmla="*/ 359737 h 2543547"/>
              <a:gd name="connsiteX76" fmla="*/ 1010057 w 3252899"/>
              <a:gd name="connsiteY76" fmla="*/ 390646 h 2543547"/>
              <a:gd name="connsiteX77" fmla="*/ 1038391 w 3252899"/>
              <a:gd name="connsiteY77" fmla="*/ 408677 h 2543547"/>
              <a:gd name="connsiteX78" fmla="*/ 1027025 w 3252899"/>
              <a:gd name="connsiteY78" fmla="*/ 458575 h 2543547"/>
              <a:gd name="connsiteX79" fmla="*/ 981694 w 3252899"/>
              <a:gd name="connsiteY79" fmla="*/ 471784 h 2543547"/>
              <a:gd name="connsiteX80" fmla="*/ 899374 w 3252899"/>
              <a:gd name="connsiteY80" fmla="*/ 398449 h 2543547"/>
              <a:gd name="connsiteX81" fmla="*/ 783260 w 3252899"/>
              <a:gd name="connsiteY8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94250 w 3252899"/>
              <a:gd name="connsiteY43" fmla="*/ 624315 h 2543547"/>
              <a:gd name="connsiteX44" fmla="*/ 1334605 w 3252899"/>
              <a:gd name="connsiteY44" fmla="*/ 789892 h 2543547"/>
              <a:gd name="connsiteX45" fmla="*/ 1313999 w 3252899"/>
              <a:gd name="connsiteY45" fmla="*/ 782164 h 2543547"/>
              <a:gd name="connsiteX46" fmla="*/ 1272786 w 3252899"/>
              <a:gd name="connsiteY46" fmla="*/ 774436 h 2543547"/>
              <a:gd name="connsiteX47" fmla="*/ 1182634 w 3252899"/>
              <a:gd name="connsiteY47" fmla="*/ 774435 h 2543547"/>
              <a:gd name="connsiteX48" fmla="*/ 1130976 w 3252899"/>
              <a:gd name="connsiteY48" fmla="*/ 760777 h 2543547"/>
              <a:gd name="connsiteX49" fmla="*/ 1071876 w 3252899"/>
              <a:gd name="connsiteY49" fmla="*/ 738375 h 2543547"/>
              <a:gd name="connsiteX50" fmla="*/ 1102784 w 3252899"/>
              <a:gd name="connsiteY50" fmla="*/ 715193 h 2543547"/>
              <a:gd name="connsiteX51" fmla="*/ 1172332 w 3252899"/>
              <a:gd name="connsiteY51" fmla="*/ 728072 h 2543547"/>
              <a:gd name="connsiteX52" fmla="*/ 1177482 w 3252899"/>
              <a:gd name="connsiteY52" fmla="*/ 746102 h 2543547"/>
              <a:gd name="connsiteX53" fmla="*/ 1228998 w 3252899"/>
              <a:gd name="connsiteY53" fmla="*/ 756406 h 2543547"/>
              <a:gd name="connsiteX54" fmla="*/ 1272786 w 3252899"/>
              <a:gd name="connsiteY54" fmla="*/ 728072 h 2543547"/>
              <a:gd name="connsiteX55" fmla="*/ 1265058 w 3252899"/>
              <a:gd name="connsiteY55" fmla="*/ 694588 h 2543547"/>
              <a:gd name="connsiteX56" fmla="*/ 1326877 w 3252899"/>
              <a:gd name="connsiteY56" fmla="*/ 679133 h 2543547"/>
              <a:gd name="connsiteX57" fmla="*/ 1339023 w 3252899"/>
              <a:gd name="connsiteY57" fmla="*/ 649590 h 2543547"/>
              <a:gd name="connsiteX58" fmla="*/ 1362938 w 3252899"/>
              <a:gd name="connsiteY58" fmla="*/ 630193 h 2543547"/>
              <a:gd name="connsiteX59" fmla="*/ 1370666 w 3252899"/>
              <a:gd name="connsiteY59" fmla="*/ 596708 h 2543547"/>
              <a:gd name="connsiteX60" fmla="*/ 1411878 w 3252899"/>
              <a:gd name="connsiteY60" fmla="*/ 586405 h 2543547"/>
              <a:gd name="connsiteX61" fmla="*/ 1427333 w 3252899"/>
              <a:gd name="connsiteY61" fmla="*/ 555495 h 2543547"/>
              <a:gd name="connsiteX62" fmla="*/ 1414454 w 3252899"/>
              <a:gd name="connsiteY62" fmla="*/ 527162 h 2543547"/>
              <a:gd name="connsiteX63" fmla="*/ 1445363 w 3252899"/>
              <a:gd name="connsiteY63" fmla="*/ 483374 h 2543547"/>
              <a:gd name="connsiteX64" fmla="*/ 1453145 w 3252899"/>
              <a:gd name="connsiteY64" fmla="*/ 470054 h 2543547"/>
              <a:gd name="connsiteX65" fmla="*/ 1440211 w 3252899"/>
              <a:gd name="connsiteY65" fmla="*/ 437010 h 2543547"/>
              <a:gd name="connsiteX66" fmla="*/ 1294163 w 3252899"/>
              <a:gd name="connsiteY66" fmla="*/ 376718 h 2543547"/>
              <a:gd name="connsiteX67" fmla="*/ 1205816 w 3252899"/>
              <a:gd name="connsiteY67" fmla="*/ 377767 h 2543547"/>
              <a:gd name="connsiteX68" fmla="*/ 1024046 w 3252899"/>
              <a:gd name="connsiteY68" fmla="*/ 241454 h 2543547"/>
              <a:gd name="connsiteX69" fmla="*/ 901942 w 3252899"/>
              <a:gd name="connsiteY69" fmla="*/ 197757 h 2543547"/>
              <a:gd name="connsiteX70" fmla="*/ 907027 w 3252899"/>
              <a:gd name="connsiteY70" fmla="*/ 228374 h 2543547"/>
              <a:gd name="connsiteX71" fmla="*/ 878692 w 3252899"/>
              <a:gd name="connsiteY71" fmla="*/ 238676 h 2543547"/>
              <a:gd name="connsiteX72" fmla="*/ 858086 w 3252899"/>
              <a:gd name="connsiteY72" fmla="*/ 267009 h 2543547"/>
              <a:gd name="connsiteX73" fmla="*/ 870965 w 3252899"/>
              <a:gd name="connsiteY73" fmla="*/ 305645 h 2543547"/>
              <a:gd name="connsiteX74" fmla="*/ 948237 w 3252899"/>
              <a:gd name="connsiteY74" fmla="*/ 305645 h 2543547"/>
              <a:gd name="connsiteX75" fmla="*/ 971421 w 3252899"/>
              <a:gd name="connsiteY75" fmla="*/ 359737 h 2543547"/>
              <a:gd name="connsiteX76" fmla="*/ 1010057 w 3252899"/>
              <a:gd name="connsiteY76" fmla="*/ 390646 h 2543547"/>
              <a:gd name="connsiteX77" fmla="*/ 1038391 w 3252899"/>
              <a:gd name="connsiteY77" fmla="*/ 408677 h 2543547"/>
              <a:gd name="connsiteX78" fmla="*/ 1027025 w 3252899"/>
              <a:gd name="connsiteY78" fmla="*/ 458575 h 2543547"/>
              <a:gd name="connsiteX79" fmla="*/ 981694 w 3252899"/>
              <a:gd name="connsiteY79" fmla="*/ 471784 h 2543547"/>
              <a:gd name="connsiteX80" fmla="*/ 899374 w 3252899"/>
              <a:gd name="connsiteY80" fmla="*/ 398449 h 2543547"/>
              <a:gd name="connsiteX81" fmla="*/ 783260 w 3252899"/>
              <a:gd name="connsiteY8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94250 w 3252899"/>
              <a:gd name="connsiteY43" fmla="*/ 624315 h 2543547"/>
              <a:gd name="connsiteX44" fmla="*/ 1334605 w 3252899"/>
              <a:gd name="connsiteY44" fmla="*/ 789892 h 2543547"/>
              <a:gd name="connsiteX45" fmla="*/ 1313999 w 3252899"/>
              <a:gd name="connsiteY45" fmla="*/ 782164 h 2543547"/>
              <a:gd name="connsiteX46" fmla="*/ 1272786 w 3252899"/>
              <a:gd name="connsiteY46" fmla="*/ 774436 h 2543547"/>
              <a:gd name="connsiteX47" fmla="*/ 1182634 w 3252899"/>
              <a:gd name="connsiteY47" fmla="*/ 774435 h 2543547"/>
              <a:gd name="connsiteX48" fmla="*/ 1130976 w 3252899"/>
              <a:gd name="connsiteY48" fmla="*/ 760777 h 2543547"/>
              <a:gd name="connsiteX49" fmla="*/ 1071876 w 3252899"/>
              <a:gd name="connsiteY49" fmla="*/ 738375 h 2543547"/>
              <a:gd name="connsiteX50" fmla="*/ 1102784 w 3252899"/>
              <a:gd name="connsiteY50" fmla="*/ 715193 h 2543547"/>
              <a:gd name="connsiteX51" fmla="*/ 1172332 w 3252899"/>
              <a:gd name="connsiteY51" fmla="*/ 728072 h 2543547"/>
              <a:gd name="connsiteX52" fmla="*/ 1177482 w 3252899"/>
              <a:gd name="connsiteY52" fmla="*/ 746102 h 2543547"/>
              <a:gd name="connsiteX53" fmla="*/ 1228998 w 3252899"/>
              <a:gd name="connsiteY53" fmla="*/ 756406 h 2543547"/>
              <a:gd name="connsiteX54" fmla="*/ 1272786 w 3252899"/>
              <a:gd name="connsiteY54" fmla="*/ 728072 h 2543547"/>
              <a:gd name="connsiteX55" fmla="*/ 1265058 w 3252899"/>
              <a:gd name="connsiteY55" fmla="*/ 694588 h 2543547"/>
              <a:gd name="connsiteX56" fmla="*/ 1326877 w 3252899"/>
              <a:gd name="connsiteY56" fmla="*/ 679133 h 2543547"/>
              <a:gd name="connsiteX57" fmla="*/ 1339023 w 3252899"/>
              <a:gd name="connsiteY57" fmla="*/ 649590 h 2543547"/>
              <a:gd name="connsiteX58" fmla="*/ 1362938 w 3252899"/>
              <a:gd name="connsiteY58" fmla="*/ 630193 h 2543547"/>
              <a:gd name="connsiteX59" fmla="*/ 1370666 w 3252899"/>
              <a:gd name="connsiteY59" fmla="*/ 596708 h 2543547"/>
              <a:gd name="connsiteX60" fmla="*/ 1411878 w 3252899"/>
              <a:gd name="connsiteY60" fmla="*/ 586405 h 2543547"/>
              <a:gd name="connsiteX61" fmla="*/ 1427333 w 3252899"/>
              <a:gd name="connsiteY61" fmla="*/ 555495 h 2543547"/>
              <a:gd name="connsiteX62" fmla="*/ 1414454 w 3252899"/>
              <a:gd name="connsiteY62" fmla="*/ 527162 h 2543547"/>
              <a:gd name="connsiteX63" fmla="*/ 1445363 w 3252899"/>
              <a:gd name="connsiteY63" fmla="*/ 483374 h 2543547"/>
              <a:gd name="connsiteX64" fmla="*/ 1453145 w 3252899"/>
              <a:gd name="connsiteY64" fmla="*/ 470054 h 2543547"/>
              <a:gd name="connsiteX65" fmla="*/ 1440211 w 3252899"/>
              <a:gd name="connsiteY65" fmla="*/ 437010 h 2543547"/>
              <a:gd name="connsiteX66" fmla="*/ 1294163 w 3252899"/>
              <a:gd name="connsiteY66" fmla="*/ 376718 h 2543547"/>
              <a:gd name="connsiteX67" fmla="*/ 1205816 w 3252899"/>
              <a:gd name="connsiteY67" fmla="*/ 377767 h 2543547"/>
              <a:gd name="connsiteX68" fmla="*/ 1024046 w 3252899"/>
              <a:gd name="connsiteY68" fmla="*/ 241454 h 2543547"/>
              <a:gd name="connsiteX69" fmla="*/ 901942 w 3252899"/>
              <a:gd name="connsiteY69" fmla="*/ 197757 h 2543547"/>
              <a:gd name="connsiteX70" fmla="*/ 907027 w 3252899"/>
              <a:gd name="connsiteY70" fmla="*/ 228374 h 2543547"/>
              <a:gd name="connsiteX71" fmla="*/ 878692 w 3252899"/>
              <a:gd name="connsiteY71" fmla="*/ 238676 h 2543547"/>
              <a:gd name="connsiteX72" fmla="*/ 858086 w 3252899"/>
              <a:gd name="connsiteY72" fmla="*/ 267009 h 2543547"/>
              <a:gd name="connsiteX73" fmla="*/ 870965 w 3252899"/>
              <a:gd name="connsiteY73" fmla="*/ 305645 h 2543547"/>
              <a:gd name="connsiteX74" fmla="*/ 948237 w 3252899"/>
              <a:gd name="connsiteY74" fmla="*/ 305645 h 2543547"/>
              <a:gd name="connsiteX75" fmla="*/ 971421 w 3252899"/>
              <a:gd name="connsiteY75" fmla="*/ 359737 h 2543547"/>
              <a:gd name="connsiteX76" fmla="*/ 1010057 w 3252899"/>
              <a:gd name="connsiteY76" fmla="*/ 390646 h 2543547"/>
              <a:gd name="connsiteX77" fmla="*/ 1038391 w 3252899"/>
              <a:gd name="connsiteY77" fmla="*/ 408677 h 2543547"/>
              <a:gd name="connsiteX78" fmla="*/ 1027025 w 3252899"/>
              <a:gd name="connsiteY78" fmla="*/ 458575 h 2543547"/>
              <a:gd name="connsiteX79" fmla="*/ 981694 w 3252899"/>
              <a:gd name="connsiteY79" fmla="*/ 471784 h 2543547"/>
              <a:gd name="connsiteX80" fmla="*/ 899374 w 3252899"/>
              <a:gd name="connsiteY80" fmla="*/ 398449 h 2543547"/>
              <a:gd name="connsiteX81" fmla="*/ 783260 w 3252899"/>
              <a:gd name="connsiteY8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94250 w 3252899"/>
              <a:gd name="connsiteY43" fmla="*/ 624315 h 2543547"/>
              <a:gd name="connsiteX44" fmla="*/ 1437636 w 3252899"/>
              <a:gd name="connsiteY44" fmla="*/ 707466 h 2543547"/>
              <a:gd name="connsiteX45" fmla="*/ 1334605 w 3252899"/>
              <a:gd name="connsiteY45" fmla="*/ 789892 h 2543547"/>
              <a:gd name="connsiteX46" fmla="*/ 1313999 w 3252899"/>
              <a:gd name="connsiteY46" fmla="*/ 782164 h 2543547"/>
              <a:gd name="connsiteX47" fmla="*/ 1272786 w 3252899"/>
              <a:gd name="connsiteY47" fmla="*/ 774436 h 2543547"/>
              <a:gd name="connsiteX48" fmla="*/ 1182634 w 3252899"/>
              <a:gd name="connsiteY48" fmla="*/ 774435 h 2543547"/>
              <a:gd name="connsiteX49" fmla="*/ 1130976 w 3252899"/>
              <a:gd name="connsiteY49" fmla="*/ 760777 h 2543547"/>
              <a:gd name="connsiteX50" fmla="*/ 1071876 w 3252899"/>
              <a:gd name="connsiteY50" fmla="*/ 738375 h 2543547"/>
              <a:gd name="connsiteX51" fmla="*/ 1102784 w 3252899"/>
              <a:gd name="connsiteY51" fmla="*/ 715193 h 2543547"/>
              <a:gd name="connsiteX52" fmla="*/ 1172332 w 3252899"/>
              <a:gd name="connsiteY52" fmla="*/ 728072 h 2543547"/>
              <a:gd name="connsiteX53" fmla="*/ 1177482 w 3252899"/>
              <a:gd name="connsiteY53" fmla="*/ 746102 h 2543547"/>
              <a:gd name="connsiteX54" fmla="*/ 1228998 w 3252899"/>
              <a:gd name="connsiteY54" fmla="*/ 756406 h 2543547"/>
              <a:gd name="connsiteX55" fmla="*/ 1272786 w 3252899"/>
              <a:gd name="connsiteY55" fmla="*/ 728072 h 2543547"/>
              <a:gd name="connsiteX56" fmla="*/ 1265058 w 3252899"/>
              <a:gd name="connsiteY56" fmla="*/ 694588 h 2543547"/>
              <a:gd name="connsiteX57" fmla="*/ 1326877 w 3252899"/>
              <a:gd name="connsiteY57" fmla="*/ 679133 h 2543547"/>
              <a:gd name="connsiteX58" fmla="*/ 1339023 w 3252899"/>
              <a:gd name="connsiteY58" fmla="*/ 649590 h 2543547"/>
              <a:gd name="connsiteX59" fmla="*/ 1362938 w 3252899"/>
              <a:gd name="connsiteY59" fmla="*/ 630193 h 2543547"/>
              <a:gd name="connsiteX60" fmla="*/ 1370666 w 3252899"/>
              <a:gd name="connsiteY60" fmla="*/ 596708 h 2543547"/>
              <a:gd name="connsiteX61" fmla="*/ 1411878 w 3252899"/>
              <a:gd name="connsiteY61" fmla="*/ 586405 h 2543547"/>
              <a:gd name="connsiteX62" fmla="*/ 1427333 w 3252899"/>
              <a:gd name="connsiteY62" fmla="*/ 555495 h 2543547"/>
              <a:gd name="connsiteX63" fmla="*/ 1414454 w 3252899"/>
              <a:gd name="connsiteY63" fmla="*/ 527162 h 2543547"/>
              <a:gd name="connsiteX64" fmla="*/ 1445363 w 3252899"/>
              <a:gd name="connsiteY64" fmla="*/ 483374 h 2543547"/>
              <a:gd name="connsiteX65" fmla="*/ 1453145 w 3252899"/>
              <a:gd name="connsiteY65" fmla="*/ 470054 h 2543547"/>
              <a:gd name="connsiteX66" fmla="*/ 1440211 w 3252899"/>
              <a:gd name="connsiteY66" fmla="*/ 437010 h 2543547"/>
              <a:gd name="connsiteX67" fmla="*/ 1294163 w 3252899"/>
              <a:gd name="connsiteY67" fmla="*/ 376718 h 2543547"/>
              <a:gd name="connsiteX68" fmla="*/ 1205816 w 3252899"/>
              <a:gd name="connsiteY68" fmla="*/ 377767 h 2543547"/>
              <a:gd name="connsiteX69" fmla="*/ 1024046 w 3252899"/>
              <a:gd name="connsiteY69" fmla="*/ 241454 h 2543547"/>
              <a:gd name="connsiteX70" fmla="*/ 901942 w 3252899"/>
              <a:gd name="connsiteY70" fmla="*/ 197757 h 2543547"/>
              <a:gd name="connsiteX71" fmla="*/ 907027 w 3252899"/>
              <a:gd name="connsiteY71" fmla="*/ 228374 h 2543547"/>
              <a:gd name="connsiteX72" fmla="*/ 878692 w 3252899"/>
              <a:gd name="connsiteY72" fmla="*/ 238676 h 2543547"/>
              <a:gd name="connsiteX73" fmla="*/ 858086 w 3252899"/>
              <a:gd name="connsiteY73" fmla="*/ 267009 h 2543547"/>
              <a:gd name="connsiteX74" fmla="*/ 870965 w 3252899"/>
              <a:gd name="connsiteY74" fmla="*/ 305645 h 2543547"/>
              <a:gd name="connsiteX75" fmla="*/ 948237 w 3252899"/>
              <a:gd name="connsiteY75" fmla="*/ 305645 h 2543547"/>
              <a:gd name="connsiteX76" fmla="*/ 971421 w 3252899"/>
              <a:gd name="connsiteY76" fmla="*/ 359737 h 2543547"/>
              <a:gd name="connsiteX77" fmla="*/ 1010057 w 3252899"/>
              <a:gd name="connsiteY77" fmla="*/ 390646 h 2543547"/>
              <a:gd name="connsiteX78" fmla="*/ 1038391 w 3252899"/>
              <a:gd name="connsiteY78" fmla="*/ 408677 h 2543547"/>
              <a:gd name="connsiteX79" fmla="*/ 1027025 w 3252899"/>
              <a:gd name="connsiteY79" fmla="*/ 458575 h 2543547"/>
              <a:gd name="connsiteX80" fmla="*/ 981694 w 3252899"/>
              <a:gd name="connsiteY80" fmla="*/ 471784 h 2543547"/>
              <a:gd name="connsiteX81" fmla="*/ 899374 w 3252899"/>
              <a:gd name="connsiteY81" fmla="*/ 398449 h 2543547"/>
              <a:gd name="connsiteX82" fmla="*/ 783260 w 3252899"/>
              <a:gd name="connsiteY8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94250 w 3252899"/>
              <a:gd name="connsiteY43" fmla="*/ 624315 h 2543547"/>
              <a:gd name="connsiteX44" fmla="*/ 1437636 w 3252899"/>
              <a:gd name="connsiteY44" fmla="*/ 707466 h 2543547"/>
              <a:gd name="connsiteX45" fmla="*/ 1334605 w 3252899"/>
              <a:gd name="connsiteY45" fmla="*/ 789892 h 2543547"/>
              <a:gd name="connsiteX46" fmla="*/ 1313999 w 3252899"/>
              <a:gd name="connsiteY46" fmla="*/ 782164 h 2543547"/>
              <a:gd name="connsiteX47" fmla="*/ 1272786 w 3252899"/>
              <a:gd name="connsiteY47" fmla="*/ 774436 h 2543547"/>
              <a:gd name="connsiteX48" fmla="*/ 1182634 w 3252899"/>
              <a:gd name="connsiteY48" fmla="*/ 774435 h 2543547"/>
              <a:gd name="connsiteX49" fmla="*/ 1130976 w 3252899"/>
              <a:gd name="connsiteY49" fmla="*/ 760777 h 2543547"/>
              <a:gd name="connsiteX50" fmla="*/ 1071876 w 3252899"/>
              <a:gd name="connsiteY50" fmla="*/ 738375 h 2543547"/>
              <a:gd name="connsiteX51" fmla="*/ 1102784 w 3252899"/>
              <a:gd name="connsiteY51" fmla="*/ 715193 h 2543547"/>
              <a:gd name="connsiteX52" fmla="*/ 1172332 w 3252899"/>
              <a:gd name="connsiteY52" fmla="*/ 728072 h 2543547"/>
              <a:gd name="connsiteX53" fmla="*/ 1177482 w 3252899"/>
              <a:gd name="connsiteY53" fmla="*/ 746102 h 2543547"/>
              <a:gd name="connsiteX54" fmla="*/ 1228998 w 3252899"/>
              <a:gd name="connsiteY54" fmla="*/ 756406 h 2543547"/>
              <a:gd name="connsiteX55" fmla="*/ 1272786 w 3252899"/>
              <a:gd name="connsiteY55" fmla="*/ 728072 h 2543547"/>
              <a:gd name="connsiteX56" fmla="*/ 1265058 w 3252899"/>
              <a:gd name="connsiteY56" fmla="*/ 694588 h 2543547"/>
              <a:gd name="connsiteX57" fmla="*/ 1326877 w 3252899"/>
              <a:gd name="connsiteY57" fmla="*/ 679133 h 2543547"/>
              <a:gd name="connsiteX58" fmla="*/ 1339023 w 3252899"/>
              <a:gd name="connsiteY58" fmla="*/ 649590 h 2543547"/>
              <a:gd name="connsiteX59" fmla="*/ 1362938 w 3252899"/>
              <a:gd name="connsiteY59" fmla="*/ 630193 h 2543547"/>
              <a:gd name="connsiteX60" fmla="*/ 1370666 w 3252899"/>
              <a:gd name="connsiteY60" fmla="*/ 596708 h 2543547"/>
              <a:gd name="connsiteX61" fmla="*/ 1411878 w 3252899"/>
              <a:gd name="connsiteY61" fmla="*/ 586405 h 2543547"/>
              <a:gd name="connsiteX62" fmla="*/ 1427333 w 3252899"/>
              <a:gd name="connsiteY62" fmla="*/ 555495 h 2543547"/>
              <a:gd name="connsiteX63" fmla="*/ 1414454 w 3252899"/>
              <a:gd name="connsiteY63" fmla="*/ 527162 h 2543547"/>
              <a:gd name="connsiteX64" fmla="*/ 1445363 w 3252899"/>
              <a:gd name="connsiteY64" fmla="*/ 483374 h 2543547"/>
              <a:gd name="connsiteX65" fmla="*/ 1453145 w 3252899"/>
              <a:gd name="connsiteY65" fmla="*/ 470054 h 2543547"/>
              <a:gd name="connsiteX66" fmla="*/ 1440211 w 3252899"/>
              <a:gd name="connsiteY66" fmla="*/ 437010 h 2543547"/>
              <a:gd name="connsiteX67" fmla="*/ 1294163 w 3252899"/>
              <a:gd name="connsiteY67" fmla="*/ 376718 h 2543547"/>
              <a:gd name="connsiteX68" fmla="*/ 1205816 w 3252899"/>
              <a:gd name="connsiteY68" fmla="*/ 377767 h 2543547"/>
              <a:gd name="connsiteX69" fmla="*/ 1024046 w 3252899"/>
              <a:gd name="connsiteY69" fmla="*/ 241454 h 2543547"/>
              <a:gd name="connsiteX70" fmla="*/ 901942 w 3252899"/>
              <a:gd name="connsiteY70" fmla="*/ 197757 h 2543547"/>
              <a:gd name="connsiteX71" fmla="*/ 907027 w 3252899"/>
              <a:gd name="connsiteY71" fmla="*/ 228374 h 2543547"/>
              <a:gd name="connsiteX72" fmla="*/ 878692 w 3252899"/>
              <a:gd name="connsiteY72" fmla="*/ 238676 h 2543547"/>
              <a:gd name="connsiteX73" fmla="*/ 858086 w 3252899"/>
              <a:gd name="connsiteY73" fmla="*/ 267009 h 2543547"/>
              <a:gd name="connsiteX74" fmla="*/ 870965 w 3252899"/>
              <a:gd name="connsiteY74" fmla="*/ 305645 h 2543547"/>
              <a:gd name="connsiteX75" fmla="*/ 948237 w 3252899"/>
              <a:gd name="connsiteY75" fmla="*/ 305645 h 2543547"/>
              <a:gd name="connsiteX76" fmla="*/ 971421 w 3252899"/>
              <a:gd name="connsiteY76" fmla="*/ 359737 h 2543547"/>
              <a:gd name="connsiteX77" fmla="*/ 1010057 w 3252899"/>
              <a:gd name="connsiteY77" fmla="*/ 390646 h 2543547"/>
              <a:gd name="connsiteX78" fmla="*/ 1038391 w 3252899"/>
              <a:gd name="connsiteY78" fmla="*/ 408677 h 2543547"/>
              <a:gd name="connsiteX79" fmla="*/ 1027025 w 3252899"/>
              <a:gd name="connsiteY79" fmla="*/ 458575 h 2543547"/>
              <a:gd name="connsiteX80" fmla="*/ 981694 w 3252899"/>
              <a:gd name="connsiteY80" fmla="*/ 471784 h 2543547"/>
              <a:gd name="connsiteX81" fmla="*/ 899374 w 3252899"/>
              <a:gd name="connsiteY81" fmla="*/ 398449 h 2543547"/>
              <a:gd name="connsiteX82" fmla="*/ 783260 w 3252899"/>
              <a:gd name="connsiteY8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94250 w 3252899"/>
              <a:gd name="connsiteY43" fmla="*/ 624315 h 2543547"/>
              <a:gd name="connsiteX44" fmla="*/ 1437636 w 3252899"/>
              <a:gd name="connsiteY44" fmla="*/ 707466 h 2543547"/>
              <a:gd name="connsiteX45" fmla="*/ 1334605 w 3252899"/>
              <a:gd name="connsiteY45" fmla="*/ 789892 h 2543547"/>
              <a:gd name="connsiteX46" fmla="*/ 1313999 w 3252899"/>
              <a:gd name="connsiteY46" fmla="*/ 782164 h 2543547"/>
              <a:gd name="connsiteX47" fmla="*/ 1272786 w 3252899"/>
              <a:gd name="connsiteY47" fmla="*/ 774436 h 2543547"/>
              <a:gd name="connsiteX48" fmla="*/ 1182634 w 3252899"/>
              <a:gd name="connsiteY48" fmla="*/ 774435 h 2543547"/>
              <a:gd name="connsiteX49" fmla="*/ 1130976 w 3252899"/>
              <a:gd name="connsiteY49" fmla="*/ 760777 h 2543547"/>
              <a:gd name="connsiteX50" fmla="*/ 1071876 w 3252899"/>
              <a:gd name="connsiteY50" fmla="*/ 738375 h 2543547"/>
              <a:gd name="connsiteX51" fmla="*/ 1102784 w 3252899"/>
              <a:gd name="connsiteY51" fmla="*/ 715193 h 2543547"/>
              <a:gd name="connsiteX52" fmla="*/ 1172332 w 3252899"/>
              <a:gd name="connsiteY52" fmla="*/ 728072 h 2543547"/>
              <a:gd name="connsiteX53" fmla="*/ 1177482 w 3252899"/>
              <a:gd name="connsiteY53" fmla="*/ 746102 h 2543547"/>
              <a:gd name="connsiteX54" fmla="*/ 1228998 w 3252899"/>
              <a:gd name="connsiteY54" fmla="*/ 756406 h 2543547"/>
              <a:gd name="connsiteX55" fmla="*/ 1272786 w 3252899"/>
              <a:gd name="connsiteY55" fmla="*/ 728072 h 2543547"/>
              <a:gd name="connsiteX56" fmla="*/ 1265058 w 3252899"/>
              <a:gd name="connsiteY56" fmla="*/ 694588 h 2543547"/>
              <a:gd name="connsiteX57" fmla="*/ 1326877 w 3252899"/>
              <a:gd name="connsiteY57" fmla="*/ 679133 h 2543547"/>
              <a:gd name="connsiteX58" fmla="*/ 1339023 w 3252899"/>
              <a:gd name="connsiteY58" fmla="*/ 649590 h 2543547"/>
              <a:gd name="connsiteX59" fmla="*/ 1362938 w 3252899"/>
              <a:gd name="connsiteY59" fmla="*/ 630193 h 2543547"/>
              <a:gd name="connsiteX60" fmla="*/ 1370666 w 3252899"/>
              <a:gd name="connsiteY60" fmla="*/ 596708 h 2543547"/>
              <a:gd name="connsiteX61" fmla="*/ 1411878 w 3252899"/>
              <a:gd name="connsiteY61" fmla="*/ 586405 h 2543547"/>
              <a:gd name="connsiteX62" fmla="*/ 1427333 w 3252899"/>
              <a:gd name="connsiteY62" fmla="*/ 555495 h 2543547"/>
              <a:gd name="connsiteX63" fmla="*/ 1414454 w 3252899"/>
              <a:gd name="connsiteY63" fmla="*/ 527162 h 2543547"/>
              <a:gd name="connsiteX64" fmla="*/ 1445363 w 3252899"/>
              <a:gd name="connsiteY64" fmla="*/ 483374 h 2543547"/>
              <a:gd name="connsiteX65" fmla="*/ 1453145 w 3252899"/>
              <a:gd name="connsiteY65" fmla="*/ 470054 h 2543547"/>
              <a:gd name="connsiteX66" fmla="*/ 1440211 w 3252899"/>
              <a:gd name="connsiteY66" fmla="*/ 437010 h 2543547"/>
              <a:gd name="connsiteX67" fmla="*/ 1294163 w 3252899"/>
              <a:gd name="connsiteY67" fmla="*/ 376718 h 2543547"/>
              <a:gd name="connsiteX68" fmla="*/ 1205816 w 3252899"/>
              <a:gd name="connsiteY68" fmla="*/ 377767 h 2543547"/>
              <a:gd name="connsiteX69" fmla="*/ 1024046 w 3252899"/>
              <a:gd name="connsiteY69" fmla="*/ 241454 h 2543547"/>
              <a:gd name="connsiteX70" fmla="*/ 901942 w 3252899"/>
              <a:gd name="connsiteY70" fmla="*/ 197757 h 2543547"/>
              <a:gd name="connsiteX71" fmla="*/ 907027 w 3252899"/>
              <a:gd name="connsiteY71" fmla="*/ 228374 h 2543547"/>
              <a:gd name="connsiteX72" fmla="*/ 878692 w 3252899"/>
              <a:gd name="connsiteY72" fmla="*/ 238676 h 2543547"/>
              <a:gd name="connsiteX73" fmla="*/ 858086 w 3252899"/>
              <a:gd name="connsiteY73" fmla="*/ 267009 h 2543547"/>
              <a:gd name="connsiteX74" fmla="*/ 870965 w 3252899"/>
              <a:gd name="connsiteY74" fmla="*/ 305645 h 2543547"/>
              <a:gd name="connsiteX75" fmla="*/ 948237 w 3252899"/>
              <a:gd name="connsiteY75" fmla="*/ 305645 h 2543547"/>
              <a:gd name="connsiteX76" fmla="*/ 971421 w 3252899"/>
              <a:gd name="connsiteY76" fmla="*/ 359737 h 2543547"/>
              <a:gd name="connsiteX77" fmla="*/ 1010057 w 3252899"/>
              <a:gd name="connsiteY77" fmla="*/ 390646 h 2543547"/>
              <a:gd name="connsiteX78" fmla="*/ 1038391 w 3252899"/>
              <a:gd name="connsiteY78" fmla="*/ 408677 h 2543547"/>
              <a:gd name="connsiteX79" fmla="*/ 1027025 w 3252899"/>
              <a:gd name="connsiteY79" fmla="*/ 458575 h 2543547"/>
              <a:gd name="connsiteX80" fmla="*/ 981694 w 3252899"/>
              <a:gd name="connsiteY80" fmla="*/ 471784 h 2543547"/>
              <a:gd name="connsiteX81" fmla="*/ 899374 w 3252899"/>
              <a:gd name="connsiteY81" fmla="*/ 398449 h 2543547"/>
              <a:gd name="connsiteX82" fmla="*/ 783260 w 3252899"/>
              <a:gd name="connsiteY8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94250 w 3252899"/>
              <a:gd name="connsiteY43" fmla="*/ 624315 h 2543547"/>
              <a:gd name="connsiteX44" fmla="*/ 1437636 w 3252899"/>
              <a:gd name="connsiteY44" fmla="*/ 707466 h 2543547"/>
              <a:gd name="connsiteX45" fmla="*/ 1355211 w 3252899"/>
              <a:gd name="connsiteY45" fmla="*/ 733224 h 2543547"/>
              <a:gd name="connsiteX46" fmla="*/ 1334605 w 3252899"/>
              <a:gd name="connsiteY46" fmla="*/ 789892 h 2543547"/>
              <a:gd name="connsiteX47" fmla="*/ 1313999 w 3252899"/>
              <a:gd name="connsiteY47" fmla="*/ 782164 h 2543547"/>
              <a:gd name="connsiteX48" fmla="*/ 1272786 w 3252899"/>
              <a:gd name="connsiteY48" fmla="*/ 774436 h 2543547"/>
              <a:gd name="connsiteX49" fmla="*/ 1182634 w 3252899"/>
              <a:gd name="connsiteY49" fmla="*/ 774435 h 2543547"/>
              <a:gd name="connsiteX50" fmla="*/ 1130976 w 3252899"/>
              <a:gd name="connsiteY50" fmla="*/ 760777 h 2543547"/>
              <a:gd name="connsiteX51" fmla="*/ 1071876 w 3252899"/>
              <a:gd name="connsiteY51" fmla="*/ 738375 h 2543547"/>
              <a:gd name="connsiteX52" fmla="*/ 1102784 w 3252899"/>
              <a:gd name="connsiteY52" fmla="*/ 715193 h 2543547"/>
              <a:gd name="connsiteX53" fmla="*/ 1172332 w 3252899"/>
              <a:gd name="connsiteY53" fmla="*/ 728072 h 2543547"/>
              <a:gd name="connsiteX54" fmla="*/ 1177482 w 3252899"/>
              <a:gd name="connsiteY54" fmla="*/ 746102 h 2543547"/>
              <a:gd name="connsiteX55" fmla="*/ 1228998 w 3252899"/>
              <a:gd name="connsiteY55" fmla="*/ 756406 h 2543547"/>
              <a:gd name="connsiteX56" fmla="*/ 1272786 w 3252899"/>
              <a:gd name="connsiteY56" fmla="*/ 728072 h 2543547"/>
              <a:gd name="connsiteX57" fmla="*/ 1265058 w 3252899"/>
              <a:gd name="connsiteY57" fmla="*/ 694588 h 2543547"/>
              <a:gd name="connsiteX58" fmla="*/ 1326877 w 3252899"/>
              <a:gd name="connsiteY58" fmla="*/ 679133 h 2543547"/>
              <a:gd name="connsiteX59" fmla="*/ 1339023 w 3252899"/>
              <a:gd name="connsiteY59" fmla="*/ 649590 h 2543547"/>
              <a:gd name="connsiteX60" fmla="*/ 1362938 w 3252899"/>
              <a:gd name="connsiteY60" fmla="*/ 630193 h 2543547"/>
              <a:gd name="connsiteX61" fmla="*/ 1370666 w 3252899"/>
              <a:gd name="connsiteY61" fmla="*/ 596708 h 2543547"/>
              <a:gd name="connsiteX62" fmla="*/ 1411878 w 3252899"/>
              <a:gd name="connsiteY62" fmla="*/ 586405 h 2543547"/>
              <a:gd name="connsiteX63" fmla="*/ 1427333 w 3252899"/>
              <a:gd name="connsiteY63" fmla="*/ 555495 h 2543547"/>
              <a:gd name="connsiteX64" fmla="*/ 1414454 w 3252899"/>
              <a:gd name="connsiteY64" fmla="*/ 527162 h 2543547"/>
              <a:gd name="connsiteX65" fmla="*/ 1445363 w 3252899"/>
              <a:gd name="connsiteY65" fmla="*/ 483374 h 2543547"/>
              <a:gd name="connsiteX66" fmla="*/ 1453145 w 3252899"/>
              <a:gd name="connsiteY66" fmla="*/ 470054 h 2543547"/>
              <a:gd name="connsiteX67" fmla="*/ 1440211 w 3252899"/>
              <a:gd name="connsiteY67" fmla="*/ 437010 h 2543547"/>
              <a:gd name="connsiteX68" fmla="*/ 1294163 w 3252899"/>
              <a:gd name="connsiteY68" fmla="*/ 376718 h 2543547"/>
              <a:gd name="connsiteX69" fmla="*/ 1205816 w 3252899"/>
              <a:gd name="connsiteY69" fmla="*/ 377767 h 2543547"/>
              <a:gd name="connsiteX70" fmla="*/ 1024046 w 3252899"/>
              <a:gd name="connsiteY70" fmla="*/ 241454 h 2543547"/>
              <a:gd name="connsiteX71" fmla="*/ 901942 w 3252899"/>
              <a:gd name="connsiteY71" fmla="*/ 197757 h 2543547"/>
              <a:gd name="connsiteX72" fmla="*/ 907027 w 3252899"/>
              <a:gd name="connsiteY72" fmla="*/ 228374 h 2543547"/>
              <a:gd name="connsiteX73" fmla="*/ 878692 w 3252899"/>
              <a:gd name="connsiteY73" fmla="*/ 238676 h 2543547"/>
              <a:gd name="connsiteX74" fmla="*/ 858086 w 3252899"/>
              <a:gd name="connsiteY74" fmla="*/ 267009 h 2543547"/>
              <a:gd name="connsiteX75" fmla="*/ 870965 w 3252899"/>
              <a:gd name="connsiteY75" fmla="*/ 305645 h 2543547"/>
              <a:gd name="connsiteX76" fmla="*/ 948237 w 3252899"/>
              <a:gd name="connsiteY76" fmla="*/ 305645 h 2543547"/>
              <a:gd name="connsiteX77" fmla="*/ 971421 w 3252899"/>
              <a:gd name="connsiteY77" fmla="*/ 359737 h 2543547"/>
              <a:gd name="connsiteX78" fmla="*/ 1010057 w 3252899"/>
              <a:gd name="connsiteY78" fmla="*/ 390646 h 2543547"/>
              <a:gd name="connsiteX79" fmla="*/ 1038391 w 3252899"/>
              <a:gd name="connsiteY79" fmla="*/ 408677 h 2543547"/>
              <a:gd name="connsiteX80" fmla="*/ 1027025 w 3252899"/>
              <a:gd name="connsiteY80" fmla="*/ 458575 h 2543547"/>
              <a:gd name="connsiteX81" fmla="*/ 981694 w 3252899"/>
              <a:gd name="connsiteY81" fmla="*/ 471784 h 2543547"/>
              <a:gd name="connsiteX82" fmla="*/ 899374 w 3252899"/>
              <a:gd name="connsiteY82" fmla="*/ 398449 h 2543547"/>
              <a:gd name="connsiteX83" fmla="*/ 783260 w 3252899"/>
              <a:gd name="connsiteY83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25159 w 3252899"/>
              <a:gd name="connsiteY43" fmla="*/ 644921 h 2543547"/>
              <a:gd name="connsiteX44" fmla="*/ 1437636 w 3252899"/>
              <a:gd name="connsiteY44" fmla="*/ 707466 h 2543547"/>
              <a:gd name="connsiteX45" fmla="*/ 1355211 w 3252899"/>
              <a:gd name="connsiteY45" fmla="*/ 733224 h 2543547"/>
              <a:gd name="connsiteX46" fmla="*/ 1334605 w 3252899"/>
              <a:gd name="connsiteY46" fmla="*/ 789892 h 2543547"/>
              <a:gd name="connsiteX47" fmla="*/ 1313999 w 3252899"/>
              <a:gd name="connsiteY47" fmla="*/ 782164 h 2543547"/>
              <a:gd name="connsiteX48" fmla="*/ 1272786 w 3252899"/>
              <a:gd name="connsiteY48" fmla="*/ 774436 h 2543547"/>
              <a:gd name="connsiteX49" fmla="*/ 1182634 w 3252899"/>
              <a:gd name="connsiteY49" fmla="*/ 774435 h 2543547"/>
              <a:gd name="connsiteX50" fmla="*/ 1130976 w 3252899"/>
              <a:gd name="connsiteY50" fmla="*/ 760777 h 2543547"/>
              <a:gd name="connsiteX51" fmla="*/ 1071876 w 3252899"/>
              <a:gd name="connsiteY51" fmla="*/ 738375 h 2543547"/>
              <a:gd name="connsiteX52" fmla="*/ 1102784 w 3252899"/>
              <a:gd name="connsiteY52" fmla="*/ 715193 h 2543547"/>
              <a:gd name="connsiteX53" fmla="*/ 1172332 w 3252899"/>
              <a:gd name="connsiteY53" fmla="*/ 728072 h 2543547"/>
              <a:gd name="connsiteX54" fmla="*/ 1177482 w 3252899"/>
              <a:gd name="connsiteY54" fmla="*/ 746102 h 2543547"/>
              <a:gd name="connsiteX55" fmla="*/ 1228998 w 3252899"/>
              <a:gd name="connsiteY55" fmla="*/ 756406 h 2543547"/>
              <a:gd name="connsiteX56" fmla="*/ 1272786 w 3252899"/>
              <a:gd name="connsiteY56" fmla="*/ 728072 h 2543547"/>
              <a:gd name="connsiteX57" fmla="*/ 1265058 w 3252899"/>
              <a:gd name="connsiteY57" fmla="*/ 694588 h 2543547"/>
              <a:gd name="connsiteX58" fmla="*/ 1326877 w 3252899"/>
              <a:gd name="connsiteY58" fmla="*/ 679133 h 2543547"/>
              <a:gd name="connsiteX59" fmla="*/ 1339023 w 3252899"/>
              <a:gd name="connsiteY59" fmla="*/ 649590 h 2543547"/>
              <a:gd name="connsiteX60" fmla="*/ 1362938 w 3252899"/>
              <a:gd name="connsiteY60" fmla="*/ 630193 h 2543547"/>
              <a:gd name="connsiteX61" fmla="*/ 1370666 w 3252899"/>
              <a:gd name="connsiteY61" fmla="*/ 596708 h 2543547"/>
              <a:gd name="connsiteX62" fmla="*/ 1411878 w 3252899"/>
              <a:gd name="connsiteY62" fmla="*/ 586405 h 2543547"/>
              <a:gd name="connsiteX63" fmla="*/ 1427333 w 3252899"/>
              <a:gd name="connsiteY63" fmla="*/ 555495 h 2543547"/>
              <a:gd name="connsiteX64" fmla="*/ 1414454 w 3252899"/>
              <a:gd name="connsiteY64" fmla="*/ 527162 h 2543547"/>
              <a:gd name="connsiteX65" fmla="*/ 1445363 w 3252899"/>
              <a:gd name="connsiteY65" fmla="*/ 483374 h 2543547"/>
              <a:gd name="connsiteX66" fmla="*/ 1453145 w 3252899"/>
              <a:gd name="connsiteY66" fmla="*/ 470054 h 2543547"/>
              <a:gd name="connsiteX67" fmla="*/ 1440211 w 3252899"/>
              <a:gd name="connsiteY67" fmla="*/ 437010 h 2543547"/>
              <a:gd name="connsiteX68" fmla="*/ 1294163 w 3252899"/>
              <a:gd name="connsiteY68" fmla="*/ 376718 h 2543547"/>
              <a:gd name="connsiteX69" fmla="*/ 1205816 w 3252899"/>
              <a:gd name="connsiteY69" fmla="*/ 377767 h 2543547"/>
              <a:gd name="connsiteX70" fmla="*/ 1024046 w 3252899"/>
              <a:gd name="connsiteY70" fmla="*/ 241454 h 2543547"/>
              <a:gd name="connsiteX71" fmla="*/ 901942 w 3252899"/>
              <a:gd name="connsiteY71" fmla="*/ 197757 h 2543547"/>
              <a:gd name="connsiteX72" fmla="*/ 907027 w 3252899"/>
              <a:gd name="connsiteY72" fmla="*/ 228374 h 2543547"/>
              <a:gd name="connsiteX73" fmla="*/ 878692 w 3252899"/>
              <a:gd name="connsiteY73" fmla="*/ 238676 h 2543547"/>
              <a:gd name="connsiteX74" fmla="*/ 858086 w 3252899"/>
              <a:gd name="connsiteY74" fmla="*/ 267009 h 2543547"/>
              <a:gd name="connsiteX75" fmla="*/ 870965 w 3252899"/>
              <a:gd name="connsiteY75" fmla="*/ 305645 h 2543547"/>
              <a:gd name="connsiteX76" fmla="*/ 948237 w 3252899"/>
              <a:gd name="connsiteY76" fmla="*/ 305645 h 2543547"/>
              <a:gd name="connsiteX77" fmla="*/ 971421 w 3252899"/>
              <a:gd name="connsiteY77" fmla="*/ 359737 h 2543547"/>
              <a:gd name="connsiteX78" fmla="*/ 1010057 w 3252899"/>
              <a:gd name="connsiteY78" fmla="*/ 390646 h 2543547"/>
              <a:gd name="connsiteX79" fmla="*/ 1038391 w 3252899"/>
              <a:gd name="connsiteY79" fmla="*/ 408677 h 2543547"/>
              <a:gd name="connsiteX80" fmla="*/ 1027025 w 3252899"/>
              <a:gd name="connsiteY80" fmla="*/ 458575 h 2543547"/>
              <a:gd name="connsiteX81" fmla="*/ 981694 w 3252899"/>
              <a:gd name="connsiteY81" fmla="*/ 471784 h 2543547"/>
              <a:gd name="connsiteX82" fmla="*/ 899374 w 3252899"/>
              <a:gd name="connsiteY82" fmla="*/ 398449 h 2543547"/>
              <a:gd name="connsiteX83" fmla="*/ 783260 w 3252899"/>
              <a:gd name="connsiteY83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78795 w 3252899"/>
              <a:gd name="connsiteY43" fmla="*/ 637194 h 2543547"/>
              <a:gd name="connsiteX44" fmla="*/ 1437636 w 3252899"/>
              <a:gd name="connsiteY44" fmla="*/ 707466 h 2543547"/>
              <a:gd name="connsiteX45" fmla="*/ 1355211 w 3252899"/>
              <a:gd name="connsiteY45" fmla="*/ 733224 h 2543547"/>
              <a:gd name="connsiteX46" fmla="*/ 1334605 w 3252899"/>
              <a:gd name="connsiteY46" fmla="*/ 789892 h 2543547"/>
              <a:gd name="connsiteX47" fmla="*/ 1313999 w 3252899"/>
              <a:gd name="connsiteY47" fmla="*/ 782164 h 2543547"/>
              <a:gd name="connsiteX48" fmla="*/ 1272786 w 3252899"/>
              <a:gd name="connsiteY48" fmla="*/ 774436 h 2543547"/>
              <a:gd name="connsiteX49" fmla="*/ 1182634 w 3252899"/>
              <a:gd name="connsiteY49" fmla="*/ 774435 h 2543547"/>
              <a:gd name="connsiteX50" fmla="*/ 1130976 w 3252899"/>
              <a:gd name="connsiteY50" fmla="*/ 760777 h 2543547"/>
              <a:gd name="connsiteX51" fmla="*/ 1071876 w 3252899"/>
              <a:gd name="connsiteY51" fmla="*/ 738375 h 2543547"/>
              <a:gd name="connsiteX52" fmla="*/ 1102784 w 3252899"/>
              <a:gd name="connsiteY52" fmla="*/ 715193 h 2543547"/>
              <a:gd name="connsiteX53" fmla="*/ 1172332 w 3252899"/>
              <a:gd name="connsiteY53" fmla="*/ 728072 h 2543547"/>
              <a:gd name="connsiteX54" fmla="*/ 1177482 w 3252899"/>
              <a:gd name="connsiteY54" fmla="*/ 746102 h 2543547"/>
              <a:gd name="connsiteX55" fmla="*/ 1228998 w 3252899"/>
              <a:gd name="connsiteY55" fmla="*/ 756406 h 2543547"/>
              <a:gd name="connsiteX56" fmla="*/ 1272786 w 3252899"/>
              <a:gd name="connsiteY56" fmla="*/ 728072 h 2543547"/>
              <a:gd name="connsiteX57" fmla="*/ 1265058 w 3252899"/>
              <a:gd name="connsiteY57" fmla="*/ 694588 h 2543547"/>
              <a:gd name="connsiteX58" fmla="*/ 1326877 w 3252899"/>
              <a:gd name="connsiteY58" fmla="*/ 679133 h 2543547"/>
              <a:gd name="connsiteX59" fmla="*/ 1339023 w 3252899"/>
              <a:gd name="connsiteY59" fmla="*/ 649590 h 2543547"/>
              <a:gd name="connsiteX60" fmla="*/ 1362938 w 3252899"/>
              <a:gd name="connsiteY60" fmla="*/ 630193 h 2543547"/>
              <a:gd name="connsiteX61" fmla="*/ 1370666 w 3252899"/>
              <a:gd name="connsiteY61" fmla="*/ 596708 h 2543547"/>
              <a:gd name="connsiteX62" fmla="*/ 1411878 w 3252899"/>
              <a:gd name="connsiteY62" fmla="*/ 586405 h 2543547"/>
              <a:gd name="connsiteX63" fmla="*/ 1427333 w 3252899"/>
              <a:gd name="connsiteY63" fmla="*/ 555495 h 2543547"/>
              <a:gd name="connsiteX64" fmla="*/ 1414454 w 3252899"/>
              <a:gd name="connsiteY64" fmla="*/ 527162 h 2543547"/>
              <a:gd name="connsiteX65" fmla="*/ 1445363 w 3252899"/>
              <a:gd name="connsiteY65" fmla="*/ 483374 h 2543547"/>
              <a:gd name="connsiteX66" fmla="*/ 1453145 w 3252899"/>
              <a:gd name="connsiteY66" fmla="*/ 470054 h 2543547"/>
              <a:gd name="connsiteX67" fmla="*/ 1440211 w 3252899"/>
              <a:gd name="connsiteY67" fmla="*/ 437010 h 2543547"/>
              <a:gd name="connsiteX68" fmla="*/ 1294163 w 3252899"/>
              <a:gd name="connsiteY68" fmla="*/ 376718 h 2543547"/>
              <a:gd name="connsiteX69" fmla="*/ 1205816 w 3252899"/>
              <a:gd name="connsiteY69" fmla="*/ 377767 h 2543547"/>
              <a:gd name="connsiteX70" fmla="*/ 1024046 w 3252899"/>
              <a:gd name="connsiteY70" fmla="*/ 241454 h 2543547"/>
              <a:gd name="connsiteX71" fmla="*/ 901942 w 3252899"/>
              <a:gd name="connsiteY71" fmla="*/ 197757 h 2543547"/>
              <a:gd name="connsiteX72" fmla="*/ 907027 w 3252899"/>
              <a:gd name="connsiteY72" fmla="*/ 228374 h 2543547"/>
              <a:gd name="connsiteX73" fmla="*/ 878692 w 3252899"/>
              <a:gd name="connsiteY73" fmla="*/ 238676 h 2543547"/>
              <a:gd name="connsiteX74" fmla="*/ 858086 w 3252899"/>
              <a:gd name="connsiteY74" fmla="*/ 267009 h 2543547"/>
              <a:gd name="connsiteX75" fmla="*/ 870965 w 3252899"/>
              <a:gd name="connsiteY75" fmla="*/ 305645 h 2543547"/>
              <a:gd name="connsiteX76" fmla="*/ 948237 w 3252899"/>
              <a:gd name="connsiteY76" fmla="*/ 305645 h 2543547"/>
              <a:gd name="connsiteX77" fmla="*/ 971421 w 3252899"/>
              <a:gd name="connsiteY77" fmla="*/ 359737 h 2543547"/>
              <a:gd name="connsiteX78" fmla="*/ 1010057 w 3252899"/>
              <a:gd name="connsiteY78" fmla="*/ 390646 h 2543547"/>
              <a:gd name="connsiteX79" fmla="*/ 1038391 w 3252899"/>
              <a:gd name="connsiteY79" fmla="*/ 408677 h 2543547"/>
              <a:gd name="connsiteX80" fmla="*/ 1027025 w 3252899"/>
              <a:gd name="connsiteY80" fmla="*/ 458575 h 2543547"/>
              <a:gd name="connsiteX81" fmla="*/ 981694 w 3252899"/>
              <a:gd name="connsiteY81" fmla="*/ 471784 h 2543547"/>
              <a:gd name="connsiteX82" fmla="*/ 899374 w 3252899"/>
              <a:gd name="connsiteY82" fmla="*/ 398449 h 2543547"/>
              <a:gd name="connsiteX83" fmla="*/ 783260 w 3252899"/>
              <a:gd name="connsiteY83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78795 w 3252899"/>
              <a:gd name="connsiteY43" fmla="*/ 637194 h 2543547"/>
              <a:gd name="connsiteX44" fmla="*/ 1437636 w 3252899"/>
              <a:gd name="connsiteY44" fmla="*/ 707466 h 2543547"/>
              <a:gd name="connsiteX45" fmla="*/ 1355211 w 3252899"/>
              <a:gd name="connsiteY45" fmla="*/ 733224 h 2543547"/>
              <a:gd name="connsiteX46" fmla="*/ 1334605 w 3252899"/>
              <a:gd name="connsiteY46" fmla="*/ 789892 h 2543547"/>
              <a:gd name="connsiteX47" fmla="*/ 1313999 w 3252899"/>
              <a:gd name="connsiteY47" fmla="*/ 782164 h 2543547"/>
              <a:gd name="connsiteX48" fmla="*/ 1272786 w 3252899"/>
              <a:gd name="connsiteY48" fmla="*/ 774436 h 2543547"/>
              <a:gd name="connsiteX49" fmla="*/ 1182634 w 3252899"/>
              <a:gd name="connsiteY49" fmla="*/ 774435 h 2543547"/>
              <a:gd name="connsiteX50" fmla="*/ 1130976 w 3252899"/>
              <a:gd name="connsiteY50" fmla="*/ 760777 h 2543547"/>
              <a:gd name="connsiteX51" fmla="*/ 1071876 w 3252899"/>
              <a:gd name="connsiteY51" fmla="*/ 738375 h 2543547"/>
              <a:gd name="connsiteX52" fmla="*/ 1102784 w 3252899"/>
              <a:gd name="connsiteY52" fmla="*/ 715193 h 2543547"/>
              <a:gd name="connsiteX53" fmla="*/ 1172332 w 3252899"/>
              <a:gd name="connsiteY53" fmla="*/ 728072 h 2543547"/>
              <a:gd name="connsiteX54" fmla="*/ 1177482 w 3252899"/>
              <a:gd name="connsiteY54" fmla="*/ 746102 h 2543547"/>
              <a:gd name="connsiteX55" fmla="*/ 1228998 w 3252899"/>
              <a:gd name="connsiteY55" fmla="*/ 756406 h 2543547"/>
              <a:gd name="connsiteX56" fmla="*/ 1272786 w 3252899"/>
              <a:gd name="connsiteY56" fmla="*/ 728072 h 2543547"/>
              <a:gd name="connsiteX57" fmla="*/ 1265058 w 3252899"/>
              <a:gd name="connsiteY57" fmla="*/ 694588 h 2543547"/>
              <a:gd name="connsiteX58" fmla="*/ 1326877 w 3252899"/>
              <a:gd name="connsiteY58" fmla="*/ 679133 h 2543547"/>
              <a:gd name="connsiteX59" fmla="*/ 1339023 w 3252899"/>
              <a:gd name="connsiteY59" fmla="*/ 649590 h 2543547"/>
              <a:gd name="connsiteX60" fmla="*/ 1362938 w 3252899"/>
              <a:gd name="connsiteY60" fmla="*/ 630193 h 2543547"/>
              <a:gd name="connsiteX61" fmla="*/ 1370666 w 3252899"/>
              <a:gd name="connsiteY61" fmla="*/ 596708 h 2543547"/>
              <a:gd name="connsiteX62" fmla="*/ 1411878 w 3252899"/>
              <a:gd name="connsiteY62" fmla="*/ 586405 h 2543547"/>
              <a:gd name="connsiteX63" fmla="*/ 1427333 w 3252899"/>
              <a:gd name="connsiteY63" fmla="*/ 555495 h 2543547"/>
              <a:gd name="connsiteX64" fmla="*/ 1414454 w 3252899"/>
              <a:gd name="connsiteY64" fmla="*/ 527162 h 2543547"/>
              <a:gd name="connsiteX65" fmla="*/ 1445363 w 3252899"/>
              <a:gd name="connsiteY65" fmla="*/ 483374 h 2543547"/>
              <a:gd name="connsiteX66" fmla="*/ 1453145 w 3252899"/>
              <a:gd name="connsiteY66" fmla="*/ 470054 h 2543547"/>
              <a:gd name="connsiteX67" fmla="*/ 1440211 w 3252899"/>
              <a:gd name="connsiteY67" fmla="*/ 437010 h 2543547"/>
              <a:gd name="connsiteX68" fmla="*/ 1294163 w 3252899"/>
              <a:gd name="connsiteY68" fmla="*/ 376718 h 2543547"/>
              <a:gd name="connsiteX69" fmla="*/ 1205816 w 3252899"/>
              <a:gd name="connsiteY69" fmla="*/ 377767 h 2543547"/>
              <a:gd name="connsiteX70" fmla="*/ 1024046 w 3252899"/>
              <a:gd name="connsiteY70" fmla="*/ 241454 h 2543547"/>
              <a:gd name="connsiteX71" fmla="*/ 901942 w 3252899"/>
              <a:gd name="connsiteY71" fmla="*/ 197757 h 2543547"/>
              <a:gd name="connsiteX72" fmla="*/ 907027 w 3252899"/>
              <a:gd name="connsiteY72" fmla="*/ 228374 h 2543547"/>
              <a:gd name="connsiteX73" fmla="*/ 878692 w 3252899"/>
              <a:gd name="connsiteY73" fmla="*/ 238676 h 2543547"/>
              <a:gd name="connsiteX74" fmla="*/ 858086 w 3252899"/>
              <a:gd name="connsiteY74" fmla="*/ 267009 h 2543547"/>
              <a:gd name="connsiteX75" fmla="*/ 870965 w 3252899"/>
              <a:gd name="connsiteY75" fmla="*/ 305645 h 2543547"/>
              <a:gd name="connsiteX76" fmla="*/ 948237 w 3252899"/>
              <a:gd name="connsiteY76" fmla="*/ 305645 h 2543547"/>
              <a:gd name="connsiteX77" fmla="*/ 971421 w 3252899"/>
              <a:gd name="connsiteY77" fmla="*/ 359737 h 2543547"/>
              <a:gd name="connsiteX78" fmla="*/ 1010057 w 3252899"/>
              <a:gd name="connsiteY78" fmla="*/ 390646 h 2543547"/>
              <a:gd name="connsiteX79" fmla="*/ 1038391 w 3252899"/>
              <a:gd name="connsiteY79" fmla="*/ 408677 h 2543547"/>
              <a:gd name="connsiteX80" fmla="*/ 1027025 w 3252899"/>
              <a:gd name="connsiteY80" fmla="*/ 458575 h 2543547"/>
              <a:gd name="connsiteX81" fmla="*/ 981694 w 3252899"/>
              <a:gd name="connsiteY81" fmla="*/ 471784 h 2543547"/>
              <a:gd name="connsiteX82" fmla="*/ 899374 w 3252899"/>
              <a:gd name="connsiteY82" fmla="*/ 398449 h 2543547"/>
              <a:gd name="connsiteX83" fmla="*/ 783260 w 3252899"/>
              <a:gd name="connsiteY83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43242 w 3252899"/>
              <a:gd name="connsiteY43" fmla="*/ 604435 h 2543547"/>
              <a:gd name="connsiteX44" fmla="*/ 1478795 w 3252899"/>
              <a:gd name="connsiteY44" fmla="*/ 637194 h 2543547"/>
              <a:gd name="connsiteX45" fmla="*/ 1437636 w 3252899"/>
              <a:gd name="connsiteY45" fmla="*/ 707466 h 2543547"/>
              <a:gd name="connsiteX46" fmla="*/ 1355211 w 3252899"/>
              <a:gd name="connsiteY46" fmla="*/ 733224 h 2543547"/>
              <a:gd name="connsiteX47" fmla="*/ 1334605 w 3252899"/>
              <a:gd name="connsiteY47" fmla="*/ 789892 h 2543547"/>
              <a:gd name="connsiteX48" fmla="*/ 1313999 w 3252899"/>
              <a:gd name="connsiteY48" fmla="*/ 782164 h 2543547"/>
              <a:gd name="connsiteX49" fmla="*/ 1272786 w 3252899"/>
              <a:gd name="connsiteY49" fmla="*/ 774436 h 2543547"/>
              <a:gd name="connsiteX50" fmla="*/ 1182634 w 3252899"/>
              <a:gd name="connsiteY50" fmla="*/ 774435 h 2543547"/>
              <a:gd name="connsiteX51" fmla="*/ 1130976 w 3252899"/>
              <a:gd name="connsiteY51" fmla="*/ 760777 h 2543547"/>
              <a:gd name="connsiteX52" fmla="*/ 1071876 w 3252899"/>
              <a:gd name="connsiteY52" fmla="*/ 738375 h 2543547"/>
              <a:gd name="connsiteX53" fmla="*/ 1102784 w 3252899"/>
              <a:gd name="connsiteY53" fmla="*/ 715193 h 2543547"/>
              <a:gd name="connsiteX54" fmla="*/ 1172332 w 3252899"/>
              <a:gd name="connsiteY54" fmla="*/ 728072 h 2543547"/>
              <a:gd name="connsiteX55" fmla="*/ 1177482 w 3252899"/>
              <a:gd name="connsiteY55" fmla="*/ 746102 h 2543547"/>
              <a:gd name="connsiteX56" fmla="*/ 1228998 w 3252899"/>
              <a:gd name="connsiteY56" fmla="*/ 756406 h 2543547"/>
              <a:gd name="connsiteX57" fmla="*/ 1272786 w 3252899"/>
              <a:gd name="connsiteY57" fmla="*/ 728072 h 2543547"/>
              <a:gd name="connsiteX58" fmla="*/ 1265058 w 3252899"/>
              <a:gd name="connsiteY58" fmla="*/ 694588 h 2543547"/>
              <a:gd name="connsiteX59" fmla="*/ 1326877 w 3252899"/>
              <a:gd name="connsiteY59" fmla="*/ 679133 h 2543547"/>
              <a:gd name="connsiteX60" fmla="*/ 1339023 w 3252899"/>
              <a:gd name="connsiteY60" fmla="*/ 649590 h 2543547"/>
              <a:gd name="connsiteX61" fmla="*/ 1362938 w 3252899"/>
              <a:gd name="connsiteY61" fmla="*/ 630193 h 2543547"/>
              <a:gd name="connsiteX62" fmla="*/ 1370666 w 3252899"/>
              <a:gd name="connsiteY62" fmla="*/ 596708 h 2543547"/>
              <a:gd name="connsiteX63" fmla="*/ 1411878 w 3252899"/>
              <a:gd name="connsiteY63" fmla="*/ 586405 h 2543547"/>
              <a:gd name="connsiteX64" fmla="*/ 1427333 w 3252899"/>
              <a:gd name="connsiteY64" fmla="*/ 555495 h 2543547"/>
              <a:gd name="connsiteX65" fmla="*/ 1414454 w 3252899"/>
              <a:gd name="connsiteY65" fmla="*/ 527162 h 2543547"/>
              <a:gd name="connsiteX66" fmla="*/ 1445363 w 3252899"/>
              <a:gd name="connsiteY66" fmla="*/ 483374 h 2543547"/>
              <a:gd name="connsiteX67" fmla="*/ 1453145 w 3252899"/>
              <a:gd name="connsiteY67" fmla="*/ 470054 h 2543547"/>
              <a:gd name="connsiteX68" fmla="*/ 1440211 w 3252899"/>
              <a:gd name="connsiteY68" fmla="*/ 437010 h 2543547"/>
              <a:gd name="connsiteX69" fmla="*/ 1294163 w 3252899"/>
              <a:gd name="connsiteY69" fmla="*/ 376718 h 2543547"/>
              <a:gd name="connsiteX70" fmla="*/ 1205816 w 3252899"/>
              <a:gd name="connsiteY70" fmla="*/ 377767 h 2543547"/>
              <a:gd name="connsiteX71" fmla="*/ 1024046 w 3252899"/>
              <a:gd name="connsiteY71" fmla="*/ 241454 h 2543547"/>
              <a:gd name="connsiteX72" fmla="*/ 901942 w 3252899"/>
              <a:gd name="connsiteY72" fmla="*/ 197757 h 2543547"/>
              <a:gd name="connsiteX73" fmla="*/ 907027 w 3252899"/>
              <a:gd name="connsiteY73" fmla="*/ 228374 h 2543547"/>
              <a:gd name="connsiteX74" fmla="*/ 878692 w 3252899"/>
              <a:gd name="connsiteY74" fmla="*/ 238676 h 2543547"/>
              <a:gd name="connsiteX75" fmla="*/ 858086 w 3252899"/>
              <a:gd name="connsiteY75" fmla="*/ 267009 h 2543547"/>
              <a:gd name="connsiteX76" fmla="*/ 870965 w 3252899"/>
              <a:gd name="connsiteY76" fmla="*/ 305645 h 2543547"/>
              <a:gd name="connsiteX77" fmla="*/ 948237 w 3252899"/>
              <a:gd name="connsiteY77" fmla="*/ 305645 h 2543547"/>
              <a:gd name="connsiteX78" fmla="*/ 971421 w 3252899"/>
              <a:gd name="connsiteY78" fmla="*/ 359737 h 2543547"/>
              <a:gd name="connsiteX79" fmla="*/ 1010057 w 3252899"/>
              <a:gd name="connsiteY79" fmla="*/ 390646 h 2543547"/>
              <a:gd name="connsiteX80" fmla="*/ 1038391 w 3252899"/>
              <a:gd name="connsiteY80" fmla="*/ 408677 h 2543547"/>
              <a:gd name="connsiteX81" fmla="*/ 1027025 w 3252899"/>
              <a:gd name="connsiteY81" fmla="*/ 458575 h 2543547"/>
              <a:gd name="connsiteX82" fmla="*/ 981694 w 3252899"/>
              <a:gd name="connsiteY82" fmla="*/ 471784 h 2543547"/>
              <a:gd name="connsiteX83" fmla="*/ 899374 w 3252899"/>
              <a:gd name="connsiteY83" fmla="*/ 398449 h 2543547"/>
              <a:gd name="connsiteX84" fmla="*/ 783260 w 3252899"/>
              <a:gd name="connsiteY84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38091 w 3252899"/>
              <a:gd name="connsiteY43" fmla="*/ 588980 h 2543547"/>
              <a:gd name="connsiteX44" fmla="*/ 1478795 w 3252899"/>
              <a:gd name="connsiteY44" fmla="*/ 637194 h 2543547"/>
              <a:gd name="connsiteX45" fmla="*/ 1437636 w 3252899"/>
              <a:gd name="connsiteY45" fmla="*/ 707466 h 2543547"/>
              <a:gd name="connsiteX46" fmla="*/ 1355211 w 3252899"/>
              <a:gd name="connsiteY46" fmla="*/ 733224 h 2543547"/>
              <a:gd name="connsiteX47" fmla="*/ 1334605 w 3252899"/>
              <a:gd name="connsiteY47" fmla="*/ 789892 h 2543547"/>
              <a:gd name="connsiteX48" fmla="*/ 1313999 w 3252899"/>
              <a:gd name="connsiteY48" fmla="*/ 782164 h 2543547"/>
              <a:gd name="connsiteX49" fmla="*/ 1272786 w 3252899"/>
              <a:gd name="connsiteY49" fmla="*/ 774436 h 2543547"/>
              <a:gd name="connsiteX50" fmla="*/ 1182634 w 3252899"/>
              <a:gd name="connsiteY50" fmla="*/ 774435 h 2543547"/>
              <a:gd name="connsiteX51" fmla="*/ 1130976 w 3252899"/>
              <a:gd name="connsiteY51" fmla="*/ 760777 h 2543547"/>
              <a:gd name="connsiteX52" fmla="*/ 1071876 w 3252899"/>
              <a:gd name="connsiteY52" fmla="*/ 738375 h 2543547"/>
              <a:gd name="connsiteX53" fmla="*/ 1102784 w 3252899"/>
              <a:gd name="connsiteY53" fmla="*/ 715193 h 2543547"/>
              <a:gd name="connsiteX54" fmla="*/ 1172332 w 3252899"/>
              <a:gd name="connsiteY54" fmla="*/ 728072 h 2543547"/>
              <a:gd name="connsiteX55" fmla="*/ 1177482 w 3252899"/>
              <a:gd name="connsiteY55" fmla="*/ 746102 h 2543547"/>
              <a:gd name="connsiteX56" fmla="*/ 1228998 w 3252899"/>
              <a:gd name="connsiteY56" fmla="*/ 756406 h 2543547"/>
              <a:gd name="connsiteX57" fmla="*/ 1272786 w 3252899"/>
              <a:gd name="connsiteY57" fmla="*/ 728072 h 2543547"/>
              <a:gd name="connsiteX58" fmla="*/ 1265058 w 3252899"/>
              <a:gd name="connsiteY58" fmla="*/ 694588 h 2543547"/>
              <a:gd name="connsiteX59" fmla="*/ 1326877 w 3252899"/>
              <a:gd name="connsiteY59" fmla="*/ 679133 h 2543547"/>
              <a:gd name="connsiteX60" fmla="*/ 1339023 w 3252899"/>
              <a:gd name="connsiteY60" fmla="*/ 649590 h 2543547"/>
              <a:gd name="connsiteX61" fmla="*/ 1362938 w 3252899"/>
              <a:gd name="connsiteY61" fmla="*/ 630193 h 2543547"/>
              <a:gd name="connsiteX62" fmla="*/ 1370666 w 3252899"/>
              <a:gd name="connsiteY62" fmla="*/ 596708 h 2543547"/>
              <a:gd name="connsiteX63" fmla="*/ 1411878 w 3252899"/>
              <a:gd name="connsiteY63" fmla="*/ 586405 h 2543547"/>
              <a:gd name="connsiteX64" fmla="*/ 1427333 w 3252899"/>
              <a:gd name="connsiteY64" fmla="*/ 555495 h 2543547"/>
              <a:gd name="connsiteX65" fmla="*/ 1414454 w 3252899"/>
              <a:gd name="connsiteY65" fmla="*/ 527162 h 2543547"/>
              <a:gd name="connsiteX66" fmla="*/ 1445363 w 3252899"/>
              <a:gd name="connsiteY66" fmla="*/ 483374 h 2543547"/>
              <a:gd name="connsiteX67" fmla="*/ 1453145 w 3252899"/>
              <a:gd name="connsiteY67" fmla="*/ 470054 h 2543547"/>
              <a:gd name="connsiteX68" fmla="*/ 1440211 w 3252899"/>
              <a:gd name="connsiteY68" fmla="*/ 437010 h 2543547"/>
              <a:gd name="connsiteX69" fmla="*/ 1294163 w 3252899"/>
              <a:gd name="connsiteY69" fmla="*/ 376718 h 2543547"/>
              <a:gd name="connsiteX70" fmla="*/ 1205816 w 3252899"/>
              <a:gd name="connsiteY70" fmla="*/ 377767 h 2543547"/>
              <a:gd name="connsiteX71" fmla="*/ 1024046 w 3252899"/>
              <a:gd name="connsiteY71" fmla="*/ 241454 h 2543547"/>
              <a:gd name="connsiteX72" fmla="*/ 901942 w 3252899"/>
              <a:gd name="connsiteY72" fmla="*/ 197757 h 2543547"/>
              <a:gd name="connsiteX73" fmla="*/ 907027 w 3252899"/>
              <a:gd name="connsiteY73" fmla="*/ 228374 h 2543547"/>
              <a:gd name="connsiteX74" fmla="*/ 878692 w 3252899"/>
              <a:gd name="connsiteY74" fmla="*/ 238676 h 2543547"/>
              <a:gd name="connsiteX75" fmla="*/ 858086 w 3252899"/>
              <a:gd name="connsiteY75" fmla="*/ 267009 h 2543547"/>
              <a:gd name="connsiteX76" fmla="*/ 870965 w 3252899"/>
              <a:gd name="connsiteY76" fmla="*/ 305645 h 2543547"/>
              <a:gd name="connsiteX77" fmla="*/ 948237 w 3252899"/>
              <a:gd name="connsiteY77" fmla="*/ 305645 h 2543547"/>
              <a:gd name="connsiteX78" fmla="*/ 971421 w 3252899"/>
              <a:gd name="connsiteY78" fmla="*/ 359737 h 2543547"/>
              <a:gd name="connsiteX79" fmla="*/ 1010057 w 3252899"/>
              <a:gd name="connsiteY79" fmla="*/ 390646 h 2543547"/>
              <a:gd name="connsiteX80" fmla="*/ 1038391 w 3252899"/>
              <a:gd name="connsiteY80" fmla="*/ 408677 h 2543547"/>
              <a:gd name="connsiteX81" fmla="*/ 1027025 w 3252899"/>
              <a:gd name="connsiteY81" fmla="*/ 458575 h 2543547"/>
              <a:gd name="connsiteX82" fmla="*/ 981694 w 3252899"/>
              <a:gd name="connsiteY82" fmla="*/ 471784 h 2543547"/>
              <a:gd name="connsiteX83" fmla="*/ 899374 w 3252899"/>
              <a:gd name="connsiteY83" fmla="*/ 398449 h 2543547"/>
              <a:gd name="connsiteX84" fmla="*/ 783260 w 3252899"/>
              <a:gd name="connsiteY84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38091 w 3252899"/>
              <a:gd name="connsiteY43" fmla="*/ 588980 h 2543547"/>
              <a:gd name="connsiteX44" fmla="*/ 1478795 w 3252899"/>
              <a:gd name="connsiteY44" fmla="*/ 637194 h 2543547"/>
              <a:gd name="connsiteX45" fmla="*/ 1437636 w 3252899"/>
              <a:gd name="connsiteY45" fmla="*/ 707466 h 2543547"/>
              <a:gd name="connsiteX46" fmla="*/ 1355211 w 3252899"/>
              <a:gd name="connsiteY46" fmla="*/ 733224 h 2543547"/>
              <a:gd name="connsiteX47" fmla="*/ 1334605 w 3252899"/>
              <a:gd name="connsiteY47" fmla="*/ 789892 h 2543547"/>
              <a:gd name="connsiteX48" fmla="*/ 1313999 w 3252899"/>
              <a:gd name="connsiteY48" fmla="*/ 782164 h 2543547"/>
              <a:gd name="connsiteX49" fmla="*/ 1272786 w 3252899"/>
              <a:gd name="connsiteY49" fmla="*/ 774436 h 2543547"/>
              <a:gd name="connsiteX50" fmla="*/ 1182634 w 3252899"/>
              <a:gd name="connsiteY50" fmla="*/ 774435 h 2543547"/>
              <a:gd name="connsiteX51" fmla="*/ 1130976 w 3252899"/>
              <a:gd name="connsiteY51" fmla="*/ 760777 h 2543547"/>
              <a:gd name="connsiteX52" fmla="*/ 1071876 w 3252899"/>
              <a:gd name="connsiteY52" fmla="*/ 738375 h 2543547"/>
              <a:gd name="connsiteX53" fmla="*/ 1102784 w 3252899"/>
              <a:gd name="connsiteY53" fmla="*/ 715193 h 2543547"/>
              <a:gd name="connsiteX54" fmla="*/ 1172332 w 3252899"/>
              <a:gd name="connsiteY54" fmla="*/ 728072 h 2543547"/>
              <a:gd name="connsiteX55" fmla="*/ 1177482 w 3252899"/>
              <a:gd name="connsiteY55" fmla="*/ 746102 h 2543547"/>
              <a:gd name="connsiteX56" fmla="*/ 1228998 w 3252899"/>
              <a:gd name="connsiteY56" fmla="*/ 756406 h 2543547"/>
              <a:gd name="connsiteX57" fmla="*/ 1272786 w 3252899"/>
              <a:gd name="connsiteY57" fmla="*/ 728072 h 2543547"/>
              <a:gd name="connsiteX58" fmla="*/ 1265058 w 3252899"/>
              <a:gd name="connsiteY58" fmla="*/ 694588 h 2543547"/>
              <a:gd name="connsiteX59" fmla="*/ 1326877 w 3252899"/>
              <a:gd name="connsiteY59" fmla="*/ 679133 h 2543547"/>
              <a:gd name="connsiteX60" fmla="*/ 1339023 w 3252899"/>
              <a:gd name="connsiteY60" fmla="*/ 649590 h 2543547"/>
              <a:gd name="connsiteX61" fmla="*/ 1362938 w 3252899"/>
              <a:gd name="connsiteY61" fmla="*/ 630193 h 2543547"/>
              <a:gd name="connsiteX62" fmla="*/ 1370666 w 3252899"/>
              <a:gd name="connsiteY62" fmla="*/ 596708 h 2543547"/>
              <a:gd name="connsiteX63" fmla="*/ 1411878 w 3252899"/>
              <a:gd name="connsiteY63" fmla="*/ 586405 h 2543547"/>
              <a:gd name="connsiteX64" fmla="*/ 1427333 w 3252899"/>
              <a:gd name="connsiteY64" fmla="*/ 555495 h 2543547"/>
              <a:gd name="connsiteX65" fmla="*/ 1414454 w 3252899"/>
              <a:gd name="connsiteY65" fmla="*/ 527162 h 2543547"/>
              <a:gd name="connsiteX66" fmla="*/ 1445363 w 3252899"/>
              <a:gd name="connsiteY66" fmla="*/ 483374 h 2543547"/>
              <a:gd name="connsiteX67" fmla="*/ 1453145 w 3252899"/>
              <a:gd name="connsiteY67" fmla="*/ 470054 h 2543547"/>
              <a:gd name="connsiteX68" fmla="*/ 1440211 w 3252899"/>
              <a:gd name="connsiteY68" fmla="*/ 437010 h 2543547"/>
              <a:gd name="connsiteX69" fmla="*/ 1294163 w 3252899"/>
              <a:gd name="connsiteY69" fmla="*/ 376718 h 2543547"/>
              <a:gd name="connsiteX70" fmla="*/ 1205816 w 3252899"/>
              <a:gd name="connsiteY70" fmla="*/ 377767 h 2543547"/>
              <a:gd name="connsiteX71" fmla="*/ 1024046 w 3252899"/>
              <a:gd name="connsiteY71" fmla="*/ 241454 h 2543547"/>
              <a:gd name="connsiteX72" fmla="*/ 901942 w 3252899"/>
              <a:gd name="connsiteY72" fmla="*/ 197757 h 2543547"/>
              <a:gd name="connsiteX73" fmla="*/ 907027 w 3252899"/>
              <a:gd name="connsiteY73" fmla="*/ 228374 h 2543547"/>
              <a:gd name="connsiteX74" fmla="*/ 878692 w 3252899"/>
              <a:gd name="connsiteY74" fmla="*/ 238676 h 2543547"/>
              <a:gd name="connsiteX75" fmla="*/ 858086 w 3252899"/>
              <a:gd name="connsiteY75" fmla="*/ 267009 h 2543547"/>
              <a:gd name="connsiteX76" fmla="*/ 870965 w 3252899"/>
              <a:gd name="connsiteY76" fmla="*/ 305645 h 2543547"/>
              <a:gd name="connsiteX77" fmla="*/ 948237 w 3252899"/>
              <a:gd name="connsiteY77" fmla="*/ 305645 h 2543547"/>
              <a:gd name="connsiteX78" fmla="*/ 971421 w 3252899"/>
              <a:gd name="connsiteY78" fmla="*/ 359737 h 2543547"/>
              <a:gd name="connsiteX79" fmla="*/ 1010057 w 3252899"/>
              <a:gd name="connsiteY79" fmla="*/ 390646 h 2543547"/>
              <a:gd name="connsiteX80" fmla="*/ 1038391 w 3252899"/>
              <a:gd name="connsiteY80" fmla="*/ 408677 h 2543547"/>
              <a:gd name="connsiteX81" fmla="*/ 1027025 w 3252899"/>
              <a:gd name="connsiteY81" fmla="*/ 458575 h 2543547"/>
              <a:gd name="connsiteX82" fmla="*/ 981694 w 3252899"/>
              <a:gd name="connsiteY82" fmla="*/ 471784 h 2543547"/>
              <a:gd name="connsiteX83" fmla="*/ 899374 w 3252899"/>
              <a:gd name="connsiteY83" fmla="*/ 398449 h 2543547"/>
              <a:gd name="connsiteX84" fmla="*/ 783260 w 3252899"/>
              <a:gd name="connsiteY84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44746 w 3252899"/>
              <a:gd name="connsiteY36" fmla="*/ 266854 h 2543547"/>
              <a:gd name="connsiteX37" fmla="*/ 1538396 w 3252899"/>
              <a:gd name="connsiteY37" fmla="*/ 304954 h 2543547"/>
              <a:gd name="connsiteX38" fmla="*/ 1551096 w 3252899"/>
              <a:gd name="connsiteY38" fmla="*/ 355754 h 2543547"/>
              <a:gd name="connsiteX39" fmla="*/ 1849546 w 3252899"/>
              <a:gd name="connsiteY39" fmla="*/ 444654 h 2543547"/>
              <a:gd name="connsiteX40" fmla="*/ 1906696 w 3252899"/>
              <a:gd name="connsiteY40" fmla="*/ 685954 h 2543547"/>
              <a:gd name="connsiteX41" fmla="*/ 1646346 w 3252899"/>
              <a:gd name="connsiteY41" fmla="*/ 501804 h 2543547"/>
              <a:gd name="connsiteX42" fmla="*/ 1538091 w 3252899"/>
              <a:gd name="connsiteY42" fmla="*/ 588980 h 2543547"/>
              <a:gd name="connsiteX43" fmla="*/ 1478795 w 3252899"/>
              <a:gd name="connsiteY43" fmla="*/ 637194 h 2543547"/>
              <a:gd name="connsiteX44" fmla="*/ 1437636 w 3252899"/>
              <a:gd name="connsiteY44" fmla="*/ 707466 h 2543547"/>
              <a:gd name="connsiteX45" fmla="*/ 1355211 w 3252899"/>
              <a:gd name="connsiteY45" fmla="*/ 733224 h 2543547"/>
              <a:gd name="connsiteX46" fmla="*/ 1334605 w 3252899"/>
              <a:gd name="connsiteY46" fmla="*/ 789892 h 2543547"/>
              <a:gd name="connsiteX47" fmla="*/ 1313999 w 3252899"/>
              <a:gd name="connsiteY47" fmla="*/ 782164 h 2543547"/>
              <a:gd name="connsiteX48" fmla="*/ 1272786 w 3252899"/>
              <a:gd name="connsiteY48" fmla="*/ 774436 h 2543547"/>
              <a:gd name="connsiteX49" fmla="*/ 1182634 w 3252899"/>
              <a:gd name="connsiteY49" fmla="*/ 774435 h 2543547"/>
              <a:gd name="connsiteX50" fmla="*/ 1130976 w 3252899"/>
              <a:gd name="connsiteY50" fmla="*/ 760777 h 2543547"/>
              <a:gd name="connsiteX51" fmla="*/ 1071876 w 3252899"/>
              <a:gd name="connsiteY51" fmla="*/ 738375 h 2543547"/>
              <a:gd name="connsiteX52" fmla="*/ 1102784 w 3252899"/>
              <a:gd name="connsiteY52" fmla="*/ 715193 h 2543547"/>
              <a:gd name="connsiteX53" fmla="*/ 1172332 w 3252899"/>
              <a:gd name="connsiteY53" fmla="*/ 728072 h 2543547"/>
              <a:gd name="connsiteX54" fmla="*/ 1177482 w 3252899"/>
              <a:gd name="connsiteY54" fmla="*/ 746102 h 2543547"/>
              <a:gd name="connsiteX55" fmla="*/ 1228998 w 3252899"/>
              <a:gd name="connsiteY55" fmla="*/ 756406 h 2543547"/>
              <a:gd name="connsiteX56" fmla="*/ 1272786 w 3252899"/>
              <a:gd name="connsiteY56" fmla="*/ 728072 h 2543547"/>
              <a:gd name="connsiteX57" fmla="*/ 1265058 w 3252899"/>
              <a:gd name="connsiteY57" fmla="*/ 694588 h 2543547"/>
              <a:gd name="connsiteX58" fmla="*/ 1326877 w 3252899"/>
              <a:gd name="connsiteY58" fmla="*/ 679133 h 2543547"/>
              <a:gd name="connsiteX59" fmla="*/ 1339023 w 3252899"/>
              <a:gd name="connsiteY59" fmla="*/ 649590 h 2543547"/>
              <a:gd name="connsiteX60" fmla="*/ 1362938 w 3252899"/>
              <a:gd name="connsiteY60" fmla="*/ 630193 h 2543547"/>
              <a:gd name="connsiteX61" fmla="*/ 1370666 w 3252899"/>
              <a:gd name="connsiteY61" fmla="*/ 596708 h 2543547"/>
              <a:gd name="connsiteX62" fmla="*/ 1411878 w 3252899"/>
              <a:gd name="connsiteY62" fmla="*/ 586405 h 2543547"/>
              <a:gd name="connsiteX63" fmla="*/ 1427333 w 3252899"/>
              <a:gd name="connsiteY63" fmla="*/ 555495 h 2543547"/>
              <a:gd name="connsiteX64" fmla="*/ 1414454 w 3252899"/>
              <a:gd name="connsiteY64" fmla="*/ 527162 h 2543547"/>
              <a:gd name="connsiteX65" fmla="*/ 1445363 w 3252899"/>
              <a:gd name="connsiteY65" fmla="*/ 483374 h 2543547"/>
              <a:gd name="connsiteX66" fmla="*/ 1453145 w 3252899"/>
              <a:gd name="connsiteY66" fmla="*/ 470054 h 2543547"/>
              <a:gd name="connsiteX67" fmla="*/ 1440211 w 3252899"/>
              <a:gd name="connsiteY67" fmla="*/ 437010 h 2543547"/>
              <a:gd name="connsiteX68" fmla="*/ 1294163 w 3252899"/>
              <a:gd name="connsiteY68" fmla="*/ 376718 h 2543547"/>
              <a:gd name="connsiteX69" fmla="*/ 1205816 w 3252899"/>
              <a:gd name="connsiteY69" fmla="*/ 377767 h 2543547"/>
              <a:gd name="connsiteX70" fmla="*/ 1024046 w 3252899"/>
              <a:gd name="connsiteY70" fmla="*/ 241454 h 2543547"/>
              <a:gd name="connsiteX71" fmla="*/ 901942 w 3252899"/>
              <a:gd name="connsiteY71" fmla="*/ 197757 h 2543547"/>
              <a:gd name="connsiteX72" fmla="*/ 907027 w 3252899"/>
              <a:gd name="connsiteY72" fmla="*/ 228374 h 2543547"/>
              <a:gd name="connsiteX73" fmla="*/ 878692 w 3252899"/>
              <a:gd name="connsiteY73" fmla="*/ 238676 h 2543547"/>
              <a:gd name="connsiteX74" fmla="*/ 858086 w 3252899"/>
              <a:gd name="connsiteY74" fmla="*/ 267009 h 2543547"/>
              <a:gd name="connsiteX75" fmla="*/ 870965 w 3252899"/>
              <a:gd name="connsiteY75" fmla="*/ 305645 h 2543547"/>
              <a:gd name="connsiteX76" fmla="*/ 948237 w 3252899"/>
              <a:gd name="connsiteY76" fmla="*/ 305645 h 2543547"/>
              <a:gd name="connsiteX77" fmla="*/ 971421 w 3252899"/>
              <a:gd name="connsiteY77" fmla="*/ 359737 h 2543547"/>
              <a:gd name="connsiteX78" fmla="*/ 1010057 w 3252899"/>
              <a:gd name="connsiteY78" fmla="*/ 390646 h 2543547"/>
              <a:gd name="connsiteX79" fmla="*/ 1038391 w 3252899"/>
              <a:gd name="connsiteY79" fmla="*/ 408677 h 2543547"/>
              <a:gd name="connsiteX80" fmla="*/ 1027025 w 3252899"/>
              <a:gd name="connsiteY80" fmla="*/ 458575 h 2543547"/>
              <a:gd name="connsiteX81" fmla="*/ 981694 w 3252899"/>
              <a:gd name="connsiteY81" fmla="*/ 471784 h 2543547"/>
              <a:gd name="connsiteX82" fmla="*/ 899374 w 3252899"/>
              <a:gd name="connsiteY82" fmla="*/ 398449 h 2543547"/>
              <a:gd name="connsiteX83" fmla="*/ 783260 w 3252899"/>
              <a:gd name="connsiteY83" fmla="*/ 367656 h 2543547"/>
              <a:gd name="connsiteX0" fmla="*/ 795446 w 3252899"/>
              <a:gd name="connsiteY0" fmla="*/ 272441 h 2364984"/>
              <a:gd name="connsiteX1" fmla="*/ 854663 w 3252899"/>
              <a:gd name="connsiteY1" fmla="*/ 329591 h 2364984"/>
              <a:gd name="connsiteX2" fmla="*/ 877996 w 3252899"/>
              <a:gd name="connsiteY2" fmla="*/ 456591 h 2364984"/>
              <a:gd name="connsiteX3" fmla="*/ 833546 w 3252899"/>
              <a:gd name="connsiteY3" fmla="*/ 507391 h 2364984"/>
              <a:gd name="connsiteX4" fmla="*/ 770046 w 3252899"/>
              <a:gd name="connsiteY4" fmla="*/ 570891 h 2364984"/>
              <a:gd name="connsiteX5" fmla="*/ 725596 w 3252899"/>
              <a:gd name="connsiteY5" fmla="*/ 780441 h 2364984"/>
              <a:gd name="connsiteX6" fmla="*/ 738296 w 3252899"/>
              <a:gd name="connsiteY6" fmla="*/ 945541 h 2364984"/>
              <a:gd name="connsiteX7" fmla="*/ 890696 w 3252899"/>
              <a:gd name="connsiteY7" fmla="*/ 1104291 h 2364984"/>
              <a:gd name="connsiteX8" fmla="*/ 763696 w 3252899"/>
              <a:gd name="connsiteY8" fmla="*/ 1205891 h 2364984"/>
              <a:gd name="connsiteX9" fmla="*/ 477946 w 3252899"/>
              <a:gd name="connsiteY9" fmla="*/ 1243991 h 2364984"/>
              <a:gd name="connsiteX10" fmla="*/ 338246 w 3252899"/>
              <a:gd name="connsiteY10" fmla="*/ 1351941 h 2364984"/>
              <a:gd name="connsiteX11" fmla="*/ 306496 w 3252899"/>
              <a:gd name="connsiteY11" fmla="*/ 1402741 h 2364984"/>
              <a:gd name="connsiteX12" fmla="*/ 293796 w 3252899"/>
              <a:gd name="connsiteY12" fmla="*/ 1504341 h 2364984"/>
              <a:gd name="connsiteX13" fmla="*/ 306496 w 3252899"/>
              <a:gd name="connsiteY13" fmla="*/ 1567841 h 2364984"/>
              <a:gd name="connsiteX14" fmla="*/ 810 w 3252899"/>
              <a:gd name="connsiteY14" fmla="*/ 1918420 h 2364984"/>
              <a:gd name="connsiteX15" fmla="*/ 219220 w 3252899"/>
              <a:gd name="connsiteY15" fmla="*/ 2058564 h 2364984"/>
              <a:gd name="connsiteX16" fmla="*/ 284197 w 3252899"/>
              <a:gd name="connsiteY16" fmla="*/ 2133286 h 2364984"/>
              <a:gd name="connsiteX17" fmla="*/ 261750 w 3252899"/>
              <a:gd name="connsiteY17" fmla="*/ 2231785 h 2364984"/>
              <a:gd name="connsiteX18" fmla="*/ 566846 w 3252899"/>
              <a:gd name="connsiteY18" fmla="*/ 2171091 h 2364984"/>
              <a:gd name="connsiteX19" fmla="*/ 801796 w 3252899"/>
              <a:gd name="connsiteY19" fmla="*/ 2228241 h 2364984"/>
              <a:gd name="connsiteX20" fmla="*/ 1335196 w 3252899"/>
              <a:gd name="connsiteY20" fmla="*/ 2361591 h 2364984"/>
              <a:gd name="connsiteX21" fmla="*/ 1824146 w 3252899"/>
              <a:gd name="connsiteY21" fmla="*/ 2323491 h 2364984"/>
              <a:gd name="connsiteX22" fmla="*/ 2274996 w 3252899"/>
              <a:gd name="connsiteY22" fmla="*/ 2304441 h 2364984"/>
              <a:gd name="connsiteX23" fmla="*/ 2548046 w 3252899"/>
              <a:gd name="connsiteY23" fmla="*/ 2310791 h 2364984"/>
              <a:gd name="connsiteX24" fmla="*/ 2871896 w 3252899"/>
              <a:gd name="connsiteY24" fmla="*/ 2069491 h 2364984"/>
              <a:gd name="connsiteX25" fmla="*/ 2833796 w 3252899"/>
              <a:gd name="connsiteY25" fmla="*/ 1898041 h 2364984"/>
              <a:gd name="connsiteX26" fmla="*/ 2948096 w 3252899"/>
              <a:gd name="connsiteY26" fmla="*/ 1669441 h 2364984"/>
              <a:gd name="connsiteX27" fmla="*/ 3252896 w 3252899"/>
              <a:gd name="connsiteY27" fmla="*/ 1415441 h 2364984"/>
              <a:gd name="connsiteX28" fmla="*/ 2941746 w 3252899"/>
              <a:gd name="connsiteY28" fmla="*/ 1097941 h 2364984"/>
              <a:gd name="connsiteX29" fmla="*/ 2732196 w 3252899"/>
              <a:gd name="connsiteY29" fmla="*/ 913791 h 2364984"/>
              <a:gd name="connsiteX30" fmla="*/ 2617896 w 3252899"/>
              <a:gd name="connsiteY30" fmla="*/ 558191 h 2364984"/>
              <a:gd name="connsiteX31" fmla="*/ 2332146 w 3252899"/>
              <a:gd name="connsiteY31" fmla="*/ 272441 h 2364984"/>
              <a:gd name="connsiteX32" fmla="*/ 2274996 w 3252899"/>
              <a:gd name="connsiteY32" fmla="*/ 158141 h 2364984"/>
              <a:gd name="connsiteX33" fmla="*/ 2147996 w 3252899"/>
              <a:gd name="connsiteY33" fmla="*/ 5741 h 2364984"/>
              <a:gd name="connsiteX34" fmla="*/ 1868596 w 3252899"/>
              <a:gd name="connsiteY34" fmla="*/ 37491 h 2364984"/>
              <a:gd name="connsiteX35" fmla="*/ 1544746 w 3252899"/>
              <a:gd name="connsiteY35" fmla="*/ 88291 h 2364984"/>
              <a:gd name="connsiteX36" fmla="*/ 1538396 w 3252899"/>
              <a:gd name="connsiteY36" fmla="*/ 126391 h 2364984"/>
              <a:gd name="connsiteX37" fmla="*/ 1551096 w 3252899"/>
              <a:gd name="connsiteY37" fmla="*/ 177191 h 2364984"/>
              <a:gd name="connsiteX38" fmla="*/ 1849546 w 3252899"/>
              <a:gd name="connsiteY38" fmla="*/ 266091 h 2364984"/>
              <a:gd name="connsiteX39" fmla="*/ 1906696 w 3252899"/>
              <a:gd name="connsiteY39" fmla="*/ 507391 h 2364984"/>
              <a:gd name="connsiteX40" fmla="*/ 1646346 w 3252899"/>
              <a:gd name="connsiteY40" fmla="*/ 323241 h 2364984"/>
              <a:gd name="connsiteX41" fmla="*/ 1538091 w 3252899"/>
              <a:gd name="connsiteY41" fmla="*/ 410417 h 2364984"/>
              <a:gd name="connsiteX42" fmla="*/ 1478795 w 3252899"/>
              <a:gd name="connsiteY42" fmla="*/ 458631 h 2364984"/>
              <a:gd name="connsiteX43" fmla="*/ 1437636 w 3252899"/>
              <a:gd name="connsiteY43" fmla="*/ 528903 h 2364984"/>
              <a:gd name="connsiteX44" fmla="*/ 1355211 w 3252899"/>
              <a:gd name="connsiteY44" fmla="*/ 554661 h 2364984"/>
              <a:gd name="connsiteX45" fmla="*/ 1334605 w 3252899"/>
              <a:gd name="connsiteY45" fmla="*/ 611329 h 2364984"/>
              <a:gd name="connsiteX46" fmla="*/ 1313999 w 3252899"/>
              <a:gd name="connsiteY46" fmla="*/ 603601 h 2364984"/>
              <a:gd name="connsiteX47" fmla="*/ 1272786 w 3252899"/>
              <a:gd name="connsiteY47" fmla="*/ 595873 h 2364984"/>
              <a:gd name="connsiteX48" fmla="*/ 1182634 w 3252899"/>
              <a:gd name="connsiteY48" fmla="*/ 595872 h 2364984"/>
              <a:gd name="connsiteX49" fmla="*/ 1130976 w 3252899"/>
              <a:gd name="connsiteY49" fmla="*/ 582214 h 2364984"/>
              <a:gd name="connsiteX50" fmla="*/ 1071876 w 3252899"/>
              <a:gd name="connsiteY50" fmla="*/ 559812 h 2364984"/>
              <a:gd name="connsiteX51" fmla="*/ 1102784 w 3252899"/>
              <a:gd name="connsiteY51" fmla="*/ 536630 h 2364984"/>
              <a:gd name="connsiteX52" fmla="*/ 1172332 w 3252899"/>
              <a:gd name="connsiteY52" fmla="*/ 549509 h 2364984"/>
              <a:gd name="connsiteX53" fmla="*/ 1177482 w 3252899"/>
              <a:gd name="connsiteY53" fmla="*/ 567539 h 2364984"/>
              <a:gd name="connsiteX54" fmla="*/ 1228998 w 3252899"/>
              <a:gd name="connsiteY54" fmla="*/ 577843 h 2364984"/>
              <a:gd name="connsiteX55" fmla="*/ 1272786 w 3252899"/>
              <a:gd name="connsiteY55" fmla="*/ 549509 h 2364984"/>
              <a:gd name="connsiteX56" fmla="*/ 1265058 w 3252899"/>
              <a:gd name="connsiteY56" fmla="*/ 516025 h 2364984"/>
              <a:gd name="connsiteX57" fmla="*/ 1326877 w 3252899"/>
              <a:gd name="connsiteY57" fmla="*/ 500570 h 2364984"/>
              <a:gd name="connsiteX58" fmla="*/ 1339023 w 3252899"/>
              <a:gd name="connsiteY58" fmla="*/ 471027 h 2364984"/>
              <a:gd name="connsiteX59" fmla="*/ 1362938 w 3252899"/>
              <a:gd name="connsiteY59" fmla="*/ 451630 h 2364984"/>
              <a:gd name="connsiteX60" fmla="*/ 1370666 w 3252899"/>
              <a:gd name="connsiteY60" fmla="*/ 418145 h 2364984"/>
              <a:gd name="connsiteX61" fmla="*/ 1411878 w 3252899"/>
              <a:gd name="connsiteY61" fmla="*/ 407842 h 2364984"/>
              <a:gd name="connsiteX62" fmla="*/ 1427333 w 3252899"/>
              <a:gd name="connsiteY62" fmla="*/ 376932 h 2364984"/>
              <a:gd name="connsiteX63" fmla="*/ 1414454 w 3252899"/>
              <a:gd name="connsiteY63" fmla="*/ 348599 h 2364984"/>
              <a:gd name="connsiteX64" fmla="*/ 1445363 w 3252899"/>
              <a:gd name="connsiteY64" fmla="*/ 304811 h 2364984"/>
              <a:gd name="connsiteX65" fmla="*/ 1453145 w 3252899"/>
              <a:gd name="connsiteY65" fmla="*/ 291491 h 2364984"/>
              <a:gd name="connsiteX66" fmla="*/ 1440211 w 3252899"/>
              <a:gd name="connsiteY66" fmla="*/ 258447 h 2364984"/>
              <a:gd name="connsiteX67" fmla="*/ 1294163 w 3252899"/>
              <a:gd name="connsiteY67" fmla="*/ 198155 h 2364984"/>
              <a:gd name="connsiteX68" fmla="*/ 1205816 w 3252899"/>
              <a:gd name="connsiteY68" fmla="*/ 199204 h 2364984"/>
              <a:gd name="connsiteX69" fmla="*/ 1024046 w 3252899"/>
              <a:gd name="connsiteY69" fmla="*/ 62891 h 2364984"/>
              <a:gd name="connsiteX70" fmla="*/ 901942 w 3252899"/>
              <a:gd name="connsiteY70" fmla="*/ 19194 h 2364984"/>
              <a:gd name="connsiteX71" fmla="*/ 907027 w 3252899"/>
              <a:gd name="connsiteY71" fmla="*/ 49811 h 2364984"/>
              <a:gd name="connsiteX72" fmla="*/ 878692 w 3252899"/>
              <a:gd name="connsiteY72" fmla="*/ 60113 h 2364984"/>
              <a:gd name="connsiteX73" fmla="*/ 858086 w 3252899"/>
              <a:gd name="connsiteY73" fmla="*/ 88446 h 2364984"/>
              <a:gd name="connsiteX74" fmla="*/ 870965 w 3252899"/>
              <a:gd name="connsiteY74" fmla="*/ 127082 h 2364984"/>
              <a:gd name="connsiteX75" fmla="*/ 948237 w 3252899"/>
              <a:gd name="connsiteY75" fmla="*/ 127082 h 2364984"/>
              <a:gd name="connsiteX76" fmla="*/ 971421 w 3252899"/>
              <a:gd name="connsiteY76" fmla="*/ 181174 h 2364984"/>
              <a:gd name="connsiteX77" fmla="*/ 1010057 w 3252899"/>
              <a:gd name="connsiteY77" fmla="*/ 212083 h 2364984"/>
              <a:gd name="connsiteX78" fmla="*/ 1038391 w 3252899"/>
              <a:gd name="connsiteY78" fmla="*/ 230114 h 2364984"/>
              <a:gd name="connsiteX79" fmla="*/ 1027025 w 3252899"/>
              <a:gd name="connsiteY79" fmla="*/ 280012 h 2364984"/>
              <a:gd name="connsiteX80" fmla="*/ 981694 w 3252899"/>
              <a:gd name="connsiteY80" fmla="*/ 293221 h 2364984"/>
              <a:gd name="connsiteX81" fmla="*/ 899374 w 3252899"/>
              <a:gd name="connsiteY81" fmla="*/ 219886 h 2364984"/>
              <a:gd name="connsiteX82" fmla="*/ 783260 w 3252899"/>
              <a:gd name="connsiteY82" fmla="*/ 189093 h 2364984"/>
              <a:gd name="connsiteX0" fmla="*/ 795446 w 3252899"/>
              <a:gd name="connsiteY0" fmla="*/ 273120 h 2365663"/>
              <a:gd name="connsiteX1" fmla="*/ 854663 w 3252899"/>
              <a:gd name="connsiteY1" fmla="*/ 330270 h 2365663"/>
              <a:gd name="connsiteX2" fmla="*/ 877996 w 3252899"/>
              <a:gd name="connsiteY2" fmla="*/ 457270 h 2365663"/>
              <a:gd name="connsiteX3" fmla="*/ 833546 w 3252899"/>
              <a:gd name="connsiteY3" fmla="*/ 508070 h 2365663"/>
              <a:gd name="connsiteX4" fmla="*/ 770046 w 3252899"/>
              <a:gd name="connsiteY4" fmla="*/ 571570 h 2365663"/>
              <a:gd name="connsiteX5" fmla="*/ 725596 w 3252899"/>
              <a:gd name="connsiteY5" fmla="*/ 781120 h 2365663"/>
              <a:gd name="connsiteX6" fmla="*/ 738296 w 3252899"/>
              <a:gd name="connsiteY6" fmla="*/ 946220 h 2365663"/>
              <a:gd name="connsiteX7" fmla="*/ 890696 w 3252899"/>
              <a:gd name="connsiteY7" fmla="*/ 1104970 h 2365663"/>
              <a:gd name="connsiteX8" fmla="*/ 763696 w 3252899"/>
              <a:gd name="connsiteY8" fmla="*/ 1206570 h 2365663"/>
              <a:gd name="connsiteX9" fmla="*/ 477946 w 3252899"/>
              <a:gd name="connsiteY9" fmla="*/ 1244670 h 2365663"/>
              <a:gd name="connsiteX10" fmla="*/ 338246 w 3252899"/>
              <a:gd name="connsiteY10" fmla="*/ 1352620 h 2365663"/>
              <a:gd name="connsiteX11" fmla="*/ 306496 w 3252899"/>
              <a:gd name="connsiteY11" fmla="*/ 1403420 h 2365663"/>
              <a:gd name="connsiteX12" fmla="*/ 293796 w 3252899"/>
              <a:gd name="connsiteY12" fmla="*/ 1505020 h 2365663"/>
              <a:gd name="connsiteX13" fmla="*/ 306496 w 3252899"/>
              <a:gd name="connsiteY13" fmla="*/ 1568520 h 2365663"/>
              <a:gd name="connsiteX14" fmla="*/ 810 w 3252899"/>
              <a:gd name="connsiteY14" fmla="*/ 1919099 h 2365663"/>
              <a:gd name="connsiteX15" fmla="*/ 219220 w 3252899"/>
              <a:gd name="connsiteY15" fmla="*/ 2059243 h 2365663"/>
              <a:gd name="connsiteX16" fmla="*/ 284197 w 3252899"/>
              <a:gd name="connsiteY16" fmla="*/ 2133965 h 2365663"/>
              <a:gd name="connsiteX17" fmla="*/ 261750 w 3252899"/>
              <a:gd name="connsiteY17" fmla="*/ 2232464 h 2365663"/>
              <a:gd name="connsiteX18" fmla="*/ 566846 w 3252899"/>
              <a:gd name="connsiteY18" fmla="*/ 2171770 h 2365663"/>
              <a:gd name="connsiteX19" fmla="*/ 801796 w 3252899"/>
              <a:gd name="connsiteY19" fmla="*/ 2228920 h 2365663"/>
              <a:gd name="connsiteX20" fmla="*/ 1335196 w 3252899"/>
              <a:gd name="connsiteY20" fmla="*/ 2362270 h 2365663"/>
              <a:gd name="connsiteX21" fmla="*/ 1824146 w 3252899"/>
              <a:gd name="connsiteY21" fmla="*/ 2324170 h 2365663"/>
              <a:gd name="connsiteX22" fmla="*/ 2274996 w 3252899"/>
              <a:gd name="connsiteY22" fmla="*/ 2305120 h 2365663"/>
              <a:gd name="connsiteX23" fmla="*/ 2548046 w 3252899"/>
              <a:gd name="connsiteY23" fmla="*/ 2311470 h 2365663"/>
              <a:gd name="connsiteX24" fmla="*/ 2871896 w 3252899"/>
              <a:gd name="connsiteY24" fmla="*/ 2070170 h 2365663"/>
              <a:gd name="connsiteX25" fmla="*/ 2833796 w 3252899"/>
              <a:gd name="connsiteY25" fmla="*/ 1898720 h 2365663"/>
              <a:gd name="connsiteX26" fmla="*/ 2948096 w 3252899"/>
              <a:gd name="connsiteY26" fmla="*/ 1670120 h 2365663"/>
              <a:gd name="connsiteX27" fmla="*/ 3252896 w 3252899"/>
              <a:gd name="connsiteY27" fmla="*/ 1416120 h 2365663"/>
              <a:gd name="connsiteX28" fmla="*/ 2941746 w 3252899"/>
              <a:gd name="connsiteY28" fmla="*/ 1098620 h 2365663"/>
              <a:gd name="connsiteX29" fmla="*/ 2732196 w 3252899"/>
              <a:gd name="connsiteY29" fmla="*/ 914470 h 2365663"/>
              <a:gd name="connsiteX30" fmla="*/ 2617896 w 3252899"/>
              <a:gd name="connsiteY30" fmla="*/ 558870 h 2365663"/>
              <a:gd name="connsiteX31" fmla="*/ 2332146 w 3252899"/>
              <a:gd name="connsiteY31" fmla="*/ 273120 h 2365663"/>
              <a:gd name="connsiteX32" fmla="*/ 2274996 w 3252899"/>
              <a:gd name="connsiteY32" fmla="*/ 158820 h 2365663"/>
              <a:gd name="connsiteX33" fmla="*/ 2147996 w 3252899"/>
              <a:gd name="connsiteY33" fmla="*/ 6420 h 2365663"/>
              <a:gd name="connsiteX34" fmla="*/ 1868596 w 3252899"/>
              <a:gd name="connsiteY34" fmla="*/ 38170 h 2365663"/>
              <a:gd name="connsiteX35" fmla="*/ 1538396 w 3252899"/>
              <a:gd name="connsiteY35" fmla="*/ 127070 h 2365663"/>
              <a:gd name="connsiteX36" fmla="*/ 1551096 w 3252899"/>
              <a:gd name="connsiteY36" fmla="*/ 177870 h 2365663"/>
              <a:gd name="connsiteX37" fmla="*/ 1849546 w 3252899"/>
              <a:gd name="connsiteY37" fmla="*/ 266770 h 2365663"/>
              <a:gd name="connsiteX38" fmla="*/ 1906696 w 3252899"/>
              <a:gd name="connsiteY38" fmla="*/ 508070 h 2365663"/>
              <a:gd name="connsiteX39" fmla="*/ 1646346 w 3252899"/>
              <a:gd name="connsiteY39" fmla="*/ 323920 h 2365663"/>
              <a:gd name="connsiteX40" fmla="*/ 1538091 w 3252899"/>
              <a:gd name="connsiteY40" fmla="*/ 411096 h 2365663"/>
              <a:gd name="connsiteX41" fmla="*/ 1478795 w 3252899"/>
              <a:gd name="connsiteY41" fmla="*/ 459310 h 2365663"/>
              <a:gd name="connsiteX42" fmla="*/ 1437636 w 3252899"/>
              <a:gd name="connsiteY42" fmla="*/ 529582 h 2365663"/>
              <a:gd name="connsiteX43" fmla="*/ 1355211 w 3252899"/>
              <a:gd name="connsiteY43" fmla="*/ 555340 h 2365663"/>
              <a:gd name="connsiteX44" fmla="*/ 1334605 w 3252899"/>
              <a:gd name="connsiteY44" fmla="*/ 612008 h 2365663"/>
              <a:gd name="connsiteX45" fmla="*/ 1313999 w 3252899"/>
              <a:gd name="connsiteY45" fmla="*/ 604280 h 2365663"/>
              <a:gd name="connsiteX46" fmla="*/ 1272786 w 3252899"/>
              <a:gd name="connsiteY46" fmla="*/ 596552 h 2365663"/>
              <a:gd name="connsiteX47" fmla="*/ 1182634 w 3252899"/>
              <a:gd name="connsiteY47" fmla="*/ 596551 h 2365663"/>
              <a:gd name="connsiteX48" fmla="*/ 1130976 w 3252899"/>
              <a:gd name="connsiteY48" fmla="*/ 582893 h 2365663"/>
              <a:gd name="connsiteX49" fmla="*/ 1071876 w 3252899"/>
              <a:gd name="connsiteY49" fmla="*/ 560491 h 2365663"/>
              <a:gd name="connsiteX50" fmla="*/ 1102784 w 3252899"/>
              <a:gd name="connsiteY50" fmla="*/ 537309 h 2365663"/>
              <a:gd name="connsiteX51" fmla="*/ 1172332 w 3252899"/>
              <a:gd name="connsiteY51" fmla="*/ 550188 h 2365663"/>
              <a:gd name="connsiteX52" fmla="*/ 1177482 w 3252899"/>
              <a:gd name="connsiteY52" fmla="*/ 568218 h 2365663"/>
              <a:gd name="connsiteX53" fmla="*/ 1228998 w 3252899"/>
              <a:gd name="connsiteY53" fmla="*/ 578522 h 2365663"/>
              <a:gd name="connsiteX54" fmla="*/ 1272786 w 3252899"/>
              <a:gd name="connsiteY54" fmla="*/ 550188 h 2365663"/>
              <a:gd name="connsiteX55" fmla="*/ 1265058 w 3252899"/>
              <a:gd name="connsiteY55" fmla="*/ 516704 h 2365663"/>
              <a:gd name="connsiteX56" fmla="*/ 1326877 w 3252899"/>
              <a:gd name="connsiteY56" fmla="*/ 501249 h 2365663"/>
              <a:gd name="connsiteX57" fmla="*/ 1339023 w 3252899"/>
              <a:gd name="connsiteY57" fmla="*/ 471706 h 2365663"/>
              <a:gd name="connsiteX58" fmla="*/ 1362938 w 3252899"/>
              <a:gd name="connsiteY58" fmla="*/ 452309 h 2365663"/>
              <a:gd name="connsiteX59" fmla="*/ 1370666 w 3252899"/>
              <a:gd name="connsiteY59" fmla="*/ 418824 h 2365663"/>
              <a:gd name="connsiteX60" fmla="*/ 1411878 w 3252899"/>
              <a:gd name="connsiteY60" fmla="*/ 408521 h 2365663"/>
              <a:gd name="connsiteX61" fmla="*/ 1427333 w 3252899"/>
              <a:gd name="connsiteY61" fmla="*/ 377611 h 2365663"/>
              <a:gd name="connsiteX62" fmla="*/ 1414454 w 3252899"/>
              <a:gd name="connsiteY62" fmla="*/ 349278 h 2365663"/>
              <a:gd name="connsiteX63" fmla="*/ 1445363 w 3252899"/>
              <a:gd name="connsiteY63" fmla="*/ 305490 h 2365663"/>
              <a:gd name="connsiteX64" fmla="*/ 1453145 w 3252899"/>
              <a:gd name="connsiteY64" fmla="*/ 292170 h 2365663"/>
              <a:gd name="connsiteX65" fmla="*/ 1440211 w 3252899"/>
              <a:gd name="connsiteY65" fmla="*/ 259126 h 2365663"/>
              <a:gd name="connsiteX66" fmla="*/ 1294163 w 3252899"/>
              <a:gd name="connsiteY66" fmla="*/ 198834 h 2365663"/>
              <a:gd name="connsiteX67" fmla="*/ 1205816 w 3252899"/>
              <a:gd name="connsiteY67" fmla="*/ 199883 h 2365663"/>
              <a:gd name="connsiteX68" fmla="*/ 1024046 w 3252899"/>
              <a:gd name="connsiteY68" fmla="*/ 63570 h 2365663"/>
              <a:gd name="connsiteX69" fmla="*/ 901942 w 3252899"/>
              <a:gd name="connsiteY69" fmla="*/ 19873 h 2365663"/>
              <a:gd name="connsiteX70" fmla="*/ 907027 w 3252899"/>
              <a:gd name="connsiteY70" fmla="*/ 50490 h 2365663"/>
              <a:gd name="connsiteX71" fmla="*/ 878692 w 3252899"/>
              <a:gd name="connsiteY71" fmla="*/ 60792 h 2365663"/>
              <a:gd name="connsiteX72" fmla="*/ 858086 w 3252899"/>
              <a:gd name="connsiteY72" fmla="*/ 89125 h 2365663"/>
              <a:gd name="connsiteX73" fmla="*/ 870965 w 3252899"/>
              <a:gd name="connsiteY73" fmla="*/ 127761 h 2365663"/>
              <a:gd name="connsiteX74" fmla="*/ 948237 w 3252899"/>
              <a:gd name="connsiteY74" fmla="*/ 127761 h 2365663"/>
              <a:gd name="connsiteX75" fmla="*/ 971421 w 3252899"/>
              <a:gd name="connsiteY75" fmla="*/ 181853 h 2365663"/>
              <a:gd name="connsiteX76" fmla="*/ 1010057 w 3252899"/>
              <a:gd name="connsiteY76" fmla="*/ 212762 h 2365663"/>
              <a:gd name="connsiteX77" fmla="*/ 1038391 w 3252899"/>
              <a:gd name="connsiteY77" fmla="*/ 230793 h 2365663"/>
              <a:gd name="connsiteX78" fmla="*/ 1027025 w 3252899"/>
              <a:gd name="connsiteY78" fmla="*/ 280691 h 2365663"/>
              <a:gd name="connsiteX79" fmla="*/ 981694 w 3252899"/>
              <a:gd name="connsiteY79" fmla="*/ 293900 h 2365663"/>
              <a:gd name="connsiteX80" fmla="*/ 899374 w 3252899"/>
              <a:gd name="connsiteY80" fmla="*/ 220565 h 2365663"/>
              <a:gd name="connsiteX81" fmla="*/ 783260 w 3252899"/>
              <a:gd name="connsiteY81" fmla="*/ 189772 h 2365663"/>
              <a:gd name="connsiteX0" fmla="*/ 795446 w 3252899"/>
              <a:gd name="connsiteY0" fmla="*/ 274254 h 2366797"/>
              <a:gd name="connsiteX1" fmla="*/ 854663 w 3252899"/>
              <a:gd name="connsiteY1" fmla="*/ 331404 h 2366797"/>
              <a:gd name="connsiteX2" fmla="*/ 877996 w 3252899"/>
              <a:gd name="connsiteY2" fmla="*/ 458404 h 2366797"/>
              <a:gd name="connsiteX3" fmla="*/ 833546 w 3252899"/>
              <a:gd name="connsiteY3" fmla="*/ 509204 h 2366797"/>
              <a:gd name="connsiteX4" fmla="*/ 770046 w 3252899"/>
              <a:gd name="connsiteY4" fmla="*/ 572704 h 2366797"/>
              <a:gd name="connsiteX5" fmla="*/ 725596 w 3252899"/>
              <a:gd name="connsiteY5" fmla="*/ 782254 h 2366797"/>
              <a:gd name="connsiteX6" fmla="*/ 738296 w 3252899"/>
              <a:gd name="connsiteY6" fmla="*/ 947354 h 2366797"/>
              <a:gd name="connsiteX7" fmla="*/ 890696 w 3252899"/>
              <a:gd name="connsiteY7" fmla="*/ 1106104 h 2366797"/>
              <a:gd name="connsiteX8" fmla="*/ 763696 w 3252899"/>
              <a:gd name="connsiteY8" fmla="*/ 1207704 h 2366797"/>
              <a:gd name="connsiteX9" fmla="*/ 477946 w 3252899"/>
              <a:gd name="connsiteY9" fmla="*/ 1245804 h 2366797"/>
              <a:gd name="connsiteX10" fmla="*/ 338246 w 3252899"/>
              <a:gd name="connsiteY10" fmla="*/ 1353754 h 2366797"/>
              <a:gd name="connsiteX11" fmla="*/ 306496 w 3252899"/>
              <a:gd name="connsiteY11" fmla="*/ 1404554 h 2366797"/>
              <a:gd name="connsiteX12" fmla="*/ 293796 w 3252899"/>
              <a:gd name="connsiteY12" fmla="*/ 1506154 h 2366797"/>
              <a:gd name="connsiteX13" fmla="*/ 306496 w 3252899"/>
              <a:gd name="connsiteY13" fmla="*/ 1569654 h 2366797"/>
              <a:gd name="connsiteX14" fmla="*/ 810 w 3252899"/>
              <a:gd name="connsiteY14" fmla="*/ 1920233 h 2366797"/>
              <a:gd name="connsiteX15" fmla="*/ 219220 w 3252899"/>
              <a:gd name="connsiteY15" fmla="*/ 2060377 h 2366797"/>
              <a:gd name="connsiteX16" fmla="*/ 284197 w 3252899"/>
              <a:gd name="connsiteY16" fmla="*/ 2135099 h 2366797"/>
              <a:gd name="connsiteX17" fmla="*/ 261750 w 3252899"/>
              <a:gd name="connsiteY17" fmla="*/ 2233598 h 2366797"/>
              <a:gd name="connsiteX18" fmla="*/ 566846 w 3252899"/>
              <a:gd name="connsiteY18" fmla="*/ 2172904 h 2366797"/>
              <a:gd name="connsiteX19" fmla="*/ 801796 w 3252899"/>
              <a:gd name="connsiteY19" fmla="*/ 2230054 h 2366797"/>
              <a:gd name="connsiteX20" fmla="*/ 1335196 w 3252899"/>
              <a:gd name="connsiteY20" fmla="*/ 2363404 h 2366797"/>
              <a:gd name="connsiteX21" fmla="*/ 1824146 w 3252899"/>
              <a:gd name="connsiteY21" fmla="*/ 2325304 h 2366797"/>
              <a:gd name="connsiteX22" fmla="*/ 2274996 w 3252899"/>
              <a:gd name="connsiteY22" fmla="*/ 2306254 h 2366797"/>
              <a:gd name="connsiteX23" fmla="*/ 2548046 w 3252899"/>
              <a:gd name="connsiteY23" fmla="*/ 2312604 h 2366797"/>
              <a:gd name="connsiteX24" fmla="*/ 2871896 w 3252899"/>
              <a:gd name="connsiteY24" fmla="*/ 2071304 h 2366797"/>
              <a:gd name="connsiteX25" fmla="*/ 2833796 w 3252899"/>
              <a:gd name="connsiteY25" fmla="*/ 1899854 h 2366797"/>
              <a:gd name="connsiteX26" fmla="*/ 2948096 w 3252899"/>
              <a:gd name="connsiteY26" fmla="*/ 1671254 h 2366797"/>
              <a:gd name="connsiteX27" fmla="*/ 3252896 w 3252899"/>
              <a:gd name="connsiteY27" fmla="*/ 1417254 h 2366797"/>
              <a:gd name="connsiteX28" fmla="*/ 2941746 w 3252899"/>
              <a:gd name="connsiteY28" fmla="*/ 1099754 h 2366797"/>
              <a:gd name="connsiteX29" fmla="*/ 2732196 w 3252899"/>
              <a:gd name="connsiteY29" fmla="*/ 915604 h 2366797"/>
              <a:gd name="connsiteX30" fmla="*/ 2617896 w 3252899"/>
              <a:gd name="connsiteY30" fmla="*/ 560004 h 2366797"/>
              <a:gd name="connsiteX31" fmla="*/ 2332146 w 3252899"/>
              <a:gd name="connsiteY31" fmla="*/ 274254 h 2366797"/>
              <a:gd name="connsiteX32" fmla="*/ 2274996 w 3252899"/>
              <a:gd name="connsiteY32" fmla="*/ 159954 h 2366797"/>
              <a:gd name="connsiteX33" fmla="*/ 2147996 w 3252899"/>
              <a:gd name="connsiteY33" fmla="*/ 7554 h 2366797"/>
              <a:gd name="connsiteX34" fmla="*/ 1868596 w 3252899"/>
              <a:gd name="connsiteY34" fmla="*/ 39304 h 2366797"/>
              <a:gd name="connsiteX35" fmla="*/ 1551096 w 3252899"/>
              <a:gd name="connsiteY35" fmla="*/ 179004 h 2366797"/>
              <a:gd name="connsiteX36" fmla="*/ 1849546 w 3252899"/>
              <a:gd name="connsiteY36" fmla="*/ 267904 h 2366797"/>
              <a:gd name="connsiteX37" fmla="*/ 1906696 w 3252899"/>
              <a:gd name="connsiteY37" fmla="*/ 509204 h 2366797"/>
              <a:gd name="connsiteX38" fmla="*/ 1646346 w 3252899"/>
              <a:gd name="connsiteY38" fmla="*/ 325054 h 2366797"/>
              <a:gd name="connsiteX39" fmla="*/ 1538091 w 3252899"/>
              <a:gd name="connsiteY39" fmla="*/ 412230 h 2366797"/>
              <a:gd name="connsiteX40" fmla="*/ 1478795 w 3252899"/>
              <a:gd name="connsiteY40" fmla="*/ 460444 h 2366797"/>
              <a:gd name="connsiteX41" fmla="*/ 1437636 w 3252899"/>
              <a:gd name="connsiteY41" fmla="*/ 530716 h 2366797"/>
              <a:gd name="connsiteX42" fmla="*/ 1355211 w 3252899"/>
              <a:gd name="connsiteY42" fmla="*/ 556474 h 2366797"/>
              <a:gd name="connsiteX43" fmla="*/ 1334605 w 3252899"/>
              <a:gd name="connsiteY43" fmla="*/ 613142 h 2366797"/>
              <a:gd name="connsiteX44" fmla="*/ 1313999 w 3252899"/>
              <a:gd name="connsiteY44" fmla="*/ 605414 h 2366797"/>
              <a:gd name="connsiteX45" fmla="*/ 1272786 w 3252899"/>
              <a:gd name="connsiteY45" fmla="*/ 597686 h 2366797"/>
              <a:gd name="connsiteX46" fmla="*/ 1182634 w 3252899"/>
              <a:gd name="connsiteY46" fmla="*/ 597685 h 2366797"/>
              <a:gd name="connsiteX47" fmla="*/ 1130976 w 3252899"/>
              <a:gd name="connsiteY47" fmla="*/ 584027 h 2366797"/>
              <a:gd name="connsiteX48" fmla="*/ 1071876 w 3252899"/>
              <a:gd name="connsiteY48" fmla="*/ 561625 h 2366797"/>
              <a:gd name="connsiteX49" fmla="*/ 1102784 w 3252899"/>
              <a:gd name="connsiteY49" fmla="*/ 538443 h 2366797"/>
              <a:gd name="connsiteX50" fmla="*/ 1172332 w 3252899"/>
              <a:gd name="connsiteY50" fmla="*/ 551322 h 2366797"/>
              <a:gd name="connsiteX51" fmla="*/ 1177482 w 3252899"/>
              <a:gd name="connsiteY51" fmla="*/ 569352 h 2366797"/>
              <a:gd name="connsiteX52" fmla="*/ 1228998 w 3252899"/>
              <a:gd name="connsiteY52" fmla="*/ 579656 h 2366797"/>
              <a:gd name="connsiteX53" fmla="*/ 1272786 w 3252899"/>
              <a:gd name="connsiteY53" fmla="*/ 551322 h 2366797"/>
              <a:gd name="connsiteX54" fmla="*/ 1265058 w 3252899"/>
              <a:gd name="connsiteY54" fmla="*/ 517838 h 2366797"/>
              <a:gd name="connsiteX55" fmla="*/ 1326877 w 3252899"/>
              <a:gd name="connsiteY55" fmla="*/ 502383 h 2366797"/>
              <a:gd name="connsiteX56" fmla="*/ 1339023 w 3252899"/>
              <a:gd name="connsiteY56" fmla="*/ 472840 h 2366797"/>
              <a:gd name="connsiteX57" fmla="*/ 1362938 w 3252899"/>
              <a:gd name="connsiteY57" fmla="*/ 453443 h 2366797"/>
              <a:gd name="connsiteX58" fmla="*/ 1370666 w 3252899"/>
              <a:gd name="connsiteY58" fmla="*/ 419958 h 2366797"/>
              <a:gd name="connsiteX59" fmla="*/ 1411878 w 3252899"/>
              <a:gd name="connsiteY59" fmla="*/ 409655 h 2366797"/>
              <a:gd name="connsiteX60" fmla="*/ 1427333 w 3252899"/>
              <a:gd name="connsiteY60" fmla="*/ 378745 h 2366797"/>
              <a:gd name="connsiteX61" fmla="*/ 1414454 w 3252899"/>
              <a:gd name="connsiteY61" fmla="*/ 350412 h 2366797"/>
              <a:gd name="connsiteX62" fmla="*/ 1445363 w 3252899"/>
              <a:gd name="connsiteY62" fmla="*/ 306624 h 2366797"/>
              <a:gd name="connsiteX63" fmla="*/ 1453145 w 3252899"/>
              <a:gd name="connsiteY63" fmla="*/ 293304 h 2366797"/>
              <a:gd name="connsiteX64" fmla="*/ 1440211 w 3252899"/>
              <a:gd name="connsiteY64" fmla="*/ 260260 h 2366797"/>
              <a:gd name="connsiteX65" fmla="*/ 1294163 w 3252899"/>
              <a:gd name="connsiteY65" fmla="*/ 199968 h 2366797"/>
              <a:gd name="connsiteX66" fmla="*/ 1205816 w 3252899"/>
              <a:gd name="connsiteY66" fmla="*/ 201017 h 2366797"/>
              <a:gd name="connsiteX67" fmla="*/ 1024046 w 3252899"/>
              <a:gd name="connsiteY67" fmla="*/ 64704 h 2366797"/>
              <a:gd name="connsiteX68" fmla="*/ 901942 w 3252899"/>
              <a:gd name="connsiteY68" fmla="*/ 21007 h 2366797"/>
              <a:gd name="connsiteX69" fmla="*/ 907027 w 3252899"/>
              <a:gd name="connsiteY69" fmla="*/ 51624 h 2366797"/>
              <a:gd name="connsiteX70" fmla="*/ 878692 w 3252899"/>
              <a:gd name="connsiteY70" fmla="*/ 61926 h 2366797"/>
              <a:gd name="connsiteX71" fmla="*/ 858086 w 3252899"/>
              <a:gd name="connsiteY71" fmla="*/ 90259 h 2366797"/>
              <a:gd name="connsiteX72" fmla="*/ 870965 w 3252899"/>
              <a:gd name="connsiteY72" fmla="*/ 128895 h 2366797"/>
              <a:gd name="connsiteX73" fmla="*/ 948237 w 3252899"/>
              <a:gd name="connsiteY73" fmla="*/ 128895 h 2366797"/>
              <a:gd name="connsiteX74" fmla="*/ 971421 w 3252899"/>
              <a:gd name="connsiteY74" fmla="*/ 182987 h 2366797"/>
              <a:gd name="connsiteX75" fmla="*/ 1010057 w 3252899"/>
              <a:gd name="connsiteY75" fmla="*/ 213896 h 2366797"/>
              <a:gd name="connsiteX76" fmla="*/ 1038391 w 3252899"/>
              <a:gd name="connsiteY76" fmla="*/ 231927 h 2366797"/>
              <a:gd name="connsiteX77" fmla="*/ 1027025 w 3252899"/>
              <a:gd name="connsiteY77" fmla="*/ 281825 h 2366797"/>
              <a:gd name="connsiteX78" fmla="*/ 981694 w 3252899"/>
              <a:gd name="connsiteY78" fmla="*/ 295034 h 2366797"/>
              <a:gd name="connsiteX79" fmla="*/ 899374 w 3252899"/>
              <a:gd name="connsiteY79" fmla="*/ 221699 h 2366797"/>
              <a:gd name="connsiteX80" fmla="*/ 783260 w 3252899"/>
              <a:gd name="connsiteY80" fmla="*/ 190906 h 2366797"/>
              <a:gd name="connsiteX0" fmla="*/ 795446 w 3252899"/>
              <a:gd name="connsiteY0" fmla="*/ 274254 h 2366797"/>
              <a:gd name="connsiteX1" fmla="*/ 854663 w 3252899"/>
              <a:gd name="connsiteY1" fmla="*/ 331404 h 2366797"/>
              <a:gd name="connsiteX2" fmla="*/ 877996 w 3252899"/>
              <a:gd name="connsiteY2" fmla="*/ 458404 h 2366797"/>
              <a:gd name="connsiteX3" fmla="*/ 833546 w 3252899"/>
              <a:gd name="connsiteY3" fmla="*/ 509204 h 2366797"/>
              <a:gd name="connsiteX4" fmla="*/ 770046 w 3252899"/>
              <a:gd name="connsiteY4" fmla="*/ 572704 h 2366797"/>
              <a:gd name="connsiteX5" fmla="*/ 725596 w 3252899"/>
              <a:gd name="connsiteY5" fmla="*/ 782254 h 2366797"/>
              <a:gd name="connsiteX6" fmla="*/ 738296 w 3252899"/>
              <a:gd name="connsiteY6" fmla="*/ 947354 h 2366797"/>
              <a:gd name="connsiteX7" fmla="*/ 890696 w 3252899"/>
              <a:gd name="connsiteY7" fmla="*/ 1106104 h 2366797"/>
              <a:gd name="connsiteX8" fmla="*/ 763696 w 3252899"/>
              <a:gd name="connsiteY8" fmla="*/ 1207704 h 2366797"/>
              <a:gd name="connsiteX9" fmla="*/ 477946 w 3252899"/>
              <a:gd name="connsiteY9" fmla="*/ 1245804 h 2366797"/>
              <a:gd name="connsiteX10" fmla="*/ 338246 w 3252899"/>
              <a:gd name="connsiteY10" fmla="*/ 1353754 h 2366797"/>
              <a:gd name="connsiteX11" fmla="*/ 306496 w 3252899"/>
              <a:gd name="connsiteY11" fmla="*/ 1404554 h 2366797"/>
              <a:gd name="connsiteX12" fmla="*/ 293796 w 3252899"/>
              <a:gd name="connsiteY12" fmla="*/ 1506154 h 2366797"/>
              <a:gd name="connsiteX13" fmla="*/ 306496 w 3252899"/>
              <a:gd name="connsiteY13" fmla="*/ 1569654 h 2366797"/>
              <a:gd name="connsiteX14" fmla="*/ 810 w 3252899"/>
              <a:gd name="connsiteY14" fmla="*/ 1920233 h 2366797"/>
              <a:gd name="connsiteX15" fmla="*/ 219220 w 3252899"/>
              <a:gd name="connsiteY15" fmla="*/ 2060377 h 2366797"/>
              <a:gd name="connsiteX16" fmla="*/ 284197 w 3252899"/>
              <a:gd name="connsiteY16" fmla="*/ 2135099 h 2366797"/>
              <a:gd name="connsiteX17" fmla="*/ 261750 w 3252899"/>
              <a:gd name="connsiteY17" fmla="*/ 2233598 h 2366797"/>
              <a:gd name="connsiteX18" fmla="*/ 566846 w 3252899"/>
              <a:gd name="connsiteY18" fmla="*/ 2172904 h 2366797"/>
              <a:gd name="connsiteX19" fmla="*/ 801796 w 3252899"/>
              <a:gd name="connsiteY19" fmla="*/ 2230054 h 2366797"/>
              <a:gd name="connsiteX20" fmla="*/ 1335196 w 3252899"/>
              <a:gd name="connsiteY20" fmla="*/ 2363404 h 2366797"/>
              <a:gd name="connsiteX21" fmla="*/ 1824146 w 3252899"/>
              <a:gd name="connsiteY21" fmla="*/ 2325304 h 2366797"/>
              <a:gd name="connsiteX22" fmla="*/ 2274996 w 3252899"/>
              <a:gd name="connsiteY22" fmla="*/ 2306254 h 2366797"/>
              <a:gd name="connsiteX23" fmla="*/ 2548046 w 3252899"/>
              <a:gd name="connsiteY23" fmla="*/ 2312604 h 2366797"/>
              <a:gd name="connsiteX24" fmla="*/ 2871896 w 3252899"/>
              <a:gd name="connsiteY24" fmla="*/ 2071304 h 2366797"/>
              <a:gd name="connsiteX25" fmla="*/ 2833796 w 3252899"/>
              <a:gd name="connsiteY25" fmla="*/ 1899854 h 2366797"/>
              <a:gd name="connsiteX26" fmla="*/ 2948096 w 3252899"/>
              <a:gd name="connsiteY26" fmla="*/ 1671254 h 2366797"/>
              <a:gd name="connsiteX27" fmla="*/ 3252896 w 3252899"/>
              <a:gd name="connsiteY27" fmla="*/ 1417254 h 2366797"/>
              <a:gd name="connsiteX28" fmla="*/ 2941746 w 3252899"/>
              <a:gd name="connsiteY28" fmla="*/ 1099754 h 2366797"/>
              <a:gd name="connsiteX29" fmla="*/ 2732196 w 3252899"/>
              <a:gd name="connsiteY29" fmla="*/ 915604 h 2366797"/>
              <a:gd name="connsiteX30" fmla="*/ 2617896 w 3252899"/>
              <a:gd name="connsiteY30" fmla="*/ 560004 h 2366797"/>
              <a:gd name="connsiteX31" fmla="*/ 2332146 w 3252899"/>
              <a:gd name="connsiteY31" fmla="*/ 274254 h 2366797"/>
              <a:gd name="connsiteX32" fmla="*/ 2274996 w 3252899"/>
              <a:gd name="connsiteY32" fmla="*/ 159954 h 2366797"/>
              <a:gd name="connsiteX33" fmla="*/ 2147996 w 3252899"/>
              <a:gd name="connsiteY33" fmla="*/ 7554 h 2366797"/>
              <a:gd name="connsiteX34" fmla="*/ 1868596 w 3252899"/>
              <a:gd name="connsiteY34" fmla="*/ 39304 h 2366797"/>
              <a:gd name="connsiteX35" fmla="*/ 1551096 w 3252899"/>
              <a:gd name="connsiteY35" fmla="*/ 179004 h 2366797"/>
              <a:gd name="connsiteX36" fmla="*/ 1550970 w 3252899"/>
              <a:gd name="connsiteY36" fmla="*/ 167532 h 2366797"/>
              <a:gd name="connsiteX37" fmla="*/ 1849546 w 3252899"/>
              <a:gd name="connsiteY37" fmla="*/ 267904 h 2366797"/>
              <a:gd name="connsiteX38" fmla="*/ 1906696 w 3252899"/>
              <a:gd name="connsiteY38" fmla="*/ 509204 h 2366797"/>
              <a:gd name="connsiteX39" fmla="*/ 1646346 w 3252899"/>
              <a:gd name="connsiteY39" fmla="*/ 325054 h 2366797"/>
              <a:gd name="connsiteX40" fmla="*/ 1538091 w 3252899"/>
              <a:gd name="connsiteY40" fmla="*/ 412230 h 2366797"/>
              <a:gd name="connsiteX41" fmla="*/ 1478795 w 3252899"/>
              <a:gd name="connsiteY41" fmla="*/ 460444 h 2366797"/>
              <a:gd name="connsiteX42" fmla="*/ 1437636 w 3252899"/>
              <a:gd name="connsiteY42" fmla="*/ 530716 h 2366797"/>
              <a:gd name="connsiteX43" fmla="*/ 1355211 w 3252899"/>
              <a:gd name="connsiteY43" fmla="*/ 556474 h 2366797"/>
              <a:gd name="connsiteX44" fmla="*/ 1334605 w 3252899"/>
              <a:gd name="connsiteY44" fmla="*/ 613142 h 2366797"/>
              <a:gd name="connsiteX45" fmla="*/ 1313999 w 3252899"/>
              <a:gd name="connsiteY45" fmla="*/ 605414 h 2366797"/>
              <a:gd name="connsiteX46" fmla="*/ 1272786 w 3252899"/>
              <a:gd name="connsiteY46" fmla="*/ 597686 h 2366797"/>
              <a:gd name="connsiteX47" fmla="*/ 1182634 w 3252899"/>
              <a:gd name="connsiteY47" fmla="*/ 597685 h 2366797"/>
              <a:gd name="connsiteX48" fmla="*/ 1130976 w 3252899"/>
              <a:gd name="connsiteY48" fmla="*/ 584027 h 2366797"/>
              <a:gd name="connsiteX49" fmla="*/ 1071876 w 3252899"/>
              <a:gd name="connsiteY49" fmla="*/ 561625 h 2366797"/>
              <a:gd name="connsiteX50" fmla="*/ 1102784 w 3252899"/>
              <a:gd name="connsiteY50" fmla="*/ 538443 h 2366797"/>
              <a:gd name="connsiteX51" fmla="*/ 1172332 w 3252899"/>
              <a:gd name="connsiteY51" fmla="*/ 551322 h 2366797"/>
              <a:gd name="connsiteX52" fmla="*/ 1177482 w 3252899"/>
              <a:gd name="connsiteY52" fmla="*/ 569352 h 2366797"/>
              <a:gd name="connsiteX53" fmla="*/ 1228998 w 3252899"/>
              <a:gd name="connsiteY53" fmla="*/ 579656 h 2366797"/>
              <a:gd name="connsiteX54" fmla="*/ 1272786 w 3252899"/>
              <a:gd name="connsiteY54" fmla="*/ 551322 h 2366797"/>
              <a:gd name="connsiteX55" fmla="*/ 1265058 w 3252899"/>
              <a:gd name="connsiteY55" fmla="*/ 517838 h 2366797"/>
              <a:gd name="connsiteX56" fmla="*/ 1326877 w 3252899"/>
              <a:gd name="connsiteY56" fmla="*/ 502383 h 2366797"/>
              <a:gd name="connsiteX57" fmla="*/ 1339023 w 3252899"/>
              <a:gd name="connsiteY57" fmla="*/ 472840 h 2366797"/>
              <a:gd name="connsiteX58" fmla="*/ 1362938 w 3252899"/>
              <a:gd name="connsiteY58" fmla="*/ 453443 h 2366797"/>
              <a:gd name="connsiteX59" fmla="*/ 1370666 w 3252899"/>
              <a:gd name="connsiteY59" fmla="*/ 419958 h 2366797"/>
              <a:gd name="connsiteX60" fmla="*/ 1411878 w 3252899"/>
              <a:gd name="connsiteY60" fmla="*/ 409655 h 2366797"/>
              <a:gd name="connsiteX61" fmla="*/ 1427333 w 3252899"/>
              <a:gd name="connsiteY61" fmla="*/ 378745 h 2366797"/>
              <a:gd name="connsiteX62" fmla="*/ 1414454 w 3252899"/>
              <a:gd name="connsiteY62" fmla="*/ 350412 h 2366797"/>
              <a:gd name="connsiteX63" fmla="*/ 1445363 w 3252899"/>
              <a:gd name="connsiteY63" fmla="*/ 306624 h 2366797"/>
              <a:gd name="connsiteX64" fmla="*/ 1453145 w 3252899"/>
              <a:gd name="connsiteY64" fmla="*/ 293304 h 2366797"/>
              <a:gd name="connsiteX65" fmla="*/ 1440211 w 3252899"/>
              <a:gd name="connsiteY65" fmla="*/ 260260 h 2366797"/>
              <a:gd name="connsiteX66" fmla="*/ 1294163 w 3252899"/>
              <a:gd name="connsiteY66" fmla="*/ 199968 h 2366797"/>
              <a:gd name="connsiteX67" fmla="*/ 1205816 w 3252899"/>
              <a:gd name="connsiteY67" fmla="*/ 201017 h 2366797"/>
              <a:gd name="connsiteX68" fmla="*/ 1024046 w 3252899"/>
              <a:gd name="connsiteY68" fmla="*/ 64704 h 2366797"/>
              <a:gd name="connsiteX69" fmla="*/ 901942 w 3252899"/>
              <a:gd name="connsiteY69" fmla="*/ 21007 h 2366797"/>
              <a:gd name="connsiteX70" fmla="*/ 907027 w 3252899"/>
              <a:gd name="connsiteY70" fmla="*/ 51624 h 2366797"/>
              <a:gd name="connsiteX71" fmla="*/ 878692 w 3252899"/>
              <a:gd name="connsiteY71" fmla="*/ 61926 h 2366797"/>
              <a:gd name="connsiteX72" fmla="*/ 858086 w 3252899"/>
              <a:gd name="connsiteY72" fmla="*/ 90259 h 2366797"/>
              <a:gd name="connsiteX73" fmla="*/ 870965 w 3252899"/>
              <a:gd name="connsiteY73" fmla="*/ 128895 h 2366797"/>
              <a:gd name="connsiteX74" fmla="*/ 948237 w 3252899"/>
              <a:gd name="connsiteY74" fmla="*/ 128895 h 2366797"/>
              <a:gd name="connsiteX75" fmla="*/ 971421 w 3252899"/>
              <a:gd name="connsiteY75" fmla="*/ 182987 h 2366797"/>
              <a:gd name="connsiteX76" fmla="*/ 1010057 w 3252899"/>
              <a:gd name="connsiteY76" fmla="*/ 213896 h 2366797"/>
              <a:gd name="connsiteX77" fmla="*/ 1038391 w 3252899"/>
              <a:gd name="connsiteY77" fmla="*/ 231927 h 2366797"/>
              <a:gd name="connsiteX78" fmla="*/ 1027025 w 3252899"/>
              <a:gd name="connsiteY78" fmla="*/ 281825 h 2366797"/>
              <a:gd name="connsiteX79" fmla="*/ 981694 w 3252899"/>
              <a:gd name="connsiteY79" fmla="*/ 295034 h 2366797"/>
              <a:gd name="connsiteX80" fmla="*/ 899374 w 3252899"/>
              <a:gd name="connsiteY80" fmla="*/ 221699 h 2366797"/>
              <a:gd name="connsiteX81" fmla="*/ 783260 w 3252899"/>
              <a:gd name="connsiteY81" fmla="*/ 190906 h 2366797"/>
              <a:gd name="connsiteX0" fmla="*/ 795446 w 3252899"/>
              <a:gd name="connsiteY0" fmla="*/ 274254 h 2366797"/>
              <a:gd name="connsiteX1" fmla="*/ 854663 w 3252899"/>
              <a:gd name="connsiteY1" fmla="*/ 331404 h 2366797"/>
              <a:gd name="connsiteX2" fmla="*/ 877996 w 3252899"/>
              <a:gd name="connsiteY2" fmla="*/ 458404 h 2366797"/>
              <a:gd name="connsiteX3" fmla="*/ 833546 w 3252899"/>
              <a:gd name="connsiteY3" fmla="*/ 509204 h 2366797"/>
              <a:gd name="connsiteX4" fmla="*/ 770046 w 3252899"/>
              <a:gd name="connsiteY4" fmla="*/ 572704 h 2366797"/>
              <a:gd name="connsiteX5" fmla="*/ 725596 w 3252899"/>
              <a:gd name="connsiteY5" fmla="*/ 782254 h 2366797"/>
              <a:gd name="connsiteX6" fmla="*/ 738296 w 3252899"/>
              <a:gd name="connsiteY6" fmla="*/ 947354 h 2366797"/>
              <a:gd name="connsiteX7" fmla="*/ 890696 w 3252899"/>
              <a:gd name="connsiteY7" fmla="*/ 1106104 h 2366797"/>
              <a:gd name="connsiteX8" fmla="*/ 763696 w 3252899"/>
              <a:gd name="connsiteY8" fmla="*/ 1207704 h 2366797"/>
              <a:gd name="connsiteX9" fmla="*/ 477946 w 3252899"/>
              <a:gd name="connsiteY9" fmla="*/ 1245804 h 2366797"/>
              <a:gd name="connsiteX10" fmla="*/ 338246 w 3252899"/>
              <a:gd name="connsiteY10" fmla="*/ 1353754 h 2366797"/>
              <a:gd name="connsiteX11" fmla="*/ 306496 w 3252899"/>
              <a:gd name="connsiteY11" fmla="*/ 1404554 h 2366797"/>
              <a:gd name="connsiteX12" fmla="*/ 293796 w 3252899"/>
              <a:gd name="connsiteY12" fmla="*/ 1506154 h 2366797"/>
              <a:gd name="connsiteX13" fmla="*/ 306496 w 3252899"/>
              <a:gd name="connsiteY13" fmla="*/ 1569654 h 2366797"/>
              <a:gd name="connsiteX14" fmla="*/ 810 w 3252899"/>
              <a:gd name="connsiteY14" fmla="*/ 1920233 h 2366797"/>
              <a:gd name="connsiteX15" fmla="*/ 219220 w 3252899"/>
              <a:gd name="connsiteY15" fmla="*/ 2060377 h 2366797"/>
              <a:gd name="connsiteX16" fmla="*/ 284197 w 3252899"/>
              <a:gd name="connsiteY16" fmla="*/ 2135099 h 2366797"/>
              <a:gd name="connsiteX17" fmla="*/ 261750 w 3252899"/>
              <a:gd name="connsiteY17" fmla="*/ 2233598 h 2366797"/>
              <a:gd name="connsiteX18" fmla="*/ 566846 w 3252899"/>
              <a:gd name="connsiteY18" fmla="*/ 2172904 h 2366797"/>
              <a:gd name="connsiteX19" fmla="*/ 801796 w 3252899"/>
              <a:gd name="connsiteY19" fmla="*/ 2230054 h 2366797"/>
              <a:gd name="connsiteX20" fmla="*/ 1335196 w 3252899"/>
              <a:gd name="connsiteY20" fmla="*/ 2363404 h 2366797"/>
              <a:gd name="connsiteX21" fmla="*/ 1824146 w 3252899"/>
              <a:gd name="connsiteY21" fmla="*/ 2325304 h 2366797"/>
              <a:gd name="connsiteX22" fmla="*/ 2274996 w 3252899"/>
              <a:gd name="connsiteY22" fmla="*/ 2306254 h 2366797"/>
              <a:gd name="connsiteX23" fmla="*/ 2548046 w 3252899"/>
              <a:gd name="connsiteY23" fmla="*/ 2312604 h 2366797"/>
              <a:gd name="connsiteX24" fmla="*/ 2871896 w 3252899"/>
              <a:gd name="connsiteY24" fmla="*/ 2071304 h 2366797"/>
              <a:gd name="connsiteX25" fmla="*/ 2833796 w 3252899"/>
              <a:gd name="connsiteY25" fmla="*/ 1899854 h 2366797"/>
              <a:gd name="connsiteX26" fmla="*/ 2948096 w 3252899"/>
              <a:gd name="connsiteY26" fmla="*/ 1671254 h 2366797"/>
              <a:gd name="connsiteX27" fmla="*/ 3252896 w 3252899"/>
              <a:gd name="connsiteY27" fmla="*/ 1417254 h 2366797"/>
              <a:gd name="connsiteX28" fmla="*/ 2941746 w 3252899"/>
              <a:gd name="connsiteY28" fmla="*/ 1099754 h 2366797"/>
              <a:gd name="connsiteX29" fmla="*/ 2732196 w 3252899"/>
              <a:gd name="connsiteY29" fmla="*/ 915604 h 2366797"/>
              <a:gd name="connsiteX30" fmla="*/ 2617896 w 3252899"/>
              <a:gd name="connsiteY30" fmla="*/ 560004 h 2366797"/>
              <a:gd name="connsiteX31" fmla="*/ 2332146 w 3252899"/>
              <a:gd name="connsiteY31" fmla="*/ 274254 h 2366797"/>
              <a:gd name="connsiteX32" fmla="*/ 2274996 w 3252899"/>
              <a:gd name="connsiteY32" fmla="*/ 159954 h 2366797"/>
              <a:gd name="connsiteX33" fmla="*/ 2147996 w 3252899"/>
              <a:gd name="connsiteY33" fmla="*/ 7554 h 2366797"/>
              <a:gd name="connsiteX34" fmla="*/ 1868596 w 3252899"/>
              <a:gd name="connsiteY34" fmla="*/ 39304 h 2366797"/>
              <a:gd name="connsiteX35" fmla="*/ 1551096 w 3252899"/>
              <a:gd name="connsiteY35" fmla="*/ 179004 h 2366797"/>
              <a:gd name="connsiteX36" fmla="*/ 1849546 w 3252899"/>
              <a:gd name="connsiteY36" fmla="*/ 267904 h 2366797"/>
              <a:gd name="connsiteX37" fmla="*/ 1906696 w 3252899"/>
              <a:gd name="connsiteY37" fmla="*/ 509204 h 2366797"/>
              <a:gd name="connsiteX38" fmla="*/ 1646346 w 3252899"/>
              <a:gd name="connsiteY38" fmla="*/ 325054 h 2366797"/>
              <a:gd name="connsiteX39" fmla="*/ 1538091 w 3252899"/>
              <a:gd name="connsiteY39" fmla="*/ 412230 h 2366797"/>
              <a:gd name="connsiteX40" fmla="*/ 1478795 w 3252899"/>
              <a:gd name="connsiteY40" fmla="*/ 460444 h 2366797"/>
              <a:gd name="connsiteX41" fmla="*/ 1437636 w 3252899"/>
              <a:gd name="connsiteY41" fmla="*/ 530716 h 2366797"/>
              <a:gd name="connsiteX42" fmla="*/ 1355211 w 3252899"/>
              <a:gd name="connsiteY42" fmla="*/ 556474 h 2366797"/>
              <a:gd name="connsiteX43" fmla="*/ 1334605 w 3252899"/>
              <a:gd name="connsiteY43" fmla="*/ 613142 h 2366797"/>
              <a:gd name="connsiteX44" fmla="*/ 1313999 w 3252899"/>
              <a:gd name="connsiteY44" fmla="*/ 605414 h 2366797"/>
              <a:gd name="connsiteX45" fmla="*/ 1272786 w 3252899"/>
              <a:gd name="connsiteY45" fmla="*/ 597686 h 2366797"/>
              <a:gd name="connsiteX46" fmla="*/ 1182634 w 3252899"/>
              <a:gd name="connsiteY46" fmla="*/ 597685 h 2366797"/>
              <a:gd name="connsiteX47" fmla="*/ 1130976 w 3252899"/>
              <a:gd name="connsiteY47" fmla="*/ 584027 h 2366797"/>
              <a:gd name="connsiteX48" fmla="*/ 1071876 w 3252899"/>
              <a:gd name="connsiteY48" fmla="*/ 561625 h 2366797"/>
              <a:gd name="connsiteX49" fmla="*/ 1102784 w 3252899"/>
              <a:gd name="connsiteY49" fmla="*/ 538443 h 2366797"/>
              <a:gd name="connsiteX50" fmla="*/ 1172332 w 3252899"/>
              <a:gd name="connsiteY50" fmla="*/ 551322 h 2366797"/>
              <a:gd name="connsiteX51" fmla="*/ 1177482 w 3252899"/>
              <a:gd name="connsiteY51" fmla="*/ 569352 h 2366797"/>
              <a:gd name="connsiteX52" fmla="*/ 1228998 w 3252899"/>
              <a:gd name="connsiteY52" fmla="*/ 579656 h 2366797"/>
              <a:gd name="connsiteX53" fmla="*/ 1272786 w 3252899"/>
              <a:gd name="connsiteY53" fmla="*/ 551322 h 2366797"/>
              <a:gd name="connsiteX54" fmla="*/ 1265058 w 3252899"/>
              <a:gd name="connsiteY54" fmla="*/ 517838 h 2366797"/>
              <a:gd name="connsiteX55" fmla="*/ 1326877 w 3252899"/>
              <a:gd name="connsiteY55" fmla="*/ 502383 h 2366797"/>
              <a:gd name="connsiteX56" fmla="*/ 1339023 w 3252899"/>
              <a:gd name="connsiteY56" fmla="*/ 472840 h 2366797"/>
              <a:gd name="connsiteX57" fmla="*/ 1362938 w 3252899"/>
              <a:gd name="connsiteY57" fmla="*/ 453443 h 2366797"/>
              <a:gd name="connsiteX58" fmla="*/ 1370666 w 3252899"/>
              <a:gd name="connsiteY58" fmla="*/ 419958 h 2366797"/>
              <a:gd name="connsiteX59" fmla="*/ 1411878 w 3252899"/>
              <a:gd name="connsiteY59" fmla="*/ 409655 h 2366797"/>
              <a:gd name="connsiteX60" fmla="*/ 1427333 w 3252899"/>
              <a:gd name="connsiteY60" fmla="*/ 378745 h 2366797"/>
              <a:gd name="connsiteX61" fmla="*/ 1414454 w 3252899"/>
              <a:gd name="connsiteY61" fmla="*/ 350412 h 2366797"/>
              <a:gd name="connsiteX62" fmla="*/ 1445363 w 3252899"/>
              <a:gd name="connsiteY62" fmla="*/ 306624 h 2366797"/>
              <a:gd name="connsiteX63" fmla="*/ 1453145 w 3252899"/>
              <a:gd name="connsiteY63" fmla="*/ 293304 h 2366797"/>
              <a:gd name="connsiteX64" fmla="*/ 1440211 w 3252899"/>
              <a:gd name="connsiteY64" fmla="*/ 260260 h 2366797"/>
              <a:gd name="connsiteX65" fmla="*/ 1294163 w 3252899"/>
              <a:gd name="connsiteY65" fmla="*/ 199968 h 2366797"/>
              <a:gd name="connsiteX66" fmla="*/ 1205816 w 3252899"/>
              <a:gd name="connsiteY66" fmla="*/ 201017 h 2366797"/>
              <a:gd name="connsiteX67" fmla="*/ 1024046 w 3252899"/>
              <a:gd name="connsiteY67" fmla="*/ 64704 h 2366797"/>
              <a:gd name="connsiteX68" fmla="*/ 901942 w 3252899"/>
              <a:gd name="connsiteY68" fmla="*/ 21007 h 2366797"/>
              <a:gd name="connsiteX69" fmla="*/ 907027 w 3252899"/>
              <a:gd name="connsiteY69" fmla="*/ 51624 h 2366797"/>
              <a:gd name="connsiteX70" fmla="*/ 878692 w 3252899"/>
              <a:gd name="connsiteY70" fmla="*/ 61926 h 2366797"/>
              <a:gd name="connsiteX71" fmla="*/ 858086 w 3252899"/>
              <a:gd name="connsiteY71" fmla="*/ 90259 h 2366797"/>
              <a:gd name="connsiteX72" fmla="*/ 870965 w 3252899"/>
              <a:gd name="connsiteY72" fmla="*/ 128895 h 2366797"/>
              <a:gd name="connsiteX73" fmla="*/ 948237 w 3252899"/>
              <a:gd name="connsiteY73" fmla="*/ 128895 h 2366797"/>
              <a:gd name="connsiteX74" fmla="*/ 971421 w 3252899"/>
              <a:gd name="connsiteY74" fmla="*/ 182987 h 2366797"/>
              <a:gd name="connsiteX75" fmla="*/ 1010057 w 3252899"/>
              <a:gd name="connsiteY75" fmla="*/ 213896 h 2366797"/>
              <a:gd name="connsiteX76" fmla="*/ 1038391 w 3252899"/>
              <a:gd name="connsiteY76" fmla="*/ 231927 h 2366797"/>
              <a:gd name="connsiteX77" fmla="*/ 1027025 w 3252899"/>
              <a:gd name="connsiteY77" fmla="*/ 281825 h 2366797"/>
              <a:gd name="connsiteX78" fmla="*/ 981694 w 3252899"/>
              <a:gd name="connsiteY78" fmla="*/ 295034 h 2366797"/>
              <a:gd name="connsiteX79" fmla="*/ 899374 w 3252899"/>
              <a:gd name="connsiteY79" fmla="*/ 221699 h 2366797"/>
              <a:gd name="connsiteX80" fmla="*/ 783260 w 3252899"/>
              <a:gd name="connsiteY80" fmla="*/ 190906 h 2366797"/>
              <a:gd name="connsiteX0" fmla="*/ 795446 w 3252899"/>
              <a:gd name="connsiteY0" fmla="*/ 277051 h 2369594"/>
              <a:gd name="connsiteX1" fmla="*/ 854663 w 3252899"/>
              <a:gd name="connsiteY1" fmla="*/ 334201 h 2369594"/>
              <a:gd name="connsiteX2" fmla="*/ 877996 w 3252899"/>
              <a:gd name="connsiteY2" fmla="*/ 461201 h 2369594"/>
              <a:gd name="connsiteX3" fmla="*/ 833546 w 3252899"/>
              <a:gd name="connsiteY3" fmla="*/ 512001 h 2369594"/>
              <a:gd name="connsiteX4" fmla="*/ 770046 w 3252899"/>
              <a:gd name="connsiteY4" fmla="*/ 575501 h 2369594"/>
              <a:gd name="connsiteX5" fmla="*/ 725596 w 3252899"/>
              <a:gd name="connsiteY5" fmla="*/ 785051 h 2369594"/>
              <a:gd name="connsiteX6" fmla="*/ 738296 w 3252899"/>
              <a:gd name="connsiteY6" fmla="*/ 950151 h 2369594"/>
              <a:gd name="connsiteX7" fmla="*/ 890696 w 3252899"/>
              <a:gd name="connsiteY7" fmla="*/ 1108901 h 2369594"/>
              <a:gd name="connsiteX8" fmla="*/ 763696 w 3252899"/>
              <a:gd name="connsiteY8" fmla="*/ 1210501 h 2369594"/>
              <a:gd name="connsiteX9" fmla="*/ 477946 w 3252899"/>
              <a:gd name="connsiteY9" fmla="*/ 1248601 h 2369594"/>
              <a:gd name="connsiteX10" fmla="*/ 338246 w 3252899"/>
              <a:gd name="connsiteY10" fmla="*/ 1356551 h 2369594"/>
              <a:gd name="connsiteX11" fmla="*/ 306496 w 3252899"/>
              <a:gd name="connsiteY11" fmla="*/ 1407351 h 2369594"/>
              <a:gd name="connsiteX12" fmla="*/ 293796 w 3252899"/>
              <a:gd name="connsiteY12" fmla="*/ 1508951 h 2369594"/>
              <a:gd name="connsiteX13" fmla="*/ 306496 w 3252899"/>
              <a:gd name="connsiteY13" fmla="*/ 1572451 h 2369594"/>
              <a:gd name="connsiteX14" fmla="*/ 810 w 3252899"/>
              <a:gd name="connsiteY14" fmla="*/ 1923030 h 2369594"/>
              <a:gd name="connsiteX15" fmla="*/ 219220 w 3252899"/>
              <a:gd name="connsiteY15" fmla="*/ 2063174 h 2369594"/>
              <a:gd name="connsiteX16" fmla="*/ 284197 w 3252899"/>
              <a:gd name="connsiteY16" fmla="*/ 2137896 h 2369594"/>
              <a:gd name="connsiteX17" fmla="*/ 261750 w 3252899"/>
              <a:gd name="connsiteY17" fmla="*/ 2236395 h 2369594"/>
              <a:gd name="connsiteX18" fmla="*/ 566846 w 3252899"/>
              <a:gd name="connsiteY18" fmla="*/ 2175701 h 2369594"/>
              <a:gd name="connsiteX19" fmla="*/ 801796 w 3252899"/>
              <a:gd name="connsiteY19" fmla="*/ 2232851 h 2369594"/>
              <a:gd name="connsiteX20" fmla="*/ 1335196 w 3252899"/>
              <a:gd name="connsiteY20" fmla="*/ 2366201 h 2369594"/>
              <a:gd name="connsiteX21" fmla="*/ 1824146 w 3252899"/>
              <a:gd name="connsiteY21" fmla="*/ 2328101 h 2369594"/>
              <a:gd name="connsiteX22" fmla="*/ 2274996 w 3252899"/>
              <a:gd name="connsiteY22" fmla="*/ 2309051 h 2369594"/>
              <a:gd name="connsiteX23" fmla="*/ 2548046 w 3252899"/>
              <a:gd name="connsiteY23" fmla="*/ 2315401 h 2369594"/>
              <a:gd name="connsiteX24" fmla="*/ 2871896 w 3252899"/>
              <a:gd name="connsiteY24" fmla="*/ 2074101 h 2369594"/>
              <a:gd name="connsiteX25" fmla="*/ 2833796 w 3252899"/>
              <a:gd name="connsiteY25" fmla="*/ 1902651 h 2369594"/>
              <a:gd name="connsiteX26" fmla="*/ 2948096 w 3252899"/>
              <a:gd name="connsiteY26" fmla="*/ 1674051 h 2369594"/>
              <a:gd name="connsiteX27" fmla="*/ 3252896 w 3252899"/>
              <a:gd name="connsiteY27" fmla="*/ 1420051 h 2369594"/>
              <a:gd name="connsiteX28" fmla="*/ 2941746 w 3252899"/>
              <a:gd name="connsiteY28" fmla="*/ 1102551 h 2369594"/>
              <a:gd name="connsiteX29" fmla="*/ 2732196 w 3252899"/>
              <a:gd name="connsiteY29" fmla="*/ 918401 h 2369594"/>
              <a:gd name="connsiteX30" fmla="*/ 2617896 w 3252899"/>
              <a:gd name="connsiteY30" fmla="*/ 562801 h 2369594"/>
              <a:gd name="connsiteX31" fmla="*/ 2332146 w 3252899"/>
              <a:gd name="connsiteY31" fmla="*/ 277051 h 2369594"/>
              <a:gd name="connsiteX32" fmla="*/ 2274996 w 3252899"/>
              <a:gd name="connsiteY32" fmla="*/ 162751 h 2369594"/>
              <a:gd name="connsiteX33" fmla="*/ 2147996 w 3252899"/>
              <a:gd name="connsiteY33" fmla="*/ 10351 h 2369594"/>
              <a:gd name="connsiteX34" fmla="*/ 1868596 w 3252899"/>
              <a:gd name="connsiteY34" fmla="*/ 42101 h 2369594"/>
              <a:gd name="connsiteX35" fmla="*/ 1849546 w 3252899"/>
              <a:gd name="connsiteY35" fmla="*/ 270701 h 2369594"/>
              <a:gd name="connsiteX36" fmla="*/ 1906696 w 3252899"/>
              <a:gd name="connsiteY36" fmla="*/ 512001 h 2369594"/>
              <a:gd name="connsiteX37" fmla="*/ 1646346 w 3252899"/>
              <a:gd name="connsiteY37" fmla="*/ 327851 h 2369594"/>
              <a:gd name="connsiteX38" fmla="*/ 1538091 w 3252899"/>
              <a:gd name="connsiteY38" fmla="*/ 415027 h 2369594"/>
              <a:gd name="connsiteX39" fmla="*/ 1478795 w 3252899"/>
              <a:gd name="connsiteY39" fmla="*/ 463241 h 2369594"/>
              <a:gd name="connsiteX40" fmla="*/ 1437636 w 3252899"/>
              <a:gd name="connsiteY40" fmla="*/ 533513 h 2369594"/>
              <a:gd name="connsiteX41" fmla="*/ 1355211 w 3252899"/>
              <a:gd name="connsiteY41" fmla="*/ 559271 h 2369594"/>
              <a:gd name="connsiteX42" fmla="*/ 1334605 w 3252899"/>
              <a:gd name="connsiteY42" fmla="*/ 615939 h 2369594"/>
              <a:gd name="connsiteX43" fmla="*/ 1313999 w 3252899"/>
              <a:gd name="connsiteY43" fmla="*/ 608211 h 2369594"/>
              <a:gd name="connsiteX44" fmla="*/ 1272786 w 3252899"/>
              <a:gd name="connsiteY44" fmla="*/ 600483 h 2369594"/>
              <a:gd name="connsiteX45" fmla="*/ 1182634 w 3252899"/>
              <a:gd name="connsiteY45" fmla="*/ 600482 h 2369594"/>
              <a:gd name="connsiteX46" fmla="*/ 1130976 w 3252899"/>
              <a:gd name="connsiteY46" fmla="*/ 586824 h 2369594"/>
              <a:gd name="connsiteX47" fmla="*/ 1071876 w 3252899"/>
              <a:gd name="connsiteY47" fmla="*/ 564422 h 2369594"/>
              <a:gd name="connsiteX48" fmla="*/ 1102784 w 3252899"/>
              <a:gd name="connsiteY48" fmla="*/ 541240 h 2369594"/>
              <a:gd name="connsiteX49" fmla="*/ 1172332 w 3252899"/>
              <a:gd name="connsiteY49" fmla="*/ 554119 h 2369594"/>
              <a:gd name="connsiteX50" fmla="*/ 1177482 w 3252899"/>
              <a:gd name="connsiteY50" fmla="*/ 572149 h 2369594"/>
              <a:gd name="connsiteX51" fmla="*/ 1228998 w 3252899"/>
              <a:gd name="connsiteY51" fmla="*/ 582453 h 2369594"/>
              <a:gd name="connsiteX52" fmla="*/ 1272786 w 3252899"/>
              <a:gd name="connsiteY52" fmla="*/ 554119 h 2369594"/>
              <a:gd name="connsiteX53" fmla="*/ 1265058 w 3252899"/>
              <a:gd name="connsiteY53" fmla="*/ 520635 h 2369594"/>
              <a:gd name="connsiteX54" fmla="*/ 1326877 w 3252899"/>
              <a:gd name="connsiteY54" fmla="*/ 505180 h 2369594"/>
              <a:gd name="connsiteX55" fmla="*/ 1339023 w 3252899"/>
              <a:gd name="connsiteY55" fmla="*/ 475637 h 2369594"/>
              <a:gd name="connsiteX56" fmla="*/ 1362938 w 3252899"/>
              <a:gd name="connsiteY56" fmla="*/ 456240 h 2369594"/>
              <a:gd name="connsiteX57" fmla="*/ 1370666 w 3252899"/>
              <a:gd name="connsiteY57" fmla="*/ 422755 h 2369594"/>
              <a:gd name="connsiteX58" fmla="*/ 1411878 w 3252899"/>
              <a:gd name="connsiteY58" fmla="*/ 412452 h 2369594"/>
              <a:gd name="connsiteX59" fmla="*/ 1427333 w 3252899"/>
              <a:gd name="connsiteY59" fmla="*/ 381542 h 2369594"/>
              <a:gd name="connsiteX60" fmla="*/ 1414454 w 3252899"/>
              <a:gd name="connsiteY60" fmla="*/ 353209 h 2369594"/>
              <a:gd name="connsiteX61" fmla="*/ 1445363 w 3252899"/>
              <a:gd name="connsiteY61" fmla="*/ 309421 h 2369594"/>
              <a:gd name="connsiteX62" fmla="*/ 1453145 w 3252899"/>
              <a:gd name="connsiteY62" fmla="*/ 296101 h 2369594"/>
              <a:gd name="connsiteX63" fmla="*/ 1440211 w 3252899"/>
              <a:gd name="connsiteY63" fmla="*/ 263057 h 2369594"/>
              <a:gd name="connsiteX64" fmla="*/ 1294163 w 3252899"/>
              <a:gd name="connsiteY64" fmla="*/ 202765 h 2369594"/>
              <a:gd name="connsiteX65" fmla="*/ 1205816 w 3252899"/>
              <a:gd name="connsiteY65" fmla="*/ 203814 h 2369594"/>
              <a:gd name="connsiteX66" fmla="*/ 1024046 w 3252899"/>
              <a:gd name="connsiteY66" fmla="*/ 67501 h 2369594"/>
              <a:gd name="connsiteX67" fmla="*/ 901942 w 3252899"/>
              <a:gd name="connsiteY67" fmla="*/ 23804 h 2369594"/>
              <a:gd name="connsiteX68" fmla="*/ 907027 w 3252899"/>
              <a:gd name="connsiteY68" fmla="*/ 54421 h 2369594"/>
              <a:gd name="connsiteX69" fmla="*/ 878692 w 3252899"/>
              <a:gd name="connsiteY69" fmla="*/ 64723 h 2369594"/>
              <a:gd name="connsiteX70" fmla="*/ 858086 w 3252899"/>
              <a:gd name="connsiteY70" fmla="*/ 93056 h 2369594"/>
              <a:gd name="connsiteX71" fmla="*/ 870965 w 3252899"/>
              <a:gd name="connsiteY71" fmla="*/ 131692 h 2369594"/>
              <a:gd name="connsiteX72" fmla="*/ 948237 w 3252899"/>
              <a:gd name="connsiteY72" fmla="*/ 131692 h 2369594"/>
              <a:gd name="connsiteX73" fmla="*/ 971421 w 3252899"/>
              <a:gd name="connsiteY73" fmla="*/ 185784 h 2369594"/>
              <a:gd name="connsiteX74" fmla="*/ 1010057 w 3252899"/>
              <a:gd name="connsiteY74" fmla="*/ 216693 h 2369594"/>
              <a:gd name="connsiteX75" fmla="*/ 1038391 w 3252899"/>
              <a:gd name="connsiteY75" fmla="*/ 234724 h 2369594"/>
              <a:gd name="connsiteX76" fmla="*/ 1027025 w 3252899"/>
              <a:gd name="connsiteY76" fmla="*/ 284622 h 2369594"/>
              <a:gd name="connsiteX77" fmla="*/ 981694 w 3252899"/>
              <a:gd name="connsiteY77" fmla="*/ 297831 h 2369594"/>
              <a:gd name="connsiteX78" fmla="*/ 899374 w 3252899"/>
              <a:gd name="connsiteY78" fmla="*/ 224496 h 2369594"/>
              <a:gd name="connsiteX79" fmla="*/ 783260 w 3252899"/>
              <a:gd name="connsiteY79" fmla="*/ 193703 h 2369594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646346 w 3252899"/>
              <a:gd name="connsiteY36" fmla="*/ 319247 h 2360990"/>
              <a:gd name="connsiteX37" fmla="*/ 1538091 w 3252899"/>
              <a:gd name="connsiteY37" fmla="*/ 406423 h 2360990"/>
              <a:gd name="connsiteX38" fmla="*/ 1478795 w 3252899"/>
              <a:gd name="connsiteY38" fmla="*/ 454637 h 2360990"/>
              <a:gd name="connsiteX39" fmla="*/ 1437636 w 3252899"/>
              <a:gd name="connsiteY39" fmla="*/ 524909 h 2360990"/>
              <a:gd name="connsiteX40" fmla="*/ 1355211 w 3252899"/>
              <a:gd name="connsiteY40" fmla="*/ 550667 h 2360990"/>
              <a:gd name="connsiteX41" fmla="*/ 1334605 w 3252899"/>
              <a:gd name="connsiteY41" fmla="*/ 607335 h 2360990"/>
              <a:gd name="connsiteX42" fmla="*/ 1313999 w 3252899"/>
              <a:gd name="connsiteY42" fmla="*/ 599607 h 2360990"/>
              <a:gd name="connsiteX43" fmla="*/ 1272786 w 3252899"/>
              <a:gd name="connsiteY43" fmla="*/ 591879 h 2360990"/>
              <a:gd name="connsiteX44" fmla="*/ 1182634 w 3252899"/>
              <a:gd name="connsiteY44" fmla="*/ 591878 h 2360990"/>
              <a:gd name="connsiteX45" fmla="*/ 1130976 w 3252899"/>
              <a:gd name="connsiteY45" fmla="*/ 578220 h 2360990"/>
              <a:gd name="connsiteX46" fmla="*/ 1071876 w 3252899"/>
              <a:gd name="connsiteY46" fmla="*/ 555818 h 2360990"/>
              <a:gd name="connsiteX47" fmla="*/ 1102784 w 3252899"/>
              <a:gd name="connsiteY47" fmla="*/ 532636 h 2360990"/>
              <a:gd name="connsiteX48" fmla="*/ 1172332 w 3252899"/>
              <a:gd name="connsiteY48" fmla="*/ 545515 h 2360990"/>
              <a:gd name="connsiteX49" fmla="*/ 1177482 w 3252899"/>
              <a:gd name="connsiteY49" fmla="*/ 563545 h 2360990"/>
              <a:gd name="connsiteX50" fmla="*/ 1228998 w 3252899"/>
              <a:gd name="connsiteY50" fmla="*/ 573849 h 2360990"/>
              <a:gd name="connsiteX51" fmla="*/ 1272786 w 3252899"/>
              <a:gd name="connsiteY51" fmla="*/ 545515 h 2360990"/>
              <a:gd name="connsiteX52" fmla="*/ 1265058 w 3252899"/>
              <a:gd name="connsiteY52" fmla="*/ 512031 h 2360990"/>
              <a:gd name="connsiteX53" fmla="*/ 1326877 w 3252899"/>
              <a:gd name="connsiteY53" fmla="*/ 496576 h 2360990"/>
              <a:gd name="connsiteX54" fmla="*/ 1339023 w 3252899"/>
              <a:gd name="connsiteY54" fmla="*/ 467033 h 2360990"/>
              <a:gd name="connsiteX55" fmla="*/ 1362938 w 3252899"/>
              <a:gd name="connsiteY55" fmla="*/ 447636 h 2360990"/>
              <a:gd name="connsiteX56" fmla="*/ 1370666 w 3252899"/>
              <a:gd name="connsiteY56" fmla="*/ 414151 h 2360990"/>
              <a:gd name="connsiteX57" fmla="*/ 1411878 w 3252899"/>
              <a:gd name="connsiteY57" fmla="*/ 403848 h 2360990"/>
              <a:gd name="connsiteX58" fmla="*/ 1427333 w 3252899"/>
              <a:gd name="connsiteY58" fmla="*/ 372938 h 2360990"/>
              <a:gd name="connsiteX59" fmla="*/ 1414454 w 3252899"/>
              <a:gd name="connsiteY59" fmla="*/ 344605 h 2360990"/>
              <a:gd name="connsiteX60" fmla="*/ 1445363 w 3252899"/>
              <a:gd name="connsiteY60" fmla="*/ 300817 h 2360990"/>
              <a:gd name="connsiteX61" fmla="*/ 1453145 w 3252899"/>
              <a:gd name="connsiteY61" fmla="*/ 287497 h 2360990"/>
              <a:gd name="connsiteX62" fmla="*/ 1440211 w 3252899"/>
              <a:gd name="connsiteY62" fmla="*/ 254453 h 2360990"/>
              <a:gd name="connsiteX63" fmla="*/ 1294163 w 3252899"/>
              <a:gd name="connsiteY63" fmla="*/ 194161 h 2360990"/>
              <a:gd name="connsiteX64" fmla="*/ 1205816 w 3252899"/>
              <a:gd name="connsiteY64" fmla="*/ 195210 h 2360990"/>
              <a:gd name="connsiteX65" fmla="*/ 1024046 w 3252899"/>
              <a:gd name="connsiteY65" fmla="*/ 58897 h 2360990"/>
              <a:gd name="connsiteX66" fmla="*/ 901942 w 3252899"/>
              <a:gd name="connsiteY66" fmla="*/ 15200 h 2360990"/>
              <a:gd name="connsiteX67" fmla="*/ 907027 w 3252899"/>
              <a:gd name="connsiteY67" fmla="*/ 45817 h 2360990"/>
              <a:gd name="connsiteX68" fmla="*/ 878692 w 3252899"/>
              <a:gd name="connsiteY68" fmla="*/ 56119 h 2360990"/>
              <a:gd name="connsiteX69" fmla="*/ 858086 w 3252899"/>
              <a:gd name="connsiteY69" fmla="*/ 84452 h 2360990"/>
              <a:gd name="connsiteX70" fmla="*/ 870965 w 3252899"/>
              <a:gd name="connsiteY70" fmla="*/ 123088 h 2360990"/>
              <a:gd name="connsiteX71" fmla="*/ 948237 w 3252899"/>
              <a:gd name="connsiteY71" fmla="*/ 123088 h 2360990"/>
              <a:gd name="connsiteX72" fmla="*/ 971421 w 3252899"/>
              <a:gd name="connsiteY72" fmla="*/ 177180 h 2360990"/>
              <a:gd name="connsiteX73" fmla="*/ 1010057 w 3252899"/>
              <a:gd name="connsiteY73" fmla="*/ 208089 h 2360990"/>
              <a:gd name="connsiteX74" fmla="*/ 1038391 w 3252899"/>
              <a:gd name="connsiteY74" fmla="*/ 226120 h 2360990"/>
              <a:gd name="connsiteX75" fmla="*/ 1027025 w 3252899"/>
              <a:gd name="connsiteY75" fmla="*/ 276018 h 2360990"/>
              <a:gd name="connsiteX76" fmla="*/ 981694 w 3252899"/>
              <a:gd name="connsiteY76" fmla="*/ 289227 h 2360990"/>
              <a:gd name="connsiteX77" fmla="*/ 899374 w 3252899"/>
              <a:gd name="connsiteY77" fmla="*/ 215892 h 2360990"/>
              <a:gd name="connsiteX78" fmla="*/ 783260 w 3252899"/>
              <a:gd name="connsiteY78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13316 w 3252899"/>
              <a:gd name="connsiteY36" fmla="*/ 211065 h 2360990"/>
              <a:gd name="connsiteX37" fmla="*/ 1538091 w 3252899"/>
              <a:gd name="connsiteY37" fmla="*/ 406423 h 2360990"/>
              <a:gd name="connsiteX38" fmla="*/ 1478795 w 3252899"/>
              <a:gd name="connsiteY38" fmla="*/ 454637 h 2360990"/>
              <a:gd name="connsiteX39" fmla="*/ 1437636 w 3252899"/>
              <a:gd name="connsiteY39" fmla="*/ 524909 h 2360990"/>
              <a:gd name="connsiteX40" fmla="*/ 1355211 w 3252899"/>
              <a:gd name="connsiteY40" fmla="*/ 550667 h 2360990"/>
              <a:gd name="connsiteX41" fmla="*/ 1334605 w 3252899"/>
              <a:gd name="connsiteY41" fmla="*/ 607335 h 2360990"/>
              <a:gd name="connsiteX42" fmla="*/ 1313999 w 3252899"/>
              <a:gd name="connsiteY42" fmla="*/ 599607 h 2360990"/>
              <a:gd name="connsiteX43" fmla="*/ 1272786 w 3252899"/>
              <a:gd name="connsiteY43" fmla="*/ 591879 h 2360990"/>
              <a:gd name="connsiteX44" fmla="*/ 1182634 w 3252899"/>
              <a:gd name="connsiteY44" fmla="*/ 591878 h 2360990"/>
              <a:gd name="connsiteX45" fmla="*/ 1130976 w 3252899"/>
              <a:gd name="connsiteY45" fmla="*/ 578220 h 2360990"/>
              <a:gd name="connsiteX46" fmla="*/ 1071876 w 3252899"/>
              <a:gd name="connsiteY46" fmla="*/ 555818 h 2360990"/>
              <a:gd name="connsiteX47" fmla="*/ 1102784 w 3252899"/>
              <a:gd name="connsiteY47" fmla="*/ 532636 h 2360990"/>
              <a:gd name="connsiteX48" fmla="*/ 1172332 w 3252899"/>
              <a:gd name="connsiteY48" fmla="*/ 545515 h 2360990"/>
              <a:gd name="connsiteX49" fmla="*/ 1177482 w 3252899"/>
              <a:gd name="connsiteY49" fmla="*/ 563545 h 2360990"/>
              <a:gd name="connsiteX50" fmla="*/ 1228998 w 3252899"/>
              <a:gd name="connsiteY50" fmla="*/ 573849 h 2360990"/>
              <a:gd name="connsiteX51" fmla="*/ 1272786 w 3252899"/>
              <a:gd name="connsiteY51" fmla="*/ 545515 h 2360990"/>
              <a:gd name="connsiteX52" fmla="*/ 1265058 w 3252899"/>
              <a:gd name="connsiteY52" fmla="*/ 512031 h 2360990"/>
              <a:gd name="connsiteX53" fmla="*/ 1326877 w 3252899"/>
              <a:gd name="connsiteY53" fmla="*/ 496576 h 2360990"/>
              <a:gd name="connsiteX54" fmla="*/ 1339023 w 3252899"/>
              <a:gd name="connsiteY54" fmla="*/ 467033 h 2360990"/>
              <a:gd name="connsiteX55" fmla="*/ 1362938 w 3252899"/>
              <a:gd name="connsiteY55" fmla="*/ 447636 h 2360990"/>
              <a:gd name="connsiteX56" fmla="*/ 1370666 w 3252899"/>
              <a:gd name="connsiteY56" fmla="*/ 414151 h 2360990"/>
              <a:gd name="connsiteX57" fmla="*/ 1411878 w 3252899"/>
              <a:gd name="connsiteY57" fmla="*/ 403848 h 2360990"/>
              <a:gd name="connsiteX58" fmla="*/ 1427333 w 3252899"/>
              <a:gd name="connsiteY58" fmla="*/ 372938 h 2360990"/>
              <a:gd name="connsiteX59" fmla="*/ 1414454 w 3252899"/>
              <a:gd name="connsiteY59" fmla="*/ 344605 h 2360990"/>
              <a:gd name="connsiteX60" fmla="*/ 1445363 w 3252899"/>
              <a:gd name="connsiteY60" fmla="*/ 300817 h 2360990"/>
              <a:gd name="connsiteX61" fmla="*/ 1453145 w 3252899"/>
              <a:gd name="connsiteY61" fmla="*/ 287497 h 2360990"/>
              <a:gd name="connsiteX62" fmla="*/ 1440211 w 3252899"/>
              <a:gd name="connsiteY62" fmla="*/ 254453 h 2360990"/>
              <a:gd name="connsiteX63" fmla="*/ 1294163 w 3252899"/>
              <a:gd name="connsiteY63" fmla="*/ 194161 h 2360990"/>
              <a:gd name="connsiteX64" fmla="*/ 1205816 w 3252899"/>
              <a:gd name="connsiteY64" fmla="*/ 195210 h 2360990"/>
              <a:gd name="connsiteX65" fmla="*/ 1024046 w 3252899"/>
              <a:gd name="connsiteY65" fmla="*/ 58897 h 2360990"/>
              <a:gd name="connsiteX66" fmla="*/ 901942 w 3252899"/>
              <a:gd name="connsiteY66" fmla="*/ 15200 h 2360990"/>
              <a:gd name="connsiteX67" fmla="*/ 907027 w 3252899"/>
              <a:gd name="connsiteY67" fmla="*/ 45817 h 2360990"/>
              <a:gd name="connsiteX68" fmla="*/ 878692 w 3252899"/>
              <a:gd name="connsiteY68" fmla="*/ 56119 h 2360990"/>
              <a:gd name="connsiteX69" fmla="*/ 858086 w 3252899"/>
              <a:gd name="connsiteY69" fmla="*/ 84452 h 2360990"/>
              <a:gd name="connsiteX70" fmla="*/ 870965 w 3252899"/>
              <a:gd name="connsiteY70" fmla="*/ 123088 h 2360990"/>
              <a:gd name="connsiteX71" fmla="*/ 948237 w 3252899"/>
              <a:gd name="connsiteY71" fmla="*/ 123088 h 2360990"/>
              <a:gd name="connsiteX72" fmla="*/ 971421 w 3252899"/>
              <a:gd name="connsiteY72" fmla="*/ 177180 h 2360990"/>
              <a:gd name="connsiteX73" fmla="*/ 1010057 w 3252899"/>
              <a:gd name="connsiteY73" fmla="*/ 208089 h 2360990"/>
              <a:gd name="connsiteX74" fmla="*/ 1038391 w 3252899"/>
              <a:gd name="connsiteY74" fmla="*/ 226120 h 2360990"/>
              <a:gd name="connsiteX75" fmla="*/ 1027025 w 3252899"/>
              <a:gd name="connsiteY75" fmla="*/ 276018 h 2360990"/>
              <a:gd name="connsiteX76" fmla="*/ 981694 w 3252899"/>
              <a:gd name="connsiteY76" fmla="*/ 289227 h 2360990"/>
              <a:gd name="connsiteX77" fmla="*/ 899374 w 3252899"/>
              <a:gd name="connsiteY77" fmla="*/ 215892 h 2360990"/>
              <a:gd name="connsiteX78" fmla="*/ 783260 w 3252899"/>
              <a:gd name="connsiteY78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13316 w 3252899"/>
              <a:gd name="connsiteY37" fmla="*/ 211065 h 2360990"/>
              <a:gd name="connsiteX38" fmla="*/ 1538091 w 3252899"/>
              <a:gd name="connsiteY38" fmla="*/ 406423 h 2360990"/>
              <a:gd name="connsiteX39" fmla="*/ 1478795 w 3252899"/>
              <a:gd name="connsiteY39" fmla="*/ 454637 h 2360990"/>
              <a:gd name="connsiteX40" fmla="*/ 1437636 w 3252899"/>
              <a:gd name="connsiteY40" fmla="*/ 524909 h 2360990"/>
              <a:gd name="connsiteX41" fmla="*/ 1355211 w 3252899"/>
              <a:gd name="connsiteY41" fmla="*/ 550667 h 2360990"/>
              <a:gd name="connsiteX42" fmla="*/ 1334605 w 3252899"/>
              <a:gd name="connsiteY42" fmla="*/ 607335 h 2360990"/>
              <a:gd name="connsiteX43" fmla="*/ 1313999 w 3252899"/>
              <a:gd name="connsiteY43" fmla="*/ 599607 h 2360990"/>
              <a:gd name="connsiteX44" fmla="*/ 1272786 w 3252899"/>
              <a:gd name="connsiteY44" fmla="*/ 591879 h 2360990"/>
              <a:gd name="connsiteX45" fmla="*/ 1182634 w 3252899"/>
              <a:gd name="connsiteY45" fmla="*/ 591878 h 2360990"/>
              <a:gd name="connsiteX46" fmla="*/ 1130976 w 3252899"/>
              <a:gd name="connsiteY46" fmla="*/ 578220 h 2360990"/>
              <a:gd name="connsiteX47" fmla="*/ 1071876 w 3252899"/>
              <a:gd name="connsiteY47" fmla="*/ 555818 h 2360990"/>
              <a:gd name="connsiteX48" fmla="*/ 1102784 w 3252899"/>
              <a:gd name="connsiteY48" fmla="*/ 532636 h 2360990"/>
              <a:gd name="connsiteX49" fmla="*/ 1172332 w 3252899"/>
              <a:gd name="connsiteY49" fmla="*/ 545515 h 2360990"/>
              <a:gd name="connsiteX50" fmla="*/ 1177482 w 3252899"/>
              <a:gd name="connsiteY50" fmla="*/ 563545 h 2360990"/>
              <a:gd name="connsiteX51" fmla="*/ 1228998 w 3252899"/>
              <a:gd name="connsiteY51" fmla="*/ 573849 h 2360990"/>
              <a:gd name="connsiteX52" fmla="*/ 1272786 w 3252899"/>
              <a:gd name="connsiteY52" fmla="*/ 545515 h 2360990"/>
              <a:gd name="connsiteX53" fmla="*/ 1265058 w 3252899"/>
              <a:gd name="connsiteY53" fmla="*/ 512031 h 2360990"/>
              <a:gd name="connsiteX54" fmla="*/ 1326877 w 3252899"/>
              <a:gd name="connsiteY54" fmla="*/ 496576 h 2360990"/>
              <a:gd name="connsiteX55" fmla="*/ 1339023 w 3252899"/>
              <a:gd name="connsiteY55" fmla="*/ 467033 h 2360990"/>
              <a:gd name="connsiteX56" fmla="*/ 1362938 w 3252899"/>
              <a:gd name="connsiteY56" fmla="*/ 447636 h 2360990"/>
              <a:gd name="connsiteX57" fmla="*/ 1370666 w 3252899"/>
              <a:gd name="connsiteY57" fmla="*/ 414151 h 2360990"/>
              <a:gd name="connsiteX58" fmla="*/ 1411878 w 3252899"/>
              <a:gd name="connsiteY58" fmla="*/ 403848 h 2360990"/>
              <a:gd name="connsiteX59" fmla="*/ 1427333 w 3252899"/>
              <a:gd name="connsiteY59" fmla="*/ 372938 h 2360990"/>
              <a:gd name="connsiteX60" fmla="*/ 1414454 w 3252899"/>
              <a:gd name="connsiteY60" fmla="*/ 344605 h 2360990"/>
              <a:gd name="connsiteX61" fmla="*/ 1445363 w 3252899"/>
              <a:gd name="connsiteY61" fmla="*/ 300817 h 2360990"/>
              <a:gd name="connsiteX62" fmla="*/ 1453145 w 3252899"/>
              <a:gd name="connsiteY62" fmla="*/ 287497 h 2360990"/>
              <a:gd name="connsiteX63" fmla="*/ 1440211 w 3252899"/>
              <a:gd name="connsiteY63" fmla="*/ 254453 h 2360990"/>
              <a:gd name="connsiteX64" fmla="*/ 1294163 w 3252899"/>
              <a:gd name="connsiteY64" fmla="*/ 194161 h 2360990"/>
              <a:gd name="connsiteX65" fmla="*/ 1205816 w 3252899"/>
              <a:gd name="connsiteY65" fmla="*/ 195210 h 2360990"/>
              <a:gd name="connsiteX66" fmla="*/ 1024046 w 3252899"/>
              <a:gd name="connsiteY66" fmla="*/ 58897 h 2360990"/>
              <a:gd name="connsiteX67" fmla="*/ 901942 w 3252899"/>
              <a:gd name="connsiteY67" fmla="*/ 15200 h 2360990"/>
              <a:gd name="connsiteX68" fmla="*/ 907027 w 3252899"/>
              <a:gd name="connsiteY68" fmla="*/ 45817 h 2360990"/>
              <a:gd name="connsiteX69" fmla="*/ 878692 w 3252899"/>
              <a:gd name="connsiteY69" fmla="*/ 56119 h 2360990"/>
              <a:gd name="connsiteX70" fmla="*/ 858086 w 3252899"/>
              <a:gd name="connsiteY70" fmla="*/ 84452 h 2360990"/>
              <a:gd name="connsiteX71" fmla="*/ 870965 w 3252899"/>
              <a:gd name="connsiteY71" fmla="*/ 123088 h 2360990"/>
              <a:gd name="connsiteX72" fmla="*/ 948237 w 3252899"/>
              <a:gd name="connsiteY72" fmla="*/ 123088 h 2360990"/>
              <a:gd name="connsiteX73" fmla="*/ 971421 w 3252899"/>
              <a:gd name="connsiteY73" fmla="*/ 177180 h 2360990"/>
              <a:gd name="connsiteX74" fmla="*/ 1010057 w 3252899"/>
              <a:gd name="connsiteY74" fmla="*/ 208089 h 2360990"/>
              <a:gd name="connsiteX75" fmla="*/ 1038391 w 3252899"/>
              <a:gd name="connsiteY75" fmla="*/ 226120 h 2360990"/>
              <a:gd name="connsiteX76" fmla="*/ 1027025 w 3252899"/>
              <a:gd name="connsiteY76" fmla="*/ 276018 h 2360990"/>
              <a:gd name="connsiteX77" fmla="*/ 981694 w 3252899"/>
              <a:gd name="connsiteY77" fmla="*/ 289227 h 2360990"/>
              <a:gd name="connsiteX78" fmla="*/ 899374 w 3252899"/>
              <a:gd name="connsiteY78" fmla="*/ 215892 h 2360990"/>
              <a:gd name="connsiteX79" fmla="*/ 783260 w 3252899"/>
              <a:gd name="connsiteY79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13316 w 3252899"/>
              <a:gd name="connsiteY37" fmla="*/ 211065 h 2360990"/>
              <a:gd name="connsiteX38" fmla="*/ 1538091 w 3252899"/>
              <a:gd name="connsiteY38" fmla="*/ 406423 h 2360990"/>
              <a:gd name="connsiteX39" fmla="*/ 1478795 w 3252899"/>
              <a:gd name="connsiteY39" fmla="*/ 454637 h 2360990"/>
              <a:gd name="connsiteX40" fmla="*/ 1437636 w 3252899"/>
              <a:gd name="connsiteY40" fmla="*/ 524909 h 2360990"/>
              <a:gd name="connsiteX41" fmla="*/ 1355211 w 3252899"/>
              <a:gd name="connsiteY41" fmla="*/ 550667 h 2360990"/>
              <a:gd name="connsiteX42" fmla="*/ 1334605 w 3252899"/>
              <a:gd name="connsiteY42" fmla="*/ 607335 h 2360990"/>
              <a:gd name="connsiteX43" fmla="*/ 1313999 w 3252899"/>
              <a:gd name="connsiteY43" fmla="*/ 599607 h 2360990"/>
              <a:gd name="connsiteX44" fmla="*/ 1272786 w 3252899"/>
              <a:gd name="connsiteY44" fmla="*/ 591879 h 2360990"/>
              <a:gd name="connsiteX45" fmla="*/ 1182634 w 3252899"/>
              <a:gd name="connsiteY45" fmla="*/ 591878 h 2360990"/>
              <a:gd name="connsiteX46" fmla="*/ 1130976 w 3252899"/>
              <a:gd name="connsiteY46" fmla="*/ 578220 h 2360990"/>
              <a:gd name="connsiteX47" fmla="*/ 1071876 w 3252899"/>
              <a:gd name="connsiteY47" fmla="*/ 555818 h 2360990"/>
              <a:gd name="connsiteX48" fmla="*/ 1102784 w 3252899"/>
              <a:gd name="connsiteY48" fmla="*/ 532636 h 2360990"/>
              <a:gd name="connsiteX49" fmla="*/ 1172332 w 3252899"/>
              <a:gd name="connsiteY49" fmla="*/ 545515 h 2360990"/>
              <a:gd name="connsiteX50" fmla="*/ 1177482 w 3252899"/>
              <a:gd name="connsiteY50" fmla="*/ 563545 h 2360990"/>
              <a:gd name="connsiteX51" fmla="*/ 1228998 w 3252899"/>
              <a:gd name="connsiteY51" fmla="*/ 573849 h 2360990"/>
              <a:gd name="connsiteX52" fmla="*/ 1272786 w 3252899"/>
              <a:gd name="connsiteY52" fmla="*/ 545515 h 2360990"/>
              <a:gd name="connsiteX53" fmla="*/ 1265058 w 3252899"/>
              <a:gd name="connsiteY53" fmla="*/ 512031 h 2360990"/>
              <a:gd name="connsiteX54" fmla="*/ 1326877 w 3252899"/>
              <a:gd name="connsiteY54" fmla="*/ 496576 h 2360990"/>
              <a:gd name="connsiteX55" fmla="*/ 1339023 w 3252899"/>
              <a:gd name="connsiteY55" fmla="*/ 467033 h 2360990"/>
              <a:gd name="connsiteX56" fmla="*/ 1362938 w 3252899"/>
              <a:gd name="connsiteY56" fmla="*/ 447636 h 2360990"/>
              <a:gd name="connsiteX57" fmla="*/ 1370666 w 3252899"/>
              <a:gd name="connsiteY57" fmla="*/ 414151 h 2360990"/>
              <a:gd name="connsiteX58" fmla="*/ 1411878 w 3252899"/>
              <a:gd name="connsiteY58" fmla="*/ 403848 h 2360990"/>
              <a:gd name="connsiteX59" fmla="*/ 1427333 w 3252899"/>
              <a:gd name="connsiteY59" fmla="*/ 372938 h 2360990"/>
              <a:gd name="connsiteX60" fmla="*/ 1414454 w 3252899"/>
              <a:gd name="connsiteY60" fmla="*/ 344605 h 2360990"/>
              <a:gd name="connsiteX61" fmla="*/ 1445363 w 3252899"/>
              <a:gd name="connsiteY61" fmla="*/ 300817 h 2360990"/>
              <a:gd name="connsiteX62" fmla="*/ 1453145 w 3252899"/>
              <a:gd name="connsiteY62" fmla="*/ 287497 h 2360990"/>
              <a:gd name="connsiteX63" fmla="*/ 1440211 w 3252899"/>
              <a:gd name="connsiteY63" fmla="*/ 254453 h 2360990"/>
              <a:gd name="connsiteX64" fmla="*/ 1294163 w 3252899"/>
              <a:gd name="connsiteY64" fmla="*/ 194161 h 2360990"/>
              <a:gd name="connsiteX65" fmla="*/ 1205816 w 3252899"/>
              <a:gd name="connsiteY65" fmla="*/ 195210 h 2360990"/>
              <a:gd name="connsiteX66" fmla="*/ 1024046 w 3252899"/>
              <a:gd name="connsiteY66" fmla="*/ 58897 h 2360990"/>
              <a:gd name="connsiteX67" fmla="*/ 901942 w 3252899"/>
              <a:gd name="connsiteY67" fmla="*/ 15200 h 2360990"/>
              <a:gd name="connsiteX68" fmla="*/ 907027 w 3252899"/>
              <a:gd name="connsiteY68" fmla="*/ 45817 h 2360990"/>
              <a:gd name="connsiteX69" fmla="*/ 878692 w 3252899"/>
              <a:gd name="connsiteY69" fmla="*/ 56119 h 2360990"/>
              <a:gd name="connsiteX70" fmla="*/ 858086 w 3252899"/>
              <a:gd name="connsiteY70" fmla="*/ 84452 h 2360990"/>
              <a:gd name="connsiteX71" fmla="*/ 870965 w 3252899"/>
              <a:gd name="connsiteY71" fmla="*/ 123088 h 2360990"/>
              <a:gd name="connsiteX72" fmla="*/ 948237 w 3252899"/>
              <a:gd name="connsiteY72" fmla="*/ 123088 h 2360990"/>
              <a:gd name="connsiteX73" fmla="*/ 971421 w 3252899"/>
              <a:gd name="connsiteY73" fmla="*/ 177180 h 2360990"/>
              <a:gd name="connsiteX74" fmla="*/ 1010057 w 3252899"/>
              <a:gd name="connsiteY74" fmla="*/ 208089 h 2360990"/>
              <a:gd name="connsiteX75" fmla="*/ 1038391 w 3252899"/>
              <a:gd name="connsiteY75" fmla="*/ 226120 h 2360990"/>
              <a:gd name="connsiteX76" fmla="*/ 1027025 w 3252899"/>
              <a:gd name="connsiteY76" fmla="*/ 276018 h 2360990"/>
              <a:gd name="connsiteX77" fmla="*/ 981694 w 3252899"/>
              <a:gd name="connsiteY77" fmla="*/ 289227 h 2360990"/>
              <a:gd name="connsiteX78" fmla="*/ 899374 w 3252899"/>
              <a:gd name="connsiteY78" fmla="*/ 215892 h 2360990"/>
              <a:gd name="connsiteX79" fmla="*/ 783260 w 3252899"/>
              <a:gd name="connsiteY79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38091 w 3252899"/>
              <a:gd name="connsiteY39" fmla="*/ 406423 h 2360990"/>
              <a:gd name="connsiteX40" fmla="*/ 1478795 w 3252899"/>
              <a:gd name="connsiteY40" fmla="*/ 454637 h 2360990"/>
              <a:gd name="connsiteX41" fmla="*/ 1437636 w 3252899"/>
              <a:gd name="connsiteY41" fmla="*/ 524909 h 2360990"/>
              <a:gd name="connsiteX42" fmla="*/ 1355211 w 3252899"/>
              <a:gd name="connsiteY42" fmla="*/ 550667 h 2360990"/>
              <a:gd name="connsiteX43" fmla="*/ 1334605 w 3252899"/>
              <a:gd name="connsiteY43" fmla="*/ 607335 h 2360990"/>
              <a:gd name="connsiteX44" fmla="*/ 1313999 w 3252899"/>
              <a:gd name="connsiteY44" fmla="*/ 599607 h 2360990"/>
              <a:gd name="connsiteX45" fmla="*/ 1272786 w 3252899"/>
              <a:gd name="connsiteY45" fmla="*/ 591879 h 2360990"/>
              <a:gd name="connsiteX46" fmla="*/ 1182634 w 3252899"/>
              <a:gd name="connsiteY46" fmla="*/ 591878 h 2360990"/>
              <a:gd name="connsiteX47" fmla="*/ 1130976 w 3252899"/>
              <a:gd name="connsiteY47" fmla="*/ 578220 h 2360990"/>
              <a:gd name="connsiteX48" fmla="*/ 1071876 w 3252899"/>
              <a:gd name="connsiteY48" fmla="*/ 555818 h 2360990"/>
              <a:gd name="connsiteX49" fmla="*/ 1102784 w 3252899"/>
              <a:gd name="connsiteY49" fmla="*/ 532636 h 2360990"/>
              <a:gd name="connsiteX50" fmla="*/ 1172332 w 3252899"/>
              <a:gd name="connsiteY50" fmla="*/ 545515 h 2360990"/>
              <a:gd name="connsiteX51" fmla="*/ 1177482 w 3252899"/>
              <a:gd name="connsiteY51" fmla="*/ 563545 h 2360990"/>
              <a:gd name="connsiteX52" fmla="*/ 1228998 w 3252899"/>
              <a:gd name="connsiteY52" fmla="*/ 573849 h 2360990"/>
              <a:gd name="connsiteX53" fmla="*/ 1272786 w 3252899"/>
              <a:gd name="connsiteY53" fmla="*/ 545515 h 2360990"/>
              <a:gd name="connsiteX54" fmla="*/ 1265058 w 3252899"/>
              <a:gd name="connsiteY54" fmla="*/ 512031 h 2360990"/>
              <a:gd name="connsiteX55" fmla="*/ 1326877 w 3252899"/>
              <a:gd name="connsiteY55" fmla="*/ 496576 h 2360990"/>
              <a:gd name="connsiteX56" fmla="*/ 1339023 w 3252899"/>
              <a:gd name="connsiteY56" fmla="*/ 467033 h 2360990"/>
              <a:gd name="connsiteX57" fmla="*/ 1362938 w 3252899"/>
              <a:gd name="connsiteY57" fmla="*/ 447636 h 2360990"/>
              <a:gd name="connsiteX58" fmla="*/ 1370666 w 3252899"/>
              <a:gd name="connsiteY58" fmla="*/ 414151 h 2360990"/>
              <a:gd name="connsiteX59" fmla="*/ 1411878 w 3252899"/>
              <a:gd name="connsiteY59" fmla="*/ 403848 h 2360990"/>
              <a:gd name="connsiteX60" fmla="*/ 1427333 w 3252899"/>
              <a:gd name="connsiteY60" fmla="*/ 372938 h 2360990"/>
              <a:gd name="connsiteX61" fmla="*/ 1414454 w 3252899"/>
              <a:gd name="connsiteY61" fmla="*/ 344605 h 2360990"/>
              <a:gd name="connsiteX62" fmla="*/ 1445363 w 3252899"/>
              <a:gd name="connsiteY62" fmla="*/ 300817 h 2360990"/>
              <a:gd name="connsiteX63" fmla="*/ 1453145 w 3252899"/>
              <a:gd name="connsiteY63" fmla="*/ 287497 h 2360990"/>
              <a:gd name="connsiteX64" fmla="*/ 1440211 w 3252899"/>
              <a:gd name="connsiteY64" fmla="*/ 254453 h 2360990"/>
              <a:gd name="connsiteX65" fmla="*/ 1294163 w 3252899"/>
              <a:gd name="connsiteY65" fmla="*/ 194161 h 2360990"/>
              <a:gd name="connsiteX66" fmla="*/ 1205816 w 3252899"/>
              <a:gd name="connsiteY66" fmla="*/ 195210 h 2360990"/>
              <a:gd name="connsiteX67" fmla="*/ 1024046 w 3252899"/>
              <a:gd name="connsiteY67" fmla="*/ 58897 h 2360990"/>
              <a:gd name="connsiteX68" fmla="*/ 901942 w 3252899"/>
              <a:gd name="connsiteY68" fmla="*/ 15200 h 2360990"/>
              <a:gd name="connsiteX69" fmla="*/ 907027 w 3252899"/>
              <a:gd name="connsiteY69" fmla="*/ 45817 h 2360990"/>
              <a:gd name="connsiteX70" fmla="*/ 878692 w 3252899"/>
              <a:gd name="connsiteY70" fmla="*/ 56119 h 2360990"/>
              <a:gd name="connsiteX71" fmla="*/ 858086 w 3252899"/>
              <a:gd name="connsiteY71" fmla="*/ 84452 h 2360990"/>
              <a:gd name="connsiteX72" fmla="*/ 870965 w 3252899"/>
              <a:gd name="connsiteY72" fmla="*/ 123088 h 2360990"/>
              <a:gd name="connsiteX73" fmla="*/ 948237 w 3252899"/>
              <a:gd name="connsiteY73" fmla="*/ 123088 h 2360990"/>
              <a:gd name="connsiteX74" fmla="*/ 971421 w 3252899"/>
              <a:gd name="connsiteY74" fmla="*/ 177180 h 2360990"/>
              <a:gd name="connsiteX75" fmla="*/ 1010057 w 3252899"/>
              <a:gd name="connsiteY75" fmla="*/ 208089 h 2360990"/>
              <a:gd name="connsiteX76" fmla="*/ 1038391 w 3252899"/>
              <a:gd name="connsiteY76" fmla="*/ 226120 h 2360990"/>
              <a:gd name="connsiteX77" fmla="*/ 1027025 w 3252899"/>
              <a:gd name="connsiteY77" fmla="*/ 276018 h 2360990"/>
              <a:gd name="connsiteX78" fmla="*/ 981694 w 3252899"/>
              <a:gd name="connsiteY78" fmla="*/ 289227 h 2360990"/>
              <a:gd name="connsiteX79" fmla="*/ 899374 w 3252899"/>
              <a:gd name="connsiteY79" fmla="*/ 215892 h 2360990"/>
              <a:gd name="connsiteX80" fmla="*/ 783260 w 3252899"/>
              <a:gd name="connsiteY80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32939 w 3252899"/>
              <a:gd name="connsiteY39" fmla="*/ 257029 h 2360990"/>
              <a:gd name="connsiteX40" fmla="*/ 1538091 w 3252899"/>
              <a:gd name="connsiteY40" fmla="*/ 406423 h 2360990"/>
              <a:gd name="connsiteX41" fmla="*/ 1478795 w 3252899"/>
              <a:gd name="connsiteY41" fmla="*/ 454637 h 2360990"/>
              <a:gd name="connsiteX42" fmla="*/ 1437636 w 3252899"/>
              <a:gd name="connsiteY42" fmla="*/ 524909 h 2360990"/>
              <a:gd name="connsiteX43" fmla="*/ 1355211 w 3252899"/>
              <a:gd name="connsiteY43" fmla="*/ 550667 h 2360990"/>
              <a:gd name="connsiteX44" fmla="*/ 1334605 w 3252899"/>
              <a:gd name="connsiteY44" fmla="*/ 607335 h 2360990"/>
              <a:gd name="connsiteX45" fmla="*/ 1313999 w 3252899"/>
              <a:gd name="connsiteY45" fmla="*/ 599607 h 2360990"/>
              <a:gd name="connsiteX46" fmla="*/ 1272786 w 3252899"/>
              <a:gd name="connsiteY46" fmla="*/ 591879 h 2360990"/>
              <a:gd name="connsiteX47" fmla="*/ 1182634 w 3252899"/>
              <a:gd name="connsiteY47" fmla="*/ 591878 h 2360990"/>
              <a:gd name="connsiteX48" fmla="*/ 1130976 w 3252899"/>
              <a:gd name="connsiteY48" fmla="*/ 578220 h 2360990"/>
              <a:gd name="connsiteX49" fmla="*/ 1071876 w 3252899"/>
              <a:gd name="connsiteY49" fmla="*/ 555818 h 2360990"/>
              <a:gd name="connsiteX50" fmla="*/ 1102784 w 3252899"/>
              <a:gd name="connsiteY50" fmla="*/ 532636 h 2360990"/>
              <a:gd name="connsiteX51" fmla="*/ 1172332 w 3252899"/>
              <a:gd name="connsiteY51" fmla="*/ 545515 h 2360990"/>
              <a:gd name="connsiteX52" fmla="*/ 1177482 w 3252899"/>
              <a:gd name="connsiteY52" fmla="*/ 563545 h 2360990"/>
              <a:gd name="connsiteX53" fmla="*/ 1228998 w 3252899"/>
              <a:gd name="connsiteY53" fmla="*/ 573849 h 2360990"/>
              <a:gd name="connsiteX54" fmla="*/ 1272786 w 3252899"/>
              <a:gd name="connsiteY54" fmla="*/ 545515 h 2360990"/>
              <a:gd name="connsiteX55" fmla="*/ 1265058 w 3252899"/>
              <a:gd name="connsiteY55" fmla="*/ 512031 h 2360990"/>
              <a:gd name="connsiteX56" fmla="*/ 1326877 w 3252899"/>
              <a:gd name="connsiteY56" fmla="*/ 496576 h 2360990"/>
              <a:gd name="connsiteX57" fmla="*/ 1339023 w 3252899"/>
              <a:gd name="connsiteY57" fmla="*/ 467033 h 2360990"/>
              <a:gd name="connsiteX58" fmla="*/ 1362938 w 3252899"/>
              <a:gd name="connsiteY58" fmla="*/ 447636 h 2360990"/>
              <a:gd name="connsiteX59" fmla="*/ 1370666 w 3252899"/>
              <a:gd name="connsiteY59" fmla="*/ 414151 h 2360990"/>
              <a:gd name="connsiteX60" fmla="*/ 1411878 w 3252899"/>
              <a:gd name="connsiteY60" fmla="*/ 403848 h 2360990"/>
              <a:gd name="connsiteX61" fmla="*/ 1427333 w 3252899"/>
              <a:gd name="connsiteY61" fmla="*/ 372938 h 2360990"/>
              <a:gd name="connsiteX62" fmla="*/ 1414454 w 3252899"/>
              <a:gd name="connsiteY62" fmla="*/ 344605 h 2360990"/>
              <a:gd name="connsiteX63" fmla="*/ 1445363 w 3252899"/>
              <a:gd name="connsiteY63" fmla="*/ 300817 h 2360990"/>
              <a:gd name="connsiteX64" fmla="*/ 1453145 w 3252899"/>
              <a:gd name="connsiteY64" fmla="*/ 287497 h 2360990"/>
              <a:gd name="connsiteX65" fmla="*/ 1440211 w 3252899"/>
              <a:gd name="connsiteY65" fmla="*/ 254453 h 2360990"/>
              <a:gd name="connsiteX66" fmla="*/ 1294163 w 3252899"/>
              <a:gd name="connsiteY66" fmla="*/ 194161 h 2360990"/>
              <a:gd name="connsiteX67" fmla="*/ 1205816 w 3252899"/>
              <a:gd name="connsiteY67" fmla="*/ 195210 h 2360990"/>
              <a:gd name="connsiteX68" fmla="*/ 1024046 w 3252899"/>
              <a:gd name="connsiteY68" fmla="*/ 58897 h 2360990"/>
              <a:gd name="connsiteX69" fmla="*/ 901942 w 3252899"/>
              <a:gd name="connsiteY69" fmla="*/ 15200 h 2360990"/>
              <a:gd name="connsiteX70" fmla="*/ 907027 w 3252899"/>
              <a:gd name="connsiteY70" fmla="*/ 45817 h 2360990"/>
              <a:gd name="connsiteX71" fmla="*/ 878692 w 3252899"/>
              <a:gd name="connsiteY71" fmla="*/ 56119 h 2360990"/>
              <a:gd name="connsiteX72" fmla="*/ 858086 w 3252899"/>
              <a:gd name="connsiteY72" fmla="*/ 84452 h 2360990"/>
              <a:gd name="connsiteX73" fmla="*/ 870965 w 3252899"/>
              <a:gd name="connsiteY73" fmla="*/ 123088 h 2360990"/>
              <a:gd name="connsiteX74" fmla="*/ 948237 w 3252899"/>
              <a:gd name="connsiteY74" fmla="*/ 123088 h 2360990"/>
              <a:gd name="connsiteX75" fmla="*/ 971421 w 3252899"/>
              <a:gd name="connsiteY75" fmla="*/ 177180 h 2360990"/>
              <a:gd name="connsiteX76" fmla="*/ 1010057 w 3252899"/>
              <a:gd name="connsiteY76" fmla="*/ 208089 h 2360990"/>
              <a:gd name="connsiteX77" fmla="*/ 1038391 w 3252899"/>
              <a:gd name="connsiteY77" fmla="*/ 226120 h 2360990"/>
              <a:gd name="connsiteX78" fmla="*/ 1027025 w 3252899"/>
              <a:gd name="connsiteY78" fmla="*/ 276018 h 2360990"/>
              <a:gd name="connsiteX79" fmla="*/ 981694 w 3252899"/>
              <a:gd name="connsiteY79" fmla="*/ 289227 h 2360990"/>
              <a:gd name="connsiteX80" fmla="*/ 899374 w 3252899"/>
              <a:gd name="connsiteY80" fmla="*/ 215892 h 2360990"/>
              <a:gd name="connsiteX81" fmla="*/ 783260 w 3252899"/>
              <a:gd name="connsiteY81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32939 w 3252899"/>
              <a:gd name="connsiteY39" fmla="*/ 257029 h 2360990"/>
              <a:gd name="connsiteX40" fmla="*/ 1576728 w 3252899"/>
              <a:gd name="connsiteY40" fmla="*/ 393545 h 2360990"/>
              <a:gd name="connsiteX41" fmla="*/ 1538091 w 3252899"/>
              <a:gd name="connsiteY41" fmla="*/ 406423 h 2360990"/>
              <a:gd name="connsiteX42" fmla="*/ 1478795 w 3252899"/>
              <a:gd name="connsiteY42" fmla="*/ 454637 h 2360990"/>
              <a:gd name="connsiteX43" fmla="*/ 1437636 w 3252899"/>
              <a:gd name="connsiteY43" fmla="*/ 524909 h 2360990"/>
              <a:gd name="connsiteX44" fmla="*/ 1355211 w 3252899"/>
              <a:gd name="connsiteY44" fmla="*/ 550667 h 2360990"/>
              <a:gd name="connsiteX45" fmla="*/ 1334605 w 3252899"/>
              <a:gd name="connsiteY45" fmla="*/ 607335 h 2360990"/>
              <a:gd name="connsiteX46" fmla="*/ 1313999 w 3252899"/>
              <a:gd name="connsiteY46" fmla="*/ 599607 h 2360990"/>
              <a:gd name="connsiteX47" fmla="*/ 1272786 w 3252899"/>
              <a:gd name="connsiteY47" fmla="*/ 591879 h 2360990"/>
              <a:gd name="connsiteX48" fmla="*/ 1182634 w 3252899"/>
              <a:gd name="connsiteY48" fmla="*/ 591878 h 2360990"/>
              <a:gd name="connsiteX49" fmla="*/ 1130976 w 3252899"/>
              <a:gd name="connsiteY49" fmla="*/ 578220 h 2360990"/>
              <a:gd name="connsiteX50" fmla="*/ 1071876 w 3252899"/>
              <a:gd name="connsiteY50" fmla="*/ 555818 h 2360990"/>
              <a:gd name="connsiteX51" fmla="*/ 1102784 w 3252899"/>
              <a:gd name="connsiteY51" fmla="*/ 532636 h 2360990"/>
              <a:gd name="connsiteX52" fmla="*/ 1172332 w 3252899"/>
              <a:gd name="connsiteY52" fmla="*/ 545515 h 2360990"/>
              <a:gd name="connsiteX53" fmla="*/ 1177482 w 3252899"/>
              <a:gd name="connsiteY53" fmla="*/ 563545 h 2360990"/>
              <a:gd name="connsiteX54" fmla="*/ 1228998 w 3252899"/>
              <a:gd name="connsiteY54" fmla="*/ 573849 h 2360990"/>
              <a:gd name="connsiteX55" fmla="*/ 1272786 w 3252899"/>
              <a:gd name="connsiteY55" fmla="*/ 545515 h 2360990"/>
              <a:gd name="connsiteX56" fmla="*/ 1265058 w 3252899"/>
              <a:gd name="connsiteY56" fmla="*/ 512031 h 2360990"/>
              <a:gd name="connsiteX57" fmla="*/ 1326877 w 3252899"/>
              <a:gd name="connsiteY57" fmla="*/ 496576 h 2360990"/>
              <a:gd name="connsiteX58" fmla="*/ 1339023 w 3252899"/>
              <a:gd name="connsiteY58" fmla="*/ 467033 h 2360990"/>
              <a:gd name="connsiteX59" fmla="*/ 1362938 w 3252899"/>
              <a:gd name="connsiteY59" fmla="*/ 447636 h 2360990"/>
              <a:gd name="connsiteX60" fmla="*/ 1370666 w 3252899"/>
              <a:gd name="connsiteY60" fmla="*/ 414151 h 2360990"/>
              <a:gd name="connsiteX61" fmla="*/ 1411878 w 3252899"/>
              <a:gd name="connsiteY61" fmla="*/ 403848 h 2360990"/>
              <a:gd name="connsiteX62" fmla="*/ 1427333 w 3252899"/>
              <a:gd name="connsiteY62" fmla="*/ 372938 h 2360990"/>
              <a:gd name="connsiteX63" fmla="*/ 1414454 w 3252899"/>
              <a:gd name="connsiteY63" fmla="*/ 344605 h 2360990"/>
              <a:gd name="connsiteX64" fmla="*/ 1445363 w 3252899"/>
              <a:gd name="connsiteY64" fmla="*/ 300817 h 2360990"/>
              <a:gd name="connsiteX65" fmla="*/ 1453145 w 3252899"/>
              <a:gd name="connsiteY65" fmla="*/ 287497 h 2360990"/>
              <a:gd name="connsiteX66" fmla="*/ 1440211 w 3252899"/>
              <a:gd name="connsiteY66" fmla="*/ 254453 h 2360990"/>
              <a:gd name="connsiteX67" fmla="*/ 1294163 w 3252899"/>
              <a:gd name="connsiteY67" fmla="*/ 194161 h 2360990"/>
              <a:gd name="connsiteX68" fmla="*/ 1205816 w 3252899"/>
              <a:gd name="connsiteY68" fmla="*/ 195210 h 2360990"/>
              <a:gd name="connsiteX69" fmla="*/ 1024046 w 3252899"/>
              <a:gd name="connsiteY69" fmla="*/ 58897 h 2360990"/>
              <a:gd name="connsiteX70" fmla="*/ 901942 w 3252899"/>
              <a:gd name="connsiteY70" fmla="*/ 15200 h 2360990"/>
              <a:gd name="connsiteX71" fmla="*/ 907027 w 3252899"/>
              <a:gd name="connsiteY71" fmla="*/ 45817 h 2360990"/>
              <a:gd name="connsiteX72" fmla="*/ 878692 w 3252899"/>
              <a:gd name="connsiteY72" fmla="*/ 56119 h 2360990"/>
              <a:gd name="connsiteX73" fmla="*/ 858086 w 3252899"/>
              <a:gd name="connsiteY73" fmla="*/ 84452 h 2360990"/>
              <a:gd name="connsiteX74" fmla="*/ 870965 w 3252899"/>
              <a:gd name="connsiteY74" fmla="*/ 123088 h 2360990"/>
              <a:gd name="connsiteX75" fmla="*/ 948237 w 3252899"/>
              <a:gd name="connsiteY75" fmla="*/ 123088 h 2360990"/>
              <a:gd name="connsiteX76" fmla="*/ 971421 w 3252899"/>
              <a:gd name="connsiteY76" fmla="*/ 177180 h 2360990"/>
              <a:gd name="connsiteX77" fmla="*/ 1010057 w 3252899"/>
              <a:gd name="connsiteY77" fmla="*/ 208089 h 2360990"/>
              <a:gd name="connsiteX78" fmla="*/ 1038391 w 3252899"/>
              <a:gd name="connsiteY78" fmla="*/ 226120 h 2360990"/>
              <a:gd name="connsiteX79" fmla="*/ 1027025 w 3252899"/>
              <a:gd name="connsiteY79" fmla="*/ 276018 h 2360990"/>
              <a:gd name="connsiteX80" fmla="*/ 981694 w 3252899"/>
              <a:gd name="connsiteY80" fmla="*/ 289227 h 2360990"/>
              <a:gd name="connsiteX81" fmla="*/ 899374 w 3252899"/>
              <a:gd name="connsiteY81" fmla="*/ 215892 h 2360990"/>
              <a:gd name="connsiteX82" fmla="*/ 783260 w 3252899"/>
              <a:gd name="connsiteY82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32939 w 3252899"/>
              <a:gd name="connsiteY39" fmla="*/ 257029 h 2360990"/>
              <a:gd name="connsiteX40" fmla="*/ 1566424 w 3252899"/>
              <a:gd name="connsiteY40" fmla="*/ 323999 h 2360990"/>
              <a:gd name="connsiteX41" fmla="*/ 1576728 w 3252899"/>
              <a:gd name="connsiteY41" fmla="*/ 393545 h 2360990"/>
              <a:gd name="connsiteX42" fmla="*/ 1538091 w 3252899"/>
              <a:gd name="connsiteY42" fmla="*/ 406423 h 2360990"/>
              <a:gd name="connsiteX43" fmla="*/ 1478795 w 3252899"/>
              <a:gd name="connsiteY43" fmla="*/ 454637 h 2360990"/>
              <a:gd name="connsiteX44" fmla="*/ 1437636 w 3252899"/>
              <a:gd name="connsiteY44" fmla="*/ 524909 h 2360990"/>
              <a:gd name="connsiteX45" fmla="*/ 1355211 w 3252899"/>
              <a:gd name="connsiteY45" fmla="*/ 550667 h 2360990"/>
              <a:gd name="connsiteX46" fmla="*/ 1334605 w 3252899"/>
              <a:gd name="connsiteY46" fmla="*/ 607335 h 2360990"/>
              <a:gd name="connsiteX47" fmla="*/ 1313999 w 3252899"/>
              <a:gd name="connsiteY47" fmla="*/ 599607 h 2360990"/>
              <a:gd name="connsiteX48" fmla="*/ 1272786 w 3252899"/>
              <a:gd name="connsiteY48" fmla="*/ 591879 h 2360990"/>
              <a:gd name="connsiteX49" fmla="*/ 1182634 w 3252899"/>
              <a:gd name="connsiteY49" fmla="*/ 591878 h 2360990"/>
              <a:gd name="connsiteX50" fmla="*/ 1130976 w 3252899"/>
              <a:gd name="connsiteY50" fmla="*/ 578220 h 2360990"/>
              <a:gd name="connsiteX51" fmla="*/ 1071876 w 3252899"/>
              <a:gd name="connsiteY51" fmla="*/ 555818 h 2360990"/>
              <a:gd name="connsiteX52" fmla="*/ 1102784 w 3252899"/>
              <a:gd name="connsiteY52" fmla="*/ 532636 h 2360990"/>
              <a:gd name="connsiteX53" fmla="*/ 1172332 w 3252899"/>
              <a:gd name="connsiteY53" fmla="*/ 545515 h 2360990"/>
              <a:gd name="connsiteX54" fmla="*/ 1177482 w 3252899"/>
              <a:gd name="connsiteY54" fmla="*/ 563545 h 2360990"/>
              <a:gd name="connsiteX55" fmla="*/ 1228998 w 3252899"/>
              <a:gd name="connsiteY55" fmla="*/ 573849 h 2360990"/>
              <a:gd name="connsiteX56" fmla="*/ 1272786 w 3252899"/>
              <a:gd name="connsiteY56" fmla="*/ 545515 h 2360990"/>
              <a:gd name="connsiteX57" fmla="*/ 1265058 w 3252899"/>
              <a:gd name="connsiteY57" fmla="*/ 512031 h 2360990"/>
              <a:gd name="connsiteX58" fmla="*/ 1326877 w 3252899"/>
              <a:gd name="connsiteY58" fmla="*/ 496576 h 2360990"/>
              <a:gd name="connsiteX59" fmla="*/ 1339023 w 3252899"/>
              <a:gd name="connsiteY59" fmla="*/ 467033 h 2360990"/>
              <a:gd name="connsiteX60" fmla="*/ 1362938 w 3252899"/>
              <a:gd name="connsiteY60" fmla="*/ 447636 h 2360990"/>
              <a:gd name="connsiteX61" fmla="*/ 1370666 w 3252899"/>
              <a:gd name="connsiteY61" fmla="*/ 414151 h 2360990"/>
              <a:gd name="connsiteX62" fmla="*/ 1411878 w 3252899"/>
              <a:gd name="connsiteY62" fmla="*/ 403848 h 2360990"/>
              <a:gd name="connsiteX63" fmla="*/ 1427333 w 3252899"/>
              <a:gd name="connsiteY63" fmla="*/ 372938 h 2360990"/>
              <a:gd name="connsiteX64" fmla="*/ 1414454 w 3252899"/>
              <a:gd name="connsiteY64" fmla="*/ 344605 h 2360990"/>
              <a:gd name="connsiteX65" fmla="*/ 1445363 w 3252899"/>
              <a:gd name="connsiteY65" fmla="*/ 300817 h 2360990"/>
              <a:gd name="connsiteX66" fmla="*/ 1453145 w 3252899"/>
              <a:gd name="connsiteY66" fmla="*/ 287497 h 2360990"/>
              <a:gd name="connsiteX67" fmla="*/ 1440211 w 3252899"/>
              <a:gd name="connsiteY67" fmla="*/ 254453 h 2360990"/>
              <a:gd name="connsiteX68" fmla="*/ 1294163 w 3252899"/>
              <a:gd name="connsiteY68" fmla="*/ 194161 h 2360990"/>
              <a:gd name="connsiteX69" fmla="*/ 1205816 w 3252899"/>
              <a:gd name="connsiteY69" fmla="*/ 195210 h 2360990"/>
              <a:gd name="connsiteX70" fmla="*/ 1024046 w 3252899"/>
              <a:gd name="connsiteY70" fmla="*/ 58897 h 2360990"/>
              <a:gd name="connsiteX71" fmla="*/ 901942 w 3252899"/>
              <a:gd name="connsiteY71" fmla="*/ 15200 h 2360990"/>
              <a:gd name="connsiteX72" fmla="*/ 907027 w 3252899"/>
              <a:gd name="connsiteY72" fmla="*/ 45817 h 2360990"/>
              <a:gd name="connsiteX73" fmla="*/ 878692 w 3252899"/>
              <a:gd name="connsiteY73" fmla="*/ 56119 h 2360990"/>
              <a:gd name="connsiteX74" fmla="*/ 858086 w 3252899"/>
              <a:gd name="connsiteY74" fmla="*/ 84452 h 2360990"/>
              <a:gd name="connsiteX75" fmla="*/ 870965 w 3252899"/>
              <a:gd name="connsiteY75" fmla="*/ 123088 h 2360990"/>
              <a:gd name="connsiteX76" fmla="*/ 948237 w 3252899"/>
              <a:gd name="connsiteY76" fmla="*/ 123088 h 2360990"/>
              <a:gd name="connsiteX77" fmla="*/ 971421 w 3252899"/>
              <a:gd name="connsiteY77" fmla="*/ 177180 h 2360990"/>
              <a:gd name="connsiteX78" fmla="*/ 1010057 w 3252899"/>
              <a:gd name="connsiteY78" fmla="*/ 208089 h 2360990"/>
              <a:gd name="connsiteX79" fmla="*/ 1038391 w 3252899"/>
              <a:gd name="connsiteY79" fmla="*/ 226120 h 2360990"/>
              <a:gd name="connsiteX80" fmla="*/ 1027025 w 3252899"/>
              <a:gd name="connsiteY80" fmla="*/ 276018 h 2360990"/>
              <a:gd name="connsiteX81" fmla="*/ 981694 w 3252899"/>
              <a:gd name="connsiteY81" fmla="*/ 289227 h 2360990"/>
              <a:gd name="connsiteX82" fmla="*/ 899374 w 3252899"/>
              <a:gd name="connsiteY82" fmla="*/ 215892 h 2360990"/>
              <a:gd name="connsiteX83" fmla="*/ 783260 w 3252899"/>
              <a:gd name="connsiteY83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32939 w 3252899"/>
              <a:gd name="connsiteY39" fmla="*/ 257029 h 2360990"/>
              <a:gd name="connsiteX40" fmla="*/ 1566424 w 3252899"/>
              <a:gd name="connsiteY40" fmla="*/ 323999 h 2360990"/>
              <a:gd name="connsiteX41" fmla="*/ 1576728 w 3252899"/>
              <a:gd name="connsiteY41" fmla="*/ 393545 h 2360990"/>
              <a:gd name="connsiteX42" fmla="*/ 1538091 w 3252899"/>
              <a:gd name="connsiteY42" fmla="*/ 406423 h 2360990"/>
              <a:gd name="connsiteX43" fmla="*/ 1478795 w 3252899"/>
              <a:gd name="connsiteY43" fmla="*/ 454637 h 2360990"/>
              <a:gd name="connsiteX44" fmla="*/ 1437636 w 3252899"/>
              <a:gd name="connsiteY44" fmla="*/ 524909 h 2360990"/>
              <a:gd name="connsiteX45" fmla="*/ 1355211 w 3252899"/>
              <a:gd name="connsiteY45" fmla="*/ 550667 h 2360990"/>
              <a:gd name="connsiteX46" fmla="*/ 1334605 w 3252899"/>
              <a:gd name="connsiteY46" fmla="*/ 607335 h 2360990"/>
              <a:gd name="connsiteX47" fmla="*/ 1313999 w 3252899"/>
              <a:gd name="connsiteY47" fmla="*/ 599607 h 2360990"/>
              <a:gd name="connsiteX48" fmla="*/ 1272786 w 3252899"/>
              <a:gd name="connsiteY48" fmla="*/ 591879 h 2360990"/>
              <a:gd name="connsiteX49" fmla="*/ 1182634 w 3252899"/>
              <a:gd name="connsiteY49" fmla="*/ 591878 h 2360990"/>
              <a:gd name="connsiteX50" fmla="*/ 1130976 w 3252899"/>
              <a:gd name="connsiteY50" fmla="*/ 578220 h 2360990"/>
              <a:gd name="connsiteX51" fmla="*/ 1071876 w 3252899"/>
              <a:gd name="connsiteY51" fmla="*/ 555818 h 2360990"/>
              <a:gd name="connsiteX52" fmla="*/ 1102784 w 3252899"/>
              <a:gd name="connsiteY52" fmla="*/ 532636 h 2360990"/>
              <a:gd name="connsiteX53" fmla="*/ 1172332 w 3252899"/>
              <a:gd name="connsiteY53" fmla="*/ 545515 h 2360990"/>
              <a:gd name="connsiteX54" fmla="*/ 1177482 w 3252899"/>
              <a:gd name="connsiteY54" fmla="*/ 563545 h 2360990"/>
              <a:gd name="connsiteX55" fmla="*/ 1228998 w 3252899"/>
              <a:gd name="connsiteY55" fmla="*/ 573849 h 2360990"/>
              <a:gd name="connsiteX56" fmla="*/ 1272786 w 3252899"/>
              <a:gd name="connsiteY56" fmla="*/ 545515 h 2360990"/>
              <a:gd name="connsiteX57" fmla="*/ 1265058 w 3252899"/>
              <a:gd name="connsiteY57" fmla="*/ 512031 h 2360990"/>
              <a:gd name="connsiteX58" fmla="*/ 1326877 w 3252899"/>
              <a:gd name="connsiteY58" fmla="*/ 496576 h 2360990"/>
              <a:gd name="connsiteX59" fmla="*/ 1339023 w 3252899"/>
              <a:gd name="connsiteY59" fmla="*/ 467033 h 2360990"/>
              <a:gd name="connsiteX60" fmla="*/ 1362938 w 3252899"/>
              <a:gd name="connsiteY60" fmla="*/ 447636 h 2360990"/>
              <a:gd name="connsiteX61" fmla="*/ 1370666 w 3252899"/>
              <a:gd name="connsiteY61" fmla="*/ 414151 h 2360990"/>
              <a:gd name="connsiteX62" fmla="*/ 1411878 w 3252899"/>
              <a:gd name="connsiteY62" fmla="*/ 403848 h 2360990"/>
              <a:gd name="connsiteX63" fmla="*/ 1427333 w 3252899"/>
              <a:gd name="connsiteY63" fmla="*/ 372938 h 2360990"/>
              <a:gd name="connsiteX64" fmla="*/ 1414454 w 3252899"/>
              <a:gd name="connsiteY64" fmla="*/ 344605 h 2360990"/>
              <a:gd name="connsiteX65" fmla="*/ 1445363 w 3252899"/>
              <a:gd name="connsiteY65" fmla="*/ 300817 h 2360990"/>
              <a:gd name="connsiteX66" fmla="*/ 1453145 w 3252899"/>
              <a:gd name="connsiteY66" fmla="*/ 287497 h 2360990"/>
              <a:gd name="connsiteX67" fmla="*/ 1440211 w 3252899"/>
              <a:gd name="connsiteY67" fmla="*/ 254453 h 2360990"/>
              <a:gd name="connsiteX68" fmla="*/ 1294163 w 3252899"/>
              <a:gd name="connsiteY68" fmla="*/ 194161 h 2360990"/>
              <a:gd name="connsiteX69" fmla="*/ 1205816 w 3252899"/>
              <a:gd name="connsiteY69" fmla="*/ 195210 h 2360990"/>
              <a:gd name="connsiteX70" fmla="*/ 1024046 w 3252899"/>
              <a:gd name="connsiteY70" fmla="*/ 58897 h 2360990"/>
              <a:gd name="connsiteX71" fmla="*/ 901942 w 3252899"/>
              <a:gd name="connsiteY71" fmla="*/ 15200 h 2360990"/>
              <a:gd name="connsiteX72" fmla="*/ 907027 w 3252899"/>
              <a:gd name="connsiteY72" fmla="*/ 45817 h 2360990"/>
              <a:gd name="connsiteX73" fmla="*/ 878692 w 3252899"/>
              <a:gd name="connsiteY73" fmla="*/ 56119 h 2360990"/>
              <a:gd name="connsiteX74" fmla="*/ 858086 w 3252899"/>
              <a:gd name="connsiteY74" fmla="*/ 84452 h 2360990"/>
              <a:gd name="connsiteX75" fmla="*/ 870965 w 3252899"/>
              <a:gd name="connsiteY75" fmla="*/ 123088 h 2360990"/>
              <a:gd name="connsiteX76" fmla="*/ 948237 w 3252899"/>
              <a:gd name="connsiteY76" fmla="*/ 123088 h 2360990"/>
              <a:gd name="connsiteX77" fmla="*/ 971421 w 3252899"/>
              <a:gd name="connsiteY77" fmla="*/ 177180 h 2360990"/>
              <a:gd name="connsiteX78" fmla="*/ 1010057 w 3252899"/>
              <a:gd name="connsiteY78" fmla="*/ 208089 h 2360990"/>
              <a:gd name="connsiteX79" fmla="*/ 1038391 w 3252899"/>
              <a:gd name="connsiteY79" fmla="*/ 226120 h 2360990"/>
              <a:gd name="connsiteX80" fmla="*/ 1027025 w 3252899"/>
              <a:gd name="connsiteY80" fmla="*/ 276018 h 2360990"/>
              <a:gd name="connsiteX81" fmla="*/ 981694 w 3252899"/>
              <a:gd name="connsiteY81" fmla="*/ 289227 h 2360990"/>
              <a:gd name="connsiteX82" fmla="*/ 899374 w 3252899"/>
              <a:gd name="connsiteY82" fmla="*/ 215892 h 2360990"/>
              <a:gd name="connsiteX83" fmla="*/ 783260 w 3252899"/>
              <a:gd name="connsiteY83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32939 w 3252899"/>
              <a:gd name="connsiteY39" fmla="*/ 257029 h 2360990"/>
              <a:gd name="connsiteX40" fmla="*/ 1566424 w 3252899"/>
              <a:gd name="connsiteY40" fmla="*/ 323999 h 2360990"/>
              <a:gd name="connsiteX41" fmla="*/ 1558698 w 3252899"/>
              <a:gd name="connsiteY41" fmla="*/ 378091 h 2360990"/>
              <a:gd name="connsiteX42" fmla="*/ 1538091 w 3252899"/>
              <a:gd name="connsiteY42" fmla="*/ 406423 h 2360990"/>
              <a:gd name="connsiteX43" fmla="*/ 1478795 w 3252899"/>
              <a:gd name="connsiteY43" fmla="*/ 454637 h 2360990"/>
              <a:gd name="connsiteX44" fmla="*/ 1437636 w 3252899"/>
              <a:gd name="connsiteY44" fmla="*/ 524909 h 2360990"/>
              <a:gd name="connsiteX45" fmla="*/ 1355211 w 3252899"/>
              <a:gd name="connsiteY45" fmla="*/ 550667 h 2360990"/>
              <a:gd name="connsiteX46" fmla="*/ 1334605 w 3252899"/>
              <a:gd name="connsiteY46" fmla="*/ 607335 h 2360990"/>
              <a:gd name="connsiteX47" fmla="*/ 1313999 w 3252899"/>
              <a:gd name="connsiteY47" fmla="*/ 599607 h 2360990"/>
              <a:gd name="connsiteX48" fmla="*/ 1272786 w 3252899"/>
              <a:gd name="connsiteY48" fmla="*/ 591879 h 2360990"/>
              <a:gd name="connsiteX49" fmla="*/ 1182634 w 3252899"/>
              <a:gd name="connsiteY49" fmla="*/ 591878 h 2360990"/>
              <a:gd name="connsiteX50" fmla="*/ 1130976 w 3252899"/>
              <a:gd name="connsiteY50" fmla="*/ 578220 h 2360990"/>
              <a:gd name="connsiteX51" fmla="*/ 1071876 w 3252899"/>
              <a:gd name="connsiteY51" fmla="*/ 555818 h 2360990"/>
              <a:gd name="connsiteX52" fmla="*/ 1102784 w 3252899"/>
              <a:gd name="connsiteY52" fmla="*/ 532636 h 2360990"/>
              <a:gd name="connsiteX53" fmla="*/ 1172332 w 3252899"/>
              <a:gd name="connsiteY53" fmla="*/ 545515 h 2360990"/>
              <a:gd name="connsiteX54" fmla="*/ 1177482 w 3252899"/>
              <a:gd name="connsiteY54" fmla="*/ 563545 h 2360990"/>
              <a:gd name="connsiteX55" fmla="*/ 1228998 w 3252899"/>
              <a:gd name="connsiteY55" fmla="*/ 573849 h 2360990"/>
              <a:gd name="connsiteX56" fmla="*/ 1272786 w 3252899"/>
              <a:gd name="connsiteY56" fmla="*/ 545515 h 2360990"/>
              <a:gd name="connsiteX57" fmla="*/ 1265058 w 3252899"/>
              <a:gd name="connsiteY57" fmla="*/ 512031 h 2360990"/>
              <a:gd name="connsiteX58" fmla="*/ 1326877 w 3252899"/>
              <a:gd name="connsiteY58" fmla="*/ 496576 h 2360990"/>
              <a:gd name="connsiteX59" fmla="*/ 1339023 w 3252899"/>
              <a:gd name="connsiteY59" fmla="*/ 467033 h 2360990"/>
              <a:gd name="connsiteX60" fmla="*/ 1362938 w 3252899"/>
              <a:gd name="connsiteY60" fmla="*/ 447636 h 2360990"/>
              <a:gd name="connsiteX61" fmla="*/ 1370666 w 3252899"/>
              <a:gd name="connsiteY61" fmla="*/ 414151 h 2360990"/>
              <a:gd name="connsiteX62" fmla="*/ 1411878 w 3252899"/>
              <a:gd name="connsiteY62" fmla="*/ 403848 h 2360990"/>
              <a:gd name="connsiteX63" fmla="*/ 1427333 w 3252899"/>
              <a:gd name="connsiteY63" fmla="*/ 372938 h 2360990"/>
              <a:gd name="connsiteX64" fmla="*/ 1414454 w 3252899"/>
              <a:gd name="connsiteY64" fmla="*/ 344605 h 2360990"/>
              <a:gd name="connsiteX65" fmla="*/ 1445363 w 3252899"/>
              <a:gd name="connsiteY65" fmla="*/ 300817 h 2360990"/>
              <a:gd name="connsiteX66" fmla="*/ 1453145 w 3252899"/>
              <a:gd name="connsiteY66" fmla="*/ 287497 h 2360990"/>
              <a:gd name="connsiteX67" fmla="*/ 1440211 w 3252899"/>
              <a:gd name="connsiteY67" fmla="*/ 254453 h 2360990"/>
              <a:gd name="connsiteX68" fmla="*/ 1294163 w 3252899"/>
              <a:gd name="connsiteY68" fmla="*/ 194161 h 2360990"/>
              <a:gd name="connsiteX69" fmla="*/ 1205816 w 3252899"/>
              <a:gd name="connsiteY69" fmla="*/ 195210 h 2360990"/>
              <a:gd name="connsiteX70" fmla="*/ 1024046 w 3252899"/>
              <a:gd name="connsiteY70" fmla="*/ 58897 h 2360990"/>
              <a:gd name="connsiteX71" fmla="*/ 901942 w 3252899"/>
              <a:gd name="connsiteY71" fmla="*/ 15200 h 2360990"/>
              <a:gd name="connsiteX72" fmla="*/ 907027 w 3252899"/>
              <a:gd name="connsiteY72" fmla="*/ 45817 h 2360990"/>
              <a:gd name="connsiteX73" fmla="*/ 878692 w 3252899"/>
              <a:gd name="connsiteY73" fmla="*/ 56119 h 2360990"/>
              <a:gd name="connsiteX74" fmla="*/ 858086 w 3252899"/>
              <a:gd name="connsiteY74" fmla="*/ 84452 h 2360990"/>
              <a:gd name="connsiteX75" fmla="*/ 870965 w 3252899"/>
              <a:gd name="connsiteY75" fmla="*/ 123088 h 2360990"/>
              <a:gd name="connsiteX76" fmla="*/ 948237 w 3252899"/>
              <a:gd name="connsiteY76" fmla="*/ 123088 h 2360990"/>
              <a:gd name="connsiteX77" fmla="*/ 971421 w 3252899"/>
              <a:gd name="connsiteY77" fmla="*/ 177180 h 2360990"/>
              <a:gd name="connsiteX78" fmla="*/ 1010057 w 3252899"/>
              <a:gd name="connsiteY78" fmla="*/ 208089 h 2360990"/>
              <a:gd name="connsiteX79" fmla="*/ 1038391 w 3252899"/>
              <a:gd name="connsiteY79" fmla="*/ 226120 h 2360990"/>
              <a:gd name="connsiteX80" fmla="*/ 1027025 w 3252899"/>
              <a:gd name="connsiteY80" fmla="*/ 276018 h 2360990"/>
              <a:gd name="connsiteX81" fmla="*/ 981694 w 3252899"/>
              <a:gd name="connsiteY81" fmla="*/ 289227 h 2360990"/>
              <a:gd name="connsiteX82" fmla="*/ 899374 w 3252899"/>
              <a:gd name="connsiteY82" fmla="*/ 215892 h 2360990"/>
              <a:gd name="connsiteX83" fmla="*/ 783260 w 3252899"/>
              <a:gd name="connsiteY83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32939 w 3252899"/>
              <a:gd name="connsiteY39" fmla="*/ 257029 h 2360990"/>
              <a:gd name="connsiteX40" fmla="*/ 1563848 w 3252899"/>
              <a:gd name="connsiteY40" fmla="*/ 334302 h 2360990"/>
              <a:gd name="connsiteX41" fmla="*/ 1558698 w 3252899"/>
              <a:gd name="connsiteY41" fmla="*/ 378091 h 2360990"/>
              <a:gd name="connsiteX42" fmla="*/ 1538091 w 3252899"/>
              <a:gd name="connsiteY42" fmla="*/ 406423 h 2360990"/>
              <a:gd name="connsiteX43" fmla="*/ 1478795 w 3252899"/>
              <a:gd name="connsiteY43" fmla="*/ 454637 h 2360990"/>
              <a:gd name="connsiteX44" fmla="*/ 1437636 w 3252899"/>
              <a:gd name="connsiteY44" fmla="*/ 524909 h 2360990"/>
              <a:gd name="connsiteX45" fmla="*/ 1355211 w 3252899"/>
              <a:gd name="connsiteY45" fmla="*/ 550667 h 2360990"/>
              <a:gd name="connsiteX46" fmla="*/ 1334605 w 3252899"/>
              <a:gd name="connsiteY46" fmla="*/ 607335 h 2360990"/>
              <a:gd name="connsiteX47" fmla="*/ 1313999 w 3252899"/>
              <a:gd name="connsiteY47" fmla="*/ 599607 h 2360990"/>
              <a:gd name="connsiteX48" fmla="*/ 1272786 w 3252899"/>
              <a:gd name="connsiteY48" fmla="*/ 591879 h 2360990"/>
              <a:gd name="connsiteX49" fmla="*/ 1182634 w 3252899"/>
              <a:gd name="connsiteY49" fmla="*/ 591878 h 2360990"/>
              <a:gd name="connsiteX50" fmla="*/ 1130976 w 3252899"/>
              <a:gd name="connsiteY50" fmla="*/ 578220 h 2360990"/>
              <a:gd name="connsiteX51" fmla="*/ 1071876 w 3252899"/>
              <a:gd name="connsiteY51" fmla="*/ 555818 h 2360990"/>
              <a:gd name="connsiteX52" fmla="*/ 1102784 w 3252899"/>
              <a:gd name="connsiteY52" fmla="*/ 532636 h 2360990"/>
              <a:gd name="connsiteX53" fmla="*/ 1172332 w 3252899"/>
              <a:gd name="connsiteY53" fmla="*/ 545515 h 2360990"/>
              <a:gd name="connsiteX54" fmla="*/ 1177482 w 3252899"/>
              <a:gd name="connsiteY54" fmla="*/ 563545 h 2360990"/>
              <a:gd name="connsiteX55" fmla="*/ 1228998 w 3252899"/>
              <a:gd name="connsiteY55" fmla="*/ 573849 h 2360990"/>
              <a:gd name="connsiteX56" fmla="*/ 1272786 w 3252899"/>
              <a:gd name="connsiteY56" fmla="*/ 545515 h 2360990"/>
              <a:gd name="connsiteX57" fmla="*/ 1265058 w 3252899"/>
              <a:gd name="connsiteY57" fmla="*/ 512031 h 2360990"/>
              <a:gd name="connsiteX58" fmla="*/ 1326877 w 3252899"/>
              <a:gd name="connsiteY58" fmla="*/ 496576 h 2360990"/>
              <a:gd name="connsiteX59" fmla="*/ 1339023 w 3252899"/>
              <a:gd name="connsiteY59" fmla="*/ 467033 h 2360990"/>
              <a:gd name="connsiteX60" fmla="*/ 1362938 w 3252899"/>
              <a:gd name="connsiteY60" fmla="*/ 447636 h 2360990"/>
              <a:gd name="connsiteX61" fmla="*/ 1370666 w 3252899"/>
              <a:gd name="connsiteY61" fmla="*/ 414151 h 2360990"/>
              <a:gd name="connsiteX62" fmla="*/ 1411878 w 3252899"/>
              <a:gd name="connsiteY62" fmla="*/ 403848 h 2360990"/>
              <a:gd name="connsiteX63" fmla="*/ 1427333 w 3252899"/>
              <a:gd name="connsiteY63" fmla="*/ 372938 h 2360990"/>
              <a:gd name="connsiteX64" fmla="*/ 1414454 w 3252899"/>
              <a:gd name="connsiteY64" fmla="*/ 344605 h 2360990"/>
              <a:gd name="connsiteX65" fmla="*/ 1445363 w 3252899"/>
              <a:gd name="connsiteY65" fmla="*/ 300817 h 2360990"/>
              <a:gd name="connsiteX66" fmla="*/ 1453145 w 3252899"/>
              <a:gd name="connsiteY66" fmla="*/ 287497 h 2360990"/>
              <a:gd name="connsiteX67" fmla="*/ 1440211 w 3252899"/>
              <a:gd name="connsiteY67" fmla="*/ 254453 h 2360990"/>
              <a:gd name="connsiteX68" fmla="*/ 1294163 w 3252899"/>
              <a:gd name="connsiteY68" fmla="*/ 194161 h 2360990"/>
              <a:gd name="connsiteX69" fmla="*/ 1205816 w 3252899"/>
              <a:gd name="connsiteY69" fmla="*/ 195210 h 2360990"/>
              <a:gd name="connsiteX70" fmla="*/ 1024046 w 3252899"/>
              <a:gd name="connsiteY70" fmla="*/ 58897 h 2360990"/>
              <a:gd name="connsiteX71" fmla="*/ 901942 w 3252899"/>
              <a:gd name="connsiteY71" fmla="*/ 15200 h 2360990"/>
              <a:gd name="connsiteX72" fmla="*/ 907027 w 3252899"/>
              <a:gd name="connsiteY72" fmla="*/ 45817 h 2360990"/>
              <a:gd name="connsiteX73" fmla="*/ 878692 w 3252899"/>
              <a:gd name="connsiteY73" fmla="*/ 56119 h 2360990"/>
              <a:gd name="connsiteX74" fmla="*/ 858086 w 3252899"/>
              <a:gd name="connsiteY74" fmla="*/ 84452 h 2360990"/>
              <a:gd name="connsiteX75" fmla="*/ 870965 w 3252899"/>
              <a:gd name="connsiteY75" fmla="*/ 123088 h 2360990"/>
              <a:gd name="connsiteX76" fmla="*/ 948237 w 3252899"/>
              <a:gd name="connsiteY76" fmla="*/ 123088 h 2360990"/>
              <a:gd name="connsiteX77" fmla="*/ 971421 w 3252899"/>
              <a:gd name="connsiteY77" fmla="*/ 177180 h 2360990"/>
              <a:gd name="connsiteX78" fmla="*/ 1010057 w 3252899"/>
              <a:gd name="connsiteY78" fmla="*/ 208089 h 2360990"/>
              <a:gd name="connsiteX79" fmla="*/ 1038391 w 3252899"/>
              <a:gd name="connsiteY79" fmla="*/ 226120 h 2360990"/>
              <a:gd name="connsiteX80" fmla="*/ 1027025 w 3252899"/>
              <a:gd name="connsiteY80" fmla="*/ 276018 h 2360990"/>
              <a:gd name="connsiteX81" fmla="*/ 981694 w 3252899"/>
              <a:gd name="connsiteY81" fmla="*/ 289227 h 2360990"/>
              <a:gd name="connsiteX82" fmla="*/ 899374 w 3252899"/>
              <a:gd name="connsiteY82" fmla="*/ 215892 h 2360990"/>
              <a:gd name="connsiteX83" fmla="*/ 783260 w 3252899"/>
              <a:gd name="connsiteY83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43242 w 3252899"/>
              <a:gd name="connsiteY39" fmla="*/ 236422 h 2360990"/>
              <a:gd name="connsiteX40" fmla="*/ 1532939 w 3252899"/>
              <a:gd name="connsiteY40" fmla="*/ 257029 h 2360990"/>
              <a:gd name="connsiteX41" fmla="*/ 1563848 w 3252899"/>
              <a:gd name="connsiteY41" fmla="*/ 334302 h 2360990"/>
              <a:gd name="connsiteX42" fmla="*/ 1558698 w 3252899"/>
              <a:gd name="connsiteY42" fmla="*/ 378091 h 2360990"/>
              <a:gd name="connsiteX43" fmla="*/ 1538091 w 3252899"/>
              <a:gd name="connsiteY43" fmla="*/ 406423 h 2360990"/>
              <a:gd name="connsiteX44" fmla="*/ 1478795 w 3252899"/>
              <a:gd name="connsiteY44" fmla="*/ 454637 h 2360990"/>
              <a:gd name="connsiteX45" fmla="*/ 1437636 w 3252899"/>
              <a:gd name="connsiteY45" fmla="*/ 524909 h 2360990"/>
              <a:gd name="connsiteX46" fmla="*/ 1355211 w 3252899"/>
              <a:gd name="connsiteY46" fmla="*/ 550667 h 2360990"/>
              <a:gd name="connsiteX47" fmla="*/ 1334605 w 3252899"/>
              <a:gd name="connsiteY47" fmla="*/ 607335 h 2360990"/>
              <a:gd name="connsiteX48" fmla="*/ 1313999 w 3252899"/>
              <a:gd name="connsiteY48" fmla="*/ 599607 h 2360990"/>
              <a:gd name="connsiteX49" fmla="*/ 1272786 w 3252899"/>
              <a:gd name="connsiteY49" fmla="*/ 591879 h 2360990"/>
              <a:gd name="connsiteX50" fmla="*/ 1182634 w 3252899"/>
              <a:gd name="connsiteY50" fmla="*/ 591878 h 2360990"/>
              <a:gd name="connsiteX51" fmla="*/ 1130976 w 3252899"/>
              <a:gd name="connsiteY51" fmla="*/ 578220 h 2360990"/>
              <a:gd name="connsiteX52" fmla="*/ 1071876 w 3252899"/>
              <a:gd name="connsiteY52" fmla="*/ 555818 h 2360990"/>
              <a:gd name="connsiteX53" fmla="*/ 1102784 w 3252899"/>
              <a:gd name="connsiteY53" fmla="*/ 532636 h 2360990"/>
              <a:gd name="connsiteX54" fmla="*/ 1172332 w 3252899"/>
              <a:gd name="connsiteY54" fmla="*/ 545515 h 2360990"/>
              <a:gd name="connsiteX55" fmla="*/ 1177482 w 3252899"/>
              <a:gd name="connsiteY55" fmla="*/ 563545 h 2360990"/>
              <a:gd name="connsiteX56" fmla="*/ 1228998 w 3252899"/>
              <a:gd name="connsiteY56" fmla="*/ 573849 h 2360990"/>
              <a:gd name="connsiteX57" fmla="*/ 1272786 w 3252899"/>
              <a:gd name="connsiteY57" fmla="*/ 545515 h 2360990"/>
              <a:gd name="connsiteX58" fmla="*/ 1265058 w 3252899"/>
              <a:gd name="connsiteY58" fmla="*/ 512031 h 2360990"/>
              <a:gd name="connsiteX59" fmla="*/ 1326877 w 3252899"/>
              <a:gd name="connsiteY59" fmla="*/ 496576 h 2360990"/>
              <a:gd name="connsiteX60" fmla="*/ 1339023 w 3252899"/>
              <a:gd name="connsiteY60" fmla="*/ 467033 h 2360990"/>
              <a:gd name="connsiteX61" fmla="*/ 1362938 w 3252899"/>
              <a:gd name="connsiteY61" fmla="*/ 447636 h 2360990"/>
              <a:gd name="connsiteX62" fmla="*/ 1370666 w 3252899"/>
              <a:gd name="connsiteY62" fmla="*/ 414151 h 2360990"/>
              <a:gd name="connsiteX63" fmla="*/ 1411878 w 3252899"/>
              <a:gd name="connsiteY63" fmla="*/ 403848 h 2360990"/>
              <a:gd name="connsiteX64" fmla="*/ 1427333 w 3252899"/>
              <a:gd name="connsiteY64" fmla="*/ 372938 h 2360990"/>
              <a:gd name="connsiteX65" fmla="*/ 1414454 w 3252899"/>
              <a:gd name="connsiteY65" fmla="*/ 344605 h 2360990"/>
              <a:gd name="connsiteX66" fmla="*/ 1445363 w 3252899"/>
              <a:gd name="connsiteY66" fmla="*/ 300817 h 2360990"/>
              <a:gd name="connsiteX67" fmla="*/ 1453145 w 3252899"/>
              <a:gd name="connsiteY67" fmla="*/ 287497 h 2360990"/>
              <a:gd name="connsiteX68" fmla="*/ 1440211 w 3252899"/>
              <a:gd name="connsiteY68" fmla="*/ 254453 h 2360990"/>
              <a:gd name="connsiteX69" fmla="*/ 1294163 w 3252899"/>
              <a:gd name="connsiteY69" fmla="*/ 194161 h 2360990"/>
              <a:gd name="connsiteX70" fmla="*/ 1205816 w 3252899"/>
              <a:gd name="connsiteY70" fmla="*/ 195210 h 2360990"/>
              <a:gd name="connsiteX71" fmla="*/ 1024046 w 3252899"/>
              <a:gd name="connsiteY71" fmla="*/ 58897 h 2360990"/>
              <a:gd name="connsiteX72" fmla="*/ 901942 w 3252899"/>
              <a:gd name="connsiteY72" fmla="*/ 15200 h 2360990"/>
              <a:gd name="connsiteX73" fmla="*/ 907027 w 3252899"/>
              <a:gd name="connsiteY73" fmla="*/ 45817 h 2360990"/>
              <a:gd name="connsiteX74" fmla="*/ 878692 w 3252899"/>
              <a:gd name="connsiteY74" fmla="*/ 56119 h 2360990"/>
              <a:gd name="connsiteX75" fmla="*/ 858086 w 3252899"/>
              <a:gd name="connsiteY75" fmla="*/ 84452 h 2360990"/>
              <a:gd name="connsiteX76" fmla="*/ 870965 w 3252899"/>
              <a:gd name="connsiteY76" fmla="*/ 123088 h 2360990"/>
              <a:gd name="connsiteX77" fmla="*/ 948237 w 3252899"/>
              <a:gd name="connsiteY77" fmla="*/ 123088 h 2360990"/>
              <a:gd name="connsiteX78" fmla="*/ 971421 w 3252899"/>
              <a:gd name="connsiteY78" fmla="*/ 177180 h 2360990"/>
              <a:gd name="connsiteX79" fmla="*/ 1010057 w 3252899"/>
              <a:gd name="connsiteY79" fmla="*/ 208089 h 2360990"/>
              <a:gd name="connsiteX80" fmla="*/ 1038391 w 3252899"/>
              <a:gd name="connsiteY80" fmla="*/ 226120 h 2360990"/>
              <a:gd name="connsiteX81" fmla="*/ 1027025 w 3252899"/>
              <a:gd name="connsiteY81" fmla="*/ 276018 h 2360990"/>
              <a:gd name="connsiteX82" fmla="*/ 981694 w 3252899"/>
              <a:gd name="connsiteY82" fmla="*/ 289227 h 2360990"/>
              <a:gd name="connsiteX83" fmla="*/ 899374 w 3252899"/>
              <a:gd name="connsiteY83" fmla="*/ 215892 h 2360990"/>
              <a:gd name="connsiteX84" fmla="*/ 783260 w 3252899"/>
              <a:gd name="connsiteY84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43242 w 3252899"/>
              <a:gd name="connsiteY39" fmla="*/ 236422 h 2360990"/>
              <a:gd name="connsiteX40" fmla="*/ 1532939 w 3252899"/>
              <a:gd name="connsiteY40" fmla="*/ 257029 h 2360990"/>
              <a:gd name="connsiteX41" fmla="*/ 1517485 w 3252899"/>
              <a:gd name="connsiteY41" fmla="*/ 295665 h 2360990"/>
              <a:gd name="connsiteX42" fmla="*/ 1563848 w 3252899"/>
              <a:gd name="connsiteY42" fmla="*/ 334302 h 2360990"/>
              <a:gd name="connsiteX43" fmla="*/ 1558698 w 3252899"/>
              <a:gd name="connsiteY43" fmla="*/ 378091 h 2360990"/>
              <a:gd name="connsiteX44" fmla="*/ 1538091 w 3252899"/>
              <a:gd name="connsiteY44" fmla="*/ 406423 h 2360990"/>
              <a:gd name="connsiteX45" fmla="*/ 1478795 w 3252899"/>
              <a:gd name="connsiteY45" fmla="*/ 454637 h 2360990"/>
              <a:gd name="connsiteX46" fmla="*/ 1437636 w 3252899"/>
              <a:gd name="connsiteY46" fmla="*/ 524909 h 2360990"/>
              <a:gd name="connsiteX47" fmla="*/ 1355211 w 3252899"/>
              <a:gd name="connsiteY47" fmla="*/ 550667 h 2360990"/>
              <a:gd name="connsiteX48" fmla="*/ 1334605 w 3252899"/>
              <a:gd name="connsiteY48" fmla="*/ 607335 h 2360990"/>
              <a:gd name="connsiteX49" fmla="*/ 1313999 w 3252899"/>
              <a:gd name="connsiteY49" fmla="*/ 599607 h 2360990"/>
              <a:gd name="connsiteX50" fmla="*/ 1272786 w 3252899"/>
              <a:gd name="connsiteY50" fmla="*/ 591879 h 2360990"/>
              <a:gd name="connsiteX51" fmla="*/ 1182634 w 3252899"/>
              <a:gd name="connsiteY51" fmla="*/ 591878 h 2360990"/>
              <a:gd name="connsiteX52" fmla="*/ 1130976 w 3252899"/>
              <a:gd name="connsiteY52" fmla="*/ 578220 h 2360990"/>
              <a:gd name="connsiteX53" fmla="*/ 1071876 w 3252899"/>
              <a:gd name="connsiteY53" fmla="*/ 555818 h 2360990"/>
              <a:gd name="connsiteX54" fmla="*/ 1102784 w 3252899"/>
              <a:gd name="connsiteY54" fmla="*/ 532636 h 2360990"/>
              <a:gd name="connsiteX55" fmla="*/ 1172332 w 3252899"/>
              <a:gd name="connsiteY55" fmla="*/ 545515 h 2360990"/>
              <a:gd name="connsiteX56" fmla="*/ 1177482 w 3252899"/>
              <a:gd name="connsiteY56" fmla="*/ 563545 h 2360990"/>
              <a:gd name="connsiteX57" fmla="*/ 1228998 w 3252899"/>
              <a:gd name="connsiteY57" fmla="*/ 573849 h 2360990"/>
              <a:gd name="connsiteX58" fmla="*/ 1272786 w 3252899"/>
              <a:gd name="connsiteY58" fmla="*/ 545515 h 2360990"/>
              <a:gd name="connsiteX59" fmla="*/ 1265058 w 3252899"/>
              <a:gd name="connsiteY59" fmla="*/ 512031 h 2360990"/>
              <a:gd name="connsiteX60" fmla="*/ 1326877 w 3252899"/>
              <a:gd name="connsiteY60" fmla="*/ 496576 h 2360990"/>
              <a:gd name="connsiteX61" fmla="*/ 1339023 w 3252899"/>
              <a:gd name="connsiteY61" fmla="*/ 467033 h 2360990"/>
              <a:gd name="connsiteX62" fmla="*/ 1362938 w 3252899"/>
              <a:gd name="connsiteY62" fmla="*/ 447636 h 2360990"/>
              <a:gd name="connsiteX63" fmla="*/ 1370666 w 3252899"/>
              <a:gd name="connsiteY63" fmla="*/ 414151 h 2360990"/>
              <a:gd name="connsiteX64" fmla="*/ 1411878 w 3252899"/>
              <a:gd name="connsiteY64" fmla="*/ 403848 h 2360990"/>
              <a:gd name="connsiteX65" fmla="*/ 1427333 w 3252899"/>
              <a:gd name="connsiteY65" fmla="*/ 372938 h 2360990"/>
              <a:gd name="connsiteX66" fmla="*/ 1414454 w 3252899"/>
              <a:gd name="connsiteY66" fmla="*/ 344605 h 2360990"/>
              <a:gd name="connsiteX67" fmla="*/ 1445363 w 3252899"/>
              <a:gd name="connsiteY67" fmla="*/ 300817 h 2360990"/>
              <a:gd name="connsiteX68" fmla="*/ 1453145 w 3252899"/>
              <a:gd name="connsiteY68" fmla="*/ 287497 h 2360990"/>
              <a:gd name="connsiteX69" fmla="*/ 1440211 w 3252899"/>
              <a:gd name="connsiteY69" fmla="*/ 254453 h 2360990"/>
              <a:gd name="connsiteX70" fmla="*/ 1294163 w 3252899"/>
              <a:gd name="connsiteY70" fmla="*/ 194161 h 2360990"/>
              <a:gd name="connsiteX71" fmla="*/ 1205816 w 3252899"/>
              <a:gd name="connsiteY71" fmla="*/ 195210 h 2360990"/>
              <a:gd name="connsiteX72" fmla="*/ 1024046 w 3252899"/>
              <a:gd name="connsiteY72" fmla="*/ 58897 h 2360990"/>
              <a:gd name="connsiteX73" fmla="*/ 901942 w 3252899"/>
              <a:gd name="connsiteY73" fmla="*/ 15200 h 2360990"/>
              <a:gd name="connsiteX74" fmla="*/ 907027 w 3252899"/>
              <a:gd name="connsiteY74" fmla="*/ 45817 h 2360990"/>
              <a:gd name="connsiteX75" fmla="*/ 878692 w 3252899"/>
              <a:gd name="connsiteY75" fmla="*/ 56119 h 2360990"/>
              <a:gd name="connsiteX76" fmla="*/ 858086 w 3252899"/>
              <a:gd name="connsiteY76" fmla="*/ 84452 h 2360990"/>
              <a:gd name="connsiteX77" fmla="*/ 870965 w 3252899"/>
              <a:gd name="connsiteY77" fmla="*/ 123088 h 2360990"/>
              <a:gd name="connsiteX78" fmla="*/ 948237 w 3252899"/>
              <a:gd name="connsiteY78" fmla="*/ 123088 h 2360990"/>
              <a:gd name="connsiteX79" fmla="*/ 971421 w 3252899"/>
              <a:gd name="connsiteY79" fmla="*/ 177180 h 2360990"/>
              <a:gd name="connsiteX80" fmla="*/ 1010057 w 3252899"/>
              <a:gd name="connsiteY80" fmla="*/ 208089 h 2360990"/>
              <a:gd name="connsiteX81" fmla="*/ 1038391 w 3252899"/>
              <a:gd name="connsiteY81" fmla="*/ 226120 h 2360990"/>
              <a:gd name="connsiteX82" fmla="*/ 1027025 w 3252899"/>
              <a:gd name="connsiteY82" fmla="*/ 276018 h 2360990"/>
              <a:gd name="connsiteX83" fmla="*/ 981694 w 3252899"/>
              <a:gd name="connsiteY83" fmla="*/ 289227 h 2360990"/>
              <a:gd name="connsiteX84" fmla="*/ 899374 w 3252899"/>
              <a:gd name="connsiteY84" fmla="*/ 215892 h 2360990"/>
              <a:gd name="connsiteX85" fmla="*/ 783260 w 3252899"/>
              <a:gd name="connsiteY85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85366 w 3252899"/>
              <a:gd name="connsiteY37" fmla="*/ 298241 h 2360990"/>
              <a:gd name="connsiteX38" fmla="*/ 1713316 w 3252899"/>
              <a:gd name="connsiteY38" fmla="*/ 211065 h 2360990"/>
              <a:gd name="connsiteX39" fmla="*/ 1543242 w 3252899"/>
              <a:gd name="connsiteY39" fmla="*/ 236422 h 2360990"/>
              <a:gd name="connsiteX40" fmla="*/ 1532939 w 3252899"/>
              <a:gd name="connsiteY40" fmla="*/ 257029 h 2360990"/>
              <a:gd name="connsiteX41" fmla="*/ 1517485 w 3252899"/>
              <a:gd name="connsiteY41" fmla="*/ 295665 h 2360990"/>
              <a:gd name="connsiteX42" fmla="*/ 1563848 w 3252899"/>
              <a:gd name="connsiteY42" fmla="*/ 334302 h 2360990"/>
              <a:gd name="connsiteX43" fmla="*/ 1558698 w 3252899"/>
              <a:gd name="connsiteY43" fmla="*/ 378091 h 2360990"/>
              <a:gd name="connsiteX44" fmla="*/ 1538091 w 3252899"/>
              <a:gd name="connsiteY44" fmla="*/ 406423 h 2360990"/>
              <a:gd name="connsiteX45" fmla="*/ 1478795 w 3252899"/>
              <a:gd name="connsiteY45" fmla="*/ 454637 h 2360990"/>
              <a:gd name="connsiteX46" fmla="*/ 1437636 w 3252899"/>
              <a:gd name="connsiteY46" fmla="*/ 524909 h 2360990"/>
              <a:gd name="connsiteX47" fmla="*/ 1355211 w 3252899"/>
              <a:gd name="connsiteY47" fmla="*/ 550667 h 2360990"/>
              <a:gd name="connsiteX48" fmla="*/ 1334605 w 3252899"/>
              <a:gd name="connsiteY48" fmla="*/ 607335 h 2360990"/>
              <a:gd name="connsiteX49" fmla="*/ 1313999 w 3252899"/>
              <a:gd name="connsiteY49" fmla="*/ 599607 h 2360990"/>
              <a:gd name="connsiteX50" fmla="*/ 1272786 w 3252899"/>
              <a:gd name="connsiteY50" fmla="*/ 591879 h 2360990"/>
              <a:gd name="connsiteX51" fmla="*/ 1182634 w 3252899"/>
              <a:gd name="connsiteY51" fmla="*/ 591878 h 2360990"/>
              <a:gd name="connsiteX52" fmla="*/ 1130976 w 3252899"/>
              <a:gd name="connsiteY52" fmla="*/ 578220 h 2360990"/>
              <a:gd name="connsiteX53" fmla="*/ 1071876 w 3252899"/>
              <a:gd name="connsiteY53" fmla="*/ 555818 h 2360990"/>
              <a:gd name="connsiteX54" fmla="*/ 1102784 w 3252899"/>
              <a:gd name="connsiteY54" fmla="*/ 532636 h 2360990"/>
              <a:gd name="connsiteX55" fmla="*/ 1172332 w 3252899"/>
              <a:gd name="connsiteY55" fmla="*/ 545515 h 2360990"/>
              <a:gd name="connsiteX56" fmla="*/ 1177482 w 3252899"/>
              <a:gd name="connsiteY56" fmla="*/ 563545 h 2360990"/>
              <a:gd name="connsiteX57" fmla="*/ 1228998 w 3252899"/>
              <a:gd name="connsiteY57" fmla="*/ 573849 h 2360990"/>
              <a:gd name="connsiteX58" fmla="*/ 1272786 w 3252899"/>
              <a:gd name="connsiteY58" fmla="*/ 545515 h 2360990"/>
              <a:gd name="connsiteX59" fmla="*/ 1265058 w 3252899"/>
              <a:gd name="connsiteY59" fmla="*/ 512031 h 2360990"/>
              <a:gd name="connsiteX60" fmla="*/ 1326877 w 3252899"/>
              <a:gd name="connsiteY60" fmla="*/ 496576 h 2360990"/>
              <a:gd name="connsiteX61" fmla="*/ 1339023 w 3252899"/>
              <a:gd name="connsiteY61" fmla="*/ 467033 h 2360990"/>
              <a:gd name="connsiteX62" fmla="*/ 1362938 w 3252899"/>
              <a:gd name="connsiteY62" fmla="*/ 447636 h 2360990"/>
              <a:gd name="connsiteX63" fmla="*/ 1370666 w 3252899"/>
              <a:gd name="connsiteY63" fmla="*/ 414151 h 2360990"/>
              <a:gd name="connsiteX64" fmla="*/ 1411878 w 3252899"/>
              <a:gd name="connsiteY64" fmla="*/ 403848 h 2360990"/>
              <a:gd name="connsiteX65" fmla="*/ 1427333 w 3252899"/>
              <a:gd name="connsiteY65" fmla="*/ 372938 h 2360990"/>
              <a:gd name="connsiteX66" fmla="*/ 1414454 w 3252899"/>
              <a:gd name="connsiteY66" fmla="*/ 344605 h 2360990"/>
              <a:gd name="connsiteX67" fmla="*/ 1445363 w 3252899"/>
              <a:gd name="connsiteY67" fmla="*/ 300817 h 2360990"/>
              <a:gd name="connsiteX68" fmla="*/ 1453145 w 3252899"/>
              <a:gd name="connsiteY68" fmla="*/ 287497 h 2360990"/>
              <a:gd name="connsiteX69" fmla="*/ 1440211 w 3252899"/>
              <a:gd name="connsiteY69" fmla="*/ 254453 h 2360990"/>
              <a:gd name="connsiteX70" fmla="*/ 1294163 w 3252899"/>
              <a:gd name="connsiteY70" fmla="*/ 194161 h 2360990"/>
              <a:gd name="connsiteX71" fmla="*/ 1205816 w 3252899"/>
              <a:gd name="connsiteY71" fmla="*/ 195210 h 2360990"/>
              <a:gd name="connsiteX72" fmla="*/ 1024046 w 3252899"/>
              <a:gd name="connsiteY72" fmla="*/ 58897 h 2360990"/>
              <a:gd name="connsiteX73" fmla="*/ 901942 w 3252899"/>
              <a:gd name="connsiteY73" fmla="*/ 15200 h 2360990"/>
              <a:gd name="connsiteX74" fmla="*/ 907027 w 3252899"/>
              <a:gd name="connsiteY74" fmla="*/ 45817 h 2360990"/>
              <a:gd name="connsiteX75" fmla="*/ 878692 w 3252899"/>
              <a:gd name="connsiteY75" fmla="*/ 56119 h 2360990"/>
              <a:gd name="connsiteX76" fmla="*/ 858086 w 3252899"/>
              <a:gd name="connsiteY76" fmla="*/ 84452 h 2360990"/>
              <a:gd name="connsiteX77" fmla="*/ 870965 w 3252899"/>
              <a:gd name="connsiteY77" fmla="*/ 123088 h 2360990"/>
              <a:gd name="connsiteX78" fmla="*/ 948237 w 3252899"/>
              <a:gd name="connsiteY78" fmla="*/ 123088 h 2360990"/>
              <a:gd name="connsiteX79" fmla="*/ 971421 w 3252899"/>
              <a:gd name="connsiteY79" fmla="*/ 177180 h 2360990"/>
              <a:gd name="connsiteX80" fmla="*/ 1010057 w 3252899"/>
              <a:gd name="connsiteY80" fmla="*/ 208089 h 2360990"/>
              <a:gd name="connsiteX81" fmla="*/ 1038391 w 3252899"/>
              <a:gd name="connsiteY81" fmla="*/ 226120 h 2360990"/>
              <a:gd name="connsiteX82" fmla="*/ 1027025 w 3252899"/>
              <a:gd name="connsiteY82" fmla="*/ 276018 h 2360990"/>
              <a:gd name="connsiteX83" fmla="*/ 981694 w 3252899"/>
              <a:gd name="connsiteY83" fmla="*/ 289227 h 2360990"/>
              <a:gd name="connsiteX84" fmla="*/ 899374 w 3252899"/>
              <a:gd name="connsiteY84" fmla="*/ 215892 h 2360990"/>
              <a:gd name="connsiteX85" fmla="*/ 783260 w 3252899"/>
              <a:gd name="connsiteY85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85366 w 3252899"/>
              <a:gd name="connsiteY37" fmla="*/ 298241 h 2360990"/>
              <a:gd name="connsiteX38" fmla="*/ 1713316 w 3252899"/>
              <a:gd name="connsiteY38" fmla="*/ 211065 h 2360990"/>
              <a:gd name="connsiteX39" fmla="*/ 1677183 w 3252899"/>
              <a:gd name="connsiteY39" fmla="*/ 202937 h 2360990"/>
              <a:gd name="connsiteX40" fmla="*/ 1543242 w 3252899"/>
              <a:gd name="connsiteY40" fmla="*/ 236422 h 2360990"/>
              <a:gd name="connsiteX41" fmla="*/ 1532939 w 3252899"/>
              <a:gd name="connsiteY41" fmla="*/ 257029 h 2360990"/>
              <a:gd name="connsiteX42" fmla="*/ 1517485 w 3252899"/>
              <a:gd name="connsiteY42" fmla="*/ 295665 h 2360990"/>
              <a:gd name="connsiteX43" fmla="*/ 1563848 w 3252899"/>
              <a:gd name="connsiteY43" fmla="*/ 334302 h 2360990"/>
              <a:gd name="connsiteX44" fmla="*/ 1558698 w 3252899"/>
              <a:gd name="connsiteY44" fmla="*/ 378091 h 2360990"/>
              <a:gd name="connsiteX45" fmla="*/ 1538091 w 3252899"/>
              <a:gd name="connsiteY45" fmla="*/ 406423 h 2360990"/>
              <a:gd name="connsiteX46" fmla="*/ 1478795 w 3252899"/>
              <a:gd name="connsiteY46" fmla="*/ 454637 h 2360990"/>
              <a:gd name="connsiteX47" fmla="*/ 1437636 w 3252899"/>
              <a:gd name="connsiteY47" fmla="*/ 524909 h 2360990"/>
              <a:gd name="connsiteX48" fmla="*/ 1355211 w 3252899"/>
              <a:gd name="connsiteY48" fmla="*/ 550667 h 2360990"/>
              <a:gd name="connsiteX49" fmla="*/ 1334605 w 3252899"/>
              <a:gd name="connsiteY49" fmla="*/ 607335 h 2360990"/>
              <a:gd name="connsiteX50" fmla="*/ 1313999 w 3252899"/>
              <a:gd name="connsiteY50" fmla="*/ 599607 h 2360990"/>
              <a:gd name="connsiteX51" fmla="*/ 1272786 w 3252899"/>
              <a:gd name="connsiteY51" fmla="*/ 591879 h 2360990"/>
              <a:gd name="connsiteX52" fmla="*/ 1182634 w 3252899"/>
              <a:gd name="connsiteY52" fmla="*/ 591878 h 2360990"/>
              <a:gd name="connsiteX53" fmla="*/ 1130976 w 3252899"/>
              <a:gd name="connsiteY53" fmla="*/ 578220 h 2360990"/>
              <a:gd name="connsiteX54" fmla="*/ 1071876 w 3252899"/>
              <a:gd name="connsiteY54" fmla="*/ 555818 h 2360990"/>
              <a:gd name="connsiteX55" fmla="*/ 1102784 w 3252899"/>
              <a:gd name="connsiteY55" fmla="*/ 532636 h 2360990"/>
              <a:gd name="connsiteX56" fmla="*/ 1172332 w 3252899"/>
              <a:gd name="connsiteY56" fmla="*/ 545515 h 2360990"/>
              <a:gd name="connsiteX57" fmla="*/ 1177482 w 3252899"/>
              <a:gd name="connsiteY57" fmla="*/ 563545 h 2360990"/>
              <a:gd name="connsiteX58" fmla="*/ 1228998 w 3252899"/>
              <a:gd name="connsiteY58" fmla="*/ 573849 h 2360990"/>
              <a:gd name="connsiteX59" fmla="*/ 1272786 w 3252899"/>
              <a:gd name="connsiteY59" fmla="*/ 545515 h 2360990"/>
              <a:gd name="connsiteX60" fmla="*/ 1265058 w 3252899"/>
              <a:gd name="connsiteY60" fmla="*/ 512031 h 2360990"/>
              <a:gd name="connsiteX61" fmla="*/ 1326877 w 3252899"/>
              <a:gd name="connsiteY61" fmla="*/ 496576 h 2360990"/>
              <a:gd name="connsiteX62" fmla="*/ 1339023 w 3252899"/>
              <a:gd name="connsiteY62" fmla="*/ 467033 h 2360990"/>
              <a:gd name="connsiteX63" fmla="*/ 1362938 w 3252899"/>
              <a:gd name="connsiteY63" fmla="*/ 447636 h 2360990"/>
              <a:gd name="connsiteX64" fmla="*/ 1370666 w 3252899"/>
              <a:gd name="connsiteY64" fmla="*/ 414151 h 2360990"/>
              <a:gd name="connsiteX65" fmla="*/ 1411878 w 3252899"/>
              <a:gd name="connsiteY65" fmla="*/ 403848 h 2360990"/>
              <a:gd name="connsiteX66" fmla="*/ 1427333 w 3252899"/>
              <a:gd name="connsiteY66" fmla="*/ 372938 h 2360990"/>
              <a:gd name="connsiteX67" fmla="*/ 1414454 w 3252899"/>
              <a:gd name="connsiteY67" fmla="*/ 344605 h 2360990"/>
              <a:gd name="connsiteX68" fmla="*/ 1445363 w 3252899"/>
              <a:gd name="connsiteY68" fmla="*/ 300817 h 2360990"/>
              <a:gd name="connsiteX69" fmla="*/ 1453145 w 3252899"/>
              <a:gd name="connsiteY69" fmla="*/ 287497 h 2360990"/>
              <a:gd name="connsiteX70" fmla="*/ 1440211 w 3252899"/>
              <a:gd name="connsiteY70" fmla="*/ 254453 h 2360990"/>
              <a:gd name="connsiteX71" fmla="*/ 1294163 w 3252899"/>
              <a:gd name="connsiteY71" fmla="*/ 194161 h 2360990"/>
              <a:gd name="connsiteX72" fmla="*/ 1205816 w 3252899"/>
              <a:gd name="connsiteY72" fmla="*/ 195210 h 2360990"/>
              <a:gd name="connsiteX73" fmla="*/ 1024046 w 3252899"/>
              <a:gd name="connsiteY73" fmla="*/ 58897 h 2360990"/>
              <a:gd name="connsiteX74" fmla="*/ 901942 w 3252899"/>
              <a:gd name="connsiteY74" fmla="*/ 15200 h 2360990"/>
              <a:gd name="connsiteX75" fmla="*/ 907027 w 3252899"/>
              <a:gd name="connsiteY75" fmla="*/ 45817 h 2360990"/>
              <a:gd name="connsiteX76" fmla="*/ 878692 w 3252899"/>
              <a:gd name="connsiteY76" fmla="*/ 56119 h 2360990"/>
              <a:gd name="connsiteX77" fmla="*/ 858086 w 3252899"/>
              <a:gd name="connsiteY77" fmla="*/ 84452 h 2360990"/>
              <a:gd name="connsiteX78" fmla="*/ 870965 w 3252899"/>
              <a:gd name="connsiteY78" fmla="*/ 123088 h 2360990"/>
              <a:gd name="connsiteX79" fmla="*/ 948237 w 3252899"/>
              <a:gd name="connsiteY79" fmla="*/ 123088 h 2360990"/>
              <a:gd name="connsiteX80" fmla="*/ 971421 w 3252899"/>
              <a:gd name="connsiteY80" fmla="*/ 177180 h 2360990"/>
              <a:gd name="connsiteX81" fmla="*/ 1010057 w 3252899"/>
              <a:gd name="connsiteY81" fmla="*/ 208089 h 2360990"/>
              <a:gd name="connsiteX82" fmla="*/ 1038391 w 3252899"/>
              <a:gd name="connsiteY82" fmla="*/ 226120 h 2360990"/>
              <a:gd name="connsiteX83" fmla="*/ 1027025 w 3252899"/>
              <a:gd name="connsiteY83" fmla="*/ 276018 h 2360990"/>
              <a:gd name="connsiteX84" fmla="*/ 981694 w 3252899"/>
              <a:gd name="connsiteY84" fmla="*/ 289227 h 2360990"/>
              <a:gd name="connsiteX85" fmla="*/ 899374 w 3252899"/>
              <a:gd name="connsiteY85" fmla="*/ 215892 h 2360990"/>
              <a:gd name="connsiteX86" fmla="*/ 783260 w 3252899"/>
              <a:gd name="connsiteY86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80214 w 3252899"/>
              <a:gd name="connsiteY36" fmla="*/ 336878 h 2360990"/>
              <a:gd name="connsiteX37" fmla="*/ 1785366 w 3252899"/>
              <a:gd name="connsiteY37" fmla="*/ 298241 h 2360990"/>
              <a:gd name="connsiteX38" fmla="*/ 1713316 w 3252899"/>
              <a:gd name="connsiteY38" fmla="*/ 211065 h 2360990"/>
              <a:gd name="connsiteX39" fmla="*/ 1677183 w 3252899"/>
              <a:gd name="connsiteY39" fmla="*/ 202937 h 2360990"/>
              <a:gd name="connsiteX40" fmla="*/ 1543242 w 3252899"/>
              <a:gd name="connsiteY40" fmla="*/ 236422 h 2360990"/>
              <a:gd name="connsiteX41" fmla="*/ 1532939 w 3252899"/>
              <a:gd name="connsiteY41" fmla="*/ 257029 h 2360990"/>
              <a:gd name="connsiteX42" fmla="*/ 1517485 w 3252899"/>
              <a:gd name="connsiteY42" fmla="*/ 295665 h 2360990"/>
              <a:gd name="connsiteX43" fmla="*/ 1563848 w 3252899"/>
              <a:gd name="connsiteY43" fmla="*/ 334302 h 2360990"/>
              <a:gd name="connsiteX44" fmla="*/ 1558698 w 3252899"/>
              <a:gd name="connsiteY44" fmla="*/ 378091 h 2360990"/>
              <a:gd name="connsiteX45" fmla="*/ 1538091 w 3252899"/>
              <a:gd name="connsiteY45" fmla="*/ 406423 h 2360990"/>
              <a:gd name="connsiteX46" fmla="*/ 1478795 w 3252899"/>
              <a:gd name="connsiteY46" fmla="*/ 454637 h 2360990"/>
              <a:gd name="connsiteX47" fmla="*/ 1437636 w 3252899"/>
              <a:gd name="connsiteY47" fmla="*/ 524909 h 2360990"/>
              <a:gd name="connsiteX48" fmla="*/ 1355211 w 3252899"/>
              <a:gd name="connsiteY48" fmla="*/ 550667 h 2360990"/>
              <a:gd name="connsiteX49" fmla="*/ 1334605 w 3252899"/>
              <a:gd name="connsiteY49" fmla="*/ 607335 h 2360990"/>
              <a:gd name="connsiteX50" fmla="*/ 1313999 w 3252899"/>
              <a:gd name="connsiteY50" fmla="*/ 599607 h 2360990"/>
              <a:gd name="connsiteX51" fmla="*/ 1272786 w 3252899"/>
              <a:gd name="connsiteY51" fmla="*/ 591879 h 2360990"/>
              <a:gd name="connsiteX52" fmla="*/ 1182634 w 3252899"/>
              <a:gd name="connsiteY52" fmla="*/ 591878 h 2360990"/>
              <a:gd name="connsiteX53" fmla="*/ 1130976 w 3252899"/>
              <a:gd name="connsiteY53" fmla="*/ 578220 h 2360990"/>
              <a:gd name="connsiteX54" fmla="*/ 1071876 w 3252899"/>
              <a:gd name="connsiteY54" fmla="*/ 555818 h 2360990"/>
              <a:gd name="connsiteX55" fmla="*/ 1102784 w 3252899"/>
              <a:gd name="connsiteY55" fmla="*/ 532636 h 2360990"/>
              <a:gd name="connsiteX56" fmla="*/ 1172332 w 3252899"/>
              <a:gd name="connsiteY56" fmla="*/ 545515 h 2360990"/>
              <a:gd name="connsiteX57" fmla="*/ 1177482 w 3252899"/>
              <a:gd name="connsiteY57" fmla="*/ 563545 h 2360990"/>
              <a:gd name="connsiteX58" fmla="*/ 1228998 w 3252899"/>
              <a:gd name="connsiteY58" fmla="*/ 573849 h 2360990"/>
              <a:gd name="connsiteX59" fmla="*/ 1272786 w 3252899"/>
              <a:gd name="connsiteY59" fmla="*/ 545515 h 2360990"/>
              <a:gd name="connsiteX60" fmla="*/ 1265058 w 3252899"/>
              <a:gd name="connsiteY60" fmla="*/ 512031 h 2360990"/>
              <a:gd name="connsiteX61" fmla="*/ 1326877 w 3252899"/>
              <a:gd name="connsiteY61" fmla="*/ 496576 h 2360990"/>
              <a:gd name="connsiteX62" fmla="*/ 1339023 w 3252899"/>
              <a:gd name="connsiteY62" fmla="*/ 467033 h 2360990"/>
              <a:gd name="connsiteX63" fmla="*/ 1362938 w 3252899"/>
              <a:gd name="connsiteY63" fmla="*/ 447636 h 2360990"/>
              <a:gd name="connsiteX64" fmla="*/ 1370666 w 3252899"/>
              <a:gd name="connsiteY64" fmla="*/ 414151 h 2360990"/>
              <a:gd name="connsiteX65" fmla="*/ 1411878 w 3252899"/>
              <a:gd name="connsiteY65" fmla="*/ 403848 h 2360990"/>
              <a:gd name="connsiteX66" fmla="*/ 1427333 w 3252899"/>
              <a:gd name="connsiteY66" fmla="*/ 372938 h 2360990"/>
              <a:gd name="connsiteX67" fmla="*/ 1414454 w 3252899"/>
              <a:gd name="connsiteY67" fmla="*/ 344605 h 2360990"/>
              <a:gd name="connsiteX68" fmla="*/ 1445363 w 3252899"/>
              <a:gd name="connsiteY68" fmla="*/ 300817 h 2360990"/>
              <a:gd name="connsiteX69" fmla="*/ 1453145 w 3252899"/>
              <a:gd name="connsiteY69" fmla="*/ 287497 h 2360990"/>
              <a:gd name="connsiteX70" fmla="*/ 1440211 w 3252899"/>
              <a:gd name="connsiteY70" fmla="*/ 254453 h 2360990"/>
              <a:gd name="connsiteX71" fmla="*/ 1294163 w 3252899"/>
              <a:gd name="connsiteY71" fmla="*/ 194161 h 2360990"/>
              <a:gd name="connsiteX72" fmla="*/ 1205816 w 3252899"/>
              <a:gd name="connsiteY72" fmla="*/ 195210 h 2360990"/>
              <a:gd name="connsiteX73" fmla="*/ 1024046 w 3252899"/>
              <a:gd name="connsiteY73" fmla="*/ 58897 h 2360990"/>
              <a:gd name="connsiteX74" fmla="*/ 901942 w 3252899"/>
              <a:gd name="connsiteY74" fmla="*/ 15200 h 2360990"/>
              <a:gd name="connsiteX75" fmla="*/ 907027 w 3252899"/>
              <a:gd name="connsiteY75" fmla="*/ 45817 h 2360990"/>
              <a:gd name="connsiteX76" fmla="*/ 878692 w 3252899"/>
              <a:gd name="connsiteY76" fmla="*/ 56119 h 2360990"/>
              <a:gd name="connsiteX77" fmla="*/ 858086 w 3252899"/>
              <a:gd name="connsiteY77" fmla="*/ 84452 h 2360990"/>
              <a:gd name="connsiteX78" fmla="*/ 870965 w 3252899"/>
              <a:gd name="connsiteY78" fmla="*/ 123088 h 2360990"/>
              <a:gd name="connsiteX79" fmla="*/ 948237 w 3252899"/>
              <a:gd name="connsiteY79" fmla="*/ 123088 h 2360990"/>
              <a:gd name="connsiteX80" fmla="*/ 971421 w 3252899"/>
              <a:gd name="connsiteY80" fmla="*/ 177180 h 2360990"/>
              <a:gd name="connsiteX81" fmla="*/ 1010057 w 3252899"/>
              <a:gd name="connsiteY81" fmla="*/ 208089 h 2360990"/>
              <a:gd name="connsiteX82" fmla="*/ 1038391 w 3252899"/>
              <a:gd name="connsiteY82" fmla="*/ 226120 h 2360990"/>
              <a:gd name="connsiteX83" fmla="*/ 1027025 w 3252899"/>
              <a:gd name="connsiteY83" fmla="*/ 276018 h 2360990"/>
              <a:gd name="connsiteX84" fmla="*/ 981694 w 3252899"/>
              <a:gd name="connsiteY84" fmla="*/ 289227 h 2360990"/>
              <a:gd name="connsiteX85" fmla="*/ 899374 w 3252899"/>
              <a:gd name="connsiteY85" fmla="*/ 215892 h 2360990"/>
              <a:gd name="connsiteX86" fmla="*/ 783260 w 3252899"/>
              <a:gd name="connsiteY86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80214 w 3252899"/>
              <a:gd name="connsiteY36" fmla="*/ 336878 h 2360990"/>
              <a:gd name="connsiteX37" fmla="*/ 1785366 w 3252899"/>
              <a:gd name="connsiteY37" fmla="*/ 298241 h 2360990"/>
              <a:gd name="connsiteX38" fmla="*/ 1713316 w 3252899"/>
              <a:gd name="connsiteY38" fmla="*/ 211065 h 2360990"/>
              <a:gd name="connsiteX39" fmla="*/ 1677183 w 3252899"/>
              <a:gd name="connsiteY39" fmla="*/ 202937 h 2360990"/>
              <a:gd name="connsiteX40" fmla="*/ 1543242 w 3252899"/>
              <a:gd name="connsiteY40" fmla="*/ 236422 h 2360990"/>
              <a:gd name="connsiteX41" fmla="*/ 1532939 w 3252899"/>
              <a:gd name="connsiteY41" fmla="*/ 257029 h 2360990"/>
              <a:gd name="connsiteX42" fmla="*/ 1517485 w 3252899"/>
              <a:gd name="connsiteY42" fmla="*/ 295665 h 2360990"/>
              <a:gd name="connsiteX43" fmla="*/ 1563848 w 3252899"/>
              <a:gd name="connsiteY43" fmla="*/ 334302 h 2360990"/>
              <a:gd name="connsiteX44" fmla="*/ 1558698 w 3252899"/>
              <a:gd name="connsiteY44" fmla="*/ 378091 h 2360990"/>
              <a:gd name="connsiteX45" fmla="*/ 1538091 w 3252899"/>
              <a:gd name="connsiteY45" fmla="*/ 406423 h 2360990"/>
              <a:gd name="connsiteX46" fmla="*/ 1478795 w 3252899"/>
              <a:gd name="connsiteY46" fmla="*/ 454637 h 2360990"/>
              <a:gd name="connsiteX47" fmla="*/ 1437636 w 3252899"/>
              <a:gd name="connsiteY47" fmla="*/ 524909 h 2360990"/>
              <a:gd name="connsiteX48" fmla="*/ 1355211 w 3252899"/>
              <a:gd name="connsiteY48" fmla="*/ 550667 h 2360990"/>
              <a:gd name="connsiteX49" fmla="*/ 1334605 w 3252899"/>
              <a:gd name="connsiteY49" fmla="*/ 607335 h 2360990"/>
              <a:gd name="connsiteX50" fmla="*/ 1313999 w 3252899"/>
              <a:gd name="connsiteY50" fmla="*/ 599607 h 2360990"/>
              <a:gd name="connsiteX51" fmla="*/ 1272786 w 3252899"/>
              <a:gd name="connsiteY51" fmla="*/ 591879 h 2360990"/>
              <a:gd name="connsiteX52" fmla="*/ 1182634 w 3252899"/>
              <a:gd name="connsiteY52" fmla="*/ 591878 h 2360990"/>
              <a:gd name="connsiteX53" fmla="*/ 1130976 w 3252899"/>
              <a:gd name="connsiteY53" fmla="*/ 578220 h 2360990"/>
              <a:gd name="connsiteX54" fmla="*/ 1071876 w 3252899"/>
              <a:gd name="connsiteY54" fmla="*/ 555818 h 2360990"/>
              <a:gd name="connsiteX55" fmla="*/ 1102784 w 3252899"/>
              <a:gd name="connsiteY55" fmla="*/ 532636 h 2360990"/>
              <a:gd name="connsiteX56" fmla="*/ 1172332 w 3252899"/>
              <a:gd name="connsiteY56" fmla="*/ 545515 h 2360990"/>
              <a:gd name="connsiteX57" fmla="*/ 1177482 w 3252899"/>
              <a:gd name="connsiteY57" fmla="*/ 563545 h 2360990"/>
              <a:gd name="connsiteX58" fmla="*/ 1228998 w 3252899"/>
              <a:gd name="connsiteY58" fmla="*/ 573849 h 2360990"/>
              <a:gd name="connsiteX59" fmla="*/ 1272786 w 3252899"/>
              <a:gd name="connsiteY59" fmla="*/ 545515 h 2360990"/>
              <a:gd name="connsiteX60" fmla="*/ 1265058 w 3252899"/>
              <a:gd name="connsiteY60" fmla="*/ 512031 h 2360990"/>
              <a:gd name="connsiteX61" fmla="*/ 1326877 w 3252899"/>
              <a:gd name="connsiteY61" fmla="*/ 496576 h 2360990"/>
              <a:gd name="connsiteX62" fmla="*/ 1339023 w 3252899"/>
              <a:gd name="connsiteY62" fmla="*/ 467033 h 2360990"/>
              <a:gd name="connsiteX63" fmla="*/ 1362938 w 3252899"/>
              <a:gd name="connsiteY63" fmla="*/ 447636 h 2360990"/>
              <a:gd name="connsiteX64" fmla="*/ 1370666 w 3252899"/>
              <a:gd name="connsiteY64" fmla="*/ 414151 h 2360990"/>
              <a:gd name="connsiteX65" fmla="*/ 1411878 w 3252899"/>
              <a:gd name="connsiteY65" fmla="*/ 403848 h 2360990"/>
              <a:gd name="connsiteX66" fmla="*/ 1427333 w 3252899"/>
              <a:gd name="connsiteY66" fmla="*/ 372938 h 2360990"/>
              <a:gd name="connsiteX67" fmla="*/ 1414454 w 3252899"/>
              <a:gd name="connsiteY67" fmla="*/ 344605 h 2360990"/>
              <a:gd name="connsiteX68" fmla="*/ 1445363 w 3252899"/>
              <a:gd name="connsiteY68" fmla="*/ 300817 h 2360990"/>
              <a:gd name="connsiteX69" fmla="*/ 1453145 w 3252899"/>
              <a:gd name="connsiteY69" fmla="*/ 287497 h 2360990"/>
              <a:gd name="connsiteX70" fmla="*/ 1440211 w 3252899"/>
              <a:gd name="connsiteY70" fmla="*/ 254453 h 2360990"/>
              <a:gd name="connsiteX71" fmla="*/ 1294163 w 3252899"/>
              <a:gd name="connsiteY71" fmla="*/ 194161 h 2360990"/>
              <a:gd name="connsiteX72" fmla="*/ 1205816 w 3252899"/>
              <a:gd name="connsiteY72" fmla="*/ 195210 h 2360990"/>
              <a:gd name="connsiteX73" fmla="*/ 1024046 w 3252899"/>
              <a:gd name="connsiteY73" fmla="*/ 58897 h 2360990"/>
              <a:gd name="connsiteX74" fmla="*/ 901942 w 3252899"/>
              <a:gd name="connsiteY74" fmla="*/ 15200 h 2360990"/>
              <a:gd name="connsiteX75" fmla="*/ 907027 w 3252899"/>
              <a:gd name="connsiteY75" fmla="*/ 45817 h 2360990"/>
              <a:gd name="connsiteX76" fmla="*/ 878692 w 3252899"/>
              <a:gd name="connsiteY76" fmla="*/ 56119 h 2360990"/>
              <a:gd name="connsiteX77" fmla="*/ 858086 w 3252899"/>
              <a:gd name="connsiteY77" fmla="*/ 84452 h 2360990"/>
              <a:gd name="connsiteX78" fmla="*/ 870965 w 3252899"/>
              <a:gd name="connsiteY78" fmla="*/ 123088 h 2360990"/>
              <a:gd name="connsiteX79" fmla="*/ 948237 w 3252899"/>
              <a:gd name="connsiteY79" fmla="*/ 123088 h 2360990"/>
              <a:gd name="connsiteX80" fmla="*/ 971421 w 3252899"/>
              <a:gd name="connsiteY80" fmla="*/ 177180 h 2360990"/>
              <a:gd name="connsiteX81" fmla="*/ 1010057 w 3252899"/>
              <a:gd name="connsiteY81" fmla="*/ 208089 h 2360990"/>
              <a:gd name="connsiteX82" fmla="*/ 1038391 w 3252899"/>
              <a:gd name="connsiteY82" fmla="*/ 226120 h 2360990"/>
              <a:gd name="connsiteX83" fmla="*/ 1027025 w 3252899"/>
              <a:gd name="connsiteY83" fmla="*/ 276018 h 2360990"/>
              <a:gd name="connsiteX84" fmla="*/ 981694 w 3252899"/>
              <a:gd name="connsiteY84" fmla="*/ 289227 h 2360990"/>
              <a:gd name="connsiteX85" fmla="*/ 899374 w 3252899"/>
              <a:gd name="connsiteY85" fmla="*/ 215892 h 2360990"/>
              <a:gd name="connsiteX86" fmla="*/ 783260 w 3252899"/>
              <a:gd name="connsiteY86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85817 h 2360990"/>
              <a:gd name="connsiteX37" fmla="*/ 1780214 w 3252899"/>
              <a:gd name="connsiteY37" fmla="*/ 336878 h 2360990"/>
              <a:gd name="connsiteX38" fmla="*/ 1785366 w 3252899"/>
              <a:gd name="connsiteY38" fmla="*/ 298241 h 2360990"/>
              <a:gd name="connsiteX39" fmla="*/ 1713316 w 3252899"/>
              <a:gd name="connsiteY39" fmla="*/ 211065 h 2360990"/>
              <a:gd name="connsiteX40" fmla="*/ 1677183 w 3252899"/>
              <a:gd name="connsiteY40" fmla="*/ 202937 h 2360990"/>
              <a:gd name="connsiteX41" fmla="*/ 1543242 w 3252899"/>
              <a:gd name="connsiteY41" fmla="*/ 236422 h 2360990"/>
              <a:gd name="connsiteX42" fmla="*/ 1532939 w 3252899"/>
              <a:gd name="connsiteY42" fmla="*/ 257029 h 2360990"/>
              <a:gd name="connsiteX43" fmla="*/ 1517485 w 3252899"/>
              <a:gd name="connsiteY43" fmla="*/ 295665 h 2360990"/>
              <a:gd name="connsiteX44" fmla="*/ 1563848 w 3252899"/>
              <a:gd name="connsiteY44" fmla="*/ 334302 h 2360990"/>
              <a:gd name="connsiteX45" fmla="*/ 1558698 w 3252899"/>
              <a:gd name="connsiteY45" fmla="*/ 378091 h 2360990"/>
              <a:gd name="connsiteX46" fmla="*/ 1538091 w 3252899"/>
              <a:gd name="connsiteY46" fmla="*/ 406423 h 2360990"/>
              <a:gd name="connsiteX47" fmla="*/ 1478795 w 3252899"/>
              <a:gd name="connsiteY47" fmla="*/ 454637 h 2360990"/>
              <a:gd name="connsiteX48" fmla="*/ 1437636 w 3252899"/>
              <a:gd name="connsiteY48" fmla="*/ 524909 h 2360990"/>
              <a:gd name="connsiteX49" fmla="*/ 1355211 w 3252899"/>
              <a:gd name="connsiteY49" fmla="*/ 550667 h 2360990"/>
              <a:gd name="connsiteX50" fmla="*/ 1334605 w 3252899"/>
              <a:gd name="connsiteY50" fmla="*/ 607335 h 2360990"/>
              <a:gd name="connsiteX51" fmla="*/ 1313999 w 3252899"/>
              <a:gd name="connsiteY51" fmla="*/ 599607 h 2360990"/>
              <a:gd name="connsiteX52" fmla="*/ 1272786 w 3252899"/>
              <a:gd name="connsiteY52" fmla="*/ 591879 h 2360990"/>
              <a:gd name="connsiteX53" fmla="*/ 1182634 w 3252899"/>
              <a:gd name="connsiteY53" fmla="*/ 591878 h 2360990"/>
              <a:gd name="connsiteX54" fmla="*/ 1130976 w 3252899"/>
              <a:gd name="connsiteY54" fmla="*/ 578220 h 2360990"/>
              <a:gd name="connsiteX55" fmla="*/ 1071876 w 3252899"/>
              <a:gd name="connsiteY55" fmla="*/ 555818 h 2360990"/>
              <a:gd name="connsiteX56" fmla="*/ 1102784 w 3252899"/>
              <a:gd name="connsiteY56" fmla="*/ 532636 h 2360990"/>
              <a:gd name="connsiteX57" fmla="*/ 1172332 w 3252899"/>
              <a:gd name="connsiteY57" fmla="*/ 545515 h 2360990"/>
              <a:gd name="connsiteX58" fmla="*/ 1177482 w 3252899"/>
              <a:gd name="connsiteY58" fmla="*/ 563545 h 2360990"/>
              <a:gd name="connsiteX59" fmla="*/ 1228998 w 3252899"/>
              <a:gd name="connsiteY59" fmla="*/ 573849 h 2360990"/>
              <a:gd name="connsiteX60" fmla="*/ 1272786 w 3252899"/>
              <a:gd name="connsiteY60" fmla="*/ 545515 h 2360990"/>
              <a:gd name="connsiteX61" fmla="*/ 1265058 w 3252899"/>
              <a:gd name="connsiteY61" fmla="*/ 512031 h 2360990"/>
              <a:gd name="connsiteX62" fmla="*/ 1326877 w 3252899"/>
              <a:gd name="connsiteY62" fmla="*/ 496576 h 2360990"/>
              <a:gd name="connsiteX63" fmla="*/ 1339023 w 3252899"/>
              <a:gd name="connsiteY63" fmla="*/ 467033 h 2360990"/>
              <a:gd name="connsiteX64" fmla="*/ 1362938 w 3252899"/>
              <a:gd name="connsiteY64" fmla="*/ 447636 h 2360990"/>
              <a:gd name="connsiteX65" fmla="*/ 1370666 w 3252899"/>
              <a:gd name="connsiteY65" fmla="*/ 414151 h 2360990"/>
              <a:gd name="connsiteX66" fmla="*/ 1411878 w 3252899"/>
              <a:gd name="connsiteY66" fmla="*/ 403848 h 2360990"/>
              <a:gd name="connsiteX67" fmla="*/ 1427333 w 3252899"/>
              <a:gd name="connsiteY67" fmla="*/ 372938 h 2360990"/>
              <a:gd name="connsiteX68" fmla="*/ 1414454 w 3252899"/>
              <a:gd name="connsiteY68" fmla="*/ 344605 h 2360990"/>
              <a:gd name="connsiteX69" fmla="*/ 1445363 w 3252899"/>
              <a:gd name="connsiteY69" fmla="*/ 300817 h 2360990"/>
              <a:gd name="connsiteX70" fmla="*/ 1453145 w 3252899"/>
              <a:gd name="connsiteY70" fmla="*/ 287497 h 2360990"/>
              <a:gd name="connsiteX71" fmla="*/ 1440211 w 3252899"/>
              <a:gd name="connsiteY71" fmla="*/ 254453 h 2360990"/>
              <a:gd name="connsiteX72" fmla="*/ 1294163 w 3252899"/>
              <a:gd name="connsiteY72" fmla="*/ 194161 h 2360990"/>
              <a:gd name="connsiteX73" fmla="*/ 1205816 w 3252899"/>
              <a:gd name="connsiteY73" fmla="*/ 195210 h 2360990"/>
              <a:gd name="connsiteX74" fmla="*/ 1024046 w 3252899"/>
              <a:gd name="connsiteY74" fmla="*/ 58897 h 2360990"/>
              <a:gd name="connsiteX75" fmla="*/ 901942 w 3252899"/>
              <a:gd name="connsiteY75" fmla="*/ 15200 h 2360990"/>
              <a:gd name="connsiteX76" fmla="*/ 907027 w 3252899"/>
              <a:gd name="connsiteY76" fmla="*/ 45817 h 2360990"/>
              <a:gd name="connsiteX77" fmla="*/ 878692 w 3252899"/>
              <a:gd name="connsiteY77" fmla="*/ 56119 h 2360990"/>
              <a:gd name="connsiteX78" fmla="*/ 858086 w 3252899"/>
              <a:gd name="connsiteY78" fmla="*/ 84452 h 2360990"/>
              <a:gd name="connsiteX79" fmla="*/ 870965 w 3252899"/>
              <a:gd name="connsiteY79" fmla="*/ 123088 h 2360990"/>
              <a:gd name="connsiteX80" fmla="*/ 948237 w 3252899"/>
              <a:gd name="connsiteY80" fmla="*/ 123088 h 2360990"/>
              <a:gd name="connsiteX81" fmla="*/ 971421 w 3252899"/>
              <a:gd name="connsiteY81" fmla="*/ 177180 h 2360990"/>
              <a:gd name="connsiteX82" fmla="*/ 1010057 w 3252899"/>
              <a:gd name="connsiteY82" fmla="*/ 208089 h 2360990"/>
              <a:gd name="connsiteX83" fmla="*/ 1038391 w 3252899"/>
              <a:gd name="connsiteY83" fmla="*/ 226120 h 2360990"/>
              <a:gd name="connsiteX84" fmla="*/ 1027025 w 3252899"/>
              <a:gd name="connsiteY84" fmla="*/ 276018 h 2360990"/>
              <a:gd name="connsiteX85" fmla="*/ 981694 w 3252899"/>
              <a:gd name="connsiteY85" fmla="*/ 289227 h 2360990"/>
              <a:gd name="connsiteX86" fmla="*/ 899374 w 3252899"/>
              <a:gd name="connsiteY86" fmla="*/ 215892 h 2360990"/>
              <a:gd name="connsiteX87" fmla="*/ 783260 w 3252899"/>
              <a:gd name="connsiteY87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67335 w 3252899"/>
              <a:gd name="connsiteY36" fmla="*/ 388393 h 2360990"/>
              <a:gd name="connsiteX37" fmla="*/ 1780214 w 3252899"/>
              <a:gd name="connsiteY37" fmla="*/ 336878 h 2360990"/>
              <a:gd name="connsiteX38" fmla="*/ 1785366 w 3252899"/>
              <a:gd name="connsiteY38" fmla="*/ 298241 h 2360990"/>
              <a:gd name="connsiteX39" fmla="*/ 1713316 w 3252899"/>
              <a:gd name="connsiteY39" fmla="*/ 211065 h 2360990"/>
              <a:gd name="connsiteX40" fmla="*/ 1677183 w 3252899"/>
              <a:gd name="connsiteY40" fmla="*/ 202937 h 2360990"/>
              <a:gd name="connsiteX41" fmla="*/ 1543242 w 3252899"/>
              <a:gd name="connsiteY41" fmla="*/ 236422 h 2360990"/>
              <a:gd name="connsiteX42" fmla="*/ 1532939 w 3252899"/>
              <a:gd name="connsiteY42" fmla="*/ 257029 h 2360990"/>
              <a:gd name="connsiteX43" fmla="*/ 1517485 w 3252899"/>
              <a:gd name="connsiteY43" fmla="*/ 295665 h 2360990"/>
              <a:gd name="connsiteX44" fmla="*/ 1563848 w 3252899"/>
              <a:gd name="connsiteY44" fmla="*/ 334302 h 2360990"/>
              <a:gd name="connsiteX45" fmla="*/ 1558698 w 3252899"/>
              <a:gd name="connsiteY45" fmla="*/ 378091 h 2360990"/>
              <a:gd name="connsiteX46" fmla="*/ 1538091 w 3252899"/>
              <a:gd name="connsiteY46" fmla="*/ 406423 h 2360990"/>
              <a:gd name="connsiteX47" fmla="*/ 1478795 w 3252899"/>
              <a:gd name="connsiteY47" fmla="*/ 454637 h 2360990"/>
              <a:gd name="connsiteX48" fmla="*/ 1437636 w 3252899"/>
              <a:gd name="connsiteY48" fmla="*/ 524909 h 2360990"/>
              <a:gd name="connsiteX49" fmla="*/ 1355211 w 3252899"/>
              <a:gd name="connsiteY49" fmla="*/ 550667 h 2360990"/>
              <a:gd name="connsiteX50" fmla="*/ 1334605 w 3252899"/>
              <a:gd name="connsiteY50" fmla="*/ 607335 h 2360990"/>
              <a:gd name="connsiteX51" fmla="*/ 1313999 w 3252899"/>
              <a:gd name="connsiteY51" fmla="*/ 599607 h 2360990"/>
              <a:gd name="connsiteX52" fmla="*/ 1272786 w 3252899"/>
              <a:gd name="connsiteY52" fmla="*/ 591879 h 2360990"/>
              <a:gd name="connsiteX53" fmla="*/ 1182634 w 3252899"/>
              <a:gd name="connsiteY53" fmla="*/ 591878 h 2360990"/>
              <a:gd name="connsiteX54" fmla="*/ 1130976 w 3252899"/>
              <a:gd name="connsiteY54" fmla="*/ 578220 h 2360990"/>
              <a:gd name="connsiteX55" fmla="*/ 1071876 w 3252899"/>
              <a:gd name="connsiteY55" fmla="*/ 555818 h 2360990"/>
              <a:gd name="connsiteX56" fmla="*/ 1102784 w 3252899"/>
              <a:gd name="connsiteY56" fmla="*/ 532636 h 2360990"/>
              <a:gd name="connsiteX57" fmla="*/ 1172332 w 3252899"/>
              <a:gd name="connsiteY57" fmla="*/ 545515 h 2360990"/>
              <a:gd name="connsiteX58" fmla="*/ 1177482 w 3252899"/>
              <a:gd name="connsiteY58" fmla="*/ 563545 h 2360990"/>
              <a:gd name="connsiteX59" fmla="*/ 1228998 w 3252899"/>
              <a:gd name="connsiteY59" fmla="*/ 573849 h 2360990"/>
              <a:gd name="connsiteX60" fmla="*/ 1272786 w 3252899"/>
              <a:gd name="connsiteY60" fmla="*/ 545515 h 2360990"/>
              <a:gd name="connsiteX61" fmla="*/ 1265058 w 3252899"/>
              <a:gd name="connsiteY61" fmla="*/ 512031 h 2360990"/>
              <a:gd name="connsiteX62" fmla="*/ 1326877 w 3252899"/>
              <a:gd name="connsiteY62" fmla="*/ 496576 h 2360990"/>
              <a:gd name="connsiteX63" fmla="*/ 1339023 w 3252899"/>
              <a:gd name="connsiteY63" fmla="*/ 467033 h 2360990"/>
              <a:gd name="connsiteX64" fmla="*/ 1362938 w 3252899"/>
              <a:gd name="connsiteY64" fmla="*/ 447636 h 2360990"/>
              <a:gd name="connsiteX65" fmla="*/ 1370666 w 3252899"/>
              <a:gd name="connsiteY65" fmla="*/ 414151 h 2360990"/>
              <a:gd name="connsiteX66" fmla="*/ 1411878 w 3252899"/>
              <a:gd name="connsiteY66" fmla="*/ 403848 h 2360990"/>
              <a:gd name="connsiteX67" fmla="*/ 1427333 w 3252899"/>
              <a:gd name="connsiteY67" fmla="*/ 372938 h 2360990"/>
              <a:gd name="connsiteX68" fmla="*/ 1414454 w 3252899"/>
              <a:gd name="connsiteY68" fmla="*/ 344605 h 2360990"/>
              <a:gd name="connsiteX69" fmla="*/ 1445363 w 3252899"/>
              <a:gd name="connsiteY69" fmla="*/ 300817 h 2360990"/>
              <a:gd name="connsiteX70" fmla="*/ 1453145 w 3252899"/>
              <a:gd name="connsiteY70" fmla="*/ 287497 h 2360990"/>
              <a:gd name="connsiteX71" fmla="*/ 1440211 w 3252899"/>
              <a:gd name="connsiteY71" fmla="*/ 254453 h 2360990"/>
              <a:gd name="connsiteX72" fmla="*/ 1294163 w 3252899"/>
              <a:gd name="connsiteY72" fmla="*/ 194161 h 2360990"/>
              <a:gd name="connsiteX73" fmla="*/ 1205816 w 3252899"/>
              <a:gd name="connsiteY73" fmla="*/ 195210 h 2360990"/>
              <a:gd name="connsiteX74" fmla="*/ 1024046 w 3252899"/>
              <a:gd name="connsiteY74" fmla="*/ 58897 h 2360990"/>
              <a:gd name="connsiteX75" fmla="*/ 901942 w 3252899"/>
              <a:gd name="connsiteY75" fmla="*/ 15200 h 2360990"/>
              <a:gd name="connsiteX76" fmla="*/ 907027 w 3252899"/>
              <a:gd name="connsiteY76" fmla="*/ 45817 h 2360990"/>
              <a:gd name="connsiteX77" fmla="*/ 878692 w 3252899"/>
              <a:gd name="connsiteY77" fmla="*/ 56119 h 2360990"/>
              <a:gd name="connsiteX78" fmla="*/ 858086 w 3252899"/>
              <a:gd name="connsiteY78" fmla="*/ 84452 h 2360990"/>
              <a:gd name="connsiteX79" fmla="*/ 870965 w 3252899"/>
              <a:gd name="connsiteY79" fmla="*/ 123088 h 2360990"/>
              <a:gd name="connsiteX80" fmla="*/ 948237 w 3252899"/>
              <a:gd name="connsiteY80" fmla="*/ 123088 h 2360990"/>
              <a:gd name="connsiteX81" fmla="*/ 971421 w 3252899"/>
              <a:gd name="connsiteY81" fmla="*/ 177180 h 2360990"/>
              <a:gd name="connsiteX82" fmla="*/ 1010057 w 3252899"/>
              <a:gd name="connsiteY82" fmla="*/ 208089 h 2360990"/>
              <a:gd name="connsiteX83" fmla="*/ 1038391 w 3252899"/>
              <a:gd name="connsiteY83" fmla="*/ 226120 h 2360990"/>
              <a:gd name="connsiteX84" fmla="*/ 1027025 w 3252899"/>
              <a:gd name="connsiteY84" fmla="*/ 276018 h 2360990"/>
              <a:gd name="connsiteX85" fmla="*/ 981694 w 3252899"/>
              <a:gd name="connsiteY85" fmla="*/ 289227 h 2360990"/>
              <a:gd name="connsiteX86" fmla="*/ 899374 w 3252899"/>
              <a:gd name="connsiteY86" fmla="*/ 215892 h 2360990"/>
              <a:gd name="connsiteX87" fmla="*/ 783260 w 3252899"/>
              <a:gd name="connsiteY87" fmla="*/ 185099 h 2360990"/>
              <a:gd name="connsiteX0" fmla="*/ 795446 w 3252899"/>
              <a:gd name="connsiteY0" fmla="*/ 278924 h 2371467"/>
              <a:gd name="connsiteX1" fmla="*/ 854663 w 3252899"/>
              <a:gd name="connsiteY1" fmla="*/ 336074 h 2371467"/>
              <a:gd name="connsiteX2" fmla="*/ 877996 w 3252899"/>
              <a:gd name="connsiteY2" fmla="*/ 463074 h 2371467"/>
              <a:gd name="connsiteX3" fmla="*/ 833546 w 3252899"/>
              <a:gd name="connsiteY3" fmla="*/ 513874 h 2371467"/>
              <a:gd name="connsiteX4" fmla="*/ 770046 w 3252899"/>
              <a:gd name="connsiteY4" fmla="*/ 577374 h 2371467"/>
              <a:gd name="connsiteX5" fmla="*/ 725596 w 3252899"/>
              <a:gd name="connsiteY5" fmla="*/ 786924 h 2371467"/>
              <a:gd name="connsiteX6" fmla="*/ 738296 w 3252899"/>
              <a:gd name="connsiteY6" fmla="*/ 952024 h 2371467"/>
              <a:gd name="connsiteX7" fmla="*/ 890696 w 3252899"/>
              <a:gd name="connsiteY7" fmla="*/ 1110774 h 2371467"/>
              <a:gd name="connsiteX8" fmla="*/ 763696 w 3252899"/>
              <a:gd name="connsiteY8" fmla="*/ 1212374 h 2371467"/>
              <a:gd name="connsiteX9" fmla="*/ 477946 w 3252899"/>
              <a:gd name="connsiteY9" fmla="*/ 1250474 h 2371467"/>
              <a:gd name="connsiteX10" fmla="*/ 338246 w 3252899"/>
              <a:gd name="connsiteY10" fmla="*/ 1358424 h 2371467"/>
              <a:gd name="connsiteX11" fmla="*/ 306496 w 3252899"/>
              <a:gd name="connsiteY11" fmla="*/ 1409224 h 2371467"/>
              <a:gd name="connsiteX12" fmla="*/ 293796 w 3252899"/>
              <a:gd name="connsiteY12" fmla="*/ 1510824 h 2371467"/>
              <a:gd name="connsiteX13" fmla="*/ 306496 w 3252899"/>
              <a:gd name="connsiteY13" fmla="*/ 1574324 h 2371467"/>
              <a:gd name="connsiteX14" fmla="*/ 810 w 3252899"/>
              <a:gd name="connsiteY14" fmla="*/ 1924903 h 2371467"/>
              <a:gd name="connsiteX15" fmla="*/ 219220 w 3252899"/>
              <a:gd name="connsiteY15" fmla="*/ 2065047 h 2371467"/>
              <a:gd name="connsiteX16" fmla="*/ 284197 w 3252899"/>
              <a:gd name="connsiteY16" fmla="*/ 2139769 h 2371467"/>
              <a:gd name="connsiteX17" fmla="*/ 261750 w 3252899"/>
              <a:gd name="connsiteY17" fmla="*/ 2238268 h 2371467"/>
              <a:gd name="connsiteX18" fmla="*/ 566846 w 3252899"/>
              <a:gd name="connsiteY18" fmla="*/ 2177574 h 2371467"/>
              <a:gd name="connsiteX19" fmla="*/ 801796 w 3252899"/>
              <a:gd name="connsiteY19" fmla="*/ 2234724 h 2371467"/>
              <a:gd name="connsiteX20" fmla="*/ 1335196 w 3252899"/>
              <a:gd name="connsiteY20" fmla="*/ 2368074 h 2371467"/>
              <a:gd name="connsiteX21" fmla="*/ 1824146 w 3252899"/>
              <a:gd name="connsiteY21" fmla="*/ 2329974 h 2371467"/>
              <a:gd name="connsiteX22" fmla="*/ 2274996 w 3252899"/>
              <a:gd name="connsiteY22" fmla="*/ 2310924 h 2371467"/>
              <a:gd name="connsiteX23" fmla="*/ 2548046 w 3252899"/>
              <a:gd name="connsiteY23" fmla="*/ 2317274 h 2371467"/>
              <a:gd name="connsiteX24" fmla="*/ 2871896 w 3252899"/>
              <a:gd name="connsiteY24" fmla="*/ 2075974 h 2371467"/>
              <a:gd name="connsiteX25" fmla="*/ 2833796 w 3252899"/>
              <a:gd name="connsiteY25" fmla="*/ 1904524 h 2371467"/>
              <a:gd name="connsiteX26" fmla="*/ 2948096 w 3252899"/>
              <a:gd name="connsiteY26" fmla="*/ 1675924 h 2371467"/>
              <a:gd name="connsiteX27" fmla="*/ 3252896 w 3252899"/>
              <a:gd name="connsiteY27" fmla="*/ 1421924 h 2371467"/>
              <a:gd name="connsiteX28" fmla="*/ 2941746 w 3252899"/>
              <a:gd name="connsiteY28" fmla="*/ 1104424 h 2371467"/>
              <a:gd name="connsiteX29" fmla="*/ 2732196 w 3252899"/>
              <a:gd name="connsiteY29" fmla="*/ 920274 h 2371467"/>
              <a:gd name="connsiteX30" fmla="*/ 2617896 w 3252899"/>
              <a:gd name="connsiteY30" fmla="*/ 564674 h 2371467"/>
              <a:gd name="connsiteX31" fmla="*/ 2332146 w 3252899"/>
              <a:gd name="connsiteY31" fmla="*/ 278924 h 2371467"/>
              <a:gd name="connsiteX32" fmla="*/ 2274996 w 3252899"/>
              <a:gd name="connsiteY32" fmla="*/ 164624 h 2371467"/>
              <a:gd name="connsiteX33" fmla="*/ 2147996 w 3252899"/>
              <a:gd name="connsiteY33" fmla="*/ 12224 h 2371467"/>
              <a:gd name="connsiteX34" fmla="*/ 1906696 w 3252899"/>
              <a:gd name="connsiteY34" fmla="*/ 513874 h 2371467"/>
              <a:gd name="connsiteX35" fmla="*/ 1767335 w 3252899"/>
              <a:gd name="connsiteY35" fmla="*/ 398870 h 2371467"/>
              <a:gd name="connsiteX36" fmla="*/ 1780214 w 3252899"/>
              <a:gd name="connsiteY36" fmla="*/ 347355 h 2371467"/>
              <a:gd name="connsiteX37" fmla="*/ 1785366 w 3252899"/>
              <a:gd name="connsiteY37" fmla="*/ 308718 h 2371467"/>
              <a:gd name="connsiteX38" fmla="*/ 1713316 w 3252899"/>
              <a:gd name="connsiteY38" fmla="*/ 221542 h 2371467"/>
              <a:gd name="connsiteX39" fmla="*/ 1677183 w 3252899"/>
              <a:gd name="connsiteY39" fmla="*/ 213414 h 2371467"/>
              <a:gd name="connsiteX40" fmla="*/ 1543242 w 3252899"/>
              <a:gd name="connsiteY40" fmla="*/ 246899 h 2371467"/>
              <a:gd name="connsiteX41" fmla="*/ 1532939 w 3252899"/>
              <a:gd name="connsiteY41" fmla="*/ 267506 h 2371467"/>
              <a:gd name="connsiteX42" fmla="*/ 1517485 w 3252899"/>
              <a:gd name="connsiteY42" fmla="*/ 306142 h 2371467"/>
              <a:gd name="connsiteX43" fmla="*/ 1563848 w 3252899"/>
              <a:gd name="connsiteY43" fmla="*/ 344779 h 2371467"/>
              <a:gd name="connsiteX44" fmla="*/ 1558698 w 3252899"/>
              <a:gd name="connsiteY44" fmla="*/ 388568 h 2371467"/>
              <a:gd name="connsiteX45" fmla="*/ 1538091 w 3252899"/>
              <a:gd name="connsiteY45" fmla="*/ 416900 h 2371467"/>
              <a:gd name="connsiteX46" fmla="*/ 1478795 w 3252899"/>
              <a:gd name="connsiteY46" fmla="*/ 465114 h 2371467"/>
              <a:gd name="connsiteX47" fmla="*/ 1437636 w 3252899"/>
              <a:gd name="connsiteY47" fmla="*/ 535386 h 2371467"/>
              <a:gd name="connsiteX48" fmla="*/ 1355211 w 3252899"/>
              <a:gd name="connsiteY48" fmla="*/ 561144 h 2371467"/>
              <a:gd name="connsiteX49" fmla="*/ 1334605 w 3252899"/>
              <a:gd name="connsiteY49" fmla="*/ 617812 h 2371467"/>
              <a:gd name="connsiteX50" fmla="*/ 1313999 w 3252899"/>
              <a:gd name="connsiteY50" fmla="*/ 610084 h 2371467"/>
              <a:gd name="connsiteX51" fmla="*/ 1272786 w 3252899"/>
              <a:gd name="connsiteY51" fmla="*/ 602356 h 2371467"/>
              <a:gd name="connsiteX52" fmla="*/ 1182634 w 3252899"/>
              <a:gd name="connsiteY52" fmla="*/ 602355 h 2371467"/>
              <a:gd name="connsiteX53" fmla="*/ 1130976 w 3252899"/>
              <a:gd name="connsiteY53" fmla="*/ 588697 h 2371467"/>
              <a:gd name="connsiteX54" fmla="*/ 1071876 w 3252899"/>
              <a:gd name="connsiteY54" fmla="*/ 566295 h 2371467"/>
              <a:gd name="connsiteX55" fmla="*/ 1102784 w 3252899"/>
              <a:gd name="connsiteY55" fmla="*/ 543113 h 2371467"/>
              <a:gd name="connsiteX56" fmla="*/ 1172332 w 3252899"/>
              <a:gd name="connsiteY56" fmla="*/ 555992 h 2371467"/>
              <a:gd name="connsiteX57" fmla="*/ 1177482 w 3252899"/>
              <a:gd name="connsiteY57" fmla="*/ 574022 h 2371467"/>
              <a:gd name="connsiteX58" fmla="*/ 1228998 w 3252899"/>
              <a:gd name="connsiteY58" fmla="*/ 584326 h 2371467"/>
              <a:gd name="connsiteX59" fmla="*/ 1272786 w 3252899"/>
              <a:gd name="connsiteY59" fmla="*/ 555992 h 2371467"/>
              <a:gd name="connsiteX60" fmla="*/ 1265058 w 3252899"/>
              <a:gd name="connsiteY60" fmla="*/ 522508 h 2371467"/>
              <a:gd name="connsiteX61" fmla="*/ 1326877 w 3252899"/>
              <a:gd name="connsiteY61" fmla="*/ 507053 h 2371467"/>
              <a:gd name="connsiteX62" fmla="*/ 1339023 w 3252899"/>
              <a:gd name="connsiteY62" fmla="*/ 477510 h 2371467"/>
              <a:gd name="connsiteX63" fmla="*/ 1362938 w 3252899"/>
              <a:gd name="connsiteY63" fmla="*/ 458113 h 2371467"/>
              <a:gd name="connsiteX64" fmla="*/ 1370666 w 3252899"/>
              <a:gd name="connsiteY64" fmla="*/ 424628 h 2371467"/>
              <a:gd name="connsiteX65" fmla="*/ 1411878 w 3252899"/>
              <a:gd name="connsiteY65" fmla="*/ 414325 h 2371467"/>
              <a:gd name="connsiteX66" fmla="*/ 1427333 w 3252899"/>
              <a:gd name="connsiteY66" fmla="*/ 383415 h 2371467"/>
              <a:gd name="connsiteX67" fmla="*/ 1414454 w 3252899"/>
              <a:gd name="connsiteY67" fmla="*/ 355082 h 2371467"/>
              <a:gd name="connsiteX68" fmla="*/ 1445363 w 3252899"/>
              <a:gd name="connsiteY68" fmla="*/ 311294 h 2371467"/>
              <a:gd name="connsiteX69" fmla="*/ 1453145 w 3252899"/>
              <a:gd name="connsiteY69" fmla="*/ 297974 h 2371467"/>
              <a:gd name="connsiteX70" fmla="*/ 1440211 w 3252899"/>
              <a:gd name="connsiteY70" fmla="*/ 264930 h 2371467"/>
              <a:gd name="connsiteX71" fmla="*/ 1294163 w 3252899"/>
              <a:gd name="connsiteY71" fmla="*/ 204638 h 2371467"/>
              <a:gd name="connsiteX72" fmla="*/ 1205816 w 3252899"/>
              <a:gd name="connsiteY72" fmla="*/ 205687 h 2371467"/>
              <a:gd name="connsiteX73" fmla="*/ 1024046 w 3252899"/>
              <a:gd name="connsiteY73" fmla="*/ 69374 h 2371467"/>
              <a:gd name="connsiteX74" fmla="*/ 901942 w 3252899"/>
              <a:gd name="connsiteY74" fmla="*/ 25677 h 2371467"/>
              <a:gd name="connsiteX75" fmla="*/ 907027 w 3252899"/>
              <a:gd name="connsiteY75" fmla="*/ 56294 h 2371467"/>
              <a:gd name="connsiteX76" fmla="*/ 878692 w 3252899"/>
              <a:gd name="connsiteY76" fmla="*/ 66596 h 2371467"/>
              <a:gd name="connsiteX77" fmla="*/ 858086 w 3252899"/>
              <a:gd name="connsiteY77" fmla="*/ 94929 h 2371467"/>
              <a:gd name="connsiteX78" fmla="*/ 870965 w 3252899"/>
              <a:gd name="connsiteY78" fmla="*/ 133565 h 2371467"/>
              <a:gd name="connsiteX79" fmla="*/ 948237 w 3252899"/>
              <a:gd name="connsiteY79" fmla="*/ 133565 h 2371467"/>
              <a:gd name="connsiteX80" fmla="*/ 971421 w 3252899"/>
              <a:gd name="connsiteY80" fmla="*/ 187657 h 2371467"/>
              <a:gd name="connsiteX81" fmla="*/ 1010057 w 3252899"/>
              <a:gd name="connsiteY81" fmla="*/ 218566 h 2371467"/>
              <a:gd name="connsiteX82" fmla="*/ 1038391 w 3252899"/>
              <a:gd name="connsiteY82" fmla="*/ 236597 h 2371467"/>
              <a:gd name="connsiteX83" fmla="*/ 1027025 w 3252899"/>
              <a:gd name="connsiteY83" fmla="*/ 286495 h 2371467"/>
              <a:gd name="connsiteX84" fmla="*/ 981694 w 3252899"/>
              <a:gd name="connsiteY84" fmla="*/ 299704 h 2371467"/>
              <a:gd name="connsiteX85" fmla="*/ 899374 w 3252899"/>
              <a:gd name="connsiteY85" fmla="*/ 226369 h 2371467"/>
              <a:gd name="connsiteX86" fmla="*/ 783260 w 3252899"/>
              <a:gd name="connsiteY86" fmla="*/ 195576 h 2371467"/>
              <a:gd name="connsiteX0" fmla="*/ 795446 w 3252899"/>
              <a:gd name="connsiteY0" fmla="*/ 278924 h 2371467"/>
              <a:gd name="connsiteX1" fmla="*/ 854663 w 3252899"/>
              <a:gd name="connsiteY1" fmla="*/ 336074 h 2371467"/>
              <a:gd name="connsiteX2" fmla="*/ 877996 w 3252899"/>
              <a:gd name="connsiteY2" fmla="*/ 463074 h 2371467"/>
              <a:gd name="connsiteX3" fmla="*/ 833546 w 3252899"/>
              <a:gd name="connsiteY3" fmla="*/ 513874 h 2371467"/>
              <a:gd name="connsiteX4" fmla="*/ 770046 w 3252899"/>
              <a:gd name="connsiteY4" fmla="*/ 577374 h 2371467"/>
              <a:gd name="connsiteX5" fmla="*/ 725596 w 3252899"/>
              <a:gd name="connsiteY5" fmla="*/ 786924 h 2371467"/>
              <a:gd name="connsiteX6" fmla="*/ 738296 w 3252899"/>
              <a:gd name="connsiteY6" fmla="*/ 952024 h 2371467"/>
              <a:gd name="connsiteX7" fmla="*/ 890696 w 3252899"/>
              <a:gd name="connsiteY7" fmla="*/ 1110774 h 2371467"/>
              <a:gd name="connsiteX8" fmla="*/ 763696 w 3252899"/>
              <a:gd name="connsiteY8" fmla="*/ 1212374 h 2371467"/>
              <a:gd name="connsiteX9" fmla="*/ 477946 w 3252899"/>
              <a:gd name="connsiteY9" fmla="*/ 1250474 h 2371467"/>
              <a:gd name="connsiteX10" fmla="*/ 338246 w 3252899"/>
              <a:gd name="connsiteY10" fmla="*/ 1358424 h 2371467"/>
              <a:gd name="connsiteX11" fmla="*/ 306496 w 3252899"/>
              <a:gd name="connsiteY11" fmla="*/ 1409224 h 2371467"/>
              <a:gd name="connsiteX12" fmla="*/ 293796 w 3252899"/>
              <a:gd name="connsiteY12" fmla="*/ 1510824 h 2371467"/>
              <a:gd name="connsiteX13" fmla="*/ 306496 w 3252899"/>
              <a:gd name="connsiteY13" fmla="*/ 1574324 h 2371467"/>
              <a:gd name="connsiteX14" fmla="*/ 810 w 3252899"/>
              <a:gd name="connsiteY14" fmla="*/ 1924903 h 2371467"/>
              <a:gd name="connsiteX15" fmla="*/ 219220 w 3252899"/>
              <a:gd name="connsiteY15" fmla="*/ 2065047 h 2371467"/>
              <a:gd name="connsiteX16" fmla="*/ 284197 w 3252899"/>
              <a:gd name="connsiteY16" fmla="*/ 2139769 h 2371467"/>
              <a:gd name="connsiteX17" fmla="*/ 261750 w 3252899"/>
              <a:gd name="connsiteY17" fmla="*/ 2238268 h 2371467"/>
              <a:gd name="connsiteX18" fmla="*/ 566846 w 3252899"/>
              <a:gd name="connsiteY18" fmla="*/ 2177574 h 2371467"/>
              <a:gd name="connsiteX19" fmla="*/ 801796 w 3252899"/>
              <a:gd name="connsiteY19" fmla="*/ 2234724 h 2371467"/>
              <a:gd name="connsiteX20" fmla="*/ 1335196 w 3252899"/>
              <a:gd name="connsiteY20" fmla="*/ 2368074 h 2371467"/>
              <a:gd name="connsiteX21" fmla="*/ 1824146 w 3252899"/>
              <a:gd name="connsiteY21" fmla="*/ 2329974 h 2371467"/>
              <a:gd name="connsiteX22" fmla="*/ 2274996 w 3252899"/>
              <a:gd name="connsiteY22" fmla="*/ 2310924 h 2371467"/>
              <a:gd name="connsiteX23" fmla="*/ 2548046 w 3252899"/>
              <a:gd name="connsiteY23" fmla="*/ 2317274 h 2371467"/>
              <a:gd name="connsiteX24" fmla="*/ 2871896 w 3252899"/>
              <a:gd name="connsiteY24" fmla="*/ 2075974 h 2371467"/>
              <a:gd name="connsiteX25" fmla="*/ 2833796 w 3252899"/>
              <a:gd name="connsiteY25" fmla="*/ 1904524 h 2371467"/>
              <a:gd name="connsiteX26" fmla="*/ 2948096 w 3252899"/>
              <a:gd name="connsiteY26" fmla="*/ 1675924 h 2371467"/>
              <a:gd name="connsiteX27" fmla="*/ 3252896 w 3252899"/>
              <a:gd name="connsiteY27" fmla="*/ 1421924 h 2371467"/>
              <a:gd name="connsiteX28" fmla="*/ 2941746 w 3252899"/>
              <a:gd name="connsiteY28" fmla="*/ 1104424 h 2371467"/>
              <a:gd name="connsiteX29" fmla="*/ 2732196 w 3252899"/>
              <a:gd name="connsiteY29" fmla="*/ 920274 h 2371467"/>
              <a:gd name="connsiteX30" fmla="*/ 2617896 w 3252899"/>
              <a:gd name="connsiteY30" fmla="*/ 564674 h 2371467"/>
              <a:gd name="connsiteX31" fmla="*/ 2332146 w 3252899"/>
              <a:gd name="connsiteY31" fmla="*/ 278924 h 2371467"/>
              <a:gd name="connsiteX32" fmla="*/ 2274996 w 3252899"/>
              <a:gd name="connsiteY32" fmla="*/ 164624 h 2371467"/>
              <a:gd name="connsiteX33" fmla="*/ 2147996 w 3252899"/>
              <a:gd name="connsiteY33" fmla="*/ 12224 h 2371467"/>
              <a:gd name="connsiteX34" fmla="*/ 1906696 w 3252899"/>
              <a:gd name="connsiteY34" fmla="*/ 513874 h 2371467"/>
              <a:gd name="connsiteX35" fmla="*/ 1775062 w 3252899"/>
              <a:gd name="connsiteY35" fmla="*/ 401446 h 2371467"/>
              <a:gd name="connsiteX36" fmla="*/ 1780214 w 3252899"/>
              <a:gd name="connsiteY36" fmla="*/ 347355 h 2371467"/>
              <a:gd name="connsiteX37" fmla="*/ 1785366 w 3252899"/>
              <a:gd name="connsiteY37" fmla="*/ 308718 h 2371467"/>
              <a:gd name="connsiteX38" fmla="*/ 1713316 w 3252899"/>
              <a:gd name="connsiteY38" fmla="*/ 221542 h 2371467"/>
              <a:gd name="connsiteX39" fmla="*/ 1677183 w 3252899"/>
              <a:gd name="connsiteY39" fmla="*/ 213414 h 2371467"/>
              <a:gd name="connsiteX40" fmla="*/ 1543242 w 3252899"/>
              <a:gd name="connsiteY40" fmla="*/ 246899 h 2371467"/>
              <a:gd name="connsiteX41" fmla="*/ 1532939 w 3252899"/>
              <a:gd name="connsiteY41" fmla="*/ 267506 h 2371467"/>
              <a:gd name="connsiteX42" fmla="*/ 1517485 w 3252899"/>
              <a:gd name="connsiteY42" fmla="*/ 306142 h 2371467"/>
              <a:gd name="connsiteX43" fmla="*/ 1563848 w 3252899"/>
              <a:gd name="connsiteY43" fmla="*/ 344779 h 2371467"/>
              <a:gd name="connsiteX44" fmla="*/ 1558698 w 3252899"/>
              <a:gd name="connsiteY44" fmla="*/ 388568 h 2371467"/>
              <a:gd name="connsiteX45" fmla="*/ 1538091 w 3252899"/>
              <a:gd name="connsiteY45" fmla="*/ 416900 h 2371467"/>
              <a:gd name="connsiteX46" fmla="*/ 1478795 w 3252899"/>
              <a:gd name="connsiteY46" fmla="*/ 465114 h 2371467"/>
              <a:gd name="connsiteX47" fmla="*/ 1437636 w 3252899"/>
              <a:gd name="connsiteY47" fmla="*/ 535386 h 2371467"/>
              <a:gd name="connsiteX48" fmla="*/ 1355211 w 3252899"/>
              <a:gd name="connsiteY48" fmla="*/ 561144 h 2371467"/>
              <a:gd name="connsiteX49" fmla="*/ 1334605 w 3252899"/>
              <a:gd name="connsiteY49" fmla="*/ 617812 h 2371467"/>
              <a:gd name="connsiteX50" fmla="*/ 1313999 w 3252899"/>
              <a:gd name="connsiteY50" fmla="*/ 610084 h 2371467"/>
              <a:gd name="connsiteX51" fmla="*/ 1272786 w 3252899"/>
              <a:gd name="connsiteY51" fmla="*/ 602356 h 2371467"/>
              <a:gd name="connsiteX52" fmla="*/ 1182634 w 3252899"/>
              <a:gd name="connsiteY52" fmla="*/ 602355 h 2371467"/>
              <a:gd name="connsiteX53" fmla="*/ 1130976 w 3252899"/>
              <a:gd name="connsiteY53" fmla="*/ 588697 h 2371467"/>
              <a:gd name="connsiteX54" fmla="*/ 1071876 w 3252899"/>
              <a:gd name="connsiteY54" fmla="*/ 566295 h 2371467"/>
              <a:gd name="connsiteX55" fmla="*/ 1102784 w 3252899"/>
              <a:gd name="connsiteY55" fmla="*/ 543113 h 2371467"/>
              <a:gd name="connsiteX56" fmla="*/ 1172332 w 3252899"/>
              <a:gd name="connsiteY56" fmla="*/ 555992 h 2371467"/>
              <a:gd name="connsiteX57" fmla="*/ 1177482 w 3252899"/>
              <a:gd name="connsiteY57" fmla="*/ 574022 h 2371467"/>
              <a:gd name="connsiteX58" fmla="*/ 1228998 w 3252899"/>
              <a:gd name="connsiteY58" fmla="*/ 584326 h 2371467"/>
              <a:gd name="connsiteX59" fmla="*/ 1272786 w 3252899"/>
              <a:gd name="connsiteY59" fmla="*/ 555992 h 2371467"/>
              <a:gd name="connsiteX60" fmla="*/ 1265058 w 3252899"/>
              <a:gd name="connsiteY60" fmla="*/ 522508 h 2371467"/>
              <a:gd name="connsiteX61" fmla="*/ 1326877 w 3252899"/>
              <a:gd name="connsiteY61" fmla="*/ 507053 h 2371467"/>
              <a:gd name="connsiteX62" fmla="*/ 1339023 w 3252899"/>
              <a:gd name="connsiteY62" fmla="*/ 477510 h 2371467"/>
              <a:gd name="connsiteX63" fmla="*/ 1362938 w 3252899"/>
              <a:gd name="connsiteY63" fmla="*/ 458113 h 2371467"/>
              <a:gd name="connsiteX64" fmla="*/ 1370666 w 3252899"/>
              <a:gd name="connsiteY64" fmla="*/ 424628 h 2371467"/>
              <a:gd name="connsiteX65" fmla="*/ 1411878 w 3252899"/>
              <a:gd name="connsiteY65" fmla="*/ 414325 h 2371467"/>
              <a:gd name="connsiteX66" fmla="*/ 1427333 w 3252899"/>
              <a:gd name="connsiteY66" fmla="*/ 383415 h 2371467"/>
              <a:gd name="connsiteX67" fmla="*/ 1414454 w 3252899"/>
              <a:gd name="connsiteY67" fmla="*/ 355082 h 2371467"/>
              <a:gd name="connsiteX68" fmla="*/ 1445363 w 3252899"/>
              <a:gd name="connsiteY68" fmla="*/ 311294 h 2371467"/>
              <a:gd name="connsiteX69" fmla="*/ 1453145 w 3252899"/>
              <a:gd name="connsiteY69" fmla="*/ 297974 h 2371467"/>
              <a:gd name="connsiteX70" fmla="*/ 1440211 w 3252899"/>
              <a:gd name="connsiteY70" fmla="*/ 264930 h 2371467"/>
              <a:gd name="connsiteX71" fmla="*/ 1294163 w 3252899"/>
              <a:gd name="connsiteY71" fmla="*/ 204638 h 2371467"/>
              <a:gd name="connsiteX72" fmla="*/ 1205816 w 3252899"/>
              <a:gd name="connsiteY72" fmla="*/ 205687 h 2371467"/>
              <a:gd name="connsiteX73" fmla="*/ 1024046 w 3252899"/>
              <a:gd name="connsiteY73" fmla="*/ 69374 h 2371467"/>
              <a:gd name="connsiteX74" fmla="*/ 901942 w 3252899"/>
              <a:gd name="connsiteY74" fmla="*/ 25677 h 2371467"/>
              <a:gd name="connsiteX75" fmla="*/ 907027 w 3252899"/>
              <a:gd name="connsiteY75" fmla="*/ 56294 h 2371467"/>
              <a:gd name="connsiteX76" fmla="*/ 878692 w 3252899"/>
              <a:gd name="connsiteY76" fmla="*/ 66596 h 2371467"/>
              <a:gd name="connsiteX77" fmla="*/ 858086 w 3252899"/>
              <a:gd name="connsiteY77" fmla="*/ 94929 h 2371467"/>
              <a:gd name="connsiteX78" fmla="*/ 870965 w 3252899"/>
              <a:gd name="connsiteY78" fmla="*/ 133565 h 2371467"/>
              <a:gd name="connsiteX79" fmla="*/ 948237 w 3252899"/>
              <a:gd name="connsiteY79" fmla="*/ 133565 h 2371467"/>
              <a:gd name="connsiteX80" fmla="*/ 971421 w 3252899"/>
              <a:gd name="connsiteY80" fmla="*/ 187657 h 2371467"/>
              <a:gd name="connsiteX81" fmla="*/ 1010057 w 3252899"/>
              <a:gd name="connsiteY81" fmla="*/ 218566 h 2371467"/>
              <a:gd name="connsiteX82" fmla="*/ 1038391 w 3252899"/>
              <a:gd name="connsiteY82" fmla="*/ 236597 h 2371467"/>
              <a:gd name="connsiteX83" fmla="*/ 1027025 w 3252899"/>
              <a:gd name="connsiteY83" fmla="*/ 286495 h 2371467"/>
              <a:gd name="connsiteX84" fmla="*/ 981694 w 3252899"/>
              <a:gd name="connsiteY84" fmla="*/ 299704 h 2371467"/>
              <a:gd name="connsiteX85" fmla="*/ 899374 w 3252899"/>
              <a:gd name="connsiteY85" fmla="*/ 226369 h 2371467"/>
              <a:gd name="connsiteX86" fmla="*/ 783260 w 3252899"/>
              <a:gd name="connsiteY86" fmla="*/ 195576 h 2371467"/>
              <a:gd name="connsiteX0" fmla="*/ 795446 w 3252899"/>
              <a:gd name="connsiteY0" fmla="*/ 278924 h 2371467"/>
              <a:gd name="connsiteX1" fmla="*/ 854663 w 3252899"/>
              <a:gd name="connsiteY1" fmla="*/ 336074 h 2371467"/>
              <a:gd name="connsiteX2" fmla="*/ 877996 w 3252899"/>
              <a:gd name="connsiteY2" fmla="*/ 463074 h 2371467"/>
              <a:gd name="connsiteX3" fmla="*/ 833546 w 3252899"/>
              <a:gd name="connsiteY3" fmla="*/ 513874 h 2371467"/>
              <a:gd name="connsiteX4" fmla="*/ 770046 w 3252899"/>
              <a:gd name="connsiteY4" fmla="*/ 577374 h 2371467"/>
              <a:gd name="connsiteX5" fmla="*/ 725596 w 3252899"/>
              <a:gd name="connsiteY5" fmla="*/ 786924 h 2371467"/>
              <a:gd name="connsiteX6" fmla="*/ 738296 w 3252899"/>
              <a:gd name="connsiteY6" fmla="*/ 952024 h 2371467"/>
              <a:gd name="connsiteX7" fmla="*/ 890696 w 3252899"/>
              <a:gd name="connsiteY7" fmla="*/ 1110774 h 2371467"/>
              <a:gd name="connsiteX8" fmla="*/ 763696 w 3252899"/>
              <a:gd name="connsiteY8" fmla="*/ 1212374 h 2371467"/>
              <a:gd name="connsiteX9" fmla="*/ 477946 w 3252899"/>
              <a:gd name="connsiteY9" fmla="*/ 1250474 h 2371467"/>
              <a:gd name="connsiteX10" fmla="*/ 338246 w 3252899"/>
              <a:gd name="connsiteY10" fmla="*/ 1358424 h 2371467"/>
              <a:gd name="connsiteX11" fmla="*/ 306496 w 3252899"/>
              <a:gd name="connsiteY11" fmla="*/ 1409224 h 2371467"/>
              <a:gd name="connsiteX12" fmla="*/ 293796 w 3252899"/>
              <a:gd name="connsiteY12" fmla="*/ 1510824 h 2371467"/>
              <a:gd name="connsiteX13" fmla="*/ 306496 w 3252899"/>
              <a:gd name="connsiteY13" fmla="*/ 1574324 h 2371467"/>
              <a:gd name="connsiteX14" fmla="*/ 810 w 3252899"/>
              <a:gd name="connsiteY14" fmla="*/ 1924903 h 2371467"/>
              <a:gd name="connsiteX15" fmla="*/ 219220 w 3252899"/>
              <a:gd name="connsiteY15" fmla="*/ 2065047 h 2371467"/>
              <a:gd name="connsiteX16" fmla="*/ 284197 w 3252899"/>
              <a:gd name="connsiteY16" fmla="*/ 2139769 h 2371467"/>
              <a:gd name="connsiteX17" fmla="*/ 261750 w 3252899"/>
              <a:gd name="connsiteY17" fmla="*/ 2238268 h 2371467"/>
              <a:gd name="connsiteX18" fmla="*/ 566846 w 3252899"/>
              <a:gd name="connsiteY18" fmla="*/ 2177574 h 2371467"/>
              <a:gd name="connsiteX19" fmla="*/ 801796 w 3252899"/>
              <a:gd name="connsiteY19" fmla="*/ 2234724 h 2371467"/>
              <a:gd name="connsiteX20" fmla="*/ 1335196 w 3252899"/>
              <a:gd name="connsiteY20" fmla="*/ 2368074 h 2371467"/>
              <a:gd name="connsiteX21" fmla="*/ 1824146 w 3252899"/>
              <a:gd name="connsiteY21" fmla="*/ 2329974 h 2371467"/>
              <a:gd name="connsiteX22" fmla="*/ 2274996 w 3252899"/>
              <a:gd name="connsiteY22" fmla="*/ 2310924 h 2371467"/>
              <a:gd name="connsiteX23" fmla="*/ 2548046 w 3252899"/>
              <a:gd name="connsiteY23" fmla="*/ 2317274 h 2371467"/>
              <a:gd name="connsiteX24" fmla="*/ 2871896 w 3252899"/>
              <a:gd name="connsiteY24" fmla="*/ 2075974 h 2371467"/>
              <a:gd name="connsiteX25" fmla="*/ 2833796 w 3252899"/>
              <a:gd name="connsiteY25" fmla="*/ 1904524 h 2371467"/>
              <a:gd name="connsiteX26" fmla="*/ 2948096 w 3252899"/>
              <a:gd name="connsiteY26" fmla="*/ 1675924 h 2371467"/>
              <a:gd name="connsiteX27" fmla="*/ 3252896 w 3252899"/>
              <a:gd name="connsiteY27" fmla="*/ 1421924 h 2371467"/>
              <a:gd name="connsiteX28" fmla="*/ 2941746 w 3252899"/>
              <a:gd name="connsiteY28" fmla="*/ 1104424 h 2371467"/>
              <a:gd name="connsiteX29" fmla="*/ 2732196 w 3252899"/>
              <a:gd name="connsiteY29" fmla="*/ 920274 h 2371467"/>
              <a:gd name="connsiteX30" fmla="*/ 2617896 w 3252899"/>
              <a:gd name="connsiteY30" fmla="*/ 564674 h 2371467"/>
              <a:gd name="connsiteX31" fmla="*/ 2332146 w 3252899"/>
              <a:gd name="connsiteY31" fmla="*/ 278924 h 2371467"/>
              <a:gd name="connsiteX32" fmla="*/ 2274996 w 3252899"/>
              <a:gd name="connsiteY32" fmla="*/ 164624 h 2371467"/>
              <a:gd name="connsiteX33" fmla="*/ 2147996 w 3252899"/>
              <a:gd name="connsiteY33" fmla="*/ 12224 h 2371467"/>
              <a:gd name="connsiteX34" fmla="*/ 1906696 w 3252899"/>
              <a:gd name="connsiteY34" fmla="*/ 513874 h 2371467"/>
              <a:gd name="connsiteX35" fmla="*/ 1834305 w 3252899"/>
              <a:gd name="connsiteY35" fmla="*/ 445235 h 2371467"/>
              <a:gd name="connsiteX36" fmla="*/ 1775062 w 3252899"/>
              <a:gd name="connsiteY36" fmla="*/ 401446 h 2371467"/>
              <a:gd name="connsiteX37" fmla="*/ 1780214 w 3252899"/>
              <a:gd name="connsiteY37" fmla="*/ 347355 h 2371467"/>
              <a:gd name="connsiteX38" fmla="*/ 1785366 w 3252899"/>
              <a:gd name="connsiteY38" fmla="*/ 308718 h 2371467"/>
              <a:gd name="connsiteX39" fmla="*/ 1713316 w 3252899"/>
              <a:gd name="connsiteY39" fmla="*/ 221542 h 2371467"/>
              <a:gd name="connsiteX40" fmla="*/ 1677183 w 3252899"/>
              <a:gd name="connsiteY40" fmla="*/ 213414 h 2371467"/>
              <a:gd name="connsiteX41" fmla="*/ 1543242 w 3252899"/>
              <a:gd name="connsiteY41" fmla="*/ 246899 h 2371467"/>
              <a:gd name="connsiteX42" fmla="*/ 1532939 w 3252899"/>
              <a:gd name="connsiteY42" fmla="*/ 267506 h 2371467"/>
              <a:gd name="connsiteX43" fmla="*/ 1517485 w 3252899"/>
              <a:gd name="connsiteY43" fmla="*/ 306142 h 2371467"/>
              <a:gd name="connsiteX44" fmla="*/ 1563848 w 3252899"/>
              <a:gd name="connsiteY44" fmla="*/ 344779 h 2371467"/>
              <a:gd name="connsiteX45" fmla="*/ 1558698 w 3252899"/>
              <a:gd name="connsiteY45" fmla="*/ 388568 h 2371467"/>
              <a:gd name="connsiteX46" fmla="*/ 1538091 w 3252899"/>
              <a:gd name="connsiteY46" fmla="*/ 416900 h 2371467"/>
              <a:gd name="connsiteX47" fmla="*/ 1478795 w 3252899"/>
              <a:gd name="connsiteY47" fmla="*/ 465114 h 2371467"/>
              <a:gd name="connsiteX48" fmla="*/ 1437636 w 3252899"/>
              <a:gd name="connsiteY48" fmla="*/ 535386 h 2371467"/>
              <a:gd name="connsiteX49" fmla="*/ 1355211 w 3252899"/>
              <a:gd name="connsiteY49" fmla="*/ 561144 h 2371467"/>
              <a:gd name="connsiteX50" fmla="*/ 1334605 w 3252899"/>
              <a:gd name="connsiteY50" fmla="*/ 617812 h 2371467"/>
              <a:gd name="connsiteX51" fmla="*/ 1313999 w 3252899"/>
              <a:gd name="connsiteY51" fmla="*/ 610084 h 2371467"/>
              <a:gd name="connsiteX52" fmla="*/ 1272786 w 3252899"/>
              <a:gd name="connsiteY52" fmla="*/ 602356 h 2371467"/>
              <a:gd name="connsiteX53" fmla="*/ 1182634 w 3252899"/>
              <a:gd name="connsiteY53" fmla="*/ 602355 h 2371467"/>
              <a:gd name="connsiteX54" fmla="*/ 1130976 w 3252899"/>
              <a:gd name="connsiteY54" fmla="*/ 588697 h 2371467"/>
              <a:gd name="connsiteX55" fmla="*/ 1071876 w 3252899"/>
              <a:gd name="connsiteY55" fmla="*/ 566295 h 2371467"/>
              <a:gd name="connsiteX56" fmla="*/ 1102784 w 3252899"/>
              <a:gd name="connsiteY56" fmla="*/ 543113 h 2371467"/>
              <a:gd name="connsiteX57" fmla="*/ 1172332 w 3252899"/>
              <a:gd name="connsiteY57" fmla="*/ 555992 h 2371467"/>
              <a:gd name="connsiteX58" fmla="*/ 1177482 w 3252899"/>
              <a:gd name="connsiteY58" fmla="*/ 574022 h 2371467"/>
              <a:gd name="connsiteX59" fmla="*/ 1228998 w 3252899"/>
              <a:gd name="connsiteY59" fmla="*/ 584326 h 2371467"/>
              <a:gd name="connsiteX60" fmla="*/ 1272786 w 3252899"/>
              <a:gd name="connsiteY60" fmla="*/ 555992 h 2371467"/>
              <a:gd name="connsiteX61" fmla="*/ 1265058 w 3252899"/>
              <a:gd name="connsiteY61" fmla="*/ 522508 h 2371467"/>
              <a:gd name="connsiteX62" fmla="*/ 1326877 w 3252899"/>
              <a:gd name="connsiteY62" fmla="*/ 507053 h 2371467"/>
              <a:gd name="connsiteX63" fmla="*/ 1339023 w 3252899"/>
              <a:gd name="connsiteY63" fmla="*/ 477510 h 2371467"/>
              <a:gd name="connsiteX64" fmla="*/ 1362938 w 3252899"/>
              <a:gd name="connsiteY64" fmla="*/ 458113 h 2371467"/>
              <a:gd name="connsiteX65" fmla="*/ 1370666 w 3252899"/>
              <a:gd name="connsiteY65" fmla="*/ 424628 h 2371467"/>
              <a:gd name="connsiteX66" fmla="*/ 1411878 w 3252899"/>
              <a:gd name="connsiteY66" fmla="*/ 414325 h 2371467"/>
              <a:gd name="connsiteX67" fmla="*/ 1427333 w 3252899"/>
              <a:gd name="connsiteY67" fmla="*/ 383415 h 2371467"/>
              <a:gd name="connsiteX68" fmla="*/ 1414454 w 3252899"/>
              <a:gd name="connsiteY68" fmla="*/ 355082 h 2371467"/>
              <a:gd name="connsiteX69" fmla="*/ 1445363 w 3252899"/>
              <a:gd name="connsiteY69" fmla="*/ 311294 h 2371467"/>
              <a:gd name="connsiteX70" fmla="*/ 1453145 w 3252899"/>
              <a:gd name="connsiteY70" fmla="*/ 297974 h 2371467"/>
              <a:gd name="connsiteX71" fmla="*/ 1440211 w 3252899"/>
              <a:gd name="connsiteY71" fmla="*/ 264930 h 2371467"/>
              <a:gd name="connsiteX72" fmla="*/ 1294163 w 3252899"/>
              <a:gd name="connsiteY72" fmla="*/ 204638 h 2371467"/>
              <a:gd name="connsiteX73" fmla="*/ 1205816 w 3252899"/>
              <a:gd name="connsiteY73" fmla="*/ 205687 h 2371467"/>
              <a:gd name="connsiteX74" fmla="*/ 1024046 w 3252899"/>
              <a:gd name="connsiteY74" fmla="*/ 69374 h 2371467"/>
              <a:gd name="connsiteX75" fmla="*/ 901942 w 3252899"/>
              <a:gd name="connsiteY75" fmla="*/ 25677 h 2371467"/>
              <a:gd name="connsiteX76" fmla="*/ 907027 w 3252899"/>
              <a:gd name="connsiteY76" fmla="*/ 56294 h 2371467"/>
              <a:gd name="connsiteX77" fmla="*/ 878692 w 3252899"/>
              <a:gd name="connsiteY77" fmla="*/ 66596 h 2371467"/>
              <a:gd name="connsiteX78" fmla="*/ 858086 w 3252899"/>
              <a:gd name="connsiteY78" fmla="*/ 94929 h 2371467"/>
              <a:gd name="connsiteX79" fmla="*/ 870965 w 3252899"/>
              <a:gd name="connsiteY79" fmla="*/ 133565 h 2371467"/>
              <a:gd name="connsiteX80" fmla="*/ 948237 w 3252899"/>
              <a:gd name="connsiteY80" fmla="*/ 133565 h 2371467"/>
              <a:gd name="connsiteX81" fmla="*/ 971421 w 3252899"/>
              <a:gd name="connsiteY81" fmla="*/ 187657 h 2371467"/>
              <a:gd name="connsiteX82" fmla="*/ 1010057 w 3252899"/>
              <a:gd name="connsiteY82" fmla="*/ 218566 h 2371467"/>
              <a:gd name="connsiteX83" fmla="*/ 1038391 w 3252899"/>
              <a:gd name="connsiteY83" fmla="*/ 236597 h 2371467"/>
              <a:gd name="connsiteX84" fmla="*/ 1027025 w 3252899"/>
              <a:gd name="connsiteY84" fmla="*/ 286495 h 2371467"/>
              <a:gd name="connsiteX85" fmla="*/ 981694 w 3252899"/>
              <a:gd name="connsiteY85" fmla="*/ 299704 h 2371467"/>
              <a:gd name="connsiteX86" fmla="*/ 899374 w 3252899"/>
              <a:gd name="connsiteY86" fmla="*/ 226369 h 2371467"/>
              <a:gd name="connsiteX87" fmla="*/ 783260 w 3252899"/>
              <a:gd name="connsiteY87" fmla="*/ 195576 h 2371467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834305 w 3252899"/>
              <a:gd name="connsiteY35" fmla="*/ 440809 h 2367041"/>
              <a:gd name="connsiteX36" fmla="*/ 1775062 w 3252899"/>
              <a:gd name="connsiteY36" fmla="*/ 397020 h 2367041"/>
              <a:gd name="connsiteX37" fmla="*/ 1780214 w 3252899"/>
              <a:gd name="connsiteY37" fmla="*/ 342929 h 2367041"/>
              <a:gd name="connsiteX38" fmla="*/ 1785366 w 3252899"/>
              <a:gd name="connsiteY38" fmla="*/ 304292 h 2367041"/>
              <a:gd name="connsiteX39" fmla="*/ 1713316 w 3252899"/>
              <a:gd name="connsiteY39" fmla="*/ 217116 h 2367041"/>
              <a:gd name="connsiteX40" fmla="*/ 1677183 w 3252899"/>
              <a:gd name="connsiteY40" fmla="*/ 208988 h 2367041"/>
              <a:gd name="connsiteX41" fmla="*/ 1543242 w 3252899"/>
              <a:gd name="connsiteY41" fmla="*/ 242473 h 2367041"/>
              <a:gd name="connsiteX42" fmla="*/ 1532939 w 3252899"/>
              <a:gd name="connsiteY42" fmla="*/ 263080 h 2367041"/>
              <a:gd name="connsiteX43" fmla="*/ 1517485 w 3252899"/>
              <a:gd name="connsiteY43" fmla="*/ 301716 h 2367041"/>
              <a:gd name="connsiteX44" fmla="*/ 1563848 w 3252899"/>
              <a:gd name="connsiteY44" fmla="*/ 340353 h 2367041"/>
              <a:gd name="connsiteX45" fmla="*/ 1558698 w 3252899"/>
              <a:gd name="connsiteY45" fmla="*/ 384142 h 2367041"/>
              <a:gd name="connsiteX46" fmla="*/ 1538091 w 3252899"/>
              <a:gd name="connsiteY46" fmla="*/ 412474 h 2367041"/>
              <a:gd name="connsiteX47" fmla="*/ 1478795 w 3252899"/>
              <a:gd name="connsiteY47" fmla="*/ 460688 h 2367041"/>
              <a:gd name="connsiteX48" fmla="*/ 1437636 w 3252899"/>
              <a:gd name="connsiteY48" fmla="*/ 530960 h 2367041"/>
              <a:gd name="connsiteX49" fmla="*/ 1355211 w 3252899"/>
              <a:gd name="connsiteY49" fmla="*/ 556718 h 2367041"/>
              <a:gd name="connsiteX50" fmla="*/ 1334605 w 3252899"/>
              <a:gd name="connsiteY50" fmla="*/ 613386 h 2367041"/>
              <a:gd name="connsiteX51" fmla="*/ 1313999 w 3252899"/>
              <a:gd name="connsiteY51" fmla="*/ 605658 h 2367041"/>
              <a:gd name="connsiteX52" fmla="*/ 1272786 w 3252899"/>
              <a:gd name="connsiteY52" fmla="*/ 597930 h 2367041"/>
              <a:gd name="connsiteX53" fmla="*/ 1182634 w 3252899"/>
              <a:gd name="connsiteY53" fmla="*/ 597929 h 2367041"/>
              <a:gd name="connsiteX54" fmla="*/ 1130976 w 3252899"/>
              <a:gd name="connsiteY54" fmla="*/ 584271 h 2367041"/>
              <a:gd name="connsiteX55" fmla="*/ 1071876 w 3252899"/>
              <a:gd name="connsiteY55" fmla="*/ 561869 h 2367041"/>
              <a:gd name="connsiteX56" fmla="*/ 1102784 w 3252899"/>
              <a:gd name="connsiteY56" fmla="*/ 538687 h 2367041"/>
              <a:gd name="connsiteX57" fmla="*/ 1172332 w 3252899"/>
              <a:gd name="connsiteY57" fmla="*/ 551566 h 2367041"/>
              <a:gd name="connsiteX58" fmla="*/ 1177482 w 3252899"/>
              <a:gd name="connsiteY58" fmla="*/ 569596 h 2367041"/>
              <a:gd name="connsiteX59" fmla="*/ 1228998 w 3252899"/>
              <a:gd name="connsiteY59" fmla="*/ 579900 h 2367041"/>
              <a:gd name="connsiteX60" fmla="*/ 1272786 w 3252899"/>
              <a:gd name="connsiteY60" fmla="*/ 551566 h 2367041"/>
              <a:gd name="connsiteX61" fmla="*/ 1265058 w 3252899"/>
              <a:gd name="connsiteY61" fmla="*/ 518082 h 2367041"/>
              <a:gd name="connsiteX62" fmla="*/ 1326877 w 3252899"/>
              <a:gd name="connsiteY62" fmla="*/ 502627 h 2367041"/>
              <a:gd name="connsiteX63" fmla="*/ 1339023 w 3252899"/>
              <a:gd name="connsiteY63" fmla="*/ 473084 h 2367041"/>
              <a:gd name="connsiteX64" fmla="*/ 1362938 w 3252899"/>
              <a:gd name="connsiteY64" fmla="*/ 453687 h 2367041"/>
              <a:gd name="connsiteX65" fmla="*/ 1370666 w 3252899"/>
              <a:gd name="connsiteY65" fmla="*/ 420202 h 2367041"/>
              <a:gd name="connsiteX66" fmla="*/ 1411878 w 3252899"/>
              <a:gd name="connsiteY66" fmla="*/ 409899 h 2367041"/>
              <a:gd name="connsiteX67" fmla="*/ 1427333 w 3252899"/>
              <a:gd name="connsiteY67" fmla="*/ 378989 h 2367041"/>
              <a:gd name="connsiteX68" fmla="*/ 1414454 w 3252899"/>
              <a:gd name="connsiteY68" fmla="*/ 350656 h 2367041"/>
              <a:gd name="connsiteX69" fmla="*/ 1445363 w 3252899"/>
              <a:gd name="connsiteY69" fmla="*/ 306868 h 2367041"/>
              <a:gd name="connsiteX70" fmla="*/ 1453145 w 3252899"/>
              <a:gd name="connsiteY70" fmla="*/ 293548 h 2367041"/>
              <a:gd name="connsiteX71" fmla="*/ 1440211 w 3252899"/>
              <a:gd name="connsiteY71" fmla="*/ 260504 h 2367041"/>
              <a:gd name="connsiteX72" fmla="*/ 1294163 w 3252899"/>
              <a:gd name="connsiteY72" fmla="*/ 200212 h 2367041"/>
              <a:gd name="connsiteX73" fmla="*/ 1205816 w 3252899"/>
              <a:gd name="connsiteY73" fmla="*/ 201261 h 2367041"/>
              <a:gd name="connsiteX74" fmla="*/ 1024046 w 3252899"/>
              <a:gd name="connsiteY74" fmla="*/ 64948 h 2367041"/>
              <a:gd name="connsiteX75" fmla="*/ 901942 w 3252899"/>
              <a:gd name="connsiteY75" fmla="*/ 21251 h 2367041"/>
              <a:gd name="connsiteX76" fmla="*/ 907027 w 3252899"/>
              <a:gd name="connsiteY76" fmla="*/ 51868 h 2367041"/>
              <a:gd name="connsiteX77" fmla="*/ 878692 w 3252899"/>
              <a:gd name="connsiteY77" fmla="*/ 62170 h 2367041"/>
              <a:gd name="connsiteX78" fmla="*/ 858086 w 3252899"/>
              <a:gd name="connsiteY78" fmla="*/ 90503 h 2367041"/>
              <a:gd name="connsiteX79" fmla="*/ 870965 w 3252899"/>
              <a:gd name="connsiteY79" fmla="*/ 129139 h 2367041"/>
              <a:gd name="connsiteX80" fmla="*/ 948237 w 3252899"/>
              <a:gd name="connsiteY80" fmla="*/ 129139 h 2367041"/>
              <a:gd name="connsiteX81" fmla="*/ 971421 w 3252899"/>
              <a:gd name="connsiteY81" fmla="*/ 183231 h 2367041"/>
              <a:gd name="connsiteX82" fmla="*/ 1010057 w 3252899"/>
              <a:gd name="connsiteY82" fmla="*/ 214140 h 2367041"/>
              <a:gd name="connsiteX83" fmla="*/ 1038391 w 3252899"/>
              <a:gd name="connsiteY83" fmla="*/ 232171 h 2367041"/>
              <a:gd name="connsiteX84" fmla="*/ 1027025 w 3252899"/>
              <a:gd name="connsiteY84" fmla="*/ 282069 h 2367041"/>
              <a:gd name="connsiteX85" fmla="*/ 981694 w 3252899"/>
              <a:gd name="connsiteY85" fmla="*/ 295278 h 2367041"/>
              <a:gd name="connsiteX86" fmla="*/ 899374 w 3252899"/>
              <a:gd name="connsiteY86" fmla="*/ 221943 h 2367041"/>
              <a:gd name="connsiteX87" fmla="*/ 783260 w 3252899"/>
              <a:gd name="connsiteY87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867790 w 3252899"/>
              <a:gd name="connsiteY35" fmla="*/ 425354 h 2367041"/>
              <a:gd name="connsiteX36" fmla="*/ 1834305 w 3252899"/>
              <a:gd name="connsiteY36" fmla="*/ 440809 h 2367041"/>
              <a:gd name="connsiteX37" fmla="*/ 1775062 w 3252899"/>
              <a:gd name="connsiteY37" fmla="*/ 397020 h 2367041"/>
              <a:gd name="connsiteX38" fmla="*/ 1780214 w 3252899"/>
              <a:gd name="connsiteY38" fmla="*/ 342929 h 2367041"/>
              <a:gd name="connsiteX39" fmla="*/ 1785366 w 3252899"/>
              <a:gd name="connsiteY39" fmla="*/ 304292 h 2367041"/>
              <a:gd name="connsiteX40" fmla="*/ 1713316 w 3252899"/>
              <a:gd name="connsiteY40" fmla="*/ 217116 h 2367041"/>
              <a:gd name="connsiteX41" fmla="*/ 1677183 w 3252899"/>
              <a:gd name="connsiteY41" fmla="*/ 208988 h 2367041"/>
              <a:gd name="connsiteX42" fmla="*/ 1543242 w 3252899"/>
              <a:gd name="connsiteY42" fmla="*/ 242473 h 2367041"/>
              <a:gd name="connsiteX43" fmla="*/ 1532939 w 3252899"/>
              <a:gd name="connsiteY43" fmla="*/ 263080 h 2367041"/>
              <a:gd name="connsiteX44" fmla="*/ 1517485 w 3252899"/>
              <a:gd name="connsiteY44" fmla="*/ 301716 h 2367041"/>
              <a:gd name="connsiteX45" fmla="*/ 1563848 w 3252899"/>
              <a:gd name="connsiteY45" fmla="*/ 340353 h 2367041"/>
              <a:gd name="connsiteX46" fmla="*/ 1558698 w 3252899"/>
              <a:gd name="connsiteY46" fmla="*/ 384142 h 2367041"/>
              <a:gd name="connsiteX47" fmla="*/ 1538091 w 3252899"/>
              <a:gd name="connsiteY47" fmla="*/ 412474 h 2367041"/>
              <a:gd name="connsiteX48" fmla="*/ 1478795 w 3252899"/>
              <a:gd name="connsiteY48" fmla="*/ 460688 h 2367041"/>
              <a:gd name="connsiteX49" fmla="*/ 1437636 w 3252899"/>
              <a:gd name="connsiteY49" fmla="*/ 530960 h 2367041"/>
              <a:gd name="connsiteX50" fmla="*/ 1355211 w 3252899"/>
              <a:gd name="connsiteY50" fmla="*/ 556718 h 2367041"/>
              <a:gd name="connsiteX51" fmla="*/ 1334605 w 3252899"/>
              <a:gd name="connsiteY51" fmla="*/ 613386 h 2367041"/>
              <a:gd name="connsiteX52" fmla="*/ 1313999 w 3252899"/>
              <a:gd name="connsiteY52" fmla="*/ 605658 h 2367041"/>
              <a:gd name="connsiteX53" fmla="*/ 1272786 w 3252899"/>
              <a:gd name="connsiteY53" fmla="*/ 597930 h 2367041"/>
              <a:gd name="connsiteX54" fmla="*/ 1182634 w 3252899"/>
              <a:gd name="connsiteY54" fmla="*/ 597929 h 2367041"/>
              <a:gd name="connsiteX55" fmla="*/ 1130976 w 3252899"/>
              <a:gd name="connsiteY55" fmla="*/ 584271 h 2367041"/>
              <a:gd name="connsiteX56" fmla="*/ 1071876 w 3252899"/>
              <a:gd name="connsiteY56" fmla="*/ 561869 h 2367041"/>
              <a:gd name="connsiteX57" fmla="*/ 1102784 w 3252899"/>
              <a:gd name="connsiteY57" fmla="*/ 538687 h 2367041"/>
              <a:gd name="connsiteX58" fmla="*/ 1172332 w 3252899"/>
              <a:gd name="connsiteY58" fmla="*/ 551566 h 2367041"/>
              <a:gd name="connsiteX59" fmla="*/ 1177482 w 3252899"/>
              <a:gd name="connsiteY59" fmla="*/ 569596 h 2367041"/>
              <a:gd name="connsiteX60" fmla="*/ 1228998 w 3252899"/>
              <a:gd name="connsiteY60" fmla="*/ 579900 h 2367041"/>
              <a:gd name="connsiteX61" fmla="*/ 1272786 w 3252899"/>
              <a:gd name="connsiteY61" fmla="*/ 551566 h 2367041"/>
              <a:gd name="connsiteX62" fmla="*/ 1265058 w 3252899"/>
              <a:gd name="connsiteY62" fmla="*/ 518082 h 2367041"/>
              <a:gd name="connsiteX63" fmla="*/ 1326877 w 3252899"/>
              <a:gd name="connsiteY63" fmla="*/ 502627 h 2367041"/>
              <a:gd name="connsiteX64" fmla="*/ 1339023 w 3252899"/>
              <a:gd name="connsiteY64" fmla="*/ 473084 h 2367041"/>
              <a:gd name="connsiteX65" fmla="*/ 1362938 w 3252899"/>
              <a:gd name="connsiteY65" fmla="*/ 453687 h 2367041"/>
              <a:gd name="connsiteX66" fmla="*/ 1370666 w 3252899"/>
              <a:gd name="connsiteY66" fmla="*/ 420202 h 2367041"/>
              <a:gd name="connsiteX67" fmla="*/ 1411878 w 3252899"/>
              <a:gd name="connsiteY67" fmla="*/ 409899 h 2367041"/>
              <a:gd name="connsiteX68" fmla="*/ 1427333 w 3252899"/>
              <a:gd name="connsiteY68" fmla="*/ 378989 h 2367041"/>
              <a:gd name="connsiteX69" fmla="*/ 1414454 w 3252899"/>
              <a:gd name="connsiteY69" fmla="*/ 350656 h 2367041"/>
              <a:gd name="connsiteX70" fmla="*/ 1445363 w 3252899"/>
              <a:gd name="connsiteY70" fmla="*/ 306868 h 2367041"/>
              <a:gd name="connsiteX71" fmla="*/ 1453145 w 3252899"/>
              <a:gd name="connsiteY71" fmla="*/ 293548 h 2367041"/>
              <a:gd name="connsiteX72" fmla="*/ 1440211 w 3252899"/>
              <a:gd name="connsiteY72" fmla="*/ 260504 h 2367041"/>
              <a:gd name="connsiteX73" fmla="*/ 1294163 w 3252899"/>
              <a:gd name="connsiteY73" fmla="*/ 200212 h 2367041"/>
              <a:gd name="connsiteX74" fmla="*/ 1205816 w 3252899"/>
              <a:gd name="connsiteY74" fmla="*/ 201261 h 2367041"/>
              <a:gd name="connsiteX75" fmla="*/ 1024046 w 3252899"/>
              <a:gd name="connsiteY75" fmla="*/ 64948 h 2367041"/>
              <a:gd name="connsiteX76" fmla="*/ 901942 w 3252899"/>
              <a:gd name="connsiteY76" fmla="*/ 21251 h 2367041"/>
              <a:gd name="connsiteX77" fmla="*/ 907027 w 3252899"/>
              <a:gd name="connsiteY77" fmla="*/ 51868 h 2367041"/>
              <a:gd name="connsiteX78" fmla="*/ 878692 w 3252899"/>
              <a:gd name="connsiteY78" fmla="*/ 62170 h 2367041"/>
              <a:gd name="connsiteX79" fmla="*/ 858086 w 3252899"/>
              <a:gd name="connsiteY79" fmla="*/ 90503 h 2367041"/>
              <a:gd name="connsiteX80" fmla="*/ 870965 w 3252899"/>
              <a:gd name="connsiteY80" fmla="*/ 129139 h 2367041"/>
              <a:gd name="connsiteX81" fmla="*/ 948237 w 3252899"/>
              <a:gd name="connsiteY81" fmla="*/ 129139 h 2367041"/>
              <a:gd name="connsiteX82" fmla="*/ 971421 w 3252899"/>
              <a:gd name="connsiteY82" fmla="*/ 183231 h 2367041"/>
              <a:gd name="connsiteX83" fmla="*/ 1010057 w 3252899"/>
              <a:gd name="connsiteY83" fmla="*/ 214140 h 2367041"/>
              <a:gd name="connsiteX84" fmla="*/ 1038391 w 3252899"/>
              <a:gd name="connsiteY84" fmla="*/ 232171 h 2367041"/>
              <a:gd name="connsiteX85" fmla="*/ 1027025 w 3252899"/>
              <a:gd name="connsiteY85" fmla="*/ 282069 h 2367041"/>
              <a:gd name="connsiteX86" fmla="*/ 981694 w 3252899"/>
              <a:gd name="connsiteY86" fmla="*/ 295278 h 2367041"/>
              <a:gd name="connsiteX87" fmla="*/ 899374 w 3252899"/>
              <a:gd name="connsiteY87" fmla="*/ 221943 h 2367041"/>
              <a:gd name="connsiteX88" fmla="*/ 783260 w 3252899"/>
              <a:gd name="connsiteY88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896124 w 3252899"/>
              <a:gd name="connsiteY35" fmla="*/ 422779 h 2367041"/>
              <a:gd name="connsiteX36" fmla="*/ 1867790 w 3252899"/>
              <a:gd name="connsiteY36" fmla="*/ 425354 h 2367041"/>
              <a:gd name="connsiteX37" fmla="*/ 1834305 w 3252899"/>
              <a:gd name="connsiteY37" fmla="*/ 440809 h 2367041"/>
              <a:gd name="connsiteX38" fmla="*/ 1775062 w 3252899"/>
              <a:gd name="connsiteY38" fmla="*/ 397020 h 2367041"/>
              <a:gd name="connsiteX39" fmla="*/ 1780214 w 3252899"/>
              <a:gd name="connsiteY39" fmla="*/ 342929 h 2367041"/>
              <a:gd name="connsiteX40" fmla="*/ 1785366 w 3252899"/>
              <a:gd name="connsiteY40" fmla="*/ 304292 h 2367041"/>
              <a:gd name="connsiteX41" fmla="*/ 1713316 w 3252899"/>
              <a:gd name="connsiteY41" fmla="*/ 217116 h 2367041"/>
              <a:gd name="connsiteX42" fmla="*/ 1677183 w 3252899"/>
              <a:gd name="connsiteY42" fmla="*/ 208988 h 2367041"/>
              <a:gd name="connsiteX43" fmla="*/ 1543242 w 3252899"/>
              <a:gd name="connsiteY43" fmla="*/ 242473 h 2367041"/>
              <a:gd name="connsiteX44" fmla="*/ 1532939 w 3252899"/>
              <a:gd name="connsiteY44" fmla="*/ 263080 h 2367041"/>
              <a:gd name="connsiteX45" fmla="*/ 1517485 w 3252899"/>
              <a:gd name="connsiteY45" fmla="*/ 301716 h 2367041"/>
              <a:gd name="connsiteX46" fmla="*/ 1563848 w 3252899"/>
              <a:gd name="connsiteY46" fmla="*/ 340353 h 2367041"/>
              <a:gd name="connsiteX47" fmla="*/ 1558698 w 3252899"/>
              <a:gd name="connsiteY47" fmla="*/ 384142 h 2367041"/>
              <a:gd name="connsiteX48" fmla="*/ 1538091 w 3252899"/>
              <a:gd name="connsiteY48" fmla="*/ 412474 h 2367041"/>
              <a:gd name="connsiteX49" fmla="*/ 1478795 w 3252899"/>
              <a:gd name="connsiteY49" fmla="*/ 460688 h 2367041"/>
              <a:gd name="connsiteX50" fmla="*/ 1437636 w 3252899"/>
              <a:gd name="connsiteY50" fmla="*/ 530960 h 2367041"/>
              <a:gd name="connsiteX51" fmla="*/ 1355211 w 3252899"/>
              <a:gd name="connsiteY51" fmla="*/ 556718 h 2367041"/>
              <a:gd name="connsiteX52" fmla="*/ 1334605 w 3252899"/>
              <a:gd name="connsiteY52" fmla="*/ 613386 h 2367041"/>
              <a:gd name="connsiteX53" fmla="*/ 1313999 w 3252899"/>
              <a:gd name="connsiteY53" fmla="*/ 605658 h 2367041"/>
              <a:gd name="connsiteX54" fmla="*/ 1272786 w 3252899"/>
              <a:gd name="connsiteY54" fmla="*/ 597930 h 2367041"/>
              <a:gd name="connsiteX55" fmla="*/ 1182634 w 3252899"/>
              <a:gd name="connsiteY55" fmla="*/ 597929 h 2367041"/>
              <a:gd name="connsiteX56" fmla="*/ 1130976 w 3252899"/>
              <a:gd name="connsiteY56" fmla="*/ 584271 h 2367041"/>
              <a:gd name="connsiteX57" fmla="*/ 1071876 w 3252899"/>
              <a:gd name="connsiteY57" fmla="*/ 561869 h 2367041"/>
              <a:gd name="connsiteX58" fmla="*/ 1102784 w 3252899"/>
              <a:gd name="connsiteY58" fmla="*/ 538687 h 2367041"/>
              <a:gd name="connsiteX59" fmla="*/ 1172332 w 3252899"/>
              <a:gd name="connsiteY59" fmla="*/ 551566 h 2367041"/>
              <a:gd name="connsiteX60" fmla="*/ 1177482 w 3252899"/>
              <a:gd name="connsiteY60" fmla="*/ 569596 h 2367041"/>
              <a:gd name="connsiteX61" fmla="*/ 1228998 w 3252899"/>
              <a:gd name="connsiteY61" fmla="*/ 579900 h 2367041"/>
              <a:gd name="connsiteX62" fmla="*/ 1272786 w 3252899"/>
              <a:gd name="connsiteY62" fmla="*/ 551566 h 2367041"/>
              <a:gd name="connsiteX63" fmla="*/ 1265058 w 3252899"/>
              <a:gd name="connsiteY63" fmla="*/ 518082 h 2367041"/>
              <a:gd name="connsiteX64" fmla="*/ 1326877 w 3252899"/>
              <a:gd name="connsiteY64" fmla="*/ 502627 h 2367041"/>
              <a:gd name="connsiteX65" fmla="*/ 1339023 w 3252899"/>
              <a:gd name="connsiteY65" fmla="*/ 473084 h 2367041"/>
              <a:gd name="connsiteX66" fmla="*/ 1362938 w 3252899"/>
              <a:gd name="connsiteY66" fmla="*/ 453687 h 2367041"/>
              <a:gd name="connsiteX67" fmla="*/ 1370666 w 3252899"/>
              <a:gd name="connsiteY67" fmla="*/ 420202 h 2367041"/>
              <a:gd name="connsiteX68" fmla="*/ 1411878 w 3252899"/>
              <a:gd name="connsiteY68" fmla="*/ 409899 h 2367041"/>
              <a:gd name="connsiteX69" fmla="*/ 1427333 w 3252899"/>
              <a:gd name="connsiteY69" fmla="*/ 378989 h 2367041"/>
              <a:gd name="connsiteX70" fmla="*/ 1414454 w 3252899"/>
              <a:gd name="connsiteY70" fmla="*/ 350656 h 2367041"/>
              <a:gd name="connsiteX71" fmla="*/ 1445363 w 3252899"/>
              <a:gd name="connsiteY71" fmla="*/ 306868 h 2367041"/>
              <a:gd name="connsiteX72" fmla="*/ 1453145 w 3252899"/>
              <a:gd name="connsiteY72" fmla="*/ 293548 h 2367041"/>
              <a:gd name="connsiteX73" fmla="*/ 1440211 w 3252899"/>
              <a:gd name="connsiteY73" fmla="*/ 260504 h 2367041"/>
              <a:gd name="connsiteX74" fmla="*/ 1294163 w 3252899"/>
              <a:gd name="connsiteY74" fmla="*/ 200212 h 2367041"/>
              <a:gd name="connsiteX75" fmla="*/ 1205816 w 3252899"/>
              <a:gd name="connsiteY75" fmla="*/ 201261 h 2367041"/>
              <a:gd name="connsiteX76" fmla="*/ 1024046 w 3252899"/>
              <a:gd name="connsiteY76" fmla="*/ 64948 h 2367041"/>
              <a:gd name="connsiteX77" fmla="*/ 901942 w 3252899"/>
              <a:gd name="connsiteY77" fmla="*/ 21251 h 2367041"/>
              <a:gd name="connsiteX78" fmla="*/ 907027 w 3252899"/>
              <a:gd name="connsiteY78" fmla="*/ 51868 h 2367041"/>
              <a:gd name="connsiteX79" fmla="*/ 878692 w 3252899"/>
              <a:gd name="connsiteY79" fmla="*/ 62170 h 2367041"/>
              <a:gd name="connsiteX80" fmla="*/ 858086 w 3252899"/>
              <a:gd name="connsiteY80" fmla="*/ 90503 h 2367041"/>
              <a:gd name="connsiteX81" fmla="*/ 870965 w 3252899"/>
              <a:gd name="connsiteY81" fmla="*/ 129139 h 2367041"/>
              <a:gd name="connsiteX82" fmla="*/ 948237 w 3252899"/>
              <a:gd name="connsiteY82" fmla="*/ 129139 h 2367041"/>
              <a:gd name="connsiteX83" fmla="*/ 971421 w 3252899"/>
              <a:gd name="connsiteY83" fmla="*/ 183231 h 2367041"/>
              <a:gd name="connsiteX84" fmla="*/ 1010057 w 3252899"/>
              <a:gd name="connsiteY84" fmla="*/ 214140 h 2367041"/>
              <a:gd name="connsiteX85" fmla="*/ 1038391 w 3252899"/>
              <a:gd name="connsiteY85" fmla="*/ 232171 h 2367041"/>
              <a:gd name="connsiteX86" fmla="*/ 1027025 w 3252899"/>
              <a:gd name="connsiteY86" fmla="*/ 282069 h 2367041"/>
              <a:gd name="connsiteX87" fmla="*/ 981694 w 3252899"/>
              <a:gd name="connsiteY87" fmla="*/ 295278 h 2367041"/>
              <a:gd name="connsiteX88" fmla="*/ 899374 w 3252899"/>
              <a:gd name="connsiteY88" fmla="*/ 221943 h 2367041"/>
              <a:gd name="connsiteX89" fmla="*/ 783260 w 3252899"/>
              <a:gd name="connsiteY89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896124 w 3252899"/>
              <a:gd name="connsiteY35" fmla="*/ 422779 h 2367041"/>
              <a:gd name="connsiteX36" fmla="*/ 1867790 w 3252899"/>
              <a:gd name="connsiteY36" fmla="*/ 425354 h 2367041"/>
              <a:gd name="connsiteX37" fmla="*/ 1834305 w 3252899"/>
              <a:gd name="connsiteY37" fmla="*/ 425354 h 2367041"/>
              <a:gd name="connsiteX38" fmla="*/ 1775062 w 3252899"/>
              <a:gd name="connsiteY38" fmla="*/ 397020 h 2367041"/>
              <a:gd name="connsiteX39" fmla="*/ 1780214 w 3252899"/>
              <a:gd name="connsiteY39" fmla="*/ 342929 h 2367041"/>
              <a:gd name="connsiteX40" fmla="*/ 1785366 w 3252899"/>
              <a:gd name="connsiteY40" fmla="*/ 304292 h 2367041"/>
              <a:gd name="connsiteX41" fmla="*/ 1713316 w 3252899"/>
              <a:gd name="connsiteY41" fmla="*/ 217116 h 2367041"/>
              <a:gd name="connsiteX42" fmla="*/ 1677183 w 3252899"/>
              <a:gd name="connsiteY42" fmla="*/ 208988 h 2367041"/>
              <a:gd name="connsiteX43" fmla="*/ 1543242 w 3252899"/>
              <a:gd name="connsiteY43" fmla="*/ 242473 h 2367041"/>
              <a:gd name="connsiteX44" fmla="*/ 1532939 w 3252899"/>
              <a:gd name="connsiteY44" fmla="*/ 263080 h 2367041"/>
              <a:gd name="connsiteX45" fmla="*/ 1517485 w 3252899"/>
              <a:gd name="connsiteY45" fmla="*/ 301716 h 2367041"/>
              <a:gd name="connsiteX46" fmla="*/ 1563848 w 3252899"/>
              <a:gd name="connsiteY46" fmla="*/ 340353 h 2367041"/>
              <a:gd name="connsiteX47" fmla="*/ 1558698 w 3252899"/>
              <a:gd name="connsiteY47" fmla="*/ 384142 h 2367041"/>
              <a:gd name="connsiteX48" fmla="*/ 1538091 w 3252899"/>
              <a:gd name="connsiteY48" fmla="*/ 412474 h 2367041"/>
              <a:gd name="connsiteX49" fmla="*/ 1478795 w 3252899"/>
              <a:gd name="connsiteY49" fmla="*/ 460688 h 2367041"/>
              <a:gd name="connsiteX50" fmla="*/ 1437636 w 3252899"/>
              <a:gd name="connsiteY50" fmla="*/ 530960 h 2367041"/>
              <a:gd name="connsiteX51" fmla="*/ 1355211 w 3252899"/>
              <a:gd name="connsiteY51" fmla="*/ 556718 h 2367041"/>
              <a:gd name="connsiteX52" fmla="*/ 1334605 w 3252899"/>
              <a:gd name="connsiteY52" fmla="*/ 613386 h 2367041"/>
              <a:gd name="connsiteX53" fmla="*/ 1313999 w 3252899"/>
              <a:gd name="connsiteY53" fmla="*/ 605658 h 2367041"/>
              <a:gd name="connsiteX54" fmla="*/ 1272786 w 3252899"/>
              <a:gd name="connsiteY54" fmla="*/ 597930 h 2367041"/>
              <a:gd name="connsiteX55" fmla="*/ 1182634 w 3252899"/>
              <a:gd name="connsiteY55" fmla="*/ 597929 h 2367041"/>
              <a:gd name="connsiteX56" fmla="*/ 1130976 w 3252899"/>
              <a:gd name="connsiteY56" fmla="*/ 584271 h 2367041"/>
              <a:gd name="connsiteX57" fmla="*/ 1071876 w 3252899"/>
              <a:gd name="connsiteY57" fmla="*/ 561869 h 2367041"/>
              <a:gd name="connsiteX58" fmla="*/ 1102784 w 3252899"/>
              <a:gd name="connsiteY58" fmla="*/ 538687 h 2367041"/>
              <a:gd name="connsiteX59" fmla="*/ 1172332 w 3252899"/>
              <a:gd name="connsiteY59" fmla="*/ 551566 h 2367041"/>
              <a:gd name="connsiteX60" fmla="*/ 1177482 w 3252899"/>
              <a:gd name="connsiteY60" fmla="*/ 569596 h 2367041"/>
              <a:gd name="connsiteX61" fmla="*/ 1228998 w 3252899"/>
              <a:gd name="connsiteY61" fmla="*/ 579900 h 2367041"/>
              <a:gd name="connsiteX62" fmla="*/ 1272786 w 3252899"/>
              <a:gd name="connsiteY62" fmla="*/ 551566 h 2367041"/>
              <a:gd name="connsiteX63" fmla="*/ 1265058 w 3252899"/>
              <a:gd name="connsiteY63" fmla="*/ 518082 h 2367041"/>
              <a:gd name="connsiteX64" fmla="*/ 1326877 w 3252899"/>
              <a:gd name="connsiteY64" fmla="*/ 502627 h 2367041"/>
              <a:gd name="connsiteX65" fmla="*/ 1339023 w 3252899"/>
              <a:gd name="connsiteY65" fmla="*/ 473084 h 2367041"/>
              <a:gd name="connsiteX66" fmla="*/ 1362938 w 3252899"/>
              <a:gd name="connsiteY66" fmla="*/ 453687 h 2367041"/>
              <a:gd name="connsiteX67" fmla="*/ 1370666 w 3252899"/>
              <a:gd name="connsiteY67" fmla="*/ 420202 h 2367041"/>
              <a:gd name="connsiteX68" fmla="*/ 1411878 w 3252899"/>
              <a:gd name="connsiteY68" fmla="*/ 409899 h 2367041"/>
              <a:gd name="connsiteX69" fmla="*/ 1427333 w 3252899"/>
              <a:gd name="connsiteY69" fmla="*/ 378989 h 2367041"/>
              <a:gd name="connsiteX70" fmla="*/ 1414454 w 3252899"/>
              <a:gd name="connsiteY70" fmla="*/ 350656 h 2367041"/>
              <a:gd name="connsiteX71" fmla="*/ 1445363 w 3252899"/>
              <a:gd name="connsiteY71" fmla="*/ 306868 h 2367041"/>
              <a:gd name="connsiteX72" fmla="*/ 1453145 w 3252899"/>
              <a:gd name="connsiteY72" fmla="*/ 293548 h 2367041"/>
              <a:gd name="connsiteX73" fmla="*/ 1440211 w 3252899"/>
              <a:gd name="connsiteY73" fmla="*/ 260504 h 2367041"/>
              <a:gd name="connsiteX74" fmla="*/ 1294163 w 3252899"/>
              <a:gd name="connsiteY74" fmla="*/ 200212 h 2367041"/>
              <a:gd name="connsiteX75" fmla="*/ 1205816 w 3252899"/>
              <a:gd name="connsiteY75" fmla="*/ 201261 h 2367041"/>
              <a:gd name="connsiteX76" fmla="*/ 1024046 w 3252899"/>
              <a:gd name="connsiteY76" fmla="*/ 64948 h 2367041"/>
              <a:gd name="connsiteX77" fmla="*/ 901942 w 3252899"/>
              <a:gd name="connsiteY77" fmla="*/ 21251 h 2367041"/>
              <a:gd name="connsiteX78" fmla="*/ 907027 w 3252899"/>
              <a:gd name="connsiteY78" fmla="*/ 51868 h 2367041"/>
              <a:gd name="connsiteX79" fmla="*/ 878692 w 3252899"/>
              <a:gd name="connsiteY79" fmla="*/ 62170 h 2367041"/>
              <a:gd name="connsiteX80" fmla="*/ 858086 w 3252899"/>
              <a:gd name="connsiteY80" fmla="*/ 90503 h 2367041"/>
              <a:gd name="connsiteX81" fmla="*/ 870965 w 3252899"/>
              <a:gd name="connsiteY81" fmla="*/ 129139 h 2367041"/>
              <a:gd name="connsiteX82" fmla="*/ 948237 w 3252899"/>
              <a:gd name="connsiteY82" fmla="*/ 129139 h 2367041"/>
              <a:gd name="connsiteX83" fmla="*/ 971421 w 3252899"/>
              <a:gd name="connsiteY83" fmla="*/ 183231 h 2367041"/>
              <a:gd name="connsiteX84" fmla="*/ 1010057 w 3252899"/>
              <a:gd name="connsiteY84" fmla="*/ 214140 h 2367041"/>
              <a:gd name="connsiteX85" fmla="*/ 1038391 w 3252899"/>
              <a:gd name="connsiteY85" fmla="*/ 232171 h 2367041"/>
              <a:gd name="connsiteX86" fmla="*/ 1027025 w 3252899"/>
              <a:gd name="connsiteY86" fmla="*/ 282069 h 2367041"/>
              <a:gd name="connsiteX87" fmla="*/ 981694 w 3252899"/>
              <a:gd name="connsiteY87" fmla="*/ 295278 h 2367041"/>
              <a:gd name="connsiteX88" fmla="*/ 899374 w 3252899"/>
              <a:gd name="connsiteY88" fmla="*/ 221943 h 2367041"/>
              <a:gd name="connsiteX89" fmla="*/ 783260 w 3252899"/>
              <a:gd name="connsiteY89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867790 w 3252899"/>
              <a:gd name="connsiteY35" fmla="*/ 425354 h 2367041"/>
              <a:gd name="connsiteX36" fmla="*/ 1834305 w 3252899"/>
              <a:gd name="connsiteY36" fmla="*/ 425354 h 2367041"/>
              <a:gd name="connsiteX37" fmla="*/ 1775062 w 3252899"/>
              <a:gd name="connsiteY37" fmla="*/ 397020 h 2367041"/>
              <a:gd name="connsiteX38" fmla="*/ 1780214 w 3252899"/>
              <a:gd name="connsiteY38" fmla="*/ 342929 h 2367041"/>
              <a:gd name="connsiteX39" fmla="*/ 1785366 w 3252899"/>
              <a:gd name="connsiteY39" fmla="*/ 304292 h 2367041"/>
              <a:gd name="connsiteX40" fmla="*/ 1713316 w 3252899"/>
              <a:gd name="connsiteY40" fmla="*/ 217116 h 2367041"/>
              <a:gd name="connsiteX41" fmla="*/ 1677183 w 3252899"/>
              <a:gd name="connsiteY41" fmla="*/ 208988 h 2367041"/>
              <a:gd name="connsiteX42" fmla="*/ 1543242 w 3252899"/>
              <a:gd name="connsiteY42" fmla="*/ 242473 h 2367041"/>
              <a:gd name="connsiteX43" fmla="*/ 1532939 w 3252899"/>
              <a:gd name="connsiteY43" fmla="*/ 263080 h 2367041"/>
              <a:gd name="connsiteX44" fmla="*/ 1517485 w 3252899"/>
              <a:gd name="connsiteY44" fmla="*/ 301716 h 2367041"/>
              <a:gd name="connsiteX45" fmla="*/ 1563848 w 3252899"/>
              <a:gd name="connsiteY45" fmla="*/ 340353 h 2367041"/>
              <a:gd name="connsiteX46" fmla="*/ 1558698 w 3252899"/>
              <a:gd name="connsiteY46" fmla="*/ 384142 h 2367041"/>
              <a:gd name="connsiteX47" fmla="*/ 1538091 w 3252899"/>
              <a:gd name="connsiteY47" fmla="*/ 412474 h 2367041"/>
              <a:gd name="connsiteX48" fmla="*/ 1478795 w 3252899"/>
              <a:gd name="connsiteY48" fmla="*/ 460688 h 2367041"/>
              <a:gd name="connsiteX49" fmla="*/ 1437636 w 3252899"/>
              <a:gd name="connsiteY49" fmla="*/ 530960 h 2367041"/>
              <a:gd name="connsiteX50" fmla="*/ 1355211 w 3252899"/>
              <a:gd name="connsiteY50" fmla="*/ 556718 h 2367041"/>
              <a:gd name="connsiteX51" fmla="*/ 1334605 w 3252899"/>
              <a:gd name="connsiteY51" fmla="*/ 613386 h 2367041"/>
              <a:gd name="connsiteX52" fmla="*/ 1313999 w 3252899"/>
              <a:gd name="connsiteY52" fmla="*/ 605658 h 2367041"/>
              <a:gd name="connsiteX53" fmla="*/ 1272786 w 3252899"/>
              <a:gd name="connsiteY53" fmla="*/ 597930 h 2367041"/>
              <a:gd name="connsiteX54" fmla="*/ 1182634 w 3252899"/>
              <a:gd name="connsiteY54" fmla="*/ 597929 h 2367041"/>
              <a:gd name="connsiteX55" fmla="*/ 1130976 w 3252899"/>
              <a:gd name="connsiteY55" fmla="*/ 584271 h 2367041"/>
              <a:gd name="connsiteX56" fmla="*/ 1071876 w 3252899"/>
              <a:gd name="connsiteY56" fmla="*/ 561869 h 2367041"/>
              <a:gd name="connsiteX57" fmla="*/ 1102784 w 3252899"/>
              <a:gd name="connsiteY57" fmla="*/ 538687 h 2367041"/>
              <a:gd name="connsiteX58" fmla="*/ 1172332 w 3252899"/>
              <a:gd name="connsiteY58" fmla="*/ 551566 h 2367041"/>
              <a:gd name="connsiteX59" fmla="*/ 1177482 w 3252899"/>
              <a:gd name="connsiteY59" fmla="*/ 569596 h 2367041"/>
              <a:gd name="connsiteX60" fmla="*/ 1228998 w 3252899"/>
              <a:gd name="connsiteY60" fmla="*/ 579900 h 2367041"/>
              <a:gd name="connsiteX61" fmla="*/ 1272786 w 3252899"/>
              <a:gd name="connsiteY61" fmla="*/ 551566 h 2367041"/>
              <a:gd name="connsiteX62" fmla="*/ 1265058 w 3252899"/>
              <a:gd name="connsiteY62" fmla="*/ 518082 h 2367041"/>
              <a:gd name="connsiteX63" fmla="*/ 1326877 w 3252899"/>
              <a:gd name="connsiteY63" fmla="*/ 502627 h 2367041"/>
              <a:gd name="connsiteX64" fmla="*/ 1339023 w 3252899"/>
              <a:gd name="connsiteY64" fmla="*/ 473084 h 2367041"/>
              <a:gd name="connsiteX65" fmla="*/ 1362938 w 3252899"/>
              <a:gd name="connsiteY65" fmla="*/ 453687 h 2367041"/>
              <a:gd name="connsiteX66" fmla="*/ 1370666 w 3252899"/>
              <a:gd name="connsiteY66" fmla="*/ 420202 h 2367041"/>
              <a:gd name="connsiteX67" fmla="*/ 1411878 w 3252899"/>
              <a:gd name="connsiteY67" fmla="*/ 409899 h 2367041"/>
              <a:gd name="connsiteX68" fmla="*/ 1427333 w 3252899"/>
              <a:gd name="connsiteY68" fmla="*/ 378989 h 2367041"/>
              <a:gd name="connsiteX69" fmla="*/ 1414454 w 3252899"/>
              <a:gd name="connsiteY69" fmla="*/ 350656 h 2367041"/>
              <a:gd name="connsiteX70" fmla="*/ 1445363 w 3252899"/>
              <a:gd name="connsiteY70" fmla="*/ 306868 h 2367041"/>
              <a:gd name="connsiteX71" fmla="*/ 1453145 w 3252899"/>
              <a:gd name="connsiteY71" fmla="*/ 293548 h 2367041"/>
              <a:gd name="connsiteX72" fmla="*/ 1440211 w 3252899"/>
              <a:gd name="connsiteY72" fmla="*/ 260504 h 2367041"/>
              <a:gd name="connsiteX73" fmla="*/ 1294163 w 3252899"/>
              <a:gd name="connsiteY73" fmla="*/ 200212 h 2367041"/>
              <a:gd name="connsiteX74" fmla="*/ 1205816 w 3252899"/>
              <a:gd name="connsiteY74" fmla="*/ 201261 h 2367041"/>
              <a:gd name="connsiteX75" fmla="*/ 1024046 w 3252899"/>
              <a:gd name="connsiteY75" fmla="*/ 64948 h 2367041"/>
              <a:gd name="connsiteX76" fmla="*/ 901942 w 3252899"/>
              <a:gd name="connsiteY76" fmla="*/ 21251 h 2367041"/>
              <a:gd name="connsiteX77" fmla="*/ 907027 w 3252899"/>
              <a:gd name="connsiteY77" fmla="*/ 51868 h 2367041"/>
              <a:gd name="connsiteX78" fmla="*/ 878692 w 3252899"/>
              <a:gd name="connsiteY78" fmla="*/ 62170 h 2367041"/>
              <a:gd name="connsiteX79" fmla="*/ 858086 w 3252899"/>
              <a:gd name="connsiteY79" fmla="*/ 90503 h 2367041"/>
              <a:gd name="connsiteX80" fmla="*/ 870965 w 3252899"/>
              <a:gd name="connsiteY80" fmla="*/ 129139 h 2367041"/>
              <a:gd name="connsiteX81" fmla="*/ 948237 w 3252899"/>
              <a:gd name="connsiteY81" fmla="*/ 129139 h 2367041"/>
              <a:gd name="connsiteX82" fmla="*/ 971421 w 3252899"/>
              <a:gd name="connsiteY82" fmla="*/ 183231 h 2367041"/>
              <a:gd name="connsiteX83" fmla="*/ 1010057 w 3252899"/>
              <a:gd name="connsiteY83" fmla="*/ 214140 h 2367041"/>
              <a:gd name="connsiteX84" fmla="*/ 1038391 w 3252899"/>
              <a:gd name="connsiteY84" fmla="*/ 232171 h 2367041"/>
              <a:gd name="connsiteX85" fmla="*/ 1027025 w 3252899"/>
              <a:gd name="connsiteY85" fmla="*/ 282069 h 2367041"/>
              <a:gd name="connsiteX86" fmla="*/ 981694 w 3252899"/>
              <a:gd name="connsiteY86" fmla="*/ 295278 h 2367041"/>
              <a:gd name="connsiteX87" fmla="*/ 899374 w 3252899"/>
              <a:gd name="connsiteY87" fmla="*/ 221943 h 2367041"/>
              <a:gd name="connsiteX88" fmla="*/ 783260 w 3252899"/>
              <a:gd name="connsiteY88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893548 w 3252899"/>
              <a:gd name="connsiteY35" fmla="*/ 422779 h 2367041"/>
              <a:gd name="connsiteX36" fmla="*/ 1867790 w 3252899"/>
              <a:gd name="connsiteY36" fmla="*/ 425354 h 2367041"/>
              <a:gd name="connsiteX37" fmla="*/ 1834305 w 3252899"/>
              <a:gd name="connsiteY37" fmla="*/ 425354 h 2367041"/>
              <a:gd name="connsiteX38" fmla="*/ 1775062 w 3252899"/>
              <a:gd name="connsiteY38" fmla="*/ 397020 h 2367041"/>
              <a:gd name="connsiteX39" fmla="*/ 1780214 w 3252899"/>
              <a:gd name="connsiteY39" fmla="*/ 342929 h 2367041"/>
              <a:gd name="connsiteX40" fmla="*/ 1785366 w 3252899"/>
              <a:gd name="connsiteY40" fmla="*/ 304292 h 2367041"/>
              <a:gd name="connsiteX41" fmla="*/ 1713316 w 3252899"/>
              <a:gd name="connsiteY41" fmla="*/ 217116 h 2367041"/>
              <a:gd name="connsiteX42" fmla="*/ 1677183 w 3252899"/>
              <a:gd name="connsiteY42" fmla="*/ 208988 h 2367041"/>
              <a:gd name="connsiteX43" fmla="*/ 1543242 w 3252899"/>
              <a:gd name="connsiteY43" fmla="*/ 242473 h 2367041"/>
              <a:gd name="connsiteX44" fmla="*/ 1532939 w 3252899"/>
              <a:gd name="connsiteY44" fmla="*/ 263080 h 2367041"/>
              <a:gd name="connsiteX45" fmla="*/ 1517485 w 3252899"/>
              <a:gd name="connsiteY45" fmla="*/ 301716 h 2367041"/>
              <a:gd name="connsiteX46" fmla="*/ 1563848 w 3252899"/>
              <a:gd name="connsiteY46" fmla="*/ 340353 h 2367041"/>
              <a:gd name="connsiteX47" fmla="*/ 1558698 w 3252899"/>
              <a:gd name="connsiteY47" fmla="*/ 384142 h 2367041"/>
              <a:gd name="connsiteX48" fmla="*/ 1538091 w 3252899"/>
              <a:gd name="connsiteY48" fmla="*/ 412474 h 2367041"/>
              <a:gd name="connsiteX49" fmla="*/ 1478795 w 3252899"/>
              <a:gd name="connsiteY49" fmla="*/ 460688 h 2367041"/>
              <a:gd name="connsiteX50" fmla="*/ 1437636 w 3252899"/>
              <a:gd name="connsiteY50" fmla="*/ 530960 h 2367041"/>
              <a:gd name="connsiteX51" fmla="*/ 1355211 w 3252899"/>
              <a:gd name="connsiteY51" fmla="*/ 556718 h 2367041"/>
              <a:gd name="connsiteX52" fmla="*/ 1334605 w 3252899"/>
              <a:gd name="connsiteY52" fmla="*/ 613386 h 2367041"/>
              <a:gd name="connsiteX53" fmla="*/ 1313999 w 3252899"/>
              <a:gd name="connsiteY53" fmla="*/ 605658 h 2367041"/>
              <a:gd name="connsiteX54" fmla="*/ 1272786 w 3252899"/>
              <a:gd name="connsiteY54" fmla="*/ 597930 h 2367041"/>
              <a:gd name="connsiteX55" fmla="*/ 1182634 w 3252899"/>
              <a:gd name="connsiteY55" fmla="*/ 597929 h 2367041"/>
              <a:gd name="connsiteX56" fmla="*/ 1130976 w 3252899"/>
              <a:gd name="connsiteY56" fmla="*/ 584271 h 2367041"/>
              <a:gd name="connsiteX57" fmla="*/ 1071876 w 3252899"/>
              <a:gd name="connsiteY57" fmla="*/ 561869 h 2367041"/>
              <a:gd name="connsiteX58" fmla="*/ 1102784 w 3252899"/>
              <a:gd name="connsiteY58" fmla="*/ 538687 h 2367041"/>
              <a:gd name="connsiteX59" fmla="*/ 1172332 w 3252899"/>
              <a:gd name="connsiteY59" fmla="*/ 551566 h 2367041"/>
              <a:gd name="connsiteX60" fmla="*/ 1177482 w 3252899"/>
              <a:gd name="connsiteY60" fmla="*/ 569596 h 2367041"/>
              <a:gd name="connsiteX61" fmla="*/ 1228998 w 3252899"/>
              <a:gd name="connsiteY61" fmla="*/ 579900 h 2367041"/>
              <a:gd name="connsiteX62" fmla="*/ 1272786 w 3252899"/>
              <a:gd name="connsiteY62" fmla="*/ 551566 h 2367041"/>
              <a:gd name="connsiteX63" fmla="*/ 1265058 w 3252899"/>
              <a:gd name="connsiteY63" fmla="*/ 518082 h 2367041"/>
              <a:gd name="connsiteX64" fmla="*/ 1326877 w 3252899"/>
              <a:gd name="connsiteY64" fmla="*/ 502627 h 2367041"/>
              <a:gd name="connsiteX65" fmla="*/ 1339023 w 3252899"/>
              <a:gd name="connsiteY65" fmla="*/ 473084 h 2367041"/>
              <a:gd name="connsiteX66" fmla="*/ 1362938 w 3252899"/>
              <a:gd name="connsiteY66" fmla="*/ 453687 h 2367041"/>
              <a:gd name="connsiteX67" fmla="*/ 1370666 w 3252899"/>
              <a:gd name="connsiteY67" fmla="*/ 420202 h 2367041"/>
              <a:gd name="connsiteX68" fmla="*/ 1411878 w 3252899"/>
              <a:gd name="connsiteY68" fmla="*/ 409899 h 2367041"/>
              <a:gd name="connsiteX69" fmla="*/ 1427333 w 3252899"/>
              <a:gd name="connsiteY69" fmla="*/ 378989 h 2367041"/>
              <a:gd name="connsiteX70" fmla="*/ 1414454 w 3252899"/>
              <a:gd name="connsiteY70" fmla="*/ 350656 h 2367041"/>
              <a:gd name="connsiteX71" fmla="*/ 1445363 w 3252899"/>
              <a:gd name="connsiteY71" fmla="*/ 306868 h 2367041"/>
              <a:gd name="connsiteX72" fmla="*/ 1453145 w 3252899"/>
              <a:gd name="connsiteY72" fmla="*/ 293548 h 2367041"/>
              <a:gd name="connsiteX73" fmla="*/ 1440211 w 3252899"/>
              <a:gd name="connsiteY73" fmla="*/ 260504 h 2367041"/>
              <a:gd name="connsiteX74" fmla="*/ 1294163 w 3252899"/>
              <a:gd name="connsiteY74" fmla="*/ 200212 h 2367041"/>
              <a:gd name="connsiteX75" fmla="*/ 1205816 w 3252899"/>
              <a:gd name="connsiteY75" fmla="*/ 201261 h 2367041"/>
              <a:gd name="connsiteX76" fmla="*/ 1024046 w 3252899"/>
              <a:gd name="connsiteY76" fmla="*/ 64948 h 2367041"/>
              <a:gd name="connsiteX77" fmla="*/ 901942 w 3252899"/>
              <a:gd name="connsiteY77" fmla="*/ 21251 h 2367041"/>
              <a:gd name="connsiteX78" fmla="*/ 907027 w 3252899"/>
              <a:gd name="connsiteY78" fmla="*/ 51868 h 2367041"/>
              <a:gd name="connsiteX79" fmla="*/ 878692 w 3252899"/>
              <a:gd name="connsiteY79" fmla="*/ 62170 h 2367041"/>
              <a:gd name="connsiteX80" fmla="*/ 858086 w 3252899"/>
              <a:gd name="connsiteY80" fmla="*/ 90503 h 2367041"/>
              <a:gd name="connsiteX81" fmla="*/ 870965 w 3252899"/>
              <a:gd name="connsiteY81" fmla="*/ 129139 h 2367041"/>
              <a:gd name="connsiteX82" fmla="*/ 948237 w 3252899"/>
              <a:gd name="connsiteY82" fmla="*/ 129139 h 2367041"/>
              <a:gd name="connsiteX83" fmla="*/ 971421 w 3252899"/>
              <a:gd name="connsiteY83" fmla="*/ 183231 h 2367041"/>
              <a:gd name="connsiteX84" fmla="*/ 1010057 w 3252899"/>
              <a:gd name="connsiteY84" fmla="*/ 214140 h 2367041"/>
              <a:gd name="connsiteX85" fmla="*/ 1038391 w 3252899"/>
              <a:gd name="connsiteY85" fmla="*/ 232171 h 2367041"/>
              <a:gd name="connsiteX86" fmla="*/ 1027025 w 3252899"/>
              <a:gd name="connsiteY86" fmla="*/ 282069 h 2367041"/>
              <a:gd name="connsiteX87" fmla="*/ 981694 w 3252899"/>
              <a:gd name="connsiteY87" fmla="*/ 295278 h 2367041"/>
              <a:gd name="connsiteX88" fmla="*/ 899374 w 3252899"/>
              <a:gd name="connsiteY88" fmla="*/ 221943 h 2367041"/>
              <a:gd name="connsiteX89" fmla="*/ 783260 w 3252899"/>
              <a:gd name="connsiteY89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909002 w 3252899"/>
              <a:gd name="connsiteY35" fmla="*/ 417627 h 2367041"/>
              <a:gd name="connsiteX36" fmla="*/ 1893548 w 3252899"/>
              <a:gd name="connsiteY36" fmla="*/ 422779 h 2367041"/>
              <a:gd name="connsiteX37" fmla="*/ 1867790 w 3252899"/>
              <a:gd name="connsiteY37" fmla="*/ 425354 h 2367041"/>
              <a:gd name="connsiteX38" fmla="*/ 1834305 w 3252899"/>
              <a:gd name="connsiteY38" fmla="*/ 425354 h 2367041"/>
              <a:gd name="connsiteX39" fmla="*/ 1775062 w 3252899"/>
              <a:gd name="connsiteY39" fmla="*/ 397020 h 2367041"/>
              <a:gd name="connsiteX40" fmla="*/ 1780214 w 3252899"/>
              <a:gd name="connsiteY40" fmla="*/ 342929 h 2367041"/>
              <a:gd name="connsiteX41" fmla="*/ 1785366 w 3252899"/>
              <a:gd name="connsiteY41" fmla="*/ 304292 h 2367041"/>
              <a:gd name="connsiteX42" fmla="*/ 1713316 w 3252899"/>
              <a:gd name="connsiteY42" fmla="*/ 217116 h 2367041"/>
              <a:gd name="connsiteX43" fmla="*/ 1677183 w 3252899"/>
              <a:gd name="connsiteY43" fmla="*/ 208988 h 2367041"/>
              <a:gd name="connsiteX44" fmla="*/ 1543242 w 3252899"/>
              <a:gd name="connsiteY44" fmla="*/ 242473 h 2367041"/>
              <a:gd name="connsiteX45" fmla="*/ 1532939 w 3252899"/>
              <a:gd name="connsiteY45" fmla="*/ 263080 h 2367041"/>
              <a:gd name="connsiteX46" fmla="*/ 1517485 w 3252899"/>
              <a:gd name="connsiteY46" fmla="*/ 301716 h 2367041"/>
              <a:gd name="connsiteX47" fmla="*/ 1563848 w 3252899"/>
              <a:gd name="connsiteY47" fmla="*/ 340353 h 2367041"/>
              <a:gd name="connsiteX48" fmla="*/ 1558698 w 3252899"/>
              <a:gd name="connsiteY48" fmla="*/ 384142 h 2367041"/>
              <a:gd name="connsiteX49" fmla="*/ 1538091 w 3252899"/>
              <a:gd name="connsiteY49" fmla="*/ 412474 h 2367041"/>
              <a:gd name="connsiteX50" fmla="*/ 1478795 w 3252899"/>
              <a:gd name="connsiteY50" fmla="*/ 460688 h 2367041"/>
              <a:gd name="connsiteX51" fmla="*/ 1437636 w 3252899"/>
              <a:gd name="connsiteY51" fmla="*/ 530960 h 2367041"/>
              <a:gd name="connsiteX52" fmla="*/ 1355211 w 3252899"/>
              <a:gd name="connsiteY52" fmla="*/ 556718 h 2367041"/>
              <a:gd name="connsiteX53" fmla="*/ 1334605 w 3252899"/>
              <a:gd name="connsiteY53" fmla="*/ 613386 h 2367041"/>
              <a:gd name="connsiteX54" fmla="*/ 1313999 w 3252899"/>
              <a:gd name="connsiteY54" fmla="*/ 605658 h 2367041"/>
              <a:gd name="connsiteX55" fmla="*/ 1272786 w 3252899"/>
              <a:gd name="connsiteY55" fmla="*/ 597930 h 2367041"/>
              <a:gd name="connsiteX56" fmla="*/ 1182634 w 3252899"/>
              <a:gd name="connsiteY56" fmla="*/ 597929 h 2367041"/>
              <a:gd name="connsiteX57" fmla="*/ 1130976 w 3252899"/>
              <a:gd name="connsiteY57" fmla="*/ 584271 h 2367041"/>
              <a:gd name="connsiteX58" fmla="*/ 1071876 w 3252899"/>
              <a:gd name="connsiteY58" fmla="*/ 561869 h 2367041"/>
              <a:gd name="connsiteX59" fmla="*/ 1102784 w 3252899"/>
              <a:gd name="connsiteY59" fmla="*/ 538687 h 2367041"/>
              <a:gd name="connsiteX60" fmla="*/ 1172332 w 3252899"/>
              <a:gd name="connsiteY60" fmla="*/ 551566 h 2367041"/>
              <a:gd name="connsiteX61" fmla="*/ 1177482 w 3252899"/>
              <a:gd name="connsiteY61" fmla="*/ 569596 h 2367041"/>
              <a:gd name="connsiteX62" fmla="*/ 1228998 w 3252899"/>
              <a:gd name="connsiteY62" fmla="*/ 579900 h 2367041"/>
              <a:gd name="connsiteX63" fmla="*/ 1272786 w 3252899"/>
              <a:gd name="connsiteY63" fmla="*/ 551566 h 2367041"/>
              <a:gd name="connsiteX64" fmla="*/ 1265058 w 3252899"/>
              <a:gd name="connsiteY64" fmla="*/ 518082 h 2367041"/>
              <a:gd name="connsiteX65" fmla="*/ 1326877 w 3252899"/>
              <a:gd name="connsiteY65" fmla="*/ 502627 h 2367041"/>
              <a:gd name="connsiteX66" fmla="*/ 1339023 w 3252899"/>
              <a:gd name="connsiteY66" fmla="*/ 473084 h 2367041"/>
              <a:gd name="connsiteX67" fmla="*/ 1362938 w 3252899"/>
              <a:gd name="connsiteY67" fmla="*/ 453687 h 2367041"/>
              <a:gd name="connsiteX68" fmla="*/ 1370666 w 3252899"/>
              <a:gd name="connsiteY68" fmla="*/ 420202 h 2367041"/>
              <a:gd name="connsiteX69" fmla="*/ 1411878 w 3252899"/>
              <a:gd name="connsiteY69" fmla="*/ 409899 h 2367041"/>
              <a:gd name="connsiteX70" fmla="*/ 1427333 w 3252899"/>
              <a:gd name="connsiteY70" fmla="*/ 378989 h 2367041"/>
              <a:gd name="connsiteX71" fmla="*/ 1414454 w 3252899"/>
              <a:gd name="connsiteY71" fmla="*/ 350656 h 2367041"/>
              <a:gd name="connsiteX72" fmla="*/ 1445363 w 3252899"/>
              <a:gd name="connsiteY72" fmla="*/ 306868 h 2367041"/>
              <a:gd name="connsiteX73" fmla="*/ 1453145 w 3252899"/>
              <a:gd name="connsiteY73" fmla="*/ 293548 h 2367041"/>
              <a:gd name="connsiteX74" fmla="*/ 1440211 w 3252899"/>
              <a:gd name="connsiteY74" fmla="*/ 260504 h 2367041"/>
              <a:gd name="connsiteX75" fmla="*/ 1294163 w 3252899"/>
              <a:gd name="connsiteY75" fmla="*/ 200212 h 2367041"/>
              <a:gd name="connsiteX76" fmla="*/ 1205816 w 3252899"/>
              <a:gd name="connsiteY76" fmla="*/ 201261 h 2367041"/>
              <a:gd name="connsiteX77" fmla="*/ 1024046 w 3252899"/>
              <a:gd name="connsiteY77" fmla="*/ 64948 h 2367041"/>
              <a:gd name="connsiteX78" fmla="*/ 901942 w 3252899"/>
              <a:gd name="connsiteY78" fmla="*/ 21251 h 2367041"/>
              <a:gd name="connsiteX79" fmla="*/ 907027 w 3252899"/>
              <a:gd name="connsiteY79" fmla="*/ 51868 h 2367041"/>
              <a:gd name="connsiteX80" fmla="*/ 878692 w 3252899"/>
              <a:gd name="connsiteY80" fmla="*/ 62170 h 2367041"/>
              <a:gd name="connsiteX81" fmla="*/ 858086 w 3252899"/>
              <a:gd name="connsiteY81" fmla="*/ 90503 h 2367041"/>
              <a:gd name="connsiteX82" fmla="*/ 870965 w 3252899"/>
              <a:gd name="connsiteY82" fmla="*/ 129139 h 2367041"/>
              <a:gd name="connsiteX83" fmla="*/ 948237 w 3252899"/>
              <a:gd name="connsiteY83" fmla="*/ 129139 h 2367041"/>
              <a:gd name="connsiteX84" fmla="*/ 971421 w 3252899"/>
              <a:gd name="connsiteY84" fmla="*/ 183231 h 2367041"/>
              <a:gd name="connsiteX85" fmla="*/ 1010057 w 3252899"/>
              <a:gd name="connsiteY85" fmla="*/ 214140 h 2367041"/>
              <a:gd name="connsiteX86" fmla="*/ 1038391 w 3252899"/>
              <a:gd name="connsiteY86" fmla="*/ 232171 h 2367041"/>
              <a:gd name="connsiteX87" fmla="*/ 1027025 w 3252899"/>
              <a:gd name="connsiteY87" fmla="*/ 282069 h 2367041"/>
              <a:gd name="connsiteX88" fmla="*/ 981694 w 3252899"/>
              <a:gd name="connsiteY88" fmla="*/ 295278 h 2367041"/>
              <a:gd name="connsiteX89" fmla="*/ 899374 w 3252899"/>
              <a:gd name="connsiteY89" fmla="*/ 221943 h 2367041"/>
              <a:gd name="connsiteX90" fmla="*/ 783260 w 3252899"/>
              <a:gd name="connsiteY90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911578 w 3252899"/>
              <a:gd name="connsiteY35" fmla="*/ 409900 h 2367041"/>
              <a:gd name="connsiteX36" fmla="*/ 1909002 w 3252899"/>
              <a:gd name="connsiteY36" fmla="*/ 417627 h 2367041"/>
              <a:gd name="connsiteX37" fmla="*/ 1893548 w 3252899"/>
              <a:gd name="connsiteY37" fmla="*/ 422779 h 2367041"/>
              <a:gd name="connsiteX38" fmla="*/ 1867790 w 3252899"/>
              <a:gd name="connsiteY38" fmla="*/ 425354 h 2367041"/>
              <a:gd name="connsiteX39" fmla="*/ 1834305 w 3252899"/>
              <a:gd name="connsiteY39" fmla="*/ 425354 h 2367041"/>
              <a:gd name="connsiteX40" fmla="*/ 1775062 w 3252899"/>
              <a:gd name="connsiteY40" fmla="*/ 397020 h 2367041"/>
              <a:gd name="connsiteX41" fmla="*/ 1780214 w 3252899"/>
              <a:gd name="connsiteY41" fmla="*/ 342929 h 2367041"/>
              <a:gd name="connsiteX42" fmla="*/ 1785366 w 3252899"/>
              <a:gd name="connsiteY42" fmla="*/ 304292 h 2367041"/>
              <a:gd name="connsiteX43" fmla="*/ 1713316 w 3252899"/>
              <a:gd name="connsiteY43" fmla="*/ 217116 h 2367041"/>
              <a:gd name="connsiteX44" fmla="*/ 1677183 w 3252899"/>
              <a:gd name="connsiteY44" fmla="*/ 208988 h 2367041"/>
              <a:gd name="connsiteX45" fmla="*/ 1543242 w 3252899"/>
              <a:gd name="connsiteY45" fmla="*/ 242473 h 2367041"/>
              <a:gd name="connsiteX46" fmla="*/ 1532939 w 3252899"/>
              <a:gd name="connsiteY46" fmla="*/ 263080 h 2367041"/>
              <a:gd name="connsiteX47" fmla="*/ 1517485 w 3252899"/>
              <a:gd name="connsiteY47" fmla="*/ 301716 h 2367041"/>
              <a:gd name="connsiteX48" fmla="*/ 1563848 w 3252899"/>
              <a:gd name="connsiteY48" fmla="*/ 340353 h 2367041"/>
              <a:gd name="connsiteX49" fmla="*/ 1558698 w 3252899"/>
              <a:gd name="connsiteY49" fmla="*/ 384142 h 2367041"/>
              <a:gd name="connsiteX50" fmla="*/ 1538091 w 3252899"/>
              <a:gd name="connsiteY50" fmla="*/ 412474 h 2367041"/>
              <a:gd name="connsiteX51" fmla="*/ 1478795 w 3252899"/>
              <a:gd name="connsiteY51" fmla="*/ 460688 h 2367041"/>
              <a:gd name="connsiteX52" fmla="*/ 1437636 w 3252899"/>
              <a:gd name="connsiteY52" fmla="*/ 530960 h 2367041"/>
              <a:gd name="connsiteX53" fmla="*/ 1355211 w 3252899"/>
              <a:gd name="connsiteY53" fmla="*/ 556718 h 2367041"/>
              <a:gd name="connsiteX54" fmla="*/ 1334605 w 3252899"/>
              <a:gd name="connsiteY54" fmla="*/ 613386 h 2367041"/>
              <a:gd name="connsiteX55" fmla="*/ 1313999 w 3252899"/>
              <a:gd name="connsiteY55" fmla="*/ 605658 h 2367041"/>
              <a:gd name="connsiteX56" fmla="*/ 1272786 w 3252899"/>
              <a:gd name="connsiteY56" fmla="*/ 597930 h 2367041"/>
              <a:gd name="connsiteX57" fmla="*/ 1182634 w 3252899"/>
              <a:gd name="connsiteY57" fmla="*/ 597929 h 2367041"/>
              <a:gd name="connsiteX58" fmla="*/ 1130976 w 3252899"/>
              <a:gd name="connsiteY58" fmla="*/ 584271 h 2367041"/>
              <a:gd name="connsiteX59" fmla="*/ 1071876 w 3252899"/>
              <a:gd name="connsiteY59" fmla="*/ 561869 h 2367041"/>
              <a:gd name="connsiteX60" fmla="*/ 1102784 w 3252899"/>
              <a:gd name="connsiteY60" fmla="*/ 538687 h 2367041"/>
              <a:gd name="connsiteX61" fmla="*/ 1172332 w 3252899"/>
              <a:gd name="connsiteY61" fmla="*/ 551566 h 2367041"/>
              <a:gd name="connsiteX62" fmla="*/ 1177482 w 3252899"/>
              <a:gd name="connsiteY62" fmla="*/ 569596 h 2367041"/>
              <a:gd name="connsiteX63" fmla="*/ 1228998 w 3252899"/>
              <a:gd name="connsiteY63" fmla="*/ 579900 h 2367041"/>
              <a:gd name="connsiteX64" fmla="*/ 1272786 w 3252899"/>
              <a:gd name="connsiteY64" fmla="*/ 551566 h 2367041"/>
              <a:gd name="connsiteX65" fmla="*/ 1265058 w 3252899"/>
              <a:gd name="connsiteY65" fmla="*/ 518082 h 2367041"/>
              <a:gd name="connsiteX66" fmla="*/ 1326877 w 3252899"/>
              <a:gd name="connsiteY66" fmla="*/ 502627 h 2367041"/>
              <a:gd name="connsiteX67" fmla="*/ 1339023 w 3252899"/>
              <a:gd name="connsiteY67" fmla="*/ 473084 h 2367041"/>
              <a:gd name="connsiteX68" fmla="*/ 1362938 w 3252899"/>
              <a:gd name="connsiteY68" fmla="*/ 453687 h 2367041"/>
              <a:gd name="connsiteX69" fmla="*/ 1370666 w 3252899"/>
              <a:gd name="connsiteY69" fmla="*/ 420202 h 2367041"/>
              <a:gd name="connsiteX70" fmla="*/ 1411878 w 3252899"/>
              <a:gd name="connsiteY70" fmla="*/ 409899 h 2367041"/>
              <a:gd name="connsiteX71" fmla="*/ 1427333 w 3252899"/>
              <a:gd name="connsiteY71" fmla="*/ 378989 h 2367041"/>
              <a:gd name="connsiteX72" fmla="*/ 1414454 w 3252899"/>
              <a:gd name="connsiteY72" fmla="*/ 350656 h 2367041"/>
              <a:gd name="connsiteX73" fmla="*/ 1445363 w 3252899"/>
              <a:gd name="connsiteY73" fmla="*/ 306868 h 2367041"/>
              <a:gd name="connsiteX74" fmla="*/ 1453145 w 3252899"/>
              <a:gd name="connsiteY74" fmla="*/ 293548 h 2367041"/>
              <a:gd name="connsiteX75" fmla="*/ 1440211 w 3252899"/>
              <a:gd name="connsiteY75" fmla="*/ 260504 h 2367041"/>
              <a:gd name="connsiteX76" fmla="*/ 1294163 w 3252899"/>
              <a:gd name="connsiteY76" fmla="*/ 200212 h 2367041"/>
              <a:gd name="connsiteX77" fmla="*/ 1205816 w 3252899"/>
              <a:gd name="connsiteY77" fmla="*/ 201261 h 2367041"/>
              <a:gd name="connsiteX78" fmla="*/ 1024046 w 3252899"/>
              <a:gd name="connsiteY78" fmla="*/ 64948 h 2367041"/>
              <a:gd name="connsiteX79" fmla="*/ 901942 w 3252899"/>
              <a:gd name="connsiteY79" fmla="*/ 21251 h 2367041"/>
              <a:gd name="connsiteX80" fmla="*/ 907027 w 3252899"/>
              <a:gd name="connsiteY80" fmla="*/ 51868 h 2367041"/>
              <a:gd name="connsiteX81" fmla="*/ 878692 w 3252899"/>
              <a:gd name="connsiteY81" fmla="*/ 62170 h 2367041"/>
              <a:gd name="connsiteX82" fmla="*/ 858086 w 3252899"/>
              <a:gd name="connsiteY82" fmla="*/ 90503 h 2367041"/>
              <a:gd name="connsiteX83" fmla="*/ 870965 w 3252899"/>
              <a:gd name="connsiteY83" fmla="*/ 129139 h 2367041"/>
              <a:gd name="connsiteX84" fmla="*/ 948237 w 3252899"/>
              <a:gd name="connsiteY84" fmla="*/ 129139 h 2367041"/>
              <a:gd name="connsiteX85" fmla="*/ 971421 w 3252899"/>
              <a:gd name="connsiteY85" fmla="*/ 183231 h 2367041"/>
              <a:gd name="connsiteX86" fmla="*/ 1010057 w 3252899"/>
              <a:gd name="connsiteY86" fmla="*/ 214140 h 2367041"/>
              <a:gd name="connsiteX87" fmla="*/ 1038391 w 3252899"/>
              <a:gd name="connsiteY87" fmla="*/ 232171 h 2367041"/>
              <a:gd name="connsiteX88" fmla="*/ 1027025 w 3252899"/>
              <a:gd name="connsiteY88" fmla="*/ 282069 h 2367041"/>
              <a:gd name="connsiteX89" fmla="*/ 981694 w 3252899"/>
              <a:gd name="connsiteY89" fmla="*/ 295278 h 2367041"/>
              <a:gd name="connsiteX90" fmla="*/ 899374 w 3252899"/>
              <a:gd name="connsiteY90" fmla="*/ 221943 h 2367041"/>
              <a:gd name="connsiteX91" fmla="*/ 783260 w 3252899"/>
              <a:gd name="connsiteY91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911578 w 3252899"/>
              <a:gd name="connsiteY35" fmla="*/ 409900 h 2367041"/>
              <a:gd name="connsiteX36" fmla="*/ 1893548 w 3252899"/>
              <a:gd name="connsiteY36" fmla="*/ 422779 h 2367041"/>
              <a:gd name="connsiteX37" fmla="*/ 1867790 w 3252899"/>
              <a:gd name="connsiteY37" fmla="*/ 425354 h 2367041"/>
              <a:gd name="connsiteX38" fmla="*/ 1834305 w 3252899"/>
              <a:gd name="connsiteY38" fmla="*/ 425354 h 2367041"/>
              <a:gd name="connsiteX39" fmla="*/ 1775062 w 3252899"/>
              <a:gd name="connsiteY39" fmla="*/ 397020 h 2367041"/>
              <a:gd name="connsiteX40" fmla="*/ 1780214 w 3252899"/>
              <a:gd name="connsiteY40" fmla="*/ 342929 h 2367041"/>
              <a:gd name="connsiteX41" fmla="*/ 1785366 w 3252899"/>
              <a:gd name="connsiteY41" fmla="*/ 304292 h 2367041"/>
              <a:gd name="connsiteX42" fmla="*/ 1713316 w 3252899"/>
              <a:gd name="connsiteY42" fmla="*/ 217116 h 2367041"/>
              <a:gd name="connsiteX43" fmla="*/ 1677183 w 3252899"/>
              <a:gd name="connsiteY43" fmla="*/ 208988 h 2367041"/>
              <a:gd name="connsiteX44" fmla="*/ 1543242 w 3252899"/>
              <a:gd name="connsiteY44" fmla="*/ 242473 h 2367041"/>
              <a:gd name="connsiteX45" fmla="*/ 1532939 w 3252899"/>
              <a:gd name="connsiteY45" fmla="*/ 263080 h 2367041"/>
              <a:gd name="connsiteX46" fmla="*/ 1517485 w 3252899"/>
              <a:gd name="connsiteY46" fmla="*/ 301716 h 2367041"/>
              <a:gd name="connsiteX47" fmla="*/ 1563848 w 3252899"/>
              <a:gd name="connsiteY47" fmla="*/ 340353 h 2367041"/>
              <a:gd name="connsiteX48" fmla="*/ 1558698 w 3252899"/>
              <a:gd name="connsiteY48" fmla="*/ 384142 h 2367041"/>
              <a:gd name="connsiteX49" fmla="*/ 1538091 w 3252899"/>
              <a:gd name="connsiteY49" fmla="*/ 412474 h 2367041"/>
              <a:gd name="connsiteX50" fmla="*/ 1478795 w 3252899"/>
              <a:gd name="connsiteY50" fmla="*/ 460688 h 2367041"/>
              <a:gd name="connsiteX51" fmla="*/ 1437636 w 3252899"/>
              <a:gd name="connsiteY51" fmla="*/ 530960 h 2367041"/>
              <a:gd name="connsiteX52" fmla="*/ 1355211 w 3252899"/>
              <a:gd name="connsiteY52" fmla="*/ 556718 h 2367041"/>
              <a:gd name="connsiteX53" fmla="*/ 1334605 w 3252899"/>
              <a:gd name="connsiteY53" fmla="*/ 613386 h 2367041"/>
              <a:gd name="connsiteX54" fmla="*/ 1313999 w 3252899"/>
              <a:gd name="connsiteY54" fmla="*/ 605658 h 2367041"/>
              <a:gd name="connsiteX55" fmla="*/ 1272786 w 3252899"/>
              <a:gd name="connsiteY55" fmla="*/ 597930 h 2367041"/>
              <a:gd name="connsiteX56" fmla="*/ 1182634 w 3252899"/>
              <a:gd name="connsiteY56" fmla="*/ 597929 h 2367041"/>
              <a:gd name="connsiteX57" fmla="*/ 1130976 w 3252899"/>
              <a:gd name="connsiteY57" fmla="*/ 584271 h 2367041"/>
              <a:gd name="connsiteX58" fmla="*/ 1071876 w 3252899"/>
              <a:gd name="connsiteY58" fmla="*/ 561869 h 2367041"/>
              <a:gd name="connsiteX59" fmla="*/ 1102784 w 3252899"/>
              <a:gd name="connsiteY59" fmla="*/ 538687 h 2367041"/>
              <a:gd name="connsiteX60" fmla="*/ 1172332 w 3252899"/>
              <a:gd name="connsiteY60" fmla="*/ 551566 h 2367041"/>
              <a:gd name="connsiteX61" fmla="*/ 1177482 w 3252899"/>
              <a:gd name="connsiteY61" fmla="*/ 569596 h 2367041"/>
              <a:gd name="connsiteX62" fmla="*/ 1228998 w 3252899"/>
              <a:gd name="connsiteY62" fmla="*/ 579900 h 2367041"/>
              <a:gd name="connsiteX63" fmla="*/ 1272786 w 3252899"/>
              <a:gd name="connsiteY63" fmla="*/ 551566 h 2367041"/>
              <a:gd name="connsiteX64" fmla="*/ 1265058 w 3252899"/>
              <a:gd name="connsiteY64" fmla="*/ 518082 h 2367041"/>
              <a:gd name="connsiteX65" fmla="*/ 1326877 w 3252899"/>
              <a:gd name="connsiteY65" fmla="*/ 502627 h 2367041"/>
              <a:gd name="connsiteX66" fmla="*/ 1339023 w 3252899"/>
              <a:gd name="connsiteY66" fmla="*/ 473084 h 2367041"/>
              <a:gd name="connsiteX67" fmla="*/ 1362938 w 3252899"/>
              <a:gd name="connsiteY67" fmla="*/ 453687 h 2367041"/>
              <a:gd name="connsiteX68" fmla="*/ 1370666 w 3252899"/>
              <a:gd name="connsiteY68" fmla="*/ 420202 h 2367041"/>
              <a:gd name="connsiteX69" fmla="*/ 1411878 w 3252899"/>
              <a:gd name="connsiteY69" fmla="*/ 409899 h 2367041"/>
              <a:gd name="connsiteX70" fmla="*/ 1427333 w 3252899"/>
              <a:gd name="connsiteY70" fmla="*/ 378989 h 2367041"/>
              <a:gd name="connsiteX71" fmla="*/ 1414454 w 3252899"/>
              <a:gd name="connsiteY71" fmla="*/ 350656 h 2367041"/>
              <a:gd name="connsiteX72" fmla="*/ 1445363 w 3252899"/>
              <a:gd name="connsiteY72" fmla="*/ 306868 h 2367041"/>
              <a:gd name="connsiteX73" fmla="*/ 1453145 w 3252899"/>
              <a:gd name="connsiteY73" fmla="*/ 293548 h 2367041"/>
              <a:gd name="connsiteX74" fmla="*/ 1440211 w 3252899"/>
              <a:gd name="connsiteY74" fmla="*/ 260504 h 2367041"/>
              <a:gd name="connsiteX75" fmla="*/ 1294163 w 3252899"/>
              <a:gd name="connsiteY75" fmla="*/ 200212 h 2367041"/>
              <a:gd name="connsiteX76" fmla="*/ 1205816 w 3252899"/>
              <a:gd name="connsiteY76" fmla="*/ 201261 h 2367041"/>
              <a:gd name="connsiteX77" fmla="*/ 1024046 w 3252899"/>
              <a:gd name="connsiteY77" fmla="*/ 64948 h 2367041"/>
              <a:gd name="connsiteX78" fmla="*/ 901942 w 3252899"/>
              <a:gd name="connsiteY78" fmla="*/ 21251 h 2367041"/>
              <a:gd name="connsiteX79" fmla="*/ 907027 w 3252899"/>
              <a:gd name="connsiteY79" fmla="*/ 51868 h 2367041"/>
              <a:gd name="connsiteX80" fmla="*/ 878692 w 3252899"/>
              <a:gd name="connsiteY80" fmla="*/ 62170 h 2367041"/>
              <a:gd name="connsiteX81" fmla="*/ 858086 w 3252899"/>
              <a:gd name="connsiteY81" fmla="*/ 90503 h 2367041"/>
              <a:gd name="connsiteX82" fmla="*/ 870965 w 3252899"/>
              <a:gd name="connsiteY82" fmla="*/ 129139 h 2367041"/>
              <a:gd name="connsiteX83" fmla="*/ 948237 w 3252899"/>
              <a:gd name="connsiteY83" fmla="*/ 129139 h 2367041"/>
              <a:gd name="connsiteX84" fmla="*/ 971421 w 3252899"/>
              <a:gd name="connsiteY84" fmla="*/ 183231 h 2367041"/>
              <a:gd name="connsiteX85" fmla="*/ 1010057 w 3252899"/>
              <a:gd name="connsiteY85" fmla="*/ 214140 h 2367041"/>
              <a:gd name="connsiteX86" fmla="*/ 1038391 w 3252899"/>
              <a:gd name="connsiteY86" fmla="*/ 232171 h 2367041"/>
              <a:gd name="connsiteX87" fmla="*/ 1027025 w 3252899"/>
              <a:gd name="connsiteY87" fmla="*/ 282069 h 2367041"/>
              <a:gd name="connsiteX88" fmla="*/ 981694 w 3252899"/>
              <a:gd name="connsiteY88" fmla="*/ 295278 h 2367041"/>
              <a:gd name="connsiteX89" fmla="*/ 899374 w 3252899"/>
              <a:gd name="connsiteY89" fmla="*/ 221943 h 2367041"/>
              <a:gd name="connsiteX90" fmla="*/ 783260 w 3252899"/>
              <a:gd name="connsiteY90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893548 w 3252899"/>
              <a:gd name="connsiteY35" fmla="*/ 422779 h 2367041"/>
              <a:gd name="connsiteX36" fmla="*/ 1867790 w 3252899"/>
              <a:gd name="connsiteY36" fmla="*/ 425354 h 2367041"/>
              <a:gd name="connsiteX37" fmla="*/ 1834305 w 3252899"/>
              <a:gd name="connsiteY37" fmla="*/ 425354 h 2367041"/>
              <a:gd name="connsiteX38" fmla="*/ 1775062 w 3252899"/>
              <a:gd name="connsiteY38" fmla="*/ 397020 h 2367041"/>
              <a:gd name="connsiteX39" fmla="*/ 1780214 w 3252899"/>
              <a:gd name="connsiteY39" fmla="*/ 342929 h 2367041"/>
              <a:gd name="connsiteX40" fmla="*/ 1785366 w 3252899"/>
              <a:gd name="connsiteY40" fmla="*/ 304292 h 2367041"/>
              <a:gd name="connsiteX41" fmla="*/ 1713316 w 3252899"/>
              <a:gd name="connsiteY41" fmla="*/ 217116 h 2367041"/>
              <a:gd name="connsiteX42" fmla="*/ 1677183 w 3252899"/>
              <a:gd name="connsiteY42" fmla="*/ 208988 h 2367041"/>
              <a:gd name="connsiteX43" fmla="*/ 1543242 w 3252899"/>
              <a:gd name="connsiteY43" fmla="*/ 242473 h 2367041"/>
              <a:gd name="connsiteX44" fmla="*/ 1532939 w 3252899"/>
              <a:gd name="connsiteY44" fmla="*/ 263080 h 2367041"/>
              <a:gd name="connsiteX45" fmla="*/ 1517485 w 3252899"/>
              <a:gd name="connsiteY45" fmla="*/ 301716 h 2367041"/>
              <a:gd name="connsiteX46" fmla="*/ 1563848 w 3252899"/>
              <a:gd name="connsiteY46" fmla="*/ 340353 h 2367041"/>
              <a:gd name="connsiteX47" fmla="*/ 1558698 w 3252899"/>
              <a:gd name="connsiteY47" fmla="*/ 384142 h 2367041"/>
              <a:gd name="connsiteX48" fmla="*/ 1538091 w 3252899"/>
              <a:gd name="connsiteY48" fmla="*/ 412474 h 2367041"/>
              <a:gd name="connsiteX49" fmla="*/ 1478795 w 3252899"/>
              <a:gd name="connsiteY49" fmla="*/ 460688 h 2367041"/>
              <a:gd name="connsiteX50" fmla="*/ 1437636 w 3252899"/>
              <a:gd name="connsiteY50" fmla="*/ 530960 h 2367041"/>
              <a:gd name="connsiteX51" fmla="*/ 1355211 w 3252899"/>
              <a:gd name="connsiteY51" fmla="*/ 556718 h 2367041"/>
              <a:gd name="connsiteX52" fmla="*/ 1334605 w 3252899"/>
              <a:gd name="connsiteY52" fmla="*/ 613386 h 2367041"/>
              <a:gd name="connsiteX53" fmla="*/ 1313999 w 3252899"/>
              <a:gd name="connsiteY53" fmla="*/ 605658 h 2367041"/>
              <a:gd name="connsiteX54" fmla="*/ 1272786 w 3252899"/>
              <a:gd name="connsiteY54" fmla="*/ 597930 h 2367041"/>
              <a:gd name="connsiteX55" fmla="*/ 1182634 w 3252899"/>
              <a:gd name="connsiteY55" fmla="*/ 597929 h 2367041"/>
              <a:gd name="connsiteX56" fmla="*/ 1130976 w 3252899"/>
              <a:gd name="connsiteY56" fmla="*/ 584271 h 2367041"/>
              <a:gd name="connsiteX57" fmla="*/ 1071876 w 3252899"/>
              <a:gd name="connsiteY57" fmla="*/ 561869 h 2367041"/>
              <a:gd name="connsiteX58" fmla="*/ 1102784 w 3252899"/>
              <a:gd name="connsiteY58" fmla="*/ 538687 h 2367041"/>
              <a:gd name="connsiteX59" fmla="*/ 1172332 w 3252899"/>
              <a:gd name="connsiteY59" fmla="*/ 551566 h 2367041"/>
              <a:gd name="connsiteX60" fmla="*/ 1177482 w 3252899"/>
              <a:gd name="connsiteY60" fmla="*/ 569596 h 2367041"/>
              <a:gd name="connsiteX61" fmla="*/ 1228998 w 3252899"/>
              <a:gd name="connsiteY61" fmla="*/ 579900 h 2367041"/>
              <a:gd name="connsiteX62" fmla="*/ 1272786 w 3252899"/>
              <a:gd name="connsiteY62" fmla="*/ 551566 h 2367041"/>
              <a:gd name="connsiteX63" fmla="*/ 1265058 w 3252899"/>
              <a:gd name="connsiteY63" fmla="*/ 518082 h 2367041"/>
              <a:gd name="connsiteX64" fmla="*/ 1326877 w 3252899"/>
              <a:gd name="connsiteY64" fmla="*/ 502627 h 2367041"/>
              <a:gd name="connsiteX65" fmla="*/ 1339023 w 3252899"/>
              <a:gd name="connsiteY65" fmla="*/ 473084 h 2367041"/>
              <a:gd name="connsiteX66" fmla="*/ 1362938 w 3252899"/>
              <a:gd name="connsiteY66" fmla="*/ 453687 h 2367041"/>
              <a:gd name="connsiteX67" fmla="*/ 1370666 w 3252899"/>
              <a:gd name="connsiteY67" fmla="*/ 420202 h 2367041"/>
              <a:gd name="connsiteX68" fmla="*/ 1411878 w 3252899"/>
              <a:gd name="connsiteY68" fmla="*/ 409899 h 2367041"/>
              <a:gd name="connsiteX69" fmla="*/ 1427333 w 3252899"/>
              <a:gd name="connsiteY69" fmla="*/ 378989 h 2367041"/>
              <a:gd name="connsiteX70" fmla="*/ 1414454 w 3252899"/>
              <a:gd name="connsiteY70" fmla="*/ 350656 h 2367041"/>
              <a:gd name="connsiteX71" fmla="*/ 1445363 w 3252899"/>
              <a:gd name="connsiteY71" fmla="*/ 306868 h 2367041"/>
              <a:gd name="connsiteX72" fmla="*/ 1453145 w 3252899"/>
              <a:gd name="connsiteY72" fmla="*/ 293548 h 2367041"/>
              <a:gd name="connsiteX73" fmla="*/ 1440211 w 3252899"/>
              <a:gd name="connsiteY73" fmla="*/ 260504 h 2367041"/>
              <a:gd name="connsiteX74" fmla="*/ 1294163 w 3252899"/>
              <a:gd name="connsiteY74" fmla="*/ 200212 h 2367041"/>
              <a:gd name="connsiteX75" fmla="*/ 1205816 w 3252899"/>
              <a:gd name="connsiteY75" fmla="*/ 201261 h 2367041"/>
              <a:gd name="connsiteX76" fmla="*/ 1024046 w 3252899"/>
              <a:gd name="connsiteY76" fmla="*/ 64948 h 2367041"/>
              <a:gd name="connsiteX77" fmla="*/ 901942 w 3252899"/>
              <a:gd name="connsiteY77" fmla="*/ 21251 h 2367041"/>
              <a:gd name="connsiteX78" fmla="*/ 907027 w 3252899"/>
              <a:gd name="connsiteY78" fmla="*/ 51868 h 2367041"/>
              <a:gd name="connsiteX79" fmla="*/ 878692 w 3252899"/>
              <a:gd name="connsiteY79" fmla="*/ 62170 h 2367041"/>
              <a:gd name="connsiteX80" fmla="*/ 858086 w 3252899"/>
              <a:gd name="connsiteY80" fmla="*/ 90503 h 2367041"/>
              <a:gd name="connsiteX81" fmla="*/ 870965 w 3252899"/>
              <a:gd name="connsiteY81" fmla="*/ 129139 h 2367041"/>
              <a:gd name="connsiteX82" fmla="*/ 948237 w 3252899"/>
              <a:gd name="connsiteY82" fmla="*/ 129139 h 2367041"/>
              <a:gd name="connsiteX83" fmla="*/ 971421 w 3252899"/>
              <a:gd name="connsiteY83" fmla="*/ 183231 h 2367041"/>
              <a:gd name="connsiteX84" fmla="*/ 1010057 w 3252899"/>
              <a:gd name="connsiteY84" fmla="*/ 214140 h 2367041"/>
              <a:gd name="connsiteX85" fmla="*/ 1038391 w 3252899"/>
              <a:gd name="connsiteY85" fmla="*/ 232171 h 2367041"/>
              <a:gd name="connsiteX86" fmla="*/ 1027025 w 3252899"/>
              <a:gd name="connsiteY86" fmla="*/ 282069 h 2367041"/>
              <a:gd name="connsiteX87" fmla="*/ 981694 w 3252899"/>
              <a:gd name="connsiteY87" fmla="*/ 295278 h 2367041"/>
              <a:gd name="connsiteX88" fmla="*/ 899374 w 3252899"/>
              <a:gd name="connsiteY88" fmla="*/ 221943 h 2367041"/>
              <a:gd name="connsiteX89" fmla="*/ 783260 w 3252899"/>
              <a:gd name="connsiteY89" fmla="*/ 191150 h 2367041"/>
              <a:gd name="connsiteX0" fmla="*/ 795446 w 3252899"/>
              <a:gd name="connsiteY0" fmla="*/ 271261 h 2363804"/>
              <a:gd name="connsiteX1" fmla="*/ 854663 w 3252899"/>
              <a:gd name="connsiteY1" fmla="*/ 328411 h 2363804"/>
              <a:gd name="connsiteX2" fmla="*/ 877996 w 3252899"/>
              <a:gd name="connsiteY2" fmla="*/ 455411 h 2363804"/>
              <a:gd name="connsiteX3" fmla="*/ 833546 w 3252899"/>
              <a:gd name="connsiteY3" fmla="*/ 506211 h 2363804"/>
              <a:gd name="connsiteX4" fmla="*/ 770046 w 3252899"/>
              <a:gd name="connsiteY4" fmla="*/ 569711 h 2363804"/>
              <a:gd name="connsiteX5" fmla="*/ 725596 w 3252899"/>
              <a:gd name="connsiteY5" fmla="*/ 779261 h 2363804"/>
              <a:gd name="connsiteX6" fmla="*/ 738296 w 3252899"/>
              <a:gd name="connsiteY6" fmla="*/ 944361 h 2363804"/>
              <a:gd name="connsiteX7" fmla="*/ 890696 w 3252899"/>
              <a:gd name="connsiteY7" fmla="*/ 1103111 h 2363804"/>
              <a:gd name="connsiteX8" fmla="*/ 763696 w 3252899"/>
              <a:gd name="connsiteY8" fmla="*/ 1204711 h 2363804"/>
              <a:gd name="connsiteX9" fmla="*/ 477946 w 3252899"/>
              <a:gd name="connsiteY9" fmla="*/ 1242811 h 2363804"/>
              <a:gd name="connsiteX10" fmla="*/ 338246 w 3252899"/>
              <a:gd name="connsiteY10" fmla="*/ 1350761 h 2363804"/>
              <a:gd name="connsiteX11" fmla="*/ 306496 w 3252899"/>
              <a:gd name="connsiteY11" fmla="*/ 1401561 h 2363804"/>
              <a:gd name="connsiteX12" fmla="*/ 293796 w 3252899"/>
              <a:gd name="connsiteY12" fmla="*/ 1503161 h 2363804"/>
              <a:gd name="connsiteX13" fmla="*/ 306496 w 3252899"/>
              <a:gd name="connsiteY13" fmla="*/ 1566661 h 2363804"/>
              <a:gd name="connsiteX14" fmla="*/ 810 w 3252899"/>
              <a:gd name="connsiteY14" fmla="*/ 1917240 h 2363804"/>
              <a:gd name="connsiteX15" fmla="*/ 219220 w 3252899"/>
              <a:gd name="connsiteY15" fmla="*/ 2057384 h 2363804"/>
              <a:gd name="connsiteX16" fmla="*/ 284197 w 3252899"/>
              <a:gd name="connsiteY16" fmla="*/ 2132106 h 2363804"/>
              <a:gd name="connsiteX17" fmla="*/ 261750 w 3252899"/>
              <a:gd name="connsiteY17" fmla="*/ 2230605 h 2363804"/>
              <a:gd name="connsiteX18" fmla="*/ 566846 w 3252899"/>
              <a:gd name="connsiteY18" fmla="*/ 2169911 h 2363804"/>
              <a:gd name="connsiteX19" fmla="*/ 801796 w 3252899"/>
              <a:gd name="connsiteY19" fmla="*/ 2227061 h 2363804"/>
              <a:gd name="connsiteX20" fmla="*/ 1335196 w 3252899"/>
              <a:gd name="connsiteY20" fmla="*/ 2360411 h 2363804"/>
              <a:gd name="connsiteX21" fmla="*/ 1824146 w 3252899"/>
              <a:gd name="connsiteY21" fmla="*/ 2322311 h 2363804"/>
              <a:gd name="connsiteX22" fmla="*/ 2274996 w 3252899"/>
              <a:gd name="connsiteY22" fmla="*/ 2303261 h 2363804"/>
              <a:gd name="connsiteX23" fmla="*/ 2548046 w 3252899"/>
              <a:gd name="connsiteY23" fmla="*/ 2309611 h 2363804"/>
              <a:gd name="connsiteX24" fmla="*/ 2871896 w 3252899"/>
              <a:gd name="connsiteY24" fmla="*/ 2068311 h 2363804"/>
              <a:gd name="connsiteX25" fmla="*/ 2833796 w 3252899"/>
              <a:gd name="connsiteY25" fmla="*/ 1896861 h 2363804"/>
              <a:gd name="connsiteX26" fmla="*/ 2948096 w 3252899"/>
              <a:gd name="connsiteY26" fmla="*/ 1668261 h 2363804"/>
              <a:gd name="connsiteX27" fmla="*/ 3252896 w 3252899"/>
              <a:gd name="connsiteY27" fmla="*/ 1414261 h 2363804"/>
              <a:gd name="connsiteX28" fmla="*/ 2941746 w 3252899"/>
              <a:gd name="connsiteY28" fmla="*/ 1096761 h 2363804"/>
              <a:gd name="connsiteX29" fmla="*/ 2732196 w 3252899"/>
              <a:gd name="connsiteY29" fmla="*/ 912611 h 2363804"/>
              <a:gd name="connsiteX30" fmla="*/ 2617896 w 3252899"/>
              <a:gd name="connsiteY30" fmla="*/ 557011 h 2363804"/>
              <a:gd name="connsiteX31" fmla="*/ 2332146 w 3252899"/>
              <a:gd name="connsiteY31" fmla="*/ 271261 h 2363804"/>
              <a:gd name="connsiteX32" fmla="*/ 2274996 w 3252899"/>
              <a:gd name="connsiteY32" fmla="*/ 156961 h 2363804"/>
              <a:gd name="connsiteX33" fmla="*/ 2147996 w 3252899"/>
              <a:gd name="connsiteY33" fmla="*/ 4561 h 2363804"/>
              <a:gd name="connsiteX34" fmla="*/ 1985327 w 3252899"/>
              <a:gd name="connsiteY34" fmla="*/ 345286 h 2363804"/>
              <a:gd name="connsiteX35" fmla="*/ 1893548 w 3252899"/>
              <a:gd name="connsiteY35" fmla="*/ 419542 h 2363804"/>
              <a:gd name="connsiteX36" fmla="*/ 1867790 w 3252899"/>
              <a:gd name="connsiteY36" fmla="*/ 422117 h 2363804"/>
              <a:gd name="connsiteX37" fmla="*/ 1834305 w 3252899"/>
              <a:gd name="connsiteY37" fmla="*/ 422117 h 2363804"/>
              <a:gd name="connsiteX38" fmla="*/ 1775062 w 3252899"/>
              <a:gd name="connsiteY38" fmla="*/ 393783 h 2363804"/>
              <a:gd name="connsiteX39" fmla="*/ 1780214 w 3252899"/>
              <a:gd name="connsiteY39" fmla="*/ 339692 h 2363804"/>
              <a:gd name="connsiteX40" fmla="*/ 1785366 w 3252899"/>
              <a:gd name="connsiteY40" fmla="*/ 301055 h 2363804"/>
              <a:gd name="connsiteX41" fmla="*/ 1713316 w 3252899"/>
              <a:gd name="connsiteY41" fmla="*/ 213879 h 2363804"/>
              <a:gd name="connsiteX42" fmla="*/ 1677183 w 3252899"/>
              <a:gd name="connsiteY42" fmla="*/ 205751 h 2363804"/>
              <a:gd name="connsiteX43" fmla="*/ 1543242 w 3252899"/>
              <a:gd name="connsiteY43" fmla="*/ 239236 h 2363804"/>
              <a:gd name="connsiteX44" fmla="*/ 1532939 w 3252899"/>
              <a:gd name="connsiteY44" fmla="*/ 259843 h 2363804"/>
              <a:gd name="connsiteX45" fmla="*/ 1517485 w 3252899"/>
              <a:gd name="connsiteY45" fmla="*/ 298479 h 2363804"/>
              <a:gd name="connsiteX46" fmla="*/ 1563848 w 3252899"/>
              <a:gd name="connsiteY46" fmla="*/ 337116 h 2363804"/>
              <a:gd name="connsiteX47" fmla="*/ 1558698 w 3252899"/>
              <a:gd name="connsiteY47" fmla="*/ 380905 h 2363804"/>
              <a:gd name="connsiteX48" fmla="*/ 1538091 w 3252899"/>
              <a:gd name="connsiteY48" fmla="*/ 409237 h 2363804"/>
              <a:gd name="connsiteX49" fmla="*/ 1478795 w 3252899"/>
              <a:gd name="connsiteY49" fmla="*/ 457451 h 2363804"/>
              <a:gd name="connsiteX50" fmla="*/ 1437636 w 3252899"/>
              <a:gd name="connsiteY50" fmla="*/ 527723 h 2363804"/>
              <a:gd name="connsiteX51" fmla="*/ 1355211 w 3252899"/>
              <a:gd name="connsiteY51" fmla="*/ 553481 h 2363804"/>
              <a:gd name="connsiteX52" fmla="*/ 1334605 w 3252899"/>
              <a:gd name="connsiteY52" fmla="*/ 610149 h 2363804"/>
              <a:gd name="connsiteX53" fmla="*/ 1313999 w 3252899"/>
              <a:gd name="connsiteY53" fmla="*/ 602421 h 2363804"/>
              <a:gd name="connsiteX54" fmla="*/ 1272786 w 3252899"/>
              <a:gd name="connsiteY54" fmla="*/ 594693 h 2363804"/>
              <a:gd name="connsiteX55" fmla="*/ 1182634 w 3252899"/>
              <a:gd name="connsiteY55" fmla="*/ 594692 h 2363804"/>
              <a:gd name="connsiteX56" fmla="*/ 1130976 w 3252899"/>
              <a:gd name="connsiteY56" fmla="*/ 581034 h 2363804"/>
              <a:gd name="connsiteX57" fmla="*/ 1071876 w 3252899"/>
              <a:gd name="connsiteY57" fmla="*/ 558632 h 2363804"/>
              <a:gd name="connsiteX58" fmla="*/ 1102784 w 3252899"/>
              <a:gd name="connsiteY58" fmla="*/ 535450 h 2363804"/>
              <a:gd name="connsiteX59" fmla="*/ 1172332 w 3252899"/>
              <a:gd name="connsiteY59" fmla="*/ 548329 h 2363804"/>
              <a:gd name="connsiteX60" fmla="*/ 1177482 w 3252899"/>
              <a:gd name="connsiteY60" fmla="*/ 566359 h 2363804"/>
              <a:gd name="connsiteX61" fmla="*/ 1228998 w 3252899"/>
              <a:gd name="connsiteY61" fmla="*/ 576663 h 2363804"/>
              <a:gd name="connsiteX62" fmla="*/ 1272786 w 3252899"/>
              <a:gd name="connsiteY62" fmla="*/ 548329 h 2363804"/>
              <a:gd name="connsiteX63" fmla="*/ 1265058 w 3252899"/>
              <a:gd name="connsiteY63" fmla="*/ 514845 h 2363804"/>
              <a:gd name="connsiteX64" fmla="*/ 1326877 w 3252899"/>
              <a:gd name="connsiteY64" fmla="*/ 499390 h 2363804"/>
              <a:gd name="connsiteX65" fmla="*/ 1339023 w 3252899"/>
              <a:gd name="connsiteY65" fmla="*/ 469847 h 2363804"/>
              <a:gd name="connsiteX66" fmla="*/ 1362938 w 3252899"/>
              <a:gd name="connsiteY66" fmla="*/ 450450 h 2363804"/>
              <a:gd name="connsiteX67" fmla="*/ 1370666 w 3252899"/>
              <a:gd name="connsiteY67" fmla="*/ 416965 h 2363804"/>
              <a:gd name="connsiteX68" fmla="*/ 1411878 w 3252899"/>
              <a:gd name="connsiteY68" fmla="*/ 406662 h 2363804"/>
              <a:gd name="connsiteX69" fmla="*/ 1427333 w 3252899"/>
              <a:gd name="connsiteY69" fmla="*/ 375752 h 2363804"/>
              <a:gd name="connsiteX70" fmla="*/ 1414454 w 3252899"/>
              <a:gd name="connsiteY70" fmla="*/ 347419 h 2363804"/>
              <a:gd name="connsiteX71" fmla="*/ 1445363 w 3252899"/>
              <a:gd name="connsiteY71" fmla="*/ 303631 h 2363804"/>
              <a:gd name="connsiteX72" fmla="*/ 1453145 w 3252899"/>
              <a:gd name="connsiteY72" fmla="*/ 290311 h 2363804"/>
              <a:gd name="connsiteX73" fmla="*/ 1440211 w 3252899"/>
              <a:gd name="connsiteY73" fmla="*/ 257267 h 2363804"/>
              <a:gd name="connsiteX74" fmla="*/ 1294163 w 3252899"/>
              <a:gd name="connsiteY74" fmla="*/ 196975 h 2363804"/>
              <a:gd name="connsiteX75" fmla="*/ 1205816 w 3252899"/>
              <a:gd name="connsiteY75" fmla="*/ 198024 h 2363804"/>
              <a:gd name="connsiteX76" fmla="*/ 1024046 w 3252899"/>
              <a:gd name="connsiteY76" fmla="*/ 61711 h 2363804"/>
              <a:gd name="connsiteX77" fmla="*/ 901942 w 3252899"/>
              <a:gd name="connsiteY77" fmla="*/ 18014 h 2363804"/>
              <a:gd name="connsiteX78" fmla="*/ 907027 w 3252899"/>
              <a:gd name="connsiteY78" fmla="*/ 48631 h 2363804"/>
              <a:gd name="connsiteX79" fmla="*/ 878692 w 3252899"/>
              <a:gd name="connsiteY79" fmla="*/ 58933 h 2363804"/>
              <a:gd name="connsiteX80" fmla="*/ 858086 w 3252899"/>
              <a:gd name="connsiteY80" fmla="*/ 87266 h 2363804"/>
              <a:gd name="connsiteX81" fmla="*/ 870965 w 3252899"/>
              <a:gd name="connsiteY81" fmla="*/ 125902 h 2363804"/>
              <a:gd name="connsiteX82" fmla="*/ 948237 w 3252899"/>
              <a:gd name="connsiteY82" fmla="*/ 125902 h 2363804"/>
              <a:gd name="connsiteX83" fmla="*/ 971421 w 3252899"/>
              <a:gd name="connsiteY83" fmla="*/ 179994 h 2363804"/>
              <a:gd name="connsiteX84" fmla="*/ 1010057 w 3252899"/>
              <a:gd name="connsiteY84" fmla="*/ 210903 h 2363804"/>
              <a:gd name="connsiteX85" fmla="*/ 1038391 w 3252899"/>
              <a:gd name="connsiteY85" fmla="*/ 228934 h 2363804"/>
              <a:gd name="connsiteX86" fmla="*/ 1027025 w 3252899"/>
              <a:gd name="connsiteY86" fmla="*/ 278832 h 2363804"/>
              <a:gd name="connsiteX87" fmla="*/ 981694 w 3252899"/>
              <a:gd name="connsiteY87" fmla="*/ 292041 h 2363804"/>
              <a:gd name="connsiteX88" fmla="*/ 899374 w 3252899"/>
              <a:gd name="connsiteY88" fmla="*/ 218706 h 2363804"/>
              <a:gd name="connsiteX89" fmla="*/ 783260 w 3252899"/>
              <a:gd name="connsiteY89" fmla="*/ 187913 h 2363804"/>
              <a:gd name="connsiteX0" fmla="*/ 795446 w 3252899"/>
              <a:gd name="connsiteY0" fmla="*/ 271261 h 2363804"/>
              <a:gd name="connsiteX1" fmla="*/ 854663 w 3252899"/>
              <a:gd name="connsiteY1" fmla="*/ 328411 h 2363804"/>
              <a:gd name="connsiteX2" fmla="*/ 877996 w 3252899"/>
              <a:gd name="connsiteY2" fmla="*/ 455411 h 2363804"/>
              <a:gd name="connsiteX3" fmla="*/ 833546 w 3252899"/>
              <a:gd name="connsiteY3" fmla="*/ 506211 h 2363804"/>
              <a:gd name="connsiteX4" fmla="*/ 770046 w 3252899"/>
              <a:gd name="connsiteY4" fmla="*/ 569711 h 2363804"/>
              <a:gd name="connsiteX5" fmla="*/ 725596 w 3252899"/>
              <a:gd name="connsiteY5" fmla="*/ 779261 h 2363804"/>
              <a:gd name="connsiteX6" fmla="*/ 738296 w 3252899"/>
              <a:gd name="connsiteY6" fmla="*/ 944361 h 2363804"/>
              <a:gd name="connsiteX7" fmla="*/ 890696 w 3252899"/>
              <a:gd name="connsiteY7" fmla="*/ 1103111 h 2363804"/>
              <a:gd name="connsiteX8" fmla="*/ 763696 w 3252899"/>
              <a:gd name="connsiteY8" fmla="*/ 1204711 h 2363804"/>
              <a:gd name="connsiteX9" fmla="*/ 477946 w 3252899"/>
              <a:gd name="connsiteY9" fmla="*/ 1242811 h 2363804"/>
              <a:gd name="connsiteX10" fmla="*/ 338246 w 3252899"/>
              <a:gd name="connsiteY10" fmla="*/ 1350761 h 2363804"/>
              <a:gd name="connsiteX11" fmla="*/ 306496 w 3252899"/>
              <a:gd name="connsiteY11" fmla="*/ 1401561 h 2363804"/>
              <a:gd name="connsiteX12" fmla="*/ 293796 w 3252899"/>
              <a:gd name="connsiteY12" fmla="*/ 1503161 h 2363804"/>
              <a:gd name="connsiteX13" fmla="*/ 306496 w 3252899"/>
              <a:gd name="connsiteY13" fmla="*/ 1566661 h 2363804"/>
              <a:gd name="connsiteX14" fmla="*/ 810 w 3252899"/>
              <a:gd name="connsiteY14" fmla="*/ 1917240 h 2363804"/>
              <a:gd name="connsiteX15" fmla="*/ 219220 w 3252899"/>
              <a:gd name="connsiteY15" fmla="*/ 2057384 h 2363804"/>
              <a:gd name="connsiteX16" fmla="*/ 284197 w 3252899"/>
              <a:gd name="connsiteY16" fmla="*/ 2132106 h 2363804"/>
              <a:gd name="connsiteX17" fmla="*/ 261750 w 3252899"/>
              <a:gd name="connsiteY17" fmla="*/ 2230605 h 2363804"/>
              <a:gd name="connsiteX18" fmla="*/ 566846 w 3252899"/>
              <a:gd name="connsiteY18" fmla="*/ 2169911 h 2363804"/>
              <a:gd name="connsiteX19" fmla="*/ 801796 w 3252899"/>
              <a:gd name="connsiteY19" fmla="*/ 2227061 h 2363804"/>
              <a:gd name="connsiteX20" fmla="*/ 1335196 w 3252899"/>
              <a:gd name="connsiteY20" fmla="*/ 2360411 h 2363804"/>
              <a:gd name="connsiteX21" fmla="*/ 1824146 w 3252899"/>
              <a:gd name="connsiteY21" fmla="*/ 2322311 h 2363804"/>
              <a:gd name="connsiteX22" fmla="*/ 2274996 w 3252899"/>
              <a:gd name="connsiteY22" fmla="*/ 2303261 h 2363804"/>
              <a:gd name="connsiteX23" fmla="*/ 2548046 w 3252899"/>
              <a:gd name="connsiteY23" fmla="*/ 2309611 h 2363804"/>
              <a:gd name="connsiteX24" fmla="*/ 2871896 w 3252899"/>
              <a:gd name="connsiteY24" fmla="*/ 2068311 h 2363804"/>
              <a:gd name="connsiteX25" fmla="*/ 2833796 w 3252899"/>
              <a:gd name="connsiteY25" fmla="*/ 1896861 h 2363804"/>
              <a:gd name="connsiteX26" fmla="*/ 2948096 w 3252899"/>
              <a:gd name="connsiteY26" fmla="*/ 1668261 h 2363804"/>
              <a:gd name="connsiteX27" fmla="*/ 3252896 w 3252899"/>
              <a:gd name="connsiteY27" fmla="*/ 1414261 h 2363804"/>
              <a:gd name="connsiteX28" fmla="*/ 2941746 w 3252899"/>
              <a:gd name="connsiteY28" fmla="*/ 1096761 h 2363804"/>
              <a:gd name="connsiteX29" fmla="*/ 2732196 w 3252899"/>
              <a:gd name="connsiteY29" fmla="*/ 912611 h 2363804"/>
              <a:gd name="connsiteX30" fmla="*/ 2617896 w 3252899"/>
              <a:gd name="connsiteY30" fmla="*/ 557011 h 2363804"/>
              <a:gd name="connsiteX31" fmla="*/ 2332146 w 3252899"/>
              <a:gd name="connsiteY31" fmla="*/ 271261 h 2363804"/>
              <a:gd name="connsiteX32" fmla="*/ 2274996 w 3252899"/>
              <a:gd name="connsiteY32" fmla="*/ 156961 h 2363804"/>
              <a:gd name="connsiteX33" fmla="*/ 2147996 w 3252899"/>
              <a:gd name="connsiteY33" fmla="*/ 4561 h 2363804"/>
              <a:gd name="connsiteX34" fmla="*/ 1985327 w 3252899"/>
              <a:gd name="connsiteY34" fmla="*/ 345286 h 2363804"/>
              <a:gd name="connsiteX35" fmla="*/ 1893548 w 3252899"/>
              <a:gd name="connsiteY35" fmla="*/ 419542 h 2363804"/>
              <a:gd name="connsiteX36" fmla="*/ 1867790 w 3252899"/>
              <a:gd name="connsiteY36" fmla="*/ 422117 h 2363804"/>
              <a:gd name="connsiteX37" fmla="*/ 1834305 w 3252899"/>
              <a:gd name="connsiteY37" fmla="*/ 422117 h 2363804"/>
              <a:gd name="connsiteX38" fmla="*/ 1775062 w 3252899"/>
              <a:gd name="connsiteY38" fmla="*/ 393783 h 2363804"/>
              <a:gd name="connsiteX39" fmla="*/ 1780214 w 3252899"/>
              <a:gd name="connsiteY39" fmla="*/ 339692 h 2363804"/>
              <a:gd name="connsiteX40" fmla="*/ 1785366 w 3252899"/>
              <a:gd name="connsiteY40" fmla="*/ 301055 h 2363804"/>
              <a:gd name="connsiteX41" fmla="*/ 1713316 w 3252899"/>
              <a:gd name="connsiteY41" fmla="*/ 213879 h 2363804"/>
              <a:gd name="connsiteX42" fmla="*/ 1677183 w 3252899"/>
              <a:gd name="connsiteY42" fmla="*/ 205751 h 2363804"/>
              <a:gd name="connsiteX43" fmla="*/ 1543242 w 3252899"/>
              <a:gd name="connsiteY43" fmla="*/ 239236 h 2363804"/>
              <a:gd name="connsiteX44" fmla="*/ 1532939 w 3252899"/>
              <a:gd name="connsiteY44" fmla="*/ 259843 h 2363804"/>
              <a:gd name="connsiteX45" fmla="*/ 1517485 w 3252899"/>
              <a:gd name="connsiteY45" fmla="*/ 298479 h 2363804"/>
              <a:gd name="connsiteX46" fmla="*/ 1549178 w 3252899"/>
              <a:gd name="connsiteY46" fmla="*/ 344451 h 2363804"/>
              <a:gd name="connsiteX47" fmla="*/ 1558698 w 3252899"/>
              <a:gd name="connsiteY47" fmla="*/ 380905 h 2363804"/>
              <a:gd name="connsiteX48" fmla="*/ 1538091 w 3252899"/>
              <a:gd name="connsiteY48" fmla="*/ 409237 h 2363804"/>
              <a:gd name="connsiteX49" fmla="*/ 1478795 w 3252899"/>
              <a:gd name="connsiteY49" fmla="*/ 457451 h 2363804"/>
              <a:gd name="connsiteX50" fmla="*/ 1437636 w 3252899"/>
              <a:gd name="connsiteY50" fmla="*/ 527723 h 2363804"/>
              <a:gd name="connsiteX51" fmla="*/ 1355211 w 3252899"/>
              <a:gd name="connsiteY51" fmla="*/ 553481 h 2363804"/>
              <a:gd name="connsiteX52" fmla="*/ 1334605 w 3252899"/>
              <a:gd name="connsiteY52" fmla="*/ 610149 h 2363804"/>
              <a:gd name="connsiteX53" fmla="*/ 1313999 w 3252899"/>
              <a:gd name="connsiteY53" fmla="*/ 602421 h 2363804"/>
              <a:gd name="connsiteX54" fmla="*/ 1272786 w 3252899"/>
              <a:gd name="connsiteY54" fmla="*/ 594693 h 2363804"/>
              <a:gd name="connsiteX55" fmla="*/ 1182634 w 3252899"/>
              <a:gd name="connsiteY55" fmla="*/ 594692 h 2363804"/>
              <a:gd name="connsiteX56" fmla="*/ 1130976 w 3252899"/>
              <a:gd name="connsiteY56" fmla="*/ 581034 h 2363804"/>
              <a:gd name="connsiteX57" fmla="*/ 1071876 w 3252899"/>
              <a:gd name="connsiteY57" fmla="*/ 558632 h 2363804"/>
              <a:gd name="connsiteX58" fmla="*/ 1102784 w 3252899"/>
              <a:gd name="connsiteY58" fmla="*/ 535450 h 2363804"/>
              <a:gd name="connsiteX59" fmla="*/ 1172332 w 3252899"/>
              <a:gd name="connsiteY59" fmla="*/ 548329 h 2363804"/>
              <a:gd name="connsiteX60" fmla="*/ 1177482 w 3252899"/>
              <a:gd name="connsiteY60" fmla="*/ 566359 h 2363804"/>
              <a:gd name="connsiteX61" fmla="*/ 1228998 w 3252899"/>
              <a:gd name="connsiteY61" fmla="*/ 576663 h 2363804"/>
              <a:gd name="connsiteX62" fmla="*/ 1272786 w 3252899"/>
              <a:gd name="connsiteY62" fmla="*/ 548329 h 2363804"/>
              <a:gd name="connsiteX63" fmla="*/ 1265058 w 3252899"/>
              <a:gd name="connsiteY63" fmla="*/ 514845 h 2363804"/>
              <a:gd name="connsiteX64" fmla="*/ 1326877 w 3252899"/>
              <a:gd name="connsiteY64" fmla="*/ 499390 h 2363804"/>
              <a:gd name="connsiteX65" fmla="*/ 1339023 w 3252899"/>
              <a:gd name="connsiteY65" fmla="*/ 469847 h 2363804"/>
              <a:gd name="connsiteX66" fmla="*/ 1362938 w 3252899"/>
              <a:gd name="connsiteY66" fmla="*/ 450450 h 2363804"/>
              <a:gd name="connsiteX67" fmla="*/ 1370666 w 3252899"/>
              <a:gd name="connsiteY67" fmla="*/ 416965 h 2363804"/>
              <a:gd name="connsiteX68" fmla="*/ 1411878 w 3252899"/>
              <a:gd name="connsiteY68" fmla="*/ 406662 h 2363804"/>
              <a:gd name="connsiteX69" fmla="*/ 1427333 w 3252899"/>
              <a:gd name="connsiteY69" fmla="*/ 375752 h 2363804"/>
              <a:gd name="connsiteX70" fmla="*/ 1414454 w 3252899"/>
              <a:gd name="connsiteY70" fmla="*/ 347419 h 2363804"/>
              <a:gd name="connsiteX71" fmla="*/ 1445363 w 3252899"/>
              <a:gd name="connsiteY71" fmla="*/ 303631 h 2363804"/>
              <a:gd name="connsiteX72" fmla="*/ 1453145 w 3252899"/>
              <a:gd name="connsiteY72" fmla="*/ 290311 h 2363804"/>
              <a:gd name="connsiteX73" fmla="*/ 1440211 w 3252899"/>
              <a:gd name="connsiteY73" fmla="*/ 257267 h 2363804"/>
              <a:gd name="connsiteX74" fmla="*/ 1294163 w 3252899"/>
              <a:gd name="connsiteY74" fmla="*/ 196975 h 2363804"/>
              <a:gd name="connsiteX75" fmla="*/ 1205816 w 3252899"/>
              <a:gd name="connsiteY75" fmla="*/ 198024 h 2363804"/>
              <a:gd name="connsiteX76" fmla="*/ 1024046 w 3252899"/>
              <a:gd name="connsiteY76" fmla="*/ 61711 h 2363804"/>
              <a:gd name="connsiteX77" fmla="*/ 901942 w 3252899"/>
              <a:gd name="connsiteY77" fmla="*/ 18014 h 2363804"/>
              <a:gd name="connsiteX78" fmla="*/ 907027 w 3252899"/>
              <a:gd name="connsiteY78" fmla="*/ 48631 h 2363804"/>
              <a:gd name="connsiteX79" fmla="*/ 878692 w 3252899"/>
              <a:gd name="connsiteY79" fmla="*/ 58933 h 2363804"/>
              <a:gd name="connsiteX80" fmla="*/ 858086 w 3252899"/>
              <a:gd name="connsiteY80" fmla="*/ 87266 h 2363804"/>
              <a:gd name="connsiteX81" fmla="*/ 870965 w 3252899"/>
              <a:gd name="connsiteY81" fmla="*/ 125902 h 2363804"/>
              <a:gd name="connsiteX82" fmla="*/ 948237 w 3252899"/>
              <a:gd name="connsiteY82" fmla="*/ 125902 h 2363804"/>
              <a:gd name="connsiteX83" fmla="*/ 971421 w 3252899"/>
              <a:gd name="connsiteY83" fmla="*/ 179994 h 2363804"/>
              <a:gd name="connsiteX84" fmla="*/ 1010057 w 3252899"/>
              <a:gd name="connsiteY84" fmla="*/ 210903 h 2363804"/>
              <a:gd name="connsiteX85" fmla="*/ 1038391 w 3252899"/>
              <a:gd name="connsiteY85" fmla="*/ 228934 h 2363804"/>
              <a:gd name="connsiteX86" fmla="*/ 1027025 w 3252899"/>
              <a:gd name="connsiteY86" fmla="*/ 278832 h 2363804"/>
              <a:gd name="connsiteX87" fmla="*/ 981694 w 3252899"/>
              <a:gd name="connsiteY87" fmla="*/ 292041 h 2363804"/>
              <a:gd name="connsiteX88" fmla="*/ 899374 w 3252899"/>
              <a:gd name="connsiteY88" fmla="*/ 218706 h 2363804"/>
              <a:gd name="connsiteX89" fmla="*/ 783260 w 3252899"/>
              <a:gd name="connsiteY89" fmla="*/ 187913 h 2363804"/>
              <a:gd name="connsiteX0" fmla="*/ 795446 w 3252899"/>
              <a:gd name="connsiteY0" fmla="*/ 271261 h 2363804"/>
              <a:gd name="connsiteX1" fmla="*/ 854663 w 3252899"/>
              <a:gd name="connsiteY1" fmla="*/ 328411 h 2363804"/>
              <a:gd name="connsiteX2" fmla="*/ 877996 w 3252899"/>
              <a:gd name="connsiteY2" fmla="*/ 455411 h 2363804"/>
              <a:gd name="connsiteX3" fmla="*/ 833546 w 3252899"/>
              <a:gd name="connsiteY3" fmla="*/ 506211 h 2363804"/>
              <a:gd name="connsiteX4" fmla="*/ 770046 w 3252899"/>
              <a:gd name="connsiteY4" fmla="*/ 569711 h 2363804"/>
              <a:gd name="connsiteX5" fmla="*/ 725596 w 3252899"/>
              <a:gd name="connsiteY5" fmla="*/ 779261 h 2363804"/>
              <a:gd name="connsiteX6" fmla="*/ 738296 w 3252899"/>
              <a:gd name="connsiteY6" fmla="*/ 944361 h 2363804"/>
              <a:gd name="connsiteX7" fmla="*/ 890696 w 3252899"/>
              <a:gd name="connsiteY7" fmla="*/ 1103111 h 2363804"/>
              <a:gd name="connsiteX8" fmla="*/ 763696 w 3252899"/>
              <a:gd name="connsiteY8" fmla="*/ 1204711 h 2363804"/>
              <a:gd name="connsiteX9" fmla="*/ 477946 w 3252899"/>
              <a:gd name="connsiteY9" fmla="*/ 1242811 h 2363804"/>
              <a:gd name="connsiteX10" fmla="*/ 338246 w 3252899"/>
              <a:gd name="connsiteY10" fmla="*/ 1350761 h 2363804"/>
              <a:gd name="connsiteX11" fmla="*/ 306496 w 3252899"/>
              <a:gd name="connsiteY11" fmla="*/ 1401561 h 2363804"/>
              <a:gd name="connsiteX12" fmla="*/ 293796 w 3252899"/>
              <a:gd name="connsiteY12" fmla="*/ 1503161 h 2363804"/>
              <a:gd name="connsiteX13" fmla="*/ 306496 w 3252899"/>
              <a:gd name="connsiteY13" fmla="*/ 1566661 h 2363804"/>
              <a:gd name="connsiteX14" fmla="*/ 810 w 3252899"/>
              <a:gd name="connsiteY14" fmla="*/ 1917240 h 2363804"/>
              <a:gd name="connsiteX15" fmla="*/ 219220 w 3252899"/>
              <a:gd name="connsiteY15" fmla="*/ 2057384 h 2363804"/>
              <a:gd name="connsiteX16" fmla="*/ 284197 w 3252899"/>
              <a:gd name="connsiteY16" fmla="*/ 2132106 h 2363804"/>
              <a:gd name="connsiteX17" fmla="*/ 261750 w 3252899"/>
              <a:gd name="connsiteY17" fmla="*/ 2230605 h 2363804"/>
              <a:gd name="connsiteX18" fmla="*/ 566846 w 3252899"/>
              <a:gd name="connsiteY18" fmla="*/ 2169911 h 2363804"/>
              <a:gd name="connsiteX19" fmla="*/ 801796 w 3252899"/>
              <a:gd name="connsiteY19" fmla="*/ 2227061 h 2363804"/>
              <a:gd name="connsiteX20" fmla="*/ 1335196 w 3252899"/>
              <a:gd name="connsiteY20" fmla="*/ 2360411 h 2363804"/>
              <a:gd name="connsiteX21" fmla="*/ 1824146 w 3252899"/>
              <a:gd name="connsiteY21" fmla="*/ 2322311 h 2363804"/>
              <a:gd name="connsiteX22" fmla="*/ 2274996 w 3252899"/>
              <a:gd name="connsiteY22" fmla="*/ 2303261 h 2363804"/>
              <a:gd name="connsiteX23" fmla="*/ 2548046 w 3252899"/>
              <a:gd name="connsiteY23" fmla="*/ 2309611 h 2363804"/>
              <a:gd name="connsiteX24" fmla="*/ 2871896 w 3252899"/>
              <a:gd name="connsiteY24" fmla="*/ 2068311 h 2363804"/>
              <a:gd name="connsiteX25" fmla="*/ 2833796 w 3252899"/>
              <a:gd name="connsiteY25" fmla="*/ 1896861 h 2363804"/>
              <a:gd name="connsiteX26" fmla="*/ 2948096 w 3252899"/>
              <a:gd name="connsiteY26" fmla="*/ 1668261 h 2363804"/>
              <a:gd name="connsiteX27" fmla="*/ 3252896 w 3252899"/>
              <a:gd name="connsiteY27" fmla="*/ 1414261 h 2363804"/>
              <a:gd name="connsiteX28" fmla="*/ 2941746 w 3252899"/>
              <a:gd name="connsiteY28" fmla="*/ 1096761 h 2363804"/>
              <a:gd name="connsiteX29" fmla="*/ 2732196 w 3252899"/>
              <a:gd name="connsiteY29" fmla="*/ 912611 h 2363804"/>
              <a:gd name="connsiteX30" fmla="*/ 2617896 w 3252899"/>
              <a:gd name="connsiteY30" fmla="*/ 557011 h 2363804"/>
              <a:gd name="connsiteX31" fmla="*/ 2332146 w 3252899"/>
              <a:gd name="connsiteY31" fmla="*/ 271261 h 2363804"/>
              <a:gd name="connsiteX32" fmla="*/ 2274996 w 3252899"/>
              <a:gd name="connsiteY32" fmla="*/ 156961 h 2363804"/>
              <a:gd name="connsiteX33" fmla="*/ 2147996 w 3252899"/>
              <a:gd name="connsiteY33" fmla="*/ 4561 h 2363804"/>
              <a:gd name="connsiteX34" fmla="*/ 1985327 w 3252899"/>
              <a:gd name="connsiteY34" fmla="*/ 345286 h 2363804"/>
              <a:gd name="connsiteX35" fmla="*/ 1893548 w 3252899"/>
              <a:gd name="connsiteY35" fmla="*/ 419542 h 2363804"/>
              <a:gd name="connsiteX36" fmla="*/ 1867790 w 3252899"/>
              <a:gd name="connsiteY36" fmla="*/ 422117 h 2363804"/>
              <a:gd name="connsiteX37" fmla="*/ 1834305 w 3252899"/>
              <a:gd name="connsiteY37" fmla="*/ 422117 h 2363804"/>
              <a:gd name="connsiteX38" fmla="*/ 1775062 w 3252899"/>
              <a:gd name="connsiteY38" fmla="*/ 393783 h 2363804"/>
              <a:gd name="connsiteX39" fmla="*/ 1780214 w 3252899"/>
              <a:gd name="connsiteY39" fmla="*/ 339692 h 2363804"/>
              <a:gd name="connsiteX40" fmla="*/ 1785366 w 3252899"/>
              <a:gd name="connsiteY40" fmla="*/ 301055 h 2363804"/>
              <a:gd name="connsiteX41" fmla="*/ 1713316 w 3252899"/>
              <a:gd name="connsiteY41" fmla="*/ 213879 h 2363804"/>
              <a:gd name="connsiteX42" fmla="*/ 1677183 w 3252899"/>
              <a:gd name="connsiteY42" fmla="*/ 205751 h 2363804"/>
              <a:gd name="connsiteX43" fmla="*/ 1543242 w 3252899"/>
              <a:gd name="connsiteY43" fmla="*/ 239236 h 2363804"/>
              <a:gd name="connsiteX44" fmla="*/ 1532939 w 3252899"/>
              <a:gd name="connsiteY44" fmla="*/ 259843 h 2363804"/>
              <a:gd name="connsiteX45" fmla="*/ 1517485 w 3252899"/>
              <a:gd name="connsiteY45" fmla="*/ 298479 h 2363804"/>
              <a:gd name="connsiteX46" fmla="*/ 1549178 w 3252899"/>
              <a:gd name="connsiteY46" fmla="*/ 344451 h 2363804"/>
              <a:gd name="connsiteX47" fmla="*/ 1558698 w 3252899"/>
              <a:gd name="connsiteY47" fmla="*/ 380905 h 2363804"/>
              <a:gd name="connsiteX48" fmla="*/ 1538091 w 3252899"/>
              <a:gd name="connsiteY48" fmla="*/ 409237 h 2363804"/>
              <a:gd name="connsiteX49" fmla="*/ 1478795 w 3252899"/>
              <a:gd name="connsiteY49" fmla="*/ 457451 h 2363804"/>
              <a:gd name="connsiteX50" fmla="*/ 1437636 w 3252899"/>
              <a:gd name="connsiteY50" fmla="*/ 527723 h 2363804"/>
              <a:gd name="connsiteX51" fmla="*/ 1355211 w 3252899"/>
              <a:gd name="connsiteY51" fmla="*/ 553481 h 2363804"/>
              <a:gd name="connsiteX52" fmla="*/ 1334605 w 3252899"/>
              <a:gd name="connsiteY52" fmla="*/ 610149 h 2363804"/>
              <a:gd name="connsiteX53" fmla="*/ 1313999 w 3252899"/>
              <a:gd name="connsiteY53" fmla="*/ 602421 h 2363804"/>
              <a:gd name="connsiteX54" fmla="*/ 1272786 w 3252899"/>
              <a:gd name="connsiteY54" fmla="*/ 594693 h 2363804"/>
              <a:gd name="connsiteX55" fmla="*/ 1182634 w 3252899"/>
              <a:gd name="connsiteY55" fmla="*/ 594692 h 2363804"/>
              <a:gd name="connsiteX56" fmla="*/ 1130976 w 3252899"/>
              <a:gd name="connsiteY56" fmla="*/ 581034 h 2363804"/>
              <a:gd name="connsiteX57" fmla="*/ 1071876 w 3252899"/>
              <a:gd name="connsiteY57" fmla="*/ 558632 h 2363804"/>
              <a:gd name="connsiteX58" fmla="*/ 1102784 w 3252899"/>
              <a:gd name="connsiteY58" fmla="*/ 535450 h 2363804"/>
              <a:gd name="connsiteX59" fmla="*/ 1172332 w 3252899"/>
              <a:gd name="connsiteY59" fmla="*/ 548329 h 2363804"/>
              <a:gd name="connsiteX60" fmla="*/ 1177482 w 3252899"/>
              <a:gd name="connsiteY60" fmla="*/ 566359 h 2363804"/>
              <a:gd name="connsiteX61" fmla="*/ 1228998 w 3252899"/>
              <a:gd name="connsiteY61" fmla="*/ 576663 h 2363804"/>
              <a:gd name="connsiteX62" fmla="*/ 1292346 w 3252899"/>
              <a:gd name="connsiteY62" fmla="*/ 545884 h 2363804"/>
              <a:gd name="connsiteX63" fmla="*/ 1265058 w 3252899"/>
              <a:gd name="connsiteY63" fmla="*/ 514845 h 2363804"/>
              <a:gd name="connsiteX64" fmla="*/ 1326877 w 3252899"/>
              <a:gd name="connsiteY64" fmla="*/ 499390 h 2363804"/>
              <a:gd name="connsiteX65" fmla="*/ 1339023 w 3252899"/>
              <a:gd name="connsiteY65" fmla="*/ 469847 h 2363804"/>
              <a:gd name="connsiteX66" fmla="*/ 1362938 w 3252899"/>
              <a:gd name="connsiteY66" fmla="*/ 450450 h 2363804"/>
              <a:gd name="connsiteX67" fmla="*/ 1370666 w 3252899"/>
              <a:gd name="connsiteY67" fmla="*/ 416965 h 2363804"/>
              <a:gd name="connsiteX68" fmla="*/ 1411878 w 3252899"/>
              <a:gd name="connsiteY68" fmla="*/ 406662 h 2363804"/>
              <a:gd name="connsiteX69" fmla="*/ 1427333 w 3252899"/>
              <a:gd name="connsiteY69" fmla="*/ 375752 h 2363804"/>
              <a:gd name="connsiteX70" fmla="*/ 1414454 w 3252899"/>
              <a:gd name="connsiteY70" fmla="*/ 347419 h 2363804"/>
              <a:gd name="connsiteX71" fmla="*/ 1445363 w 3252899"/>
              <a:gd name="connsiteY71" fmla="*/ 303631 h 2363804"/>
              <a:gd name="connsiteX72" fmla="*/ 1453145 w 3252899"/>
              <a:gd name="connsiteY72" fmla="*/ 290311 h 2363804"/>
              <a:gd name="connsiteX73" fmla="*/ 1440211 w 3252899"/>
              <a:gd name="connsiteY73" fmla="*/ 257267 h 2363804"/>
              <a:gd name="connsiteX74" fmla="*/ 1294163 w 3252899"/>
              <a:gd name="connsiteY74" fmla="*/ 196975 h 2363804"/>
              <a:gd name="connsiteX75" fmla="*/ 1205816 w 3252899"/>
              <a:gd name="connsiteY75" fmla="*/ 198024 h 2363804"/>
              <a:gd name="connsiteX76" fmla="*/ 1024046 w 3252899"/>
              <a:gd name="connsiteY76" fmla="*/ 61711 h 2363804"/>
              <a:gd name="connsiteX77" fmla="*/ 901942 w 3252899"/>
              <a:gd name="connsiteY77" fmla="*/ 18014 h 2363804"/>
              <a:gd name="connsiteX78" fmla="*/ 907027 w 3252899"/>
              <a:gd name="connsiteY78" fmla="*/ 48631 h 2363804"/>
              <a:gd name="connsiteX79" fmla="*/ 878692 w 3252899"/>
              <a:gd name="connsiteY79" fmla="*/ 58933 h 2363804"/>
              <a:gd name="connsiteX80" fmla="*/ 858086 w 3252899"/>
              <a:gd name="connsiteY80" fmla="*/ 87266 h 2363804"/>
              <a:gd name="connsiteX81" fmla="*/ 870965 w 3252899"/>
              <a:gd name="connsiteY81" fmla="*/ 125902 h 2363804"/>
              <a:gd name="connsiteX82" fmla="*/ 948237 w 3252899"/>
              <a:gd name="connsiteY82" fmla="*/ 125902 h 2363804"/>
              <a:gd name="connsiteX83" fmla="*/ 971421 w 3252899"/>
              <a:gd name="connsiteY83" fmla="*/ 179994 h 2363804"/>
              <a:gd name="connsiteX84" fmla="*/ 1010057 w 3252899"/>
              <a:gd name="connsiteY84" fmla="*/ 210903 h 2363804"/>
              <a:gd name="connsiteX85" fmla="*/ 1038391 w 3252899"/>
              <a:gd name="connsiteY85" fmla="*/ 228934 h 2363804"/>
              <a:gd name="connsiteX86" fmla="*/ 1027025 w 3252899"/>
              <a:gd name="connsiteY86" fmla="*/ 278832 h 2363804"/>
              <a:gd name="connsiteX87" fmla="*/ 981694 w 3252899"/>
              <a:gd name="connsiteY87" fmla="*/ 292041 h 2363804"/>
              <a:gd name="connsiteX88" fmla="*/ 899374 w 3252899"/>
              <a:gd name="connsiteY88" fmla="*/ 218706 h 2363804"/>
              <a:gd name="connsiteX89" fmla="*/ 783260 w 3252899"/>
              <a:gd name="connsiteY89" fmla="*/ 187913 h 2363804"/>
              <a:gd name="connsiteX0" fmla="*/ 795446 w 3252899"/>
              <a:gd name="connsiteY0" fmla="*/ 271261 h 2363804"/>
              <a:gd name="connsiteX1" fmla="*/ 854663 w 3252899"/>
              <a:gd name="connsiteY1" fmla="*/ 328411 h 2363804"/>
              <a:gd name="connsiteX2" fmla="*/ 877996 w 3252899"/>
              <a:gd name="connsiteY2" fmla="*/ 455411 h 2363804"/>
              <a:gd name="connsiteX3" fmla="*/ 833546 w 3252899"/>
              <a:gd name="connsiteY3" fmla="*/ 506211 h 2363804"/>
              <a:gd name="connsiteX4" fmla="*/ 770046 w 3252899"/>
              <a:gd name="connsiteY4" fmla="*/ 569711 h 2363804"/>
              <a:gd name="connsiteX5" fmla="*/ 725596 w 3252899"/>
              <a:gd name="connsiteY5" fmla="*/ 779261 h 2363804"/>
              <a:gd name="connsiteX6" fmla="*/ 738296 w 3252899"/>
              <a:gd name="connsiteY6" fmla="*/ 944361 h 2363804"/>
              <a:gd name="connsiteX7" fmla="*/ 890696 w 3252899"/>
              <a:gd name="connsiteY7" fmla="*/ 1103111 h 2363804"/>
              <a:gd name="connsiteX8" fmla="*/ 763696 w 3252899"/>
              <a:gd name="connsiteY8" fmla="*/ 1204711 h 2363804"/>
              <a:gd name="connsiteX9" fmla="*/ 477946 w 3252899"/>
              <a:gd name="connsiteY9" fmla="*/ 1242811 h 2363804"/>
              <a:gd name="connsiteX10" fmla="*/ 338246 w 3252899"/>
              <a:gd name="connsiteY10" fmla="*/ 1350761 h 2363804"/>
              <a:gd name="connsiteX11" fmla="*/ 306496 w 3252899"/>
              <a:gd name="connsiteY11" fmla="*/ 1401561 h 2363804"/>
              <a:gd name="connsiteX12" fmla="*/ 293796 w 3252899"/>
              <a:gd name="connsiteY12" fmla="*/ 1503161 h 2363804"/>
              <a:gd name="connsiteX13" fmla="*/ 306496 w 3252899"/>
              <a:gd name="connsiteY13" fmla="*/ 1566661 h 2363804"/>
              <a:gd name="connsiteX14" fmla="*/ 810 w 3252899"/>
              <a:gd name="connsiteY14" fmla="*/ 1917240 h 2363804"/>
              <a:gd name="connsiteX15" fmla="*/ 219220 w 3252899"/>
              <a:gd name="connsiteY15" fmla="*/ 2057384 h 2363804"/>
              <a:gd name="connsiteX16" fmla="*/ 284197 w 3252899"/>
              <a:gd name="connsiteY16" fmla="*/ 2132106 h 2363804"/>
              <a:gd name="connsiteX17" fmla="*/ 261750 w 3252899"/>
              <a:gd name="connsiteY17" fmla="*/ 2230605 h 2363804"/>
              <a:gd name="connsiteX18" fmla="*/ 566846 w 3252899"/>
              <a:gd name="connsiteY18" fmla="*/ 2169911 h 2363804"/>
              <a:gd name="connsiteX19" fmla="*/ 801796 w 3252899"/>
              <a:gd name="connsiteY19" fmla="*/ 2227061 h 2363804"/>
              <a:gd name="connsiteX20" fmla="*/ 1335196 w 3252899"/>
              <a:gd name="connsiteY20" fmla="*/ 2360411 h 2363804"/>
              <a:gd name="connsiteX21" fmla="*/ 1824146 w 3252899"/>
              <a:gd name="connsiteY21" fmla="*/ 2322311 h 2363804"/>
              <a:gd name="connsiteX22" fmla="*/ 2274996 w 3252899"/>
              <a:gd name="connsiteY22" fmla="*/ 2303261 h 2363804"/>
              <a:gd name="connsiteX23" fmla="*/ 2548046 w 3252899"/>
              <a:gd name="connsiteY23" fmla="*/ 2309611 h 2363804"/>
              <a:gd name="connsiteX24" fmla="*/ 2871896 w 3252899"/>
              <a:gd name="connsiteY24" fmla="*/ 2068311 h 2363804"/>
              <a:gd name="connsiteX25" fmla="*/ 2833796 w 3252899"/>
              <a:gd name="connsiteY25" fmla="*/ 1896861 h 2363804"/>
              <a:gd name="connsiteX26" fmla="*/ 2948096 w 3252899"/>
              <a:gd name="connsiteY26" fmla="*/ 1668261 h 2363804"/>
              <a:gd name="connsiteX27" fmla="*/ 3252896 w 3252899"/>
              <a:gd name="connsiteY27" fmla="*/ 1414261 h 2363804"/>
              <a:gd name="connsiteX28" fmla="*/ 2941746 w 3252899"/>
              <a:gd name="connsiteY28" fmla="*/ 1096761 h 2363804"/>
              <a:gd name="connsiteX29" fmla="*/ 2732196 w 3252899"/>
              <a:gd name="connsiteY29" fmla="*/ 912611 h 2363804"/>
              <a:gd name="connsiteX30" fmla="*/ 2617896 w 3252899"/>
              <a:gd name="connsiteY30" fmla="*/ 557011 h 2363804"/>
              <a:gd name="connsiteX31" fmla="*/ 2332146 w 3252899"/>
              <a:gd name="connsiteY31" fmla="*/ 271261 h 2363804"/>
              <a:gd name="connsiteX32" fmla="*/ 2274996 w 3252899"/>
              <a:gd name="connsiteY32" fmla="*/ 156961 h 2363804"/>
              <a:gd name="connsiteX33" fmla="*/ 2147996 w 3252899"/>
              <a:gd name="connsiteY33" fmla="*/ 4561 h 2363804"/>
              <a:gd name="connsiteX34" fmla="*/ 1985327 w 3252899"/>
              <a:gd name="connsiteY34" fmla="*/ 345286 h 2363804"/>
              <a:gd name="connsiteX35" fmla="*/ 1893548 w 3252899"/>
              <a:gd name="connsiteY35" fmla="*/ 419542 h 2363804"/>
              <a:gd name="connsiteX36" fmla="*/ 1867790 w 3252899"/>
              <a:gd name="connsiteY36" fmla="*/ 422117 h 2363804"/>
              <a:gd name="connsiteX37" fmla="*/ 1834305 w 3252899"/>
              <a:gd name="connsiteY37" fmla="*/ 422117 h 2363804"/>
              <a:gd name="connsiteX38" fmla="*/ 1775062 w 3252899"/>
              <a:gd name="connsiteY38" fmla="*/ 393783 h 2363804"/>
              <a:gd name="connsiteX39" fmla="*/ 1780214 w 3252899"/>
              <a:gd name="connsiteY39" fmla="*/ 339692 h 2363804"/>
              <a:gd name="connsiteX40" fmla="*/ 1785366 w 3252899"/>
              <a:gd name="connsiteY40" fmla="*/ 301055 h 2363804"/>
              <a:gd name="connsiteX41" fmla="*/ 1713316 w 3252899"/>
              <a:gd name="connsiteY41" fmla="*/ 213879 h 2363804"/>
              <a:gd name="connsiteX42" fmla="*/ 1677183 w 3252899"/>
              <a:gd name="connsiteY42" fmla="*/ 205751 h 2363804"/>
              <a:gd name="connsiteX43" fmla="*/ 1543242 w 3252899"/>
              <a:gd name="connsiteY43" fmla="*/ 239236 h 2363804"/>
              <a:gd name="connsiteX44" fmla="*/ 1532939 w 3252899"/>
              <a:gd name="connsiteY44" fmla="*/ 259843 h 2363804"/>
              <a:gd name="connsiteX45" fmla="*/ 1517485 w 3252899"/>
              <a:gd name="connsiteY45" fmla="*/ 298479 h 2363804"/>
              <a:gd name="connsiteX46" fmla="*/ 1549178 w 3252899"/>
              <a:gd name="connsiteY46" fmla="*/ 344451 h 2363804"/>
              <a:gd name="connsiteX47" fmla="*/ 1558698 w 3252899"/>
              <a:gd name="connsiteY47" fmla="*/ 380905 h 2363804"/>
              <a:gd name="connsiteX48" fmla="*/ 1538091 w 3252899"/>
              <a:gd name="connsiteY48" fmla="*/ 409237 h 2363804"/>
              <a:gd name="connsiteX49" fmla="*/ 1478795 w 3252899"/>
              <a:gd name="connsiteY49" fmla="*/ 457451 h 2363804"/>
              <a:gd name="connsiteX50" fmla="*/ 1437636 w 3252899"/>
              <a:gd name="connsiteY50" fmla="*/ 527723 h 2363804"/>
              <a:gd name="connsiteX51" fmla="*/ 1407422 w 3252899"/>
              <a:gd name="connsiteY51" fmla="*/ 529500 h 2363804"/>
              <a:gd name="connsiteX52" fmla="*/ 1355211 w 3252899"/>
              <a:gd name="connsiteY52" fmla="*/ 553481 h 2363804"/>
              <a:gd name="connsiteX53" fmla="*/ 1334605 w 3252899"/>
              <a:gd name="connsiteY53" fmla="*/ 610149 h 2363804"/>
              <a:gd name="connsiteX54" fmla="*/ 1313999 w 3252899"/>
              <a:gd name="connsiteY54" fmla="*/ 602421 h 2363804"/>
              <a:gd name="connsiteX55" fmla="*/ 1272786 w 3252899"/>
              <a:gd name="connsiteY55" fmla="*/ 594693 h 2363804"/>
              <a:gd name="connsiteX56" fmla="*/ 1182634 w 3252899"/>
              <a:gd name="connsiteY56" fmla="*/ 594692 h 2363804"/>
              <a:gd name="connsiteX57" fmla="*/ 1130976 w 3252899"/>
              <a:gd name="connsiteY57" fmla="*/ 581034 h 2363804"/>
              <a:gd name="connsiteX58" fmla="*/ 1071876 w 3252899"/>
              <a:gd name="connsiteY58" fmla="*/ 558632 h 2363804"/>
              <a:gd name="connsiteX59" fmla="*/ 1102784 w 3252899"/>
              <a:gd name="connsiteY59" fmla="*/ 535450 h 2363804"/>
              <a:gd name="connsiteX60" fmla="*/ 1172332 w 3252899"/>
              <a:gd name="connsiteY60" fmla="*/ 548329 h 2363804"/>
              <a:gd name="connsiteX61" fmla="*/ 1177482 w 3252899"/>
              <a:gd name="connsiteY61" fmla="*/ 566359 h 2363804"/>
              <a:gd name="connsiteX62" fmla="*/ 1228998 w 3252899"/>
              <a:gd name="connsiteY62" fmla="*/ 576663 h 2363804"/>
              <a:gd name="connsiteX63" fmla="*/ 1292346 w 3252899"/>
              <a:gd name="connsiteY63" fmla="*/ 545884 h 2363804"/>
              <a:gd name="connsiteX64" fmla="*/ 1265058 w 3252899"/>
              <a:gd name="connsiteY64" fmla="*/ 514845 h 2363804"/>
              <a:gd name="connsiteX65" fmla="*/ 1326877 w 3252899"/>
              <a:gd name="connsiteY65" fmla="*/ 499390 h 2363804"/>
              <a:gd name="connsiteX66" fmla="*/ 1339023 w 3252899"/>
              <a:gd name="connsiteY66" fmla="*/ 469847 h 2363804"/>
              <a:gd name="connsiteX67" fmla="*/ 1362938 w 3252899"/>
              <a:gd name="connsiteY67" fmla="*/ 450450 h 2363804"/>
              <a:gd name="connsiteX68" fmla="*/ 1370666 w 3252899"/>
              <a:gd name="connsiteY68" fmla="*/ 416965 h 2363804"/>
              <a:gd name="connsiteX69" fmla="*/ 1411878 w 3252899"/>
              <a:gd name="connsiteY69" fmla="*/ 406662 h 2363804"/>
              <a:gd name="connsiteX70" fmla="*/ 1427333 w 3252899"/>
              <a:gd name="connsiteY70" fmla="*/ 375752 h 2363804"/>
              <a:gd name="connsiteX71" fmla="*/ 1414454 w 3252899"/>
              <a:gd name="connsiteY71" fmla="*/ 347419 h 2363804"/>
              <a:gd name="connsiteX72" fmla="*/ 1445363 w 3252899"/>
              <a:gd name="connsiteY72" fmla="*/ 303631 h 2363804"/>
              <a:gd name="connsiteX73" fmla="*/ 1453145 w 3252899"/>
              <a:gd name="connsiteY73" fmla="*/ 290311 h 2363804"/>
              <a:gd name="connsiteX74" fmla="*/ 1440211 w 3252899"/>
              <a:gd name="connsiteY74" fmla="*/ 257267 h 2363804"/>
              <a:gd name="connsiteX75" fmla="*/ 1294163 w 3252899"/>
              <a:gd name="connsiteY75" fmla="*/ 196975 h 2363804"/>
              <a:gd name="connsiteX76" fmla="*/ 1205816 w 3252899"/>
              <a:gd name="connsiteY76" fmla="*/ 198024 h 2363804"/>
              <a:gd name="connsiteX77" fmla="*/ 1024046 w 3252899"/>
              <a:gd name="connsiteY77" fmla="*/ 61711 h 2363804"/>
              <a:gd name="connsiteX78" fmla="*/ 901942 w 3252899"/>
              <a:gd name="connsiteY78" fmla="*/ 18014 h 2363804"/>
              <a:gd name="connsiteX79" fmla="*/ 907027 w 3252899"/>
              <a:gd name="connsiteY79" fmla="*/ 48631 h 2363804"/>
              <a:gd name="connsiteX80" fmla="*/ 878692 w 3252899"/>
              <a:gd name="connsiteY80" fmla="*/ 58933 h 2363804"/>
              <a:gd name="connsiteX81" fmla="*/ 858086 w 3252899"/>
              <a:gd name="connsiteY81" fmla="*/ 87266 h 2363804"/>
              <a:gd name="connsiteX82" fmla="*/ 870965 w 3252899"/>
              <a:gd name="connsiteY82" fmla="*/ 125902 h 2363804"/>
              <a:gd name="connsiteX83" fmla="*/ 948237 w 3252899"/>
              <a:gd name="connsiteY83" fmla="*/ 125902 h 2363804"/>
              <a:gd name="connsiteX84" fmla="*/ 971421 w 3252899"/>
              <a:gd name="connsiteY84" fmla="*/ 179994 h 2363804"/>
              <a:gd name="connsiteX85" fmla="*/ 1010057 w 3252899"/>
              <a:gd name="connsiteY85" fmla="*/ 210903 h 2363804"/>
              <a:gd name="connsiteX86" fmla="*/ 1038391 w 3252899"/>
              <a:gd name="connsiteY86" fmla="*/ 228934 h 2363804"/>
              <a:gd name="connsiteX87" fmla="*/ 1027025 w 3252899"/>
              <a:gd name="connsiteY87" fmla="*/ 278832 h 2363804"/>
              <a:gd name="connsiteX88" fmla="*/ 981694 w 3252899"/>
              <a:gd name="connsiteY88" fmla="*/ 292041 h 2363804"/>
              <a:gd name="connsiteX89" fmla="*/ 899374 w 3252899"/>
              <a:gd name="connsiteY89" fmla="*/ 218706 h 2363804"/>
              <a:gd name="connsiteX90" fmla="*/ 783260 w 3252899"/>
              <a:gd name="connsiteY90" fmla="*/ 187913 h 2363804"/>
              <a:gd name="connsiteX0" fmla="*/ 795446 w 3252899"/>
              <a:gd name="connsiteY0" fmla="*/ 307212 h 2399755"/>
              <a:gd name="connsiteX1" fmla="*/ 854663 w 3252899"/>
              <a:gd name="connsiteY1" fmla="*/ 364362 h 2399755"/>
              <a:gd name="connsiteX2" fmla="*/ 877996 w 3252899"/>
              <a:gd name="connsiteY2" fmla="*/ 491362 h 2399755"/>
              <a:gd name="connsiteX3" fmla="*/ 833546 w 3252899"/>
              <a:gd name="connsiteY3" fmla="*/ 542162 h 2399755"/>
              <a:gd name="connsiteX4" fmla="*/ 770046 w 3252899"/>
              <a:gd name="connsiteY4" fmla="*/ 605662 h 2399755"/>
              <a:gd name="connsiteX5" fmla="*/ 725596 w 3252899"/>
              <a:gd name="connsiteY5" fmla="*/ 815212 h 2399755"/>
              <a:gd name="connsiteX6" fmla="*/ 738296 w 3252899"/>
              <a:gd name="connsiteY6" fmla="*/ 980312 h 2399755"/>
              <a:gd name="connsiteX7" fmla="*/ 890696 w 3252899"/>
              <a:gd name="connsiteY7" fmla="*/ 1139062 h 2399755"/>
              <a:gd name="connsiteX8" fmla="*/ 763696 w 3252899"/>
              <a:gd name="connsiteY8" fmla="*/ 1240662 h 2399755"/>
              <a:gd name="connsiteX9" fmla="*/ 477946 w 3252899"/>
              <a:gd name="connsiteY9" fmla="*/ 1278762 h 2399755"/>
              <a:gd name="connsiteX10" fmla="*/ 338246 w 3252899"/>
              <a:gd name="connsiteY10" fmla="*/ 1386712 h 2399755"/>
              <a:gd name="connsiteX11" fmla="*/ 306496 w 3252899"/>
              <a:gd name="connsiteY11" fmla="*/ 1437512 h 2399755"/>
              <a:gd name="connsiteX12" fmla="*/ 293796 w 3252899"/>
              <a:gd name="connsiteY12" fmla="*/ 1539112 h 2399755"/>
              <a:gd name="connsiteX13" fmla="*/ 306496 w 3252899"/>
              <a:gd name="connsiteY13" fmla="*/ 1602612 h 2399755"/>
              <a:gd name="connsiteX14" fmla="*/ 810 w 3252899"/>
              <a:gd name="connsiteY14" fmla="*/ 1953191 h 2399755"/>
              <a:gd name="connsiteX15" fmla="*/ 219220 w 3252899"/>
              <a:gd name="connsiteY15" fmla="*/ 2093335 h 2399755"/>
              <a:gd name="connsiteX16" fmla="*/ 284197 w 3252899"/>
              <a:gd name="connsiteY16" fmla="*/ 2168057 h 2399755"/>
              <a:gd name="connsiteX17" fmla="*/ 261750 w 3252899"/>
              <a:gd name="connsiteY17" fmla="*/ 2266556 h 2399755"/>
              <a:gd name="connsiteX18" fmla="*/ 566846 w 3252899"/>
              <a:gd name="connsiteY18" fmla="*/ 2205862 h 2399755"/>
              <a:gd name="connsiteX19" fmla="*/ 801796 w 3252899"/>
              <a:gd name="connsiteY19" fmla="*/ 2263012 h 2399755"/>
              <a:gd name="connsiteX20" fmla="*/ 1335196 w 3252899"/>
              <a:gd name="connsiteY20" fmla="*/ 2396362 h 2399755"/>
              <a:gd name="connsiteX21" fmla="*/ 1824146 w 3252899"/>
              <a:gd name="connsiteY21" fmla="*/ 2358262 h 2399755"/>
              <a:gd name="connsiteX22" fmla="*/ 2274996 w 3252899"/>
              <a:gd name="connsiteY22" fmla="*/ 2339212 h 2399755"/>
              <a:gd name="connsiteX23" fmla="*/ 2548046 w 3252899"/>
              <a:gd name="connsiteY23" fmla="*/ 2345562 h 2399755"/>
              <a:gd name="connsiteX24" fmla="*/ 2871896 w 3252899"/>
              <a:gd name="connsiteY24" fmla="*/ 2104262 h 2399755"/>
              <a:gd name="connsiteX25" fmla="*/ 2833796 w 3252899"/>
              <a:gd name="connsiteY25" fmla="*/ 1932812 h 2399755"/>
              <a:gd name="connsiteX26" fmla="*/ 2948096 w 3252899"/>
              <a:gd name="connsiteY26" fmla="*/ 1704212 h 2399755"/>
              <a:gd name="connsiteX27" fmla="*/ 3252896 w 3252899"/>
              <a:gd name="connsiteY27" fmla="*/ 1450212 h 2399755"/>
              <a:gd name="connsiteX28" fmla="*/ 2941746 w 3252899"/>
              <a:gd name="connsiteY28" fmla="*/ 1132712 h 2399755"/>
              <a:gd name="connsiteX29" fmla="*/ 2732196 w 3252899"/>
              <a:gd name="connsiteY29" fmla="*/ 948562 h 2399755"/>
              <a:gd name="connsiteX30" fmla="*/ 2617896 w 3252899"/>
              <a:gd name="connsiteY30" fmla="*/ 592962 h 2399755"/>
              <a:gd name="connsiteX31" fmla="*/ 2332146 w 3252899"/>
              <a:gd name="connsiteY31" fmla="*/ 307212 h 2399755"/>
              <a:gd name="connsiteX32" fmla="*/ 2274996 w 3252899"/>
              <a:gd name="connsiteY32" fmla="*/ 192912 h 2399755"/>
              <a:gd name="connsiteX33" fmla="*/ 2145551 w 3252899"/>
              <a:gd name="connsiteY33" fmla="*/ 3839 h 2399755"/>
              <a:gd name="connsiteX34" fmla="*/ 1985327 w 3252899"/>
              <a:gd name="connsiteY34" fmla="*/ 381237 h 2399755"/>
              <a:gd name="connsiteX35" fmla="*/ 1893548 w 3252899"/>
              <a:gd name="connsiteY35" fmla="*/ 455493 h 2399755"/>
              <a:gd name="connsiteX36" fmla="*/ 1867790 w 3252899"/>
              <a:gd name="connsiteY36" fmla="*/ 458068 h 2399755"/>
              <a:gd name="connsiteX37" fmla="*/ 1834305 w 3252899"/>
              <a:gd name="connsiteY37" fmla="*/ 458068 h 2399755"/>
              <a:gd name="connsiteX38" fmla="*/ 1775062 w 3252899"/>
              <a:gd name="connsiteY38" fmla="*/ 429734 h 2399755"/>
              <a:gd name="connsiteX39" fmla="*/ 1780214 w 3252899"/>
              <a:gd name="connsiteY39" fmla="*/ 375643 h 2399755"/>
              <a:gd name="connsiteX40" fmla="*/ 1785366 w 3252899"/>
              <a:gd name="connsiteY40" fmla="*/ 337006 h 2399755"/>
              <a:gd name="connsiteX41" fmla="*/ 1713316 w 3252899"/>
              <a:gd name="connsiteY41" fmla="*/ 249830 h 2399755"/>
              <a:gd name="connsiteX42" fmla="*/ 1677183 w 3252899"/>
              <a:gd name="connsiteY42" fmla="*/ 241702 h 2399755"/>
              <a:gd name="connsiteX43" fmla="*/ 1543242 w 3252899"/>
              <a:gd name="connsiteY43" fmla="*/ 275187 h 2399755"/>
              <a:gd name="connsiteX44" fmla="*/ 1532939 w 3252899"/>
              <a:gd name="connsiteY44" fmla="*/ 295794 h 2399755"/>
              <a:gd name="connsiteX45" fmla="*/ 1517485 w 3252899"/>
              <a:gd name="connsiteY45" fmla="*/ 334430 h 2399755"/>
              <a:gd name="connsiteX46" fmla="*/ 1549178 w 3252899"/>
              <a:gd name="connsiteY46" fmla="*/ 380402 h 2399755"/>
              <a:gd name="connsiteX47" fmla="*/ 1558698 w 3252899"/>
              <a:gd name="connsiteY47" fmla="*/ 416856 h 2399755"/>
              <a:gd name="connsiteX48" fmla="*/ 1538091 w 3252899"/>
              <a:gd name="connsiteY48" fmla="*/ 445188 h 2399755"/>
              <a:gd name="connsiteX49" fmla="*/ 1478795 w 3252899"/>
              <a:gd name="connsiteY49" fmla="*/ 493402 h 2399755"/>
              <a:gd name="connsiteX50" fmla="*/ 1437636 w 3252899"/>
              <a:gd name="connsiteY50" fmla="*/ 563674 h 2399755"/>
              <a:gd name="connsiteX51" fmla="*/ 1407422 w 3252899"/>
              <a:gd name="connsiteY51" fmla="*/ 565451 h 2399755"/>
              <a:gd name="connsiteX52" fmla="*/ 1355211 w 3252899"/>
              <a:gd name="connsiteY52" fmla="*/ 589432 h 2399755"/>
              <a:gd name="connsiteX53" fmla="*/ 1334605 w 3252899"/>
              <a:gd name="connsiteY53" fmla="*/ 646100 h 2399755"/>
              <a:gd name="connsiteX54" fmla="*/ 1313999 w 3252899"/>
              <a:gd name="connsiteY54" fmla="*/ 638372 h 2399755"/>
              <a:gd name="connsiteX55" fmla="*/ 1272786 w 3252899"/>
              <a:gd name="connsiteY55" fmla="*/ 630644 h 2399755"/>
              <a:gd name="connsiteX56" fmla="*/ 1182634 w 3252899"/>
              <a:gd name="connsiteY56" fmla="*/ 630643 h 2399755"/>
              <a:gd name="connsiteX57" fmla="*/ 1130976 w 3252899"/>
              <a:gd name="connsiteY57" fmla="*/ 616985 h 2399755"/>
              <a:gd name="connsiteX58" fmla="*/ 1071876 w 3252899"/>
              <a:gd name="connsiteY58" fmla="*/ 594583 h 2399755"/>
              <a:gd name="connsiteX59" fmla="*/ 1102784 w 3252899"/>
              <a:gd name="connsiteY59" fmla="*/ 571401 h 2399755"/>
              <a:gd name="connsiteX60" fmla="*/ 1172332 w 3252899"/>
              <a:gd name="connsiteY60" fmla="*/ 584280 h 2399755"/>
              <a:gd name="connsiteX61" fmla="*/ 1177482 w 3252899"/>
              <a:gd name="connsiteY61" fmla="*/ 602310 h 2399755"/>
              <a:gd name="connsiteX62" fmla="*/ 1228998 w 3252899"/>
              <a:gd name="connsiteY62" fmla="*/ 612614 h 2399755"/>
              <a:gd name="connsiteX63" fmla="*/ 1292346 w 3252899"/>
              <a:gd name="connsiteY63" fmla="*/ 581835 h 2399755"/>
              <a:gd name="connsiteX64" fmla="*/ 1265058 w 3252899"/>
              <a:gd name="connsiteY64" fmla="*/ 550796 h 2399755"/>
              <a:gd name="connsiteX65" fmla="*/ 1326877 w 3252899"/>
              <a:gd name="connsiteY65" fmla="*/ 535341 h 2399755"/>
              <a:gd name="connsiteX66" fmla="*/ 1339023 w 3252899"/>
              <a:gd name="connsiteY66" fmla="*/ 505798 h 2399755"/>
              <a:gd name="connsiteX67" fmla="*/ 1362938 w 3252899"/>
              <a:gd name="connsiteY67" fmla="*/ 486401 h 2399755"/>
              <a:gd name="connsiteX68" fmla="*/ 1370666 w 3252899"/>
              <a:gd name="connsiteY68" fmla="*/ 452916 h 2399755"/>
              <a:gd name="connsiteX69" fmla="*/ 1411878 w 3252899"/>
              <a:gd name="connsiteY69" fmla="*/ 442613 h 2399755"/>
              <a:gd name="connsiteX70" fmla="*/ 1427333 w 3252899"/>
              <a:gd name="connsiteY70" fmla="*/ 411703 h 2399755"/>
              <a:gd name="connsiteX71" fmla="*/ 1414454 w 3252899"/>
              <a:gd name="connsiteY71" fmla="*/ 383370 h 2399755"/>
              <a:gd name="connsiteX72" fmla="*/ 1445363 w 3252899"/>
              <a:gd name="connsiteY72" fmla="*/ 339582 h 2399755"/>
              <a:gd name="connsiteX73" fmla="*/ 1453145 w 3252899"/>
              <a:gd name="connsiteY73" fmla="*/ 326262 h 2399755"/>
              <a:gd name="connsiteX74" fmla="*/ 1440211 w 3252899"/>
              <a:gd name="connsiteY74" fmla="*/ 293218 h 2399755"/>
              <a:gd name="connsiteX75" fmla="*/ 1294163 w 3252899"/>
              <a:gd name="connsiteY75" fmla="*/ 232926 h 2399755"/>
              <a:gd name="connsiteX76" fmla="*/ 1205816 w 3252899"/>
              <a:gd name="connsiteY76" fmla="*/ 233975 h 2399755"/>
              <a:gd name="connsiteX77" fmla="*/ 1024046 w 3252899"/>
              <a:gd name="connsiteY77" fmla="*/ 97662 h 2399755"/>
              <a:gd name="connsiteX78" fmla="*/ 901942 w 3252899"/>
              <a:gd name="connsiteY78" fmla="*/ 53965 h 2399755"/>
              <a:gd name="connsiteX79" fmla="*/ 907027 w 3252899"/>
              <a:gd name="connsiteY79" fmla="*/ 84582 h 2399755"/>
              <a:gd name="connsiteX80" fmla="*/ 878692 w 3252899"/>
              <a:gd name="connsiteY80" fmla="*/ 94884 h 2399755"/>
              <a:gd name="connsiteX81" fmla="*/ 858086 w 3252899"/>
              <a:gd name="connsiteY81" fmla="*/ 123217 h 2399755"/>
              <a:gd name="connsiteX82" fmla="*/ 870965 w 3252899"/>
              <a:gd name="connsiteY82" fmla="*/ 161853 h 2399755"/>
              <a:gd name="connsiteX83" fmla="*/ 948237 w 3252899"/>
              <a:gd name="connsiteY83" fmla="*/ 161853 h 2399755"/>
              <a:gd name="connsiteX84" fmla="*/ 971421 w 3252899"/>
              <a:gd name="connsiteY84" fmla="*/ 215945 h 2399755"/>
              <a:gd name="connsiteX85" fmla="*/ 1010057 w 3252899"/>
              <a:gd name="connsiteY85" fmla="*/ 246854 h 2399755"/>
              <a:gd name="connsiteX86" fmla="*/ 1038391 w 3252899"/>
              <a:gd name="connsiteY86" fmla="*/ 264885 h 2399755"/>
              <a:gd name="connsiteX87" fmla="*/ 1027025 w 3252899"/>
              <a:gd name="connsiteY87" fmla="*/ 314783 h 2399755"/>
              <a:gd name="connsiteX88" fmla="*/ 981694 w 3252899"/>
              <a:gd name="connsiteY88" fmla="*/ 327992 h 2399755"/>
              <a:gd name="connsiteX89" fmla="*/ 899374 w 3252899"/>
              <a:gd name="connsiteY89" fmla="*/ 254657 h 2399755"/>
              <a:gd name="connsiteX90" fmla="*/ 783260 w 3252899"/>
              <a:gd name="connsiteY90" fmla="*/ 223864 h 2399755"/>
              <a:gd name="connsiteX0" fmla="*/ 795446 w 3252899"/>
              <a:gd name="connsiteY0" fmla="*/ 313069 h 2405612"/>
              <a:gd name="connsiteX1" fmla="*/ 854663 w 3252899"/>
              <a:gd name="connsiteY1" fmla="*/ 370219 h 2405612"/>
              <a:gd name="connsiteX2" fmla="*/ 877996 w 3252899"/>
              <a:gd name="connsiteY2" fmla="*/ 497219 h 2405612"/>
              <a:gd name="connsiteX3" fmla="*/ 833546 w 3252899"/>
              <a:gd name="connsiteY3" fmla="*/ 548019 h 2405612"/>
              <a:gd name="connsiteX4" fmla="*/ 770046 w 3252899"/>
              <a:gd name="connsiteY4" fmla="*/ 611519 h 2405612"/>
              <a:gd name="connsiteX5" fmla="*/ 725596 w 3252899"/>
              <a:gd name="connsiteY5" fmla="*/ 821069 h 2405612"/>
              <a:gd name="connsiteX6" fmla="*/ 738296 w 3252899"/>
              <a:gd name="connsiteY6" fmla="*/ 986169 h 2405612"/>
              <a:gd name="connsiteX7" fmla="*/ 890696 w 3252899"/>
              <a:gd name="connsiteY7" fmla="*/ 1144919 h 2405612"/>
              <a:gd name="connsiteX8" fmla="*/ 763696 w 3252899"/>
              <a:gd name="connsiteY8" fmla="*/ 1246519 h 2405612"/>
              <a:gd name="connsiteX9" fmla="*/ 477946 w 3252899"/>
              <a:gd name="connsiteY9" fmla="*/ 1284619 h 2405612"/>
              <a:gd name="connsiteX10" fmla="*/ 338246 w 3252899"/>
              <a:gd name="connsiteY10" fmla="*/ 1392569 h 2405612"/>
              <a:gd name="connsiteX11" fmla="*/ 306496 w 3252899"/>
              <a:gd name="connsiteY11" fmla="*/ 1443369 h 2405612"/>
              <a:gd name="connsiteX12" fmla="*/ 293796 w 3252899"/>
              <a:gd name="connsiteY12" fmla="*/ 1544969 h 2405612"/>
              <a:gd name="connsiteX13" fmla="*/ 306496 w 3252899"/>
              <a:gd name="connsiteY13" fmla="*/ 1608469 h 2405612"/>
              <a:gd name="connsiteX14" fmla="*/ 810 w 3252899"/>
              <a:gd name="connsiteY14" fmla="*/ 1959048 h 2405612"/>
              <a:gd name="connsiteX15" fmla="*/ 219220 w 3252899"/>
              <a:gd name="connsiteY15" fmla="*/ 2099192 h 2405612"/>
              <a:gd name="connsiteX16" fmla="*/ 284197 w 3252899"/>
              <a:gd name="connsiteY16" fmla="*/ 2173914 h 2405612"/>
              <a:gd name="connsiteX17" fmla="*/ 261750 w 3252899"/>
              <a:gd name="connsiteY17" fmla="*/ 2272413 h 2405612"/>
              <a:gd name="connsiteX18" fmla="*/ 566846 w 3252899"/>
              <a:gd name="connsiteY18" fmla="*/ 2211719 h 2405612"/>
              <a:gd name="connsiteX19" fmla="*/ 801796 w 3252899"/>
              <a:gd name="connsiteY19" fmla="*/ 2268869 h 2405612"/>
              <a:gd name="connsiteX20" fmla="*/ 1335196 w 3252899"/>
              <a:gd name="connsiteY20" fmla="*/ 2402219 h 2405612"/>
              <a:gd name="connsiteX21" fmla="*/ 1824146 w 3252899"/>
              <a:gd name="connsiteY21" fmla="*/ 2364119 h 2405612"/>
              <a:gd name="connsiteX22" fmla="*/ 2274996 w 3252899"/>
              <a:gd name="connsiteY22" fmla="*/ 2345069 h 2405612"/>
              <a:gd name="connsiteX23" fmla="*/ 2548046 w 3252899"/>
              <a:gd name="connsiteY23" fmla="*/ 2351419 h 2405612"/>
              <a:gd name="connsiteX24" fmla="*/ 2871896 w 3252899"/>
              <a:gd name="connsiteY24" fmla="*/ 2110119 h 2405612"/>
              <a:gd name="connsiteX25" fmla="*/ 2833796 w 3252899"/>
              <a:gd name="connsiteY25" fmla="*/ 1938669 h 2405612"/>
              <a:gd name="connsiteX26" fmla="*/ 2948096 w 3252899"/>
              <a:gd name="connsiteY26" fmla="*/ 1710069 h 2405612"/>
              <a:gd name="connsiteX27" fmla="*/ 3252896 w 3252899"/>
              <a:gd name="connsiteY27" fmla="*/ 1456069 h 2405612"/>
              <a:gd name="connsiteX28" fmla="*/ 2941746 w 3252899"/>
              <a:gd name="connsiteY28" fmla="*/ 1138569 h 2405612"/>
              <a:gd name="connsiteX29" fmla="*/ 2732196 w 3252899"/>
              <a:gd name="connsiteY29" fmla="*/ 954419 h 2405612"/>
              <a:gd name="connsiteX30" fmla="*/ 2617896 w 3252899"/>
              <a:gd name="connsiteY30" fmla="*/ 598819 h 2405612"/>
              <a:gd name="connsiteX31" fmla="*/ 2332146 w 3252899"/>
              <a:gd name="connsiteY31" fmla="*/ 313069 h 2405612"/>
              <a:gd name="connsiteX32" fmla="*/ 2274996 w 3252899"/>
              <a:gd name="connsiteY32" fmla="*/ 198769 h 2405612"/>
              <a:gd name="connsiteX33" fmla="*/ 2258254 w 3252899"/>
              <a:gd name="connsiteY33" fmla="*/ 118999 h 2405612"/>
              <a:gd name="connsiteX34" fmla="*/ 2145551 w 3252899"/>
              <a:gd name="connsiteY34" fmla="*/ 9696 h 2405612"/>
              <a:gd name="connsiteX35" fmla="*/ 1985327 w 3252899"/>
              <a:gd name="connsiteY35" fmla="*/ 387094 h 2405612"/>
              <a:gd name="connsiteX36" fmla="*/ 1893548 w 3252899"/>
              <a:gd name="connsiteY36" fmla="*/ 461350 h 2405612"/>
              <a:gd name="connsiteX37" fmla="*/ 1867790 w 3252899"/>
              <a:gd name="connsiteY37" fmla="*/ 463925 h 2405612"/>
              <a:gd name="connsiteX38" fmla="*/ 1834305 w 3252899"/>
              <a:gd name="connsiteY38" fmla="*/ 463925 h 2405612"/>
              <a:gd name="connsiteX39" fmla="*/ 1775062 w 3252899"/>
              <a:gd name="connsiteY39" fmla="*/ 435591 h 2405612"/>
              <a:gd name="connsiteX40" fmla="*/ 1780214 w 3252899"/>
              <a:gd name="connsiteY40" fmla="*/ 381500 h 2405612"/>
              <a:gd name="connsiteX41" fmla="*/ 1785366 w 3252899"/>
              <a:gd name="connsiteY41" fmla="*/ 342863 h 2405612"/>
              <a:gd name="connsiteX42" fmla="*/ 1713316 w 3252899"/>
              <a:gd name="connsiteY42" fmla="*/ 255687 h 2405612"/>
              <a:gd name="connsiteX43" fmla="*/ 1677183 w 3252899"/>
              <a:gd name="connsiteY43" fmla="*/ 247559 h 2405612"/>
              <a:gd name="connsiteX44" fmla="*/ 1543242 w 3252899"/>
              <a:gd name="connsiteY44" fmla="*/ 281044 h 2405612"/>
              <a:gd name="connsiteX45" fmla="*/ 1532939 w 3252899"/>
              <a:gd name="connsiteY45" fmla="*/ 301651 h 2405612"/>
              <a:gd name="connsiteX46" fmla="*/ 1517485 w 3252899"/>
              <a:gd name="connsiteY46" fmla="*/ 340287 h 2405612"/>
              <a:gd name="connsiteX47" fmla="*/ 1549178 w 3252899"/>
              <a:gd name="connsiteY47" fmla="*/ 386259 h 2405612"/>
              <a:gd name="connsiteX48" fmla="*/ 1558698 w 3252899"/>
              <a:gd name="connsiteY48" fmla="*/ 422713 h 2405612"/>
              <a:gd name="connsiteX49" fmla="*/ 1538091 w 3252899"/>
              <a:gd name="connsiteY49" fmla="*/ 451045 h 2405612"/>
              <a:gd name="connsiteX50" fmla="*/ 1478795 w 3252899"/>
              <a:gd name="connsiteY50" fmla="*/ 499259 h 2405612"/>
              <a:gd name="connsiteX51" fmla="*/ 1437636 w 3252899"/>
              <a:gd name="connsiteY51" fmla="*/ 569531 h 2405612"/>
              <a:gd name="connsiteX52" fmla="*/ 1407422 w 3252899"/>
              <a:gd name="connsiteY52" fmla="*/ 571308 h 2405612"/>
              <a:gd name="connsiteX53" fmla="*/ 1355211 w 3252899"/>
              <a:gd name="connsiteY53" fmla="*/ 595289 h 2405612"/>
              <a:gd name="connsiteX54" fmla="*/ 1334605 w 3252899"/>
              <a:gd name="connsiteY54" fmla="*/ 651957 h 2405612"/>
              <a:gd name="connsiteX55" fmla="*/ 1313999 w 3252899"/>
              <a:gd name="connsiteY55" fmla="*/ 644229 h 2405612"/>
              <a:gd name="connsiteX56" fmla="*/ 1272786 w 3252899"/>
              <a:gd name="connsiteY56" fmla="*/ 636501 h 2405612"/>
              <a:gd name="connsiteX57" fmla="*/ 1182634 w 3252899"/>
              <a:gd name="connsiteY57" fmla="*/ 636500 h 2405612"/>
              <a:gd name="connsiteX58" fmla="*/ 1130976 w 3252899"/>
              <a:gd name="connsiteY58" fmla="*/ 622842 h 2405612"/>
              <a:gd name="connsiteX59" fmla="*/ 1071876 w 3252899"/>
              <a:gd name="connsiteY59" fmla="*/ 600440 h 2405612"/>
              <a:gd name="connsiteX60" fmla="*/ 1102784 w 3252899"/>
              <a:gd name="connsiteY60" fmla="*/ 577258 h 2405612"/>
              <a:gd name="connsiteX61" fmla="*/ 1172332 w 3252899"/>
              <a:gd name="connsiteY61" fmla="*/ 590137 h 2405612"/>
              <a:gd name="connsiteX62" fmla="*/ 1177482 w 3252899"/>
              <a:gd name="connsiteY62" fmla="*/ 608167 h 2405612"/>
              <a:gd name="connsiteX63" fmla="*/ 1228998 w 3252899"/>
              <a:gd name="connsiteY63" fmla="*/ 618471 h 2405612"/>
              <a:gd name="connsiteX64" fmla="*/ 1292346 w 3252899"/>
              <a:gd name="connsiteY64" fmla="*/ 587692 h 2405612"/>
              <a:gd name="connsiteX65" fmla="*/ 1265058 w 3252899"/>
              <a:gd name="connsiteY65" fmla="*/ 556653 h 2405612"/>
              <a:gd name="connsiteX66" fmla="*/ 1326877 w 3252899"/>
              <a:gd name="connsiteY66" fmla="*/ 541198 h 2405612"/>
              <a:gd name="connsiteX67" fmla="*/ 1339023 w 3252899"/>
              <a:gd name="connsiteY67" fmla="*/ 511655 h 2405612"/>
              <a:gd name="connsiteX68" fmla="*/ 1362938 w 3252899"/>
              <a:gd name="connsiteY68" fmla="*/ 492258 h 2405612"/>
              <a:gd name="connsiteX69" fmla="*/ 1370666 w 3252899"/>
              <a:gd name="connsiteY69" fmla="*/ 458773 h 2405612"/>
              <a:gd name="connsiteX70" fmla="*/ 1411878 w 3252899"/>
              <a:gd name="connsiteY70" fmla="*/ 448470 h 2405612"/>
              <a:gd name="connsiteX71" fmla="*/ 1427333 w 3252899"/>
              <a:gd name="connsiteY71" fmla="*/ 417560 h 2405612"/>
              <a:gd name="connsiteX72" fmla="*/ 1414454 w 3252899"/>
              <a:gd name="connsiteY72" fmla="*/ 389227 h 2405612"/>
              <a:gd name="connsiteX73" fmla="*/ 1445363 w 3252899"/>
              <a:gd name="connsiteY73" fmla="*/ 345439 h 2405612"/>
              <a:gd name="connsiteX74" fmla="*/ 1453145 w 3252899"/>
              <a:gd name="connsiteY74" fmla="*/ 332119 h 2405612"/>
              <a:gd name="connsiteX75" fmla="*/ 1440211 w 3252899"/>
              <a:gd name="connsiteY75" fmla="*/ 299075 h 2405612"/>
              <a:gd name="connsiteX76" fmla="*/ 1294163 w 3252899"/>
              <a:gd name="connsiteY76" fmla="*/ 238783 h 2405612"/>
              <a:gd name="connsiteX77" fmla="*/ 1205816 w 3252899"/>
              <a:gd name="connsiteY77" fmla="*/ 239832 h 2405612"/>
              <a:gd name="connsiteX78" fmla="*/ 1024046 w 3252899"/>
              <a:gd name="connsiteY78" fmla="*/ 103519 h 2405612"/>
              <a:gd name="connsiteX79" fmla="*/ 901942 w 3252899"/>
              <a:gd name="connsiteY79" fmla="*/ 59822 h 2405612"/>
              <a:gd name="connsiteX80" fmla="*/ 907027 w 3252899"/>
              <a:gd name="connsiteY80" fmla="*/ 90439 h 2405612"/>
              <a:gd name="connsiteX81" fmla="*/ 878692 w 3252899"/>
              <a:gd name="connsiteY81" fmla="*/ 100741 h 2405612"/>
              <a:gd name="connsiteX82" fmla="*/ 858086 w 3252899"/>
              <a:gd name="connsiteY82" fmla="*/ 129074 h 2405612"/>
              <a:gd name="connsiteX83" fmla="*/ 870965 w 3252899"/>
              <a:gd name="connsiteY83" fmla="*/ 167710 h 2405612"/>
              <a:gd name="connsiteX84" fmla="*/ 948237 w 3252899"/>
              <a:gd name="connsiteY84" fmla="*/ 167710 h 2405612"/>
              <a:gd name="connsiteX85" fmla="*/ 971421 w 3252899"/>
              <a:gd name="connsiteY85" fmla="*/ 221802 h 2405612"/>
              <a:gd name="connsiteX86" fmla="*/ 1010057 w 3252899"/>
              <a:gd name="connsiteY86" fmla="*/ 252711 h 2405612"/>
              <a:gd name="connsiteX87" fmla="*/ 1038391 w 3252899"/>
              <a:gd name="connsiteY87" fmla="*/ 270742 h 2405612"/>
              <a:gd name="connsiteX88" fmla="*/ 1027025 w 3252899"/>
              <a:gd name="connsiteY88" fmla="*/ 320640 h 2405612"/>
              <a:gd name="connsiteX89" fmla="*/ 981694 w 3252899"/>
              <a:gd name="connsiteY89" fmla="*/ 333849 h 2405612"/>
              <a:gd name="connsiteX90" fmla="*/ 899374 w 3252899"/>
              <a:gd name="connsiteY90" fmla="*/ 260514 h 2405612"/>
              <a:gd name="connsiteX91" fmla="*/ 783260 w 3252899"/>
              <a:gd name="connsiteY91" fmla="*/ 229721 h 2405612"/>
              <a:gd name="connsiteX0" fmla="*/ 795446 w 3252899"/>
              <a:gd name="connsiteY0" fmla="*/ 313069 h 2405612"/>
              <a:gd name="connsiteX1" fmla="*/ 854663 w 3252899"/>
              <a:gd name="connsiteY1" fmla="*/ 370219 h 2405612"/>
              <a:gd name="connsiteX2" fmla="*/ 877996 w 3252899"/>
              <a:gd name="connsiteY2" fmla="*/ 497219 h 2405612"/>
              <a:gd name="connsiteX3" fmla="*/ 833546 w 3252899"/>
              <a:gd name="connsiteY3" fmla="*/ 548019 h 2405612"/>
              <a:gd name="connsiteX4" fmla="*/ 770046 w 3252899"/>
              <a:gd name="connsiteY4" fmla="*/ 611519 h 2405612"/>
              <a:gd name="connsiteX5" fmla="*/ 725596 w 3252899"/>
              <a:gd name="connsiteY5" fmla="*/ 821069 h 2405612"/>
              <a:gd name="connsiteX6" fmla="*/ 738296 w 3252899"/>
              <a:gd name="connsiteY6" fmla="*/ 986169 h 2405612"/>
              <a:gd name="connsiteX7" fmla="*/ 890696 w 3252899"/>
              <a:gd name="connsiteY7" fmla="*/ 1144919 h 2405612"/>
              <a:gd name="connsiteX8" fmla="*/ 763696 w 3252899"/>
              <a:gd name="connsiteY8" fmla="*/ 1246519 h 2405612"/>
              <a:gd name="connsiteX9" fmla="*/ 477946 w 3252899"/>
              <a:gd name="connsiteY9" fmla="*/ 1284619 h 2405612"/>
              <a:gd name="connsiteX10" fmla="*/ 338246 w 3252899"/>
              <a:gd name="connsiteY10" fmla="*/ 1392569 h 2405612"/>
              <a:gd name="connsiteX11" fmla="*/ 306496 w 3252899"/>
              <a:gd name="connsiteY11" fmla="*/ 1443369 h 2405612"/>
              <a:gd name="connsiteX12" fmla="*/ 293796 w 3252899"/>
              <a:gd name="connsiteY12" fmla="*/ 1544969 h 2405612"/>
              <a:gd name="connsiteX13" fmla="*/ 306496 w 3252899"/>
              <a:gd name="connsiteY13" fmla="*/ 1608469 h 2405612"/>
              <a:gd name="connsiteX14" fmla="*/ 810 w 3252899"/>
              <a:gd name="connsiteY14" fmla="*/ 1959048 h 2405612"/>
              <a:gd name="connsiteX15" fmla="*/ 219220 w 3252899"/>
              <a:gd name="connsiteY15" fmla="*/ 2099192 h 2405612"/>
              <a:gd name="connsiteX16" fmla="*/ 284197 w 3252899"/>
              <a:gd name="connsiteY16" fmla="*/ 2173914 h 2405612"/>
              <a:gd name="connsiteX17" fmla="*/ 261750 w 3252899"/>
              <a:gd name="connsiteY17" fmla="*/ 2272413 h 2405612"/>
              <a:gd name="connsiteX18" fmla="*/ 566846 w 3252899"/>
              <a:gd name="connsiteY18" fmla="*/ 2211719 h 2405612"/>
              <a:gd name="connsiteX19" fmla="*/ 801796 w 3252899"/>
              <a:gd name="connsiteY19" fmla="*/ 2268869 h 2405612"/>
              <a:gd name="connsiteX20" fmla="*/ 1335196 w 3252899"/>
              <a:gd name="connsiteY20" fmla="*/ 2402219 h 2405612"/>
              <a:gd name="connsiteX21" fmla="*/ 1824146 w 3252899"/>
              <a:gd name="connsiteY21" fmla="*/ 2364119 h 2405612"/>
              <a:gd name="connsiteX22" fmla="*/ 2274996 w 3252899"/>
              <a:gd name="connsiteY22" fmla="*/ 2345069 h 2405612"/>
              <a:gd name="connsiteX23" fmla="*/ 2548046 w 3252899"/>
              <a:gd name="connsiteY23" fmla="*/ 2351419 h 2405612"/>
              <a:gd name="connsiteX24" fmla="*/ 2871896 w 3252899"/>
              <a:gd name="connsiteY24" fmla="*/ 2110119 h 2405612"/>
              <a:gd name="connsiteX25" fmla="*/ 2833796 w 3252899"/>
              <a:gd name="connsiteY25" fmla="*/ 1938669 h 2405612"/>
              <a:gd name="connsiteX26" fmla="*/ 2948096 w 3252899"/>
              <a:gd name="connsiteY26" fmla="*/ 1710069 h 2405612"/>
              <a:gd name="connsiteX27" fmla="*/ 3252896 w 3252899"/>
              <a:gd name="connsiteY27" fmla="*/ 1456069 h 2405612"/>
              <a:gd name="connsiteX28" fmla="*/ 2941746 w 3252899"/>
              <a:gd name="connsiteY28" fmla="*/ 1138569 h 2405612"/>
              <a:gd name="connsiteX29" fmla="*/ 2732196 w 3252899"/>
              <a:gd name="connsiteY29" fmla="*/ 954419 h 2405612"/>
              <a:gd name="connsiteX30" fmla="*/ 2617896 w 3252899"/>
              <a:gd name="connsiteY30" fmla="*/ 598819 h 2405612"/>
              <a:gd name="connsiteX31" fmla="*/ 2332146 w 3252899"/>
              <a:gd name="connsiteY31" fmla="*/ 313069 h 2405612"/>
              <a:gd name="connsiteX32" fmla="*/ 2316559 w 3252899"/>
              <a:gd name="connsiteY32" fmla="*/ 162096 h 2405612"/>
              <a:gd name="connsiteX33" fmla="*/ 2258254 w 3252899"/>
              <a:gd name="connsiteY33" fmla="*/ 118999 h 2405612"/>
              <a:gd name="connsiteX34" fmla="*/ 2145551 w 3252899"/>
              <a:gd name="connsiteY34" fmla="*/ 9696 h 2405612"/>
              <a:gd name="connsiteX35" fmla="*/ 1985327 w 3252899"/>
              <a:gd name="connsiteY35" fmla="*/ 387094 h 2405612"/>
              <a:gd name="connsiteX36" fmla="*/ 1893548 w 3252899"/>
              <a:gd name="connsiteY36" fmla="*/ 461350 h 2405612"/>
              <a:gd name="connsiteX37" fmla="*/ 1867790 w 3252899"/>
              <a:gd name="connsiteY37" fmla="*/ 463925 h 2405612"/>
              <a:gd name="connsiteX38" fmla="*/ 1834305 w 3252899"/>
              <a:gd name="connsiteY38" fmla="*/ 463925 h 2405612"/>
              <a:gd name="connsiteX39" fmla="*/ 1775062 w 3252899"/>
              <a:gd name="connsiteY39" fmla="*/ 435591 h 2405612"/>
              <a:gd name="connsiteX40" fmla="*/ 1780214 w 3252899"/>
              <a:gd name="connsiteY40" fmla="*/ 381500 h 2405612"/>
              <a:gd name="connsiteX41" fmla="*/ 1785366 w 3252899"/>
              <a:gd name="connsiteY41" fmla="*/ 342863 h 2405612"/>
              <a:gd name="connsiteX42" fmla="*/ 1713316 w 3252899"/>
              <a:gd name="connsiteY42" fmla="*/ 255687 h 2405612"/>
              <a:gd name="connsiteX43" fmla="*/ 1677183 w 3252899"/>
              <a:gd name="connsiteY43" fmla="*/ 247559 h 2405612"/>
              <a:gd name="connsiteX44" fmla="*/ 1543242 w 3252899"/>
              <a:gd name="connsiteY44" fmla="*/ 281044 h 2405612"/>
              <a:gd name="connsiteX45" fmla="*/ 1532939 w 3252899"/>
              <a:gd name="connsiteY45" fmla="*/ 301651 h 2405612"/>
              <a:gd name="connsiteX46" fmla="*/ 1517485 w 3252899"/>
              <a:gd name="connsiteY46" fmla="*/ 340287 h 2405612"/>
              <a:gd name="connsiteX47" fmla="*/ 1549178 w 3252899"/>
              <a:gd name="connsiteY47" fmla="*/ 386259 h 2405612"/>
              <a:gd name="connsiteX48" fmla="*/ 1558698 w 3252899"/>
              <a:gd name="connsiteY48" fmla="*/ 422713 h 2405612"/>
              <a:gd name="connsiteX49" fmla="*/ 1538091 w 3252899"/>
              <a:gd name="connsiteY49" fmla="*/ 451045 h 2405612"/>
              <a:gd name="connsiteX50" fmla="*/ 1478795 w 3252899"/>
              <a:gd name="connsiteY50" fmla="*/ 499259 h 2405612"/>
              <a:gd name="connsiteX51" fmla="*/ 1437636 w 3252899"/>
              <a:gd name="connsiteY51" fmla="*/ 569531 h 2405612"/>
              <a:gd name="connsiteX52" fmla="*/ 1407422 w 3252899"/>
              <a:gd name="connsiteY52" fmla="*/ 571308 h 2405612"/>
              <a:gd name="connsiteX53" fmla="*/ 1355211 w 3252899"/>
              <a:gd name="connsiteY53" fmla="*/ 595289 h 2405612"/>
              <a:gd name="connsiteX54" fmla="*/ 1334605 w 3252899"/>
              <a:gd name="connsiteY54" fmla="*/ 651957 h 2405612"/>
              <a:gd name="connsiteX55" fmla="*/ 1313999 w 3252899"/>
              <a:gd name="connsiteY55" fmla="*/ 644229 h 2405612"/>
              <a:gd name="connsiteX56" fmla="*/ 1272786 w 3252899"/>
              <a:gd name="connsiteY56" fmla="*/ 636501 h 2405612"/>
              <a:gd name="connsiteX57" fmla="*/ 1182634 w 3252899"/>
              <a:gd name="connsiteY57" fmla="*/ 636500 h 2405612"/>
              <a:gd name="connsiteX58" fmla="*/ 1130976 w 3252899"/>
              <a:gd name="connsiteY58" fmla="*/ 622842 h 2405612"/>
              <a:gd name="connsiteX59" fmla="*/ 1071876 w 3252899"/>
              <a:gd name="connsiteY59" fmla="*/ 600440 h 2405612"/>
              <a:gd name="connsiteX60" fmla="*/ 1102784 w 3252899"/>
              <a:gd name="connsiteY60" fmla="*/ 577258 h 2405612"/>
              <a:gd name="connsiteX61" fmla="*/ 1172332 w 3252899"/>
              <a:gd name="connsiteY61" fmla="*/ 590137 h 2405612"/>
              <a:gd name="connsiteX62" fmla="*/ 1177482 w 3252899"/>
              <a:gd name="connsiteY62" fmla="*/ 608167 h 2405612"/>
              <a:gd name="connsiteX63" fmla="*/ 1228998 w 3252899"/>
              <a:gd name="connsiteY63" fmla="*/ 618471 h 2405612"/>
              <a:gd name="connsiteX64" fmla="*/ 1292346 w 3252899"/>
              <a:gd name="connsiteY64" fmla="*/ 587692 h 2405612"/>
              <a:gd name="connsiteX65" fmla="*/ 1265058 w 3252899"/>
              <a:gd name="connsiteY65" fmla="*/ 556653 h 2405612"/>
              <a:gd name="connsiteX66" fmla="*/ 1326877 w 3252899"/>
              <a:gd name="connsiteY66" fmla="*/ 541198 h 2405612"/>
              <a:gd name="connsiteX67" fmla="*/ 1339023 w 3252899"/>
              <a:gd name="connsiteY67" fmla="*/ 511655 h 2405612"/>
              <a:gd name="connsiteX68" fmla="*/ 1362938 w 3252899"/>
              <a:gd name="connsiteY68" fmla="*/ 492258 h 2405612"/>
              <a:gd name="connsiteX69" fmla="*/ 1370666 w 3252899"/>
              <a:gd name="connsiteY69" fmla="*/ 458773 h 2405612"/>
              <a:gd name="connsiteX70" fmla="*/ 1411878 w 3252899"/>
              <a:gd name="connsiteY70" fmla="*/ 448470 h 2405612"/>
              <a:gd name="connsiteX71" fmla="*/ 1427333 w 3252899"/>
              <a:gd name="connsiteY71" fmla="*/ 417560 h 2405612"/>
              <a:gd name="connsiteX72" fmla="*/ 1414454 w 3252899"/>
              <a:gd name="connsiteY72" fmla="*/ 389227 h 2405612"/>
              <a:gd name="connsiteX73" fmla="*/ 1445363 w 3252899"/>
              <a:gd name="connsiteY73" fmla="*/ 345439 h 2405612"/>
              <a:gd name="connsiteX74" fmla="*/ 1453145 w 3252899"/>
              <a:gd name="connsiteY74" fmla="*/ 332119 h 2405612"/>
              <a:gd name="connsiteX75" fmla="*/ 1440211 w 3252899"/>
              <a:gd name="connsiteY75" fmla="*/ 299075 h 2405612"/>
              <a:gd name="connsiteX76" fmla="*/ 1294163 w 3252899"/>
              <a:gd name="connsiteY76" fmla="*/ 238783 h 2405612"/>
              <a:gd name="connsiteX77" fmla="*/ 1205816 w 3252899"/>
              <a:gd name="connsiteY77" fmla="*/ 239832 h 2405612"/>
              <a:gd name="connsiteX78" fmla="*/ 1024046 w 3252899"/>
              <a:gd name="connsiteY78" fmla="*/ 103519 h 2405612"/>
              <a:gd name="connsiteX79" fmla="*/ 901942 w 3252899"/>
              <a:gd name="connsiteY79" fmla="*/ 59822 h 2405612"/>
              <a:gd name="connsiteX80" fmla="*/ 907027 w 3252899"/>
              <a:gd name="connsiteY80" fmla="*/ 90439 h 2405612"/>
              <a:gd name="connsiteX81" fmla="*/ 878692 w 3252899"/>
              <a:gd name="connsiteY81" fmla="*/ 100741 h 2405612"/>
              <a:gd name="connsiteX82" fmla="*/ 858086 w 3252899"/>
              <a:gd name="connsiteY82" fmla="*/ 129074 h 2405612"/>
              <a:gd name="connsiteX83" fmla="*/ 870965 w 3252899"/>
              <a:gd name="connsiteY83" fmla="*/ 167710 h 2405612"/>
              <a:gd name="connsiteX84" fmla="*/ 948237 w 3252899"/>
              <a:gd name="connsiteY84" fmla="*/ 167710 h 2405612"/>
              <a:gd name="connsiteX85" fmla="*/ 971421 w 3252899"/>
              <a:gd name="connsiteY85" fmla="*/ 221802 h 2405612"/>
              <a:gd name="connsiteX86" fmla="*/ 1010057 w 3252899"/>
              <a:gd name="connsiteY86" fmla="*/ 252711 h 2405612"/>
              <a:gd name="connsiteX87" fmla="*/ 1038391 w 3252899"/>
              <a:gd name="connsiteY87" fmla="*/ 270742 h 2405612"/>
              <a:gd name="connsiteX88" fmla="*/ 1027025 w 3252899"/>
              <a:gd name="connsiteY88" fmla="*/ 320640 h 2405612"/>
              <a:gd name="connsiteX89" fmla="*/ 981694 w 3252899"/>
              <a:gd name="connsiteY89" fmla="*/ 333849 h 2405612"/>
              <a:gd name="connsiteX90" fmla="*/ 899374 w 3252899"/>
              <a:gd name="connsiteY90" fmla="*/ 260514 h 2405612"/>
              <a:gd name="connsiteX91" fmla="*/ 783260 w 3252899"/>
              <a:gd name="connsiteY91" fmla="*/ 229721 h 2405612"/>
              <a:gd name="connsiteX0" fmla="*/ 795446 w 3252899"/>
              <a:gd name="connsiteY0" fmla="*/ 315265 h 2407808"/>
              <a:gd name="connsiteX1" fmla="*/ 854663 w 3252899"/>
              <a:gd name="connsiteY1" fmla="*/ 372415 h 2407808"/>
              <a:gd name="connsiteX2" fmla="*/ 877996 w 3252899"/>
              <a:gd name="connsiteY2" fmla="*/ 499415 h 2407808"/>
              <a:gd name="connsiteX3" fmla="*/ 833546 w 3252899"/>
              <a:gd name="connsiteY3" fmla="*/ 550215 h 2407808"/>
              <a:gd name="connsiteX4" fmla="*/ 770046 w 3252899"/>
              <a:gd name="connsiteY4" fmla="*/ 613715 h 2407808"/>
              <a:gd name="connsiteX5" fmla="*/ 725596 w 3252899"/>
              <a:gd name="connsiteY5" fmla="*/ 823265 h 2407808"/>
              <a:gd name="connsiteX6" fmla="*/ 738296 w 3252899"/>
              <a:gd name="connsiteY6" fmla="*/ 988365 h 2407808"/>
              <a:gd name="connsiteX7" fmla="*/ 890696 w 3252899"/>
              <a:gd name="connsiteY7" fmla="*/ 1147115 h 2407808"/>
              <a:gd name="connsiteX8" fmla="*/ 763696 w 3252899"/>
              <a:gd name="connsiteY8" fmla="*/ 1248715 h 2407808"/>
              <a:gd name="connsiteX9" fmla="*/ 477946 w 3252899"/>
              <a:gd name="connsiteY9" fmla="*/ 1286815 h 2407808"/>
              <a:gd name="connsiteX10" fmla="*/ 338246 w 3252899"/>
              <a:gd name="connsiteY10" fmla="*/ 1394765 h 2407808"/>
              <a:gd name="connsiteX11" fmla="*/ 306496 w 3252899"/>
              <a:gd name="connsiteY11" fmla="*/ 1445565 h 2407808"/>
              <a:gd name="connsiteX12" fmla="*/ 293796 w 3252899"/>
              <a:gd name="connsiteY12" fmla="*/ 1547165 h 2407808"/>
              <a:gd name="connsiteX13" fmla="*/ 306496 w 3252899"/>
              <a:gd name="connsiteY13" fmla="*/ 1610665 h 2407808"/>
              <a:gd name="connsiteX14" fmla="*/ 810 w 3252899"/>
              <a:gd name="connsiteY14" fmla="*/ 1961244 h 2407808"/>
              <a:gd name="connsiteX15" fmla="*/ 219220 w 3252899"/>
              <a:gd name="connsiteY15" fmla="*/ 2101388 h 2407808"/>
              <a:gd name="connsiteX16" fmla="*/ 284197 w 3252899"/>
              <a:gd name="connsiteY16" fmla="*/ 2176110 h 2407808"/>
              <a:gd name="connsiteX17" fmla="*/ 261750 w 3252899"/>
              <a:gd name="connsiteY17" fmla="*/ 2274609 h 2407808"/>
              <a:gd name="connsiteX18" fmla="*/ 566846 w 3252899"/>
              <a:gd name="connsiteY18" fmla="*/ 2213915 h 2407808"/>
              <a:gd name="connsiteX19" fmla="*/ 801796 w 3252899"/>
              <a:gd name="connsiteY19" fmla="*/ 2271065 h 2407808"/>
              <a:gd name="connsiteX20" fmla="*/ 1335196 w 3252899"/>
              <a:gd name="connsiteY20" fmla="*/ 2404415 h 2407808"/>
              <a:gd name="connsiteX21" fmla="*/ 1824146 w 3252899"/>
              <a:gd name="connsiteY21" fmla="*/ 2366315 h 2407808"/>
              <a:gd name="connsiteX22" fmla="*/ 2274996 w 3252899"/>
              <a:gd name="connsiteY22" fmla="*/ 2347265 h 2407808"/>
              <a:gd name="connsiteX23" fmla="*/ 2548046 w 3252899"/>
              <a:gd name="connsiteY23" fmla="*/ 2353615 h 2407808"/>
              <a:gd name="connsiteX24" fmla="*/ 2871896 w 3252899"/>
              <a:gd name="connsiteY24" fmla="*/ 2112315 h 2407808"/>
              <a:gd name="connsiteX25" fmla="*/ 2833796 w 3252899"/>
              <a:gd name="connsiteY25" fmla="*/ 1940865 h 2407808"/>
              <a:gd name="connsiteX26" fmla="*/ 2948096 w 3252899"/>
              <a:gd name="connsiteY26" fmla="*/ 1712265 h 2407808"/>
              <a:gd name="connsiteX27" fmla="*/ 3252896 w 3252899"/>
              <a:gd name="connsiteY27" fmla="*/ 1458265 h 2407808"/>
              <a:gd name="connsiteX28" fmla="*/ 2941746 w 3252899"/>
              <a:gd name="connsiteY28" fmla="*/ 1140765 h 2407808"/>
              <a:gd name="connsiteX29" fmla="*/ 2732196 w 3252899"/>
              <a:gd name="connsiteY29" fmla="*/ 956615 h 2407808"/>
              <a:gd name="connsiteX30" fmla="*/ 2617896 w 3252899"/>
              <a:gd name="connsiteY30" fmla="*/ 601015 h 2407808"/>
              <a:gd name="connsiteX31" fmla="*/ 2332146 w 3252899"/>
              <a:gd name="connsiteY31" fmla="*/ 315265 h 2407808"/>
              <a:gd name="connsiteX32" fmla="*/ 2316559 w 3252899"/>
              <a:gd name="connsiteY32" fmla="*/ 164292 h 2407808"/>
              <a:gd name="connsiteX33" fmla="*/ 2294928 w 3252899"/>
              <a:gd name="connsiteY33" fmla="*/ 104080 h 2407808"/>
              <a:gd name="connsiteX34" fmla="*/ 2145551 w 3252899"/>
              <a:gd name="connsiteY34" fmla="*/ 11892 h 2407808"/>
              <a:gd name="connsiteX35" fmla="*/ 1985327 w 3252899"/>
              <a:gd name="connsiteY35" fmla="*/ 389290 h 2407808"/>
              <a:gd name="connsiteX36" fmla="*/ 1893548 w 3252899"/>
              <a:gd name="connsiteY36" fmla="*/ 463546 h 2407808"/>
              <a:gd name="connsiteX37" fmla="*/ 1867790 w 3252899"/>
              <a:gd name="connsiteY37" fmla="*/ 466121 h 2407808"/>
              <a:gd name="connsiteX38" fmla="*/ 1834305 w 3252899"/>
              <a:gd name="connsiteY38" fmla="*/ 466121 h 2407808"/>
              <a:gd name="connsiteX39" fmla="*/ 1775062 w 3252899"/>
              <a:gd name="connsiteY39" fmla="*/ 437787 h 2407808"/>
              <a:gd name="connsiteX40" fmla="*/ 1780214 w 3252899"/>
              <a:gd name="connsiteY40" fmla="*/ 383696 h 2407808"/>
              <a:gd name="connsiteX41" fmla="*/ 1785366 w 3252899"/>
              <a:gd name="connsiteY41" fmla="*/ 345059 h 2407808"/>
              <a:gd name="connsiteX42" fmla="*/ 1713316 w 3252899"/>
              <a:gd name="connsiteY42" fmla="*/ 257883 h 2407808"/>
              <a:gd name="connsiteX43" fmla="*/ 1677183 w 3252899"/>
              <a:gd name="connsiteY43" fmla="*/ 249755 h 2407808"/>
              <a:gd name="connsiteX44" fmla="*/ 1543242 w 3252899"/>
              <a:gd name="connsiteY44" fmla="*/ 283240 h 2407808"/>
              <a:gd name="connsiteX45" fmla="*/ 1532939 w 3252899"/>
              <a:gd name="connsiteY45" fmla="*/ 303847 h 2407808"/>
              <a:gd name="connsiteX46" fmla="*/ 1517485 w 3252899"/>
              <a:gd name="connsiteY46" fmla="*/ 342483 h 2407808"/>
              <a:gd name="connsiteX47" fmla="*/ 1549178 w 3252899"/>
              <a:gd name="connsiteY47" fmla="*/ 388455 h 2407808"/>
              <a:gd name="connsiteX48" fmla="*/ 1558698 w 3252899"/>
              <a:gd name="connsiteY48" fmla="*/ 424909 h 2407808"/>
              <a:gd name="connsiteX49" fmla="*/ 1538091 w 3252899"/>
              <a:gd name="connsiteY49" fmla="*/ 453241 h 2407808"/>
              <a:gd name="connsiteX50" fmla="*/ 1478795 w 3252899"/>
              <a:gd name="connsiteY50" fmla="*/ 501455 h 2407808"/>
              <a:gd name="connsiteX51" fmla="*/ 1437636 w 3252899"/>
              <a:gd name="connsiteY51" fmla="*/ 571727 h 2407808"/>
              <a:gd name="connsiteX52" fmla="*/ 1407422 w 3252899"/>
              <a:gd name="connsiteY52" fmla="*/ 573504 h 2407808"/>
              <a:gd name="connsiteX53" fmla="*/ 1355211 w 3252899"/>
              <a:gd name="connsiteY53" fmla="*/ 597485 h 2407808"/>
              <a:gd name="connsiteX54" fmla="*/ 1334605 w 3252899"/>
              <a:gd name="connsiteY54" fmla="*/ 654153 h 2407808"/>
              <a:gd name="connsiteX55" fmla="*/ 1313999 w 3252899"/>
              <a:gd name="connsiteY55" fmla="*/ 646425 h 2407808"/>
              <a:gd name="connsiteX56" fmla="*/ 1272786 w 3252899"/>
              <a:gd name="connsiteY56" fmla="*/ 638697 h 2407808"/>
              <a:gd name="connsiteX57" fmla="*/ 1182634 w 3252899"/>
              <a:gd name="connsiteY57" fmla="*/ 638696 h 2407808"/>
              <a:gd name="connsiteX58" fmla="*/ 1130976 w 3252899"/>
              <a:gd name="connsiteY58" fmla="*/ 625038 h 2407808"/>
              <a:gd name="connsiteX59" fmla="*/ 1071876 w 3252899"/>
              <a:gd name="connsiteY59" fmla="*/ 602636 h 2407808"/>
              <a:gd name="connsiteX60" fmla="*/ 1102784 w 3252899"/>
              <a:gd name="connsiteY60" fmla="*/ 579454 h 2407808"/>
              <a:gd name="connsiteX61" fmla="*/ 1172332 w 3252899"/>
              <a:gd name="connsiteY61" fmla="*/ 592333 h 2407808"/>
              <a:gd name="connsiteX62" fmla="*/ 1177482 w 3252899"/>
              <a:gd name="connsiteY62" fmla="*/ 610363 h 2407808"/>
              <a:gd name="connsiteX63" fmla="*/ 1228998 w 3252899"/>
              <a:gd name="connsiteY63" fmla="*/ 620667 h 2407808"/>
              <a:gd name="connsiteX64" fmla="*/ 1292346 w 3252899"/>
              <a:gd name="connsiteY64" fmla="*/ 589888 h 2407808"/>
              <a:gd name="connsiteX65" fmla="*/ 1265058 w 3252899"/>
              <a:gd name="connsiteY65" fmla="*/ 558849 h 2407808"/>
              <a:gd name="connsiteX66" fmla="*/ 1326877 w 3252899"/>
              <a:gd name="connsiteY66" fmla="*/ 543394 h 2407808"/>
              <a:gd name="connsiteX67" fmla="*/ 1339023 w 3252899"/>
              <a:gd name="connsiteY67" fmla="*/ 513851 h 2407808"/>
              <a:gd name="connsiteX68" fmla="*/ 1362938 w 3252899"/>
              <a:gd name="connsiteY68" fmla="*/ 494454 h 2407808"/>
              <a:gd name="connsiteX69" fmla="*/ 1370666 w 3252899"/>
              <a:gd name="connsiteY69" fmla="*/ 460969 h 2407808"/>
              <a:gd name="connsiteX70" fmla="*/ 1411878 w 3252899"/>
              <a:gd name="connsiteY70" fmla="*/ 450666 h 2407808"/>
              <a:gd name="connsiteX71" fmla="*/ 1427333 w 3252899"/>
              <a:gd name="connsiteY71" fmla="*/ 419756 h 2407808"/>
              <a:gd name="connsiteX72" fmla="*/ 1414454 w 3252899"/>
              <a:gd name="connsiteY72" fmla="*/ 391423 h 2407808"/>
              <a:gd name="connsiteX73" fmla="*/ 1445363 w 3252899"/>
              <a:gd name="connsiteY73" fmla="*/ 347635 h 2407808"/>
              <a:gd name="connsiteX74" fmla="*/ 1453145 w 3252899"/>
              <a:gd name="connsiteY74" fmla="*/ 334315 h 2407808"/>
              <a:gd name="connsiteX75" fmla="*/ 1440211 w 3252899"/>
              <a:gd name="connsiteY75" fmla="*/ 301271 h 2407808"/>
              <a:gd name="connsiteX76" fmla="*/ 1294163 w 3252899"/>
              <a:gd name="connsiteY76" fmla="*/ 240979 h 2407808"/>
              <a:gd name="connsiteX77" fmla="*/ 1205816 w 3252899"/>
              <a:gd name="connsiteY77" fmla="*/ 242028 h 2407808"/>
              <a:gd name="connsiteX78" fmla="*/ 1024046 w 3252899"/>
              <a:gd name="connsiteY78" fmla="*/ 105715 h 2407808"/>
              <a:gd name="connsiteX79" fmla="*/ 901942 w 3252899"/>
              <a:gd name="connsiteY79" fmla="*/ 62018 h 2407808"/>
              <a:gd name="connsiteX80" fmla="*/ 907027 w 3252899"/>
              <a:gd name="connsiteY80" fmla="*/ 92635 h 2407808"/>
              <a:gd name="connsiteX81" fmla="*/ 878692 w 3252899"/>
              <a:gd name="connsiteY81" fmla="*/ 102937 h 2407808"/>
              <a:gd name="connsiteX82" fmla="*/ 858086 w 3252899"/>
              <a:gd name="connsiteY82" fmla="*/ 131270 h 2407808"/>
              <a:gd name="connsiteX83" fmla="*/ 870965 w 3252899"/>
              <a:gd name="connsiteY83" fmla="*/ 169906 h 2407808"/>
              <a:gd name="connsiteX84" fmla="*/ 948237 w 3252899"/>
              <a:gd name="connsiteY84" fmla="*/ 169906 h 2407808"/>
              <a:gd name="connsiteX85" fmla="*/ 971421 w 3252899"/>
              <a:gd name="connsiteY85" fmla="*/ 223998 h 2407808"/>
              <a:gd name="connsiteX86" fmla="*/ 1010057 w 3252899"/>
              <a:gd name="connsiteY86" fmla="*/ 254907 h 2407808"/>
              <a:gd name="connsiteX87" fmla="*/ 1038391 w 3252899"/>
              <a:gd name="connsiteY87" fmla="*/ 272938 h 2407808"/>
              <a:gd name="connsiteX88" fmla="*/ 1027025 w 3252899"/>
              <a:gd name="connsiteY88" fmla="*/ 322836 h 2407808"/>
              <a:gd name="connsiteX89" fmla="*/ 981694 w 3252899"/>
              <a:gd name="connsiteY89" fmla="*/ 336045 h 2407808"/>
              <a:gd name="connsiteX90" fmla="*/ 899374 w 3252899"/>
              <a:gd name="connsiteY90" fmla="*/ 262710 h 2407808"/>
              <a:gd name="connsiteX91" fmla="*/ 783260 w 3252899"/>
              <a:gd name="connsiteY91" fmla="*/ 231917 h 2407808"/>
              <a:gd name="connsiteX0" fmla="*/ 795446 w 3252899"/>
              <a:gd name="connsiteY0" fmla="*/ 312840 h 2405383"/>
              <a:gd name="connsiteX1" fmla="*/ 854663 w 3252899"/>
              <a:gd name="connsiteY1" fmla="*/ 369990 h 2405383"/>
              <a:gd name="connsiteX2" fmla="*/ 877996 w 3252899"/>
              <a:gd name="connsiteY2" fmla="*/ 496990 h 2405383"/>
              <a:gd name="connsiteX3" fmla="*/ 833546 w 3252899"/>
              <a:gd name="connsiteY3" fmla="*/ 547790 h 2405383"/>
              <a:gd name="connsiteX4" fmla="*/ 770046 w 3252899"/>
              <a:gd name="connsiteY4" fmla="*/ 611290 h 2405383"/>
              <a:gd name="connsiteX5" fmla="*/ 725596 w 3252899"/>
              <a:gd name="connsiteY5" fmla="*/ 820840 h 2405383"/>
              <a:gd name="connsiteX6" fmla="*/ 738296 w 3252899"/>
              <a:gd name="connsiteY6" fmla="*/ 985940 h 2405383"/>
              <a:gd name="connsiteX7" fmla="*/ 890696 w 3252899"/>
              <a:gd name="connsiteY7" fmla="*/ 1144690 h 2405383"/>
              <a:gd name="connsiteX8" fmla="*/ 763696 w 3252899"/>
              <a:gd name="connsiteY8" fmla="*/ 1246290 h 2405383"/>
              <a:gd name="connsiteX9" fmla="*/ 477946 w 3252899"/>
              <a:gd name="connsiteY9" fmla="*/ 1284390 h 2405383"/>
              <a:gd name="connsiteX10" fmla="*/ 338246 w 3252899"/>
              <a:gd name="connsiteY10" fmla="*/ 1392340 h 2405383"/>
              <a:gd name="connsiteX11" fmla="*/ 306496 w 3252899"/>
              <a:gd name="connsiteY11" fmla="*/ 1443140 h 2405383"/>
              <a:gd name="connsiteX12" fmla="*/ 293796 w 3252899"/>
              <a:gd name="connsiteY12" fmla="*/ 1544740 h 2405383"/>
              <a:gd name="connsiteX13" fmla="*/ 306496 w 3252899"/>
              <a:gd name="connsiteY13" fmla="*/ 1608240 h 2405383"/>
              <a:gd name="connsiteX14" fmla="*/ 810 w 3252899"/>
              <a:gd name="connsiteY14" fmla="*/ 1958819 h 2405383"/>
              <a:gd name="connsiteX15" fmla="*/ 219220 w 3252899"/>
              <a:gd name="connsiteY15" fmla="*/ 2098963 h 2405383"/>
              <a:gd name="connsiteX16" fmla="*/ 284197 w 3252899"/>
              <a:gd name="connsiteY16" fmla="*/ 2173685 h 2405383"/>
              <a:gd name="connsiteX17" fmla="*/ 261750 w 3252899"/>
              <a:gd name="connsiteY17" fmla="*/ 2272184 h 2405383"/>
              <a:gd name="connsiteX18" fmla="*/ 566846 w 3252899"/>
              <a:gd name="connsiteY18" fmla="*/ 2211490 h 2405383"/>
              <a:gd name="connsiteX19" fmla="*/ 801796 w 3252899"/>
              <a:gd name="connsiteY19" fmla="*/ 2268640 h 2405383"/>
              <a:gd name="connsiteX20" fmla="*/ 1335196 w 3252899"/>
              <a:gd name="connsiteY20" fmla="*/ 2401990 h 2405383"/>
              <a:gd name="connsiteX21" fmla="*/ 1824146 w 3252899"/>
              <a:gd name="connsiteY21" fmla="*/ 2363890 h 2405383"/>
              <a:gd name="connsiteX22" fmla="*/ 2274996 w 3252899"/>
              <a:gd name="connsiteY22" fmla="*/ 2344840 h 2405383"/>
              <a:gd name="connsiteX23" fmla="*/ 2548046 w 3252899"/>
              <a:gd name="connsiteY23" fmla="*/ 2351190 h 2405383"/>
              <a:gd name="connsiteX24" fmla="*/ 2871896 w 3252899"/>
              <a:gd name="connsiteY24" fmla="*/ 2109890 h 2405383"/>
              <a:gd name="connsiteX25" fmla="*/ 2833796 w 3252899"/>
              <a:gd name="connsiteY25" fmla="*/ 1938440 h 2405383"/>
              <a:gd name="connsiteX26" fmla="*/ 2948096 w 3252899"/>
              <a:gd name="connsiteY26" fmla="*/ 1709840 h 2405383"/>
              <a:gd name="connsiteX27" fmla="*/ 3252896 w 3252899"/>
              <a:gd name="connsiteY27" fmla="*/ 1455840 h 2405383"/>
              <a:gd name="connsiteX28" fmla="*/ 2941746 w 3252899"/>
              <a:gd name="connsiteY28" fmla="*/ 1138340 h 2405383"/>
              <a:gd name="connsiteX29" fmla="*/ 2732196 w 3252899"/>
              <a:gd name="connsiteY29" fmla="*/ 954190 h 2405383"/>
              <a:gd name="connsiteX30" fmla="*/ 2617896 w 3252899"/>
              <a:gd name="connsiteY30" fmla="*/ 598590 h 2405383"/>
              <a:gd name="connsiteX31" fmla="*/ 2332146 w 3252899"/>
              <a:gd name="connsiteY31" fmla="*/ 312840 h 2405383"/>
              <a:gd name="connsiteX32" fmla="*/ 2316559 w 3252899"/>
              <a:gd name="connsiteY32" fmla="*/ 161867 h 2405383"/>
              <a:gd name="connsiteX33" fmla="*/ 2294928 w 3252899"/>
              <a:gd name="connsiteY33" fmla="*/ 101655 h 2405383"/>
              <a:gd name="connsiteX34" fmla="*/ 2145551 w 3252899"/>
              <a:gd name="connsiteY34" fmla="*/ 9467 h 2405383"/>
              <a:gd name="connsiteX35" fmla="*/ 1985327 w 3252899"/>
              <a:gd name="connsiteY35" fmla="*/ 386865 h 2405383"/>
              <a:gd name="connsiteX36" fmla="*/ 1893548 w 3252899"/>
              <a:gd name="connsiteY36" fmla="*/ 461121 h 2405383"/>
              <a:gd name="connsiteX37" fmla="*/ 1867790 w 3252899"/>
              <a:gd name="connsiteY37" fmla="*/ 463696 h 2405383"/>
              <a:gd name="connsiteX38" fmla="*/ 1834305 w 3252899"/>
              <a:gd name="connsiteY38" fmla="*/ 463696 h 2405383"/>
              <a:gd name="connsiteX39" fmla="*/ 1775062 w 3252899"/>
              <a:gd name="connsiteY39" fmla="*/ 435362 h 2405383"/>
              <a:gd name="connsiteX40" fmla="*/ 1780214 w 3252899"/>
              <a:gd name="connsiteY40" fmla="*/ 381271 h 2405383"/>
              <a:gd name="connsiteX41" fmla="*/ 1785366 w 3252899"/>
              <a:gd name="connsiteY41" fmla="*/ 342634 h 2405383"/>
              <a:gd name="connsiteX42" fmla="*/ 1713316 w 3252899"/>
              <a:gd name="connsiteY42" fmla="*/ 255458 h 2405383"/>
              <a:gd name="connsiteX43" fmla="*/ 1677183 w 3252899"/>
              <a:gd name="connsiteY43" fmla="*/ 247330 h 2405383"/>
              <a:gd name="connsiteX44" fmla="*/ 1543242 w 3252899"/>
              <a:gd name="connsiteY44" fmla="*/ 280815 h 2405383"/>
              <a:gd name="connsiteX45" fmla="*/ 1532939 w 3252899"/>
              <a:gd name="connsiteY45" fmla="*/ 301422 h 2405383"/>
              <a:gd name="connsiteX46" fmla="*/ 1517485 w 3252899"/>
              <a:gd name="connsiteY46" fmla="*/ 340058 h 2405383"/>
              <a:gd name="connsiteX47" fmla="*/ 1549178 w 3252899"/>
              <a:gd name="connsiteY47" fmla="*/ 386030 h 2405383"/>
              <a:gd name="connsiteX48" fmla="*/ 1558698 w 3252899"/>
              <a:gd name="connsiteY48" fmla="*/ 422484 h 2405383"/>
              <a:gd name="connsiteX49" fmla="*/ 1538091 w 3252899"/>
              <a:gd name="connsiteY49" fmla="*/ 450816 h 2405383"/>
              <a:gd name="connsiteX50" fmla="*/ 1478795 w 3252899"/>
              <a:gd name="connsiteY50" fmla="*/ 499030 h 2405383"/>
              <a:gd name="connsiteX51" fmla="*/ 1437636 w 3252899"/>
              <a:gd name="connsiteY51" fmla="*/ 569302 h 2405383"/>
              <a:gd name="connsiteX52" fmla="*/ 1407422 w 3252899"/>
              <a:gd name="connsiteY52" fmla="*/ 571079 h 2405383"/>
              <a:gd name="connsiteX53" fmla="*/ 1355211 w 3252899"/>
              <a:gd name="connsiteY53" fmla="*/ 595060 h 2405383"/>
              <a:gd name="connsiteX54" fmla="*/ 1334605 w 3252899"/>
              <a:gd name="connsiteY54" fmla="*/ 651728 h 2405383"/>
              <a:gd name="connsiteX55" fmla="*/ 1313999 w 3252899"/>
              <a:gd name="connsiteY55" fmla="*/ 644000 h 2405383"/>
              <a:gd name="connsiteX56" fmla="*/ 1272786 w 3252899"/>
              <a:gd name="connsiteY56" fmla="*/ 636272 h 2405383"/>
              <a:gd name="connsiteX57" fmla="*/ 1182634 w 3252899"/>
              <a:gd name="connsiteY57" fmla="*/ 636271 h 2405383"/>
              <a:gd name="connsiteX58" fmla="*/ 1130976 w 3252899"/>
              <a:gd name="connsiteY58" fmla="*/ 622613 h 2405383"/>
              <a:gd name="connsiteX59" fmla="*/ 1071876 w 3252899"/>
              <a:gd name="connsiteY59" fmla="*/ 600211 h 2405383"/>
              <a:gd name="connsiteX60" fmla="*/ 1102784 w 3252899"/>
              <a:gd name="connsiteY60" fmla="*/ 577029 h 2405383"/>
              <a:gd name="connsiteX61" fmla="*/ 1172332 w 3252899"/>
              <a:gd name="connsiteY61" fmla="*/ 589908 h 2405383"/>
              <a:gd name="connsiteX62" fmla="*/ 1177482 w 3252899"/>
              <a:gd name="connsiteY62" fmla="*/ 607938 h 2405383"/>
              <a:gd name="connsiteX63" fmla="*/ 1228998 w 3252899"/>
              <a:gd name="connsiteY63" fmla="*/ 618242 h 2405383"/>
              <a:gd name="connsiteX64" fmla="*/ 1292346 w 3252899"/>
              <a:gd name="connsiteY64" fmla="*/ 587463 h 2405383"/>
              <a:gd name="connsiteX65" fmla="*/ 1265058 w 3252899"/>
              <a:gd name="connsiteY65" fmla="*/ 556424 h 2405383"/>
              <a:gd name="connsiteX66" fmla="*/ 1326877 w 3252899"/>
              <a:gd name="connsiteY66" fmla="*/ 540969 h 2405383"/>
              <a:gd name="connsiteX67" fmla="*/ 1339023 w 3252899"/>
              <a:gd name="connsiteY67" fmla="*/ 511426 h 2405383"/>
              <a:gd name="connsiteX68" fmla="*/ 1362938 w 3252899"/>
              <a:gd name="connsiteY68" fmla="*/ 492029 h 2405383"/>
              <a:gd name="connsiteX69" fmla="*/ 1370666 w 3252899"/>
              <a:gd name="connsiteY69" fmla="*/ 458544 h 2405383"/>
              <a:gd name="connsiteX70" fmla="*/ 1411878 w 3252899"/>
              <a:gd name="connsiteY70" fmla="*/ 448241 h 2405383"/>
              <a:gd name="connsiteX71" fmla="*/ 1427333 w 3252899"/>
              <a:gd name="connsiteY71" fmla="*/ 417331 h 2405383"/>
              <a:gd name="connsiteX72" fmla="*/ 1414454 w 3252899"/>
              <a:gd name="connsiteY72" fmla="*/ 388998 h 2405383"/>
              <a:gd name="connsiteX73" fmla="*/ 1445363 w 3252899"/>
              <a:gd name="connsiteY73" fmla="*/ 345210 h 2405383"/>
              <a:gd name="connsiteX74" fmla="*/ 1453145 w 3252899"/>
              <a:gd name="connsiteY74" fmla="*/ 331890 h 2405383"/>
              <a:gd name="connsiteX75" fmla="*/ 1440211 w 3252899"/>
              <a:gd name="connsiteY75" fmla="*/ 298846 h 2405383"/>
              <a:gd name="connsiteX76" fmla="*/ 1294163 w 3252899"/>
              <a:gd name="connsiteY76" fmla="*/ 238554 h 2405383"/>
              <a:gd name="connsiteX77" fmla="*/ 1205816 w 3252899"/>
              <a:gd name="connsiteY77" fmla="*/ 239603 h 2405383"/>
              <a:gd name="connsiteX78" fmla="*/ 1024046 w 3252899"/>
              <a:gd name="connsiteY78" fmla="*/ 103290 h 2405383"/>
              <a:gd name="connsiteX79" fmla="*/ 901942 w 3252899"/>
              <a:gd name="connsiteY79" fmla="*/ 59593 h 2405383"/>
              <a:gd name="connsiteX80" fmla="*/ 907027 w 3252899"/>
              <a:gd name="connsiteY80" fmla="*/ 90210 h 2405383"/>
              <a:gd name="connsiteX81" fmla="*/ 878692 w 3252899"/>
              <a:gd name="connsiteY81" fmla="*/ 100512 h 2405383"/>
              <a:gd name="connsiteX82" fmla="*/ 858086 w 3252899"/>
              <a:gd name="connsiteY82" fmla="*/ 128845 h 2405383"/>
              <a:gd name="connsiteX83" fmla="*/ 870965 w 3252899"/>
              <a:gd name="connsiteY83" fmla="*/ 167481 h 2405383"/>
              <a:gd name="connsiteX84" fmla="*/ 948237 w 3252899"/>
              <a:gd name="connsiteY84" fmla="*/ 167481 h 2405383"/>
              <a:gd name="connsiteX85" fmla="*/ 971421 w 3252899"/>
              <a:gd name="connsiteY85" fmla="*/ 221573 h 2405383"/>
              <a:gd name="connsiteX86" fmla="*/ 1010057 w 3252899"/>
              <a:gd name="connsiteY86" fmla="*/ 252482 h 2405383"/>
              <a:gd name="connsiteX87" fmla="*/ 1038391 w 3252899"/>
              <a:gd name="connsiteY87" fmla="*/ 270513 h 2405383"/>
              <a:gd name="connsiteX88" fmla="*/ 1027025 w 3252899"/>
              <a:gd name="connsiteY88" fmla="*/ 320411 h 2405383"/>
              <a:gd name="connsiteX89" fmla="*/ 981694 w 3252899"/>
              <a:gd name="connsiteY89" fmla="*/ 333620 h 2405383"/>
              <a:gd name="connsiteX90" fmla="*/ 899374 w 3252899"/>
              <a:gd name="connsiteY90" fmla="*/ 260285 h 2405383"/>
              <a:gd name="connsiteX91" fmla="*/ 783260 w 3252899"/>
              <a:gd name="connsiteY91" fmla="*/ 229492 h 2405383"/>
              <a:gd name="connsiteX0" fmla="*/ 795446 w 3252899"/>
              <a:gd name="connsiteY0" fmla="*/ 310643 h 2403186"/>
              <a:gd name="connsiteX1" fmla="*/ 854663 w 3252899"/>
              <a:gd name="connsiteY1" fmla="*/ 367793 h 2403186"/>
              <a:gd name="connsiteX2" fmla="*/ 877996 w 3252899"/>
              <a:gd name="connsiteY2" fmla="*/ 494793 h 2403186"/>
              <a:gd name="connsiteX3" fmla="*/ 833546 w 3252899"/>
              <a:gd name="connsiteY3" fmla="*/ 545593 h 2403186"/>
              <a:gd name="connsiteX4" fmla="*/ 770046 w 3252899"/>
              <a:gd name="connsiteY4" fmla="*/ 609093 h 2403186"/>
              <a:gd name="connsiteX5" fmla="*/ 725596 w 3252899"/>
              <a:gd name="connsiteY5" fmla="*/ 818643 h 2403186"/>
              <a:gd name="connsiteX6" fmla="*/ 738296 w 3252899"/>
              <a:gd name="connsiteY6" fmla="*/ 983743 h 2403186"/>
              <a:gd name="connsiteX7" fmla="*/ 890696 w 3252899"/>
              <a:gd name="connsiteY7" fmla="*/ 1142493 h 2403186"/>
              <a:gd name="connsiteX8" fmla="*/ 763696 w 3252899"/>
              <a:gd name="connsiteY8" fmla="*/ 1244093 h 2403186"/>
              <a:gd name="connsiteX9" fmla="*/ 477946 w 3252899"/>
              <a:gd name="connsiteY9" fmla="*/ 1282193 h 2403186"/>
              <a:gd name="connsiteX10" fmla="*/ 338246 w 3252899"/>
              <a:gd name="connsiteY10" fmla="*/ 1390143 h 2403186"/>
              <a:gd name="connsiteX11" fmla="*/ 306496 w 3252899"/>
              <a:gd name="connsiteY11" fmla="*/ 1440943 h 2403186"/>
              <a:gd name="connsiteX12" fmla="*/ 293796 w 3252899"/>
              <a:gd name="connsiteY12" fmla="*/ 1542543 h 2403186"/>
              <a:gd name="connsiteX13" fmla="*/ 306496 w 3252899"/>
              <a:gd name="connsiteY13" fmla="*/ 1606043 h 2403186"/>
              <a:gd name="connsiteX14" fmla="*/ 810 w 3252899"/>
              <a:gd name="connsiteY14" fmla="*/ 1956622 h 2403186"/>
              <a:gd name="connsiteX15" fmla="*/ 219220 w 3252899"/>
              <a:gd name="connsiteY15" fmla="*/ 2096766 h 2403186"/>
              <a:gd name="connsiteX16" fmla="*/ 284197 w 3252899"/>
              <a:gd name="connsiteY16" fmla="*/ 2171488 h 2403186"/>
              <a:gd name="connsiteX17" fmla="*/ 261750 w 3252899"/>
              <a:gd name="connsiteY17" fmla="*/ 2269987 h 2403186"/>
              <a:gd name="connsiteX18" fmla="*/ 566846 w 3252899"/>
              <a:gd name="connsiteY18" fmla="*/ 2209293 h 2403186"/>
              <a:gd name="connsiteX19" fmla="*/ 801796 w 3252899"/>
              <a:gd name="connsiteY19" fmla="*/ 2266443 h 2403186"/>
              <a:gd name="connsiteX20" fmla="*/ 1335196 w 3252899"/>
              <a:gd name="connsiteY20" fmla="*/ 2399793 h 2403186"/>
              <a:gd name="connsiteX21" fmla="*/ 1824146 w 3252899"/>
              <a:gd name="connsiteY21" fmla="*/ 2361693 h 2403186"/>
              <a:gd name="connsiteX22" fmla="*/ 2274996 w 3252899"/>
              <a:gd name="connsiteY22" fmla="*/ 2342643 h 2403186"/>
              <a:gd name="connsiteX23" fmla="*/ 2548046 w 3252899"/>
              <a:gd name="connsiteY23" fmla="*/ 2348993 h 2403186"/>
              <a:gd name="connsiteX24" fmla="*/ 2871896 w 3252899"/>
              <a:gd name="connsiteY24" fmla="*/ 2107693 h 2403186"/>
              <a:gd name="connsiteX25" fmla="*/ 2833796 w 3252899"/>
              <a:gd name="connsiteY25" fmla="*/ 1936243 h 2403186"/>
              <a:gd name="connsiteX26" fmla="*/ 2948096 w 3252899"/>
              <a:gd name="connsiteY26" fmla="*/ 1707643 h 2403186"/>
              <a:gd name="connsiteX27" fmla="*/ 3252896 w 3252899"/>
              <a:gd name="connsiteY27" fmla="*/ 1453643 h 2403186"/>
              <a:gd name="connsiteX28" fmla="*/ 2941746 w 3252899"/>
              <a:gd name="connsiteY28" fmla="*/ 1136143 h 2403186"/>
              <a:gd name="connsiteX29" fmla="*/ 2732196 w 3252899"/>
              <a:gd name="connsiteY29" fmla="*/ 951993 h 2403186"/>
              <a:gd name="connsiteX30" fmla="*/ 2617896 w 3252899"/>
              <a:gd name="connsiteY30" fmla="*/ 596393 h 2403186"/>
              <a:gd name="connsiteX31" fmla="*/ 2332146 w 3252899"/>
              <a:gd name="connsiteY31" fmla="*/ 310643 h 2403186"/>
              <a:gd name="connsiteX32" fmla="*/ 2316559 w 3252899"/>
              <a:gd name="connsiteY32" fmla="*/ 159670 h 2403186"/>
              <a:gd name="connsiteX33" fmla="*/ 2294928 w 3252899"/>
              <a:gd name="connsiteY33" fmla="*/ 99458 h 2403186"/>
              <a:gd name="connsiteX34" fmla="*/ 2145551 w 3252899"/>
              <a:gd name="connsiteY34" fmla="*/ 7270 h 2403186"/>
              <a:gd name="connsiteX35" fmla="*/ 1985327 w 3252899"/>
              <a:gd name="connsiteY35" fmla="*/ 384668 h 2403186"/>
              <a:gd name="connsiteX36" fmla="*/ 1893548 w 3252899"/>
              <a:gd name="connsiteY36" fmla="*/ 458924 h 2403186"/>
              <a:gd name="connsiteX37" fmla="*/ 1867790 w 3252899"/>
              <a:gd name="connsiteY37" fmla="*/ 461499 h 2403186"/>
              <a:gd name="connsiteX38" fmla="*/ 1834305 w 3252899"/>
              <a:gd name="connsiteY38" fmla="*/ 461499 h 2403186"/>
              <a:gd name="connsiteX39" fmla="*/ 1775062 w 3252899"/>
              <a:gd name="connsiteY39" fmla="*/ 433165 h 2403186"/>
              <a:gd name="connsiteX40" fmla="*/ 1780214 w 3252899"/>
              <a:gd name="connsiteY40" fmla="*/ 379074 h 2403186"/>
              <a:gd name="connsiteX41" fmla="*/ 1785366 w 3252899"/>
              <a:gd name="connsiteY41" fmla="*/ 340437 h 2403186"/>
              <a:gd name="connsiteX42" fmla="*/ 1713316 w 3252899"/>
              <a:gd name="connsiteY42" fmla="*/ 253261 h 2403186"/>
              <a:gd name="connsiteX43" fmla="*/ 1677183 w 3252899"/>
              <a:gd name="connsiteY43" fmla="*/ 245133 h 2403186"/>
              <a:gd name="connsiteX44" fmla="*/ 1543242 w 3252899"/>
              <a:gd name="connsiteY44" fmla="*/ 278618 h 2403186"/>
              <a:gd name="connsiteX45" fmla="*/ 1532939 w 3252899"/>
              <a:gd name="connsiteY45" fmla="*/ 299225 h 2403186"/>
              <a:gd name="connsiteX46" fmla="*/ 1517485 w 3252899"/>
              <a:gd name="connsiteY46" fmla="*/ 337861 h 2403186"/>
              <a:gd name="connsiteX47" fmla="*/ 1549178 w 3252899"/>
              <a:gd name="connsiteY47" fmla="*/ 383833 h 2403186"/>
              <a:gd name="connsiteX48" fmla="*/ 1558698 w 3252899"/>
              <a:gd name="connsiteY48" fmla="*/ 420287 h 2403186"/>
              <a:gd name="connsiteX49" fmla="*/ 1538091 w 3252899"/>
              <a:gd name="connsiteY49" fmla="*/ 448619 h 2403186"/>
              <a:gd name="connsiteX50" fmla="*/ 1478795 w 3252899"/>
              <a:gd name="connsiteY50" fmla="*/ 496833 h 2403186"/>
              <a:gd name="connsiteX51" fmla="*/ 1437636 w 3252899"/>
              <a:gd name="connsiteY51" fmla="*/ 567105 h 2403186"/>
              <a:gd name="connsiteX52" fmla="*/ 1407422 w 3252899"/>
              <a:gd name="connsiteY52" fmla="*/ 568882 h 2403186"/>
              <a:gd name="connsiteX53" fmla="*/ 1355211 w 3252899"/>
              <a:gd name="connsiteY53" fmla="*/ 592863 h 2403186"/>
              <a:gd name="connsiteX54" fmla="*/ 1334605 w 3252899"/>
              <a:gd name="connsiteY54" fmla="*/ 649531 h 2403186"/>
              <a:gd name="connsiteX55" fmla="*/ 1313999 w 3252899"/>
              <a:gd name="connsiteY55" fmla="*/ 641803 h 2403186"/>
              <a:gd name="connsiteX56" fmla="*/ 1272786 w 3252899"/>
              <a:gd name="connsiteY56" fmla="*/ 634075 h 2403186"/>
              <a:gd name="connsiteX57" fmla="*/ 1182634 w 3252899"/>
              <a:gd name="connsiteY57" fmla="*/ 634074 h 2403186"/>
              <a:gd name="connsiteX58" fmla="*/ 1130976 w 3252899"/>
              <a:gd name="connsiteY58" fmla="*/ 620416 h 2403186"/>
              <a:gd name="connsiteX59" fmla="*/ 1071876 w 3252899"/>
              <a:gd name="connsiteY59" fmla="*/ 598014 h 2403186"/>
              <a:gd name="connsiteX60" fmla="*/ 1102784 w 3252899"/>
              <a:gd name="connsiteY60" fmla="*/ 574832 h 2403186"/>
              <a:gd name="connsiteX61" fmla="*/ 1172332 w 3252899"/>
              <a:gd name="connsiteY61" fmla="*/ 587711 h 2403186"/>
              <a:gd name="connsiteX62" fmla="*/ 1177482 w 3252899"/>
              <a:gd name="connsiteY62" fmla="*/ 605741 h 2403186"/>
              <a:gd name="connsiteX63" fmla="*/ 1228998 w 3252899"/>
              <a:gd name="connsiteY63" fmla="*/ 616045 h 2403186"/>
              <a:gd name="connsiteX64" fmla="*/ 1292346 w 3252899"/>
              <a:gd name="connsiteY64" fmla="*/ 585266 h 2403186"/>
              <a:gd name="connsiteX65" fmla="*/ 1265058 w 3252899"/>
              <a:gd name="connsiteY65" fmla="*/ 554227 h 2403186"/>
              <a:gd name="connsiteX66" fmla="*/ 1326877 w 3252899"/>
              <a:gd name="connsiteY66" fmla="*/ 538772 h 2403186"/>
              <a:gd name="connsiteX67" fmla="*/ 1339023 w 3252899"/>
              <a:gd name="connsiteY67" fmla="*/ 509229 h 2403186"/>
              <a:gd name="connsiteX68" fmla="*/ 1362938 w 3252899"/>
              <a:gd name="connsiteY68" fmla="*/ 489832 h 2403186"/>
              <a:gd name="connsiteX69" fmla="*/ 1370666 w 3252899"/>
              <a:gd name="connsiteY69" fmla="*/ 456347 h 2403186"/>
              <a:gd name="connsiteX70" fmla="*/ 1411878 w 3252899"/>
              <a:gd name="connsiteY70" fmla="*/ 446044 h 2403186"/>
              <a:gd name="connsiteX71" fmla="*/ 1427333 w 3252899"/>
              <a:gd name="connsiteY71" fmla="*/ 415134 h 2403186"/>
              <a:gd name="connsiteX72" fmla="*/ 1414454 w 3252899"/>
              <a:gd name="connsiteY72" fmla="*/ 386801 h 2403186"/>
              <a:gd name="connsiteX73" fmla="*/ 1445363 w 3252899"/>
              <a:gd name="connsiteY73" fmla="*/ 343013 h 2403186"/>
              <a:gd name="connsiteX74" fmla="*/ 1453145 w 3252899"/>
              <a:gd name="connsiteY74" fmla="*/ 329693 h 2403186"/>
              <a:gd name="connsiteX75" fmla="*/ 1440211 w 3252899"/>
              <a:gd name="connsiteY75" fmla="*/ 296649 h 2403186"/>
              <a:gd name="connsiteX76" fmla="*/ 1294163 w 3252899"/>
              <a:gd name="connsiteY76" fmla="*/ 236357 h 2403186"/>
              <a:gd name="connsiteX77" fmla="*/ 1205816 w 3252899"/>
              <a:gd name="connsiteY77" fmla="*/ 237406 h 2403186"/>
              <a:gd name="connsiteX78" fmla="*/ 1024046 w 3252899"/>
              <a:gd name="connsiteY78" fmla="*/ 101093 h 2403186"/>
              <a:gd name="connsiteX79" fmla="*/ 901942 w 3252899"/>
              <a:gd name="connsiteY79" fmla="*/ 57396 h 2403186"/>
              <a:gd name="connsiteX80" fmla="*/ 907027 w 3252899"/>
              <a:gd name="connsiteY80" fmla="*/ 88013 h 2403186"/>
              <a:gd name="connsiteX81" fmla="*/ 878692 w 3252899"/>
              <a:gd name="connsiteY81" fmla="*/ 98315 h 2403186"/>
              <a:gd name="connsiteX82" fmla="*/ 858086 w 3252899"/>
              <a:gd name="connsiteY82" fmla="*/ 126648 h 2403186"/>
              <a:gd name="connsiteX83" fmla="*/ 870965 w 3252899"/>
              <a:gd name="connsiteY83" fmla="*/ 165284 h 2403186"/>
              <a:gd name="connsiteX84" fmla="*/ 948237 w 3252899"/>
              <a:gd name="connsiteY84" fmla="*/ 165284 h 2403186"/>
              <a:gd name="connsiteX85" fmla="*/ 971421 w 3252899"/>
              <a:gd name="connsiteY85" fmla="*/ 219376 h 2403186"/>
              <a:gd name="connsiteX86" fmla="*/ 1010057 w 3252899"/>
              <a:gd name="connsiteY86" fmla="*/ 250285 h 2403186"/>
              <a:gd name="connsiteX87" fmla="*/ 1038391 w 3252899"/>
              <a:gd name="connsiteY87" fmla="*/ 268316 h 2403186"/>
              <a:gd name="connsiteX88" fmla="*/ 1027025 w 3252899"/>
              <a:gd name="connsiteY88" fmla="*/ 318214 h 2403186"/>
              <a:gd name="connsiteX89" fmla="*/ 981694 w 3252899"/>
              <a:gd name="connsiteY89" fmla="*/ 331423 h 2403186"/>
              <a:gd name="connsiteX90" fmla="*/ 899374 w 3252899"/>
              <a:gd name="connsiteY90" fmla="*/ 258088 h 2403186"/>
              <a:gd name="connsiteX91" fmla="*/ 783260 w 3252899"/>
              <a:gd name="connsiteY91" fmla="*/ 227295 h 2403186"/>
              <a:gd name="connsiteX0" fmla="*/ 795446 w 3252899"/>
              <a:gd name="connsiteY0" fmla="*/ 370245 h 2462788"/>
              <a:gd name="connsiteX1" fmla="*/ 854663 w 3252899"/>
              <a:gd name="connsiteY1" fmla="*/ 427395 h 2462788"/>
              <a:gd name="connsiteX2" fmla="*/ 877996 w 3252899"/>
              <a:gd name="connsiteY2" fmla="*/ 554395 h 2462788"/>
              <a:gd name="connsiteX3" fmla="*/ 833546 w 3252899"/>
              <a:gd name="connsiteY3" fmla="*/ 605195 h 2462788"/>
              <a:gd name="connsiteX4" fmla="*/ 770046 w 3252899"/>
              <a:gd name="connsiteY4" fmla="*/ 668695 h 2462788"/>
              <a:gd name="connsiteX5" fmla="*/ 725596 w 3252899"/>
              <a:gd name="connsiteY5" fmla="*/ 878245 h 2462788"/>
              <a:gd name="connsiteX6" fmla="*/ 738296 w 3252899"/>
              <a:gd name="connsiteY6" fmla="*/ 1043345 h 2462788"/>
              <a:gd name="connsiteX7" fmla="*/ 890696 w 3252899"/>
              <a:gd name="connsiteY7" fmla="*/ 1202095 h 2462788"/>
              <a:gd name="connsiteX8" fmla="*/ 763696 w 3252899"/>
              <a:gd name="connsiteY8" fmla="*/ 1303695 h 2462788"/>
              <a:gd name="connsiteX9" fmla="*/ 477946 w 3252899"/>
              <a:gd name="connsiteY9" fmla="*/ 1341795 h 2462788"/>
              <a:gd name="connsiteX10" fmla="*/ 338246 w 3252899"/>
              <a:gd name="connsiteY10" fmla="*/ 1449745 h 2462788"/>
              <a:gd name="connsiteX11" fmla="*/ 306496 w 3252899"/>
              <a:gd name="connsiteY11" fmla="*/ 1500545 h 2462788"/>
              <a:gd name="connsiteX12" fmla="*/ 293796 w 3252899"/>
              <a:gd name="connsiteY12" fmla="*/ 1602145 h 2462788"/>
              <a:gd name="connsiteX13" fmla="*/ 306496 w 3252899"/>
              <a:gd name="connsiteY13" fmla="*/ 1665645 h 2462788"/>
              <a:gd name="connsiteX14" fmla="*/ 810 w 3252899"/>
              <a:gd name="connsiteY14" fmla="*/ 2016224 h 2462788"/>
              <a:gd name="connsiteX15" fmla="*/ 219220 w 3252899"/>
              <a:gd name="connsiteY15" fmla="*/ 2156368 h 2462788"/>
              <a:gd name="connsiteX16" fmla="*/ 284197 w 3252899"/>
              <a:gd name="connsiteY16" fmla="*/ 2231090 h 2462788"/>
              <a:gd name="connsiteX17" fmla="*/ 261750 w 3252899"/>
              <a:gd name="connsiteY17" fmla="*/ 2329589 h 2462788"/>
              <a:gd name="connsiteX18" fmla="*/ 566846 w 3252899"/>
              <a:gd name="connsiteY18" fmla="*/ 2268895 h 2462788"/>
              <a:gd name="connsiteX19" fmla="*/ 801796 w 3252899"/>
              <a:gd name="connsiteY19" fmla="*/ 2326045 h 2462788"/>
              <a:gd name="connsiteX20" fmla="*/ 1335196 w 3252899"/>
              <a:gd name="connsiteY20" fmla="*/ 2459395 h 2462788"/>
              <a:gd name="connsiteX21" fmla="*/ 1824146 w 3252899"/>
              <a:gd name="connsiteY21" fmla="*/ 2421295 h 2462788"/>
              <a:gd name="connsiteX22" fmla="*/ 2274996 w 3252899"/>
              <a:gd name="connsiteY22" fmla="*/ 2402245 h 2462788"/>
              <a:gd name="connsiteX23" fmla="*/ 2548046 w 3252899"/>
              <a:gd name="connsiteY23" fmla="*/ 2408595 h 2462788"/>
              <a:gd name="connsiteX24" fmla="*/ 2871896 w 3252899"/>
              <a:gd name="connsiteY24" fmla="*/ 2167295 h 2462788"/>
              <a:gd name="connsiteX25" fmla="*/ 2833796 w 3252899"/>
              <a:gd name="connsiteY25" fmla="*/ 1995845 h 2462788"/>
              <a:gd name="connsiteX26" fmla="*/ 2948096 w 3252899"/>
              <a:gd name="connsiteY26" fmla="*/ 1767245 h 2462788"/>
              <a:gd name="connsiteX27" fmla="*/ 3252896 w 3252899"/>
              <a:gd name="connsiteY27" fmla="*/ 1513245 h 2462788"/>
              <a:gd name="connsiteX28" fmla="*/ 2941746 w 3252899"/>
              <a:gd name="connsiteY28" fmla="*/ 1195745 h 2462788"/>
              <a:gd name="connsiteX29" fmla="*/ 2732196 w 3252899"/>
              <a:gd name="connsiteY29" fmla="*/ 1011595 h 2462788"/>
              <a:gd name="connsiteX30" fmla="*/ 2617896 w 3252899"/>
              <a:gd name="connsiteY30" fmla="*/ 655995 h 2462788"/>
              <a:gd name="connsiteX31" fmla="*/ 2332146 w 3252899"/>
              <a:gd name="connsiteY31" fmla="*/ 370245 h 2462788"/>
              <a:gd name="connsiteX32" fmla="*/ 2316559 w 3252899"/>
              <a:gd name="connsiteY32" fmla="*/ 219272 h 2462788"/>
              <a:gd name="connsiteX33" fmla="*/ 2294928 w 3252899"/>
              <a:gd name="connsiteY33" fmla="*/ 159060 h 2462788"/>
              <a:gd name="connsiteX34" fmla="*/ 2187114 w 3252899"/>
              <a:gd name="connsiteY34" fmla="*/ 5749 h 2462788"/>
              <a:gd name="connsiteX35" fmla="*/ 1985327 w 3252899"/>
              <a:gd name="connsiteY35" fmla="*/ 444270 h 2462788"/>
              <a:gd name="connsiteX36" fmla="*/ 1893548 w 3252899"/>
              <a:gd name="connsiteY36" fmla="*/ 518526 h 2462788"/>
              <a:gd name="connsiteX37" fmla="*/ 1867790 w 3252899"/>
              <a:gd name="connsiteY37" fmla="*/ 521101 h 2462788"/>
              <a:gd name="connsiteX38" fmla="*/ 1834305 w 3252899"/>
              <a:gd name="connsiteY38" fmla="*/ 521101 h 2462788"/>
              <a:gd name="connsiteX39" fmla="*/ 1775062 w 3252899"/>
              <a:gd name="connsiteY39" fmla="*/ 492767 h 2462788"/>
              <a:gd name="connsiteX40" fmla="*/ 1780214 w 3252899"/>
              <a:gd name="connsiteY40" fmla="*/ 438676 h 2462788"/>
              <a:gd name="connsiteX41" fmla="*/ 1785366 w 3252899"/>
              <a:gd name="connsiteY41" fmla="*/ 400039 h 2462788"/>
              <a:gd name="connsiteX42" fmla="*/ 1713316 w 3252899"/>
              <a:gd name="connsiteY42" fmla="*/ 312863 h 2462788"/>
              <a:gd name="connsiteX43" fmla="*/ 1677183 w 3252899"/>
              <a:gd name="connsiteY43" fmla="*/ 304735 h 2462788"/>
              <a:gd name="connsiteX44" fmla="*/ 1543242 w 3252899"/>
              <a:gd name="connsiteY44" fmla="*/ 338220 h 2462788"/>
              <a:gd name="connsiteX45" fmla="*/ 1532939 w 3252899"/>
              <a:gd name="connsiteY45" fmla="*/ 358827 h 2462788"/>
              <a:gd name="connsiteX46" fmla="*/ 1517485 w 3252899"/>
              <a:gd name="connsiteY46" fmla="*/ 397463 h 2462788"/>
              <a:gd name="connsiteX47" fmla="*/ 1549178 w 3252899"/>
              <a:gd name="connsiteY47" fmla="*/ 443435 h 2462788"/>
              <a:gd name="connsiteX48" fmla="*/ 1558698 w 3252899"/>
              <a:gd name="connsiteY48" fmla="*/ 479889 h 2462788"/>
              <a:gd name="connsiteX49" fmla="*/ 1538091 w 3252899"/>
              <a:gd name="connsiteY49" fmla="*/ 508221 h 2462788"/>
              <a:gd name="connsiteX50" fmla="*/ 1478795 w 3252899"/>
              <a:gd name="connsiteY50" fmla="*/ 556435 h 2462788"/>
              <a:gd name="connsiteX51" fmla="*/ 1437636 w 3252899"/>
              <a:gd name="connsiteY51" fmla="*/ 626707 h 2462788"/>
              <a:gd name="connsiteX52" fmla="*/ 1407422 w 3252899"/>
              <a:gd name="connsiteY52" fmla="*/ 628484 h 2462788"/>
              <a:gd name="connsiteX53" fmla="*/ 1355211 w 3252899"/>
              <a:gd name="connsiteY53" fmla="*/ 652465 h 2462788"/>
              <a:gd name="connsiteX54" fmla="*/ 1334605 w 3252899"/>
              <a:gd name="connsiteY54" fmla="*/ 709133 h 2462788"/>
              <a:gd name="connsiteX55" fmla="*/ 1313999 w 3252899"/>
              <a:gd name="connsiteY55" fmla="*/ 701405 h 2462788"/>
              <a:gd name="connsiteX56" fmla="*/ 1272786 w 3252899"/>
              <a:gd name="connsiteY56" fmla="*/ 693677 h 2462788"/>
              <a:gd name="connsiteX57" fmla="*/ 1182634 w 3252899"/>
              <a:gd name="connsiteY57" fmla="*/ 693676 h 2462788"/>
              <a:gd name="connsiteX58" fmla="*/ 1130976 w 3252899"/>
              <a:gd name="connsiteY58" fmla="*/ 680018 h 2462788"/>
              <a:gd name="connsiteX59" fmla="*/ 1071876 w 3252899"/>
              <a:gd name="connsiteY59" fmla="*/ 657616 h 2462788"/>
              <a:gd name="connsiteX60" fmla="*/ 1102784 w 3252899"/>
              <a:gd name="connsiteY60" fmla="*/ 634434 h 2462788"/>
              <a:gd name="connsiteX61" fmla="*/ 1172332 w 3252899"/>
              <a:gd name="connsiteY61" fmla="*/ 647313 h 2462788"/>
              <a:gd name="connsiteX62" fmla="*/ 1177482 w 3252899"/>
              <a:gd name="connsiteY62" fmla="*/ 665343 h 2462788"/>
              <a:gd name="connsiteX63" fmla="*/ 1228998 w 3252899"/>
              <a:gd name="connsiteY63" fmla="*/ 675647 h 2462788"/>
              <a:gd name="connsiteX64" fmla="*/ 1292346 w 3252899"/>
              <a:gd name="connsiteY64" fmla="*/ 644868 h 2462788"/>
              <a:gd name="connsiteX65" fmla="*/ 1265058 w 3252899"/>
              <a:gd name="connsiteY65" fmla="*/ 613829 h 2462788"/>
              <a:gd name="connsiteX66" fmla="*/ 1326877 w 3252899"/>
              <a:gd name="connsiteY66" fmla="*/ 598374 h 2462788"/>
              <a:gd name="connsiteX67" fmla="*/ 1339023 w 3252899"/>
              <a:gd name="connsiteY67" fmla="*/ 568831 h 2462788"/>
              <a:gd name="connsiteX68" fmla="*/ 1362938 w 3252899"/>
              <a:gd name="connsiteY68" fmla="*/ 549434 h 2462788"/>
              <a:gd name="connsiteX69" fmla="*/ 1370666 w 3252899"/>
              <a:gd name="connsiteY69" fmla="*/ 515949 h 2462788"/>
              <a:gd name="connsiteX70" fmla="*/ 1411878 w 3252899"/>
              <a:gd name="connsiteY70" fmla="*/ 505646 h 2462788"/>
              <a:gd name="connsiteX71" fmla="*/ 1427333 w 3252899"/>
              <a:gd name="connsiteY71" fmla="*/ 474736 h 2462788"/>
              <a:gd name="connsiteX72" fmla="*/ 1414454 w 3252899"/>
              <a:gd name="connsiteY72" fmla="*/ 446403 h 2462788"/>
              <a:gd name="connsiteX73" fmla="*/ 1445363 w 3252899"/>
              <a:gd name="connsiteY73" fmla="*/ 402615 h 2462788"/>
              <a:gd name="connsiteX74" fmla="*/ 1453145 w 3252899"/>
              <a:gd name="connsiteY74" fmla="*/ 389295 h 2462788"/>
              <a:gd name="connsiteX75" fmla="*/ 1440211 w 3252899"/>
              <a:gd name="connsiteY75" fmla="*/ 356251 h 2462788"/>
              <a:gd name="connsiteX76" fmla="*/ 1294163 w 3252899"/>
              <a:gd name="connsiteY76" fmla="*/ 295959 h 2462788"/>
              <a:gd name="connsiteX77" fmla="*/ 1205816 w 3252899"/>
              <a:gd name="connsiteY77" fmla="*/ 297008 h 2462788"/>
              <a:gd name="connsiteX78" fmla="*/ 1024046 w 3252899"/>
              <a:gd name="connsiteY78" fmla="*/ 160695 h 2462788"/>
              <a:gd name="connsiteX79" fmla="*/ 901942 w 3252899"/>
              <a:gd name="connsiteY79" fmla="*/ 116998 h 2462788"/>
              <a:gd name="connsiteX80" fmla="*/ 907027 w 3252899"/>
              <a:gd name="connsiteY80" fmla="*/ 147615 h 2462788"/>
              <a:gd name="connsiteX81" fmla="*/ 878692 w 3252899"/>
              <a:gd name="connsiteY81" fmla="*/ 157917 h 2462788"/>
              <a:gd name="connsiteX82" fmla="*/ 858086 w 3252899"/>
              <a:gd name="connsiteY82" fmla="*/ 186250 h 2462788"/>
              <a:gd name="connsiteX83" fmla="*/ 870965 w 3252899"/>
              <a:gd name="connsiteY83" fmla="*/ 224886 h 2462788"/>
              <a:gd name="connsiteX84" fmla="*/ 948237 w 3252899"/>
              <a:gd name="connsiteY84" fmla="*/ 224886 h 2462788"/>
              <a:gd name="connsiteX85" fmla="*/ 971421 w 3252899"/>
              <a:gd name="connsiteY85" fmla="*/ 278978 h 2462788"/>
              <a:gd name="connsiteX86" fmla="*/ 1010057 w 3252899"/>
              <a:gd name="connsiteY86" fmla="*/ 309887 h 2462788"/>
              <a:gd name="connsiteX87" fmla="*/ 1038391 w 3252899"/>
              <a:gd name="connsiteY87" fmla="*/ 327918 h 2462788"/>
              <a:gd name="connsiteX88" fmla="*/ 1027025 w 3252899"/>
              <a:gd name="connsiteY88" fmla="*/ 377816 h 2462788"/>
              <a:gd name="connsiteX89" fmla="*/ 981694 w 3252899"/>
              <a:gd name="connsiteY89" fmla="*/ 391025 h 2462788"/>
              <a:gd name="connsiteX90" fmla="*/ 899374 w 3252899"/>
              <a:gd name="connsiteY90" fmla="*/ 317690 h 2462788"/>
              <a:gd name="connsiteX91" fmla="*/ 783260 w 3252899"/>
              <a:gd name="connsiteY91" fmla="*/ 286897 h 2462788"/>
              <a:gd name="connsiteX0" fmla="*/ 795446 w 3252899"/>
              <a:gd name="connsiteY0" fmla="*/ 376038 h 2468581"/>
              <a:gd name="connsiteX1" fmla="*/ 854663 w 3252899"/>
              <a:gd name="connsiteY1" fmla="*/ 433188 h 2468581"/>
              <a:gd name="connsiteX2" fmla="*/ 877996 w 3252899"/>
              <a:gd name="connsiteY2" fmla="*/ 560188 h 2468581"/>
              <a:gd name="connsiteX3" fmla="*/ 833546 w 3252899"/>
              <a:gd name="connsiteY3" fmla="*/ 610988 h 2468581"/>
              <a:gd name="connsiteX4" fmla="*/ 770046 w 3252899"/>
              <a:gd name="connsiteY4" fmla="*/ 674488 h 2468581"/>
              <a:gd name="connsiteX5" fmla="*/ 725596 w 3252899"/>
              <a:gd name="connsiteY5" fmla="*/ 884038 h 2468581"/>
              <a:gd name="connsiteX6" fmla="*/ 738296 w 3252899"/>
              <a:gd name="connsiteY6" fmla="*/ 1049138 h 2468581"/>
              <a:gd name="connsiteX7" fmla="*/ 890696 w 3252899"/>
              <a:gd name="connsiteY7" fmla="*/ 1207888 h 2468581"/>
              <a:gd name="connsiteX8" fmla="*/ 763696 w 3252899"/>
              <a:gd name="connsiteY8" fmla="*/ 1309488 h 2468581"/>
              <a:gd name="connsiteX9" fmla="*/ 477946 w 3252899"/>
              <a:gd name="connsiteY9" fmla="*/ 1347588 h 2468581"/>
              <a:gd name="connsiteX10" fmla="*/ 338246 w 3252899"/>
              <a:gd name="connsiteY10" fmla="*/ 1455538 h 2468581"/>
              <a:gd name="connsiteX11" fmla="*/ 306496 w 3252899"/>
              <a:gd name="connsiteY11" fmla="*/ 1506338 h 2468581"/>
              <a:gd name="connsiteX12" fmla="*/ 293796 w 3252899"/>
              <a:gd name="connsiteY12" fmla="*/ 1607938 h 2468581"/>
              <a:gd name="connsiteX13" fmla="*/ 306496 w 3252899"/>
              <a:gd name="connsiteY13" fmla="*/ 1671438 h 2468581"/>
              <a:gd name="connsiteX14" fmla="*/ 810 w 3252899"/>
              <a:gd name="connsiteY14" fmla="*/ 2022017 h 2468581"/>
              <a:gd name="connsiteX15" fmla="*/ 219220 w 3252899"/>
              <a:gd name="connsiteY15" fmla="*/ 2162161 h 2468581"/>
              <a:gd name="connsiteX16" fmla="*/ 284197 w 3252899"/>
              <a:gd name="connsiteY16" fmla="*/ 2236883 h 2468581"/>
              <a:gd name="connsiteX17" fmla="*/ 261750 w 3252899"/>
              <a:gd name="connsiteY17" fmla="*/ 2335382 h 2468581"/>
              <a:gd name="connsiteX18" fmla="*/ 566846 w 3252899"/>
              <a:gd name="connsiteY18" fmla="*/ 2274688 h 2468581"/>
              <a:gd name="connsiteX19" fmla="*/ 801796 w 3252899"/>
              <a:gd name="connsiteY19" fmla="*/ 2331838 h 2468581"/>
              <a:gd name="connsiteX20" fmla="*/ 1335196 w 3252899"/>
              <a:gd name="connsiteY20" fmla="*/ 2465188 h 2468581"/>
              <a:gd name="connsiteX21" fmla="*/ 1824146 w 3252899"/>
              <a:gd name="connsiteY21" fmla="*/ 2427088 h 2468581"/>
              <a:gd name="connsiteX22" fmla="*/ 2274996 w 3252899"/>
              <a:gd name="connsiteY22" fmla="*/ 2408038 h 2468581"/>
              <a:gd name="connsiteX23" fmla="*/ 2548046 w 3252899"/>
              <a:gd name="connsiteY23" fmla="*/ 2414388 h 2468581"/>
              <a:gd name="connsiteX24" fmla="*/ 2871896 w 3252899"/>
              <a:gd name="connsiteY24" fmla="*/ 2173088 h 2468581"/>
              <a:gd name="connsiteX25" fmla="*/ 2833796 w 3252899"/>
              <a:gd name="connsiteY25" fmla="*/ 2001638 h 2468581"/>
              <a:gd name="connsiteX26" fmla="*/ 2948096 w 3252899"/>
              <a:gd name="connsiteY26" fmla="*/ 1773038 h 2468581"/>
              <a:gd name="connsiteX27" fmla="*/ 3252896 w 3252899"/>
              <a:gd name="connsiteY27" fmla="*/ 1519038 h 2468581"/>
              <a:gd name="connsiteX28" fmla="*/ 2941746 w 3252899"/>
              <a:gd name="connsiteY28" fmla="*/ 1201538 h 2468581"/>
              <a:gd name="connsiteX29" fmla="*/ 2732196 w 3252899"/>
              <a:gd name="connsiteY29" fmla="*/ 1017388 h 2468581"/>
              <a:gd name="connsiteX30" fmla="*/ 2617896 w 3252899"/>
              <a:gd name="connsiteY30" fmla="*/ 661788 h 2468581"/>
              <a:gd name="connsiteX31" fmla="*/ 2332146 w 3252899"/>
              <a:gd name="connsiteY31" fmla="*/ 376038 h 2468581"/>
              <a:gd name="connsiteX32" fmla="*/ 2316559 w 3252899"/>
              <a:gd name="connsiteY32" fmla="*/ 225065 h 2468581"/>
              <a:gd name="connsiteX33" fmla="*/ 2294928 w 3252899"/>
              <a:gd name="connsiteY33" fmla="*/ 164853 h 2468581"/>
              <a:gd name="connsiteX34" fmla="*/ 2184906 w 3252899"/>
              <a:gd name="connsiteY34" fmla="*/ 130624 h 2468581"/>
              <a:gd name="connsiteX35" fmla="*/ 2187114 w 3252899"/>
              <a:gd name="connsiteY35" fmla="*/ 11542 h 2468581"/>
              <a:gd name="connsiteX36" fmla="*/ 1985327 w 3252899"/>
              <a:gd name="connsiteY36" fmla="*/ 450063 h 2468581"/>
              <a:gd name="connsiteX37" fmla="*/ 1893548 w 3252899"/>
              <a:gd name="connsiteY37" fmla="*/ 524319 h 2468581"/>
              <a:gd name="connsiteX38" fmla="*/ 1867790 w 3252899"/>
              <a:gd name="connsiteY38" fmla="*/ 526894 h 2468581"/>
              <a:gd name="connsiteX39" fmla="*/ 1834305 w 3252899"/>
              <a:gd name="connsiteY39" fmla="*/ 526894 h 2468581"/>
              <a:gd name="connsiteX40" fmla="*/ 1775062 w 3252899"/>
              <a:gd name="connsiteY40" fmla="*/ 498560 h 2468581"/>
              <a:gd name="connsiteX41" fmla="*/ 1780214 w 3252899"/>
              <a:gd name="connsiteY41" fmla="*/ 444469 h 2468581"/>
              <a:gd name="connsiteX42" fmla="*/ 1785366 w 3252899"/>
              <a:gd name="connsiteY42" fmla="*/ 405832 h 2468581"/>
              <a:gd name="connsiteX43" fmla="*/ 1713316 w 3252899"/>
              <a:gd name="connsiteY43" fmla="*/ 318656 h 2468581"/>
              <a:gd name="connsiteX44" fmla="*/ 1677183 w 3252899"/>
              <a:gd name="connsiteY44" fmla="*/ 310528 h 2468581"/>
              <a:gd name="connsiteX45" fmla="*/ 1543242 w 3252899"/>
              <a:gd name="connsiteY45" fmla="*/ 344013 h 2468581"/>
              <a:gd name="connsiteX46" fmla="*/ 1532939 w 3252899"/>
              <a:gd name="connsiteY46" fmla="*/ 364620 h 2468581"/>
              <a:gd name="connsiteX47" fmla="*/ 1517485 w 3252899"/>
              <a:gd name="connsiteY47" fmla="*/ 403256 h 2468581"/>
              <a:gd name="connsiteX48" fmla="*/ 1549178 w 3252899"/>
              <a:gd name="connsiteY48" fmla="*/ 449228 h 2468581"/>
              <a:gd name="connsiteX49" fmla="*/ 1558698 w 3252899"/>
              <a:gd name="connsiteY49" fmla="*/ 485682 h 2468581"/>
              <a:gd name="connsiteX50" fmla="*/ 1538091 w 3252899"/>
              <a:gd name="connsiteY50" fmla="*/ 514014 h 2468581"/>
              <a:gd name="connsiteX51" fmla="*/ 1478795 w 3252899"/>
              <a:gd name="connsiteY51" fmla="*/ 562228 h 2468581"/>
              <a:gd name="connsiteX52" fmla="*/ 1437636 w 3252899"/>
              <a:gd name="connsiteY52" fmla="*/ 632500 h 2468581"/>
              <a:gd name="connsiteX53" fmla="*/ 1407422 w 3252899"/>
              <a:gd name="connsiteY53" fmla="*/ 634277 h 2468581"/>
              <a:gd name="connsiteX54" fmla="*/ 1355211 w 3252899"/>
              <a:gd name="connsiteY54" fmla="*/ 658258 h 2468581"/>
              <a:gd name="connsiteX55" fmla="*/ 1334605 w 3252899"/>
              <a:gd name="connsiteY55" fmla="*/ 714926 h 2468581"/>
              <a:gd name="connsiteX56" fmla="*/ 1313999 w 3252899"/>
              <a:gd name="connsiteY56" fmla="*/ 707198 h 2468581"/>
              <a:gd name="connsiteX57" fmla="*/ 1272786 w 3252899"/>
              <a:gd name="connsiteY57" fmla="*/ 699470 h 2468581"/>
              <a:gd name="connsiteX58" fmla="*/ 1182634 w 3252899"/>
              <a:gd name="connsiteY58" fmla="*/ 699469 h 2468581"/>
              <a:gd name="connsiteX59" fmla="*/ 1130976 w 3252899"/>
              <a:gd name="connsiteY59" fmla="*/ 685811 h 2468581"/>
              <a:gd name="connsiteX60" fmla="*/ 1071876 w 3252899"/>
              <a:gd name="connsiteY60" fmla="*/ 663409 h 2468581"/>
              <a:gd name="connsiteX61" fmla="*/ 1102784 w 3252899"/>
              <a:gd name="connsiteY61" fmla="*/ 640227 h 2468581"/>
              <a:gd name="connsiteX62" fmla="*/ 1172332 w 3252899"/>
              <a:gd name="connsiteY62" fmla="*/ 653106 h 2468581"/>
              <a:gd name="connsiteX63" fmla="*/ 1177482 w 3252899"/>
              <a:gd name="connsiteY63" fmla="*/ 671136 h 2468581"/>
              <a:gd name="connsiteX64" fmla="*/ 1228998 w 3252899"/>
              <a:gd name="connsiteY64" fmla="*/ 681440 h 2468581"/>
              <a:gd name="connsiteX65" fmla="*/ 1292346 w 3252899"/>
              <a:gd name="connsiteY65" fmla="*/ 650661 h 2468581"/>
              <a:gd name="connsiteX66" fmla="*/ 1265058 w 3252899"/>
              <a:gd name="connsiteY66" fmla="*/ 619622 h 2468581"/>
              <a:gd name="connsiteX67" fmla="*/ 1326877 w 3252899"/>
              <a:gd name="connsiteY67" fmla="*/ 604167 h 2468581"/>
              <a:gd name="connsiteX68" fmla="*/ 1339023 w 3252899"/>
              <a:gd name="connsiteY68" fmla="*/ 574624 h 2468581"/>
              <a:gd name="connsiteX69" fmla="*/ 1362938 w 3252899"/>
              <a:gd name="connsiteY69" fmla="*/ 555227 h 2468581"/>
              <a:gd name="connsiteX70" fmla="*/ 1370666 w 3252899"/>
              <a:gd name="connsiteY70" fmla="*/ 521742 h 2468581"/>
              <a:gd name="connsiteX71" fmla="*/ 1411878 w 3252899"/>
              <a:gd name="connsiteY71" fmla="*/ 511439 h 2468581"/>
              <a:gd name="connsiteX72" fmla="*/ 1427333 w 3252899"/>
              <a:gd name="connsiteY72" fmla="*/ 480529 h 2468581"/>
              <a:gd name="connsiteX73" fmla="*/ 1414454 w 3252899"/>
              <a:gd name="connsiteY73" fmla="*/ 452196 h 2468581"/>
              <a:gd name="connsiteX74" fmla="*/ 1445363 w 3252899"/>
              <a:gd name="connsiteY74" fmla="*/ 408408 h 2468581"/>
              <a:gd name="connsiteX75" fmla="*/ 1453145 w 3252899"/>
              <a:gd name="connsiteY75" fmla="*/ 395088 h 2468581"/>
              <a:gd name="connsiteX76" fmla="*/ 1440211 w 3252899"/>
              <a:gd name="connsiteY76" fmla="*/ 362044 h 2468581"/>
              <a:gd name="connsiteX77" fmla="*/ 1294163 w 3252899"/>
              <a:gd name="connsiteY77" fmla="*/ 301752 h 2468581"/>
              <a:gd name="connsiteX78" fmla="*/ 1205816 w 3252899"/>
              <a:gd name="connsiteY78" fmla="*/ 302801 h 2468581"/>
              <a:gd name="connsiteX79" fmla="*/ 1024046 w 3252899"/>
              <a:gd name="connsiteY79" fmla="*/ 166488 h 2468581"/>
              <a:gd name="connsiteX80" fmla="*/ 901942 w 3252899"/>
              <a:gd name="connsiteY80" fmla="*/ 122791 h 2468581"/>
              <a:gd name="connsiteX81" fmla="*/ 907027 w 3252899"/>
              <a:gd name="connsiteY81" fmla="*/ 153408 h 2468581"/>
              <a:gd name="connsiteX82" fmla="*/ 878692 w 3252899"/>
              <a:gd name="connsiteY82" fmla="*/ 163710 h 2468581"/>
              <a:gd name="connsiteX83" fmla="*/ 858086 w 3252899"/>
              <a:gd name="connsiteY83" fmla="*/ 192043 h 2468581"/>
              <a:gd name="connsiteX84" fmla="*/ 870965 w 3252899"/>
              <a:gd name="connsiteY84" fmla="*/ 230679 h 2468581"/>
              <a:gd name="connsiteX85" fmla="*/ 948237 w 3252899"/>
              <a:gd name="connsiteY85" fmla="*/ 230679 h 2468581"/>
              <a:gd name="connsiteX86" fmla="*/ 971421 w 3252899"/>
              <a:gd name="connsiteY86" fmla="*/ 284771 h 2468581"/>
              <a:gd name="connsiteX87" fmla="*/ 1010057 w 3252899"/>
              <a:gd name="connsiteY87" fmla="*/ 315680 h 2468581"/>
              <a:gd name="connsiteX88" fmla="*/ 1038391 w 3252899"/>
              <a:gd name="connsiteY88" fmla="*/ 333711 h 2468581"/>
              <a:gd name="connsiteX89" fmla="*/ 1027025 w 3252899"/>
              <a:gd name="connsiteY89" fmla="*/ 383609 h 2468581"/>
              <a:gd name="connsiteX90" fmla="*/ 981694 w 3252899"/>
              <a:gd name="connsiteY90" fmla="*/ 396818 h 2468581"/>
              <a:gd name="connsiteX91" fmla="*/ 899374 w 3252899"/>
              <a:gd name="connsiteY91" fmla="*/ 323483 h 2468581"/>
              <a:gd name="connsiteX92" fmla="*/ 783260 w 3252899"/>
              <a:gd name="connsiteY92" fmla="*/ 292690 h 2468581"/>
              <a:gd name="connsiteX0" fmla="*/ 795446 w 3252899"/>
              <a:gd name="connsiteY0" fmla="*/ 392197 h 2484740"/>
              <a:gd name="connsiteX1" fmla="*/ 854663 w 3252899"/>
              <a:gd name="connsiteY1" fmla="*/ 449347 h 2484740"/>
              <a:gd name="connsiteX2" fmla="*/ 877996 w 3252899"/>
              <a:gd name="connsiteY2" fmla="*/ 576347 h 2484740"/>
              <a:gd name="connsiteX3" fmla="*/ 833546 w 3252899"/>
              <a:gd name="connsiteY3" fmla="*/ 627147 h 2484740"/>
              <a:gd name="connsiteX4" fmla="*/ 770046 w 3252899"/>
              <a:gd name="connsiteY4" fmla="*/ 690647 h 2484740"/>
              <a:gd name="connsiteX5" fmla="*/ 725596 w 3252899"/>
              <a:gd name="connsiteY5" fmla="*/ 900197 h 2484740"/>
              <a:gd name="connsiteX6" fmla="*/ 738296 w 3252899"/>
              <a:gd name="connsiteY6" fmla="*/ 1065297 h 2484740"/>
              <a:gd name="connsiteX7" fmla="*/ 890696 w 3252899"/>
              <a:gd name="connsiteY7" fmla="*/ 1224047 h 2484740"/>
              <a:gd name="connsiteX8" fmla="*/ 763696 w 3252899"/>
              <a:gd name="connsiteY8" fmla="*/ 1325647 h 2484740"/>
              <a:gd name="connsiteX9" fmla="*/ 477946 w 3252899"/>
              <a:gd name="connsiteY9" fmla="*/ 1363747 h 2484740"/>
              <a:gd name="connsiteX10" fmla="*/ 338246 w 3252899"/>
              <a:gd name="connsiteY10" fmla="*/ 1471697 h 2484740"/>
              <a:gd name="connsiteX11" fmla="*/ 306496 w 3252899"/>
              <a:gd name="connsiteY11" fmla="*/ 1522497 h 2484740"/>
              <a:gd name="connsiteX12" fmla="*/ 293796 w 3252899"/>
              <a:gd name="connsiteY12" fmla="*/ 1624097 h 2484740"/>
              <a:gd name="connsiteX13" fmla="*/ 306496 w 3252899"/>
              <a:gd name="connsiteY13" fmla="*/ 1687597 h 2484740"/>
              <a:gd name="connsiteX14" fmla="*/ 810 w 3252899"/>
              <a:gd name="connsiteY14" fmla="*/ 2038176 h 2484740"/>
              <a:gd name="connsiteX15" fmla="*/ 219220 w 3252899"/>
              <a:gd name="connsiteY15" fmla="*/ 2178320 h 2484740"/>
              <a:gd name="connsiteX16" fmla="*/ 284197 w 3252899"/>
              <a:gd name="connsiteY16" fmla="*/ 2253042 h 2484740"/>
              <a:gd name="connsiteX17" fmla="*/ 261750 w 3252899"/>
              <a:gd name="connsiteY17" fmla="*/ 2351541 h 2484740"/>
              <a:gd name="connsiteX18" fmla="*/ 566846 w 3252899"/>
              <a:gd name="connsiteY18" fmla="*/ 2290847 h 2484740"/>
              <a:gd name="connsiteX19" fmla="*/ 801796 w 3252899"/>
              <a:gd name="connsiteY19" fmla="*/ 2347997 h 2484740"/>
              <a:gd name="connsiteX20" fmla="*/ 1335196 w 3252899"/>
              <a:gd name="connsiteY20" fmla="*/ 2481347 h 2484740"/>
              <a:gd name="connsiteX21" fmla="*/ 1824146 w 3252899"/>
              <a:gd name="connsiteY21" fmla="*/ 2443247 h 2484740"/>
              <a:gd name="connsiteX22" fmla="*/ 2274996 w 3252899"/>
              <a:gd name="connsiteY22" fmla="*/ 2424197 h 2484740"/>
              <a:gd name="connsiteX23" fmla="*/ 2548046 w 3252899"/>
              <a:gd name="connsiteY23" fmla="*/ 2430547 h 2484740"/>
              <a:gd name="connsiteX24" fmla="*/ 2871896 w 3252899"/>
              <a:gd name="connsiteY24" fmla="*/ 2189247 h 2484740"/>
              <a:gd name="connsiteX25" fmla="*/ 2833796 w 3252899"/>
              <a:gd name="connsiteY25" fmla="*/ 2017797 h 2484740"/>
              <a:gd name="connsiteX26" fmla="*/ 2948096 w 3252899"/>
              <a:gd name="connsiteY26" fmla="*/ 1789197 h 2484740"/>
              <a:gd name="connsiteX27" fmla="*/ 3252896 w 3252899"/>
              <a:gd name="connsiteY27" fmla="*/ 1535197 h 2484740"/>
              <a:gd name="connsiteX28" fmla="*/ 2941746 w 3252899"/>
              <a:gd name="connsiteY28" fmla="*/ 1217697 h 2484740"/>
              <a:gd name="connsiteX29" fmla="*/ 2732196 w 3252899"/>
              <a:gd name="connsiteY29" fmla="*/ 1033547 h 2484740"/>
              <a:gd name="connsiteX30" fmla="*/ 2617896 w 3252899"/>
              <a:gd name="connsiteY30" fmla="*/ 677947 h 2484740"/>
              <a:gd name="connsiteX31" fmla="*/ 2332146 w 3252899"/>
              <a:gd name="connsiteY31" fmla="*/ 392197 h 2484740"/>
              <a:gd name="connsiteX32" fmla="*/ 2316559 w 3252899"/>
              <a:gd name="connsiteY32" fmla="*/ 241224 h 2484740"/>
              <a:gd name="connsiteX33" fmla="*/ 2294928 w 3252899"/>
              <a:gd name="connsiteY33" fmla="*/ 181012 h 2484740"/>
              <a:gd name="connsiteX34" fmla="*/ 2184906 w 3252899"/>
              <a:gd name="connsiteY34" fmla="*/ 146783 h 2484740"/>
              <a:gd name="connsiteX35" fmla="*/ 2204466 w 3252899"/>
              <a:gd name="connsiteY35" fmla="*/ 56321 h 2484740"/>
              <a:gd name="connsiteX36" fmla="*/ 2187114 w 3252899"/>
              <a:gd name="connsiteY36" fmla="*/ 27701 h 2484740"/>
              <a:gd name="connsiteX37" fmla="*/ 1985327 w 3252899"/>
              <a:gd name="connsiteY37" fmla="*/ 466222 h 2484740"/>
              <a:gd name="connsiteX38" fmla="*/ 1893548 w 3252899"/>
              <a:gd name="connsiteY38" fmla="*/ 540478 h 2484740"/>
              <a:gd name="connsiteX39" fmla="*/ 1867790 w 3252899"/>
              <a:gd name="connsiteY39" fmla="*/ 543053 h 2484740"/>
              <a:gd name="connsiteX40" fmla="*/ 1834305 w 3252899"/>
              <a:gd name="connsiteY40" fmla="*/ 543053 h 2484740"/>
              <a:gd name="connsiteX41" fmla="*/ 1775062 w 3252899"/>
              <a:gd name="connsiteY41" fmla="*/ 514719 h 2484740"/>
              <a:gd name="connsiteX42" fmla="*/ 1780214 w 3252899"/>
              <a:gd name="connsiteY42" fmla="*/ 460628 h 2484740"/>
              <a:gd name="connsiteX43" fmla="*/ 1785366 w 3252899"/>
              <a:gd name="connsiteY43" fmla="*/ 421991 h 2484740"/>
              <a:gd name="connsiteX44" fmla="*/ 1713316 w 3252899"/>
              <a:gd name="connsiteY44" fmla="*/ 334815 h 2484740"/>
              <a:gd name="connsiteX45" fmla="*/ 1677183 w 3252899"/>
              <a:gd name="connsiteY45" fmla="*/ 326687 h 2484740"/>
              <a:gd name="connsiteX46" fmla="*/ 1543242 w 3252899"/>
              <a:gd name="connsiteY46" fmla="*/ 360172 h 2484740"/>
              <a:gd name="connsiteX47" fmla="*/ 1532939 w 3252899"/>
              <a:gd name="connsiteY47" fmla="*/ 380779 h 2484740"/>
              <a:gd name="connsiteX48" fmla="*/ 1517485 w 3252899"/>
              <a:gd name="connsiteY48" fmla="*/ 419415 h 2484740"/>
              <a:gd name="connsiteX49" fmla="*/ 1549178 w 3252899"/>
              <a:gd name="connsiteY49" fmla="*/ 465387 h 2484740"/>
              <a:gd name="connsiteX50" fmla="*/ 1558698 w 3252899"/>
              <a:gd name="connsiteY50" fmla="*/ 501841 h 2484740"/>
              <a:gd name="connsiteX51" fmla="*/ 1538091 w 3252899"/>
              <a:gd name="connsiteY51" fmla="*/ 530173 h 2484740"/>
              <a:gd name="connsiteX52" fmla="*/ 1478795 w 3252899"/>
              <a:gd name="connsiteY52" fmla="*/ 578387 h 2484740"/>
              <a:gd name="connsiteX53" fmla="*/ 1437636 w 3252899"/>
              <a:gd name="connsiteY53" fmla="*/ 648659 h 2484740"/>
              <a:gd name="connsiteX54" fmla="*/ 1407422 w 3252899"/>
              <a:gd name="connsiteY54" fmla="*/ 650436 h 2484740"/>
              <a:gd name="connsiteX55" fmla="*/ 1355211 w 3252899"/>
              <a:gd name="connsiteY55" fmla="*/ 674417 h 2484740"/>
              <a:gd name="connsiteX56" fmla="*/ 1334605 w 3252899"/>
              <a:gd name="connsiteY56" fmla="*/ 731085 h 2484740"/>
              <a:gd name="connsiteX57" fmla="*/ 1313999 w 3252899"/>
              <a:gd name="connsiteY57" fmla="*/ 723357 h 2484740"/>
              <a:gd name="connsiteX58" fmla="*/ 1272786 w 3252899"/>
              <a:gd name="connsiteY58" fmla="*/ 715629 h 2484740"/>
              <a:gd name="connsiteX59" fmla="*/ 1182634 w 3252899"/>
              <a:gd name="connsiteY59" fmla="*/ 715628 h 2484740"/>
              <a:gd name="connsiteX60" fmla="*/ 1130976 w 3252899"/>
              <a:gd name="connsiteY60" fmla="*/ 701970 h 2484740"/>
              <a:gd name="connsiteX61" fmla="*/ 1071876 w 3252899"/>
              <a:gd name="connsiteY61" fmla="*/ 679568 h 2484740"/>
              <a:gd name="connsiteX62" fmla="*/ 1102784 w 3252899"/>
              <a:gd name="connsiteY62" fmla="*/ 656386 h 2484740"/>
              <a:gd name="connsiteX63" fmla="*/ 1172332 w 3252899"/>
              <a:gd name="connsiteY63" fmla="*/ 669265 h 2484740"/>
              <a:gd name="connsiteX64" fmla="*/ 1177482 w 3252899"/>
              <a:gd name="connsiteY64" fmla="*/ 687295 h 2484740"/>
              <a:gd name="connsiteX65" fmla="*/ 1228998 w 3252899"/>
              <a:gd name="connsiteY65" fmla="*/ 697599 h 2484740"/>
              <a:gd name="connsiteX66" fmla="*/ 1292346 w 3252899"/>
              <a:gd name="connsiteY66" fmla="*/ 666820 h 2484740"/>
              <a:gd name="connsiteX67" fmla="*/ 1265058 w 3252899"/>
              <a:gd name="connsiteY67" fmla="*/ 635781 h 2484740"/>
              <a:gd name="connsiteX68" fmla="*/ 1326877 w 3252899"/>
              <a:gd name="connsiteY68" fmla="*/ 620326 h 2484740"/>
              <a:gd name="connsiteX69" fmla="*/ 1339023 w 3252899"/>
              <a:gd name="connsiteY69" fmla="*/ 590783 h 2484740"/>
              <a:gd name="connsiteX70" fmla="*/ 1362938 w 3252899"/>
              <a:gd name="connsiteY70" fmla="*/ 571386 h 2484740"/>
              <a:gd name="connsiteX71" fmla="*/ 1370666 w 3252899"/>
              <a:gd name="connsiteY71" fmla="*/ 537901 h 2484740"/>
              <a:gd name="connsiteX72" fmla="*/ 1411878 w 3252899"/>
              <a:gd name="connsiteY72" fmla="*/ 527598 h 2484740"/>
              <a:gd name="connsiteX73" fmla="*/ 1427333 w 3252899"/>
              <a:gd name="connsiteY73" fmla="*/ 496688 h 2484740"/>
              <a:gd name="connsiteX74" fmla="*/ 1414454 w 3252899"/>
              <a:gd name="connsiteY74" fmla="*/ 468355 h 2484740"/>
              <a:gd name="connsiteX75" fmla="*/ 1445363 w 3252899"/>
              <a:gd name="connsiteY75" fmla="*/ 424567 h 2484740"/>
              <a:gd name="connsiteX76" fmla="*/ 1453145 w 3252899"/>
              <a:gd name="connsiteY76" fmla="*/ 411247 h 2484740"/>
              <a:gd name="connsiteX77" fmla="*/ 1440211 w 3252899"/>
              <a:gd name="connsiteY77" fmla="*/ 378203 h 2484740"/>
              <a:gd name="connsiteX78" fmla="*/ 1294163 w 3252899"/>
              <a:gd name="connsiteY78" fmla="*/ 317911 h 2484740"/>
              <a:gd name="connsiteX79" fmla="*/ 1205816 w 3252899"/>
              <a:gd name="connsiteY79" fmla="*/ 318960 h 2484740"/>
              <a:gd name="connsiteX80" fmla="*/ 1024046 w 3252899"/>
              <a:gd name="connsiteY80" fmla="*/ 182647 h 2484740"/>
              <a:gd name="connsiteX81" fmla="*/ 901942 w 3252899"/>
              <a:gd name="connsiteY81" fmla="*/ 138950 h 2484740"/>
              <a:gd name="connsiteX82" fmla="*/ 907027 w 3252899"/>
              <a:gd name="connsiteY82" fmla="*/ 169567 h 2484740"/>
              <a:gd name="connsiteX83" fmla="*/ 878692 w 3252899"/>
              <a:gd name="connsiteY83" fmla="*/ 179869 h 2484740"/>
              <a:gd name="connsiteX84" fmla="*/ 858086 w 3252899"/>
              <a:gd name="connsiteY84" fmla="*/ 208202 h 2484740"/>
              <a:gd name="connsiteX85" fmla="*/ 870965 w 3252899"/>
              <a:gd name="connsiteY85" fmla="*/ 246838 h 2484740"/>
              <a:gd name="connsiteX86" fmla="*/ 948237 w 3252899"/>
              <a:gd name="connsiteY86" fmla="*/ 246838 h 2484740"/>
              <a:gd name="connsiteX87" fmla="*/ 971421 w 3252899"/>
              <a:gd name="connsiteY87" fmla="*/ 300930 h 2484740"/>
              <a:gd name="connsiteX88" fmla="*/ 1010057 w 3252899"/>
              <a:gd name="connsiteY88" fmla="*/ 331839 h 2484740"/>
              <a:gd name="connsiteX89" fmla="*/ 1038391 w 3252899"/>
              <a:gd name="connsiteY89" fmla="*/ 349870 h 2484740"/>
              <a:gd name="connsiteX90" fmla="*/ 1027025 w 3252899"/>
              <a:gd name="connsiteY90" fmla="*/ 399768 h 2484740"/>
              <a:gd name="connsiteX91" fmla="*/ 981694 w 3252899"/>
              <a:gd name="connsiteY91" fmla="*/ 412977 h 2484740"/>
              <a:gd name="connsiteX92" fmla="*/ 899374 w 3252899"/>
              <a:gd name="connsiteY92" fmla="*/ 339642 h 2484740"/>
              <a:gd name="connsiteX93" fmla="*/ 783260 w 3252899"/>
              <a:gd name="connsiteY93" fmla="*/ 308849 h 2484740"/>
              <a:gd name="connsiteX0" fmla="*/ 795446 w 3252899"/>
              <a:gd name="connsiteY0" fmla="*/ 390752 h 2483295"/>
              <a:gd name="connsiteX1" fmla="*/ 854663 w 3252899"/>
              <a:gd name="connsiteY1" fmla="*/ 447902 h 2483295"/>
              <a:gd name="connsiteX2" fmla="*/ 877996 w 3252899"/>
              <a:gd name="connsiteY2" fmla="*/ 574902 h 2483295"/>
              <a:gd name="connsiteX3" fmla="*/ 833546 w 3252899"/>
              <a:gd name="connsiteY3" fmla="*/ 625702 h 2483295"/>
              <a:gd name="connsiteX4" fmla="*/ 770046 w 3252899"/>
              <a:gd name="connsiteY4" fmla="*/ 689202 h 2483295"/>
              <a:gd name="connsiteX5" fmla="*/ 725596 w 3252899"/>
              <a:gd name="connsiteY5" fmla="*/ 898752 h 2483295"/>
              <a:gd name="connsiteX6" fmla="*/ 738296 w 3252899"/>
              <a:gd name="connsiteY6" fmla="*/ 1063852 h 2483295"/>
              <a:gd name="connsiteX7" fmla="*/ 890696 w 3252899"/>
              <a:gd name="connsiteY7" fmla="*/ 1222602 h 2483295"/>
              <a:gd name="connsiteX8" fmla="*/ 763696 w 3252899"/>
              <a:gd name="connsiteY8" fmla="*/ 1324202 h 2483295"/>
              <a:gd name="connsiteX9" fmla="*/ 477946 w 3252899"/>
              <a:gd name="connsiteY9" fmla="*/ 1362302 h 2483295"/>
              <a:gd name="connsiteX10" fmla="*/ 338246 w 3252899"/>
              <a:gd name="connsiteY10" fmla="*/ 1470252 h 2483295"/>
              <a:gd name="connsiteX11" fmla="*/ 306496 w 3252899"/>
              <a:gd name="connsiteY11" fmla="*/ 1521052 h 2483295"/>
              <a:gd name="connsiteX12" fmla="*/ 293796 w 3252899"/>
              <a:gd name="connsiteY12" fmla="*/ 1622652 h 2483295"/>
              <a:gd name="connsiteX13" fmla="*/ 306496 w 3252899"/>
              <a:gd name="connsiteY13" fmla="*/ 1686152 h 2483295"/>
              <a:gd name="connsiteX14" fmla="*/ 810 w 3252899"/>
              <a:gd name="connsiteY14" fmla="*/ 2036731 h 2483295"/>
              <a:gd name="connsiteX15" fmla="*/ 219220 w 3252899"/>
              <a:gd name="connsiteY15" fmla="*/ 2176875 h 2483295"/>
              <a:gd name="connsiteX16" fmla="*/ 284197 w 3252899"/>
              <a:gd name="connsiteY16" fmla="*/ 2251597 h 2483295"/>
              <a:gd name="connsiteX17" fmla="*/ 261750 w 3252899"/>
              <a:gd name="connsiteY17" fmla="*/ 2350096 h 2483295"/>
              <a:gd name="connsiteX18" fmla="*/ 566846 w 3252899"/>
              <a:gd name="connsiteY18" fmla="*/ 2289402 h 2483295"/>
              <a:gd name="connsiteX19" fmla="*/ 801796 w 3252899"/>
              <a:gd name="connsiteY19" fmla="*/ 2346552 h 2483295"/>
              <a:gd name="connsiteX20" fmla="*/ 1335196 w 3252899"/>
              <a:gd name="connsiteY20" fmla="*/ 2479902 h 2483295"/>
              <a:gd name="connsiteX21" fmla="*/ 1824146 w 3252899"/>
              <a:gd name="connsiteY21" fmla="*/ 2441802 h 2483295"/>
              <a:gd name="connsiteX22" fmla="*/ 2274996 w 3252899"/>
              <a:gd name="connsiteY22" fmla="*/ 2422752 h 2483295"/>
              <a:gd name="connsiteX23" fmla="*/ 2548046 w 3252899"/>
              <a:gd name="connsiteY23" fmla="*/ 2429102 h 2483295"/>
              <a:gd name="connsiteX24" fmla="*/ 2871896 w 3252899"/>
              <a:gd name="connsiteY24" fmla="*/ 2187802 h 2483295"/>
              <a:gd name="connsiteX25" fmla="*/ 2833796 w 3252899"/>
              <a:gd name="connsiteY25" fmla="*/ 2016352 h 2483295"/>
              <a:gd name="connsiteX26" fmla="*/ 2948096 w 3252899"/>
              <a:gd name="connsiteY26" fmla="*/ 1787752 h 2483295"/>
              <a:gd name="connsiteX27" fmla="*/ 3252896 w 3252899"/>
              <a:gd name="connsiteY27" fmla="*/ 1533752 h 2483295"/>
              <a:gd name="connsiteX28" fmla="*/ 2941746 w 3252899"/>
              <a:gd name="connsiteY28" fmla="*/ 1216252 h 2483295"/>
              <a:gd name="connsiteX29" fmla="*/ 2732196 w 3252899"/>
              <a:gd name="connsiteY29" fmla="*/ 1032102 h 2483295"/>
              <a:gd name="connsiteX30" fmla="*/ 2617896 w 3252899"/>
              <a:gd name="connsiteY30" fmla="*/ 676502 h 2483295"/>
              <a:gd name="connsiteX31" fmla="*/ 2332146 w 3252899"/>
              <a:gd name="connsiteY31" fmla="*/ 390752 h 2483295"/>
              <a:gd name="connsiteX32" fmla="*/ 2316559 w 3252899"/>
              <a:gd name="connsiteY32" fmla="*/ 239779 h 2483295"/>
              <a:gd name="connsiteX33" fmla="*/ 2294928 w 3252899"/>
              <a:gd name="connsiteY33" fmla="*/ 179567 h 2483295"/>
              <a:gd name="connsiteX34" fmla="*/ 2184906 w 3252899"/>
              <a:gd name="connsiteY34" fmla="*/ 145338 h 2483295"/>
              <a:gd name="connsiteX35" fmla="*/ 2177572 w 3252899"/>
              <a:gd name="connsiteY35" fmla="*/ 96440 h 2483295"/>
              <a:gd name="connsiteX36" fmla="*/ 2204466 w 3252899"/>
              <a:gd name="connsiteY36" fmla="*/ 54876 h 2483295"/>
              <a:gd name="connsiteX37" fmla="*/ 2187114 w 3252899"/>
              <a:gd name="connsiteY37" fmla="*/ 26256 h 2483295"/>
              <a:gd name="connsiteX38" fmla="*/ 1985327 w 3252899"/>
              <a:gd name="connsiteY38" fmla="*/ 464777 h 2483295"/>
              <a:gd name="connsiteX39" fmla="*/ 1893548 w 3252899"/>
              <a:gd name="connsiteY39" fmla="*/ 539033 h 2483295"/>
              <a:gd name="connsiteX40" fmla="*/ 1867790 w 3252899"/>
              <a:gd name="connsiteY40" fmla="*/ 541608 h 2483295"/>
              <a:gd name="connsiteX41" fmla="*/ 1834305 w 3252899"/>
              <a:gd name="connsiteY41" fmla="*/ 541608 h 2483295"/>
              <a:gd name="connsiteX42" fmla="*/ 1775062 w 3252899"/>
              <a:gd name="connsiteY42" fmla="*/ 513274 h 2483295"/>
              <a:gd name="connsiteX43" fmla="*/ 1780214 w 3252899"/>
              <a:gd name="connsiteY43" fmla="*/ 459183 h 2483295"/>
              <a:gd name="connsiteX44" fmla="*/ 1785366 w 3252899"/>
              <a:gd name="connsiteY44" fmla="*/ 420546 h 2483295"/>
              <a:gd name="connsiteX45" fmla="*/ 1713316 w 3252899"/>
              <a:gd name="connsiteY45" fmla="*/ 333370 h 2483295"/>
              <a:gd name="connsiteX46" fmla="*/ 1677183 w 3252899"/>
              <a:gd name="connsiteY46" fmla="*/ 325242 h 2483295"/>
              <a:gd name="connsiteX47" fmla="*/ 1543242 w 3252899"/>
              <a:gd name="connsiteY47" fmla="*/ 358727 h 2483295"/>
              <a:gd name="connsiteX48" fmla="*/ 1532939 w 3252899"/>
              <a:gd name="connsiteY48" fmla="*/ 379334 h 2483295"/>
              <a:gd name="connsiteX49" fmla="*/ 1517485 w 3252899"/>
              <a:gd name="connsiteY49" fmla="*/ 417970 h 2483295"/>
              <a:gd name="connsiteX50" fmla="*/ 1549178 w 3252899"/>
              <a:gd name="connsiteY50" fmla="*/ 463942 h 2483295"/>
              <a:gd name="connsiteX51" fmla="*/ 1558698 w 3252899"/>
              <a:gd name="connsiteY51" fmla="*/ 500396 h 2483295"/>
              <a:gd name="connsiteX52" fmla="*/ 1538091 w 3252899"/>
              <a:gd name="connsiteY52" fmla="*/ 528728 h 2483295"/>
              <a:gd name="connsiteX53" fmla="*/ 1478795 w 3252899"/>
              <a:gd name="connsiteY53" fmla="*/ 576942 h 2483295"/>
              <a:gd name="connsiteX54" fmla="*/ 1437636 w 3252899"/>
              <a:gd name="connsiteY54" fmla="*/ 647214 h 2483295"/>
              <a:gd name="connsiteX55" fmla="*/ 1407422 w 3252899"/>
              <a:gd name="connsiteY55" fmla="*/ 648991 h 2483295"/>
              <a:gd name="connsiteX56" fmla="*/ 1355211 w 3252899"/>
              <a:gd name="connsiteY56" fmla="*/ 672972 h 2483295"/>
              <a:gd name="connsiteX57" fmla="*/ 1334605 w 3252899"/>
              <a:gd name="connsiteY57" fmla="*/ 729640 h 2483295"/>
              <a:gd name="connsiteX58" fmla="*/ 1313999 w 3252899"/>
              <a:gd name="connsiteY58" fmla="*/ 721912 h 2483295"/>
              <a:gd name="connsiteX59" fmla="*/ 1272786 w 3252899"/>
              <a:gd name="connsiteY59" fmla="*/ 714184 h 2483295"/>
              <a:gd name="connsiteX60" fmla="*/ 1182634 w 3252899"/>
              <a:gd name="connsiteY60" fmla="*/ 714183 h 2483295"/>
              <a:gd name="connsiteX61" fmla="*/ 1130976 w 3252899"/>
              <a:gd name="connsiteY61" fmla="*/ 700525 h 2483295"/>
              <a:gd name="connsiteX62" fmla="*/ 1071876 w 3252899"/>
              <a:gd name="connsiteY62" fmla="*/ 678123 h 2483295"/>
              <a:gd name="connsiteX63" fmla="*/ 1102784 w 3252899"/>
              <a:gd name="connsiteY63" fmla="*/ 654941 h 2483295"/>
              <a:gd name="connsiteX64" fmla="*/ 1172332 w 3252899"/>
              <a:gd name="connsiteY64" fmla="*/ 667820 h 2483295"/>
              <a:gd name="connsiteX65" fmla="*/ 1177482 w 3252899"/>
              <a:gd name="connsiteY65" fmla="*/ 685850 h 2483295"/>
              <a:gd name="connsiteX66" fmla="*/ 1228998 w 3252899"/>
              <a:gd name="connsiteY66" fmla="*/ 696154 h 2483295"/>
              <a:gd name="connsiteX67" fmla="*/ 1292346 w 3252899"/>
              <a:gd name="connsiteY67" fmla="*/ 665375 h 2483295"/>
              <a:gd name="connsiteX68" fmla="*/ 1265058 w 3252899"/>
              <a:gd name="connsiteY68" fmla="*/ 634336 h 2483295"/>
              <a:gd name="connsiteX69" fmla="*/ 1326877 w 3252899"/>
              <a:gd name="connsiteY69" fmla="*/ 618881 h 2483295"/>
              <a:gd name="connsiteX70" fmla="*/ 1339023 w 3252899"/>
              <a:gd name="connsiteY70" fmla="*/ 589338 h 2483295"/>
              <a:gd name="connsiteX71" fmla="*/ 1362938 w 3252899"/>
              <a:gd name="connsiteY71" fmla="*/ 569941 h 2483295"/>
              <a:gd name="connsiteX72" fmla="*/ 1370666 w 3252899"/>
              <a:gd name="connsiteY72" fmla="*/ 536456 h 2483295"/>
              <a:gd name="connsiteX73" fmla="*/ 1411878 w 3252899"/>
              <a:gd name="connsiteY73" fmla="*/ 526153 h 2483295"/>
              <a:gd name="connsiteX74" fmla="*/ 1427333 w 3252899"/>
              <a:gd name="connsiteY74" fmla="*/ 495243 h 2483295"/>
              <a:gd name="connsiteX75" fmla="*/ 1414454 w 3252899"/>
              <a:gd name="connsiteY75" fmla="*/ 466910 h 2483295"/>
              <a:gd name="connsiteX76" fmla="*/ 1445363 w 3252899"/>
              <a:gd name="connsiteY76" fmla="*/ 423122 h 2483295"/>
              <a:gd name="connsiteX77" fmla="*/ 1453145 w 3252899"/>
              <a:gd name="connsiteY77" fmla="*/ 409802 h 2483295"/>
              <a:gd name="connsiteX78" fmla="*/ 1440211 w 3252899"/>
              <a:gd name="connsiteY78" fmla="*/ 376758 h 2483295"/>
              <a:gd name="connsiteX79" fmla="*/ 1294163 w 3252899"/>
              <a:gd name="connsiteY79" fmla="*/ 316466 h 2483295"/>
              <a:gd name="connsiteX80" fmla="*/ 1205816 w 3252899"/>
              <a:gd name="connsiteY80" fmla="*/ 317515 h 2483295"/>
              <a:gd name="connsiteX81" fmla="*/ 1024046 w 3252899"/>
              <a:gd name="connsiteY81" fmla="*/ 181202 h 2483295"/>
              <a:gd name="connsiteX82" fmla="*/ 901942 w 3252899"/>
              <a:gd name="connsiteY82" fmla="*/ 137505 h 2483295"/>
              <a:gd name="connsiteX83" fmla="*/ 907027 w 3252899"/>
              <a:gd name="connsiteY83" fmla="*/ 168122 h 2483295"/>
              <a:gd name="connsiteX84" fmla="*/ 878692 w 3252899"/>
              <a:gd name="connsiteY84" fmla="*/ 178424 h 2483295"/>
              <a:gd name="connsiteX85" fmla="*/ 858086 w 3252899"/>
              <a:gd name="connsiteY85" fmla="*/ 206757 h 2483295"/>
              <a:gd name="connsiteX86" fmla="*/ 870965 w 3252899"/>
              <a:gd name="connsiteY86" fmla="*/ 245393 h 2483295"/>
              <a:gd name="connsiteX87" fmla="*/ 948237 w 3252899"/>
              <a:gd name="connsiteY87" fmla="*/ 245393 h 2483295"/>
              <a:gd name="connsiteX88" fmla="*/ 971421 w 3252899"/>
              <a:gd name="connsiteY88" fmla="*/ 299485 h 2483295"/>
              <a:gd name="connsiteX89" fmla="*/ 1010057 w 3252899"/>
              <a:gd name="connsiteY89" fmla="*/ 330394 h 2483295"/>
              <a:gd name="connsiteX90" fmla="*/ 1038391 w 3252899"/>
              <a:gd name="connsiteY90" fmla="*/ 348425 h 2483295"/>
              <a:gd name="connsiteX91" fmla="*/ 1027025 w 3252899"/>
              <a:gd name="connsiteY91" fmla="*/ 398323 h 2483295"/>
              <a:gd name="connsiteX92" fmla="*/ 981694 w 3252899"/>
              <a:gd name="connsiteY92" fmla="*/ 411532 h 2483295"/>
              <a:gd name="connsiteX93" fmla="*/ 899374 w 3252899"/>
              <a:gd name="connsiteY93" fmla="*/ 338197 h 2483295"/>
              <a:gd name="connsiteX94" fmla="*/ 783260 w 3252899"/>
              <a:gd name="connsiteY94" fmla="*/ 307404 h 2483295"/>
              <a:gd name="connsiteX0" fmla="*/ 795446 w 3252899"/>
              <a:gd name="connsiteY0" fmla="*/ 390752 h 2483295"/>
              <a:gd name="connsiteX1" fmla="*/ 854663 w 3252899"/>
              <a:gd name="connsiteY1" fmla="*/ 447902 h 2483295"/>
              <a:gd name="connsiteX2" fmla="*/ 877996 w 3252899"/>
              <a:gd name="connsiteY2" fmla="*/ 574902 h 2483295"/>
              <a:gd name="connsiteX3" fmla="*/ 833546 w 3252899"/>
              <a:gd name="connsiteY3" fmla="*/ 625702 h 2483295"/>
              <a:gd name="connsiteX4" fmla="*/ 770046 w 3252899"/>
              <a:gd name="connsiteY4" fmla="*/ 689202 h 2483295"/>
              <a:gd name="connsiteX5" fmla="*/ 725596 w 3252899"/>
              <a:gd name="connsiteY5" fmla="*/ 898752 h 2483295"/>
              <a:gd name="connsiteX6" fmla="*/ 738296 w 3252899"/>
              <a:gd name="connsiteY6" fmla="*/ 1063852 h 2483295"/>
              <a:gd name="connsiteX7" fmla="*/ 890696 w 3252899"/>
              <a:gd name="connsiteY7" fmla="*/ 1222602 h 2483295"/>
              <a:gd name="connsiteX8" fmla="*/ 763696 w 3252899"/>
              <a:gd name="connsiteY8" fmla="*/ 1324202 h 2483295"/>
              <a:gd name="connsiteX9" fmla="*/ 477946 w 3252899"/>
              <a:gd name="connsiteY9" fmla="*/ 1362302 h 2483295"/>
              <a:gd name="connsiteX10" fmla="*/ 338246 w 3252899"/>
              <a:gd name="connsiteY10" fmla="*/ 1470252 h 2483295"/>
              <a:gd name="connsiteX11" fmla="*/ 306496 w 3252899"/>
              <a:gd name="connsiteY11" fmla="*/ 1521052 h 2483295"/>
              <a:gd name="connsiteX12" fmla="*/ 293796 w 3252899"/>
              <a:gd name="connsiteY12" fmla="*/ 1622652 h 2483295"/>
              <a:gd name="connsiteX13" fmla="*/ 306496 w 3252899"/>
              <a:gd name="connsiteY13" fmla="*/ 1686152 h 2483295"/>
              <a:gd name="connsiteX14" fmla="*/ 810 w 3252899"/>
              <a:gd name="connsiteY14" fmla="*/ 2036731 h 2483295"/>
              <a:gd name="connsiteX15" fmla="*/ 219220 w 3252899"/>
              <a:gd name="connsiteY15" fmla="*/ 2176875 h 2483295"/>
              <a:gd name="connsiteX16" fmla="*/ 284197 w 3252899"/>
              <a:gd name="connsiteY16" fmla="*/ 2251597 h 2483295"/>
              <a:gd name="connsiteX17" fmla="*/ 261750 w 3252899"/>
              <a:gd name="connsiteY17" fmla="*/ 2350096 h 2483295"/>
              <a:gd name="connsiteX18" fmla="*/ 566846 w 3252899"/>
              <a:gd name="connsiteY18" fmla="*/ 2289402 h 2483295"/>
              <a:gd name="connsiteX19" fmla="*/ 801796 w 3252899"/>
              <a:gd name="connsiteY19" fmla="*/ 2346552 h 2483295"/>
              <a:gd name="connsiteX20" fmla="*/ 1335196 w 3252899"/>
              <a:gd name="connsiteY20" fmla="*/ 2479902 h 2483295"/>
              <a:gd name="connsiteX21" fmla="*/ 1824146 w 3252899"/>
              <a:gd name="connsiteY21" fmla="*/ 2441802 h 2483295"/>
              <a:gd name="connsiteX22" fmla="*/ 2274996 w 3252899"/>
              <a:gd name="connsiteY22" fmla="*/ 2422752 h 2483295"/>
              <a:gd name="connsiteX23" fmla="*/ 2548046 w 3252899"/>
              <a:gd name="connsiteY23" fmla="*/ 2429102 h 2483295"/>
              <a:gd name="connsiteX24" fmla="*/ 2871896 w 3252899"/>
              <a:gd name="connsiteY24" fmla="*/ 2187802 h 2483295"/>
              <a:gd name="connsiteX25" fmla="*/ 2833796 w 3252899"/>
              <a:gd name="connsiteY25" fmla="*/ 2016352 h 2483295"/>
              <a:gd name="connsiteX26" fmla="*/ 2948096 w 3252899"/>
              <a:gd name="connsiteY26" fmla="*/ 1787752 h 2483295"/>
              <a:gd name="connsiteX27" fmla="*/ 3252896 w 3252899"/>
              <a:gd name="connsiteY27" fmla="*/ 1533752 h 2483295"/>
              <a:gd name="connsiteX28" fmla="*/ 2941746 w 3252899"/>
              <a:gd name="connsiteY28" fmla="*/ 1216252 h 2483295"/>
              <a:gd name="connsiteX29" fmla="*/ 2732196 w 3252899"/>
              <a:gd name="connsiteY29" fmla="*/ 1032102 h 2483295"/>
              <a:gd name="connsiteX30" fmla="*/ 2617896 w 3252899"/>
              <a:gd name="connsiteY30" fmla="*/ 676502 h 2483295"/>
              <a:gd name="connsiteX31" fmla="*/ 2332146 w 3252899"/>
              <a:gd name="connsiteY31" fmla="*/ 390752 h 2483295"/>
              <a:gd name="connsiteX32" fmla="*/ 2316559 w 3252899"/>
              <a:gd name="connsiteY32" fmla="*/ 239779 h 2483295"/>
              <a:gd name="connsiteX33" fmla="*/ 2294928 w 3252899"/>
              <a:gd name="connsiteY33" fmla="*/ 179567 h 2483295"/>
              <a:gd name="connsiteX34" fmla="*/ 2209355 w 3252899"/>
              <a:gd name="connsiteY34" fmla="*/ 128223 h 2483295"/>
              <a:gd name="connsiteX35" fmla="*/ 2177572 w 3252899"/>
              <a:gd name="connsiteY35" fmla="*/ 96440 h 2483295"/>
              <a:gd name="connsiteX36" fmla="*/ 2204466 w 3252899"/>
              <a:gd name="connsiteY36" fmla="*/ 54876 h 2483295"/>
              <a:gd name="connsiteX37" fmla="*/ 2187114 w 3252899"/>
              <a:gd name="connsiteY37" fmla="*/ 26256 h 2483295"/>
              <a:gd name="connsiteX38" fmla="*/ 1985327 w 3252899"/>
              <a:gd name="connsiteY38" fmla="*/ 464777 h 2483295"/>
              <a:gd name="connsiteX39" fmla="*/ 1893548 w 3252899"/>
              <a:gd name="connsiteY39" fmla="*/ 539033 h 2483295"/>
              <a:gd name="connsiteX40" fmla="*/ 1867790 w 3252899"/>
              <a:gd name="connsiteY40" fmla="*/ 541608 h 2483295"/>
              <a:gd name="connsiteX41" fmla="*/ 1834305 w 3252899"/>
              <a:gd name="connsiteY41" fmla="*/ 541608 h 2483295"/>
              <a:gd name="connsiteX42" fmla="*/ 1775062 w 3252899"/>
              <a:gd name="connsiteY42" fmla="*/ 513274 h 2483295"/>
              <a:gd name="connsiteX43" fmla="*/ 1780214 w 3252899"/>
              <a:gd name="connsiteY43" fmla="*/ 459183 h 2483295"/>
              <a:gd name="connsiteX44" fmla="*/ 1785366 w 3252899"/>
              <a:gd name="connsiteY44" fmla="*/ 420546 h 2483295"/>
              <a:gd name="connsiteX45" fmla="*/ 1713316 w 3252899"/>
              <a:gd name="connsiteY45" fmla="*/ 333370 h 2483295"/>
              <a:gd name="connsiteX46" fmla="*/ 1677183 w 3252899"/>
              <a:gd name="connsiteY46" fmla="*/ 325242 h 2483295"/>
              <a:gd name="connsiteX47" fmla="*/ 1543242 w 3252899"/>
              <a:gd name="connsiteY47" fmla="*/ 358727 h 2483295"/>
              <a:gd name="connsiteX48" fmla="*/ 1532939 w 3252899"/>
              <a:gd name="connsiteY48" fmla="*/ 379334 h 2483295"/>
              <a:gd name="connsiteX49" fmla="*/ 1517485 w 3252899"/>
              <a:gd name="connsiteY49" fmla="*/ 417970 h 2483295"/>
              <a:gd name="connsiteX50" fmla="*/ 1549178 w 3252899"/>
              <a:gd name="connsiteY50" fmla="*/ 463942 h 2483295"/>
              <a:gd name="connsiteX51" fmla="*/ 1558698 w 3252899"/>
              <a:gd name="connsiteY51" fmla="*/ 500396 h 2483295"/>
              <a:gd name="connsiteX52" fmla="*/ 1538091 w 3252899"/>
              <a:gd name="connsiteY52" fmla="*/ 528728 h 2483295"/>
              <a:gd name="connsiteX53" fmla="*/ 1478795 w 3252899"/>
              <a:gd name="connsiteY53" fmla="*/ 576942 h 2483295"/>
              <a:gd name="connsiteX54" fmla="*/ 1437636 w 3252899"/>
              <a:gd name="connsiteY54" fmla="*/ 647214 h 2483295"/>
              <a:gd name="connsiteX55" fmla="*/ 1407422 w 3252899"/>
              <a:gd name="connsiteY55" fmla="*/ 648991 h 2483295"/>
              <a:gd name="connsiteX56" fmla="*/ 1355211 w 3252899"/>
              <a:gd name="connsiteY56" fmla="*/ 672972 h 2483295"/>
              <a:gd name="connsiteX57" fmla="*/ 1334605 w 3252899"/>
              <a:gd name="connsiteY57" fmla="*/ 729640 h 2483295"/>
              <a:gd name="connsiteX58" fmla="*/ 1313999 w 3252899"/>
              <a:gd name="connsiteY58" fmla="*/ 721912 h 2483295"/>
              <a:gd name="connsiteX59" fmla="*/ 1272786 w 3252899"/>
              <a:gd name="connsiteY59" fmla="*/ 714184 h 2483295"/>
              <a:gd name="connsiteX60" fmla="*/ 1182634 w 3252899"/>
              <a:gd name="connsiteY60" fmla="*/ 714183 h 2483295"/>
              <a:gd name="connsiteX61" fmla="*/ 1130976 w 3252899"/>
              <a:gd name="connsiteY61" fmla="*/ 700525 h 2483295"/>
              <a:gd name="connsiteX62" fmla="*/ 1071876 w 3252899"/>
              <a:gd name="connsiteY62" fmla="*/ 678123 h 2483295"/>
              <a:gd name="connsiteX63" fmla="*/ 1102784 w 3252899"/>
              <a:gd name="connsiteY63" fmla="*/ 654941 h 2483295"/>
              <a:gd name="connsiteX64" fmla="*/ 1172332 w 3252899"/>
              <a:gd name="connsiteY64" fmla="*/ 667820 h 2483295"/>
              <a:gd name="connsiteX65" fmla="*/ 1177482 w 3252899"/>
              <a:gd name="connsiteY65" fmla="*/ 685850 h 2483295"/>
              <a:gd name="connsiteX66" fmla="*/ 1228998 w 3252899"/>
              <a:gd name="connsiteY66" fmla="*/ 696154 h 2483295"/>
              <a:gd name="connsiteX67" fmla="*/ 1292346 w 3252899"/>
              <a:gd name="connsiteY67" fmla="*/ 665375 h 2483295"/>
              <a:gd name="connsiteX68" fmla="*/ 1265058 w 3252899"/>
              <a:gd name="connsiteY68" fmla="*/ 634336 h 2483295"/>
              <a:gd name="connsiteX69" fmla="*/ 1326877 w 3252899"/>
              <a:gd name="connsiteY69" fmla="*/ 618881 h 2483295"/>
              <a:gd name="connsiteX70" fmla="*/ 1339023 w 3252899"/>
              <a:gd name="connsiteY70" fmla="*/ 589338 h 2483295"/>
              <a:gd name="connsiteX71" fmla="*/ 1362938 w 3252899"/>
              <a:gd name="connsiteY71" fmla="*/ 569941 h 2483295"/>
              <a:gd name="connsiteX72" fmla="*/ 1370666 w 3252899"/>
              <a:gd name="connsiteY72" fmla="*/ 536456 h 2483295"/>
              <a:gd name="connsiteX73" fmla="*/ 1411878 w 3252899"/>
              <a:gd name="connsiteY73" fmla="*/ 526153 h 2483295"/>
              <a:gd name="connsiteX74" fmla="*/ 1427333 w 3252899"/>
              <a:gd name="connsiteY74" fmla="*/ 495243 h 2483295"/>
              <a:gd name="connsiteX75" fmla="*/ 1414454 w 3252899"/>
              <a:gd name="connsiteY75" fmla="*/ 466910 h 2483295"/>
              <a:gd name="connsiteX76" fmla="*/ 1445363 w 3252899"/>
              <a:gd name="connsiteY76" fmla="*/ 423122 h 2483295"/>
              <a:gd name="connsiteX77" fmla="*/ 1453145 w 3252899"/>
              <a:gd name="connsiteY77" fmla="*/ 409802 h 2483295"/>
              <a:gd name="connsiteX78" fmla="*/ 1440211 w 3252899"/>
              <a:gd name="connsiteY78" fmla="*/ 376758 h 2483295"/>
              <a:gd name="connsiteX79" fmla="*/ 1294163 w 3252899"/>
              <a:gd name="connsiteY79" fmla="*/ 316466 h 2483295"/>
              <a:gd name="connsiteX80" fmla="*/ 1205816 w 3252899"/>
              <a:gd name="connsiteY80" fmla="*/ 317515 h 2483295"/>
              <a:gd name="connsiteX81" fmla="*/ 1024046 w 3252899"/>
              <a:gd name="connsiteY81" fmla="*/ 181202 h 2483295"/>
              <a:gd name="connsiteX82" fmla="*/ 901942 w 3252899"/>
              <a:gd name="connsiteY82" fmla="*/ 137505 h 2483295"/>
              <a:gd name="connsiteX83" fmla="*/ 907027 w 3252899"/>
              <a:gd name="connsiteY83" fmla="*/ 168122 h 2483295"/>
              <a:gd name="connsiteX84" fmla="*/ 878692 w 3252899"/>
              <a:gd name="connsiteY84" fmla="*/ 178424 h 2483295"/>
              <a:gd name="connsiteX85" fmla="*/ 858086 w 3252899"/>
              <a:gd name="connsiteY85" fmla="*/ 206757 h 2483295"/>
              <a:gd name="connsiteX86" fmla="*/ 870965 w 3252899"/>
              <a:gd name="connsiteY86" fmla="*/ 245393 h 2483295"/>
              <a:gd name="connsiteX87" fmla="*/ 948237 w 3252899"/>
              <a:gd name="connsiteY87" fmla="*/ 245393 h 2483295"/>
              <a:gd name="connsiteX88" fmla="*/ 971421 w 3252899"/>
              <a:gd name="connsiteY88" fmla="*/ 299485 h 2483295"/>
              <a:gd name="connsiteX89" fmla="*/ 1010057 w 3252899"/>
              <a:gd name="connsiteY89" fmla="*/ 330394 h 2483295"/>
              <a:gd name="connsiteX90" fmla="*/ 1038391 w 3252899"/>
              <a:gd name="connsiteY90" fmla="*/ 348425 h 2483295"/>
              <a:gd name="connsiteX91" fmla="*/ 1027025 w 3252899"/>
              <a:gd name="connsiteY91" fmla="*/ 398323 h 2483295"/>
              <a:gd name="connsiteX92" fmla="*/ 981694 w 3252899"/>
              <a:gd name="connsiteY92" fmla="*/ 411532 h 2483295"/>
              <a:gd name="connsiteX93" fmla="*/ 899374 w 3252899"/>
              <a:gd name="connsiteY93" fmla="*/ 338197 h 2483295"/>
              <a:gd name="connsiteX94" fmla="*/ 783260 w 3252899"/>
              <a:gd name="connsiteY94" fmla="*/ 307404 h 2483295"/>
              <a:gd name="connsiteX0" fmla="*/ 795446 w 3252899"/>
              <a:gd name="connsiteY0" fmla="*/ 390752 h 2483295"/>
              <a:gd name="connsiteX1" fmla="*/ 854663 w 3252899"/>
              <a:gd name="connsiteY1" fmla="*/ 447902 h 2483295"/>
              <a:gd name="connsiteX2" fmla="*/ 877996 w 3252899"/>
              <a:gd name="connsiteY2" fmla="*/ 574902 h 2483295"/>
              <a:gd name="connsiteX3" fmla="*/ 833546 w 3252899"/>
              <a:gd name="connsiteY3" fmla="*/ 625702 h 2483295"/>
              <a:gd name="connsiteX4" fmla="*/ 770046 w 3252899"/>
              <a:gd name="connsiteY4" fmla="*/ 689202 h 2483295"/>
              <a:gd name="connsiteX5" fmla="*/ 725596 w 3252899"/>
              <a:gd name="connsiteY5" fmla="*/ 898752 h 2483295"/>
              <a:gd name="connsiteX6" fmla="*/ 738296 w 3252899"/>
              <a:gd name="connsiteY6" fmla="*/ 1063852 h 2483295"/>
              <a:gd name="connsiteX7" fmla="*/ 890696 w 3252899"/>
              <a:gd name="connsiteY7" fmla="*/ 1222602 h 2483295"/>
              <a:gd name="connsiteX8" fmla="*/ 763696 w 3252899"/>
              <a:gd name="connsiteY8" fmla="*/ 1324202 h 2483295"/>
              <a:gd name="connsiteX9" fmla="*/ 477946 w 3252899"/>
              <a:gd name="connsiteY9" fmla="*/ 1362302 h 2483295"/>
              <a:gd name="connsiteX10" fmla="*/ 338246 w 3252899"/>
              <a:gd name="connsiteY10" fmla="*/ 1470252 h 2483295"/>
              <a:gd name="connsiteX11" fmla="*/ 306496 w 3252899"/>
              <a:gd name="connsiteY11" fmla="*/ 1521052 h 2483295"/>
              <a:gd name="connsiteX12" fmla="*/ 293796 w 3252899"/>
              <a:gd name="connsiteY12" fmla="*/ 1622652 h 2483295"/>
              <a:gd name="connsiteX13" fmla="*/ 306496 w 3252899"/>
              <a:gd name="connsiteY13" fmla="*/ 1686152 h 2483295"/>
              <a:gd name="connsiteX14" fmla="*/ 810 w 3252899"/>
              <a:gd name="connsiteY14" fmla="*/ 2036731 h 2483295"/>
              <a:gd name="connsiteX15" fmla="*/ 219220 w 3252899"/>
              <a:gd name="connsiteY15" fmla="*/ 2176875 h 2483295"/>
              <a:gd name="connsiteX16" fmla="*/ 284197 w 3252899"/>
              <a:gd name="connsiteY16" fmla="*/ 2251597 h 2483295"/>
              <a:gd name="connsiteX17" fmla="*/ 261750 w 3252899"/>
              <a:gd name="connsiteY17" fmla="*/ 2350096 h 2483295"/>
              <a:gd name="connsiteX18" fmla="*/ 566846 w 3252899"/>
              <a:gd name="connsiteY18" fmla="*/ 2289402 h 2483295"/>
              <a:gd name="connsiteX19" fmla="*/ 801796 w 3252899"/>
              <a:gd name="connsiteY19" fmla="*/ 2346552 h 2483295"/>
              <a:gd name="connsiteX20" fmla="*/ 1335196 w 3252899"/>
              <a:gd name="connsiteY20" fmla="*/ 2479902 h 2483295"/>
              <a:gd name="connsiteX21" fmla="*/ 1824146 w 3252899"/>
              <a:gd name="connsiteY21" fmla="*/ 2441802 h 2483295"/>
              <a:gd name="connsiteX22" fmla="*/ 2274996 w 3252899"/>
              <a:gd name="connsiteY22" fmla="*/ 2422752 h 2483295"/>
              <a:gd name="connsiteX23" fmla="*/ 2548046 w 3252899"/>
              <a:gd name="connsiteY23" fmla="*/ 2429102 h 2483295"/>
              <a:gd name="connsiteX24" fmla="*/ 2871896 w 3252899"/>
              <a:gd name="connsiteY24" fmla="*/ 2187802 h 2483295"/>
              <a:gd name="connsiteX25" fmla="*/ 2833796 w 3252899"/>
              <a:gd name="connsiteY25" fmla="*/ 2016352 h 2483295"/>
              <a:gd name="connsiteX26" fmla="*/ 2948096 w 3252899"/>
              <a:gd name="connsiteY26" fmla="*/ 1787752 h 2483295"/>
              <a:gd name="connsiteX27" fmla="*/ 3252896 w 3252899"/>
              <a:gd name="connsiteY27" fmla="*/ 1533752 h 2483295"/>
              <a:gd name="connsiteX28" fmla="*/ 2941746 w 3252899"/>
              <a:gd name="connsiteY28" fmla="*/ 1216252 h 2483295"/>
              <a:gd name="connsiteX29" fmla="*/ 2732196 w 3252899"/>
              <a:gd name="connsiteY29" fmla="*/ 1032102 h 2483295"/>
              <a:gd name="connsiteX30" fmla="*/ 2617896 w 3252899"/>
              <a:gd name="connsiteY30" fmla="*/ 676502 h 2483295"/>
              <a:gd name="connsiteX31" fmla="*/ 2332146 w 3252899"/>
              <a:gd name="connsiteY31" fmla="*/ 390752 h 2483295"/>
              <a:gd name="connsiteX32" fmla="*/ 2316559 w 3252899"/>
              <a:gd name="connsiteY32" fmla="*/ 239779 h 2483295"/>
              <a:gd name="connsiteX33" fmla="*/ 2285148 w 3252899"/>
              <a:gd name="connsiteY33" fmla="*/ 194237 h 2483295"/>
              <a:gd name="connsiteX34" fmla="*/ 2209355 w 3252899"/>
              <a:gd name="connsiteY34" fmla="*/ 128223 h 2483295"/>
              <a:gd name="connsiteX35" fmla="*/ 2177572 w 3252899"/>
              <a:gd name="connsiteY35" fmla="*/ 96440 h 2483295"/>
              <a:gd name="connsiteX36" fmla="*/ 2204466 w 3252899"/>
              <a:gd name="connsiteY36" fmla="*/ 54876 h 2483295"/>
              <a:gd name="connsiteX37" fmla="*/ 2187114 w 3252899"/>
              <a:gd name="connsiteY37" fmla="*/ 26256 h 2483295"/>
              <a:gd name="connsiteX38" fmla="*/ 1985327 w 3252899"/>
              <a:gd name="connsiteY38" fmla="*/ 464777 h 2483295"/>
              <a:gd name="connsiteX39" fmla="*/ 1893548 w 3252899"/>
              <a:gd name="connsiteY39" fmla="*/ 539033 h 2483295"/>
              <a:gd name="connsiteX40" fmla="*/ 1867790 w 3252899"/>
              <a:gd name="connsiteY40" fmla="*/ 541608 h 2483295"/>
              <a:gd name="connsiteX41" fmla="*/ 1834305 w 3252899"/>
              <a:gd name="connsiteY41" fmla="*/ 541608 h 2483295"/>
              <a:gd name="connsiteX42" fmla="*/ 1775062 w 3252899"/>
              <a:gd name="connsiteY42" fmla="*/ 513274 h 2483295"/>
              <a:gd name="connsiteX43" fmla="*/ 1780214 w 3252899"/>
              <a:gd name="connsiteY43" fmla="*/ 459183 h 2483295"/>
              <a:gd name="connsiteX44" fmla="*/ 1785366 w 3252899"/>
              <a:gd name="connsiteY44" fmla="*/ 420546 h 2483295"/>
              <a:gd name="connsiteX45" fmla="*/ 1713316 w 3252899"/>
              <a:gd name="connsiteY45" fmla="*/ 333370 h 2483295"/>
              <a:gd name="connsiteX46" fmla="*/ 1677183 w 3252899"/>
              <a:gd name="connsiteY46" fmla="*/ 325242 h 2483295"/>
              <a:gd name="connsiteX47" fmla="*/ 1543242 w 3252899"/>
              <a:gd name="connsiteY47" fmla="*/ 358727 h 2483295"/>
              <a:gd name="connsiteX48" fmla="*/ 1532939 w 3252899"/>
              <a:gd name="connsiteY48" fmla="*/ 379334 h 2483295"/>
              <a:gd name="connsiteX49" fmla="*/ 1517485 w 3252899"/>
              <a:gd name="connsiteY49" fmla="*/ 417970 h 2483295"/>
              <a:gd name="connsiteX50" fmla="*/ 1549178 w 3252899"/>
              <a:gd name="connsiteY50" fmla="*/ 463942 h 2483295"/>
              <a:gd name="connsiteX51" fmla="*/ 1558698 w 3252899"/>
              <a:gd name="connsiteY51" fmla="*/ 500396 h 2483295"/>
              <a:gd name="connsiteX52" fmla="*/ 1538091 w 3252899"/>
              <a:gd name="connsiteY52" fmla="*/ 528728 h 2483295"/>
              <a:gd name="connsiteX53" fmla="*/ 1478795 w 3252899"/>
              <a:gd name="connsiteY53" fmla="*/ 576942 h 2483295"/>
              <a:gd name="connsiteX54" fmla="*/ 1437636 w 3252899"/>
              <a:gd name="connsiteY54" fmla="*/ 647214 h 2483295"/>
              <a:gd name="connsiteX55" fmla="*/ 1407422 w 3252899"/>
              <a:gd name="connsiteY55" fmla="*/ 648991 h 2483295"/>
              <a:gd name="connsiteX56" fmla="*/ 1355211 w 3252899"/>
              <a:gd name="connsiteY56" fmla="*/ 672972 h 2483295"/>
              <a:gd name="connsiteX57" fmla="*/ 1334605 w 3252899"/>
              <a:gd name="connsiteY57" fmla="*/ 729640 h 2483295"/>
              <a:gd name="connsiteX58" fmla="*/ 1313999 w 3252899"/>
              <a:gd name="connsiteY58" fmla="*/ 721912 h 2483295"/>
              <a:gd name="connsiteX59" fmla="*/ 1272786 w 3252899"/>
              <a:gd name="connsiteY59" fmla="*/ 714184 h 2483295"/>
              <a:gd name="connsiteX60" fmla="*/ 1182634 w 3252899"/>
              <a:gd name="connsiteY60" fmla="*/ 714183 h 2483295"/>
              <a:gd name="connsiteX61" fmla="*/ 1130976 w 3252899"/>
              <a:gd name="connsiteY61" fmla="*/ 700525 h 2483295"/>
              <a:gd name="connsiteX62" fmla="*/ 1071876 w 3252899"/>
              <a:gd name="connsiteY62" fmla="*/ 678123 h 2483295"/>
              <a:gd name="connsiteX63" fmla="*/ 1102784 w 3252899"/>
              <a:gd name="connsiteY63" fmla="*/ 654941 h 2483295"/>
              <a:gd name="connsiteX64" fmla="*/ 1172332 w 3252899"/>
              <a:gd name="connsiteY64" fmla="*/ 667820 h 2483295"/>
              <a:gd name="connsiteX65" fmla="*/ 1177482 w 3252899"/>
              <a:gd name="connsiteY65" fmla="*/ 685850 h 2483295"/>
              <a:gd name="connsiteX66" fmla="*/ 1228998 w 3252899"/>
              <a:gd name="connsiteY66" fmla="*/ 696154 h 2483295"/>
              <a:gd name="connsiteX67" fmla="*/ 1292346 w 3252899"/>
              <a:gd name="connsiteY67" fmla="*/ 665375 h 2483295"/>
              <a:gd name="connsiteX68" fmla="*/ 1265058 w 3252899"/>
              <a:gd name="connsiteY68" fmla="*/ 634336 h 2483295"/>
              <a:gd name="connsiteX69" fmla="*/ 1326877 w 3252899"/>
              <a:gd name="connsiteY69" fmla="*/ 618881 h 2483295"/>
              <a:gd name="connsiteX70" fmla="*/ 1339023 w 3252899"/>
              <a:gd name="connsiteY70" fmla="*/ 589338 h 2483295"/>
              <a:gd name="connsiteX71" fmla="*/ 1362938 w 3252899"/>
              <a:gd name="connsiteY71" fmla="*/ 569941 h 2483295"/>
              <a:gd name="connsiteX72" fmla="*/ 1370666 w 3252899"/>
              <a:gd name="connsiteY72" fmla="*/ 536456 h 2483295"/>
              <a:gd name="connsiteX73" fmla="*/ 1411878 w 3252899"/>
              <a:gd name="connsiteY73" fmla="*/ 526153 h 2483295"/>
              <a:gd name="connsiteX74" fmla="*/ 1427333 w 3252899"/>
              <a:gd name="connsiteY74" fmla="*/ 495243 h 2483295"/>
              <a:gd name="connsiteX75" fmla="*/ 1414454 w 3252899"/>
              <a:gd name="connsiteY75" fmla="*/ 466910 h 2483295"/>
              <a:gd name="connsiteX76" fmla="*/ 1445363 w 3252899"/>
              <a:gd name="connsiteY76" fmla="*/ 423122 h 2483295"/>
              <a:gd name="connsiteX77" fmla="*/ 1453145 w 3252899"/>
              <a:gd name="connsiteY77" fmla="*/ 409802 h 2483295"/>
              <a:gd name="connsiteX78" fmla="*/ 1440211 w 3252899"/>
              <a:gd name="connsiteY78" fmla="*/ 376758 h 2483295"/>
              <a:gd name="connsiteX79" fmla="*/ 1294163 w 3252899"/>
              <a:gd name="connsiteY79" fmla="*/ 316466 h 2483295"/>
              <a:gd name="connsiteX80" fmla="*/ 1205816 w 3252899"/>
              <a:gd name="connsiteY80" fmla="*/ 317515 h 2483295"/>
              <a:gd name="connsiteX81" fmla="*/ 1024046 w 3252899"/>
              <a:gd name="connsiteY81" fmla="*/ 181202 h 2483295"/>
              <a:gd name="connsiteX82" fmla="*/ 901942 w 3252899"/>
              <a:gd name="connsiteY82" fmla="*/ 137505 h 2483295"/>
              <a:gd name="connsiteX83" fmla="*/ 907027 w 3252899"/>
              <a:gd name="connsiteY83" fmla="*/ 168122 h 2483295"/>
              <a:gd name="connsiteX84" fmla="*/ 878692 w 3252899"/>
              <a:gd name="connsiteY84" fmla="*/ 178424 h 2483295"/>
              <a:gd name="connsiteX85" fmla="*/ 858086 w 3252899"/>
              <a:gd name="connsiteY85" fmla="*/ 206757 h 2483295"/>
              <a:gd name="connsiteX86" fmla="*/ 870965 w 3252899"/>
              <a:gd name="connsiteY86" fmla="*/ 245393 h 2483295"/>
              <a:gd name="connsiteX87" fmla="*/ 948237 w 3252899"/>
              <a:gd name="connsiteY87" fmla="*/ 245393 h 2483295"/>
              <a:gd name="connsiteX88" fmla="*/ 971421 w 3252899"/>
              <a:gd name="connsiteY88" fmla="*/ 299485 h 2483295"/>
              <a:gd name="connsiteX89" fmla="*/ 1010057 w 3252899"/>
              <a:gd name="connsiteY89" fmla="*/ 330394 h 2483295"/>
              <a:gd name="connsiteX90" fmla="*/ 1038391 w 3252899"/>
              <a:gd name="connsiteY90" fmla="*/ 348425 h 2483295"/>
              <a:gd name="connsiteX91" fmla="*/ 1027025 w 3252899"/>
              <a:gd name="connsiteY91" fmla="*/ 398323 h 2483295"/>
              <a:gd name="connsiteX92" fmla="*/ 981694 w 3252899"/>
              <a:gd name="connsiteY92" fmla="*/ 411532 h 2483295"/>
              <a:gd name="connsiteX93" fmla="*/ 899374 w 3252899"/>
              <a:gd name="connsiteY93" fmla="*/ 338197 h 2483295"/>
              <a:gd name="connsiteX94" fmla="*/ 783260 w 3252899"/>
              <a:gd name="connsiteY94" fmla="*/ 307404 h 248329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85148 w 3252899"/>
              <a:gd name="connsiteY33" fmla="*/ 169107 h 2458165"/>
              <a:gd name="connsiteX34" fmla="*/ 2209355 w 3252899"/>
              <a:gd name="connsiteY34" fmla="*/ 103093 h 2458165"/>
              <a:gd name="connsiteX35" fmla="*/ 2177572 w 3252899"/>
              <a:gd name="connsiteY35" fmla="*/ 71310 h 2458165"/>
              <a:gd name="connsiteX36" fmla="*/ 2204466 w 3252899"/>
              <a:gd name="connsiteY36" fmla="*/ 29746 h 2458165"/>
              <a:gd name="connsiteX37" fmla="*/ 2187114 w 3252899"/>
              <a:gd name="connsiteY37" fmla="*/ 1126 h 2458165"/>
              <a:gd name="connsiteX38" fmla="*/ 2136008 w 3252899"/>
              <a:gd name="connsiteY38" fmla="*/ 68865 h 2458165"/>
              <a:gd name="connsiteX39" fmla="*/ 1985327 w 3252899"/>
              <a:gd name="connsiteY39" fmla="*/ 439647 h 2458165"/>
              <a:gd name="connsiteX40" fmla="*/ 1893548 w 3252899"/>
              <a:gd name="connsiteY40" fmla="*/ 513903 h 2458165"/>
              <a:gd name="connsiteX41" fmla="*/ 1867790 w 3252899"/>
              <a:gd name="connsiteY41" fmla="*/ 516478 h 2458165"/>
              <a:gd name="connsiteX42" fmla="*/ 1834305 w 3252899"/>
              <a:gd name="connsiteY42" fmla="*/ 516478 h 2458165"/>
              <a:gd name="connsiteX43" fmla="*/ 1775062 w 3252899"/>
              <a:gd name="connsiteY43" fmla="*/ 488144 h 2458165"/>
              <a:gd name="connsiteX44" fmla="*/ 1780214 w 3252899"/>
              <a:gd name="connsiteY44" fmla="*/ 434053 h 2458165"/>
              <a:gd name="connsiteX45" fmla="*/ 1785366 w 3252899"/>
              <a:gd name="connsiteY45" fmla="*/ 395416 h 2458165"/>
              <a:gd name="connsiteX46" fmla="*/ 1713316 w 3252899"/>
              <a:gd name="connsiteY46" fmla="*/ 308240 h 2458165"/>
              <a:gd name="connsiteX47" fmla="*/ 1677183 w 3252899"/>
              <a:gd name="connsiteY47" fmla="*/ 300112 h 2458165"/>
              <a:gd name="connsiteX48" fmla="*/ 1543242 w 3252899"/>
              <a:gd name="connsiteY48" fmla="*/ 333597 h 2458165"/>
              <a:gd name="connsiteX49" fmla="*/ 1532939 w 3252899"/>
              <a:gd name="connsiteY49" fmla="*/ 354204 h 2458165"/>
              <a:gd name="connsiteX50" fmla="*/ 1517485 w 3252899"/>
              <a:gd name="connsiteY50" fmla="*/ 392840 h 2458165"/>
              <a:gd name="connsiteX51" fmla="*/ 1549178 w 3252899"/>
              <a:gd name="connsiteY51" fmla="*/ 438812 h 2458165"/>
              <a:gd name="connsiteX52" fmla="*/ 1558698 w 3252899"/>
              <a:gd name="connsiteY52" fmla="*/ 475266 h 2458165"/>
              <a:gd name="connsiteX53" fmla="*/ 1538091 w 3252899"/>
              <a:gd name="connsiteY53" fmla="*/ 503598 h 2458165"/>
              <a:gd name="connsiteX54" fmla="*/ 1478795 w 3252899"/>
              <a:gd name="connsiteY54" fmla="*/ 551812 h 2458165"/>
              <a:gd name="connsiteX55" fmla="*/ 1437636 w 3252899"/>
              <a:gd name="connsiteY55" fmla="*/ 622084 h 2458165"/>
              <a:gd name="connsiteX56" fmla="*/ 1407422 w 3252899"/>
              <a:gd name="connsiteY56" fmla="*/ 623861 h 2458165"/>
              <a:gd name="connsiteX57" fmla="*/ 1355211 w 3252899"/>
              <a:gd name="connsiteY57" fmla="*/ 647842 h 2458165"/>
              <a:gd name="connsiteX58" fmla="*/ 1334605 w 3252899"/>
              <a:gd name="connsiteY58" fmla="*/ 704510 h 2458165"/>
              <a:gd name="connsiteX59" fmla="*/ 1313999 w 3252899"/>
              <a:gd name="connsiteY59" fmla="*/ 696782 h 2458165"/>
              <a:gd name="connsiteX60" fmla="*/ 1272786 w 3252899"/>
              <a:gd name="connsiteY60" fmla="*/ 689054 h 2458165"/>
              <a:gd name="connsiteX61" fmla="*/ 1182634 w 3252899"/>
              <a:gd name="connsiteY61" fmla="*/ 689053 h 2458165"/>
              <a:gd name="connsiteX62" fmla="*/ 1130976 w 3252899"/>
              <a:gd name="connsiteY62" fmla="*/ 675395 h 2458165"/>
              <a:gd name="connsiteX63" fmla="*/ 1071876 w 3252899"/>
              <a:gd name="connsiteY63" fmla="*/ 652993 h 2458165"/>
              <a:gd name="connsiteX64" fmla="*/ 1102784 w 3252899"/>
              <a:gd name="connsiteY64" fmla="*/ 629811 h 2458165"/>
              <a:gd name="connsiteX65" fmla="*/ 1172332 w 3252899"/>
              <a:gd name="connsiteY65" fmla="*/ 642690 h 2458165"/>
              <a:gd name="connsiteX66" fmla="*/ 1177482 w 3252899"/>
              <a:gd name="connsiteY66" fmla="*/ 660720 h 2458165"/>
              <a:gd name="connsiteX67" fmla="*/ 1228998 w 3252899"/>
              <a:gd name="connsiteY67" fmla="*/ 671024 h 2458165"/>
              <a:gd name="connsiteX68" fmla="*/ 1292346 w 3252899"/>
              <a:gd name="connsiteY68" fmla="*/ 640245 h 2458165"/>
              <a:gd name="connsiteX69" fmla="*/ 1265058 w 3252899"/>
              <a:gd name="connsiteY69" fmla="*/ 609206 h 2458165"/>
              <a:gd name="connsiteX70" fmla="*/ 1326877 w 3252899"/>
              <a:gd name="connsiteY70" fmla="*/ 593751 h 2458165"/>
              <a:gd name="connsiteX71" fmla="*/ 1339023 w 3252899"/>
              <a:gd name="connsiteY71" fmla="*/ 564208 h 2458165"/>
              <a:gd name="connsiteX72" fmla="*/ 1362938 w 3252899"/>
              <a:gd name="connsiteY72" fmla="*/ 544811 h 2458165"/>
              <a:gd name="connsiteX73" fmla="*/ 1370666 w 3252899"/>
              <a:gd name="connsiteY73" fmla="*/ 511326 h 2458165"/>
              <a:gd name="connsiteX74" fmla="*/ 1411878 w 3252899"/>
              <a:gd name="connsiteY74" fmla="*/ 501023 h 2458165"/>
              <a:gd name="connsiteX75" fmla="*/ 1427333 w 3252899"/>
              <a:gd name="connsiteY75" fmla="*/ 470113 h 2458165"/>
              <a:gd name="connsiteX76" fmla="*/ 1414454 w 3252899"/>
              <a:gd name="connsiteY76" fmla="*/ 441780 h 2458165"/>
              <a:gd name="connsiteX77" fmla="*/ 1445363 w 3252899"/>
              <a:gd name="connsiteY77" fmla="*/ 397992 h 2458165"/>
              <a:gd name="connsiteX78" fmla="*/ 1453145 w 3252899"/>
              <a:gd name="connsiteY78" fmla="*/ 384672 h 2458165"/>
              <a:gd name="connsiteX79" fmla="*/ 1440211 w 3252899"/>
              <a:gd name="connsiteY79" fmla="*/ 351628 h 2458165"/>
              <a:gd name="connsiteX80" fmla="*/ 1294163 w 3252899"/>
              <a:gd name="connsiteY80" fmla="*/ 291336 h 2458165"/>
              <a:gd name="connsiteX81" fmla="*/ 1205816 w 3252899"/>
              <a:gd name="connsiteY81" fmla="*/ 292385 h 2458165"/>
              <a:gd name="connsiteX82" fmla="*/ 1024046 w 3252899"/>
              <a:gd name="connsiteY82" fmla="*/ 156072 h 2458165"/>
              <a:gd name="connsiteX83" fmla="*/ 901942 w 3252899"/>
              <a:gd name="connsiteY83" fmla="*/ 112375 h 2458165"/>
              <a:gd name="connsiteX84" fmla="*/ 907027 w 3252899"/>
              <a:gd name="connsiteY84" fmla="*/ 142992 h 2458165"/>
              <a:gd name="connsiteX85" fmla="*/ 878692 w 3252899"/>
              <a:gd name="connsiteY85" fmla="*/ 153294 h 2458165"/>
              <a:gd name="connsiteX86" fmla="*/ 858086 w 3252899"/>
              <a:gd name="connsiteY86" fmla="*/ 181627 h 2458165"/>
              <a:gd name="connsiteX87" fmla="*/ 870965 w 3252899"/>
              <a:gd name="connsiteY87" fmla="*/ 220263 h 2458165"/>
              <a:gd name="connsiteX88" fmla="*/ 948237 w 3252899"/>
              <a:gd name="connsiteY88" fmla="*/ 220263 h 2458165"/>
              <a:gd name="connsiteX89" fmla="*/ 971421 w 3252899"/>
              <a:gd name="connsiteY89" fmla="*/ 274355 h 2458165"/>
              <a:gd name="connsiteX90" fmla="*/ 1010057 w 3252899"/>
              <a:gd name="connsiteY90" fmla="*/ 305264 h 2458165"/>
              <a:gd name="connsiteX91" fmla="*/ 1038391 w 3252899"/>
              <a:gd name="connsiteY91" fmla="*/ 323295 h 2458165"/>
              <a:gd name="connsiteX92" fmla="*/ 1027025 w 3252899"/>
              <a:gd name="connsiteY92" fmla="*/ 373193 h 2458165"/>
              <a:gd name="connsiteX93" fmla="*/ 981694 w 3252899"/>
              <a:gd name="connsiteY93" fmla="*/ 386402 h 2458165"/>
              <a:gd name="connsiteX94" fmla="*/ 899374 w 3252899"/>
              <a:gd name="connsiteY94" fmla="*/ 313067 h 2458165"/>
              <a:gd name="connsiteX95" fmla="*/ 783260 w 3252899"/>
              <a:gd name="connsiteY95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85148 w 3252899"/>
              <a:gd name="connsiteY33" fmla="*/ 169107 h 2458165"/>
              <a:gd name="connsiteX34" fmla="*/ 2209355 w 3252899"/>
              <a:gd name="connsiteY34" fmla="*/ 103093 h 2458165"/>
              <a:gd name="connsiteX35" fmla="*/ 2177572 w 3252899"/>
              <a:gd name="connsiteY35" fmla="*/ 71310 h 2458165"/>
              <a:gd name="connsiteX36" fmla="*/ 2204466 w 3252899"/>
              <a:gd name="connsiteY36" fmla="*/ 29746 h 2458165"/>
              <a:gd name="connsiteX37" fmla="*/ 2187114 w 3252899"/>
              <a:gd name="connsiteY37" fmla="*/ 1126 h 2458165"/>
              <a:gd name="connsiteX38" fmla="*/ 2136008 w 3252899"/>
              <a:gd name="connsiteY38" fmla="*/ 68865 h 2458165"/>
              <a:gd name="connsiteX39" fmla="*/ 2077330 w 3252899"/>
              <a:gd name="connsiteY39" fmla="*/ 298688 h 2458165"/>
              <a:gd name="connsiteX40" fmla="*/ 1985327 w 3252899"/>
              <a:gd name="connsiteY40" fmla="*/ 439647 h 2458165"/>
              <a:gd name="connsiteX41" fmla="*/ 1893548 w 3252899"/>
              <a:gd name="connsiteY41" fmla="*/ 513903 h 2458165"/>
              <a:gd name="connsiteX42" fmla="*/ 1867790 w 3252899"/>
              <a:gd name="connsiteY42" fmla="*/ 516478 h 2458165"/>
              <a:gd name="connsiteX43" fmla="*/ 1834305 w 3252899"/>
              <a:gd name="connsiteY43" fmla="*/ 516478 h 2458165"/>
              <a:gd name="connsiteX44" fmla="*/ 1775062 w 3252899"/>
              <a:gd name="connsiteY44" fmla="*/ 488144 h 2458165"/>
              <a:gd name="connsiteX45" fmla="*/ 1780214 w 3252899"/>
              <a:gd name="connsiteY45" fmla="*/ 434053 h 2458165"/>
              <a:gd name="connsiteX46" fmla="*/ 1785366 w 3252899"/>
              <a:gd name="connsiteY46" fmla="*/ 395416 h 2458165"/>
              <a:gd name="connsiteX47" fmla="*/ 1713316 w 3252899"/>
              <a:gd name="connsiteY47" fmla="*/ 308240 h 2458165"/>
              <a:gd name="connsiteX48" fmla="*/ 1677183 w 3252899"/>
              <a:gd name="connsiteY48" fmla="*/ 300112 h 2458165"/>
              <a:gd name="connsiteX49" fmla="*/ 1543242 w 3252899"/>
              <a:gd name="connsiteY49" fmla="*/ 333597 h 2458165"/>
              <a:gd name="connsiteX50" fmla="*/ 1532939 w 3252899"/>
              <a:gd name="connsiteY50" fmla="*/ 354204 h 2458165"/>
              <a:gd name="connsiteX51" fmla="*/ 1517485 w 3252899"/>
              <a:gd name="connsiteY51" fmla="*/ 392840 h 2458165"/>
              <a:gd name="connsiteX52" fmla="*/ 1549178 w 3252899"/>
              <a:gd name="connsiteY52" fmla="*/ 438812 h 2458165"/>
              <a:gd name="connsiteX53" fmla="*/ 1558698 w 3252899"/>
              <a:gd name="connsiteY53" fmla="*/ 475266 h 2458165"/>
              <a:gd name="connsiteX54" fmla="*/ 1538091 w 3252899"/>
              <a:gd name="connsiteY54" fmla="*/ 503598 h 2458165"/>
              <a:gd name="connsiteX55" fmla="*/ 1478795 w 3252899"/>
              <a:gd name="connsiteY55" fmla="*/ 551812 h 2458165"/>
              <a:gd name="connsiteX56" fmla="*/ 1437636 w 3252899"/>
              <a:gd name="connsiteY56" fmla="*/ 622084 h 2458165"/>
              <a:gd name="connsiteX57" fmla="*/ 1407422 w 3252899"/>
              <a:gd name="connsiteY57" fmla="*/ 623861 h 2458165"/>
              <a:gd name="connsiteX58" fmla="*/ 1355211 w 3252899"/>
              <a:gd name="connsiteY58" fmla="*/ 647842 h 2458165"/>
              <a:gd name="connsiteX59" fmla="*/ 1334605 w 3252899"/>
              <a:gd name="connsiteY59" fmla="*/ 704510 h 2458165"/>
              <a:gd name="connsiteX60" fmla="*/ 1313999 w 3252899"/>
              <a:gd name="connsiteY60" fmla="*/ 696782 h 2458165"/>
              <a:gd name="connsiteX61" fmla="*/ 1272786 w 3252899"/>
              <a:gd name="connsiteY61" fmla="*/ 689054 h 2458165"/>
              <a:gd name="connsiteX62" fmla="*/ 1182634 w 3252899"/>
              <a:gd name="connsiteY62" fmla="*/ 689053 h 2458165"/>
              <a:gd name="connsiteX63" fmla="*/ 1130976 w 3252899"/>
              <a:gd name="connsiteY63" fmla="*/ 675395 h 2458165"/>
              <a:gd name="connsiteX64" fmla="*/ 1071876 w 3252899"/>
              <a:gd name="connsiteY64" fmla="*/ 652993 h 2458165"/>
              <a:gd name="connsiteX65" fmla="*/ 1102784 w 3252899"/>
              <a:gd name="connsiteY65" fmla="*/ 629811 h 2458165"/>
              <a:gd name="connsiteX66" fmla="*/ 1172332 w 3252899"/>
              <a:gd name="connsiteY66" fmla="*/ 642690 h 2458165"/>
              <a:gd name="connsiteX67" fmla="*/ 1177482 w 3252899"/>
              <a:gd name="connsiteY67" fmla="*/ 660720 h 2458165"/>
              <a:gd name="connsiteX68" fmla="*/ 1228998 w 3252899"/>
              <a:gd name="connsiteY68" fmla="*/ 671024 h 2458165"/>
              <a:gd name="connsiteX69" fmla="*/ 1292346 w 3252899"/>
              <a:gd name="connsiteY69" fmla="*/ 640245 h 2458165"/>
              <a:gd name="connsiteX70" fmla="*/ 1265058 w 3252899"/>
              <a:gd name="connsiteY70" fmla="*/ 609206 h 2458165"/>
              <a:gd name="connsiteX71" fmla="*/ 1326877 w 3252899"/>
              <a:gd name="connsiteY71" fmla="*/ 593751 h 2458165"/>
              <a:gd name="connsiteX72" fmla="*/ 1339023 w 3252899"/>
              <a:gd name="connsiteY72" fmla="*/ 564208 h 2458165"/>
              <a:gd name="connsiteX73" fmla="*/ 1362938 w 3252899"/>
              <a:gd name="connsiteY73" fmla="*/ 544811 h 2458165"/>
              <a:gd name="connsiteX74" fmla="*/ 1370666 w 3252899"/>
              <a:gd name="connsiteY74" fmla="*/ 511326 h 2458165"/>
              <a:gd name="connsiteX75" fmla="*/ 1411878 w 3252899"/>
              <a:gd name="connsiteY75" fmla="*/ 501023 h 2458165"/>
              <a:gd name="connsiteX76" fmla="*/ 1427333 w 3252899"/>
              <a:gd name="connsiteY76" fmla="*/ 470113 h 2458165"/>
              <a:gd name="connsiteX77" fmla="*/ 1414454 w 3252899"/>
              <a:gd name="connsiteY77" fmla="*/ 441780 h 2458165"/>
              <a:gd name="connsiteX78" fmla="*/ 1445363 w 3252899"/>
              <a:gd name="connsiteY78" fmla="*/ 397992 h 2458165"/>
              <a:gd name="connsiteX79" fmla="*/ 1453145 w 3252899"/>
              <a:gd name="connsiteY79" fmla="*/ 384672 h 2458165"/>
              <a:gd name="connsiteX80" fmla="*/ 1440211 w 3252899"/>
              <a:gd name="connsiteY80" fmla="*/ 351628 h 2458165"/>
              <a:gd name="connsiteX81" fmla="*/ 1294163 w 3252899"/>
              <a:gd name="connsiteY81" fmla="*/ 291336 h 2458165"/>
              <a:gd name="connsiteX82" fmla="*/ 1205816 w 3252899"/>
              <a:gd name="connsiteY82" fmla="*/ 292385 h 2458165"/>
              <a:gd name="connsiteX83" fmla="*/ 1024046 w 3252899"/>
              <a:gd name="connsiteY83" fmla="*/ 156072 h 2458165"/>
              <a:gd name="connsiteX84" fmla="*/ 901942 w 3252899"/>
              <a:gd name="connsiteY84" fmla="*/ 112375 h 2458165"/>
              <a:gd name="connsiteX85" fmla="*/ 907027 w 3252899"/>
              <a:gd name="connsiteY85" fmla="*/ 142992 h 2458165"/>
              <a:gd name="connsiteX86" fmla="*/ 878692 w 3252899"/>
              <a:gd name="connsiteY86" fmla="*/ 153294 h 2458165"/>
              <a:gd name="connsiteX87" fmla="*/ 858086 w 3252899"/>
              <a:gd name="connsiteY87" fmla="*/ 181627 h 2458165"/>
              <a:gd name="connsiteX88" fmla="*/ 870965 w 3252899"/>
              <a:gd name="connsiteY88" fmla="*/ 220263 h 2458165"/>
              <a:gd name="connsiteX89" fmla="*/ 948237 w 3252899"/>
              <a:gd name="connsiteY89" fmla="*/ 220263 h 2458165"/>
              <a:gd name="connsiteX90" fmla="*/ 971421 w 3252899"/>
              <a:gd name="connsiteY90" fmla="*/ 274355 h 2458165"/>
              <a:gd name="connsiteX91" fmla="*/ 1010057 w 3252899"/>
              <a:gd name="connsiteY91" fmla="*/ 305264 h 2458165"/>
              <a:gd name="connsiteX92" fmla="*/ 1038391 w 3252899"/>
              <a:gd name="connsiteY92" fmla="*/ 323295 h 2458165"/>
              <a:gd name="connsiteX93" fmla="*/ 1027025 w 3252899"/>
              <a:gd name="connsiteY93" fmla="*/ 373193 h 2458165"/>
              <a:gd name="connsiteX94" fmla="*/ 981694 w 3252899"/>
              <a:gd name="connsiteY94" fmla="*/ 386402 h 2458165"/>
              <a:gd name="connsiteX95" fmla="*/ 899374 w 3252899"/>
              <a:gd name="connsiteY95" fmla="*/ 313067 h 2458165"/>
              <a:gd name="connsiteX96" fmla="*/ 783260 w 3252899"/>
              <a:gd name="connsiteY96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85148 w 3252899"/>
              <a:gd name="connsiteY33" fmla="*/ 169107 h 2458165"/>
              <a:gd name="connsiteX34" fmla="*/ 2209355 w 3252899"/>
              <a:gd name="connsiteY34" fmla="*/ 88423 h 2458165"/>
              <a:gd name="connsiteX35" fmla="*/ 2177572 w 3252899"/>
              <a:gd name="connsiteY35" fmla="*/ 71310 h 2458165"/>
              <a:gd name="connsiteX36" fmla="*/ 2204466 w 3252899"/>
              <a:gd name="connsiteY36" fmla="*/ 29746 h 2458165"/>
              <a:gd name="connsiteX37" fmla="*/ 2187114 w 3252899"/>
              <a:gd name="connsiteY37" fmla="*/ 1126 h 2458165"/>
              <a:gd name="connsiteX38" fmla="*/ 2136008 w 3252899"/>
              <a:gd name="connsiteY38" fmla="*/ 68865 h 2458165"/>
              <a:gd name="connsiteX39" fmla="*/ 2077330 w 3252899"/>
              <a:gd name="connsiteY39" fmla="*/ 298688 h 2458165"/>
              <a:gd name="connsiteX40" fmla="*/ 1985327 w 3252899"/>
              <a:gd name="connsiteY40" fmla="*/ 439647 h 2458165"/>
              <a:gd name="connsiteX41" fmla="*/ 1893548 w 3252899"/>
              <a:gd name="connsiteY41" fmla="*/ 513903 h 2458165"/>
              <a:gd name="connsiteX42" fmla="*/ 1867790 w 3252899"/>
              <a:gd name="connsiteY42" fmla="*/ 516478 h 2458165"/>
              <a:gd name="connsiteX43" fmla="*/ 1834305 w 3252899"/>
              <a:gd name="connsiteY43" fmla="*/ 516478 h 2458165"/>
              <a:gd name="connsiteX44" fmla="*/ 1775062 w 3252899"/>
              <a:gd name="connsiteY44" fmla="*/ 488144 h 2458165"/>
              <a:gd name="connsiteX45" fmla="*/ 1780214 w 3252899"/>
              <a:gd name="connsiteY45" fmla="*/ 434053 h 2458165"/>
              <a:gd name="connsiteX46" fmla="*/ 1785366 w 3252899"/>
              <a:gd name="connsiteY46" fmla="*/ 395416 h 2458165"/>
              <a:gd name="connsiteX47" fmla="*/ 1713316 w 3252899"/>
              <a:gd name="connsiteY47" fmla="*/ 308240 h 2458165"/>
              <a:gd name="connsiteX48" fmla="*/ 1677183 w 3252899"/>
              <a:gd name="connsiteY48" fmla="*/ 300112 h 2458165"/>
              <a:gd name="connsiteX49" fmla="*/ 1543242 w 3252899"/>
              <a:gd name="connsiteY49" fmla="*/ 333597 h 2458165"/>
              <a:gd name="connsiteX50" fmla="*/ 1532939 w 3252899"/>
              <a:gd name="connsiteY50" fmla="*/ 354204 h 2458165"/>
              <a:gd name="connsiteX51" fmla="*/ 1517485 w 3252899"/>
              <a:gd name="connsiteY51" fmla="*/ 392840 h 2458165"/>
              <a:gd name="connsiteX52" fmla="*/ 1549178 w 3252899"/>
              <a:gd name="connsiteY52" fmla="*/ 438812 h 2458165"/>
              <a:gd name="connsiteX53" fmla="*/ 1558698 w 3252899"/>
              <a:gd name="connsiteY53" fmla="*/ 475266 h 2458165"/>
              <a:gd name="connsiteX54" fmla="*/ 1538091 w 3252899"/>
              <a:gd name="connsiteY54" fmla="*/ 503598 h 2458165"/>
              <a:gd name="connsiteX55" fmla="*/ 1478795 w 3252899"/>
              <a:gd name="connsiteY55" fmla="*/ 551812 h 2458165"/>
              <a:gd name="connsiteX56" fmla="*/ 1437636 w 3252899"/>
              <a:gd name="connsiteY56" fmla="*/ 622084 h 2458165"/>
              <a:gd name="connsiteX57" fmla="*/ 1407422 w 3252899"/>
              <a:gd name="connsiteY57" fmla="*/ 623861 h 2458165"/>
              <a:gd name="connsiteX58" fmla="*/ 1355211 w 3252899"/>
              <a:gd name="connsiteY58" fmla="*/ 647842 h 2458165"/>
              <a:gd name="connsiteX59" fmla="*/ 1334605 w 3252899"/>
              <a:gd name="connsiteY59" fmla="*/ 704510 h 2458165"/>
              <a:gd name="connsiteX60" fmla="*/ 1313999 w 3252899"/>
              <a:gd name="connsiteY60" fmla="*/ 696782 h 2458165"/>
              <a:gd name="connsiteX61" fmla="*/ 1272786 w 3252899"/>
              <a:gd name="connsiteY61" fmla="*/ 689054 h 2458165"/>
              <a:gd name="connsiteX62" fmla="*/ 1182634 w 3252899"/>
              <a:gd name="connsiteY62" fmla="*/ 689053 h 2458165"/>
              <a:gd name="connsiteX63" fmla="*/ 1130976 w 3252899"/>
              <a:gd name="connsiteY63" fmla="*/ 675395 h 2458165"/>
              <a:gd name="connsiteX64" fmla="*/ 1071876 w 3252899"/>
              <a:gd name="connsiteY64" fmla="*/ 652993 h 2458165"/>
              <a:gd name="connsiteX65" fmla="*/ 1102784 w 3252899"/>
              <a:gd name="connsiteY65" fmla="*/ 629811 h 2458165"/>
              <a:gd name="connsiteX66" fmla="*/ 1172332 w 3252899"/>
              <a:gd name="connsiteY66" fmla="*/ 642690 h 2458165"/>
              <a:gd name="connsiteX67" fmla="*/ 1177482 w 3252899"/>
              <a:gd name="connsiteY67" fmla="*/ 660720 h 2458165"/>
              <a:gd name="connsiteX68" fmla="*/ 1228998 w 3252899"/>
              <a:gd name="connsiteY68" fmla="*/ 671024 h 2458165"/>
              <a:gd name="connsiteX69" fmla="*/ 1292346 w 3252899"/>
              <a:gd name="connsiteY69" fmla="*/ 640245 h 2458165"/>
              <a:gd name="connsiteX70" fmla="*/ 1265058 w 3252899"/>
              <a:gd name="connsiteY70" fmla="*/ 609206 h 2458165"/>
              <a:gd name="connsiteX71" fmla="*/ 1326877 w 3252899"/>
              <a:gd name="connsiteY71" fmla="*/ 593751 h 2458165"/>
              <a:gd name="connsiteX72" fmla="*/ 1339023 w 3252899"/>
              <a:gd name="connsiteY72" fmla="*/ 564208 h 2458165"/>
              <a:gd name="connsiteX73" fmla="*/ 1362938 w 3252899"/>
              <a:gd name="connsiteY73" fmla="*/ 544811 h 2458165"/>
              <a:gd name="connsiteX74" fmla="*/ 1370666 w 3252899"/>
              <a:gd name="connsiteY74" fmla="*/ 511326 h 2458165"/>
              <a:gd name="connsiteX75" fmla="*/ 1411878 w 3252899"/>
              <a:gd name="connsiteY75" fmla="*/ 501023 h 2458165"/>
              <a:gd name="connsiteX76" fmla="*/ 1427333 w 3252899"/>
              <a:gd name="connsiteY76" fmla="*/ 470113 h 2458165"/>
              <a:gd name="connsiteX77" fmla="*/ 1414454 w 3252899"/>
              <a:gd name="connsiteY77" fmla="*/ 441780 h 2458165"/>
              <a:gd name="connsiteX78" fmla="*/ 1445363 w 3252899"/>
              <a:gd name="connsiteY78" fmla="*/ 397992 h 2458165"/>
              <a:gd name="connsiteX79" fmla="*/ 1453145 w 3252899"/>
              <a:gd name="connsiteY79" fmla="*/ 384672 h 2458165"/>
              <a:gd name="connsiteX80" fmla="*/ 1440211 w 3252899"/>
              <a:gd name="connsiteY80" fmla="*/ 351628 h 2458165"/>
              <a:gd name="connsiteX81" fmla="*/ 1294163 w 3252899"/>
              <a:gd name="connsiteY81" fmla="*/ 291336 h 2458165"/>
              <a:gd name="connsiteX82" fmla="*/ 1205816 w 3252899"/>
              <a:gd name="connsiteY82" fmla="*/ 292385 h 2458165"/>
              <a:gd name="connsiteX83" fmla="*/ 1024046 w 3252899"/>
              <a:gd name="connsiteY83" fmla="*/ 156072 h 2458165"/>
              <a:gd name="connsiteX84" fmla="*/ 901942 w 3252899"/>
              <a:gd name="connsiteY84" fmla="*/ 112375 h 2458165"/>
              <a:gd name="connsiteX85" fmla="*/ 907027 w 3252899"/>
              <a:gd name="connsiteY85" fmla="*/ 142992 h 2458165"/>
              <a:gd name="connsiteX86" fmla="*/ 878692 w 3252899"/>
              <a:gd name="connsiteY86" fmla="*/ 153294 h 2458165"/>
              <a:gd name="connsiteX87" fmla="*/ 858086 w 3252899"/>
              <a:gd name="connsiteY87" fmla="*/ 181627 h 2458165"/>
              <a:gd name="connsiteX88" fmla="*/ 870965 w 3252899"/>
              <a:gd name="connsiteY88" fmla="*/ 220263 h 2458165"/>
              <a:gd name="connsiteX89" fmla="*/ 948237 w 3252899"/>
              <a:gd name="connsiteY89" fmla="*/ 220263 h 2458165"/>
              <a:gd name="connsiteX90" fmla="*/ 971421 w 3252899"/>
              <a:gd name="connsiteY90" fmla="*/ 274355 h 2458165"/>
              <a:gd name="connsiteX91" fmla="*/ 1010057 w 3252899"/>
              <a:gd name="connsiteY91" fmla="*/ 305264 h 2458165"/>
              <a:gd name="connsiteX92" fmla="*/ 1038391 w 3252899"/>
              <a:gd name="connsiteY92" fmla="*/ 323295 h 2458165"/>
              <a:gd name="connsiteX93" fmla="*/ 1027025 w 3252899"/>
              <a:gd name="connsiteY93" fmla="*/ 373193 h 2458165"/>
              <a:gd name="connsiteX94" fmla="*/ 981694 w 3252899"/>
              <a:gd name="connsiteY94" fmla="*/ 386402 h 2458165"/>
              <a:gd name="connsiteX95" fmla="*/ 899374 w 3252899"/>
              <a:gd name="connsiteY95" fmla="*/ 313067 h 2458165"/>
              <a:gd name="connsiteX96" fmla="*/ 783260 w 3252899"/>
              <a:gd name="connsiteY96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85148 w 3252899"/>
              <a:gd name="connsiteY33" fmla="*/ 169107 h 2458165"/>
              <a:gd name="connsiteX34" fmla="*/ 2248474 w 3252899"/>
              <a:gd name="connsiteY34" fmla="*/ 173997 h 2458165"/>
              <a:gd name="connsiteX35" fmla="*/ 2209355 w 3252899"/>
              <a:gd name="connsiteY35" fmla="*/ 88423 h 2458165"/>
              <a:gd name="connsiteX36" fmla="*/ 2177572 w 3252899"/>
              <a:gd name="connsiteY36" fmla="*/ 71310 h 2458165"/>
              <a:gd name="connsiteX37" fmla="*/ 2204466 w 3252899"/>
              <a:gd name="connsiteY37" fmla="*/ 29746 h 2458165"/>
              <a:gd name="connsiteX38" fmla="*/ 2187114 w 3252899"/>
              <a:gd name="connsiteY38" fmla="*/ 1126 h 2458165"/>
              <a:gd name="connsiteX39" fmla="*/ 2136008 w 3252899"/>
              <a:gd name="connsiteY39" fmla="*/ 68865 h 2458165"/>
              <a:gd name="connsiteX40" fmla="*/ 2077330 w 3252899"/>
              <a:gd name="connsiteY40" fmla="*/ 298688 h 2458165"/>
              <a:gd name="connsiteX41" fmla="*/ 1985327 w 3252899"/>
              <a:gd name="connsiteY41" fmla="*/ 439647 h 2458165"/>
              <a:gd name="connsiteX42" fmla="*/ 1893548 w 3252899"/>
              <a:gd name="connsiteY42" fmla="*/ 513903 h 2458165"/>
              <a:gd name="connsiteX43" fmla="*/ 1867790 w 3252899"/>
              <a:gd name="connsiteY43" fmla="*/ 516478 h 2458165"/>
              <a:gd name="connsiteX44" fmla="*/ 1834305 w 3252899"/>
              <a:gd name="connsiteY44" fmla="*/ 516478 h 2458165"/>
              <a:gd name="connsiteX45" fmla="*/ 1775062 w 3252899"/>
              <a:gd name="connsiteY45" fmla="*/ 488144 h 2458165"/>
              <a:gd name="connsiteX46" fmla="*/ 1780214 w 3252899"/>
              <a:gd name="connsiteY46" fmla="*/ 434053 h 2458165"/>
              <a:gd name="connsiteX47" fmla="*/ 1785366 w 3252899"/>
              <a:gd name="connsiteY47" fmla="*/ 395416 h 2458165"/>
              <a:gd name="connsiteX48" fmla="*/ 1713316 w 3252899"/>
              <a:gd name="connsiteY48" fmla="*/ 308240 h 2458165"/>
              <a:gd name="connsiteX49" fmla="*/ 1677183 w 3252899"/>
              <a:gd name="connsiteY49" fmla="*/ 300112 h 2458165"/>
              <a:gd name="connsiteX50" fmla="*/ 1543242 w 3252899"/>
              <a:gd name="connsiteY50" fmla="*/ 333597 h 2458165"/>
              <a:gd name="connsiteX51" fmla="*/ 1532939 w 3252899"/>
              <a:gd name="connsiteY51" fmla="*/ 354204 h 2458165"/>
              <a:gd name="connsiteX52" fmla="*/ 1517485 w 3252899"/>
              <a:gd name="connsiteY52" fmla="*/ 392840 h 2458165"/>
              <a:gd name="connsiteX53" fmla="*/ 1549178 w 3252899"/>
              <a:gd name="connsiteY53" fmla="*/ 438812 h 2458165"/>
              <a:gd name="connsiteX54" fmla="*/ 1558698 w 3252899"/>
              <a:gd name="connsiteY54" fmla="*/ 475266 h 2458165"/>
              <a:gd name="connsiteX55" fmla="*/ 1538091 w 3252899"/>
              <a:gd name="connsiteY55" fmla="*/ 503598 h 2458165"/>
              <a:gd name="connsiteX56" fmla="*/ 1478795 w 3252899"/>
              <a:gd name="connsiteY56" fmla="*/ 551812 h 2458165"/>
              <a:gd name="connsiteX57" fmla="*/ 1437636 w 3252899"/>
              <a:gd name="connsiteY57" fmla="*/ 622084 h 2458165"/>
              <a:gd name="connsiteX58" fmla="*/ 1407422 w 3252899"/>
              <a:gd name="connsiteY58" fmla="*/ 623861 h 2458165"/>
              <a:gd name="connsiteX59" fmla="*/ 1355211 w 3252899"/>
              <a:gd name="connsiteY59" fmla="*/ 647842 h 2458165"/>
              <a:gd name="connsiteX60" fmla="*/ 1334605 w 3252899"/>
              <a:gd name="connsiteY60" fmla="*/ 704510 h 2458165"/>
              <a:gd name="connsiteX61" fmla="*/ 1313999 w 3252899"/>
              <a:gd name="connsiteY61" fmla="*/ 696782 h 2458165"/>
              <a:gd name="connsiteX62" fmla="*/ 1272786 w 3252899"/>
              <a:gd name="connsiteY62" fmla="*/ 689054 h 2458165"/>
              <a:gd name="connsiteX63" fmla="*/ 1182634 w 3252899"/>
              <a:gd name="connsiteY63" fmla="*/ 689053 h 2458165"/>
              <a:gd name="connsiteX64" fmla="*/ 1130976 w 3252899"/>
              <a:gd name="connsiteY64" fmla="*/ 675395 h 2458165"/>
              <a:gd name="connsiteX65" fmla="*/ 1071876 w 3252899"/>
              <a:gd name="connsiteY65" fmla="*/ 652993 h 2458165"/>
              <a:gd name="connsiteX66" fmla="*/ 1102784 w 3252899"/>
              <a:gd name="connsiteY66" fmla="*/ 629811 h 2458165"/>
              <a:gd name="connsiteX67" fmla="*/ 1172332 w 3252899"/>
              <a:gd name="connsiteY67" fmla="*/ 642690 h 2458165"/>
              <a:gd name="connsiteX68" fmla="*/ 1177482 w 3252899"/>
              <a:gd name="connsiteY68" fmla="*/ 660720 h 2458165"/>
              <a:gd name="connsiteX69" fmla="*/ 1228998 w 3252899"/>
              <a:gd name="connsiteY69" fmla="*/ 671024 h 2458165"/>
              <a:gd name="connsiteX70" fmla="*/ 1292346 w 3252899"/>
              <a:gd name="connsiteY70" fmla="*/ 640245 h 2458165"/>
              <a:gd name="connsiteX71" fmla="*/ 1265058 w 3252899"/>
              <a:gd name="connsiteY71" fmla="*/ 609206 h 2458165"/>
              <a:gd name="connsiteX72" fmla="*/ 1326877 w 3252899"/>
              <a:gd name="connsiteY72" fmla="*/ 593751 h 2458165"/>
              <a:gd name="connsiteX73" fmla="*/ 1339023 w 3252899"/>
              <a:gd name="connsiteY73" fmla="*/ 564208 h 2458165"/>
              <a:gd name="connsiteX74" fmla="*/ 1362938 w 3252899"/>
              <a:gd name="connsiteY74" fmla="*/ 544811 h 2458165"/>
              <a:gd name="connsiteX75" fmla="*/ 1370666 w 3252899"/>
              <a:gd name="connsiteY75" fmla="*/ 511326 h 2458165"/>
              <a:gd name="connsiteX76" fmla="*/ 1411878 w 3252899"/>
              <a:gd name="connsiteY76" fmla="*/ 501023 h 2458165"/>
              <a:gd name="connsiteX77" fmla="*/ 1427333 w 3252899"/>
              <a:gd name="connsiteY77" fmla="*/ 470113 h 2458165"/>
              <a:gd name="connsiteX78" fmla="*/ 1414454 w 3252899"/>
              <a:gd name="connsiteY78" fmla="*/ 441780 h 2458165"/>
              <a:gd name="connsiteX79" fmla="*/ 1445363 w 3252899"/>
              <a:gd name="connsiteY79" fmla="*/ 397992 h 2458165"/>
              <a:gd name="connsiteX80" fmla="*/ 1453145 w 3252899"/>
              <a:gd name="connsiteY80" fmla="*/ 384672 h 2458165"/>
              <a:gd name="connsiteX81" fmla="*/ 1440211 w 3252899"/>
              <a:gd name="connsiteY81" fmla="*/ 351628 h 2458165"/>
              <a:gd name="connsiteX82" fmla="*/ 1294163 w 3252899"/>
              <a:gd name="connsiteY82" fmla="*/ 291336 h 2458165"/>
              <a:gd name="connsiteX83" fmla="*/ 1205816 w 3252899"/>
              <a:gd name="connsiteY83" fmla="*/ 292385 h 2458165"/>
              <a:gd name="connsiteX84" fmla="*/ 1024046 w 3252899"/>
              <a:gd name="connsiteY84" fmla="*/ 156072 h 2458165"/>
              <a:gd name="connsiteX85" fmla="*/ 901942 w 3252899"/>
              <a:gd name="connsiteY85" fmla="*/ 112375 h 2458165"/>
              <a:gd name="connsiteX86" fmla="*/ 907027 w 3252899"/>
              <a:gd name="connsiteY86" fmla="*/ 142992 h 2458165"/>
              <a:gd name="connsiteX87" fmla="*/ 878692 w 3252899"/>
              <a:gd name="connsiteY87" fmla="*/ 153294 h 2458165"/>
              <a:gd name="connsiteX88" fmla="*/ 858086 w 3252899"/>
              <a:gd name="connsiteY88" fmla="*/ 181627 h 2458165"/>
              <a:gd name="connsiteX89" fmla="*/ 870965 w 3252899"/>
              <a:gd name="connsiteY89" fmla="*/ 220263 h 2458165"/>
              <a:gd name="connsiteX90" fmla="*/ 948237 w 3252899"/>
              <a:gd name="connsiteY90" fmla="*/ 220263 h 2458165"/>
              <a:gd name="connsiteX91" fmla="*/ 971421 w 3252899"/>
              <a:gd name="connsiteY91" fmla="*/ 274355 h 2458165"/>
              <a:gd name="connsiteX92" fmla="*/ 1010057 w 3252899"/>
              <a:gd name="connsiteY92" fmla="*/ 305264 h 2458165"/>
              <a:gd name="connsiteX93" fmla="*/ 1038391 w 3252899"/>
              <a:gd name="connsiteY93" fmla="*/ 323295 h 2458165"/>
              <a:gd name="connsiteX94" fmla="*/ 1027025 w 3252899"/>
              <a:gd name="connsiteY94" fmla="*/ 373193 h 2458165"/>
              <a:gd name="connsiteX95" fmla="*/ 981694 w 3252899"/>
              <a:gd name="connsiteY95" fmla="*/ 386402 h 2458165"/>
              <a:gd name="connsiteX96" fmla="*/ 899374 w 3252899"/>
              <a:gd name="connsiteY96" fmla="*/ 313067 h 2458165"/>
              <a:gd name="connsiteX97" fmla="*/ 783260 w 3252899"/>
              <a:gd name="connsiteY97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85148 w 3252899"/>
              <a:gd name="connsiteY33" fmla="*/ 169107 h 2458165"/>
              <a:gd name="connsiteX34" fmla="*/ 2248474 w 3252899"/>
              <a:gd name="connsiteY34" fmla="*/ 173997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7757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85148 w 3252899"/>
              <a:gd name="connsiteY33" fmla="*/ 169107 h 2458165"/>
              <a:gd name="connsiteX34" fmla="*/ 2263144 w 3252899"/>
              <a:gd name="connsiteY34" fmla="*/ 14710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7757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99818 w 3252899"/>
              <a:gd name="connsiteY33" fmla="*/ 156883 h 2458165"/>
              <a:gd name="connsiteX34" fmla="*/ 2263144 w 3252899"/>
              <a:gd name="connsiteY34" fmla="*/ 14710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7757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99818 w 3252899"/>
              <a:gd name="connsiteY33" fmla="*/ 156883 h 2458165"/>
              <a:gd name="connsiteX34" fmla="*/ 2270478 w 3252899"/>
              <a:gd name="connsiteY34" fmla="*/ 13732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7757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9818 w 3252899"/>
              <a:gd name="connsiteY33" fmla="*/ 156883 h 2458165"/>
              <a:gd name="connsiteX34" fmla="*/ 2270478 w 3252899"/>
              <a:gd name="connsiteY34" fmla="*/ 13732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7757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302263 w 3252899"/>
              <a:gd name="connsiteY33" fmla="*/ 176443 h 2458165"/>
              <a:gd name="connsiteX34" fmla="*/ 2270478 w 3252899"/>
              <a:gd name="connsiteY34" fmla="*/ 13732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7757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302263 w 3252899"/>
              <a:gd name="connsiteY33" fmla="*/ 176443 h 2458165"/>
              <a:gd name="connsiteX34" fmla="*/ 2270478 w 3252899"/>
              <a:gd name="connsiteY34" fmla="*/ 13732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9224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7373 w 3252899"/>
              <a:gd name="connsiteY33" fmla="*/ 156883 h 2458165"/>
              <a:gd name="connsiteX34" fmla="*/ 2270478 w 3252899"/>
              <a:gd name="connsiteY34" fmla="*/ 13732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9224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7373 w 3252899"/>
              <a:gd name="connsiteY33" fmla="*/ 156883 h 2458165"/>
              <a:gd name="connsiteX34" fmla="*/ 2270478 w 3252899"/>
              <a:gd name="connsiteY34" fmla="*/ 13732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92242 w 3252899"/>
              <a:gd name="connsiteY37" fmla="*/ 71310 h 2458165"/>
              <a:gd name="connsiteX38" fmla="*/ 2211801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7373 w 3252899"/>
              <a:gd name="connsiteY33" fmla="*/ 156883 h 2458165"/>
              <a:gd name="connsiteX34" fmla="*/ 2270478 w 3252899"/>
              <a:gd name="connsiteY34" fmla="*/ 137322 h 2458165"/>
              <a:gd name="connsiteX35" fmla="*/ 2250919 w 3252899"/>
              <a:gd name="connsiteY35" fmla="*/ 129988 h 2458165"/>
              <a:gd name="connsiteX36" fmla="*/ 2209355 w 3252899"/>
              <a:gd name="connsiteY36" fmla="*/ 88423 h 2458165"/>
              <a:gd name="connsiteX37" fmla="*/ 2192242 w 3252899"/>
              <a:gd name="connsiteY37" fmla="*/ 71310 h 2458165"/>
              <a:gd name="connsiteX38" fmla="*/ 2211801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7373 w 3252899"/>
              <a:gd name="connsiteY33" fmla="*/ 156883 h 2458165"/>
              <a:gd name="connsiteX34" fmla="*/ 2270478 w 3252899"/>
              <a:gd name="connsiteY34" fmla="*/ 137322 h 2458165"/>
              <a:gd name="connsiteX35" fmla="*/ 2250919 w 3252899"/>
              <a:gd name="connsiteY35" fmla="*/ 129988 h 2458165"/>
              <a:gd name="connsiteX36" fmla="*/ 2209355 w 3252899"/>
              <a:gd name="connsiteY36" fmla="*/ 88423 h 2458165"/>
              <a:gd name="connsiteX37" fmla="*/ 2192242 w 3252899"/>
              <a:gd name="connsiteY37" fmla="*/ 71310 h 2458165"/>
              <a:gd name="connsiteX38" fmla="*/ 2211801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4928 w 3252899"/>
              <a:gd name="connsiteY33" fmla="*/ 149548 h 2458165"/>
              <a:gd name="connsiteX34" fmla="*/ 2270478 w 3252899"/>
              <a:gd name="connsiteY34" fmla="*/ 137322 h 2458165"/>
              <a:gd name="connsiteX35" fmla="*/ 2250919 w 3252899"/>
              <a:gd name="connsiteY35" fmla="*/ 129988 h 2458165"/>
              <a:gd name="connsiteX36" fmla="*/ 2209355 w 3252899"/>
              <a:gd name="connsiteY36" fmla="*/ 88423 h 2458165"/>
              <a:gd name="connsiteX37" fmla="*/ 2192242 w 3252899"/>
              <a:gd name="connsiteY37" fmla="*/ 71310 h 2458165"/>
              <a:gd name="connsiteX38" fmla="*/ 2211801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4928 w 3252899"/>
              <a:gd name="connsiteY33" fmla="*/ 149548 h 2458165"/>
              <a:gd name="connsiteX34" fmla="*/ 2268033 w 3252899"/>
              <a:gd name="connsiteY34" fmla="*/ 147102 h 2458165"/>
              <a:gd name="connsiteX35" fmla="*/ 2250919 w 3252899"/>
              <a:gd name="connsiteY35" fmla="*/ 129988 h 2458165"/>
              <a:gd name="connsiteX36" fmla="*/ 2209355 w 3252899"/>
              <a:gd name="connsiteY36" fmla="*/ 88423 h 2458165"/>
              <a:gd name="connsiteX37" fmla="*/ 2192242 w 3252899"/>
              <a:gd name="connsiteY37" fmla="*/ 71310 h 2458165"/>
              <a:gd name="connsiteX38" fmla="*/ 2211801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4928 w 3252899"/>
              <a:gd name="connsiteY33" fmla="*/ 149548 h 2458165"/>
              <a:gd name="connsiteX34" fmla="*/ 2268033 w 3252899"/>
              <a:gd name="connsiteY34" fmla="*/ 147102 h 2458165"/>
              <a:gd name="connsiteX35" fmla="*/ 2209355 w 3252899"/>
              <a:gd name="connsiteY35" fmla="*/ 88423 h 2458165"/>
              <a:gd name="connsiteX36" fmla="*/ 2192242 w 3252899"/>
              <a:gd name="connsiteY36" fmla="*/ 71310 h 2458165"/>
              <a:gd name="connsiteX37" fmla="*/ 2211801 w 3252899"/>
              <a:gd name="connsiteY37" fmla="*/ 29746 h 2458165"/>
              <a:gd name="connsiteX38" fmla="*/ 2187114 w 3252899"/>
              <a:gd name="connsiteY38" fmla="*/ 1126 h 2458165"/>
              <a:gd name="connsiteX39" fmla="*/ 2136008 w 3252899"/>
              <a:gd name="connsiteY39" fmla="*/ 68865 h 2458165"/>
              <a:gd name="connsiteX40" fmla="*/ 2077330 w 3252899"/>
              <a:gd name="connsiteY40" fmla="*/ 298688 h 2458165"/>
              <a:gd name="connsiteX41" fmla="*/ 1985327 w 3252899"/>
              <a:gd name="connsiteY41" fmla="*/ 439647 h 2458165"/>
              <a:gd name="connsiteX42" fmla="*/ 1893548 w 3252899"/>
              <a:gd name="connsiteY42" fmla="*/ 513903 h 2458165"/>
              <a:gd name="connsiteX43" fmla="*/ 1867790 w 3252899"/>
              <a:gd name="connsiteY43" fmla="*/ 516478 h 2458165"/>
              <a:gd name="connsiteX44" fmla="*/ 1834305 w 3252899"/>
              <a:gd name="connsiteY44" fmla="*/ 516478 h 2458165"/>
              <a:gd name="connsiteX45" fmla="*/ 1775062 w 3252899"/>
              <a:gd name="connsiteY45" fmla="*/ 488144 h 2458165"/>
              <a:gd name="connsiteX46" fmla="*/ 1780214 w 3252899"/>
              <a:gd name="connsiteY46" fmla="*/ 434053 h 2458165"/>
              <a:gd name="connsiteX47" fmla="*/ 1785366 w 3252899"/>
              <a:gd name="connsiteY47" fmla="*/ 395416 h 2458165"/>
              <a:gd name="connsiteX48" fmla="*/ 1713316 w 3252899"/>
              <a:gd name="connsiteY48" fmla="*/ 308240 h 2458165"/>
              <a:gd name="connsiteX49" fmla="*/ 1677183 w 3252899"/>
              <a:gd name="connsiteY49" fmla="*/ 300112 h 2458165"/>
              <a:gd name="connsiteX50" fmla="*/ 1543242 w 3252899"/>
              <a:gd name="connsiteY50" fmla="*/ 333597 h 2458165"/>
              <a:gd name="connsiteX51" fmla="*/ 1532939 w 3252899"/>
              <a:gd name="connsiteY51" fmla="*/ 354204 h 2458165"/>
              <a:gd name="connsiteX52" fmla="*/ 1517485 w 3252899"/>
              <a:gd name="connsiteY52" fmla="*/ 392840 h 2458165"/>
              <a:gd name="connsiteX53" fmla="*/ 1549178 w 3252899"/>
              <a:gd name="connsiteY53" fmla="*/ 438812 h 2458165"/>
              <a:gd name="connsiteX54" fmla="*/ 1558698 w 3252899"/>
              <a:gd name="connsiteY54" fmla="*/ 475266 h 2458165"/>
              <a:gd name="connsiteX55" fmla="*/ 1538091 w 3252899"/>
              <a:gd name="connsiteY55" fmla="*/ 503598 h 2458165"/>
              <a:gd name="connsiteX56" fmla="*/ 1478795 w 3252899"/>
              <a:gd name="connsiteY56" fmla="*/ 551812 h 2458165"/>
              <a:gd name="connsiteX57" fmla="*/ 1437636 w 3252899"/>
              <a:gd name="connsiteY57" fmla="*/ 622084 h 2458165"/>
              <a:gd name="connsiteX58" fmla="*/ 1407422 w 3252899"/>
              <a:gd name="connsiteY58" fmla="*/ 623861 h 2458165"/>
              <a:gd name="connsiteX59" fmla="*/ 1355211 w 3252899"/>
              <a:gd name="connsiteY59" fmla="*/ 647842 h 2458165"/>
              <a:gd name="connsiteX60" fmla="*/ 1334605 w 3252899"/>
              <a:gd name="connsiteY60" fmla="*/ 704510 h 2458165"/>
              <a:gd name="connsiteX61" fmla="*/ 1313999 w 3252899"/>
              <a:gd name="connsiteY61" fmla="*/ 696782 h 2458165"/>
              <a:gd name="connsiteX62" fmla="*/ 1272786 w 3252899"/>
              <a:gd name="connsiteY62" fmla="*/ 689054 h 2458165"/>
              <a:gd name="connsiteX63" fmla="*/ 1182634 w 3252899"/>
              <a:gd name="connsiteY63" fmla="*/ 689053 h 2458165"/>
              <a:gd name="connsiteX64" fmla="*/ 1130976 w 3252899"/>
              <a:gd name="connsiteY64" fmla="*/ 675395 h 2458165"/>
              <a:gd name="connsiteX65" fmla="*/ 1071876 w 3252899"/>
              <a:gd name="connsiteY65" fmla="*/ 652993 h 2458165"/>
              <a:gd name="connsiteX66" fmla="*/ 1102784 w 3252899"/>
              <a:gd name="connsiteY66" fmla="*/ 629811 h 2458165"/>
              <a:gd name="connsiteX67" fmla="*/ 1172332 w 3252899"/>
              <a:gd name="connsiteY67" fmla="*/ 642690 h 2458165"/>
              <a:gd name="connsiteX68" fmla="*/ 1177482 w 3252899"/>
              <a:gd name="connsiteY68" fmla="*/ 660720 h 2458165"/>
              <a:gd name="connsiteX69" fmla="*/ 1228998 w 3252899"/>
              <a:gd name="connsiteY69" fmla="*/ 671024 h 2458165"/>
              <a:gd name="connsiteX70" fmla="*/ 1292346 w 3252899"/>
              <a:gd name="connsiteY70" fmla="*/ 640245 h 2458165"/>
              <a:gd name="connsiteX71" fmla="*/ 1265058 w 3252899"/>
              <a:gd name="connsiteY71" fmla="*/ 609206 h 2458165"/>
              <a:gd name="connsiteX72" fmla="*/ 1326877 w 3252899"/>
              <a:gd name="connsiteY72" fmla="*/ 593751 h 2458165"/>
              <a:gd name="connsiteX73" fmla="*/ 1339023 w 3252899"/>
              <a:gd name="connsiteY73" fmla="*/ 564208 h 2458165"/>
              <a:gd name="connsiteX74" fmla="*/ 1362938 w 3252899"/>
              <a:gd name="connsiteY74" fmla="*/ 544811 h 2458165"/>
              <a:gd name="connsiteX75" fmla="*/ 1370666 w 3252899"/>
              <a:gd name="connsiteY75" fmla="*/ 511326 h 2458165"/>
              <a:gd name="connsiteX76" fmla="*/ 1411878 w 3252899"/>
              <a:gd name="connsiteY76" fmla="*/ 501023 h 2458165"/>
              <a:gd name="connsiteX77" fmla="*/ 1427333 w 3252899"/>
              <a:gd name="connsiteY77" fmla="*/ 470113 h 2458165"/>
              <a:gd name="connsiteX78" fmla="*/ 1414454 w 3252899"/>
              <a:gd name="connsiteY78" fmla="*/ 441780 h 2458165"/>
              <a:gd name="connsiteX79" fmla="*/ 1445363 w 3252899"/>
              <a:gd name="connsiteY79" fmla="*/ 397992 h 2458165"/>
              <a:gd name="connsiteX80" fmla="*/ 1453145 w 3252899"/>
              <a:gd name="connsiteY80" fmla="*/ 384672 h 2458165"/>
              <a:gd name="connsiteX81" fmla="*/ 1440211 w 3252899"/>
              <a:gd name="connsiteY81" fmla="*/ 351628 h 2458165"/>
              <a:gd name="connsiteX82" fmla="*/ 1294163 w 3252899"/>
              <a:gd name="connsiteY82" fmla="*/ 291336 h 2458165"/>
              <a:gd name="connsiteX83" fmla="*/ 1205816 w 3252899"/>
              <a:gd name="connsiteY83" fmla="*/ 292385 h 2458165"/>
              <a:gd name="connsiteX84" fmla="*/ 1024046 w 3252899"/>
              <a:gd name="connsiteY84" fmla="*/ 156072 h 2458165"/>
              <a:gd name="connsiteX85" fmla="*/ 901942 w 3252899"/>
              <a:gd name="connsiteY85" fmla="*/ 112375 h 2458165"/>
              <a:gd name="connsiteX86" fmla="*/ 907027 w 3252899"/>
              <a:gd name="connsiteY86" fmla="*/ 142992 h 2458165"/>
              <a:gd name="connsiteX87" fmla="*/ 878692 w 3252899"/>
              <a:gd name="connsiteY87" fmla="*/ 153294 h 2458165"/>
              <a:gd name="connsiteX88" fmla="*/ 858086 w 3252899"/>
              <a:gd name="connsiteY88" fmla="*/ 181627 h 2458165"/>
              <a:gd name="connsiteX89" fmla="*/ 870965 w 3252899"/>
              <a:gd name="connsiteY89" fmla="*/ 220263 h 2458165"/>
              <a:gd name="connsiteX90" fmla="*/ 948237 w 3252899"/>
              <a:gd name="connsiteY90" fmla="*/ 220263 h 2458165"/>
              <a:gd name="connsiteX91" fmla="*/ 971421 w 3252899"/>
              <a:gd name="connsiteY91" fmla="*/ 274355 h 2458165"/>
              <a:gd name="connsiteX92" fmla="*/ 1010057 w 3252899"/>
              <a:gd name="connsiteY92" fmla="*/ 305264 h 2458165"/>
              <a:gd name="connsiteX93" fmla="*/ 1038391 w 3252899"/>
              <a:gd name="connsiteY93" fmla="*/ 323295 h 2458165"/>
              <a:gd name="connsiteX94" fmla="*/ 1027025 w 3252899"/>
              <a:gd name="connsiteY94" fmla="*/ 373193 h 2458165"/>
              <a:gd name="connsiteX95" fmla="*/ 981694 w 3252899"/>
              <a:gd name="connsiteY95" fmla="*/ 386402 h 2458165"/>
              <a:gd name="connsiteX96" fmla="*/ 899374 w 3252899"/>
              <a:gd name="connsiteY96" fmla="*/ 313067 h 2458165"/>
              <a:gd name="connsiteX97" fmla="*/ 783260 w 3252899"/>
              <a:gd name="connsiteY97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4928 w 3252899"/>
              <a:gd name="connsiteY33" fmla="*/ 149548 h 2458165"/>
              <a:gd name="connsiteX34" fmla="*/ 2268033 w 3252899"/>
              <a:gd name="connsiteY34" fmla="*/ 137323 h 2458165"/>
              <a:gd name="connsiteX35" fmla="*/ 2209355 w 3252899"/>
              <a:gd name="connsiteY35" fmla="*/ 88423 h 2458165"/>
              <a:gd name="connsiteX36" fmla="*/ 2192242 w 3252899"/>
              <a:gd name="connsiteY36" fmla="*/ 71310 h 2458165"/>
              <a:gd name="connsiteX37" fmla="*/ 2211801 w 3252899"/>
              <a:gd name="connsiteY37" fmla="*/ 29746 h 2458165"/>
              <a:gd name="connsiteX38" fmla="*/ 2187114 w 3252899"/>
              <a:gd name="connsiteY38" fmla="*/ 1126 h 2458165"/>
              <a:gd name="connsiteX39" fmla="*/ 2136008 w 3252899"/>
              <a:gd name="connsiteY39" fmla="*/ 68865 h 2458165"/>
              <a:gd name="connsiteX40" fmla="*/ 2077330 w 3252899"/>
              <a:gd name="connsiteY40" fmla="*/ 298688 h 2458165"/>
              <a:gd name="connsiteX41" fmla="*/ 1985327 w 3252899"/>
              <a:gd name="connsiteY41" fmla="*/ 439647 h 2458165"/>
              <a:gd name="connsiteX42" fmla="*/ 1893548 w 3252899"/>
              <a:gd name="connsiteY42" fmla="*/ 513903 h 2458165"/>
              <a:gd name="connsiteX43" fmla="*/ 1867790 w 3252899"/>
              <a:gd name="connsiteY43" fmla="*/ 516478 h 2458165"/>
              <a:gd name="connsiteX44" fmla="*/ 1834305 w 3252899"/>
              <a:gd name="connsiteY44" fmla="*/ 516478 h 2458165"/>
              <a:gd name="connsiteX45" fmla="*/ 1775062 w 3252899"/>
              <a:gd name="connsiteY45" fmla="*/ 488144 h 2458165"/>
              <a:gd name="connsiteX46" fmla="*/ 1780214 w 3252899"/>
              <a:gd name="connsiteY46" fmla="*/ 434053 h 2458165"/>
              <a:gd name="connsiteX47" fmla="*/ 1785366 w 3252899"/>
              <a:gd name="connsiteY47" fmla="*/ 395416 h 2458165"/>
              <a:gd name="connsiteX48" fmla="*/ 1713316 w 3252899"/>
              <a:gd name="connsiteY48" fmla="*/ 308240 h 2458165"/>
              <a:gd name="connsiteX49" fmla="*/ 1677183 w 3252899"/>
              <a:gd name="connsiteY49" fmla="*/ 300112 h 2458165"/>
              <a:gd name="connsiteX50" fmla="*/ 1543242 w 3252899"/>
              <a:gd name="connsiteY50" fmla="*/ 333597 h 2458165"/>
              <a:gd name="connsiteX51" fmla="*/ 1532939 w 3252899"/>
              <a:gd name="connsiteY51" fmla="*/ 354204 h 2458165"/>
              <a:gd name="connsiteX52" fmla="*/ 1517485 w 3252899"/>
              <a:gd name="connsiteY52" fmla="*/ 392840 h 2458165"/>
              <a:gd name="connsiteX53" fmla="*/ 1549178 w 3252899"/>
              <a:gd name="connsiteY53" fmla="*/ 438812 h 2458165"/>
              <a:gd name="connsiteX54" fmla="*/ 1558698 w 3252899"/>
              <a:gd name="connsiteY54" fmla="*/ 475266 h 2458165"/>
              <a:gd name="connsiteX55" fmla="*/ 1538091 w 3252899"/>
              <a:gd name="connsiteY55" fmla="*/ 503598 h 2458165"/>
              <a:gd name="connsiteX56" fmla="*/ 1478795 w 3252899"/>
              <a:gd name="connsiteY56" fmla="*/ 551812 h 2458165"/>
              <a:gd name="connsiteX57" fmla="*/ 1437636 w 3252899"/>
              <a:gd name="connsiteY57" fmla="*/ 622084 h 2458165"/>
              <a:gd name="connsiteX58" fmla="*/ 1407422 w 3252899"/>
              <a:gd name="connsiteY58" fmla="*/ 623861 h 2458165"/>
              <a:gd name="connsiteX59" fmla="*/ 1355211 w 3252899"/>
              <a:gd name="connsiteY59" fmla="*/ 647842 h 2458165"/>
              <a:gd name="connsiteX60" fmla="*/ 1334605 w 3252899"/>
              <a:gd name="connsiteY60" fmla="*/ 704510 h 2458165"/>
              <a:gd name="connsiteX61" fmla="*/ 1313999 w 3252899"/>
              <a:gd name="connsiteY61" fmla="*/ 696782 h 2458165"/>
              <a:gd name="connsiteX62" fmla="*/ 1272786 w 3252899"/>
              <a:gd name="connsiteY62" fmla="*/ 689054 h 2458165"/>
              <a:gd name="connsiteX63" fmla="*/ 1182634 w 3252899"/>
              <a:gd name="connsiteY63" fmla="*/ 689053 h 2458165"/>
              <a:gd name="connsiteX64" fmla="*/ 1130976 w 3252899"/>
              <a:gd name="connsiteY64" fmla="*/ 675395 h 2458165"/>
              <a:gd name="connsiteX65" fmla="*/ 1071876 w 3252899"/>
              <a:gd name="connsiteY65" fmla="*/ 652993 h 2458165"/>
              <a:gd name="connsiteX66" fmla="*/ 1102784 w 3252899"/>
              <a:gd name="connsiteY66" fmla="*/ 629811 h 2458165"/>
              <a:gd name="connsiteX67" fmla="*/ 1172332 w 3252899"/>
              <a:gd name="connsiteY67" fmla="*/ 642690 h 2458165"/>
              <a:gd name="connsiteX68" fmla="*/ 1177482 w 3252899"/>
              <a:gd name="connsiteY68" fmla="*/ 660720 h 2458165"/>
              <a:gd name="connsiteX69" fmla="*/ 1228998 w 3252899"/>
              <a:gd name="connsiteY69" fmla="*/ 671024 h 2458165"/>
              <a:gd name="connsiteX70" fmla="*/ 1292346 w 3252899"/>
              <a:gd name="connsiteY70" fmla="*/ 640245 h 2458165"/>
              <a:gd name="connsiteX71" fmla="*/ 1265058 w 3252899"/>
              <a:gd name="connsiteY71" fmla="*/ 609206 h 2458165"/>
              <a:gd name="connsiteX72" fmla="*/ 1326877 w 3252899"/>
              <a:gd name="connsiteY72" fmla="*/ 593751 h 2458165"/>
              <a:gd name="connsiteX73" fmla="*/ 1339023 w 3252899"/>
              <a:gd name="connsiteY73" fmla="*/ 564208 h 2458165"/>
              <a:gd name="connsiteX74" fmla="*/ 1362938 w 3252899"/>
              <a:gd name="connsiteY74" fmla="*/ 544811 h 2458165"/>
              <a:gd name="connsiteX75" fmla="*/ 1370666 w 3252899"/>
              <a:gd name="connsiteY75" fmla="*/ 511326 h 2458165"/>
              <a:gd name="connsiteX76" fmla="*/ 1411878 w 3252899"/>
              <a:gd name="connsiteY76" fmla="*/ 501023 h 2458165"/>
              <a:gd name="connsiteX77" fmla="*/ 1427333 w 3252899"/>
              <a:gd name="connsiteY77" fmla="*/ 470113 h 2458165"/>
              <a:gd name="connsiteX78" fmla="*/ 1414454 w 3252899"/>
              <a:gd name="connsiteY78" fmla="*/ 441780 h 2458165"/>
              <a:gd name="connsiteX79" fmla="*/ 1445363 w 3252899"/>
              <a:gd name="connsiteY79" fmla="*/ 397992 h 2458165"/>
              <a:gd name="connsiteX80" fmla="*/ 1453145 w 3252899"/>
              <a:gd name="connsiteY80" fmla="*/ 384672 h 2458165"/>
              <a:gd name="connsiteX81" fmla="*/ 1440211 w 3252899"/>
              <a:gd name="connsiteY81" fmla="*/ 351628 h 2458165"/>
              <a:gd name="connsiteX82" fmla="*/ 1294163 w 3252899"/>
              <a:gd name="connsiteY82" fmla="*/ 291336 h 2458165"/>
              <a:gd name="connsiteX83" fmla="*/ 1205816 w 3252899"/>
              <a:gd name="connsiteY83" fmla="*/ 292385 h 2458165"/>
              <a:gd name="connsiteX84" fmla="*/ 1024046 w 3252899"/>
              <a:gd name="connsiteY84" fmla="*/ 156072 h 2458165"/>
              <a:gd name="connsiteX85" fmla="*/ 901942 w 3252899"/>
              <a:gd name="connsiteY85" fmla="*/ 112375 h 2458165"/>
              <a:gd name="connsiteX86" fmla="*/ 907027 w 3252899"/>
              <a:gd name="connsiteY86" fmla="*/ 142992 h 2458165"/>
              <a:gd name="connsiteX87" fmla="*/ 878692 w 3252899"/>
              <a:gd name="connsiteY87" fmla="*/ 153294 h 2458165"/>
              <a:gd name="connsiteX88" fmla="*/ 858086 w 3252899"/>
              <a:gd name="connsiteY88" fmla="*/ 181627 h 2458165"/>
              <a:gd name="connsiteX89" fmla="*/ 870965 w 3252899"/>
              <a:gd name="connsiteY89" fmla="*/ 220263 h 2458165"/>
              <a:gd name="connsiteX90" fmla="*/ 948237 w 3252899"/>
              <a:gd name="connsiteY90" fmla="*/ 220263 h 2458165"/>
              <a:gd name="connsiteX91" fmla="*/ 971421 w 3252899"/>
              <a:gd name="connsiteY91" fmla="*/ 274355 h 2458165"/>
              <a:gd name="connsiteX92" fmla="*/ 1010057 w 3252899"/>
              <a:gd name="connsiteY92" fmla="*/ 305264 h 2458165"/>
              <a:gd name="connsiteX93" fmla="*/ 1038391 w 3252899"/>
              <a:gd name="connsiteY93" fmla="*/ 323295 h 2458165"/>
              <a:gd name="connsiteX94" fmla="*/ 1027025 w 3252899"/>
              <a:gd name="connsiteY94" fmla="*/ 373193 h 2458165"/>
              <a:gd name="connsiteX95" fmla="*/ 981694 w 3252899"/>
              <a:gd name="connsiteY95" fmla="*/ 386402 h 2458165"/>
              <a:gd name="connsiteX96" fmla="*/ 899374 w 3252899"/>
              <a:gd name="connsiteY96" fmla="*/ 313067 h 2458165"/>
              <a:gd name="connsiteX97" fmla="*/ 783260 w 3252899"/>
              <a:gd name="connsiteY97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4928 w 3252899"/>
              <a:gd name="connsiteY33" fmla="*/ 149548 h 2458165"/>
              <a:gd name="connsiteX34" fmla="*/ 2268033 w 3252899"/>
              <a:gd name="connsiteY34" fmla="*/ 137323 h 2458165"/>
              <a:gd name="connsiteX35" fmla="*/ 2209355 w 3252899"/>
              <a:gd name="connsiteY35" fmla="*/ 88423 h 2458165"/>
              <a:gd name="connsiteX36" fmla="*/ 2192242 w 3252899"/>
              <a:gd name="connsiteY36" fmla="*/ 71310 h 2458165"/>
              <a:gd name="connsiteX37" fmla="*/ 2211801 w 3252899"/>
              <a:gd name="connsiteY37" fmla="*/ 29746 h 2458165"/>
              <a:gd name="connsiteX38" fmla="*/ 2187114 w 3252899"/>
              <a:gd name="connsiteY38" fmla="*/ 1126 h 2458165"/>
              <a:gd name="connsiteX39" fmla="*/ 2136008 w 3252899"/>
              <a:gd name="connsiteY39" fmla="*/ 68865 h 2458165"/>
              <a:gd name="connsiteX40" fmla="*/ 2077330 w 3252899"/>
              <a:gd name="connsiteY40" fmla="*/ 298688 h 2458165"/>
              <a:gd name="connsiteX41" fmla="*/ 1985327 w 3252899"/>
              <a:gd name="connsiteY41" fmla="*/ 439647 h 2458165"/>
              <a:gd name="connsiteX42" fmla="*/ 1893548 w 3252899"/>
              <a:gd name="connsiteY42" fmla="*/ 513903 h 2458165"/>
              <a:gd name="connsiteX43" fmla="*/ 1867790 w 3252899"/>
              <a:gd name="connsiteY43" fmla="*/ 516478 h 2458165"/>
              <a:gd name="connsiteX44" fmla="*/ 1834305 w 3252899"/>
              <a:gd name="connsiteY44" fmla="*/ 516478 h 2458165"/>
              <a:gd name="connsiteX45" fmla="*/ 1775062 w 3252899"/>
              <a:gd name="connsiteY45" fmla="*/ 488144 h 2458165"/>
              <a:gd name="connsiteX46" fmla="*/ 1780214 w 3252899"/>
              <a:gd name="connsiteY46" fmla="*/ 434053 h 2458165"/>
              <a:gd name="connsiteX47" fmla="*/ 1785366 w 3252899"/>
              <a:gd name="connsiteY47" fmla="*/ 395416 h 2458165"/>
              <a:gd name="connsiteX48" fmla="*/ 1713316 w 3252899"/>
              <a:gd name="connsiteY48" fmla="*/ 308240 h 2458165"/>
              <a:gd name="connsiteX49" fmla="*/ 1677183 w 3252899"/>
              <a:gd name="connsiteY49" fmla="*/ 300112 h 2458165"/>
              <a:gd name="connsiteX50" fmla="*/ 1543242 w 3252899"/>
              <a:gd name="connsiteY50" fmla="*/ 333597 h 2458165"/>
              <a:gd name="connsiteX51" fmla="*/ 1532939 w 3252899"/>
              <a:gd name="connsiteY51" fmla="*/ 354204 h 2458165"/>
              <a:gd name="connsiteX52" fmla="*/ 1517485 w 3252899"/>
              <a:gd name="connsiteY52" fmla="*/ 392840 h 2458165"/>
              <a:gd name="connsiteX53" fmla="*/ 1549178 w 3252899"/>
              <a:gd name="connsiteY53" fmla="*/ 438812 h 2458165"/>
              <a:gd name="connsiteX54" fmla="*/ 1558698 w 3252899"/>
              <a:gd name="connsiteY54" fmla="*/ 475266 h 2458165"/>
              <a:gd name="connsiteX55" fmla="*/ 1538091 w 3252899"/>
              <a:gd name="connsiteY55" fmla="*/ 503598 h 2458165"/>
              <a:gd name="connsiteX56" fmla="*/ 1478795 w 3252899"/>
              <a:gd name="connsiteY56" fmla="*/ 551812 h 2458165"/>
              <a:gd name="connsiteX57" fmla="*/ 1437636 w 3252899"/>
              <a:gd name="connsiteY57" fmla="*/ 622084 h 2458165"/>
              <a:gd name="connsiteX58" fmla="*/ 1407422 w 3252899"/>
              <a:gd name="connsiteY58" fmla="*/ 623861 h 2458165"/>
              <a:gd name="connsiteX59" fmla="*/ 1355211 w 3252899"/>
              <a:gd name="connsiteY59" fmla="*/ 647842 h 2458165"/>
              <a:gd name="connsiteX60" fmla="*/ 1334605 w 3252899"/>
              <a:gd name="connsiteY60" fmla="*/ 704510 h 2458165"/>
              <a:gd name="connsiteX61" fmla="*/ 1313999 w 3252899"/>
              <a:gd name="connsiteY61" fmla="*/ 696782 h 2458165"/>
              <a:gd name="connsiteX62" fmla="*/ 1272786 w 3252899"/>
              <a:gd name="connsiteY62" fmla="*/ 689054 h 2458165"/>
              <a:gd name="connsiteX63" fmla="*/ 1182634 w 3252899"/>
              <a:gd name="connsiteY63" fmla="*/ 689053 h 2458165"/>
              <a:gd name="connsiteX64" fmla="*/ 1130976 w 3252899"/>
              <a:gd name="connsiteY64" fmla="*/ 675395 h 2458165"/>
              <a:gd name="connsiteX65" fmla="*/ 1071876 w 3252899"/>
              <a:gd name="connsiteY65" fmla="*/ 652993 h 2458165"/>
              <a:gd name="connsiteX66" fmla="*/ 1102784 w 3252899"/>
              <a:gd name="connsiteY66" fmla="*/ 629811 h 2458165"/>
              <a:gd name="connsiteX67" fmla="*/ 1172332 w 3252899"/>
              <a:gd name="connsiteY67" fmla="*/ 642690 h 2458165"/>
              <a:gd name="connsiteX68" fmla="*/ 1177482 w 3252899"/>
              <a:gd name="connsiteY68" fmla="*/ 660720 h 2458165"/>
              <a:gd name="connsiteX69" fmla="*/ 1228998 w 3252899"/>
              <a:gd name="connsiteY69" fmla="*/ 671024 h 2458165"/>
              <a:gd name="connsiteX70" fmla="*/ 1292346 w 3252899"/>
              <a:gd name="connsiteY70" fmla="*/ 640245 h 2458165"/>
              <a:gd name="connsiteX71" fmla="*/ 1265058 w 3252899"/>
              <a:gd name="connsiteY71" fmla="*/ 609206 h 2458165"/>
              <a:gd name="connsiteX72" fmla="*/ 1326877 w 3252899"/>
              <a:gd name="connsiteY72" fmla="*/ 593751 h 2458165"/>
              <a:gd name="connsiteX73" fmla="*/ 1339023 w 3252899"/>
              <a:gd name="connsiteY73" fmla="*/ 564208 h 2458165"/>
              <a:gd name="connsiteX74" fmla="*/ 1362938 w 3252899"/>
              <a:gd name="connsiteY74" fmla="*/ 544811 h 2458165"/>
              <a:gd name="connsiteX75" fmla="*/ 1370666 w 3252899"/>
              <a:gd name="connsiteY75" fmla="*/ 511326 h 2458165"/>
              <a:gd name="connsiteX76" fmla="*/ 1411878 w 3252899"/>
              <a:gd name="connsiteY76" fmla="*/ 501023 h 2458165"/>
              <a:gd name="connsiteX77" fmla="*/ 1427333 w 3252899"/>
              <a:gd name="connsiteY77" fmla="*/ 470113 h 2458165"/>
              <a:gd name="connsiteX78" fmla="*/ 1414454 w 3252899"/>
              <a:gd name="connsiteY78" fmla="*/ 441780 h 2458165"/>
              <a:gd name="connsiteX79" fmla="*/ 1445363 w 3252899"/>
              <a:gd name="connsiteY79" fmla="*/ 397992 h 2458165"/>
              <a:gd name="connsiteX80" fmla="*/ 1453145 w 3252899"/>
              <a:gd name="connsiteY80" fmla="*/ 384672 h 2458165"/>
              <a:gd name="connsiteX81" fmla="*/ 1440211 w 3252899"/>
              <a:gd name="connsiteY81" fmla="*/ 351628 h 2458165"/>
              <a:gd name="connsiteX82" fmla="*/ 1294163 w 3252899"/>
              <a:gd name="connsiteY82" fmla="*/ 291336 h 2458165"/>
              <a:gd name="connsiteX83" fmla="*/ 1205816 w 3252899"/>
              <a:gd name="connsiteY83" fmla="*/ 292385 h 2458165"/>
              <a:gd name="connsiteX84" fmla="*/ 1024046 w 3252899"/>
              <a:gd name="connsiteY84" fmla="*/ 156072 h 2458165"/>
              <a:gd name="connsiteX85" fmla="*/ 901942 w 3252899"/>
              <a:gd name="connsiteY85" fmla="*/ 112375 h 2458165"/>
              <a:gd name="connsiteX86" fmla="*/ 907027 w 3252899"/>
              <a:gd name="connsiteY86" fmla="*/ 142992 h 2458165"/>
              <a:gd name="connsiteX87" fmla="*/ 878692 w 3252899"/>
              <a:gd name="connsiteY87" fmla="*/ 153294 h 2458165"/>
              <a:gd name="connsiteX88" fmla="*/ 858086 w 3252899"/>
              <a:gd name="connsiteY88" fmla="*/ 181627 h 2458165"/>
              <a:gd name="connsiteX89" fmla="*/ 870965 w 3252899"/>
              <a:gd name="connsiteY89" fmla="*/ 220263 h 2458165"/>
              <a:gd name="connsiteX90" fmla="*/ 948237 w 3252899"/>
              <a:gd name="connsiteY90" fmla="*/ 220263 h 2458165"/>
              <a:gd name="connsiteX91" fmla="*/ 971421 w 3252899"/>
              <a:gd name="connsiteY91" fmla="*/ 274355 h 2458165"/>
              <a:gd name="connsiteX92" fmla="*/ 1010057 w 3252899"/>
              <a:gd name="connsiteY92" fmla="*/ 305264 h 2458165"/>
              <a:gd name="connsiteX93" fmla="*/ 1038391 w 3252899"/>
              <a:gd name="connsiteY93" fmla="*/ 323295 h 2458165"/>
              <a:gd name="connsiteX94" fmla="*/ 1027025 w 3252899"/>
              <a:gd name="connsiteY94" fmla="*/ 373193 h 2458165"/>
              <a:gd name="connsiteX95" fmla="*/ 981694 w 3252899"/>
              <a:gd name="connsiteY95" fmla="*/ 386402 h 2458165"/>
              <a:gd name="connsiteX96" fmla="*/ 899374 w 3252899"/>
              <a:gd name="connsiteY96" fmla="*/ 313067 h 2458165"/>
              <a:gd name="connsiteX97" fmla="*/ 783260 w 3252899"/>
              <a:gd name="connsiteY97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551528 w 3252899"/>
              <a:gd name="connsiteY30" fmla="*/ 717740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4928 w 3252899"/>
              <a:gd name="connsiteY33" fmla="*/ 149548 h 2458165"/>
              <a:gd name="connsiteX34" fmla="*/ 2268033 w 3252899"/>
              <a:gd name="connsiteY34" fmla="*/ 137323 h 2458165"/>
              <a:gd name="connsiteX35" fmla="*/ 2209355 w 3252899"/>
              <a:gd name="connsiteY35" fmla="*/ 88423 h 2458165"/>
              <a:gd name="connsiteX36" fmla="*/ 2192242 w 3252899"/>
              <a:gd name="connsiteY36" fmla="*/ 71310 h 2458165"/>
              <a:gd name="connsiteX37" fmla="*/ 2211801 w 3252899"/>
              <a:gd name="connsiteY37" fmla="*/ 29746 h 2458165"/>
              <a:gd name="connsiteX38" fmla="*/ 2187114 w 3252899"/>
              <a:gd name="connsiteY38" fmla="*/ 1126 h 2458165"/>
              <a:gd name="connsiteX39" fmla="*/ 2136008 w 3252899"/>
              <a:gd name="connsiteY39" fmla="*/ 68865 h 2458165"/>
              <a:gd name="connsiteX40" fmla="*/ 2077330 w 3252899"/>
              <a:gd name="connsiteY40" fmla="*/ 298688 h 2458165"/>
              <a:gd name="connsiteX41" fmla="*/ 1985327 w 3252899"/>
              <a:gd name="connsiteY41" fmla="*/ 439647 h 2458165"/>
              <a:gd name="connsiteX42" fmla="*/ 1893548 w 3252899"/>
              <a:gd name="connsiteY42" fmla="*/ 513903 h 2458165"/>
              <a:gd name="connsiteX43" fmla="*/ 1867790 w 3252899"/>
              <a:gd name="connsiteY43" fmla="*/ 516478 h 2458165"/>
              <a:gd name="connsiteX44" fmla="*/ 1834305 w 3252899"/>
              <a:gd name="connsiteY44" fmla="*/ 516478 h 2458165"/>
              <a:gd name="connsiteX45" fmla="*/ 1775062 w 3252899"/>
              <a:gd name="connsiteY45" fmla="*/ 488144 h 2458165"/>
              <a:gd name="connsiteX46" fmla="*/ 1780214 w 3252899"/>
              <a:gd name="connsiteY46" fmla="*/ 434053 h 2458165"/>
              <a:gd name="connsiteX47" fmla="*/ 1785366 w 3252899"/>
              <a:gd name="connsiteY47" fmla="*/ 395416 h 2458165"/>
              <a:gd name="connsiteX48" fmla="*/ 1713316 w 3252899"/>
              <a:gd name="connsiteY48" fmla="*/ 308240 h 2458165"/>
              <a:gd name="connsiteX49" fmla="*/ 1677183 w 3252899"/>
              <a:gd name="connsiteY49" fmla="*/ 300112 h 2458165"/>
              <a:gd name="connsiteX50" fmla="*/ 1543242 w 3252899"/>
              <a:gd name="connsiteY50" fmla="*/ 333597 h 2458165"/>
              <a:gd name="connsiteX51" fmla="*/ 1532939 w 3252899"/>
              <a:gd name="connsiteY51" fmla="*/ 354204 h 2458165"/>
              <a:gd name="connsiteX52" fmla="*/ 1517485 w 3252899"/>
              <a:gd name="connsiteY52" fmla="*/ 392840 h 2458165"/>
              <a:gd name="connsiteX53" fmla="*/ 1549178 w 3252899"/>
              <a:gd name="connsiteY53" fmla="*/ 438812 h 2458165"/>
              <a:gd name="connsiteX54" fmla="*/ 1558698 w 3252899"/>
              <a:gd name="connsiteY54" fmla="*/ 475266 h 2458165"/>
              <a:gd name="connsiteX55" fmla="*/ 1538091 w 3252899"/>
              <a:gd name="connsiteY55" fmla="*/ 503598 h 2458165"/>
              <a:gd name="connsiteX56" fmla="*/ 1478795 w 3252899"/>
              <a:gd name="connsiteY56" fmla="*/ 551812 h 2458165"/>
              <a:gd name="connsiteX57" fmla="*/ 1437636 w 3252899"/>
              <a:gd name="connsiteY57" fmla="*/ 622084 h 2458165"/>
              <a:gd name="connsiteX58" fmla="*/ 1407422 w 3252899"/>
              <a:gd name="connsiteY58" fmla="*/ 623861 h 2458165"/>
              <a:gd name="connsiteX59" fmla="*/ 1355211 w 3252899"/>
              <a:gd name="connsiteY59" fmla="*/ 647842 h 2458165"/>
              <a:gd name="connsiteX60" fmla="*/ 1334605 w 3252899"/>
              <a:gd name="connsiteY60" fmla="*/ 704510 h 2458165"/>
              <a:gd name="connsiteX61" fmla="*/ 1313999 w 3252899"/>
              <a:gd name="connsiteY61" fmla="*/ 696782 h 2458165"/>
              <a:gd name="connsiteX62" fmla="*/ 1272786 w 3252899"/>
              <a:gd name="connsiteY62" fmla="*/ 689054 h 2458165"/>
              <a:gd name="connsiteX63" fmla="*/ 1182634 w 3252899"/>
              <a:gd name="connsiteY63" fmla="*/ 689053 h 2458165"/>
              <a:gd name="connsiteX64" fmla="*/ 1130976 w 3252899"/>
              <a:gd name="connsiteY64" fmla="*/ 675395 h 2458165"/>
              <a:gd name="connsiteX65" fmla="*/ 1071876 w 3252899"/>
              <a:gd name="connsiteY65" fmla="*/ 652993 h 2458165"/>
              <a:gd name="connsiteX66" fmla="*/ 1102784 w 3252899"/>
              <a:gd name="connsiteY66" fmla="*/ 629811 h 2458165"/>
              <a:gd name="connsiteX67" fmla="*/ 1172332 w 3252899"/>
              <a:gd name="connsiteY67" fmla="*/ 642690 h 2458165"/>
              <a:gd name="connsiteX68" fmla="*/ 1177482 w 3252899"/>
              <a:gd name="connsiteY68" fmla="*/ 660720 h 2458165"/>
              <a:gd name="connsiteX69" fmla="*/ 1228998 w 3252899"/>
              <a:gd name="connsiteY69" fmla="*/ 671024 h 2458165"/>
              <a:gd name="connsiteX70" fmla="*/ 1292346 w 3252899"/>
              <a:gd name="connsiteY70" fmla="*/ 640245 h 2458165"/>
              <a:gd name="connsiteX71" fmla="*/ 1265058 w 3252899"/>
              <a:gd name="connsiteY71" fmla="*/ 609206 h 2458165"/>
              <a:gd name="connsiteX72" fmla="*/ 1326877 w 3252899"/>
              <a:gd name="connsiteY72" fmla="*/ 593751 h 2458165"/>
              <a:gd name="connsiteX73" fmla="*/ 1339023 w 3252899"/>
              <a:gd name="connsiteY73" fmla="*/ 564208 h 2458165"/>
              <a:gd name="connsiteX74" fmla="*/ 1362938 w 3252899"/>
              <a:gd name="connsiteY74" fmla="*/ 544811 h 2458165"/>
              <a:gd name="connsiteX75" fmla="*/ 1370666 w 3252899"/>
              <a:gd name="connsiteY75" fmla="*/ 511326 h 2458165"/>
              <a:gd name="connsiteX76" fmla="*/ 1411878 w 3252899"/>
              <a:gd name="connsiteY76" fmla="*/ 501023 h 2458165"/>
              <a:gd name="connsiteX77" fmla="*/ 1427333 w 3252899"/>
              <a:gd name="connsiteY77" fmla="*/ 470113 h 2458165"/>
              <a:gd name="connsiteX78" fmla="*/ 1414454 w 3252899"/>
              <a:gd name="connsiteY78" fmla="*/ 441780 h 2458165"/>
              <a:gd name="connsiteX79" fmla="*/ 1445363 w 3252899"/>
              <a:gd name="connsiteY79" fmla="*/ 397992 h 2458165"/>
              <a:gd name="connsiteX80" fmla="*/ 1453145 w 3252899"/>
              <a:gd name="connsiteY80" fmla="*/ 384672 h 2458165"/>
              <a:gd name="connsiteX81" fmla="*/ 1440211 w 3252899"/>
              <a:gd name="connsiteY81" fmla="*/ 351628 h 2458165"/>
              <a:gd name="connsiteX82" fmla="*/ 1294163 w 3252899"/>
              <a:gd name="connsiteY82" fmla="*/ 291336 h 2458165"/>
              <a:gd name="connsiteX83" fmla="*/ 1205816 w 3252899"/>
              <a:gd name="connsiteY83" fmla="*/ 292385 h 2458165"/>
              <a:gd name="connsiteX84" fmla="*/ 1024046 w 3252899"/>
              <a:gd name="connsiteY84" fmla="*/ 156072 h 2458165"/>
              <a:gd name="connsiteX85" fmla="*/ 901942 w 3252899"/>
              <a:gd name="connsiteY85" fmla="*/ 112375 h 2458165"/>
              <a:gd name="connsiteX86" fmla="*/ 907027 w 3252899"/>
              <a:gd name="connsiteY86" fmla="*/ 142992 h 2458165"/>
              <a:gd name="connsiteX87" fmla="*/ 878692 w 3252899"/>
              <a:gd name="connsiteY87" fmla="*/ 153294 h 2458165"/>
              <a:gd name="connsiteX88" fmla="*/ 858086 w 3252899"/>
              <a:gd name="connsiteY88" fmla="*/ 181627 h 2458165"/>
              <a:gd name="connsiteX89" fmla="*/ 870965 w 3252899"/>
              <a:gd name="connsiteY89" fmla="*/ 220263 h 2458165"/>
              <a:gd name="connsiteX90" fmla="*/ 948237 w 3252899"/>
              <a:gd name="connsiteY90" fmla="*/ 220263 h 2458165"/>
              <a:gd name="connsiteX91" fmla="*/ 971421 w 3252899"/>
              <a:gd name="connsiteY91" fmla="*/ 274355 h 2458165"/>
              <a:gd name="connsiteX92" fmla="*/ 1010057 w 3252899"/>
              <a:gd name="connsiteY92" fmla="*/ 305264 h 2458165"/>
              <a:gd name="connsiteX93" fmla="*/ 1038391 w 3252899"/>
              <a:gd name="connsiteY93" fmla="*/ 323295 h 2458165"/>
              <a:gd name="connsiteX94" fmla="*/ 1027025 w 3252899"/>
              <a:gd name="connsiteY94" fmla="*/ 373193 h 2458165"/>
              <a:gd name="connsiteX95" fmla="*/ 981694 w 3252899"/>
              <a:gd name="connsiteY95" fmla="*/ 386402 h 2458165"/>
              <a:gd name="connsiteX96" fmla="*/ 899374 w 3252899"/>
              <a:gd name="connsiteY96" fmla="*/ 313067 h 2458165"/>
              <a:gd name="connsiteX97" fmla="*/ 783260 w 3252899"/>
              <a:gd name="connsiteY97" fmla="*/ 282274 h 2458165"/>
              <a:gd name="connsiteX0" fmla="*/ 795446 w 3255514"/>
              <a:gd name="connsiteY0" fmla="*/ 365622 h 2458165"/>
              <a:gd name="connsiteX1" fmla="*/ 854663 w 3255514"/>
              <a:gd name="connsiteY1" fmla="*/ 422772 h 2458165"/>
              <a:gd name="connsiteX2" fmla="*/ 877996 w 3255514"/>
              <a:gd name="connsiteY2" fmla="*/ 549772 h 2458165"/>
              <a:gd name="connsiteX3" fmla="*/ 833546 w 3255514"/>
              <a:gd name="connsiteY3" fmla="*/ 600572 h 2458165"/>
              <a:gd name="connsiteX4" fmla="*/ 770046 w 3255514"/>
              <a:gd name="connsiteY4" fmla="*/ 664072 h 2458165"/>
              <a:gd name="connsiteX5" fmla="*/ 725596 w 3255514"/>
              <a:gd name="connsiteY5" fmla="*/ 873622 h 2458165"/>
              <a:gd name="connsiteX6" fmla="*/ 738296 w 3255514"/>
              <a:gd name="connsiteY6" fmla="*/ 1038722 h 2458165"/>
              <a:gd name="connsiteX7" fmla="*/ 890696 w 3255514"/>
              <a:gd name="connsiteY7" fmla="*/ 1197472 h 2458165"/>
              <a:gd name="connsiteX8" fmla="*/ 763696 w 3255514"/>
              <a:gd name="connsiteY8" fmla="*/ 1299072 h 2458165"/>
              <a:gd name="connsiteX9" fmla="*/ 477946 w 3255514"/>
              <a:gd name="connsiteY9" fmla="*/ 1337172 h 2458165"/>
              <a:gd name="connsiteX10" fmla="*/ 338246 w 3255514"/>
              <a:gd name="connsiteY10" fmla="*/ 1445122 h 2458165"/>
              <a:gd name="connsiteX11" fmla="*/ 306496 w 3255514"/>
              <a:gd name="connsiteY11" fmla="*/ 1495922 h 2458165"/>
              <a:gd name="connsiteX12" fmla="*/ 293796 w 3255514"/>
              <a:gd name="connsiteY12" fmla="*/ 1597522 h 2458165"/>
              <a:gd name="connsiteX13" fmla="*/ 306496 w 3255514"/>
              <a:gd name="connsiteY13" fmla="*/ 1661022 h 2458165"/>
              <a:gd name="connsiteX14" fmla="*/ 810 w 3255514"/>
              <a:gd name="connsiteY14" fmla="*/ 2011601 h 2458165"/>
              <a:gd name="connsiteX15" fmla="*/ 219220 w 3255514"/>
              <a:gd name="connsiteY15" fmla="*/ 2151745 h 2458165"/>
              <a:gd name="connsiteX16" fmla="*/ 284197 w 3255514"/>
              <a:gd name="connsiteY16" fmla="*/ 2226467 h 2458165"/>
              <a:gd name="connsiteX17" fmla="*/ 261750 w 3255514"/>
              <a:gd name="connsiteY17" fmla="*/ 2324966 h 2458165"/>
              <a:gd name="connsiteX18" fmla="*/ 566846 w 3255514"/>
              <a:gd name="connsiteY18" fmla="*/ 2264272 h 2458165"/>
              <a:gd name="connsiteX19" fmla="*/ 801796 w 3255514"/>
              <a:gd name="connsiteY19" fmla="*/ 2321422 h 2458165"/>
              <a:gd name="connsiteX20" fmla="*/ 1335196 w 3255514"/>
              <a:gd name="connsiteY20" fmla="*/ 2454772 h 2458165"/>
              <a:gd name="connsiteX21" fmla="*/ 1824146 w 3255514"/>
              <a:gd name="connsiteY21" fmla="*/ 2416672 h 2458165"/>
              <a:gd name="connsiteX22" fmla="*/ 2274996 w 3255514"/>
              <a:gd name="connsiteY22" fmla="*/ 2397622 h 2458165"/>
              <a:gd name="connsiteX23" fmla="*/ 2548046 w 3255514"/>
              <a:gd name="connsiteY23" fmla="*/ 2403972 h 2458165"/>
              <a:gd name="connsiteX24" fmla="*/ 2871896 w 3255514"/>
              <a:gd name="connsiteY24" fmla="*/ 2162672 h 2458165"/>
              <a:gd name="connsiteX25" fmla="*/ 2833796 w 3255514"/>
              <a:gd name="connsiteY25" fmla="*/ 1991222 h 2458165"/>
              <a:gd name="connsiteX26" fmla="*/ 2948096 w 3255514"/>
              <a:gd name="connsiteY26" fmla="*/ 1762622 h 2458165"/>
              <a:gd name="connsiteX27" fmla="*/ 3252896 w 3255514"/>
              <a:gd name="connsiteY27" fmla="*/ 1508622 h 2458165"/>
              <a:gd name="connsiteX28" fmla="*/ 2757391 w 3255514"/>
              <a:gd name="connsiteY28" fmla="*/ 1286986 h 2458165"/>
              <a:gd name="connsiteX29" fmla="*/ 2732196 w 3255514"/>
              <a:gd name="connsiteY29" fmla="*/ 1006972 h 2458165"/>
              <a:gd name="connsiteX30" fmla="*/ 2551528 w 3255514"/>
              <a:gd name="connsiteY30" fmla="*/ 717740 h 2458165"/>
              <a:gd name="connsiteX31" fmla="*/ 2332146 w 3255514"/>
              <a:gd name="connsiteY31" fmla="*/ 365622 h 2458165"/>
              <a:gd name="connsiteX32" fmla="*/ 2338563 w 3255514"/>
              <a:gd name="connsiteY32" fmla="*/ 229319 h 2458165"/>
              <a:gd name="connsiteX33" fmla="*/ 2294928 w 3255514"/>
              <a:gd name="connsiteY33" fmla="*/ 149548 h 2458165"/>
              <a:gd name="connsiteX34" fmla="*/ 2268033 w 3255514"/>
              <a:gd name="connsiteY34" fmla="*/ 137323 h 2458165"/>
              <a:gd name="connsiteX35" fmla="*/ 2209355 w 3255514"/>
              <a:gd name="connsiteY35" fmla="*/ 88423 h 2458165"/>
              <a:gd name="connsiteX36" fmla="*/ 2192242 w 3255514"/>
              <a:gd name="connsiteY36" fmla="*/ 71310 h 2458165"/>
              <a:gd name="connsiteX37" fmla="*/ 2211801 w 3255514"/>
              <a:gd name="connsiteY37" fmla="*/ 29746 h 2458165"/>
              <a:gd name="connsiteX38" fmla="*/ 2187114 w 3255514"/>
              <a:gd name="connsiteY38" fmla="*/ 1126 h 2458165"/>
              <a:gd name="connsiteX39" fmla="*/ 2136008 w 3255514"/>
              <a:gd name="connsiteY39" fmla="*/ 68865 h 2458165"/>
              <a:gd name="connsiteX40" fmla="*/ 2077330 w 3255514"/>
              <a:gd name="connsiteY40" fmla="*/ 298688 h 2458165"/>
              <a:gd name="connsiteX41" fmla="*/ 1985327 w 3255514"/>
              <a:gd name="connsiteY41" fmla="*/ 439647 h 2458165"/>
              <a:gd name="connsiteX42" fmla="*/ 1893548 w 3255514"/>
              <a:gd name="connsiteY42" fmla="*/ 513903 h 2458165"/>
              <a:gd name="connsiteX43" fmla="*/ 1867790 w 3255514"/>
              <a:gd name="connsiteY43" fmla="*/ 516478 h 2458165"/>
              <a:gd name="connsiteX44" fmla="*/ 1834305 w 3255514"/>
              <a:gd name="connsiteY44" fmla="*/ 516478 h 2458165"/>
              <a:gd name="connsiteX45" fmla="*/ 1775062 w 3255514"/>
              <a:gd name="connsiteY45" fmla="*/ 488144 h 2458165"/>
              <a:gd name="connsiteX46" fmla="*/ 1780214 w 3255514"/>
              <a:gd name="connsiteY46" fmla="*/ 434053 h 2458165"/>
              <a:gd name="connsiteX47" fmla="*/ 1785366 w 3255514"/>
              <a:gd name="connsiteY47" fmla="*/ 395416 h 2458165"/>
              <a:gd name="connsiteX48" fmla="*/ 1713316 w 3255514"/>
              <a:gd name="connsiteY48" fmla="*/ 308240 h 2458165"/>
              <a:gd name="connsiteX49" fmla="*/ 1677183 w 3255514"/>
              <a:gd name="connsiteY49" fmla="*/ 300112 h 2458165"/>
              <a:gd name="connsiteX50" fmla="*/ 1543242 w 3255514"/>
              <a:gd name="connsiteY50" fmla="*/ 333597 h 2458165"/>
              <a:gd name="connsiteX51" fmla="*/ 1532939 w 3255514"/>
              <a:gd name="connsiteY51" fmla="*/ 354204 h 2458165"/>
              <a:gd name="connsiteX52" fmla="*/ 1517485 w 3255514"/>
              <a:gd name="connsiteY52" fmla="*/ 392840 h 2458165"/>
              <a:gd name="connsiteX53" fmla="*/ 1549178 w 3255514"/>
              <a:gd name="connsiteY53" fmla="*/ 438812 h 2458165"/>
              <a:gd name="connsiteX54" fmla="*/ 1558698 w 3255514"/>
              <a:gd name="connsiteY54" fmla="*/ 475266 h 2458165"/>
              <a:gd name="connsiteX55" fmla="*/ 1538091 w 3255514"/>
              <a:gd name="connsiteY55" fmla="*/ 503598 h 2458165"/>
              <a:gd name="connsiteX56" fmla="*/ 1478795 w 3255514"/>
              <a:gd name="connsiteY56" fmla="*/ 551812 h 2458165"/>
              <a:gd name="connsiteX57" fmla="*/ 1437636 w 3255514"/>
              <a:gd name="connsiteY57" fmla="*/ 622084 h 2458165"/>
              <a:gd name="connsiteX58" fmla="*/ 1407422 w 3255514"/>
              <a:gd name="connsiteY58" fmla="*/ 623861 h 2458165"/>
              <a:gd name="connsiteX59" fmla="*/ 1355211 w 3255514"/>
              <a:gd name="connsiteY59" fmla="*/ 647842 h 2458165"/>
              <a:gd name="connsiteX60" fmla="*/ 1334605 w 3255514"/>
              <a:gd name="connsiteY60" fmla="*/ 704510 h 2458165"/>
              <a:gd name="connsiteX61" fmla="*/ 1313999 w 3255514"/>
              <a:gd name="connsiteY61" fmla="*/ 696782 h 2458165"/>
              <a:gd name="connsiteX62" fmla="*/ 1272786 w 3255514"/>
              <a:gd name="connsiteY62" fmla="*/ 689054 h 2458165"/>
              <a:gd name="connsiteX63" fmla="*/ 1182634 w 3255514"/>
              <a:gd name="connsiteY63" fmla="*/ 689053 h 2458165"/>
              <a:gd name="connsiteX64" fmla="*/ 1130976 w 3255514"/>
              <a:gd name="connsiteY64" fmla="*/ 675395 h 2458165"/>
              <a:gd name="connsiteX65" fmla="*/ 1071876 w 3255514"/>
              <a:gd name="connsiteY65" fmla="*/ 652993 h 2458165"/>
              <a:gd name="connsiteX66" fmla="*/ 1102784 w 3255514"/>
              <a:gd name="connsiteY66" fmla="*/ 629811 h 2458165"/>
              <a:gd name="connsiteX67" fmla="*/ 1172332 w 3255514"/>
              <a:gd name="connsiteY67" fmla="*/ 642690 h 2458165"/>
              <a:gd name="connsiteX68" fmla="*/ 1177482 w 3255514"/>
              <a:gd name="connsiteY68" fmla="*/ 660720 h 2458165"/>
              <a:gd name="connsiteX69" fmla="*/ 1228998 w 3255514"/>
              <a:gd name="connsiteY69" fmla="*/ 671024 h 2458165"/>
              <a:gd name="connsiteX70" fmla="*/ 1292346 w 3255514"/>
              <a:gd name="connsiteY70" fmla="*/ 640245 h 2458165"/>
              <a:gd name="connsiteX71" fmla="*/ 1265058 w 3255514"/>
              <a:gd name="connsiteY71" fmla="*/ 609206 h 2458165"/>
              <a:gd name="connsiteX72" fmla="*/ 1326877 w 3255514"/>
              <a:gd name="connsiteY72" fmla="*/ 593751 h 2458165"/>
              <a:gd name="connsiteX73" fmla="*/ 1339023 w 3255514"/>
              <a:gd name="connsiteY73" fmla="*/ 564208 h 2458165"/>
              <a:gd name="connsiteX74" fmla="*/ 1362938 w 3255514"/>
              <a:gd name="connsiteY74" fmla="*/ 544811 h 2458165"/>
              <a:gd name="connsiteX75" fmla="*/ 1370666 w 3255514"/>
              <a:gd name="connsiteY75" fmla="*/ 511326 h 2458165"/>
              <a:gd name="connsiteX76" fmla="*/ 1411878 w 3255514"/>
              <a:gd name="connsiteY76" fmla="*/ 501023 h 2458165"/>
              <a:gd name="connsiteX77" fmla="*/ 1427333 w 3255514"/>
              <a:gd name="connsiteY77" fmla="*/ 470113 h 2458165"/>
              <a:gd name="connsiteX78" fmla="*/ 1414454 w 3255514"/>
              <a:gd name="connsiteY78" fmla="*/ 441780 h 2458165"/>
              <a:gd name="connsiteX79" fmla="*/ 1445363 w 3255514"/>
              <a:gd name="connsiteY79" fmla="*/ 397992 h 2458165"/>
              <a:gd name="connsiteX80" fmla="*/ 1453145 w 3255514"/>
              <a:gd name="connsiteY80" fmla="*/ 384672 h 2458165"/>
              <a:gd name="connsiteX81" fmla="*/ 1440211 w 3255514"/>
              <a:gd name="connsiteY81" fmla="*/ 351628 h 2458165"/>
              <a:gd name="connsiteX82" fmla="*/ 1294163 w 3255514"/>
              <a:gd name="connsiteY82" fmla="*/ 291336 h 2458165"/>
              <a:gd name="connsiteX83" fmla="*/ 1205816 w 3255514"/>
              <a:gd name="connsiteY83" fmla="*/ 292385 h 2458165"/>
              <a:gd name="connsiteX84" fmla="*/ 1024046 w 3255514"/>
              <a:gd name="connsiteY84" fmla="*/ 156072 h 2458165"/>
              <a:gd name="connsiteX85" fmla="*/ 901942 w 3255514"/>
              <a:gd name="connsiteY85" fmla="*/ 112375 h 2458165"/>
              <a:gd name="connsiteX86" fmla="*/ 907027 w 3255514"/>
              <a:gd name="connsiteY86" fmla="*/ 142992 h 2458165"/>
              <a:gd name="connsiteX87" fmla="*/ 878692 w 3255514"/>
              <a:gd name="connsiteY87" fmla="*/ 153294 h 2458165"/>
              <a:gd name="connsiteX88" fmla="*/ 858086 w 3255514"/>
              <a:gd name="connsiteY88" fmla="*/ 181627 h 2458165"/>
              <a:gd name="connsiteX89" fmla="*/ 870965 w 3255514"/>
              <a:gd name="connsiteY89" fmla="*/ 220263 h 2458165"/>
              <a:gd name="connsiteX90" fmla="*/ 948237 w 3255514"/>
              <a:gd name="connsiteY90" fmla="*/ 220263 h 2458165"/>
              <a:gd name="connsiteX91" fmla="*/ 971421 w 3255514"/>
              <a:gd name="connsiteY91" fmla="*/ 274355 h 2458165"/>
              <a:gd name="connsiteX92" fmla="*/ 1010057 w 3255514"/>
              <a:gd name="connsiteY92" fmla="*/ 305264 h 2458165"/>
              <a:gd name="connsiteX93" fmla="*/ 1038391 w 3255514"/>
              <a:gd name="connsiteY93" fmla="*/ 323295 h 2458165"/>
              <a:gd name="connsiteX94" fmla="*/ 1027025 w 3255514"/>
              <a:gd name="connsiteY94" fmla="*/ 373193 h 2458165"/>
              <a:gd name="connsiteX95" fmla="*/ 981694 w 3255514"/>
              <a:gd name="connsiteY95" fmla="*/ 386402 h 2458165"/>
              <a:gd name="connsiteX96" fmla="*/ 899374 w 3255514"/>
              <a:gd name="connsiteY96" fmla="*/ 313067 h 2458165"/>
              <a:gd name="connsiteX97" fmla="*/ 783260 w 3255514"/>
              <a:gd name="connsiteY97" fmla="*/ 282274 h 2458165"/>
              <a:gd name="connsiteX0" fmla="*/ 795446 w 2960432"/>
              <a:gd name="connsiteY0" fmla="*/ 365622 h 2458165"/>
              <a:gd name="connsiteX1" fmla="*/ 854663 w 2960432"/>
              <a:gd name="connsiteY1" fmla="*/ 422772 h 2458165"/>
              <a:gd name="connsiteX2" fmla="*/ 877996 w 2960432"/>
              <a:gd name="connsiteY2" fmla="*/ 549772 h 2458165"/>
              <a:gd name="connsiteX3" fmla="*/ 833546 w 2960432"/>
              <a:gd name="connsiteY3" fmla="*/ 600572 h 2458165"/>
              <a:gd name="connsiteX4" fmla="*/ 770046 w 2960432"/>
              <a:gd name="connsiteY4" fmla="*/ 664072 h 2458165"/>
              <a:gd name="connsiteX5" fmla="*/ 725596 w 2960432"/>
              <a:gd name="connsiteY5" fmla="*/ 873622 h 2458165"/>
              <a:gd name="connsiteX6" fmla="*/ 738296 w 2960432"/>
              <a:gd name="connsiteY6" fmla="*/ 1038722 h 2458165"/>
              <a:gd name="connsiteX7" fmla="*/ 890696 w 2960432"/>
              <a:gd name="connsiteY7" fmla="*/ 1197472 h 2458165"/>
              <a:gd name="connsiteX8" fmla="*/ 763696 w 2960432"/>
              <a:gd name="connsiteY8" fmla="*/ 1299072 h 2458165"/>
              <a:gd name="connsiteX9" fmla="*/ 477946 w 2960432"/>
              <a:gd name="connsiteY9" fmla="*/ 1337172 h 2458165"/>
              <a:gd name="connsiteX10" fmla="*/ 338246 w 2960432"/>
              <a:gd name="connsiteY10" fmla="*/ 1445122 h 2458165"/>
              <a:gd name="connsiteX11" fmla="*/ 306496 w 2960432"/>
              <a:gd name="connsiteY11" fmla="*/ 1495922 h 2458165"/>
              <a:gd name="connsiteX12" fmla="*/ 293796 w 2960432"/>
              <a:gd name="connsiteY12" fmla="*/ 1597522 h 2458165"/>
              <a:gd name="connsiteX13" fmla="*/ 306496 w 2960432"/>
              <a:gd name="connsiteY13" fmla="*/ 1661022 h 2458165"/>
              <a:gd name="connsiteX14" fmla="*/ 810 w 2960432"/>
              <a:gd name="connsiteY14" fmla="*/ 2011601 h 2458165"/>
              <a:gd name="connsiteX15" fmla="*/ 219220 w 2960432"/>
              <a:gd name="connsiteY15" fmla="*/ 2151745 h 2458165"/>
              <a:gd name="connsiteX16" fmla="*/ 284197 w 2960432"/>
              <a:gd name="connsiteY16" fmla="*/ 2226467 h 2458165"/>
              <a:gd name="connsiteX17" fmla="*/ 261750 w 2960432"/>
              <a:gd name="connsiteY17" fmla="*/ 2324966 h 2458165"/>
              <a:gd name="connsiteX18" fmla="*/ 566846 w 2960432"/>
              <a:gd name="connsiteY18" fmla="*/ 2264272 h 2458165"/>
              <a:gd name="connsiteX19" fmla="*/ 801796 w 2960432"/>
              <a:gd name="connsiteY19" fmla="*/ 2321422 h 2458165"/>
              <a:gd name="connsiteX20" fmla="*/ 1335196 w 2960432"/>
              <a:gd name="connsiteY20" fmla="*/ 2454772 h 2458165"/>
              <a:gd name="connsiteX21" fmla="*/ 1824146 w 2960432"/>
              <a:gd name="connsiteY21" fmla="*/ 2416672 h 2458165"/>
              <a:gd name="connsiteX22" fmla="*/ 2274996 w 2960432"/>
              <a:gd name="connsiteY22" fmla="*/ 2397622 h 2458165"/>
              <a:gd name="connsiteX23" fmla="*/ 2548046 w 2960432"/>
              <a:gd name="connsiteY23" fmla="*/ 2403972 h 2458165"/>
              <a:gd name="connsiteX24" fmla="*/ 2871896 w 2960432"/>
              <a:gd name="connsiteY24" fmla="*/ 2162672 h 2458165"/>
              <a:gd name="connsiteX25" fmla="*/ 2833796 w 2960432"/>
              <a:gd name="connsiteY25" fmla="*/ 1991222 h 2458165"/>
              <a:gd name="connsiteX26" fmla="*/ 2948096 w 2960432"/>
              <a:gd name="connsiteY26" fmla="*/ 1762622 h 2458165"/>
              <a:gd name="connsiteX27" fmla="*/ 2935806 w 2960432"/>
              <a:gd name="connsiteY27" fmla="*/ 1515996 h 2458165"/>
              <a:gd name="connsiteX28" fmla="*/ 2757391 w 2960432"/>
              <a:gd name="connsiteY28" fmla="*/ 1286986 h 2458165"/>
              <a:gd name="connsiteX29" fmla="*/ 2732196 w 2960432"/>
              <a:gd name="connsiteY29" fmla="*/ 1006972 h 2458165"/>
              <a:gd name="connsiteX30" fmla="*/ 2551528 w 2960432"/>
              <a:gd name="connsiteY30" fmla="*/ 717740 h 2458165"/>
              <a:gd name="connsiteX31" fmla="*/ 2332146 w 2960432"/>
              <a:gd name="connsiteY31" fmla="*/ 365622 h 2458165"/>
              <a:gd name="connsiteX32" fmla="*/ 2338563 w 2960432"/>
              <a:gd name="connsiteY32" fmla="*/ 229319 h 2458165"/>
              <a:gd name="connsiteX33" fmla="*/ 2294928 w 2960432"/>
              <a:gd name="connsiteY33" fmla="*/ 149548 h 2458165"/>
              <a:gd name="connsiteX34" fmla="*/ 2268033 w 2960432"/>
              <a:gd name="connsiteY34" fmla="*/ 137323 h 2458165"/>
              <a:gd name="connsiteX35" fmla="*/ 2209355 w 2960432"/>
              <a:gd name="connsiteY35" fmla="*/ 88423 h 2458165"/>
              <a:gd name="connsiteX36" fmla="*/ 2192242 w 2960432"/>
              <a:gd name="connsiteY36" fmla="*/ 71310 h 2458165"/>
              <a:gd name="connsiteX37" fmla="*/ 2211801 w 2960432"/>
              <a:gd name="connsiteY37" fmla="*/ 29746 h 2458165"/>
              <a:gd name="connsiteX38" fmla="*/ 2187114 w 2960432"/>
              <a:gd name="connsiteY38" fmla="*/ 1126 h 2458165"/>
              <a:gd name="connsiteX39" fmla="*/ 2136008 w 2960432"/>
              <a:gd name="connsiteY39" fmla="*/ 68865 h 2458165"/>
              <a:gd name="connsiteX40" fmla="*/ 2077330 w 2960432"/>
              <a:gd name="connsiteY40" fmla="*/ 298688 h 2458165"/>
              <a:gd name="connsiteX41" fmla="*/ 1985327 w 2960432"/>
              <a:gd name="connsiteY41" fmla="*/ 439647 h 2458165"/>
              <a:gd name="connsiteX42" fmla="*/ 1893548 w 2960432"/>
              <a:gd name="connsiteY42" fmla="*/ 513903 h 2458165"/>
              <a:gd name="connsiteX43" fmla="*/ 1867790 w 2960432"/>
              <a:gd name="connsiteY43" fmla="*/ 516478 h 2458165"/>
              <a:gd name="connsiteX44" fmla="*/ 1834305 w 2960432"/>
              <a:gd name="connsiteY44" fmla="*/ 516478 h 2458165"/>
              <a:gd name="connsiteX45" fmla="*/ 1775062 w 2960432"/>
              <a:gd name="connsiteY45" fmla="*/ 488144 h 2458165"/>
              <a:gd name="connsiteX46" fmla="*/ 1780214 w 2960432"/>
              <a:gd name="connsiteY46" fmla="*/ 434053 h 2458165"/>
              <a:gd name="connsiteX47" fmla="*/ 1785366 w 2960432"/>
              <a:gd name="connsiteY47" fmla="*/ 395416 h 2458165"/>
              <a:gd name="connsiteX48" fmla="*/ 1713316 w 2960432"/>
              <a:gd name="connsiteY48" fmla="*/ 308240 h 2458165"/>
              <a:gd name="connsiteX49" fmla="*/ 1677183 w 2960432"/>
              <a:gd name="connsiteY49" fmla="*/ 300112 h 2458165"/>
              <a:gd name="connsiteX50" fmla="*/ 1543242 w 2960432"/>
              <a:gd name="connsiteY50" fmla="*/ 333597 h 2458165"/>
              <a:gd name="connsiteX51" fmla="*/ 1532939 w 2960432"/>
              <a:gd name="connsiteY51" fmla="*/ 354204 h 2458165"/>
              <a:gd name="connsiteX52" fmla="*/ 1517485 w 2960432"/>
              <a:gd name="connsiteY52" fmla="*/ 392840 h 2458165"/>
              <a:gd name="connsiteX53" fmla="*/ 1549178 w 2960432"/>
              <a:gd name="connsiteY53" fmla="*/ 438812 h 2458165"/>
              <a:gd name="connsiteX54" fmla="*/ 1558698 w 2960432"/>
              <a:gd name="connsiteY54" fmla="*/ 475266 h 2458165"/>
              <a:gd name="connsiteX55" fmla="*/ 1538091 w 2960432"/>
              <a:gd name="connsiteY55" fmla="*/ 503598 h 2458165"/>
              <a:gd name="connsiteX56" fmla="*/ 1478795 w 2960432"/>
              <a:gd name="connsiteY56" fmla="*/ 551812 h 2458165"/>
              <a:gd name="connsiteX57" fmla="*/ 1437636 w 2960432"/>
              <a:gd name="connsiteY57" fmla="*/ 622084 h 2458165"/>
              <a:gd name="connsiteX58" fmla="*/ 1407422 w 2960432"/>
              <a:gd name="connsiteY58" fmla="*/ 623861 h 2458165"/>
              <a:gd name="connsiteX59" fmla="*/ 1355211 w 2960432"/>
              <a:gd name="connsiteY59" fmla="*/ 647842 h 2458165"/>
              <a:gd name="connsiteX60" fmla="*/ 1334605 w 2960432"/>
              <a:gd name="connsiteY60" fmla="*/ 704510 h 2458165"/>
              <a:gd name="connsiteX61" fmla="*/ 1313999 w 2960432"/>
              <a:gd name="connsiteY61" fmla="*/ 696782 h 2458165"/>
              <a:gd name="connsiteX62" fmla="*/ 1272786 w 2960432"/>
              <a:gd name="connsiteY62" fmla="*/ 689054 h 2458165"/>
              <a:gd name="connsiteX63" fmla="*/ 1182634 w 2960432"/>
              <a:gd name="connsiteY63" fmla="*/ 689053 h 2458165"/>
              <a:gd name="connsiteX64" fmla="*/ 1130976 w 2960432"/>
              <a:gd name="connsiteY64" fmla="*/ 675395 h 2458165"/>
              <a:gd name="connsiteX65" fmla="*/ 1071876 w 2960432"/>
              <a:gd name="connsiteY65" fmla="*/ 652993 h 2458165"/>
              <a:gd name="connsiteX66" fmla="*/ 1102784 w 2960432"/>
              <a:gd name="connsiteY66" fmla="*/ 629811 h 2458165"/>
              <a:gd name="connsiteX67" fmla="*/ 1172332 w 2960432"/>
              <a:gd name="connsiteY67" fmla="*/ 642690 h 2458165"/>
              <a:gd name="connsiteX68" fmla="*/ 1177482 w 2960432"/>
              <a:gd name="connsiteY68" fmla="*/ 660720 h 2458165"/>
              <a:gd name="connsiteX69" fmla="*/ 1228998 w 2960432"/>
              <a:gd name="connsiteY69" fmla="*/ 671024 h 2458165"/>
              <a:gd name="connsiteX70" fmla="*/ 1292346 w 2960432"/>
              <a:gd name="connsiteY70" fmla="*/ 640245 h 2458165"/>
              <a:gd name="connsiteX71" fmla="*/ 1265058 w 2960432"/>
              <a:gd name="connsiteY71" fmla="*/ 609206 h 2458165"/>
              <a:gd name="connsiteX72" fmla="*/ 1326877 w 2960432"/>
              <a:gd name="connsiteY72" fmla="*/ 593751 h 2458165"/>
              <a:gd name="connsiteX73" fmla="*/ 1339023 w 2960432"/>
              <a:gd name="connsiteY73" fmla="*/ 564208 h 2458165"/>
              <a:gd name="connsiteX74" fmla="*/ 1362938 w 2960432"/>
              <a:gd name="connsiteY74" fmla="*/ 544811 h 2458165"/>
              <a:gd name="connsiteX75" fmla="*/ 1370666 w 2960432"/>
              <a:gd name="connsiteY75" fmla="*/ 511326 h 2458165"/>
              <a:gd name="connsiteX76" fmla="*/ 1411878 w 2960432"/>
              <a:gd name="connsiteY76" fmla="*/ 501023 h 2458165"/>
              <a:gd name="connsiteX77" fmla="*/ 1427333 w 2960432"/>
              <a:gd name="connsiteY77" fmla="*/ 470113 h 2458165"/>
              <a:gd name="connsiteX78" fmla="*/ 1414454 w 2960432"/>
              <a:gd name="connsiteY78" fmla="*/ 441780 h 2458165"/>
              <a:gd name="connsiteX79" fmla="*/ 1445363 w 2960432"/>
              <a:gd name="connsiteY79" fmla="*/ 397992 h 2458165"/>
              <a:gd name="connsiteX80" fmla="*/ 1453145 w 2960432"/>
              <a:gd name="connsiteY80" fmla="*/ 384672 h 2458165"/>
              <a:gd name="connsiteX81" fmla="*/ 1440211 w 2960432"/>
              <a:gd name="connsiteY81" fmla="*/ 351628 h 2458165"/>
              <a:gd name="connsiteX82" fmla="*/ 1294163 w 2960432"/>
              <a:gd name="connsiteY82" fmla="*/ 291336 h 2458165"/>
              <a:gd name="connsiteX83" fmla="*/ 1205816 w 2960432"/>
              <a:gd name="connsiteY83" fmla="*/ 292385 h 2458165"/>
              <a:gd name="connsiteX84" fmla="*/ 1024046 w 2960432"/>
              <a:gd name="connsiteY84" fmla="*/ 156072 h 2458165"/>
              <a:gd name="connsiteX85" fmla="*/ 901942 w 2960432"/>
              <a:gd name="connsiteY85" fmla="*/ 112375 h 2458165"/>
              <a:gd name="connsiteX86" fmla="*/ 907027 w 2960432"/>
              <a:gd name="connsiteY86" fmla="*/ 142992 h 2458165"/>
              <a:gd name="connsiteX87" fmla="*/ 878692 w 2960432"/>
              <a:gd name="connsiteY87" fmla="*/ 153294 h 2458165"/>
              <a:gd name="connsiteX88" fmla="*/ 858086 w 2960432"/>
              <a:gd name="connsiteY88" fmla="*/ 181627 h 2458165"/>
              <a:gd name="connsiteX89" fmla="*/ 870965 w 2960432"/>
              <a:gd name="connsiteY89" fmla="*/ 220263 h 2458165"/>
              <a:gd name="connsiteX90" fmla="*/ 948237 w 2960432"/>
              <a:gd name="connsiteY90" fmla="*/ 220263 h 2458165"/>
              <a:gd name="connsiteX91" fmla="*/ 971421 w 2960432"/>
              <a:gd name="connsiteY91" fmla="*/ 274355 h 2458165"/>
              <a:gd name="connsiteX92" fmla="*/ 1010057 w 2960432"/>
              <a:gd name="connsiteY92" fmla="*/ 305264 h 2458165"/>
              <a:gd name="connsiteX93" fmla="*/ 1038391 w 2960432"/>
              <a:gd name="connsiteY93" fmla="*/ 323295 h 2458165"/>
              <a:gd name="connsiteX94" fmla="*/ 1027025 w 2960432"/>
              <a:gd name="connsiteY94" fmla="*/ 373193 h 2458165"/>
              <a:gd name="connsiteX95" fmla="*/ 981694 w 2960432"/>
              <a:gd name="connsiteY95" fmla="*/ 386402 h 2458165"/>
              <a:gd name="connsiteX96" fmla="*/ 899374 w 2960432"/>
              <a:gd name="connsiteY96" fmla="*/ 313067 h 2458165"/>
              <a:gd name="connsiteX97" fmla="*/ 783260 w 2960432"/>
              <a:gd name="connsiteY97" fmla="*/ 282274 h 2458165"/>
              <a:gd name="connsiteX0" fmla="*/ 795446 w 2983832"/>
              <a:gd name="connsiteY0" fmla="*/ 365622 h 2458165"/>
              <a:gd name="connsiteX1" fmla="*/ 854663 w 2983832"/>
              <a:gd name="connsiteY1" fmla="*/ 422772 h 2458165"/>
              <a:gd name="connsiteX2" fmla="*/ 877996 w 2983832"/>
              <a:gd name="connsiteY2" fmla="*/ 549772 h 2458165"/>
              <a:gd name="connsiteX3" fmla="*/ 833546 w 2983832"/>
              <a:gd name="connsiteY3" fmla="*/ 600572 h 2458165"/>
              <a:gd name="connsiteX4" fmla="*/ 770046 w 2983832"/>
              <a:gd name="connsiteY4" fmla="*/ 664072 h 2458165"/>
              <a:gd name="connsiteX5" fmla="*/ 725596 w 2983832"/>
              <a:gd name="connsiteY5" fmla="*/ 873622 h 2458165"/>
              <a:gd name="connsiteX6" fmla="*/ 738296 w 2983832"/>
              <a:gd name="connsiteY6" fmla="*/ 1038722 h 2458165"/>
              <a:gd name="connsiteX7" fmla="*/ 890696 w 2983832"/>
              <a:gd name="connsiteY7" fmla="*/ 1197472 h 2458165"/>
              <a:gd name="connsiteX8" fmla="*/ 763696 w 2983832"/>
              <a:gd name="connsiteY8" fmla="*/ 1299072 h 2458165"/>
              <a:gd name="connsiteX9" fmla="*/ 477946 w 2983832"/>
              <a:gd name="connsiteY9" fmla="*/ 1337172 h 2458165"/>
              <a:gd name="connsiteX10" fmla="*/ 338246 w 2983832"/>
              <a:gd name="connsiteY10" fmla="*/ 1445122 h 2458165"/>
              <a:gd name="connsiteX11" fmla="*/ 306496 w 2983832"/>
              <a:gd name="connsiteY11" fmla="*/ 1495922 h 2458165"/>
              <a:gd name="connsiteX12" fmla="*/ 293796 w 2983832"/>
              <a:gd name="connsiteY12" fmla="*/ 1597522 h 2458165"/>
              <a:gd name="connsiteX13" fmla="*/ 306496 w 2983832"/>
              <a:gd name="connsiteY13" fmla="*/ 1661022 h 2458165"/>
              <a:gd name="connsiteX14" fmla="*/ 810 w 2983832"/>
              <a:gd name="connsiteY14" fmla="*/ 2011601 h 2458165"/>
              <a:gd name="connsiteX15" fmla="*/ 219220 w 2983832"/>
              <a:gd name="connsiteY15" fmla="*/ 2151745 h 2458165"/>
              <a:gd name="connsiteX16" fmla="*/ 284197 w 2983832"/>
              <a:gd name="connsiteY16" fmla="*/ 2226467 h 2458165"/>
              <a:gd name="connsiteX17" fmla="*/ 261750 w 2983832"/>
              <a:gd name="connsiteY17" fmla="*/ 2324966 h 2458165"/>
              <a:gd name="connsiteX18" fmla="*/ 566846 w 2983832"/>
              <a:gd name="connsiteY18" fmla="*/ 2264272 h 2458165"/>
              <a:gd name="connsiteX19" fmla="*/ 801796 w 2983832"/>
              <a:gd name="connsiteY19" fmla="*/ 2321422 h 2458165"/>
              <a:gd name="connsiteX20" fmla="*/ 1335196 w 2983832"/>
              <a:gd name="connsiteY20" fmla="*/ 2454772 h 2458165"/>
              <a:gd name="connsiteX21" fmla="*/ 1824146 w 2983832"/>
              <a:gd name="connsiteY21" fmla="*/ 2416672 h 2458165"/>
              <a:gd name="connsiteX22" fmla="*/ 2274996 w 2983832"/>
              <a:gd name="connsiteY22" fmla="*/ 2397622 h 2458165"/>
              <a:gd name="connsiteX23" fmla="*/ 2548046 w 2983832"/>
              <a:gd name="connsiteY23" fmla="*/ 2403972 h 2458165"/>
              <a:gd name="connsiteX24" fmla="*/ 2871896 w 2983832"/>
              <a:gd name="connsiteY24" fmla="*/ 2162672 h 2458165"/>
              <a:gd name="connsiteX25" fmla="*/ 2509331 w 2983832"/>
              <a:gd name="connsiteY25" fmla="*/ 1932229 h 2458165"/>
              <a:gd name="connsiteX26" fmla="*/ 2948096 w 2983832"/>
              <a:gd name="connsiteY26" fmla="*/ 1762622 h 2458165"/>
              <a:gd name="connsiteX27" fmla="*/ 2935806 w 2983832"/>
              <a:gd name="connsiteY27" fmla="*/ 1515996 h 2458165"/>
              <a:gd name="connsiteX28" fmla="*/ 2757391 w 2983832"/>
              <a:gd name="connsiteY28" fmla="*/ 1286986 h 2458165"/>
              <a:gd name="connsiteX29" fmla="*/ 2732196 w 2983832"/>
              <a:gd name="connsiteY29" fmla="*/ 1006972 h 2458165"/>
              <a:gd name="connsiteX30" fmla="*/ 2551528 w 2983832"/>
              <a:gd name="connsiteY30" fmla="*/ 717740 h 2458165"/>
              <a:gd name="connsiteX31" fmla="*/ 2332146 w 2983832"/>
              <a:gd name="connsiteY31" fmla="*/ 365622 h 2458165"/>
              <a:gd name="connsiteX32" fmla="*/ 2338563 w 2983832"/>
              <a:gd name="connsiteY32" fmla="*/ 229319 h 2458165"/>
              <a:gd name="connsiteX33" fmla="*/ 2294928 w 2983832"/>
              <a:gd name="connsiteY33" fmla="*/ 149548 h 2458165"/>
              <a:gd name="connsiteX34" fmla="*/ 2268033 w 2983832"/>
              <a:gd name="connsiteY34" fmla="*/ 137323 h 2458165"/>
              <a:gd name="connsiteX35" fmla="*/ 2209355 w 2983832"/>
              <a:gd name="connsiteY35" fmla="*/ 88423 h 2458165"/>
              <a:gd name="connsiteX36" fmla="*/ 2192242 w 2983832"/>
              <a:gd name="connsiteY36" fmla="*/ 71310 h 2458165"/>
              <a:gd name="connsiteX37" fmla="*/ 2211801 w 2983832"/>
              <a:gd name="connsiteY37" fmla="*/ 29746 h 2458165"/>
              <a:gd name="connsiteX38" fmla="*/ 2187114 w 2983832"/>
              <a:gd name="connsiteY38" fmla="*/ 1126 h 2458165"/>
              <a:gd name="connsiteX39" fmla="*/ 2136008 w 2983832"/>
              <a:gd name="connsiteY39" fmla="*/ 68865 h 2458165"/>
              <a:gd name="connsiteX40" fmla="*/ 2077330 w 2983832"/>
              <a:gd name="connsiteY40" fmla="*/ 298688 h 2458165"/>
              <a:gd name="connsiteX41" fmla="*/ 1985327 w 2983832"/>
              <a:gd name="connsiteY41" fmla="*/ 439647 h 2458165"/>
              <a:gd name="connsiteX42" fmla="*/ 1893548 w 2983832"/>
              <a:gd name="connsiteY42" fmla="*/ 513903 h 2458165"/>
              <a:gd name="connsiteX43" fmla="*/ 1867790 w 2983832"/>
              <a:gd name="connsiteY43" fmla="*/ 516478 h 2458165"/>
              <a:gd name="connsiteX44" fmla="*/ 1834305 w 2983832"/>
              <a:gd name="connsiteY44" fmla="*/ 516478 h 2458165"/>
              <a:gd name="connsiteX45" fmla="*/ 1775062 w 2983832"/>
              <a:gd name="connsiteY45" fmla="*/ 488144 h 2458165"/>
              <a:gd name="connsiteX46" fmla="*/ 1780214 w 2983832"/>
              <a:gd name="connsiteY46" fmla="*/ 434053 h 2458165"/>
              <a:gd name="connsiteX47" fmla="*/ 1785366 w 2983832"/>
              <a:gd name="connsiteY47" fmla="*/ 395416 h 2458165"/>
              <a:gd name="connsiteX48" fmla="*/ 1713316 w 2983832"/>
              <a:gd name="connsiteY48" fmla="*/ 308240 h 2458165"/>
              <a:gd name="connsiteX49" fmla="*/ 1677183 w 2983832"/>
              <a:gd name="connsiteY49" fmla="*/ 300112 h 2458165"/>
              <a:gd name="connsiteX50" fmla="*/ 1543242 w 2983832"/>
              <a:gd name="connsiteY50" fmla="*/ 333597 h 2458165"/>
              <a:gd name="connsiteX51" fmla="*/ 1532939 w 2983832"/>
              <a:gd name="connsiteY51" fmla="*/ 354204 h 2458165"/>
              <a:gd name="connsiteX52" fmla="*/ 1517485 w 2983832"/>
              <a:gd name="connsiteY52" fmla="*/ 392840 h 2458165"/>
              <a:gd name="connsiteX53" fmla="*/ 1549178 w 2983832"/>
              <a:gd name="connsiteY53" fmla="*/ 438812 h 2458165"/>
              <a:gd name="connsiteX54" fmla="*/ 1558698 w 2983832"/>
              <a:gd name="connsiteY54" fmla="*/ 475266 h 2458165"/>
              <a:gd name="connsiteX55" fmla="*/ 1538091 w 2983832"/>
              <a:gd name="connsiteY55" fmla="*/ 503598 h 2458165"/>
              <a:gd name="connsiteX56" fmla="*/ 1478795 w 2983832"/>
              <a:gd name="connsiteY56" fmla="*/ 551812 h 2458165"/>
              <a:gd name="connsiteX57" fmla="*/ 1437636 w 2983832"/>
              <a:gd name="connsiteY57" fmla="*/ 622084 h 2458165"/>
              <a:gd name="connsiteX58" fmla="*/ 1407422 w 2983832"/>
              <a:gd name="connsiteY58" fmla="*/ 623861 h 2458165"/>
              <a:gd name="connsiteX59" fmla="*/ 1355211 w 2983832"/>
              <a:gd name="connsiteY59" fmla="*/ 647842 h 2458165"/>
              <a:gd name="connsiteX60" fmla="*/ 1334605 w 2983832"/>
              <a:gd name="connsiteY60" fmla="*/ 704510 h 2458165"/>
              <a:gd name="connsiteX61" fmla="*/ 1313999 w 2983832"/>
              <a:gd name="connsiteY61" fmla="*/ 696782 h 2458165"/>
              <a:gd name="connsiteX62" fmla="*/ 1272786 w 2983832"/>
              <a:gd name="connsiteY62" fmla="*/ 689054 h 2458165"/>
              <a:gd name="connsiteX63" fmla="*/ 1182634 w 2983832"/>
              <a:gd name="connsiteY63" fmla="*/ 689053 h 2458165"/>
              <a:gd name="connsiteX64" fmla="*/ 1130976 w 2983832"/>
              <a:gd name="connsiteY64" fmla="*/ 675395 h 2458165"/>
              <a:gd name="connsiteX65" fmla="*/ 1071876 w 2983832"/>
              <a:gd name="connsiteY65" fmla="*/ 652993 h 2458165"/>
              <a:gd name="connsiteX66" fmla="*/ 1102784 w 2983832"/>
              <a:gd name="connsiteY66" fmla="*/ 629811 h 2458165"/>
              <a:gd name="connsiteX67" fmla="*/ 1172332 w 2983832"/>
              <a:gd name="connsiteY67" fmla="*/ 642690 h 2458165"/>
              <a:gd name="connsiteX68" fmla="*/ 1177482 w 2983832"/>
              <a:gd name="connsiteY68" fmla="*/ 660720 h 2458165"/>
              <a:gd name="connsiteX69" fmla="*/ 1228998 w 2983832"/>
              <a:gd name="connsiteY69" fmla="*/ 671024 h 2458165"/>
              <a:gd name="connsiteX70" fmla="*/ 1292346 w 2983832"/>
              <a:gd name="connsiteY70" fmla="*/ 640245 h 2458165"/>
              <a:gd name="connsiteX71" fmla="*/ 1265058 w 2983832"/>
              <a:gd name="connsiteY71" fmla="*/ 609206 h 2458165"/>
              <a:gd name="connsiteX72" fmla="*/ 1326877 w 2983832"/>
              <a:gd name="connsiteY72" fmla="*/ 593751 h 2458165"/>
              <a:gd name="connsiteX73" fmla="*/ 1339023 w 2983832"/>
              <a:gd name="connsiteY73" fmla="*/ 564208 h 2458165"/>
              <a:gd name="connsiteX74" fmla="*/ 1362938 w 2983832"/>
              <a:gd name="connsiteY74" fmla="*/ 544811 h 2458165"/>
              <a:gd name="connsiteX75" fmla="*/ 1370666 w 2983832"/>
              <a:gd name="connsiteY75" fmla="*/ 511326 h 2458165"/>
              <a:gd name="connsiteX76" fmla="*/ 1411878 w 2983832"/>
              <a:gd name="connsiteY76" fmla="*/ 501023 h 2458165"/>
              <a:gd name="connsiteX77" fmla="*/ 1427333 w 2983832"/>
              <a:gd name="connsiteY77" fmla="*/ 470113 h 2458165"/>
              <a:gd name="connsiteX78" fmla="*/ 1414454 w 2983832"/>
              <a:gd name="connsiteY78" fmla="*/ 441780 h 2458165"/>
              <a:gd name="connsiteX79" fmla="*/ 1445363 w 2983832"/>
              <a:gd name="connsiteY79" fmla="*/ 397992 h 2458165"/>
              <a:gd name="connsiteX80" fmla="*/ 1453145 w 2983832"/>
              <a:gd name="connsiteY80" fmla="*/ 384672 h 2458165"/>
              <a:gd name="connsiteX81" fmla="*/ 1440211 w 2983832"/>
              <a:gd name="connsiteY81" fmla="*/ 351628 h 2458165"/>
              <a:gd name="connsiteX82" fmla="*/ 1294163 w 2983832"/>
              <a:gd name="connsiteY82" fmla="*/ 291336 h 2458165"/>
              <a:gd name="connsiteX83" fmla="*/ 1205816 w 2983832"/>
              <a:gd name="connsiteY83" fmla="*/ 292385 h 2458165"/>
              <a:gd name="connsiteX84" fmla="*/ 1024046 w 2983832"/>
              <a:gd name="connsiteY84" fmla="*/ 156072 h 2458165"/>
              <a:gd name="connsiteX85" fmla="*/ 901942 w 2983832"/>
              <a:gd name="connsiteY85" fmla="*/ 112375 h 2458165"/>
              <a:gd name="connsiteX86" fmla="*/ 907027 w 2983832"/>
              <a:gd name="connsiteY86" fmla="*/ 142992 h 2458165"/>
              <a:gd name="connsiteX87" fmla="*/ 878692 w 2983832"/>
              <a:gd name="connsiteY87" fmla="*/ 153294 h 2458165"/>
              <a:gd name="connsiteX88" fmla="*/ 858086 w 2983832"/>
              <a:gd name="connsiteY88" fmla="*/ 181627 h 2458165"/>
              <a:gd name="connsiteX89" fmla="*/ 870965 w 2983832"/>
              <a:gd name="connsiteY89" fmla="*/ 220263 h 2458165"/>
              <a:gd name="connsiteX90" fmla="*/ 948237 w 2983832"/>
              <a:gd name="connsiteY90" fmla="*/ 220263 h 2458165"/>
              <a:gd name="connsiteX91" fmla="*/ 971421 w 2983832"/>
              <a:gd name="connsiteY91" fmla="*/ 274355 h 2458165"/>
              <a:gd name="connsiteX92" fmla="*/ 1010057 w 2983832"/>
              <a:gd name="connsiteY92" fmla="*/ 305264 h 2458165"/>
              <a:gd name="connsiteX93" fmla="*/ 1038391 w 2983832"/>
              <a:gd name="connsiteY93" fmla="*/ 323295 h 2458165"/>
              <a:gd name="connsiteX94" fmla="*/ 1027025 w 2983832"/>
              <a:gd name="connsiteY94" fmla="*/ 373193 h 2458165"/>
              <a:gd name="connsiteX95" fmla="*/ 981694 w 2983832"/>
              <a:gd name="connsiteY95" fmla="*/ 386402 h 2458165"/>
              <a:gd name="connsiteX96" fmla="*/ 899374 w 2983832"/>
              <a:gd name="connsiteY96" fmla="*/ 313067 h 2458165"/>
              <a:gd name="connsiteX97" fmla="*/ 783260 w 2983832"/>
              <a:gd name="connsiteY97" fmla="*/ 282274 h 2458165"/>
              <a:gd name="connsiteX0" fmla="*/ 795446 w 2983832"/>
              <a:gd name="connsiteY0" fmla="*/ 365622 h 2458165"/>
              <a:gd name="connsiteX1" fmla="*/ 854663 w 2983832"/>
              <a:gd name="connsiteY1" fmla="*/ 422772 h 2458165"/>
              <a:gd name="connsiteX2" fmla="*/ 877996 w 2983832"/>
              <a:gd name="connsiteY2" fmla="*/ 549772 h 2458165"/>
              <a:gd name="connsiteX3" fmla="*/ 833546 w 2983832"/>
              <a:gd name="connsiteY3" fmla="*/ 600572 h 2458165"/>
              <a:gd name="connsiteX4" fmla="*/ 770046 w 2983832"/>
              <a:gd name="connsiteY4" fmla="*/ 664072 h 2458165"/>
              <a:gd name="connsiteX5" fmla="*/ 725596 w 2983832"/>
              <a:gd name="connsiteY5" fmla="*/ 873622 h 2458165"/>
              <a:gd name="connsiteX6" fmla="*/ 738296 w 2983832"/>
              <a:gd name="connsiteY6" fmla="*/ 1038722 h 2458165"/>
              <a:gd name="connsiteX7" fmla="*/ 890696 w 2983832"/>
              <a:gd name="connsiteY7" fmla="*/ 1197472 h 2458165"/>
              <a:gd name="connsiteX8" fmla="*/ 763696 w 2983832"/>
              <a:gd name="connsiteY8" fmla="*/ 1299072 h 2458165"/>
              <a:gd name="connsiteX9" fmla="*/ 477946 w 2983832"/>
              <a:gd name="connsiteY9" fmla="*/ 1337172 h 2458165"/>
              <a:gd name="connsiteX10" fmla="*/ 338246 w 2983832"/>
              <a:gd name="connsiteY10" fmla="*/ 1445122 h 2458165"/>
              <a:gd name="connsiteX11" fmla="*/ 306496 w 2983832"/>
              <a:gd name="connsiteY11" fmla="*/ 1495922 h 2458165"/>
              <a:gd name="connsiteX12" fmla="*/ 293796 w 2983832"/>
              <a:gd name="connsiteY12" fmla="*/ 1597522 h 2458165"/>
              <a:gd name="connsiteX13" fmla="*/ 306496 w 2983832"/>
              <a:gd name="connsiteY13" fmla="*/ 1661022 h 2458165"/>
              <a:gd name="connsiteX14" fmla="*/ 810 w 2983832"/>
              <a:gd name="connsiteY14" fmla="*/ 2011601 h 2458165"/>
              <a:gd name="connsiteX15" fmla="*/ 219220 w 2983832"/>
              <a:gd name="connsiteY15" fmla="*/ 2151745 h 2458165"/>
              <a:gd name="connsiteX16" fmla="*/ 284197 w 2983832"/>
              <a:gd name="connsiteY16" fmla="*/ 2226467 h 2458165"/>
              <a:gd name="connsiteX17" fmla="*/ 261750 w 2983832"/>
              <a:gd name="connsiteY17" fmla="*/ 2324966 h 2458165"/>
              <a:gd name="connsiteX18" fmla="*/ 566846 w 2983832"/>
              <a:gd name="connsiteY18" fmla="*/ 2264272 h 2458165"/>
              <a:gd name="connsiteX19" fmla="*/ 801796 w 2983832"/>
              <a:gd name="connsiteY19" fmla="*/ 2321422 h 2458165"/>
              <a:gd name="connsiteX20" fmla="*/ 1335196 w 2983832"/>
              <a:gd name="connsiteY20" fmla="*/ 2454772 h 2458165"/>
              <a:gd name="connsiteX21" fmla="*/ 1824146 w 2983832"/>
              <a:gd name="connsiteY21" fmla="*/ 2416672 h 2458165"/>
              <a:gd name="connsiteX22" fmla="*/ 2274996 w 2983832"/>
              <a:gd name="connsiteY22" fmla="*/ 2397622 h 2458165"/>
              <a:gd name="connsiteX23" fmla="*/ 2548046 w 2983832"/>
              <a:gd name="connsiteY23" fmla="*/ 2403972 h 2458165"/>
              <a:gd name="connsiteX24" fmla="*/ 2436819 w 2983832"/>
              <a:gd name="connsiteY24" fmla="*/ 2140549 h 2458165"/>
              <a:gd name="connsiteX25" fmla="*/ 2509331 w 2983832"/>
              <a:gd name="connsiteY25" fmla="*/ 1932229 h 2458165"/>
              <a:gd name="connsiteX26" fmla="*/ 2948096 w 2983832"/>
              <a:gd name="connsiteY26" fmla="*/ 1762622 h 2458165"/>
              <a:gd name="connsiteX27" fmla="*/ 2935806 w 2983832"/>
              <a:gd name="connsiteY27" fmla="*/ 1515996 h 2458165"/>
              <a:gd name="connsiteX28" fmla="*/ 2757391 w 2983832"/>
              <a:gd name="connsiteY28" fmla="*/ 1286986 h 2458165"/>
              <a:gd name="connsiteX29" fmla="*/ 2732196 w 2983832"/>
              <a:gd name="connsiteY29" fmla="*/ 1006972 h 2458165"/>
              <a:gd name="connsiteX30" fmla="*/ 2551528 w 2983832"/>
              <a:gd name="connsiteY30" fmla="*/ 717740 h 2458165"/>
              <a:gd name="connsiteX31" fmla="*/ 2332146 w 2983832"/>
              <a:gd name="connsiteY31" fmla="*/ 365622 h 2458165"/>
              <a:gd name="connsiteX32" fmla="*/ 2338563 w 2983832"/>
              <a:gd name="connsiteY32" fmla="*/ 229319 h 2458165"/>
              <a:gd name="connsiteX33" fmla="*/ 2294928 w 2983832"/>
              <a:gd name="connsiteY33" fmla="*/ 149548 h 2458165"/>
              <a:gd name="connsiteX34" fmla="*/ 2268033 w 2983832"/>
              <a:gd name="connsiteY34" fmla="*/ 137323 h 2458165"/>
              <a:gd name="connsiteX35" fmla="*/ 2209355 w 2983832"/>
              <a:gd name="connsiteY35" fmla="*/ 88423 h 2458165"/>
              <a:gd name="connsiteX36" fmla="*/ 2192242 w 2983832"/>
              <a:gd name="connsiteY36" fmla="*/ 71310 h 2458165"/>
              <a:gd name="connsiteX37" fmla="*/ 2211801 w 2983832"/>
              <a:gd name="connsiteY37" fmla="*/ 29746 h 2458165"/>
              <a:gd name="connsiteX38" fmla="*/ 2187114 w 2983832"/>
              <a:gd name="connsiteY38" fmla="*/ 1126 h 2458165"/>
              <a:gd name="connsiteX39" fmla="*/ 2136008 w 2983832"/>
              <a:gd name="connsiteY39" fmla="*/ 68865 h 2458165"/>
              <a:gd name="connsiteX40" fmla="*/ 2077330 w 2983832"/>
              <a:gd name="connsiteY40" fmla="*/ 298688 h 2458165"/>
              <a:gd name="connsiteX41" fmla="*/ 1985327 w 2983832"/>
              <a:gd name="connsiteY41" fmla="*/ 439647 h 2458165"/>
              <a:gd name="connsiteX42" fmla="*/ 1893548 w 2983832"/>
              <a:gd name="connsiteY42" fmla="*/ 513903 h 2458165"/>
              <a:gd name="connsiteX43" fmla="*/ 1867790 w 2983832"/>
              <a:gd name="connsiteY43" fmla="*/ 516478 h 2458165"/>
              <a:gd name="connsiteX44" fmla="*/ 1834305 w 2983832"/>
              <a:gd name="connsiteY44" fmla="*/ 516478 h 2458165"/>
              <a:gd name="connsiteX45" fmla="*/ 1775062 w 2983832"/>
              <a:gd name="connsiteY45" fmla="*/ 488144 h 2458165"/>
              <a:gd name="connsiteX46" fmla="*/ 1780214 w 2983832"/>
              <a:gd name="connsiteY46" fmla="*/ 434053 h 2458165"/>
              <a:gd name="connsiteX47" fmla="*/ 1785366 w 2983832"/>
              <a:gd name="connsiteY47" fmla="*/ 395416 h 2458165"/>
              <a:gd name="connsiteX48" fmla="*/ 1713316 w 2983832"/>
              <a:gd name="connsiteY48" fmla="*/ 308240 h 2458165"/>
              <a:gd name="connsiteX49" fmla="*/ 1677183 w 2983832"/>
              <a:gd name="connsiteY49" fmla="*/ 300112 h 2458165"/>
              <a:gd name="connsiteX50" fmla="*/ 1543242 w 2983832"/>
              <a:gd name="connsiteY50" fmla="*/ 333597 h 2458165"/>
              <a:gd name="connsiteX51" fmla="*/ 1532939 w 2983832"/>
              <a:gd name="connsiteY51" fmla="*/ 354204 h 2458165"/>
              <a:gd name="connsiteX52" fmla="*/ 1517485 w 2983832"/>
              <a:gd name="connsiteY52" fmla="*/ 392840 h 2458165"/>
              <a:gd name="connsiteX53" fmla="*/ 1549178 w 2983832"/>
              <a:gd name="connsiteY53" fmla="*/ 438812 h 2458165"/>
              <a:gd name="connsiteX54" fmla="*/ 1558698 w 2983832"/>
              <a:gd name="connsiteY54" fmla="*/ 475266 h 2458165"/>
              <a:gd name="connsiteX55" fmla="*/ 1538091 w 2983832"/>
              <a:gd name="connsiteY55" fmla="*/ 503598 h 2458165"/>
              <a:gd name="connsiteX56" fmla="*/ 1478795 w 2983832"/>
              <a:gd name="connsiteY56" fmla="*/ 551812 h 2458165"/>
              <a:gd name="connsiteX57" fmla="*/ 1437636 w 2983832"/>
              <a:gd name="connsiteY57" fmla="*/ 622084 h 2458165"/>
              <a:gd name="connsiteX58" fmla="*/ 1407422 w 2983832"/>
              <a:gd name="connsiteY58" fmla="*/ 623861 h 2458165"/>
              <a:gd name="connsiteX59" fmla="*/ 1355211 w 2983832"/>
              <a:gd name="connsiteY59" fmla="*/ 647842 h 2458165"/>
              <a:gd name="connsiteX60" fmla="*/ 1334605 w 2983832"/>
              <a:gd name="connsiteY60" fmla="*/ 704510 h 2458165"/>
              <a:gd name="connsiteX61" fmla="*/ 1313999 w 2983832"/>
              <a:gd name="connsiteY61" fmla="*/ 696782 h 2458165"/>
              <a:gd name="connsiteX62" fmla="*/ 1272786 w 2983832"/>
              <a:gd name="connsiteY62" fmla="*/ 689054 h 2458165"/>
              <a:gd name="connsiteX63" fmla="*/ 1182634 w 2983832"/>
              <a:gd name="connsiteY63" fmla="*/ 689053 h 2458165"/>
              <a:gd name="connsiteX64" fmla="*/ 1130976 w 2983832"/>
              <a:gd name="connsiteY64" fmla="*/ 675395 h 2458165"/>
              <a:gd name="connsiteX65" fmla="*/ 1071876 w 2983832"/>
              <a:gd name="connsiteY65" fmla="*/ 652993 h 2458165"/>
              <a:gd name="connsiteX66" fmla="*/ 1102784 w 2983832"/>
              <a:gd name="connsiteY66" fmla="*/ 629811 h 2458165"/>
              <a:gd name="connsiteX67" fmla="*/ 1172332 w 2983832"/>
              <a:gd name="connsiteY67" fmla="*/ 642690 h 2458165"/>
              <a:gd name="connsiteX68" fmla="*/ 1177482 w 2983832"/>
              <a:gd name="connsiteY68" fmla="*/ 660720 h 2458165"/>
              <a:gd name="connsiteX69" fmla="*/ 1228998 w 2983832"/>
              <a:gd name="connsiteY69" fmla="*/ 671024 h 2458165"/>
              <a:gd name="connsiteX70" fmla="*/ 1292346 w 2983832"/>
              <a:gd name="connsiteY70" fmla="*/ 640245 h 2458165"/>
              <a:gd name="connsiteX71" fmla="*/ 1265058 w 2983832"/>
              <a:gd name="connsiteY71" fmla="*/ 609206 h 2458165"/>
              <a:gd name="connsiteX72" fmla="*/ 1326877 w 2983832"/>
              <a:gd name="connsiteY72" fmla="*/ 593751 h 2458165"/>
              <a:gd name="connsiteX73" fmla="*/ 1339023 w 2983832"/>
              <a:gd name="connsiteY73" fmla="*/ 564208 h 2458165"/>
              <a:gd name="connsiteX74" fmla="*/ 1362938 w 2983832"/>
              <a:gd name="connsiteY74" fmla="*/ 544811 h 2458165"/>
              <a:gd name="connsiteX75" fmla="*/ 1370666 w 2983832"/>
              <a:gd name="connsiteY75" fmla="*/ 511326 h 2458165"/>
              <a:gd name="connsiteX76" fmla="*/ 1411878 w 2983832"/>
              <a:gd name="connsiteY76" fmla="*/ 501023 h 2458165"/>
              <a:gd name="connsiteX77" fmla="*/ 1427333 w 2983832"/>
              <a:gd name="connsiteY77" fmla="*/ 470113 h 2458165"/>
              <a:gd name="connsiteX78" fmla="*/ 1414454 w 2983832"/>
              <a:gd name="connsiteY78" fmla="*/ 441780 h 2458165"/>
              <a:gd name="connsiteX79" fmla="*/ 1445363 w 2983832"/>
              <a:gd name="connsiteY79" fmla="*/ 397992 h 2458165"/>
              <a:gd name="connsiteX80" fmla="*/ 1453145 w 2983832"/>
              <a:gd name="connsiteY80" fmla="*/ 384672 h 2458165"/>
              <a:gd name="connsiteX81" fmla="*/ 1440211 w 2983832"/>
              <a:gd name="connsiteY81" fmla="*/ 351628 h 2458165"/>
              <a:gd name="connsiteX82" fmla="*/ 1294163 w 2983832"/>
              <a:gd name="connsiteY82" fmla="*/ 291336 h 2458165"/>
              <a:gd name="connsiteX83" fmla="*/ 1205816 w 2983832"/>
              <a:gd name="connsiteY83" fmla="*/ 292385 h 2458165"/>
              <a:gd name="connsiteX84" fmla="*/ 1024046 w 2983832"/>
              <a:gd name="connsiteY84" fmla="*/ 156072 h 2458165"/>
              <a:gd name="connsiteX85" fmla="*/ 901942 w 2983832"/>
              <a:gd name="connsiteY85" fmla="*/ 112375 h 2458165"/>
              <a:gd name="connsiteX86" fmla="*/ 907027 w 2983832"/>
              <a:gd name="connsiteY86" fmla="*/ 142992 h 2458165"/>
              <a:gd name="connsiteX87" fmla="*/ 878692 w 2983832"/>
              <a:gd name="connsiteY87" fmla="*/ 153294 h 2458165"/>
              <a:gd name="connsiteX88" fmla="*/ 858086 w 2983832"/>
              <a:gd name="connsiteY88" fmla="*/ 181627 h 2458165"/>
              <a:gd name="connsiteX89" fmla="*/ 870965 w 2983832"/>
              <a:gd name="connsiteY89" fmla="*/ 220263 h 2458165"/>
              <a:gd name="connsiteX90" fmla="*/ 948237 w 2983832"/>
              <a:gd name="connsiteY90" fmla="*/ 220263 h 2458165"/>
              <a:gd name="connsiteX91" fmla="*/ 971421 w 2983832"/>
              <a:gd name="connsiteY91" fmla="*/ 274355 h 2458165"/>
              <a:gd name="connsiteX92" fmla="*/ 1010057 w 2983832"/>
              <a:gd name="connsiteY92" fmla="*/ 305264 h 2458165"/>
              <a:gd name="connsiteX93" fmla="*/ 1038391 w 2983832"/>
              <a:gd name="connsiteY93" fmla="*/ 323295 h 2458165"/>
              <a:gd name="connsiteX94" fmla="*/ 1027025 w 2983832"/>
              <a:gd name="connsiteY94" fmla="*/ 373193 h 2458165"/>
              <a:gd name="connsiteX95" fmla="*/ 981694 w 2983832"/>
              <a:gd name="connsiteY95" fmla="*/ 386402 h 2458165"/>
              <a:gd name="connsiteX96" fmla="*/ 899374 w 2983832"/>
              <a:gd name="connsiteY96" fmla="*/ 313067 h 2458165"/>
              <a:gd name="connsiteX97" fmla="*/ 783260 w 2983832"/>
              <a:gd name="connsiteY97" fmla="*/ 282274 h 2458165"/>
              <a:gd name="connsiteX0" fmla="*/ 795446 w 3078073"/>
              <a:gd name="connsiteY0" fmla="*/ 365622 h 2458165"/>
              <a:gd name="connsiteX1" fmla="*/ 854663 w 3078073"/>
              <a:gd name="connsiteY1" fmla="*/ 422772 h 2458165"/>
              <a:gd name="connsiteX2" fmla="*/ 877996 w 3078073"/>
              <a:gd name="connsiteY2" fmla="*/ 549772 h 2458165"/>
              <a:gd name="connsiteX3" fmla="*/ 833546 w 3078073"/>
              <a:gd name="connsiteY3" fmla="*/ 600572 h 2458165"/>
              <a:gd name="connsiteX4" fmla="*/ 770046 w 3078073"/>
              <a:gd name="connsiteY4" fmla="*/ 664072 h 2458165"/>
              <a:gd name="connsiteX5" fmla="*/ 725596 w 3078073"/>
              <a:gd name="connsiteY5" fmla="*/ 873622 h 2458165"/>
              <a:gd name="connsiteX6" fmla="*/ 738296 w 3078073"/>
              <a:gd name="connsiteY6" fmla="*/ 1038722 h 2458165"/>
              <a:gd name="connsiteX7" fmla="*/ 890696 w 3078073"/>
              <a:gd name="connsiteY7" fmla="*/ 1197472 h 2458165"/>
              <a:gd name="connsiteX8" fmla="*/ 763696 w 3078073"/>
              <a:gd name="connsiteY8" fmla="*/ 1299072 h 2458165"/>
              <a:gd name="connsiteX9" fmla="*/ 477946 w 3078073"/>
              <a:gd name="connsiteY9" fmla="*/ 1337172 h 2458165"/>
              <a:gd name="connsiteX10" fmla="*/ 338246 w 3078073"/>
              <a:gd name="connsiteY10" fmla="*/ 1445122 h 2458165"/>
              <a:gd name="connsiteX11" fmla="*/ 306496 w 3078073"/>
              <a:gd name="connsiteY11" fmla="*/ 1495922 h 2458165"/>
              <a:gd name="connsiteX12" fmla="*/ 293796 w 3078073"/>
              <a:gd name="connsiteY12" fmla="*/ 1597522 h 2458165"/>
              <a:gd name="connsiteX13" fmla="*/ 306496 w 3078073"/>
              <a:gd name="connsiteY13" fmla="*/ 1661022 h 2458165"/>
              <a:gd name="connsiteX14" fmla="*/ 810 w 3078073"/>
              <a:gd name="connsiteY14" fmla="*/ 2011601 h 2458165"/>
              <a:gd name="connsiteX15" fmla="*/ 219220 w 3078073"/>
              <a:gd name="connsiteY15" fmla="*/ 2151745 h 2458165"/>
              <a:gd name="connsiteX16" fmla="*/ 284197 w 3078073"/>
              <a:gd name="connsiteY16" fmla="*/ 2226467 h 2458165"/>
              <a:gd name="connsiteX17" fmla="*/ 261750 w 3078073"/>
              <a:gd name="connsiteY17" fmla="*/ 2324966 h 2458165"/>
              <a:gd name="connsiteX18" fmla="*/ 566846 w 3078073"/>
              <a:gd name="connsiteY18" fmla="*/ 2264272 h 2458165"/>
              <a:gd name="connsiteX19" fmla="*/ 801796 w 3078073"/>
              <a:gd name="connsiteY19" fmla="*/ 2321422 h 2458165"/>
              <a:gd name="connsiteX20" fmla="*/ 1335196 w 3078073"/>
              <a:gd name="connsiteY20" fmla="*/ 2454772 h 2458165"/>
              <a:gd name="connsiteX21" fmla="*/ 1824146 w 3078073"/>
              <a:gd name="connsiteY21" fmla="*/ 2416672 h 2458165"/>
              <a:gd name="connsiteX22" fmla="*/ 2274996 w 3078073"/>
              <a:gd name="connsiteY22" fmla="*/ 2397622 h 2458165"/>
              <a:gd name="connsiteX23" fmla="*/ 2548046 w 3078073"/>
              <a:gd name="connsiteY23" fmla="*/ 2403972 h 2458165"/>
              <a:gd name="connsiteX24" fmla="*/ 2436819 w 3078073"/>
              <a:gd name="connsiteY24" fmla="*/ 2140549 h 2458165"/>
              <a:gd name="connsiteX25" fmla="*/ 2509331 w 3078073"/>
              <a:gd name="connsiteY25" fmla="*/ 1932229 h 2458165"/>
              <a:gd name="connsiteX26" fmla="*/ 3058709 w 3078073"/>
              <a:gd name="connsiteY26" fmla="*/ 1674132 h 2458165"/>
              <a:gd name="connsiteX27" fmla="*/ 2935806 w 3078073"/>
              <a:gd name="connsiteY27" fmla="*/ 1515996 h 2458165"/>
              <a:gd name="connsiteX28" fmla="*/ 2757391 w 3078073"/>
              <a:gd name="connsiteY28" fmla="*/ 1286986 h 2458165"/>
              <a:gd name="connsiteX29" fmla="*/ 2732196 w 3078073"/>
              <a:gd name="connsiteY29" fmla="*/ 1006972 h 2458165"/>
              <a:gd name="connsiteX30" fmla="*/ 2551528 w 3078073"/>
              <a:gd name="connsiteY30" fmla="*/ 717740 h 2458165"/>
              <a:gd name="connsiteX31" fmla="*/ 2332146 w 3078073"/>
              <a:gd name="connsiteY31" fmla="*/ 365622 h 2458165"/>
              <a:gd name="connsiteX32" fmla="*/ 2338563 w 3078073"/>
              <a:gd name="connsiteY32" fmla="*/ 229319 h 2458165"/>
              <a:gd name="connsiteX33" fmla="*/ 2294928 w 3078073"/>
              <a:gd name="connsiteY33" fmla="*/ 149548 h 2458165"/>
              <a:gd name="connsiteX34" fmla="*/ 2268033 w 3078073"/>
              <a:gd name="connsiteY34" fmla="*/ 137323 h 2458165"/>
              <a:gd name="connsiteX35" fmla="*/ 2209355 w 3078073"/>
              <a:gd name="connsiteY35" fmla="*/ 88423 h 2458165"/>
              <a:gd name="connsiteX36" fmla="*/ 2192242 w 3078073"/>
              <a:gd name="connsiteY36" fmla="*/ 71310 h 2458165"/>
              <a:gd name="connsiteX37" fmla="*/ 2211801 w 3078073"/>
              <a:gd name="connsiteY37" fmla="*/ 29746 h 2458165"/>
              <a:gd name="connsiteX38" fmla="*/ 2187114 w 3078073"/>
              <a:gd name="connsiteY38" fmla="*/ 1126 h 2458165"/>
              <a:gd name="connsiteX39" fmla="*/ 2136008 w 3078073"/>
              <a:gd name="connsiteY39" fmla="*/ 68865 h 2458165"/>
              <a:gd name="connsiteX40" fmla="*/ 2077330 w 3078073"/>
              <a:gd name="connsiteY40" fmla="*/ 298688 h 2458165"/>
              <a:gd name="connsiteX41" fmla="*/ 1985327 w 3078073"/>
              <a:gd name="connsiteY41" fmla="*/ 439647 h 2458165"/>
              <a:gd name="connsiteX42" fmla="*/ 1893548 w 3078073"/>
              <a:gd name="connsiteY42" fmla="*/ 513903 h 2458165"/>
              <a:gd name="connsiteX43" fmla="*/ 1867790 w 3078073"/>
              <a:gd name="connsiteY43" fmla="*/ 516478 h 2458165"/>
              <a:gd name="connsiteX44" fmla="*/ 1834305 w 3078073"/>
              <a:gd name="connsiteY44" fmla="*/ 516478 h 2458165"/>
              <a:gd name="connsiteX45" fmla="*/ 1775062 w 3078073"/>
              <a:gd name="connsiteY45" fmla="*/ 488144 h 2458165"/>
              <a:gd name="connsiteX46" fmla="*/ 1780214 w 3078073"/>
              <a:gd name="connsiteY46" fmla="*/ 434053 h 2458165"/>
              <a:gd name="connsiteX47" fmla="*/ 1785366 w 3078073"/>
              <a:gd name="connsiteY47" fmla="*/ 395416 h 2458165"/>
              <a:gd name="connsiteX48" fmla="*/ 1713316 w 3078073"/>
              <a:gd name="connsiteY48" fmla="*/ 308240 h 2458165"/>
              <a:gd name="connsiteX49" fmla="*/ 1677183 w 3078073"/>
              <a:gd name="connsiteY49" fmla="*/ 300112 h 2458165"/>
              <a:gd name="connsiteX50" fmla="*/ 1543242 w 3078073"/>
              <a:gd name="connsiteY50" fmla="*/ 333597 h 2458165"/>
              <a:gd name="connsiteX51" fmla="*/ 1532939 w 3078073"/>
              <a:gd name="connsiteY51" fmla="*/ 354204 h 2458165"/>
              <a:gd name="connsiteX52" fmla="*/ 1517485 w 3078073"/>
              <a:gd name="connsiteY52" fmla="*/ 392840 h 2458165"/>
              <a:gd name="connsiteX53" fmla="*/ 1549178 w 3078073"/>
              <a:gd name="connsiteY53" fmla="*/ 438812 h 2458165"/>
              <a:gd name="connsiteX54" fmla="*/ 1558698 w 3078073"/>
              <a:gd name="connsiteY54" fmla="*/ 475266 h 2458165"/>
              <a:gd name="connsiteX55" fmla="*/ 1538091 w 3078073"/>
              <a:gd name="connsiteY55" fmla="*/ 503598 h 2458165"/>
              <a:gd name="connsiteX56" fmla="*/ 1478795 w 3078073"/>
              <a:gd name="connsiteY56" fmla="*/ 551812 h 2458165"/>
              <a:gd name="connsiteX57" fmla="*/ 1437636 w 3078073"/>
              <a:gd name="connsiteY57" fmla="*/ 622084 h 2458165"/>
              <a:gd name="connsiteX58" fmla="*/ 1407422 w 3078073"/>
              <a:gd name="connsiteY58" fmla="*/ 623861 h 2458165"/>
              <a:gd name="connsiteX59" fmla="*/ 1355211 w 3078073"/>
              <a:gd name="connsiteY59" fmla="*/ 647842 h 2458165"/>
              <a:gd name="connsiteX60" fmla="*/ 1334605 w 3078073"/>
              <a:gd name="connsiteY60" fmla="*/ 704510 h 2458165"/>
              <a:gd name="connsiteX61" fmla="*/ 1313999 w 3078073"/>
              <a:gd name="connsiteY61" fmla="*/ 696782 h 2458165"/>
              <a:gd name="connsiteX62" fmla="*/ 1272786 w 3078073"/>
              <a:gd name="connsiteY62" fmla="*/ 689054 h 2458165"/>
              <a:gd name="connsiteX63" fmla="*/ 1182634 w 3078073"/>
              <a:gd name="connsiteY63" fmla="*/ 689053 h 2458165"/>
              <a:gd name="connsiteX64" fmla="*/ 1130976 w 3078073"/>
              <a:gd name="connsiteY64" fmla="*/ 675395 h 2458165"/>
              <a:gd name="connsiteX65" fmla="*/ 1071876 w 3078073"/>
              <a:gd name="connsiteY65" fmla="*/ 652993 h 2458165"/>
              <a:gd name="connsiteX66" fmla="*/ 1102784 w 3078073"/>
              <a:gd name="connsiteY66" fmla="*/ 629811 h 2458165"/>
              <a:gd name="connsiteX67" fmla="*/ 1172332 w 3078073"/>
              <a:gd name="connsiteY67" fmla="*/ 642690 h 2458165"/>
              <a:gd name="connsiteX68" fmla="*/ 1177482 w 3078073"/>
              <a:gd name="connsiteY68" fmla="*/ 660720 h 2458165"/>
              <a:gd name="connsiteX69" fmla="*/ 1228998 w 3078073"/>
              <a:gd name="connsiteY69" fmla="*/ 671024 h 2458165"/>
              <a:gd name="connsiteX70" fmla="*/ 1292346 w 3078073"/>
              <a:gd name="connsiteY70" fmla="*/ 640245 h 2458165"/>
              <a:gd name="connsiteX71" fmla="*/ 1265058 w 3078073"/>
              <a:gd name="connsiteY71" fmla="*/ 609206 h 2458165"/>
              <a:gd name="connsiteX72" fmla="*/ 1326877 w 3078073"/>
              <a:gd name="connsiteY72" fmla="*/ 593751 h 2458165"/>
              <a:gd name="connsiteX73" fmla="*/ 1339023 w 3078073"/>
              <a:gd name="connsiteY73" fmla="*/ 564208 h 2458165"/>
              <a:gd name="connsiteX74" fmla="*/ 1362938 w 3078073"/>
              <a:gd name="connsiteY74" fmla="*/ 544811 h 2458165"/>
              <a:gd name="connsiteX75" fmla="*/ 1370666 w 3078073"/>
              <a:gd name="connsiteY75" fmla="*/ 511326 h 2458165"/>
              <a:gd name="connsiteX76" fmla="*/ 1411878 w 3078073"/>
              <a:gd name="connsiteY76" fmla="*/ 501023 h 2458165"/>
              <a:gd name="connsiteX77" fmla="*/ 1427333 w 3078073"/>
              <a:gd name="connsiteY77" fmla="*/ 470113 h 2458165"/>
              <a:gd name="connsiteX78" fmla="*/ 1414454 w 3078073"/>
              <a:gd name="connsiteY78" fmla="*/ 441780 h 2458165"/>
              <a:gd name="connsiteX79" fmla="*/ 1445363 w 3078073"/>
              <a:gd name="connsiteY79" fmla="*/ 397992 h 2458165"/>
              <a:gd name="connsiteX80" fmla="*/ 1453145 w 3078073"/>
              <a:gd name="connsiteY80" fmla="*/ 384672 h 2458165"/>
              <a:gd name="connsiteX81" fmla="*/ 1440211 w 3078073"/>
              <a:gd name="connsiteY81" fmla="*/ 351628 h 2458165"/>
              <a:gd name="connsiteX82" fmla="*/ 1294163 w 3078073"/>
              <a:gd name="connsiteY82" fmla="*/ 291336 h 2458165"/>
              <a:gd name="connsiteX83" fmla="*/ 1205816 w 3078073"/>
              <a:gd name="connsiteY83" fmla="*/ 292385 h 2458165"/>
              <a:gd name="connsiteX84" fmla="*/ 1024046 w 3078073"/>
              <a:gd name="connsiteY84" fmla="*/ 156072 h 2458165"/>
              <a:gd name="connsiteX85" fmla="*/ 901942 w 3078073"/>
              <a:gd name="connsiteY85" fmla="*/ 112375 h 2458165"/>
              <a:gd name="connsiteX86" fmla="*/ 907027 w 3078073"/>
              <a:gd name="connsiteY86" fmla="*/ 142992 h 2458165"/>
              <a:gd name="connsiteX87" fmla="*/ 878692 w 3078073"/>
              <a:gd name="connsiteY87" fmla="*/ 153294 h 2458165"/>
              <a:gd name="connsiteX88" fmla="*/ 858086 w 3078073"/>
              <a:gd name="connsiteY88" fmla="*/ 181627 h 2458165"/>
              <a:gd name="connsiteX89" fmla="*/ 870965 w 3078073"/>
              <a:gd name="connsiteY89" fmla="*/ 220263 h 2458165"/>
              <a:gd name="connsiteX90" fmla="*/ 948237 w 3078073"/>
              <a:gd name="connsiteY90" fmla="*/ 220263 h 2458165"/>
              <a:gd name="connsiteX91" fmla="*/ 971421 w 3078073"/>
              <a:gd name="connsiteY91" fmla="*/ 274355 h 2458165"/>
              <a:gd name="connsiteX92" fmla="*/ 1010057 w 3078073"/>
              <a:gd name="connsiteY92" fmla="*/ 305264 h 2458165"/>
              <a:gd name="connsiteX93" fmla="*/ 1038391 w 3078073"/>
              <a:gd name="connsiteY93" fmla="*/ 323295 h 2458165"/>
              <a:gd name="connsiteX94" fmla="*/ 1027025 w 3078073"/>
              <a:gd name="connsiteY94" fmla="*/ 373193 h 2458165"/>
              <a:gd name="connsiteX95" fmla="*/ 981694 w 3078073"/>
              <a:gd name="connsiteY95" fmla="*/ 386402 h 2458165"/>
              <a:gd name="connsiteX96" fmla="*/ 899374 w 3078073"/>
              <a:gd name="connsiteY96" fmla="*/ 313067 h 2458165"/>
              <a:gd name="connsiteX97" fmla="*/ 783260 w 3078073"/>
              <a:gd name="connsiteY97" fmla="*/ 282274 h 2458165"/>
              <a:gd name="connsiteX0" fmla="*/ 795446 w 3080106"/>
              <a:gd name="connsiteY0" fmla="*/ 365622 h 2458165"/>
              <a:gd name="connsiteX1" fmla="*/ 854663 w 3080106"/>
              <a:gd name="connsiteY1" fmla="*/ 422772 h 2458165"/>
              <a:gd name="connsiteX2" fmla="*/ 877996 w 3080106"/>
              <a:gd name="connsiteY2" fmla="*/ 549772 h 2458165"/>
              <a:gd name="connsiteX3" fmla="*/ 833546 w 3080106"/>
              <a:gd name="connsiteY3" fmla="*/ 600572 h 2458165"/>
              <a:gd name="connsiteX4" fmla="*/ 770046 w 3080106"/>
              <a:gd name="connsiteY4" fmla="*/ 664072 h 2458165"/>
              <a:gd name="connsiteX5" fmla="*/ 725596 w 3080106"/>
              <a:gd name="connsiteY5" fmla="*/ 873622 h 2458165"/>
              <a:gd name="connsiteX6" fmla="*/ 738296 w 3080106"/>
              <a:gd name="connsiteY6" fmla="*/ 1038722 h 2458165"/>
              <a:gd name="connsiteX7" fmla="*/ 890696 w 3080106"/>
              <a:gd name="connsiteY7" fmla="*/ 1197472 h 2458165"/>
              <a:gd name="connsiteX8" fmla="*/ 763696 w 3080106"/>
              <a:gd name="connsiteY8" fmla="*/ 1299072 h 2458165"/>
              <a:gd name="connsiteX9" fmla="*/ 477946 w 3080106"/>
              <a:gd name="connsiteY9" fmla="*/ 1337172 h 2458165"/>
              <a:gd name="connsiteX10" fmla="*/ 338246 w 3080106"/>
              <a:gd name="connsiteY10" fmla="*/ 1445122 h 2458165"/>
              <a:gd name="connsiteX11" fmla="*/ 306496 w 3080106"/>
              <a:gd name="connsiteY11" fmla="*/ 1495922 h 2458165"/>
              <a:gd name="connsiteX12" fmla="*/ 293796 w 3080106"/>
              <a:gd name="connsiteY12" fmla="*/ 1597522 h 2458165"/>
              <a:gd name="connsiteX13" fmla="*/ 306496 w 3080106"/>
              <a:gd name="connsiteY13" fmla="*/ 1661022 h 2458165"/>
              <a:gd name="connsiteX14" fmla="*/ 810 w 3080106"/>
              <a:gd name="connsiteY14" fmla="*/ 2011601 h 2458165"/>
              <a:gd name="connsiteX15" fmla="*/ 219220 w 3080106"/>
              <a:gd name="connsiteY15" fmla="*/ 2151745 h 2458165"/>
              <a:gd name="connsiteX16" fmla="*/ 284197 w 3080106"/>
              <a:gd name="connsiteY16" fmla="*/ 2226467 h 2458165"/>
              <a:gd name="connsiteX17" fmla="*/ 261750 w 3080106"/>
              <a:gd name="connsiteY17" fmla="*/ 2324966 h 2458165"/>
              <a:gd name="connsiteX18" fmla="*/ 566846 w 3080106"/>
              <a:gd name="connsiteY18" fmla="*/ 2264272 h 2458165"/>
              <a:gd name="connsiteX19" fmla="*/ 801796 w 3080106"/>
              <a:gd name="connsiteY19" fmla="*/ 2321422 h 2458165"/>
              <a:gd name="connsiteX20" fmla="*/ 1335196 w 3080106"/>
              <a:gd name="connsiteY20" fmla="*/ 2454772 h 2458165"/>
              <a:gd name="connsiteX21" fmla="*/ 1824146 w 3080106"/>
              <a:gd name="connsiteY21" fmla="*/ 2416672 h 2458165"/>
              <a:gd name="connsiteX22" fmla="*/ 2274996 w 3080106"/>
              <a:gd name="connsiteY22" fmla="*/ 2397622 h 2458165"/>
              <a:gd name="connsiteX23" fmla="*/ 2548046 w 3080106"/>
              <a:gd name="connsiteY23" fmla="*/ 2403972 h 2458165"/>
              <a:gd name="connsiteX24" fmla="*/ 2436819 w 3080106"/>
              <a:gd name="connsiteY24" fmla="*/ 2140549 h 2458165"/>
              <a:gd name="connsiteX25" fmla="*/ 2509331 w 3080106"/>
              <a:gd name="connsiteY25" fmla="*/ 1932229 h 2458165"/>
              <a:gd name="connsiteX26" fmla="*/ 3058709 w 3080106"/>
              <a:gd name="connsiteY26" fmla="*/ 1674132 h 2458165"/>
              <a:gd name="connsiteX27" fmla="*/ 2935806 w 3080106"/>
              <a:gd name="connsiteY27" fmla="*/ 1515996 h 2458165"/>
              <a:gd name="connsiteX28" fmla="*/ 2632030 w 3080106"/>
              <a:gd name="connsiteY28" fmla="*/ 1323857 h 2458165"/>
              <a:gd name="connsiteX29" fmla="*/ 2732196 w 3080106"/>
              <a:gd name="connsiteY29" fmla="*/ 1006972 h 2458165"/>
              <a:gd name="connsiteX30" fmla="*/ 2551528 w 3080106"/>
              <a:gd name="connsiteY30" fmla="*/ 717740 h 2458165"/>
              <a:gd name="connsiteX31" fmla="*/ 2332146 w 3080106"/>
              <a:gd name="connsiteY31" fmla="*/ 365622 h 2458165"/>
              <a:gd name="connsiteX32" fmla="*/ 2338563 w 3080106"/>
              <a:gd name="connsiteY32" fmla="*/ 229319 h 2458165"/>
              <a:gd name="connsiteX33" fmla="*/ 2294928 w 3080106"/>
              <a:gd name="connsiteY33" fmla="*/ 149548 h 2458165"/>
              <a:gd name="connsiteX34" fmla="*/ 2268033 w 3080106"/>
              <a:gd name="connsiteY34" fmla="*/ 137323 h 2458165"/>
              <a:gd name="connsiteX35" fmla="*/ 2209355 w 3080106"/>
              <a:gd name="connsiteY35" fmla="*/ 88423 h 2458165"/>
              <a:gd name="connsiteX36" fmla="*/ 2192242 w 3080106"/>
              <a:gd name="connsiteY36" fmla="*/ 71310 h 2458165"/>
              <a:gd name="connsiteX37" fmla="*/ 2211801 w 3080106"/>
              <a:gd name="connsiteY37" fmla="*/ 29746 h 2458165"/>
              <a:gd name="connsiteX38" fmla="*/ 2187114 w 3080106"/>
              <a:gd name="connsiteY38" fmla="*/ 1126 h 2458165"/>
              <a:gd name="connsiteX39" fmla="*/ 2136008 w 3080106"/>
              <a:gd name="connsiteY39" fmla="*/ 68865 h 2458165"/>
              <a:gd name="connsiteX40" fmla="*/ 2077330 w 3080106"/>
              <a:gd name="connsiteY40" fmla="*/ 298688 h 2458165"/>
              <a:gd name="connsiteX41" fmla="*/ 1985327 w 3080106"/>
              <a:gd name="connsiteY41" fmla="*/ 439647 h 2458165"/>
              <a:gd name="connsiteX42" fmla="*/ 1893548 w 3080106"/>
              <a:gd name="connsiteY42" fmla="*/ 513903 h 2458165"/>
              <a:gd name="connsiteX43" fmla="*/ 1867790 w 3080106"/>
              <a:gd name="connsiteY43" fmla="*/ 516478 h 2458165"/>
              <a:gd name="connsiteX44" fmla="*/ 1834305 w 3080106"/>
              <a:gd name="connsiteY44" fmla="*/ 516478 h 2458165"/>
              <a:gd name="connsiteX45" fmla="*/ 1775062 w 3080106"/>
              <a:gd name="connsiteY45" fmla="*/ 488144 h 2458165"/>
              <a:gd name="connsiteX46" fmla="*/ 1780214 w 3080106"/>
              <a:gd name="connsiteY46" fmla="*/ 434053 h 2458165"/>
              <a:gd name="connsiteX47" fmla="*/ 1785366 w 3080106"/>
              <a:gd name="connsiteY47" fmla="*/ 395416 h 2458165"/>
              <a:gd name="connsiteX48" fmla="*/ 1713316 w 3080106"/>
              <a:gd name="connsiteY48" fmla="*/ 308240 h 2458165"/>
              <a:gd name="connsiteX49" fmla="*/ 1677183 w 3080106"/>
              <a:gd name="connsiteY49" fmla="*/ 300112 h 2458165"/>
              <a:gd name="connsiteX50" fmla="*/ 1543242 w 3080106"/>
              <a:gd name="connsiteY50" fmla="*/ 333597 h 2458165"/>
              <a:gd name="connsiteX51" fmla="*/ 1532939 w 3080106"/>
              <a:gd name="connsiteY51" fmla="*/ 354204 h 2458165"/>
              <a:gd name="connsiteX52" fmla="*/ 1517485 w 3080106"/>
              <a:gd name="connsiteY52" fmla="*/ 392840 h 2458165"/>
              <a:gd name="connsiteX53" fmla="*/ 1549178 w 3080106"/>
              <a:gd name="connsiteY53" fmla="*/ 438812 h 2458165"/>
              <a:gd name="connsiteX54" fmla="*/ 1558698 w 3080106"/>
              <a:gd name="connsiteY54" fmla="*/ 475266 h 2458165"/>
              <a:gd name="connsiteX55" fmla="*/ 1538091 w 3080106"/>
              <a:gd name="connsiteY55" fmla="*/ 503598 h 2458165"/>
              <a:gd name="connsiteX56" fmla="*/ 1478795 w 3080106"/>
              <a:gd name="connsiteY56" fmla="*/ 551812 h 2458165"/>
              <a:gd name="connsiteX57" fmla="*/ 1437636 w 3080106"/>
              <a:gd name="connsiteY57" fmla="*/ 622084 h 2458165"/>
              <a:gd name="connsiteX58" fmla="*/ 1407422 w 3080106"/>
              <a:gd name="connsiteY58" fmla="*/ 623861 h 2458165"/>
              <a:gd name="connsiteX59" fmla="*/ 1355211 w 3080106"/>
              <a:gd name="connsiteY59" fmla="*/ 647842 h 2458165"/>
              <a:gd name="connsiteX60" fmla="*/ 1334605 w 3080106"/>
              <a:gd name="connsiteY60" fmla="*/ 704510 h 2458165"/>
              <a:gd name="connsiteX61" fmla="*/ 1313999 w 3080106"/>
              <a:gd name="connsiteY61" fmla="*/ 696782 h 2458165"/>
              <a:gd name="connsiteX62" fmla="*/ 1272786 w 3080106"/>
              <a:gd name="connsiteY62" fmla="*/ 689054 h 2458165"/>
              <a:gd name="connsiteX63" fmla="*/ 1182634 w 3080106"/>
              <a:gd name="connsiteY63" fmla="*/ 689053 h 2458165"/>
              <a:gd name="connsiteX64" fmla="*/ 1130976 w 3080106"/>
              <a:gd name="connsiteY64" fmla="*/ 675395 h 2458165"/>
              <a:gd name="connsiteX65" fmla="*/ 1071876 w 3080106"/>
              <a:gd name="connsiteY65" fmla="*/ 652993 h 2458165"/>
              <a:gd name="connsiteX66" fmla="*/ 1102784 w 3080106"/>
              <a:gd name="connsiteY66" fmla="*/ 629811 h 2458165"/>
              <a:gd name="connsiteX67" fmla="*/ 1172332 w 3080106"/>
              <a:gd name="connsiteY67" fmla="*/ 642690 h 2458165"/>
              <a:gd name="connsiteX68" fmla="*/ 1177482 w 3080106"/>
              <a:gd name="connsiteY68" fmla="*/ 660720 h 2458165"/>
              <a:gd name="connsiteX69" fmla="*/ 1228998 w 3080106"/>
              <a:gd name="connsiteY69" fmla="*/ 671024 h 2458165"/>
              <a:gd name="connsiteX70" fmla="*/ 1292346 w 3080106"/>
              <a:gd name="connsiteY70" fmla="*/ 640245 h 2458165"/>
              <a:gd name="connsiteX71" fmla="*/ 1265058 w 3080106"/>
              <a:gd name="connsiteY71" fmla="*/ 609206 h 2458165"/>
              <a:gd name="connsiteX72" fmla="*/ 1326877 w 3080106"/>
              <a:gd name="connsiteY72" fmla="*/ 593751 h 2458165"/>
              <a:gd name="connsiteX73" fmla="*/ 1339023 w 3080106"/>
              <a:gd name="connsiteY73" fmla="*/ 564208 h 2458165"/>
              <a:gd name="connsiteX74" fmla="*/ 1362938 w 3080106"/>
              <a:gd name="connsiteY74" fmla="*/ 544811 h 2458165"/>
              <a:gd name="connsiteX75" fmla="*/ 1370666 w 3080106"/>
              <a:gd name="connsiteY75" fmla="*/ 511326 h 2458165"/>
              <a:gd name="connsiteX76" fmla="*/ 1411878 w 3080106"/>
              <a:gd name="connsiteY76" fmla="*/ 501023 h 2458165"/>
              <a:gd name="connsiteX77" fmla="*/ 1427333 w 3080106"/>
              <a:gd name="connsiteY77" fmla="*/ 470113 h 2458165"/>
              <a:gd name="connsiteX78" fmla="*/ 1414454 w 3080106"/>
              <a:gd name="connsiteY78" fmla="*/ 441780 h 2458165"/>
              <a:gd name="connsiteX79" fmla="*/ 1445363 w 3080106"/>
              <a:gd name="connsiteY79" fmla="*/ 397992 h 2458165"/>
              <a:gd name="connsiteX80" fmla="*/ 1453145 w 3080106"/>
              <a:gd name="connsiteY80" fmla="*/ 384672 h 2458165"/>
              <a:gd name="connsiteX81" fmla="*/ 1440211 w 3080106"/>
              <a:gd name="connsiteY81" fmla="*/ 351628 h 2458165"/>
              <a:gd name="connsiteX82" fmla="*/ 1294163 w 3080106"/>
              <a:gd name="connsiteY82" fmla="*/ 291336 h 2458165"/>
              <a:gd name="connsiteX83" fmla="*/ 1205816 w 3080106"/>
              <a:gd name="connsiteY83" fmla="*/ 292385 h 2458165"/>
              <a:gd name="connsiteX84" fmla="*/ 1024046 w 3080106"/>
              <a:gd name="connsiteY84" fmla="*/ 156072 h 2458165"/>
              <a:gd name="connsiteX85" fmla="*/ 901942 w 3080106"/>
              <a:gd name="connsiteY85" fmla="*/ 112375 h 2458165"/>
              <a:gd name="connsiteX86" fmla="*/ 907027 w 3080106"/>
              <a:gd name="connsiteY86" fmla="*/ 142992 h 2458165"/>
              <a:gd name="connsiteX87" fmla="*/ 878692 w 3080106"/>
              <a:gd name="connsiteY87" fmla="*/ 153294 h 2458165"/>
              <a:gd name="connsiteX88" fmla="*/ 858086 w 3080106"/>
              <a:gd name="connsiteY88" fmla="*/ 181627 h 2458165"/>
              <a:gd name="connsiteX89" fmla="*/ 870965 w 3080106"/>
              <a:gd name="connsiteY89" fmla="*/ 220263 h 2458165"/>
              <a:gd name="connsiteX90" fmla="*/ 948237 w 3080106"/>
              <a:gd name="connsiteY90" fmla="*/ 220263 h 2458165"/>
              <a:gd name="connsiteX91" fmla="*/ 971421 w 3080106"/>
              <a:gd name="connsiteY91" fmla="*/ 274355 h 2458165"/>
              <a:gd name="connsiteX92" fmla="*/ 1010057 w 3080106"/>
              <a:gd name="connsiteY92" fmla="*/ 305264 h 2458165"/>
              <a:gd name="connsiteX93" fmla="*/ 1038391 w 3080106"/>
              <a:gd name="connsiteY93" fmla="*/ 323295 h 2458165"/>
              <a:gd name="connsiteX94" fmla="*/ 1027025 w 3080106"/>
              <a:gd name="connsiteY94" fmla="*/ 373193 h 2458165"/>
              <a:gd name="connsiteX95" fmla="*/ 981694 w 3080106"/>
              <a:gd name="connsiteY95" fmla="*/ 386402 h 2458165"/>
              <a:gd name="connsiteX96" fmla="*/ 899374 w 3080106"/>
              <a:gd name="connsiteY96" fmla="*/ 313067 h 2458165"/>
              <a:gd name="connsiteX97" fmla="*/ 783260 w 3080106"/>
              <a:gd name="connsiteY97" fmla="*/ 282274 h 2458165"/>
              <a:gd name="connsiteX0" fmla="*/ 795446 w 3080106"/>
              <a:gd name="connsiteY0" fmla="*/ 365622 h 2458165"/>
              <a:gd name="connsiteX1" fmla="*/ 854663 w 3080106"/>
              <a:gd name="connsiteY1" fmla="*/ 422772 h 2458165"/>
              <a:gd name="connsiteX2" fmla="*/ 877996 w 3080106"/>
              <a:gd name="connsiteY2" fmla="*/ 549772 h 2458165"/>
              <a:gd name="connsiteX3" fmla="*/ 833546 w 3080106"/>
              <a:gd name="connsiteY3" fmla="*/ 600572 h 2458165"/>
              <a:gd name="connsiteX4" fmla="*/ 770046 w 3080106"/>
              <a:gd name="connsiteY4" fmla="*/ 664072 h 2458165"/>
              <a:gd name="connsiteX5" fmla="*/ 725596 w 3080106"/>
              <a:gd name="connsiteY5" fmla="*/ 873622 h 2458165"/>
              <a:gd name="connsiteX6" fmla="*/ 738296 w 3080106"/>
              <a:gd name="connsiteY6" fmla="*/ 1038722 h 2458165"/>
              <a:gd name="connsiteX7" fmla="*/ 890696 w 3080106"/>
              <a:gd name="connsiteY7" fmla="*/ 1197472 h 2458165"/>
              <a:gd name="connsiteX8" fmla="*/ 763696 w 3080106"/>
              <a:gd name="connsiteY8" fmla="*/ 1299072 h 2458165"/>
              <a:gd name="connsiteX9" fmla="*/ 477946 w 3080106"/>
              <a:gd name="connsiteY9" fmla="*/ 1337172 h 2458165"/>
              <a:gd name="connsiteX10" fmla="*/ 338246 w 3080106"/>
              <a:gd name="connsiteY10" fmla="*/ 1445122 h 2458165"/>
              <a:gd name="connsiteX11" fmla="*/ 306496 w 3080106"/>
              <a:gd name="connsiteY11" fmla="*/ 1495922 h 2458165"/>
              <a:gd name="connsiteX12" fmla="*/ 293796 w 3080106"/>
              <a:gd name="connsiteY12" fmla="*/ 1597522 h 2458165"/>
              <a:gd name="connsiteX13" fmla="*/ 306496 w 3080106"/>
              <a:gd name="connsiteY13" fmla="*/ 1661022 h 2458165"/>
              <a:gd name="connsiteX14" fmla="*/ 810 w 3080106"/>
              <a:gd name="connsiteY14" fmla="*/ 2011601 h 2458165"/>
              <a:gd name="connsiteX15" fmla="*/ 219220 w 3080106"/>
              <a:gd name="connsiteY15" fmla="*/ 2151745 h 2458165"/>
              <a:gd name="connsiteX16" fmla="*/ 284197 w 3080106"/>
              <a:gd name="connsiteY16" fmla="*/ 2226467 h 2458165"/>
              <a:gd name="connsiteX17" fmla="*/ 261750 w 3080106"/>
              <a:gd name="connsiteY17" fmla="*/ 2324966 h 2458165"/>
              <a:gd name="connsiteX18" fmla="*/ 566846 w 3080106"/>
              <a:gd name="connsiteY18" fmla="*/ 2264272 h 2458165"/>
              <a:gd name="connsiteX19" fmla="*/ 801796 w 3080106"/>
              <a:gd name="connsiteY19" fmla="*/ 2321422 h 2458165"/>
              <a:gd name="connsiteX20" fmla="*/ 1335196 w 3080106"/>
              <a:gd name="connsiteY20" fmla="*/ 2454772 h 2458165"/>
              <a:gd name="connsiteX21" fmla="*/ 1824146 w 3080106"/>
              <a:gd name="connsiteY21" fmla="*/ 2416672 h 2458165"/>
              <a:gd name="connsiteX22" fmla="*/ 2274996 w 3080106"/>
              <a:gd name="connsiteY22" fmla="*/ 2397622 h 2458165"/>
              <a:gd name="connsiteX23" fmla="*/ 2548046 w 3080106"/>
              <a:gd name="connsiteY23" fmla="*/ 2403972 h 2458165"/>
              <a:gd name="connsiteX24" fmla="*/ 2436819 w 3080106"/>
              <a:gd name="connsiteY24" fmla="*/ 2140549 h 2458165"/>
              <a:gd name="connsiteX25" fmla="*/ 2509331 w 3080106"/>
              <a:gd name="connsiteY25" fmla="*/ 1932229 h 2458165"/>
              <a:gd name="connsiteX26" fmla="*/ 3058709 w 3080106"/>
              <a:gd name="connsiteY26" fmla="*/ 1674132 h 2458165"/>
              <a:gd name="connsiteX27" fmla="*/ 2935806 w 3080106"/>
              <a:gd name="connsiteY27" fmla="*/ 1515996 h 2458165"/>
              <a:gd name="connsiteX28" fmla="*/ 2632030 w 3080106"/>
              <a:gd name="connsiteY28" fmla="*/ 1323857 h 2458165"/>
              <a:gd name="connsiteX29" fmla="*/ 2732196 w 3080106"/>
              <a:gd name="connsiteY29" fmla="*/ 1006972 h 2458165"/>
              <a:gd name="connsiteX30" fmla="*/ 2404045 w 3080106"/>
              <a:gd name="connsiteY30" fmla="*/ 791482 h 2458165"/>
              <a:gd name="connsiteX31" fmla="*/ 2332146 w 3080106"/>
              <a:gd name="connsiteY31" fmla="*/ 365622 h 2458165"/>
              <a:gd name="connsiteX32" fmla="*/ 2338563 w 3080106"/>
              <a:gd name="connsiteY32" fmla="*/ 229319 h 2458165"/>
              <a:gd name="connsiteX33" fmla="*/ 2294928 w 3080106"/>
              <a:gd name="connsiteY33" fmla="*/ 149548 h 2458165"/>
              <a:gd name="connsiteX34" fmla="*/ 2268033 w 3080106"/>
              <a:gd name="connsiteY34" fmla="*/ 137323 h 2458165"/>
              <a:gd name="connsiteX35" fmla="*/ 2209355 w 3080106"/>
              <a:gd name="connsiteY35" fmla="*/ 88423 h 2458165"/>
              <a:gd name="connsiteX36" fmla="*/ 2192242 w 3080106"/>
              <a:gd name="connsiteY36" fmla="*/ 71310 h 2458165"/>
              <a:gd name="connsiteX37" fmla="*/ 2211801 w 3080106"/>
              <a:gd name="connsiteY37" fmla="*/ 29746 h 2458165"/>
              <a:gd name="connsiteX38" fmla="*/ 2187114 w 3080106"/>
              <a:gd name="connsiteY38" fmla="*/ 1126 h 2458165"/>
              <a:gd name="connsiteX39" fmla="*/ 2136008 w 3080106"/>
              <a:gd name="connsiteY39" fmla="*/ 68865 h 2458165"/>
              <a:gd name="connsiteX40" fmla="*/ 2077330 w 3080106"/>
              <a:gd name="connsiteY40" fmla="*/ 298688 h 2458165"/>
              <a:gd name="connsiteX41" fmla="*/ 1985327 w 3080106"/>
              <a:gd name="connsiteY41" fmla="*/ 439647 h 2458165"/>
              <a:gd name="connsiteX42" fmla="*/ 1893548 w 3080106"/>
              <a:gd name="connsiteY42" fmla="*/ 513903 h 2458165"/>
              <a:gd name="connsiteX43" fmla="*/ 1867790 w 3080106"/>
              <a:gd name="connsiteY43" fmla="*/ 516478 h 2458165"/>
              <a:gd name="connsiteX44" fmla="*/ 1834305 w 3080106"/>
              <a:gd name="connsiteY44" fmla="*/ 516478 h 2458165"/>
              <a:gd name="connsiteX45" fmla="*/ 1775062 w 3080106"/>
              <a:gd name="connsiteY45" fmla="*/ 488144 h 2458165"/>
              <a:gd name="connsiteX46" fmla="*/ 1780214 w 3080106"/>
              <a:gd name="connsiteY46" fmla="*/ 434053 h 2458165"/>
              <a:gd name="connsiteX47" fmla="*/ 1785366 w 3080106"/>
              <a:gd name="connsiteY47" fmla="*/ 395416 h 2458165"/>
              <a:gd name="connsiteX48" fmla="*/ 1713316 w 3080106"/>
              <a:gd name="connsiteY48" fmla="*/ 308240 h 2458165"/>
              <a:gd name="connsiteX49" fmla="*/ 1677183 w 3080106"/>
              <a:gd name="connsiteY49" fmla="*/ 300112 h 2458165"/>
              <a:gd name="connsiteX50" fmla="*/ 1543242 w 3080106"/>
              <a:gd name="connsiteY50" fmla="*/ 333597 h 2458165"/>
              <a:gd name="connsiteX51" fmla="*/ 1532939 w 3080106"/>
              <a:gd name="connsiteY51" fmla="*/ 354204 h 2458165"/>
              <a:gd name="connsiteX52" fmla="*/ 1517485 w 3080106"/>
              <a:gd name="connsiteY52" fmla="*/ 392840 h 2458165"/>
              <a:gd name="connsiteX53" fmla="*/ 1549178 w 3080106"/>
              <a:gd name="connsiteY53" fmla="*/ 438812 h 2458165"/>
              <a:gd name="connsiteX54" fmla="*/ 1558698 w 3080106"/>
              <a:gd name="connsiteY54" fmla="*/ 475266 h 2458165"/>
              <a:gd name="connsiteX55" fmla="*/ 1538091 w 3080106"/>
              <a:gd name="connsiteY55" fmla="*/ 503598 h 2458165"/>
              <a:gd name="connsiteX56" fmla="*/ 1478795 w 3080106"/>
              <a:gd name="connsiteY56" fmla="*/ 551812 h 2458165"/>
              <a:gd name="connsiteX57" fmla="*/ 1437636 w 3080106"/>
              <a:gd name="connsiteY57" fmla="*/ 622084 h 2458165"/>
              <a:gd name="connsiteX58" fmla="*/ 1407422 w 3080106"/>
              <a:gd name="connsiteY58" fmla="*/ 623861 h 2458165"/>
              <a:gd name="connsiteX59" fmla="*/ 1355211 w 3080106"/>
              <a:gd name="connsiteY59" fmla="*/ 647842 h 2458165"/>
              <a:gd name="connsiteX60" fmla="*/ 1334605 w 3080106"/>
              <a:gd name="connsiteY60" fmla="*/ 704510 h 2458165"/>
              <a:gd name="connsiteX61" fmla="*/ 1313999 w 3080106"/>
              <a:gd name="connsiteY61" fmla="*/ 696782 h 2458165"/>
              <a:gd name="connsiteX62" fmla="*/ 1272786 w 3080106"/>
              <a:gd name="connsiteY62" fmla="*/ 689054 h 2458165"/>
              <a:gd name="connsiteX63" fmla="*/ 1182634 w 3080106"/>
              <a:gd name="connsiteY63" fmla="*/ 689053 h 2458165"/>
              <a:gd name="connsiteX64" fmla="*/ 1130976 w 3080106"/>
              <a:gd name="connsiteY64" fmla="*/ 675395 h 2458165"/>
              <a:gd name="connsiteX65" fmla="*/ 1071876 w 3080106"/>
              <a:gd name="connsiteY65" fmla="*/ 652993 h 2458165"/>
              <a:gd name="connsiteX66" fmla="*/ 1102784 w 3080106"/>
              <a:gd name="connsiteY66" fmla="*/ 629811 h 2458165"/>
              <a:gd name="connsiteX67" fmla="*/ 1172332 w 3080106"/>
              <a:gd name="connsiteY67" fmla="*/ 642690 h 2458165"/>
              <a:gd name="connsiteX68" fmla="*/ 1177482 w 3080106"/>
              <a:gd name="connsiteY68" fmla="*/ 660720 h 2458165"/>
              <a:gd name="connsiteX69" fmla="*/ 1228998 w 3080106"/>
              <a:gd name="connsiteY69" fmla="*/ 671024 h 2458165"/>
              <a:gd name="connsiteX70" fmla="*/ 1292346 w 3080106"/>
              <a:gd name="connsiteY70" fmla="*/ 640245 h 2458165"/>
              <a:gd name="connsiteX71" fmla="*/ 1265058 w 3080106"/>
              <a:gd name="connsiteY71" fmla="*/ 609206 h 2458165"/>
              <a:gd name="connsiteX72" fmla="*/ 1326877 w 3080106"/>
              <a:gd name="connsiteY72" fmla="*/ 593751 h 2458165"/>
              <a:gd name="connsiteX73" fmla="*/ 1339023 w 3080106"/>
              <a:gd name="connsiteY73" fmla="*/ 564208 h 2458165"/>
              <a:gd name="connsiteX74" fmla="*/ 1362938 w 3080106"/>
              <a:gd name="connsiteY74" fmla="*/ 544811 h 2458165"/>
              <a:gd name="connsiteX75" fmla="*/ 1370666 w 3080106"/>
              <a:gd name="connsiteY75" fmla="*/ 511326 h 2458165"/>
              <a:gd name="connsiteX76" fmla="*/ 1411878 w 3080106"/>
              <a:gd name="connsiteY76" fmla="*/ 501023 h 2458165"/>
              <a:gd name="connsiteX77" fmla="*/ 1427333 w 3080106"/>
              <a:gd name="connsiteY77" fmla="*/ 470113 h 2458165"/>
              <a:gd name="connsiteX78" fmla="*/ 1414454 w 3080106"/>
              <a:gd name="connsiteY78" fmla="*/ 441780 h 2458165"/>
              <a:gd name="connsiteX79" fmla="*/ 1445363 w 3080106"/>
              <a:gd name="connsiteY79" fmla="*/ 397992 h 2458165"/>
              <a:gd name="connsiteX80" fmla="*/ 1453145 w 3080106"/>
              <a:gd name="connsiteY80" fmla="*/ 384672 h 2458165"/>
              <a:gd name="connsiteX81" fmla="*/ 1440211 w 3080106"/>
              <a:gd name="connsiteY81" fmla="*/ 351628 h 2458165"/>
              <a:gd name="connsiteX82" fmla="*/ 1294163 w 3080106"/>
              <a:gd name="connsiteY82" fmla="*/ 291336 h 2458165"/>
              <a:gd name="connsiteX83" fmla="*/ 1205816 w 3080106"/>
              <a:gd name="connsiteY83" fmla="*/ 292385 h 2458165"/>
              <a:gd name="connsiteX84" fmla="*/ 1024046 w 3080106"/>
              <a:gd name="connsiteY84" fmla="*/ 156072 h 2458165"/>
              <a:gd name="connsiteX85" fmla="*/ 901942 w 3080106"/>
              <a:gd name="connsiteY85" fmla="*/ 112375 h 2458165"/>
              <a:gd name="connsiteX86" fmla="*/ 907027 w 3080106"/>
              <a:gd name="connsiteY86" fmla="*/ 142992 h 2458165"/>
              <a:gd name="connsiteX87" fmla="*/ 878692 w 3080106"/>
              <a:gd name="connsiteY87" fmla="*/ 153294 h 2458165"/>
              <a:gd name="connsiteX88" fmla="*/ 858086 w 3080106"/>
              <a:gd name="connsiteY88" fmla="*/ 181627 h 2458165"/>
              <a:gd name="connsiteX89" fmla="*/ 870965 w 3080106"/>
              <a:gd name="connsiteY89" fmla="*/ 220263 h 2458165"/>
              <a:gd name="connsiteX90" fmla="*/ 948237 w 3080106"/>
              <a:gd name="connsiteY90" fmla="*/ 220263 h 2458165"/>
              <a:gd name="connsiteX91" fmla="*/ 971421 w 3080106"/>
              <a:gd name="connsiteY91" fmla="*/ 274355 h 2458165"/>
              <a:gd name="connsiteX92" fmla="*/ 1010057 w 3080106"/>
              <a:gd name="connsiteY92" fmla="*/ 305264 h 2458165"/>
              <a:gd name="connsiteX93" fmla="*/ 1038391 w 3080106"/>
              <a:gd name="connsiteY93" fmla="*/ 323295 h 2458165"/>
              <a:gd name="connsiteX94" fmla="*/ 1027025 w 3080106"/>
              <a:gd name="connsiteY94" fmla="*/ 373193 h 2458165"/>
              <a:gd name="connsiteX95" fmla="*/ 981694 w 3080106"/>
              <a:gd name="connsiteY95" fmla="*/ 386402 h 2458165"/>
              <a:gd name="connsiteX96" fmla="*/ 899374 w 3080106"/>
              <a:gd name="connsiteY96" fmla="*/ 313067 h 2458165"/>
              <a:gd name="connsiteX97" fmla="*/ 783260 w 3080106"/>
              <a:gd name="connsiteY97" fmla="*/ 282274 h 2458165"/>
              <a:gd name="connsiteX0" fmla="*/ 795446 w 3080106"/>
              <a:gd name="connsiteY0" fmla="*/ 365622 h 2458165"/>
              <a:gd name="connsiteX1" fmla="*/ 854663 w 3080106"/>
              <a:gd name="connsiteY1" fmla="*/ 422772 h 2458165"/>
              <a:gd name="connsiteX2" fmla="*/ 877996 w 3080106"/>
              <a:gd name="connsiteY2" fmla="*/ 549772 h 2458165"/>
              <a:gd name="connsiteX3" fmla="*/ 833546 w 3080106"/>
              <a:gd name="connsiteY3" fmla="*/ 600572 h 2458165"/>
              <a:gd name="connsiteX4" fmla="*/ 770046 w 3080106"/>
              <a:gd name="connsiteY4" fmla="*/ 664072 h 2458165"/>
              <a:gd name="connsiteX5" fmla="*/ 725596 w 3080106"/>
              <a:gd name="connsiteY5" fmla="*/ 873622 h 2458165"/>
              <a:gd name="connsiteX6" fmla="*/ 738296 w 3080106"/>
              <a:gd name="connsiteY6" fmla="*/ 1038722 h 2458165"/>
              <a:gd name="connsiteX7" fmla="*/ 890696 w 3080106"/>
              <a:gd name="connsiteY7" fmla="*/ 1197472 h 2458165"/>
              <a:gd name="connsiteX8" fmla="*/ 763696 w 3080106"/>
              <a:gd name="connsiteY8" fmla="*/ 1299072 h 2458165"/>
              <a:gd name="connsiteX9" fmla="*/ 477946 w 3080106"/>
              <a:gd name="connsiteY9" fmla="*/ 1337172 h 2458165"/>
              <a:gd name="connsiteX10" fmla="*/ 338246 w 3080106"/>
              <a:gd name="connsiteY10" fmla="*/ 1445122 h 2458165"/>
              <a:gd name="connsiteX11" fmla="*/ 306496 w 3080106"/>
              <a:gd name="connsiteY11" fmla="*/ 1495922 h 2458165"/>
              <a:gd name="connsiteX12" fmla="*/ 293796 w 3080106"/>
              <a:gd name="connsiteY12" fmla="*/ 1597522 h 2458165"/>
              <a:gd name="connsiteX13" fmla="*/ 306496 w 3080106"/>
              <a:gd name="connsiteY13" fmla="*/ 1661022 h 2458165"/>
              <a:gd name="connsiteX14" fmla="*/ 810 w 3080106"/>
              <a:gd name="connsiteY14" fmla="*/ 2011601 h 2458165"/>
              <a:gd name="connsiteX15" fmla="*/ 219220 w 3080106"/>
              <a:gd name="connsiteY15" fmla="*/ 2151745 h 2458165"/>
              <a:gd name="connsiteX16" fmla="*/ 284197 w 3080106"/>
              <a:gd name="connsiteY16" fmla="*/ 2226467 h 2458165"/>
              <a:gd name="connsiteX17" fmla="*/ 261750 w 3080106"/>
              <a:gd name="connsiteY17" fmla="*/ 2324966 h 2458165"/>
              <a:gd name="connsiteX18" fmla="*/ 566846 w 3080106"/>
              <a:gd name="connsiteY18" fmla="*/ 2264272 h 2458165"/>
              <a:gd name="connsiteX19" fmla="*/ 801796 w 3080106"/>
              <a:gd name="connsiteY19" fmla="*/ 2321422 h 2458165"/>
              <a:gd name="connsiteX20" fmla="*/ 1335196 w 3080106"/>
              <a:gd name="connsiteY20" fmla="*/ 2454772 h 2458165"/>
              <a:gd name="connsiteX21" fmla="*/ 1824146 w 3080106"/>
              <a:gd name="connsiteY21" fmla="*/ 2416672 h 2458165"/>
              <a:gd name="connsiteX22" fmla="*/ 2274996 w 3080106"/>
              <a:gd name="connsiteY22" fmla="*/ 2397622 h 2458165"/>
              <a:gd name="connsiteX23" fmla="*/ 2548046 w 3080106"/>
              <a:gd name="connsiteY23" fmla="*/ 2403972 h 2458165"/>
              <a:gd name="connsiteX24" fmla="*/ 2436819 w 3080106"/>
              <a:gd name="connsiteY24" fmla="*/ 2140549 h 2458165"/>
              <a:gd name="connsiteX25" fmla="*/ 2509331 w 3080106"/>
              <a:gd name="connsiteY25" fmla="*/ 1932229 h 2458165"/>
              <a:gd name="connsiteX26" fmla="*/ 3058709 w 3080106"/>
              <a:gd name="connsiteY26" fmla="*/ 1674132 h 2458165"/>
              <a:gd name="connsiteX27" fmla="*/ 2935806 w 3080106"/>
              <a:gd name="connsiteY27" fmla="*/ 1515996 h 2458165"/>
              <a:gd name="connsiteX28" fmla="*/ 2632030 w 3080106"/>
              <a:gd name="connsiteY28" fmla="*/ 1323857 h 2458165"/>
              <a:gd name="connsiteX29" fmla="*/ 2732196 w 3080106"/>
              <a:gd name="connsiteY29" fmla="*/ 1006972 h 2458165"/>
              <a:gd name="connsiteX30" fmla="*/ 2404045 w 3080106"/>
              <a:gd name="connsiteY30" fmla="*/ 791482 h 2458165"/>
              <a:gd name="connsiteX31" fmla="*/ 2302650 w 3080106"/>
              <a:gd name="connsiteY31" fmla="*/ 395119 h 2458165"/>
              <a:gd name="connsiteX32" fmla="*/ 2338563 w 3080106"/>
              <a:gd name="connsiteY32" fmla="*/ 229319 h 2458165"/>
              <a:gd name="connsiteX33" fmla="*/ 2294928 w 3080106"/>
              <a:gd name="connsiteY33" fmla="*/ 149548 h 2458165"/>
              <a:gd name="connsiteX34" fmla="*/ 2268033 w 3080106"/>
              <a:gd name="connsiteY34" fmla="*/ 137323 h 2458165"/>
              <a:gd name="connsiteX35" fmla="*/ 2209355 w 3080106"/>
              <a:gd name="connsiteY35" fmla="*/ 88423 h 2458165"/>
              <a:gd name="connsiteX36" fmla="*/ 2192242 w 3080106"/>
              <a:gd name="connsiteY36" fmla="*/ 71310 h 2458165"/>
              <a:gd name="connsiteX37" fmla="*/ 2211801 w 3080106"/>
              <a:gd name="connsiteY37" fmla="*/ 29746 h 2458165"/>
              <a:gd name="connsiteX38" fmla="*/ 2187114 w 3080106"/>
              <a:gd name="connsiteY38" fmla="*/ 1126 h 2458165"/>
              <a:gd name="connsiteX39" fmla="*/ 2136008 w 3080106"/>
              <a:gd name="connsiteY39" fmla="*/ 68865 h 2458165"/>
              <a:gd name="connsiteX40" fmla="*/ 2077330 w 3080106"/>
              <a:gd name="connsiteY40" fmla="*/ 298688 h 2458165"/>
              <a:gd name="connsiteX41" fmla="*/ 1985327 w 3080106"/>
              <a:gd name="connsiteY41" fmla="*/ 439647 h 2458165"/>
              <a:gd name="connsiteX42" fmla="*/ 1893548 w 3080106"/>
              <a:gd name="connsiteY42" fmla="*/ 513903 h 2458165"/>
              <a:gd name="connsiteX43" fmla="*/ 1867790 w 3080106"/>
              <a:gd name="connsiteY43" fmla="*/ 516478 h 2458165"/>
              <a:gd name="connsiteX44" fmla="*/ 1834305 w 3080106"/>
              <a:gd name="connsiteY44" fmla="*/ 516478 h 2458165"/>
              <a:gd name="connsiteX45" fmla="*/ 1775062 w 3080106"/>
              <a:gd name="connsiteY45" fmla="*/ 488144 h 2458165"/>
              <a:gd name="connsiteX46" fmla="*/ 1780214 w 3080106"/>
              <a:gd name="connsiteY46" fmla="*/ 434053 h 2458165"/>
              <a:gd name="connsiteX47" fmla="*/ 1785366 w 3080106"/>
              <a:gd name="connsiteY47" fmla="*/ 395416 h 2458165"/>
              <a:gd name="connsiteX48" fmla="*/ 1713316 w 3080106"/>
              <a:gd name="connsiteY48" fmla="*/ 308240 h 2458165"/>
              <a:gd name="connsiteX49" fmla="*/ 1677183 w 3080106"/>
              <a:gd name="connsiteY49" fmla="*/ 300112 h 2458165"/>
              <a:gd name="connsiteX50" fmla="*/ 1543242 w 3080106"/>
              <a:gd name="connsiteY50" fmla="*/ 333597 h 2458165"/>
              <a:gd name="connsiteX51" fmla="*/ 1532939 w 3080106"/>
              <a:gd name="connsiteY51" fmla="*/ 354204 h 2458165"/>
              <a:gd name="connsiteX52" fmla="*/ 1517485 w 3080106"/>
              <a:gd name="connsiteY52" fmla="*/ 392840 h 2458165"/>
              <a:gd name="connsiteX53" fmla="*/ 1549178 w 3080106"/>
              <a:gd name="connsiteY53" fmla="*/ 438812 h 2458165"/>
              <a:gd name="connsiteX54" fmla="*/ 1558698 w 3080106"/>
              <a:gd name="connsiteY54" fmla="*/ 475266 h 2458165"/>
              <a:gd name="connsiteX55" fmla="*/ 1538091 w 3080106"/>
              <a:gd name="connsiteY55" fmla="*/ 503598 h 2458165"/>
              <a:gd name="connsiteX56" fmla="*/ 1478795 w 3080106"/>
              <a:gd name="connsiteY56" fmla="*/ 551812 h 2458165"/>
              <a:gd name="connsiteX57" fmla="*/ 1437636 w 3080106"/>
              <a:gd name="connsiteY57" fmla="*/ 622084 h 2458165"/>
              <a:gd name="connsiteX58" fmla="*/ 1407422 w 3080106"/>
              <a:gd name="connsiteY58" fmla="*/ 623861 h 2458165"/>
              <a:gd name="connsiteX59" fmla="*/ 1355211 w 3080106"/>
              <a:gd name="connsiteY59" fmla="*/ 647842 h 2458165"/>
              <a:gd name="connsiteX60" fmla="*/ 1334605 w 3080106"/>
              <a:gd name="connsiteY60" fmla="*/ 704510 h 2458165"/>
              <a:gd name="connsiteX61" fmla="*/ 1313999 w 3080106"/>
              <a:gd name="connsiteY61" fmla="*/ 696782 h 2458165"/>
              <a:gd name="connsiteX62" fmla="*/ 1272786 w 3080106"/>
              <a:gd name="connsiteY62" fmla="*/ 689054 h 2458165"/>
              <a:gd name="connsiteX63" fmla="*/ 1182634 w 3080106"/>
              <a:gd name="connsiteY63" fmla="*/ 689053 h 2458165"/>
              <a:gd name="connsiteX64" fmla="*/ 1130976 w 3080106"/>
              <a:gd name="connsiteY64" fmla="*/ 675395 h 2458165"/>
              <a:gd name="connsiteX65" fmla="*/ 1071876 w 3080106"/>
              <a:gd name="connsiteY65" fmla="*/ 652993 h 2458165"/>
              <a:gd name="connsiteX66" fmla="*/ 1102784 w 3080106"/>
              <a:gd name="connsiteY66" fmla="*/ 629811 h 2458165"/>
              <a:gd name="connsiteX67" fmla="*/ 1172332 w 3080106"/>
              <a:gd name="connsiteY67" fmla="*/ 642690 h 2458165"/>
              <a:gd name="connsiteX68" fmla="*/ 1177482 w 3080106"/>
              <a:gd name="connsiteY68" fmla="*/ 660720 h 2458165"/>
              <a:gd name="connsiteX69" fmla="*/ 1228998 w 3080106"/>
              <a:gd name="connsiteY69" fmla="*/ 671024 h 2458165"/>
              <a:gd name="connsiteX70" fmla="*/ 1292346 w 3080106"/>
              <a:gd name="connsiteY70" fmla="*/ 640245 h 2458165"/>
              <a:gd name="connsiteX71" fmla="*/ 1265058 w 3080106"/>
              <a:gd name="connsiteY71" fmla="*/ 609206 h 2458165"/>
              <a:gd name="connsiteX72" fmla="*/ 1326877 w 3080106"/>
              <a:gd name="connsiteY72" fmla="*/ 593751 h 2458165"/>
              <a:gd name="connsiteX73" fmla="*/ 1339023 w 3080106"/>
              <a:gd name="connsiteY73" fmla="*/ 564208 h 2458165"/>
              <a:gd name="connsiteX74" fmla="*/ 1362938 w 3080106"/>
              <a:gd name="connsiteY74" fmla="*/ 544811 h 2458165"/>
              <a:gd name="connsiteX75" fmla="*/ 1370666 w 3080106"/>
              <a:gd name="connsiteY75" fmla="*/ 511326 h 2458165"/>
              <a:gd name="connsiteX76" fmla="*/ 1411878 w 3080106"/>
              <a:gd name="connsiteY76" fmla="*/ 501023 h 2458165"/>
              <a:gd name="connsiteX77" fmla="*/ 1427333 w 3080106"/>
              <a:gd name="connsiteY77" fmla="*/ 470113 h 2458165"/>
              <a:gd name="connsiteX78" fmla="*/ 1414454 w 3080106"/>
              <a:gd name="connsiteY78" fmla="*/ 441780 h 2458165"/>
              <a:gd name="connsiteX79" fmla="*/ 1445363 w 3080106"/>
              <a:gd name="connsiteY79" fmla="*/ 397992 h 2458165"/>
              <a:gd name="connsiteX80" fmla="*/ 1453145 w 3080106"/>
              <a:gd name="connsiteY80" fmla="*/ 384672 h 2458165"/>
              <a:gd name="connsiteX81" fmla="*/ 1440211 w 3080106"/>
              <a:gd name="connsiteY81" fmla="*/ 351628 h 2458165"/>
              <a:gd name="connsiteX82" fmla="*/ 1294163 w 3080106"/>
              <a:gd name="connsiteY82" fmla="*/ 291336 h 2458165"/>
              <a:gd name="connsiteX83" fmla="*/ 1205816 w 3080106"/>
              <a:gd name="connsiteY83" fmla="*/ 292385 h 2458165"/>
              <a:gd name="connsiteX84" fmla="*/ 1024046 w 3080106"/>
              <a:gd name="connsiteY84" fmla="*/ 156072 h 2458165"/>
              <a:gd name="connsiteX85" fmla="*/ 901942 w 3080106"/>
              <a:gd name="connsiteY85" fmla="*/ 112375 h 2458165"/>
              <a:gd name="connsiteX86" fmla="*/ 907027 w 3080106"/>
              <a:gd name="connsiteY86" fmla="*/ 142992 h 2458165"/>
              <a:gd name="connsiteX87" fmla="*/ 878692 w 3080106"/>
              <a:gd name="connsiteY87" fmla="*/ 153294 h 2458165"/>
              <a:gd name="connsiteX88" fmla="*/ 858086 w 3080106"/>
              <a:gd name="connsiteY88" fmla="*/ 181627 h 2458165"/>
              <a:gd name="connsiteX89" fmla="*/ 870965 w 3080106"/>
              <a:gd name="connsiteY89" fmla="*/ 220263 h 2458165"/>
              <a:gd name="connsiteX90" fmla="*/ 948237 w 3080106"/>
              <a:gd name="connsiteY90" fmla="*/ 220263 h 2458165"/>
              <a:gd name="connsiteX91" fmla="*/ 971421 w 3080106"/>
              <a:gd name="connsiteY91" fmla="*/ 274355 h 2458165"/>
              <a:gd name="connsiteX92" fmla="*/ 1010057 w 3080106"/>
              <a:gd name="connsiteY92" fmla="*/ 305264 h 2458165"/>
              <a:gd name="connsiteX93" fmla="*/ 1038391 w 3080106"/>
              <a:gd name="connsiteY93" fmla="*/ 323295 h 2458165"/>
              <a:gd name="connsiteX94" fmla="*/ 1027025 w 3080106"/>
              <a:gd name="connsiteY94" fmla="*/ 373193 h 2458165"/>
              <a:gd name="connsiteX95" fmla="*/ 981694 w 3080106"/>
              <a:gd name="connsiteY95" fmla="*/ 386402 h 2458165"/>
              <a:gd name="connsiteX96" fmla="*/ 899374 w 3080106"/>
              <a:gd name="connsiteY96" fmla="*/ 313067 h 2458165"/>
              <a:gd name="connsiteX97" fmla="*/ 783260 w 3080106"/>
              <a:gd name="connsiteY97" fmla="*/ 282274 h 2458165"/>
              <a:gd name="connsiteX0" fmla="*/ 795446 w 3080106"/>
              <a:gd name="connsiteY0" fmla="*/ 365622 h 2458165"/>
              <a:gd name="connsiteX1" fmla="*/ 854663 w 3080106"/>
              <a:gd name="connsiteY1" fmla="*/ 422772 h 2458165"/>
              <a:gd name="connsiteX2" fmla="*/ 877996 w 3080106"/>
              <a:gd name="connsiteY2" fmla="*/ 549772 h 2458165"/>
              <a:gd name="connsiteX3" fmla="*/ 833546 w 3080106"/>
              <a:gd name="connsiteY3" fmla="*/ 600572 h 2458165"/>
              <a:gd name="connsiteX4" fmla="*/ 770046 w 3080106"/>
              <a:gd name="connsiteY4" fmla="*/ 664072 h 2458165"/>
              <a:gd name="connsiteX5" fmla="*/ 725596 w 3080106"/>
              <a:gd name="connsiteY5" fmla="*/ 873622 h 2458165"/>
              <a:gd name="connsiteX6" fmla="*/ 738296 w 3080106"/>
              <a:gd name="connsiteY6" fmla="*/ 1038722 h 2458165"/>
              <a:gd name="connsiteX7" fmla="*/ 890696 w 3080106"/>
              <a:gd name="connsiteY7" fmla="*/ 1197472 h 2458165"/>
              <a:gd name="connsiteX8" fmla="*/ 763696 w 3080106"/>
              <a:gd name="connsiteY8" fmla="*/ 1299072 h 2458165"/>
              <a:gd name="connsiteX9" fmla="*/ 477946 w 3080106"/>
              <a:gd name="connsiteY9" fmla="*/ 1337172 h 2458165"/>
              <a:gd name="connsiteX10" fmla="*/ 338246 w 3080106"/>
              <a:gd name="connsiteY10" fmla="*/ 1445122 h 2458165"/>
              <a:gd name="connsiteX11" fmla="*/ 306496 w 3080106"/>
              <a:gd name="connsiteY11" fmla="*/ 1495922 h 2458165"/>
              <a:gd name="connsiteX12" fmla="*/ 293796 w 3080106"/>
              <a:gd name="connsiteY12" fmla="*/ 1597522 h 2458165"/>
              <a:gd name="connsiteX13" fmla="*/ 306496 w 3080106"/>
              <a:gd name="connsiteY13" fmla="*/ 1661022 h 2458165"/>
              <a:gd name="connsiteX14" fmla="*/ 810 w 3080106"/>
              <a:gd name="connsiteY14" fmla="*/ 2011601 h 2458165"/>
              <a:gd name="connsiteX15" fmla="*/ 219220 w 3080106"/>
              <a:gd name="connsiteY15" fmla="*/ 2151745 h 2458165"/>
              <a:gd name="connsiteX16" fmla="*/ 284197 w 3080106"/>
              <a:gd name="connsiteY16" fmla="*/ 2226467 h 2458165"/>
              <a:gd name="connsiteX17" fmla="*/ 261750 w 3080106"/>
              <a:gd name="connsiteY17" fmla="*/ 2324966 h 2458165"/>
              <a:gd name="connsiteX18" fmla="*/ 566846 w 3080106"/>
              <a:gd name="connsiteY18" fmla="*/ 2264272 h 2458165"/>
              <a:gd name="connsiteX19" fmla="*/ 801796 w 3080106"/>
              <a:gd name="connsiteY19" fmla="*/ 2321422 h 2458165"/>
              <a:gd name="connsiteX20" fmla="*/ 1335196 w 3080106"/>
              <a:gd name="connsiteY20" fmla="*/ 2454772 h 2458165"/>
              <a:gd name="connsiteX21" fmla="*/ 1824146 w 3080106"/>
              <a:gd name="connsiteY21" fmla="*/ 2416672 h 2458165"/>
              <a:gd name="connsiteX22" fmla="*/ 2274996 w 3080106"/>
              <a:gd name="connsiteY22" fmla="*/ 2397622 h 2458165"/>
              <a:gd name="connsiteX23" fmla="*/ 2548046 w 3080106"/>
              <a:gd name="connsiteY23" fmla="*/ 2403972 h 2458165"/>
              <a:gd name="connsiteX24" fmla="*/ 2436819 w 3080106"/>
              <a:gd name="connsiteY24" fmla="*/ 2140549 h 2458165"/>
              <a:gd name="connsiteX25" fmla="*/ 2509331 w 3080106"/>
              <a:gd name="connsiteY25" fmla="*/ 1932229 h 2458165"/>
              <a:gd name="connsiteX26" fmla="*/ 3058709 w 3080106"/>
              <a:gd name="connsiteY26" fmla="*/ 1674132 h 2458165"/>
              <a:gd name="connsiteX27" fmla="*/ 2935806 w 3080106"/>
              <a:gd name="connsiteY27" fmla="*/ 1515996 h 2458165"/>
              <a:gd name="connsiteX28" fmla="*/ 2632030 w 3080106"/>
              <a:gd name="connsiteY28" fmla="*/ 1323857 h 2458165"/>
              <a:gd name="connsiteX29" fmla="*/ 2732196 w 3080106"/>
              <a:gd name="connsiteY29" fmla="*/ 1006972 h 2458165"/>
              <a:gd name="connsiteX30" fmla="*/ 2241813 w 3080106"/>
              <a:gd name="connsiteY30" fmla="*/ 946340 h 2458165"/>
              <a:gd name="connsiteX31" fmla="*/ 2302650 w 3080106"/>
              <a:gd name="connsiteY31" fmla="*/ 395119 h 2458165"/>
              <a:gd name="connsiteX32" fmla="*/ 2338563 w 3080106"/>
              <a:gd name="connsiteY32" fmla="*/ 229319 h 2458165"/>
              <a:gd name="connsiteX33" fmla="*/ 2294928 w 3080106"/>
              <a:gd name="connsiteY33" fmla="*/ 149548 h 2458165"/>
              <a:gd name="connsiteX34" fmla="*/ 2268033 w 3080106"/>
              <a:gd name="connsiteY34" fmla="*/ 137323 h 2458165"/>
              <a:gd name="connsiteX35" fmla="*/ 2209355 w 3080106"/>
              <a:gd name="connsiteY35" fmla="*/ 88423 h 2458165"/>
              <a:gd name="connsiteX36" fmla="*/ 2192242 w 3080106"/>
              <a:gd name="connsiteY36" fmla="*/ 71310 h 2458165"/>
              <a:gd name="connsiteX37" fmla="*/ 2211801 w 3080106"/>
              <a:gd name="connsiteY37" fmla="*/ 29746 h 2458165"/>
              <a:gd name="connsiteX38" fmla="*/ 2187114 w 3080106"/>
              <a:gd name="connsiteY38" fmla="*/ 1126 h 2458165"/>
              <a:gd name="connsiteX39" fmla="*/ 2136008 w 3080106"/>
              <a:gd name="connsiteY39" fmla="*/ 68865 h 2458165"/>
              <a:gd name="connsiteX40" fmla="*/ 2077330 w 3080106"/>
              <a:gd name="connsiteY40" fmla="*/ 298688 h 2458165"/>
              <a:gd name="connsiteX41" fmla="*/ 1985327 w 3080106"/>
              <a:gd name="connsiteY41" fmla="*/ 439647 h 2458165"/>
              <a:gd name="connsiteX42" fmla="*/ 1893548 w 3080106"/>
              <a:gd name="connsiteY42" fmla="*/ 513903 h 2458165"/>
              <a:gd name="connsiteX43" fmla="*/ 1867790 w 3080106"/>
              <a:gd name="connsiteY43" fmla="*/ 516478 h 2458165"/>
              <a:gd name="connsiteX44" fmla="*/ 1834305 w 3080106"/>
              <a:gd name="connsiteY44" fmla="*/ 516478 h 2458165"/>
              <a:gd name="connsiteX45" fmla="*/ 1775062 w 3080106"/>
              <a:gd name="connsiteY45" fmla="*/ 488144 h 2458165"/>
              <a:gd name="connsiteX46" fmla="*/ 1780214 w 3080106"/>
              <a:gd name="connsiteY46" fmla="*/ 434053 h 2458165"/>
              <a:gd name="connsiteX47" fmla="*/ 1785366 w 3080106"/>
              <a:gd name="connsiteY47" fmla="*/ 395416 h 2458165"/>
              <a:gd name="connsiteX48" fmla="*/ 1713316 w 3080106"/>
              <a:gd name="connsiteY48" fmla="*/ 308240 h 2458165"/>
              <a:gd name="connsiteX49" fmla="*/ 1677183 w 3080106"/>
              <a:gd name="connsiteY49" fmla="*/ 300112 h 2458165"/>
              <a:gd name="connsiteX50" fmla="*/ 1543242 w 3080106"/>
              <a:gd name="connsiteY50" fmla="*/ 333597 h 2458165"/>
              <a:gd name="connsiteX51" fmla="*/ 1532939 w 3080106"/>
              <a:gd name="connsiteY51" fmla="*/ 354204 h 2458165"/>
              <a:gd name="connsiteX52" fmla="*/ 1517485 w 3080106"/>
              <a:gd name="connsiteY52" fmla="*/ 392840 h 2458165"/>
              <a:gd name="connsiteX53" fmla="*/ 1549178 w 3080106"/>
              <a:gd name="connsiteY53" fmla="*/ 438812 h 2458165"/>
              <a:gd name="connsiteX54" fmla="*/ 1558698 w 3080106"/>
              <a:gd name="connsiteY54" fmla="*/ 475266 h 2458165"/>
              <a:gd name="connsiteX55" fmla="*/ 1538091 w 3080106"/>
              <a:gd name="connsiteY55" fmla="*/ 503598 h 2458165"/>
              <a:gd name="connsiteX56" fmla="*/ 1478795 w 3080106"/>
              <a:gd name="connsiteY56" fmla="*/ 551812 h 2458165"/>
              <a:gd name="connsiteX57" fmla="*/ 1437636 w 3080106"/>
              <a:gd name="connsiteY57" fmla="*/ 622084 h 2458165"/>
              <a:gd name="connsiteX58" fmla="*/ 1407422 w 3080106"/>
              <a:gd name="connsiteY58" fmla="*/ 623861 h 2458165"/>
              <a:gd name="connsiteX59" fmla="*/ 1355211 w 3080106"/>
              <a:gd name="connsiteY59" fmla="*/ 647842 h 2458165"/>
              <a:gd name="connsiteX60" fmla="*/ 1334605 w 3080106"/>
              <a:gd name="connsiteY60" fmla="*/ 704510 h 2458165"/>
              <a:gd name="connsiteX61" fmla="*/ 1313999 w 3080106"/>
              <a:gd name="connsiteY61" fmla="*/ 696782 h 2458165"/>
              <a:gd name="connsiteX62" fmla="*/ 1272786 w 3080106"/>
              <a:gd name="connsiteY62" fmla="*/ 689054 h 2458165"/>
              <a:gd name="connsiteX63" fmla="*/ 1182634 w 3080106"/>
              <a:gd name="connsiteY63" fmla="*/ 689053 h 2458165"/>
              <a:gd name="connsiteX64" fmla="*/ 1130976 w 3080106"/>
              <a:gd name="connsiteY64" fmla="*/ 675395 h 2458165"/>
              <a:gd name="connsiteX65" fmla="*/ 1071876 w 3080106"/>
              <a:gd name="connsiteY65" fmla="*/ 652993 h 2458165"/>
              <a:gd name="connsiteX66" fmla="*/ 1102784 w 3080106"/>
              <a:gd name="connsiteY66" fmla="*/ 629811 h 2458165"/>
              <a:gd name="connsiteX67" fmla="*/ 1172332 w 3080106"/>
              <a:gd name="connsiteY67" fmla="*/ 642690 h 2458165"/>
              <a:gd name="connsiteX68" fmla="*/ 1177482 w 3080106"/>
              <a:gd name="connsiteY68" fmla="*/ 660720 h 2458165"/>
              <a:gd name="connsiteX69" fmla="*/ 1228998 w 3080106"/>
              <a:gd name="connsiteY69" fmla="*/ 671024 h 2458165"/>
              <a:gd name="connsiteX70" fmla="*/ 1292346 w 3080106"/>
              <a:gd name="connsiteY70" fmla="*/ 640245 h 2458165"/>
              <a:gd name="connsiteX71" fmla="*/ 1265058 w 3080106"/>
              <a:gd name="connsiteY71" fmla="*/ 609206 h 2458165"/>
              <a:gd name="connsiteX72" fmla="*/ 1326877 w 3080106"/>
              <a:gd name="connsiteY72" fmla="*/ 593751 h 2458165"/>
              <a:gd name="connsiteX73" fmla="*/ 1339023 w 3080106"/>
              <a:gd name="connsiteY73" fmla="*/ 564208 h 2458165"/>
              <a:gd name="connsiteX74" fmla="*/ 1362938 w 3080106"/>
              <a:gd name="connsiteY74" fmla="*/ 544811 h 2458165"/>
              <a:gd name="connsiteX75" fmla="*/ 1370666 w 3080106"/>
              <a:gd name="connsiteY75" fmla="*/ 511326 h 2458165"/>
              <a:gd name="connsiteX76" fmla="*/ 1411878 w 3080106"/>
              <a:gd name="connsiteY76" fmla="*/ 501023 h 2458165"/>
              <a:gd name="connsiteX77" fmla="*/ 1427333 w 3080106"/>
              <a:gd name="connsiteY77" fmla="*/ 470113 h 2458165"/>
              <a:gd name="connsiteX78" fmla="*/ 1414454 w 3080106"/>
              <a:gd name="connsiteY78" fmla="*/ 441780 h 2458165"/>
              <a:gd name="connsiteX79" fmla="*/ 1445363 w 3080106"/>
              <a:gd name="connsiteY79" fmla="*/ 397992 h 2458165"/>
              <a:gd name="connsiteX80" fmla="*/ 1453145 w 3080106"/>
              <a:gd name="connsiteY80" fmla="*/ 384672 h 2458165"/>
              <a:gd name="connsiteX81" fmla="*/ 1440211 w 3080106"/>
              <a:gd name="connsiteY81" fmla="*/ 351628 h 2458165"/>
              <a:gd name="connsiteX82" fmla="*/ 1294163 w 3080106"/>
              <a:gd name="connsiteY82" fmla="*/ 291336 h 2458165"/>
              <a:gd name="connsiteX83" fmla="*/ 1205816 w 3080106"/>
              <a:gd name="connsiteY83" fmla="*/ 292385 h 2458165"/>
              <a:gd name="connsiteX84" fmla="*/ 1024046 w 3080106"/>
              <a:gd name="connsiteY84" fmla="*/ 156072 h 2458165"/>
              <a:gd name="connsiteX85" fmla="*/ 901942 w 3080106"/>
              <a:gd name="connsiteY85" fmla="*/ 112375 h 2458165"/>
              <a:gd name="connsiteX86" fmla="*/ 907027 w 3080106"/>
              <a:gd name="connsiteY86" fmla="*/ 142992 h 2458165"/>
              <a:gd name="connsiteX87" fmla="*/ 878692 w 3080106"/>
              <a:gd name="connsiteY87" fmla="*/ 153294 h 2458165"/>
              <a:gd name="connsiteX88" fmla="*/ 858086 w 3080106"/>
              <a:gd name="connsiteY88" fmla="*/ 181627 h 2458165"/>
              <a:gd name="connsiteX89" fmla="*/ 870965 w 3080106"/>
              <a:gd name="connsiteY89" fmla="*/ 220263 h 2458165"/>
              <a:gd name="connsiteX90" fmla="*/ 948237 w 3080106"/>
              <a:gd name="connsiteY90" fmla="*/ 220263 h 2458165"/>
              <a:gd name="connsiteX91" fmla="*/ 971421 w 3080106"/>
              <a:gd name="connsiteY91" fmla="*/ 274355 h 2458165"/>
              <a:gd name="connsiteX92" fmla="*/ 1010057 w 3080106"/>
              <a:gd name="connsiteY92" fmla="*/ 305264 h 2458165"/>
              <a:gd name="connsiteX93" fmla="*/ 1038391 w 3080106"/>
              <a:gd name="connsiteY93" fmla="*/ 323295 h 2458165"/>
              <a:gd name="connsiteX94" fmla="*/ 1027025 w 3080106"/>
              <a:gd name="connsiteY94" fmla="*/ 373193 h 2458165"/>
              <a:gd name="connsiteX95" fmla="*/ 981694 w 3080106"/>
              <a:gd name="connsiteY95" fmla="*/ 386402 h 2458165"/>
              <a:gd name="connsiteX96" fmla="*/ 899374 w 3080106"/>
              <a:gd name="connsiteY96" fmla="*/ 313067 h 2458165"/>
              <a:gd name="connsiteX97" fmla="*/ 783260 w 3080106"/>
              <a:gd name="connsiteY97" fmla="*/ 282274 h 2458165"/>
              <a:gd name="connsiteX0" fmla="*/ 795446 w 3080106"/>
              <a:gd name="connsiteY0" fmla="*/ 365622 h 2458165"/>
              <a:gd name="connsiteX1" fmla="*/ 854663 w 3080106"/>
              <a:gd name="connsiteY1" fmla="*/ 422772 h 2458165"/>
              <a:gd name="connsiteX2" fmla="*/ 877996 w 3080106"/>
              <a:gd name="connsiteY2" fmla="*/ 549772 h 2458165"/>
              <a:gd name="connsiteX3" fmla="*/ 833546 w 3080106"/>
              <a:gd name="connsiteY3" fmla="*/ 600572 h 2458165"/>
              <a:gd name="connsiteX4" fmla="*/ 770046 w 3080106"/>
              <a:gd name="connsiteY4" fmla="*/ 664072 h 2458165"/>
              <a:gd name="connsiteX5" fmla="*/ 725596 w 3080106"/>
              <a:gd name="connsiteY5" fmla="*/ 873622 h 2458165"/>
              <a:gd name="connsiteX6" fmla="*/ 738296 w 3080106"/>
              <a:gd name="connsiteY6" fmla="*/ 1038722 h 2458165"/>
              <a:gd name="connsiteX7" fmla="*/ 890696 w 3080106"/>
              <a:gd name="connsiteY7" fmla="*/ 1197472 h 2458165"/>
              <a:gd name="connsiteX8" fmla="*/ 763696 w 3080106"/>
              <a:gd name="connsiteY8" fmla="*/ 1299072 h 2458165"/>
              <a:gd name="connsiteX9" fmla="*/ 477946 w 3080106"/>
              <a:gd name="connsiteY9" fmla="*/ 1337172 h 2458165"/>
              <a:gd name="connsiteX10" fmla="*/ 338246 w 3080106"/>
              <a:gd name="connsiteY10" fmla="*/ 1445122 h 2458165"/>
              <a:gd name="connsiteX11" fmla="*/ 306496 w 3080106"/>
              <a:gd name="connsiteY11" fmla="*/ 1495922 h 2458165"/>
              <a:gd name="connsiteX12" fmla="*/ 293796 w 3080106"/>
              <a:gd name="connsiteY12" fmla="*/ 1597522 h 2458165"/>
              <a:gd name="connsiteX13" fmla="*/ 306496 w 3080106"/>
              <a:gd name="connsiteY13" fmla="*/ 1661022 h 2458165"/>
              <a:gd name="connsiteX14" fmla="*/ 810 w 3080106"/>
              <a:gd name="connsiteY14" fmla="*/ 2011601 h 2458165"/>
              <a:gd name="connsiteX15" fmla="*/ 219220 w 3080106"/>
              <a:gd name="connsiteY15" fmla="*/ 2151745 h 2458165"/>
              <a:gd name="connsiteX16" fmla="*/ 284197 w 3080106"/>
              <a:gd name="connsiteY16" fmla="*/ 2226467 h 2458165"/>
              <a:gd name="connsiteX17" fmla="*/ 261750 w 3080106"/>
              <a:gd name="connsiteY17" fmla="*/ 2324966 h 2458165"/>
              <a:gd name="connsiteX18" fmla="*/ 566846 w 3080106"/>
              <a:gd name="connsiteY18" fmla="*/ 2264272 h 2458165"/>
              <a:gd name="connsiteX19" fmla="*/ 801796 w 3080106"/>
              <a:gd name="connsiteY19" fmla="*/ 2321422 h 2458165"/>
              <a:gd name="connsiteX20" fmla="*/ 1335196 w 3080106"/>
              <a:gd name="connsiteY20" fmla="*/ 2454772 h 2458165"/>
              <a:gd name="connsiteX21" fmla="*/ 1824146 w 3080106"/>
              <a:gd name="connsiteY21" fmla="*/ 2416672 h 2458165"/>
              <a:gd name="connsiteX22" fmla="*/ 2274996 w 3080106"/>
              <a:gd name="connsiteY22" fmla="*/ 2397622 h 2458165"/>
              <a:gd name="connsiteX23" fmla="*/ 2548046 w 3080106"/>
              <a:gd name="connsiteY23" fmla="*/ 2403972 h 2458165"/>
              <a:gd name="connsiteX24" fmla="*/ 2436819 w 3080106"/>
              <a:gd name="connsiteY24" fmla="*/ 2140549 h 2458165"/>
              <a:gd name="connsiteX25" fmla="*/ 2509331 w 3080106"/>
              <a:gd name="connsiteY25" fmla="*/ 1932229 h 2458165"/>
              <a:gd name="connsiteX26" fmla="*/ 3058709 w 3080106"/>
              <a:gd name="connsiteY26" fmla="*/ 1674132 h 2458165"/>
              <a:gd name="connsiteX27" fmla="*/ 2935806 w 3080106"/>
              <a:gd name="connsiteY27" fmla="*/ 1515996 h 2458165"/>
              <a:gd name="connsiteX28" fmla="*/ 2632030 w 3080106"/>
              <a:gd name="connsiteY28" fmla="*/ 1323857 h 2458165"/>
              <a:gd name="connsiteX29" fmla="*/ 2370860 w 3080106"/>
              <a:gd name="connsiteY29" fmla="*/ 1257694 h 2458165"/>
              <a:gd name="connsiteX30" fmla="*/ 2241813 w 3080106"/>
              <a:gd name="connsiteY30" fmla="*/ 946340 h 2458165"/>
              <a:gd name="connsiteX31" fmla="*/ 2302650 w 3080106"/>
              <a:gd name="connsiteY31" fmla="*/ 395119 h 2458165"/>
              <a:gd name="connsiteX32" fmla="*/ 2338563 w 3080106"/>
              <a:gd name="connsiteY32" fmla="*/ 229319 h 2458165"/>
              <a:gd name="connsiteX33" fmla="*/ 2294928 w 3080106"/>
              <a:gd name="connsiteY33" fmla="*/ 149548 h 2458165"/>
              <a:gd name="connsiteX34" fmla="*/ 2268033 w 3080106"/>
              <a:gd name="connsiteY34" fmla="*/ 137323 h 2458165"/>
              <a:gd name="connsiteX35" fmla="*/ 2209355 w 3080106"/>
              <a:gd name="connsiteY35" fmla="*/ 88423 h 2458165"/>
              <a:gd name="connsiteX36" fmla="*/ 2192242 w 3080106"/>
              <a:gd name="connsiteY36" fmla="*/ 71310 h 2458165"/>
              <a:gd name="connsiteX37" fmla="*/ 2211801 w 3080106"/>
              <a:gd name="connsiteY37" fmla="*/ 29746 h 2458165"/>
              <a:gd name="connsiteX38" fmla="*/ 2187114 w 3080106"/>
              <a:gd name="connsiteY38" fmla="*/ 1126 h 2458165"/>
              <a:gd name="connsiteX39" fmla="*/ 2136008 w 3080106"/>
              <a:gd name="connsiteY39" fmla="*/ 68865 h 2458165"/>
              <a:gd name="connsiteX40" fmla="*/ 2077330 w 3080106"/>
              <a:gd name="connsiteY40" fmla="*/ 298688 h 2458165"/>
              <a:gd name="connsiteX41" fmla="*/ 1985327 w 3080106"/>
              <a:gd name="connsiteY41" fmla="*/ 439647 h 2458165"/>
              <a:gd name="connsiteX42" fmla="*/ 1893548 w 3080106"/>
              <a:gd name="connsiteY42" fmla="*/ 513903 h 2458165"/>
              <a:gd name="connsiteX43" fmla="*/ 1867790 w 3080106"/>
              <a:gd name="connsiteY43" fmla="*/ 516478 h 2458165"/>
              <a:gd name="connsiteX44" fmla="*/ 1834305 w 3080106"/>
              <a:gd name="connsiteY44" fmla="*/ 516478 h 2458165"/>
              <a:gd name="connsiteX45" fmla="*/ 1775062 w 3080106"/>
              <a:gd name="connsiteY45" fmla="*/ 488144 h 2458165"/>
              <a:gd name="connsiteX46" fmla="*/ 1780214 w 3080106"/>
              <a:gd name="connsiteY46" fmla="*/ 434053 h 2458165"/>
              <a:gd name="connsiteX47" fmla="*/ 1785366 w 3080106"/>
              <a:gd name="connsiteY47" fmla="*/ 395416 h 2458165"/>
              <a:gd name="connsiteX48" fmla="*/ 1713316 w 3080106"/>
              <a:gd name="connsiteY48" fmla="*/ 308240 h 2458165"/>
              <a:gd name="connsiteX49" fmla="*/ 1677183 w 3080106"/>
              <a:gd name="connsiteY49" fmla="*/ 300112 h 2458165"/>
              <a:gd name="connsiteX50" fmla="*/ 1543242 w 3080106"/>
              <a:gd name="connsiteY50" fmla="*/ 333597 h 2458165"/>
              <a:gd name="connsiteX51" fmla="*/ 1532939 w 3080106"/>
              <a:gd name="connsiteY51" fmla="*/ 354204 h 2458165"/>
              <a:gd name="connsiteX52" fmla="*/ 1517485 w 3080106"/>
              <a:gd name="connsiteY52" fmla="*/ 392840 h 2458165"/>
              <a:gd name="connsiteX53" fmla="*/ 1549178 w 3080106"/>
              <a:gd name="connsiteY53" fmla="*/ 438812 h 2458165"/>
              <a:gd name="connsiteX54" fmla="*/ 1558698 w 3080106"/>
              <a:gd name="connsiteY54" fmla="*/ 475266 h 2458165"/>
              <a:gd name="connsiteX55" fmla="*/ 1538091 w 3080106"/>
              <a:gd name="connsiteY55" fmla="*/ 503598 h 2458165"/>
              <a:gd name="connsiteX56" fmla="*/ 1478795 w 3080106"/>
              <a:gd name="connsiteY56" fmla="*/ 551812 h 2458165"/>
              <a:gd name="connsiteX57" fmla="*/ 1437636 w 3080106"/>
              <a:gd name="connsiteY57" fmla="*/ 622084 h 2458165"/>
              <a:gd name="connsiteX58" fmla="*/ 1407422 w 3080106"/>
              <a:gd name="connsiteY58" fmla="*/ 623861 h 2458165"/>
              <a:gd name="connsiteX59" fmla="*/ 1355211 w 3080106"/>
              <a:gd name="connsiteY59" fmla="*/ 647842 h 2458165"/>
              <a:gd name="connsiteX60" fmla="*/ 1334605 w 3080106"/>
              <a:gd name="connsiteY60" fmla="*/ 704510 h 2458165"/>
              <a:gd name="connsiteX61" fmla="*/ 1313999 w 3080106"/>
              <a:gd name="connsiteY61" fmla="*/ 696782 h 2458165"/>
              <a:gd name="connsiteX62" fmla="*/ 1272786 w 3080106"/>
              <a:gd name="connsiteY62" fmla="*/ 689054 h 2458165"/>
              <a:gd name="connsiteX63" fmla="*/ 1182634 w 3080106"/>
              <a:gd name="connsiteY63" fmla="*/ 689053 h 2458165"/>
              <a:gd name="connsiteX64" fmla="*/ 1130976 w 3080106"/>
              <a:gd name="connsiteY64" fmla="*/ 675395 h 2458165"/>
              <a:gd name="connsiteX65" fmla="*/ 1071876 w 3080106"/>
              <a:gd name="connsiteY65" fmla="*/ 652993 h 2458165"/>
              <a:gd name="connsiteX66" fmla="*/ 1102784 w 3080106"/>
              <a:gd name="connsiteY66" fmla="*/ 629811 h 2458165"/>
              <a:gd name="connsiteX67" fmla="*/ 1172332 w 3080106"/>
              <a:gd name="connsiteY67" fmla="*/ 642690 h 2458165"/>
              <a:gd name="connsiteX68" fmla="*/ 1177482 w 3080106"/>
              <a:gd name="connsiteY68" fmla="*/ 660720 h 2458165"/>
              <a:gd name="connsiteX69" fmla="*/ 1228998 w 3080106"/>
              <a:gd name="connsiteY69" fmla="*/ 671024 h 2458165"/>
              <a:gd name="connsiteX70" fmla="*/ 1292346 w 3080106"/>
              <a:gd name="connsiteY70" fmla="*/ 640245 h 2458165"/>
              <a:gd name="connsiteX71" fmla="*/ 1265058 w 3080106"/>
              <a:gd name="connsiteY71" fmla="*/ 609206 h 2458165"/>
              <a:gd name="connsiteX72" fmla="*/ 1326877 w 3080106"/>
              <a:gd name="connsiteY72" fmla="*/ 593751 h 2458165"/>
              <a:gd name="connsiteX73" fmla="*/ 1339023 w 3080106"/>
              <a:gd name="connsiteY73" fmla="*/ 564208 h 2458165"/>
              <a:gd name="connsiteX74" fmla="*/ 1362938 w 3080106"/>
              <a:gd name="connsiteY74" fmla="*/ 544811 h 2458165"/>
              <a:gd name="connsiteX75" fmla="*/ 1370666 w 3080106"/>
              <a:gd name="connsiteY75" fmla="*/ 511326 h 2458165"/>
              <a:gd name="connsiteX76" fmla="*/ 1411878 w 3080106"/>
              <a:gd name="connsiteY76" fmla="*/ 501023 h 2458165"/>
              <a:gd name="connsiteX77" fmla="*/ 1427333 w 3080106"/>
              <a:gd name="connsiteY77" fmla="*/ 470113 h 2458165"/>
              <a:gd name="connsiteX78" fmla="*/ 1414454 w 3080106"/>
              <a:gd name="connsiteY78" fmla="*/ 441780 h 2458165"/>
              <a:gd name="connsiteX79" fmla="*/ 1445363 w 3080106"/>
              <a:gd name="connsiteY79" fmla="*/ 397992 h 2458165"/>
              <a:gd name="connsiteX80" fmla="*/ 1453145 w 3080106"/>
              <a:gd name="connsiteY80" fmla="*/ 384672 h 2458165"/>
              <a:gd name="connsiteX81" fmla="*/ 1440211 w 3080106"/>
              <a:gd name="connsiteY81" fmla="*/ 351628 h 2458165"/>
              <a:gd name="connsiteX82" fmla="*/ 1294163 w 3080106"/>
              <a:gd name="connsiteY82" fmla="*/ 291336 h 2458165"/>
              <a:gd name="connsiteX83" fmla="*/ 1205816 w 3080106"/>
              <a:gd name="connsiteY83" fmla="*/ 292385 h 2458165"/>
              <a:gd name="connsiteX84" fmla="*/ 1024046 w 3080106"/>
              <a:gd name="connsiteY84" fmla="*/ 156072 h 2458165"/>
              <a:gd name="connsiteX85" fmla="*/ 901942 w 3080106"/>
              <a:gd name="connsiteY85" fmla="*/ 112375 h 2458165"/>
              <a:gd name="connsiteX86" fmla="*/ 907027 w 3080106"/>
              <a:gd name="connsiteY86" fmla="*/ 142992 h 2458165"/>
              <a:gd name="connsiteX87" fmla="*/ 878692 w 3080106"/>
              <a:gd name="connsiteY87" fmla="*/ 153294 h 2458165"/>
              <a:gd name="connsiteX88" fmla="*/ 858086 w 3080106"/>
              <a:gd name="connsiteY88" fmla="*/ 181627 h 2458165"/>
              <a:gd name="connsiteX89" fmla="*/ 870965 w 3080106"/>
              <a:gd name="connsiteY89" fmla="*/ 220263 h 2458165"/>
              <a:gd name="connsiteX90" fmla="*/ 948237 w 3080106"/>
              <a:gd name="connsiteY90" fmla="*/ 220263 h 2458165"/>
              <a:gd name="connsiteX91" fmla="*/ 971421 w 3080106"/>
              <a:gd name="connsiteY91" fmla="*/ 274355 h 2458165"/>
              <a:gd name="connsiteX92" fmla="*/ 1010057 w 3080106"/>
              <a:gd name="connsiteY92" fmla="*/ 305264 h 2458165"/>
              <a:gd name="connsiteX93" fmla="*/ 1038391 w 3080106"/>
              <a:gd name="connsiteY93" fmla="*/ 323295 h 2458165"/>
              <a:gd name="connsiteX94" fmla="*/ 1027025 w 3080106"/>
              <a:gd name="connsiteY94" fmla="*/ 373193 h 2458165"/>
              <a:gd name="connsiteX95" fmla="*/ 981694 w 3080106"/>
              <a:gd name="connsiteY95" fmla="*/ 386402 h 2458165"/>
              <a:gd name="connsiteX96" fmla="*/ 899374 w 3080106"/>
              <a:gd name="connsiteY96" fmla="*/ 313067 h 2458165"/>
              <a:gd name="connsiteX97" fmla="*/ 783260 w 3080106"/>
              <a:gd name="connsiteY97" fmla="*/ 282274 h 2458165"/>
              <a:gd name="connsiteX0" fmla="*/ 795446 w 3084331"/>
              <a:gd name="connsiteY0" fmla="*/ 365622 h 2458165"/>
              <a:gd name="connsiteX1" fmla="*/ 854663 w 3084331"/>
              <a:gd name="connsiteY1" fmla="*/ 422772 h 2458165"/>
              <a:gd name="connsiteX2" fmla="*/ 877996 w 3084331"/>
              <a:gd name="connsiteY2" fmla="*/ 549772 h 2458165"/>
              <a:gd name="connsiteX3" fmla="*/ 833546 w 3084331"/>
              <a:gd name="connsiteY3" fmla="*/ 600572 h 2458165"/>
              <a:gd name="connsiteX4" fmla="*/ 770046 w 3084331"/>
              <a:gd name="connsiteY4" fmla="*/ 664072 h 2458165"/>
              <a:gd name="connsiteX5" fmla="*/ 725596 w 3084331"/>
              <a:gd name="connsiteY5" fmla="*/ 873622 h 2458165"/>
              <a:gd name="connsiteX6" fmla="*/ 738296 w 3084331"/>
              <a:gd name="connsiteY6" fmla="*/ 1038722 h 2458165"/>
              <a:gd name="connsiteX7" fmla="*/ 890696 w 3084331"/>
              <a:gd name="connsiteY7" fmla="*/ 1197472 h 2458165"/>
              <a:gd name="connsiteX8" fmla="*/ 763696 w 3084331"/>
              <a:gd name="connsiteY8" fmla="*/ 1299072 h 2458165"/>
              <a:gd name="connsiteX9" fmla="*/ 477946 w 3084331"/>
              <a:gd name="connsiteY9" fmla="*/ 1337172 h 2458165"/>
              <a:gd name="connsiteX10" fmla="*/ 338246 w 3084331"/>
              <a:gd name="connsiteY10" fmla="*/ 1445122 h 2458165"/>
              <a:gd name="connsiteX11" fmla="*/ 306496 w 3084331"/>
              <a:gd name="connsiteY11" fmla="*/ 1495922 h 2458165"/>
              <a:gd name="connsiteX12" fmla="*/ 293796 w 3084331"/>
              <a:gd name="connsiteY12" fmla="*/ 1597522 h 2458165"/>
              <a:gd name="connsiteX13" fmla="*/ 306496 w 3084331"/>
              <a:gd name="connsiteY13" fmla="*/ 1661022 h 2458165"/>
              <a:gd name="connsiteX14" fmla="*/ 810 w 3084331"/>
              <a:gd name="connsiteY14" fmla="*/ 2011601 h 2458165"/>
              <a:gd name="connsiteX15" fmla="*/ 219220 w 3084331"/>
              <a:gd name="connsiteY15" fmla="*/ 2151745 h 2458165"/>
              <a:gd name="connsiteX16" fmla="*/ 284197 w 3084331"/>
              <a:gd name="connsiteY16" fmla="*/ 2226467 h 2458165"/>
              <a:gd name="connsiteX17" fmla="*/ 261750 w 3084331"/>
              <a:gd name="connsiteY17" fmla="*/ 2324966 h 2458165"/>
              <a:gd name="connsiteX18" fmla="*/ 566846 w 3084331"/>
              <a:gd name="connsiteY18" fmla="*/ 2264272 h 2458165"/>
              <a:gd name="connsiteX19" fmla="*/ 801796 w 3084331"/>
              <a:gd name="connsiteY19" fmla="*/ 2321422 h 2458165"/>
              <a:gd name="connsiteX20" fmla="*/ 1335196 w 3084331"/>
              <a:gd name="connsiteY20" fmla="*/ 2454772 h 2458165"/>
              <a:gd name="connsiteX21" fmla="*/ 1824146 w 3084331"/>
              <a:gd name="connsiteY21" fmla="*/ 2416672 h 2458165"/>
              <a:gd name="connsiteX22" fmla="*/ 2274996 w 3084331"/>
              <a:gd name="connsiteY22" fmla="*/ 2397622 h 2458165"/>
              <a:gd name="connsiteX23" fmla="*/ 2548046 w 3084331"/>
              <a:gd name="connsiteY23" fmla="*/ 2403972 h 2458165"/>
              <a:gd name="connsiteX24" fmla="*/ 2436819 w 3084331"/>
              <a:gd name="connsiteY24" fmla="*/ 2140549 h 2458165"/>
              <a:gd name="connsiteX25" fmla="*/ 2509331 w 3084331"/>
              <a:gd name="connsiteY25" fmla="*/ 1932229 h 2458165"/>
              <a:gd name="connsiteX26" fmla="*/ 3058709 w 3084331"/>
              <a:gd name="connsiteY26" fmla="*/ 1674132 h 2458165"/>
              <a:gd name="connsiteX27" fmla="*/ 2935806 w 3084331"/>
              <a:gd name="connsiteY27" fmla="*/ 1515996 h 2458165"/>
              <a:gd name="connsiteX28" fmla="*/ 2425553 w 3084331"/>
              <a:gd name="connsiteY28" fmla="*/ 1397599 h 2458165"/>
              <a:gd name="connsiteX29" fmla="*/ 2370860 w 3084331"/>
              <a:gd name="connsiteY29" fmla="*/ 1257694 h 2458165"/>
              <a:gd name="connsiteX30" fmla="*/ 2241813 w 3084331"/>
              <a:gd name="connsiteY30" fmla="*/ 946340 h 2458165"/>
              <a:gd name="connsiteX31" fmla="*/ 2302650 w 3084331"/>
              <a:gd name="connsiteY31" fmla="*/ 395119 h 2458165"/>
              <a:gd name="connsiteX32" fmla="*/ 2338563 w 3084331"/>
              <a:gd name="connsiteY32" fmla="*/ 229319 h 2458165"/>
              <a:gd name="connsiteX33" fmla="*/ 2294928 w 3084331"/>
              <a:gd name="connsiteY33" fmla="*/ 149548 h 2458165"/>
              <a:gd name="connsiteX34" fmla="*/ 2268033 w 3084331"/>
              <a:gd name="connsiteY34" fmla="*/ 137323 h 2458165"/>
              <a:gd name="connsiteX35" fmla="*/ 2209355 w 3084331"/>
              <a:gd name="connsiteY35" fmla="*/ 88423 h 2458165"/>
              <a:gd name="connsiteX36" fmla="*/ 2192242 w 3084331"/>
              <a:gd name="connsiteY36" fmla="*/ 71310 h 2458165"/>
              <a:gd name="connsiteX37" fmla="*/ 2211801 w 3084331"/>
              <a:gd name="connsiteY37" fmla="*/ 29746 h 2458165"/>
              <a:gd name="connsiteX38" fmla="*/ 2187114 w 3084331"/>
              <a:gd name="connsiteY38" fmla="*/ 1126 h 2458165"/>
              <a:gd name="connsiteX39" fmla="*/ 2136008 w 3084331"/>
              <a:gd name="connsiteY39" fmla="*/ 68865 h 2458165"/>
              <a:gd name="connsiteX40" fmla="*/ 2077330 w 3084331"/>
              <a:gd name="connsiteY40" fmla="*/ 298688 h 2458165"/>
              <a:gd name="connsiteX41" fmla="*/ 1985327 w 3084331"/>
              <a:gd name="connsiteY41" fmla="*/ 439647 h 2458165"/>
              <a:gd name="connsiteX42" fmla="*/ 1893548 w 3084331"/>
              <a:gd name="connsiteY42" fmla="*/ 513903 h 2458165"/>
              <a:gd name="connsiteX43" fmla="*/ 1867790 w 3084331"/>
              <a:gd name="connsiteY43" fmla="*/ 516478 h 2458165"/>
              <a:gd name="connsiteX44" fmla="*/ 1834305 w 3084331"/>
              <a:gd name="connsiteY44" fmla="*/ 516478 h 2458165"/>
              <a:gd name="connsiteX45" fmla="*/ 1775062 w 3084331"/>
              <a:gd name="connsiteY45" fmla="*/ 488144 h 2458165"/>
              <a:gd name="connsiteX46" fmla="*/ 1780214 w 3084331"/>
              <a:gd name="connsiteY46" fmla="*/ 434053 h 2458165"/>
              <a:gd name="connsiteX47" fmla="*/ 1785366 w 3084331"/>
              <a:gd name="connsiteY47" fmla="*/ 395416 h 2458165"/>
              <a:gd name="connsiteX48" fmla="*/ 1713316 w 3084331"/>
              <a:gd name="connsiteY48" fmla="*/ 308240 h 2458165"/>
              <a:gd name="connsiteX49" fmla="*/ 1677183 w 3084331"/>
              <a:gd name="connsiteY49" fmla="*/ 300112 h 2458165"/>
              <a:gd name="connsiteX50" fmla="*/ 1543242 w 3084331"/>
              <a:gd name="connsiteY50" fmla="*/ 333597 h 2458165"/>
              <a:gd name="connsiteX51" fmla="*/ 1532939 w 3084331"/>
              <a:gd name="connsiteY51" fmla="*/ 354204 h 2458165"/>
              <a:gd name="connsiteX52" fmla="*/ 1517485 w 3084331"/>
              <a:gd name="connsiteY52" fmla="*/ 392840 h 2458165"/>
              <a:gd name="connsiteX53" fmla="*/ 1549178 w 3084331"/>
              <a:gd name="connsiteY53" fmla="*/ 438812 h 2458165"/>
              <a:gd name="connsiteX54" fmla="*/ 1558698 w 3084331"/>
              <a:gd name="connsiteY54" fmla="*/ 475266 h 2458165"/>
              <a:gd name="connsiteX55" fmla="*/ 1538091 w 3084331"/>
              <a:gd name="connsiteY55" fmla="*/ 503598 h 2458165"/>
              <a:gd name="connsiteX56" fmla="*/ 1478795 w 3084331"/>
              <a:gd name="connsiteY56" fmla="*/ 551812 h 2458165"/>
              <a:gd name="connsiteX57" fmla="*/ 1437636 w 3084331"/>
              <a:gd name="connsiteY57" fmla="*/ 622084 h 2458165"/>
              <a:gd name="connsiteX58" fmla="*/ 1407422 w 3084331"/>
              <a:gd name="connsiteY58" fmla="*/ 623861 h 2458165"/>
              <a:gd name="connsiteX59" fmla="*/ 1355211 w 3084331"/>
              <a:gd name="connsiteY59" fmla="*/ 647842 h 2458165"/>
              <a:gd name="connsiteX60" fmla="*/ 1334605 w 3084331"/>
              <a:gd name="connsiteY60" fmla="*/ 704510 h 2458165"/>
              <a:gd name="connsiteX61" fmla="*/ 1313999 w 3084331"/>
              <a:gd name="connsiteY61" fmla="*/ 696782 h 2458165"/>
              <a:gd name="connsiteX62" fmla="*/ 1272786 w 3084331"/>
              <a:gd name="connsiteY62" fmla="*/ 689054 h 2458165"/>
              <a:gd name="connsiteX63" fmla="*/ 1182634 w 3084331"/>
              <a:gd name="connsiteY63" fmla="*/ 689053 h 2458165"/>
              <a:gd name="connsiteX64" fmla="*/ 1130976 w 3084331"/>
              <a:gd name="connsiteY64" fmla="*/ 675395 h 2458165"/>
              <a:gd name="connsiteX65" fmla="*/ 1071876 w 3084331"/>
              <a:gd name="connsiteY65" fmla="*/ 652993 h 2458165"/>
              <a:gd name="connsiteX66" fmla="*/ 1102784 w 3084331"/>
              <a:gd name="connsiteY66" fmla="*/ 629811 h 2458165"/>
              <a:gd name="connsiteX67" fmla="*/ 1172332 w 3084331"/>
              <a:gd name="connsiteY67" fmla="*/ 642690 h 2458165"/>
              <a:gd name="connsiteX68" fmla="*/ 1177482 w 3084331"/>
              <a:gd name="connsiteY68" fmla="*/ 660720 h 2458165"/>
              <a:gd name="connsiteX69" fmla="*/ 1228998 w 3084331"/>
              <a:gd name="connsiteY69" fmla="*/ 671024 h 2458165"/>
              <a:gd name="connsiteX70" fmla="*/ 1292346 w 3084331"/>
              <a:gd name="connsiteY70" fmla="*/ 640245 h 2458165"/>
              <a:gd name="connsiteX71" fmla="*/ 1265058 w 3084331"/>
              <a:gd name="connsiteY71" fmla="*/ 609206 h 2458165"/>
              <a:gd name="connsiteX72" fmla="*/ 1326877 w 3084331"/>
              <a:gd name="connsiteY72" fmla="*/ 593751 h 2458165"/>
              <a:gd name="connsiteX73" fmla="*/ 1339023 w 3084331"/>
              <a:gd name="connsiteY73" fmla="*/ 564208 h 2458165"/>
              <a:gd name="connsiteX74" fmla="*/ 1362938 w 3084331"/>
              <a:gd name="connsiteY74" fmla="*/ 544811 h 2458165"/>
              <a:gd name="connsiteX75" fmla="*/ 1370666 w 3084331"/>
              <a:gd name="connsiteY75" fmla="*/ 511326 h 2458165"/>
              <a:gd name="connsiteX76" fmla="*/ 1411878 w 3084331"/>
              <a:gd name="connsiteY76" fmla="*/ 501023 h 2458165"/>
              <a:gd name="connsiteX77" fmla="*/ 1427333 w 3084331"/>
              <a:gd name="connsiteY77" fmla="*/ 470113 h 2458165"/>
              <a:gd name="connsiteX78" fmla="*/ 1414454 w 3084331"/>
              <a:gd name="connsiteY78" fmla="*/ 441780 h 2458165"/>
              <a:gd name="connsiteX79" fmla="*/ 1445363 w 3084331"/>
              <a:gd name="connsiteY79" fmla="*/ 397992 h 2458165"/>
              <a:gd name="connsiteX80" fmla="*/ 1453145 w 3084331"/>
              <a:gd name="connsiteY80" fmla="*/ 384672 h 2458165"/>
              <a:gd name="connsiteX81" fmla="*/ 1440211 w 3084331"/>
              <a:gd name="connsiteY81" fmla="*/ 351628 h 2458165"/>
              <a:gd name="connsiteX82" fmla="*/ 1294163 w 3084331"/>
              <a:gd name="connsiteY82" fmla="*/ 291336 h 2458165"/>
              <a:gd name="connsiteX83" fmla="*/ 1205816 w 3084331"/>
              <a:gd name="connsiteY83" fmla="*/ 292385 h 2458165"/>
              <a:gd name="connsiteX84" fmla="*/ 1024046 w 3084331"/>
              <a:gd name="connsiteY84" fmla="*/ 156072 h 2458165"/>
              <a:gd name="connsiteX85" fmla="*/ 901942 w 3084331"/>
              <a:gd name="connsiteY85" fmla="*/ 112375 h 2458165"/>
              <a:gd name="connsiteX86" fmla="*/ 907027 w 3084331"/>
              <a:gd name="connsiteY86" fmla="*/ 142992 h 2458165"/>
              <a:gd name="connsiteX87" fmla="*/ 878692 w 3084331"/>
              <a:gd name="connsiteY87" fmla="*/ 153294 h 2458165"/>
              <a:gd name="connsiteX88" fmla="*/ 858086 w 3084331"/>
              <a:gd name="connsiteY88" fmla="*/ 181627 h 2458165"/>
              <a:gd name="connsiteX89" fmla="*/ 870965 w 3084331"/>
              <a:gd name="connsiteY89" fmla="*/ 220263 h 2458165"/>
              <a:gd name="connsiteX90" fmla="*/ 948237 w 3084331"/>
              <a:gd name="connsiteY90" fmla="*/ 220263 h 2458165"/>
              <a:gd name="connsiteX91" fmla="*/ 971421 w 3084331"/>
              <a:gd name="connsiteY91" fmla="*/ 274355 h 2458165"/>
              <a:gd name="connsiteX92" fmla="*/ 1010057 w 3084331"/>
              <a:gd name="connsiteY92" fmla="*/ 305264 h 2458165"/>
              <a:gd name="connsiteX93" fmla="*/ 1038391 w 3084331"/>
              <a:gd name="connsiteY93" fmla="*/ 323295 h 2458165"/>
              <a:gd name="connsiteX94" fmla="*/ 1027025 w 3084331"/>
              <a:gd name="connsiteY94" fmla="*/ 373193 h 2458165"/>
              <a:gd name="connsiteX95" fmla="*/ 981694 w 3084331"/>
              <a:gd name="connsiteY95" fmla="*/ 386402 h 2458165"/>
              <a:gd name="connsiteX96" fmla="*/ 899374 w 3084331"/>
              <a:gd name="connsiteY96" fmla="*/ 313067 h 2458165"/>
              <a:gd name="connsiteX97" fmla="*/ 783260 w 3084331"/>
              <a:gd name="connsiteY97" fmla="*/ 282274 h 2458165"/>
              <a:gd name="connsiteX0" fmla="*/ 795446 w 3059293"/>
              <a:gd name="connsiteY0" fmla="*/ 365622 h 2458165"/>
              <a:gd name="connsiteX1" fmla="*/ 854663 w 3059293"/>
              <a:gd name="connsiteY1" fmla="*/ 422772 h 2458165"/>
              <a:gd name="connsiteX2" fmla="*/ 877996 w 3059293"/>
              <a:gd name="connsiteY2" fmla="*/ 549772 h 2458165"/>
              <a:gd name="connsiteX3" fmla="*/ 833546 w 3059293"/>
              <a:gd name="connsiteY3" fmla="*/ 600572 h 2458165"/>
              <a:gd name="connsiteX4" fmla="*/ 770046 w 3059293"/>
              <a:gd name="connsiteY4" fmla="*/ 664072 h 2458165"/>
              <a:gd name="connsiteX5" fmla="*/ 725596 w 3059293"/>
              <a:gd name="connsiteY5" fmla="*/ 873622 h 2458165"/>
              <a:gd name="connsiteX6" fmla="*/ 738296 w 3059293"/>
              <a:gd name="connsiteY6" fmla="*/ 1038722 h 2458165"/>
              <a:gd name="connsiteX7" fmla="*/ 890696 w 3059293"/>
              <a:gd name="connsiteY7" fmla="*/ 1197472 h 2458165"/>
              <a:gd name="connsiteX8" fmla="*/ 763696 w 3059293"/>
              <a:gd name="connsiteY8" fmla="*/ 1299072 h 2458165"/>
              <a:gd name="connsiteX9" fmla="*/ 477946 w 3059293"/>
              <a:gd name="connsiteY9" fmla="*/ 1337172 h 2458165"/>
              <a:gd name="connsiteX10" fmla="*/ 338246 w 3059293"/>
              <a:gd name="connsiteY10" fmla="*/ 1445122 h 2458165"/>
              <a:gd name="connsiteX11" fmla="*/ 306496 w 3059293"/>
              <a:gd name="connsiteY11" fmla="*/ 1495922 h 2458165"/>
              <a:gd name="connsiteX12" fmla="*/ 293796 w 3059293"/>
              <a:gd name="connsiteY12" fmla="*/ 1597522 h 2458165"/>
              <a:gd name="connsiteX13" fmla="*/ 306496 w 3059293"/>
              <a:gd name="connsiteY13" fmla="*/ 1661022 h 2458165"/>
              <a:gd name="connsiteX14" fmla="*/ 810 w 3059293"/>
              <a:gd name="connsiteY14" fmla="*/ 2011601 h 2458165"/>
              <a:gd name="connsiteX15" fmla="*/ 219220 w 3059293"/>
              <a:gd name="connsiteY15" fmla="*/ 2151745 h 2458165"/>
              <a:gd name="connsiteX16" fmla="*/ 284197 w 3059293"/>
              <a:gd name="connsiteY16" fmla="*/ 2226467 h 2458165"/>
              <a:gd name="connsiteX17" fmla="*/ 261750 w 3059293"/>
              <a:gd name="connsiteY17" fmla="*/ 2324966 h 2458165"/>
              <a:gd name="connsiteX18" fmla="*/ 566846 w 3059293"/>
              <a:gd name="connsiteY18" fmla="*/ 2264272 h 2458165"/>
              <a:gd name="connsiteX19" fmla="*/ 801796 w 3059293"/>
              <a:gd name="connsiteY19" fmla="*/ 2321422 h 2458165"/>
              <a:gd name="connsiteX20" fmla="*/ 1335196 w 3059293"/>
              <a:gd name="connsiteY20" fmla="*/ 2454772 h 2458165"/>
              <a:gd name="connsiteX21" fmla="*/ 1824146 w 3059293"/>
              <a:gd name="connsiteY21" fmla="*/ 2416672 h 2458165"/>
              <a:gd name="connsiteX22" fmla="*/ 2274996 w 3059293"/>
              <a:gd name="connsiteY22" fmla="*/ 2397622 h 2458165"/>
              <a:gd name="connsiteX23" fmla="*/ 2548046 w 3059293"/>
              <a:gd name="connsiteY23" fmla="*/ 2403972 h 2458165"/>
              <a:gd name="connsiteX24" fmla="*/ 2436819 w 3059293"/>
              <a:gd name="connsiteY24" fmla="*/ 2140549 h 2458165"/>
              <a:gd name="connsiteX25" fmla="*/ 2509331 w 3059293"/>
              <a:gd name="connsiteY25" fmla="*/ 1932229 h 2458165"/>
              <a:gd name="connsiteX26" fmla="*/ 3058709 w 3059293"/>
              <a:gd name="connsiteY26" fmla="*/ 1674132 h 2458165"/>
              <a:gd name="connsiteX27" fmla="*/ 2611342 w 3059293"/>
              <a:gd name="connsiteY27" fmla="*/ 1619235 h 2458165"/>
              <a:gd name="connsiteX28" fmla="*/ 2425553 w 3059293"/>
              <a:gd name="connsiteY28" fmla="*/ 1397599 h 2458165"/>
              <a:gd name="connsiteX29" fmla="*/ 2370860 w 3059293"/>
              <a:gd name="connsiteY29" fmla="*/ 1257694 h 2458165"/>
              <a:gd name="connsiteX30" fmla="*/ 2241813 w 3059293"/>
              <a:gd name="connsiteY30" fmla="*/ 946340 h 2458165"/>
              <a:gd name="connsiteX31" fmla="*/ 2302650 w 3059293"/>
              <a:gd name="connsiteY31" fmla="*/ 395119 h 2458165"/>
              <a:gd name="connsiteX32" fmla="*/ 2338563 w 3059293"/>
              <a:gd name="connsiteY32" fmla="*/ 229319 h 2458165"/>
              <a:gd name="connsiteX33" fmla="*/ 2294928 w 3059293"/>
              <a:gd name="connsiteY33" fmla="*/ 149548 h 2458165"/>
              <a:gd name="connsiteX34" fmla="*/ 2268033 w 3059293"/>
              <a:gd name="connsiteY34" fmla="*/ 137323 h 2458165"/>
              <a:gd name="connsiteX35" fmla="*/ 2209355 w 3059293"/>
              <a:gd name="connsiteY35" fmla="*/ 88423 h 2458165"/>
              <a:gd name="connsiteX36" fmla="*/ 2192242 w 3059293"/>
              <a:gd name="connsiteY36" fmla="*/ 71310 h 2458165"/>
              <a:gd name="connsiteX37" fmla="*/ 2211801 w 3059293"/>
              <a:gd name="connsiteY37" fmla="*/ 29746 h 2458165"/>
              <a:gd name="connsiteX38" fmla="*/ 2187114 w 3059293"/>
              <a:gd name="connsiteY38" fmla="*/ 1126 h 2458165"/>
              <a:gd name="connsiteX39" fmla="*/ 2136008 w 3059293"/>
              <a:gd name="connsiteY39" fmla="*/ 68865 h 2458165"/>
              <a:gd name="connsiteX40" fmla="*/ 2077330 w 3059293"/>
              <a:gd name="connsiteY40" fmla="*/ 298688 h 2458165"/>
              <a:gd name="connsiteX41" fmla="*/ 1985327 w 3059293"/>
              <a:gd name="connsiteY41" fmla="*/ 439647 h 2458165"/>
              <a:gd name="connsiteX42" fmla="*/ 1893548 w 3059293"/>
              <a:gd name="connsiteY42" fmla="*/ 513903 h 2458165"/>
              <a:gd name="connsiteX43" fmla="*/ 1867790 w 3059293"/>
              <a:gd name="connsiteY43" fmla="*/ 516478 h 2458165"/>
              <a:gd name="connsiteX44" fmla="*/ 1834305 w 3059293"/>
              <a:gd name="connsiteY44" fmla="*/ 516478 h 2458165"/>
              <a:gd name="connsiteX45" fmla="*/ 1775062 w 3059293"/>
              <a:gd name="connsiteY45" fmla="*/ 488144 h 2458165"/>
              <a:gd name="connsiteX46" fmla="*/ 1780214 w 3059293"/>
              <a:gd name="connsiteY46" fmla="*/ 434053 h 2458165"/>
              <a:gd name="connsiteX47" fmla="*/ 1785366 w 3059293"/>
              <a:gd name="connsiteY47" fmla="*/ 395416 h 2458165"/>
              <a:gd name="connsiteX48" fmla="*/ 1713316 w 3059293"/>
              <a:gd name="connsiteY48" fmla="*/ 308240 h 2458165"/>
              <a:gd name="connsiteX49" fmla="*/ 1677183 w 3059293"/>
              <a:gd name="connsiteY49" fmla="*/ 300112 h 2458165"/>
              <a:gd name="connsiteX50" fmla="*/ 1543242 w 3059293"/>
              <a:gd name="connsiteY50" fmla="*/ 333597 h 2458165"/>
              <a:gd name="connsiteX51" fmla="*/ 1532939 w 3059293"/>
              <a:gd name="connsiteY51" fmla="*/ 354204 h 2458165"/>
              <a:gd name="connsiteX52" fmla="*/ 1517485 w 3059293"/>
              <a:gd name="connsiteY52" fmla="*/ 392840 h 2458165"/>
              <a:gd name="connsiteX53" fmla="*/ 1549178 w 3059293"/>
              <a:gd name="connsiteY53" fmla="*/ 438812 h 2458165"/>
              <a:gd name="connsiteX54" fmla="*/ 1558698 w 3059293"/>
              <a:gd name="connsiteY54" fmla="*/ 475266 h 2458165"/>
              <a:gd name="connsiteX55" fmla="*/ 1538091 w 3059293"/>
              <a:gd name="connsiteY55" fmla="*/ 503598 h 2458165"/>
              <a:gd name="connsiteX56" fmla="*/ 1478795 w 3059293"/>
              <a:gd name="connsiteY56" fmla="*/ 551812 h 2458165"/>
              <a:gd name="connsiteX57" fmla="*/ 1437636 w 3059293"/>
              <a:gd name="connsiteY57" fmla="*/ 622084 h 2458165"/>
              <a:gd name="connsiteX58" fmla="*/ 1407422 w 3059293"/>
              <a:gd name="connsiteY58" fmla="*/ 623861 h 2458165"/>
              <a:gd name="connsiteX59" fmla="*/ 1355211 w 3059293"/>
              <a:gd name="connsiteY59" fmla="*/ 647842 h 2458165"/>
              <a:gd name="connsiteX60" fmla="*/ 1334605 w 3059293"/>
              <a:gd name="connsiteY60" fmla="*/ 704510 h 2458165"/>
              <a:gd name="connsiteX61" fmla="*/ 1313999 w 3059293"/>
              <a:gd name="connsiteY61" fmla="*/ 696782 h 2458165"/>
              <a:gd name="connsiteX62" fmla="*/ 1272786 w 3059293"/>
              <a:gd name="connsiteY62" fmla="*/ 689054 h 2458165"/>
              <a:gd name="connsiteX63" fmla="*/ 1182634 w 3059293"/>
              <a:gd name="connsiteY63" fmla="*/ 689053 h 2458165"/>
              <a:gd name="connsiteX64" fmla="*/ 1130976 w 3059293"/>
              <a:gd name="connsiteY64" fmla="*/ 675395 h 2458165"/>
              <a:gd name="connsiteX65" fmla="*/ 1071876 w 3059293"/>
              <a:gd name="connsiteY65" fmla="*/ 652993 h 2458165"/>
              <a:gd name="connsiteX66" fmla="*/ 1102784 w 3059293"/>
              <a:gd name="connsiteY66" fmla="*/ 629811 h 2458165"/>
              <a:gd name="connsiteX67" fmla="*/ 1172332 w 3059293"/>
              <a:gd name="connsiteY67" fmla="*/ 642690 h 2458165"/>
              <a:gd name="connsiteX68" fmla="*/ 1177482 w 3059293"/>
              <a:gd name="connsiteY68" fmla="*/ 660720 h 2458165"/>
              <a:gd name="connsiteX69" fmla="*/ 1228998 w 3059293"/>
              <a:gd name="connsiteY69" fmla="*/ 671024 h 2458165"/>
              <a:gd name="connsiteX70" fmla="*/ 1292346 w 3059293"/>
              <a:gd name="connsiteY70" fmla="*/ 640245 h 2458165"/>
              <a:gd name="connsiteX71" fmla="*/ 1265058 w 3059293"/>
              <a:gd name="connsiteY71" fmla="*/ 609206 h 2458165"/>
              <a:gd name="connsiteX72" fmla="*/ 1326877 w 3059293"/>
              <a:gd name="connsiteY72" fmla="*/ 593751 h 2458165"/>
              <a:gd name="connsiteX73" fmla="*/ 1339023 w 3059293"/>
              <a:gd name="connsiteY73" fmla="*/ 564208 h 2458165"/>
              <a:gd name="connsiteX74" fmla="*/ 1362938 w 3059293"/>
              <a:gd name="connsiteY74" fmla="*/ 544811 h 2458165"/>
              <a:gd name="connsiteX75" fmla="*/ 1370666 w 3059293"/>
              <a:gd name="connsiteY75" fmla="*/ 511326 h 2458165"/>
              <a:gd name="connsiteX76" fmla="*/ 1411878 w 3059293"/>
              <a:gd name="connsiteY76" fmla="*/ 501023 h 2458165"/>
              <a:gd name="connsiteX77" fmla="*/ 1427333 w 3059293"/>
              <a:gd name="connsiteY77" fmla="*/ 470113 h 2458165"/>
              <a:gd name="connsiteX78" fmla="*/ 1414454 w 3059293"/>
              <a:gd name="connsiteY78" fmla="*/ 441780 h 2458165"/>
              <a:gd name="connsiteX79" fmla="*/ 1445363 w 3059293"/>
              <a:gd name="connsiteY79" fmla="*/ 397992 h 2458165"/>
              <a:gd name="connsiteX80" fmla="*/ 1453145 w 3059293"/>
              <a:gd name="connsiteY80" fmla="*/ 384672 h 2458165"/>
              <a:gd name="connsiteX81" fmla="*/ 1440211 w 3059293"/>
              <a:gd name="connsiteY81" fmla="*/ 351628 h 2458165"/>
              <a:gd name="connsiteX82" fmla="*/ 1294163 w 3059293"/>
              <a:gd name="connsiteY82" fmla="*/ 291336 h 2458165"/>
              <a:gd name="connsiteX83" fmla="*/ 1205816 w 3059293"/>
              <a:gd name="connsiteY83" fmla="*/ 292385 h 2458165"/>
              <a:gd name="connsiteX84" fmla="*/ 1024046 w 3059293"/>
              <a:gd name="connsiteY84" fmla="*/ 156072 h 2458165"/>
              <a:gd name="connsiteX85" fmla="*/ 901942 w 3059293"/>
              <a:gd name="connsiteY85" fmla="*/ 112375 h 2458165"/>
              <a:gd name="connsiteX86" fmla="*/ 907027 w 3059293"/>
              <a:gd name="connsiteY86" fmla="*/ 142992 h 2458165"/>
              <a:gd name="connsiteX87" fmla="*/ 878692 w 3059293"/>
              <a:gd name="connsiteY87" fmla="*/ 153294 h 2458165"/>
              <a:gd name="connsiteX88" fmla="*/ 858086 w 3059293"/>
              <a:gd name="connsiteY88" fmla="*/ 181627 h 2458165"/>
              <a:gd name="connsiteX89" fmla="*/ 870965 w 3059293"/>
              <a:gd name="connsiteY89" fmla="*/ 220263 h 2458165"/>
              <a:gd name="connsiteX90" fmla="*/ 948237 w 3059293"/>
              <a:gd name="connsiteY90" fmla="*/ 220263 h 2458165"/>
              <a:gd name="connsiteX91" fmla="*/ 971421 w 3059293"/>
              <a:gd name="connsiteY91" fmla="*/ 274355 h 2458165"/>
              <a:gd name="connsiteX92" fmla="*/ 1010057 w 3059293"/>
              <a:gd name="connsiteY92" fmla="*/ 305264 h 2458165"/>
              <a:gd name="connsiteX93" fmla="*/ 1038391 w 3059293"/>
              <a:gd name="connsiteY93" fmla="*/ 323295 h 2458165"/>
              <a:gd name="connsiteX94" fmla="*/ 1027025 w 3059293"/>
              <a:gd name="connsiteY94" fmla="*/ 373193 h 2458165"/>
              <a:gd name="connsiteX95" fmla="*/ 981694 w 3059293"/>
              <a:gd name="connsiteY95" fmla="*/ 386402 h 2458165"/>
              <a:gd name="connsiteX96" fmla="*/ 899374 w 3059293"/>
              <a:gd name="connsiteY96" fmla="*/ 313067 h 2458165"/>
              <a:gd name="connsiteX97" fmla="*/ 783260 w 3059293"/>
              <a:gd name="connsiteY97" fmla="*/ 282274 h 2458165"/>
              <a:gd name="connsiteX0" fmla="*/ 795446 w 2758178"/>
              <a:gd name="connsiteY0" fmla="*/ 365622 h 2458165"/>
              <a:gd name="connsiteX1" fmla="*/ 854663 w 2758178"/>
              <a:gd name="connsiteY1" fmla="*/ 422772 h 2458165"/>
              <a:gd name="connsiteX2" fmla="*/ 877996 w 2758178"/>
              <a:gd name="connsiteY2" fmla="*/ 549772 h 2458165"/>
              <a:gd name="connsiteX3" fmla="*/ 833546 w 2758178"/>
              <a:gd name="connsiteY3" fmla="*/ 600572 h 2458165"/>
              <a:gd name="connsiteX4" fmla="*/ 770046 w 2758178"/>
              <a:gd name="connsiteY4" fmla="*/ 664072 h 2458165"/>
              <a:gd name="connsiteX5" fmla="*/ 725596 w 2758178"/>
              <a:gd name="connsiteY5" fmla="*/ 873622 h 2458165"/>
              <a:gd name="connsiteX6" fmla="*/ 738296 w 2758178"/>
              <a:gd name="connsiteY6" fmla="*/ 1038722 h 2458165"/>
              <a:gd name="connsiteX7" fmla="*/ 890696 w 2758178"/>
              <a:gd name="connsiteY7" fmla="*/ 1197472 h 2458165"/>
              <a:gd name="connsiteX8" fmla="*/ 763696 w 2758178"/>
              <a:gd name="connsiteY8" fmla="*/ 1299072 h 2458165"/>
              <a:gd name="connsiteX9" fmla="*/ 477946 w 2758178"/>
              <a:gd name="connsiteY9" fmla="*/ 1337172 h 2458165"/>
              <a:gd name="connsiteX10" fmla="*/ 338246 w 2758178"/>
              <a:gd name="connsiteY10" fmla="*/ 1445122 h 2458165"/>
              <a:gd name="connsiteX11" fmla="*/ 306496 w 2758178"/>
              <a:gd name="connsiteY11" fmla="*/ 1495922 h 2458165"/>
              <a:gd name="connsiteX12" fmla="*/ 293796 w 2758178"/>
              <a:gd name="connsiteY12" fmla="*/ 1597522 h 2458165"/>
              <a:gd name="connsiteX13" fmla="*/ 306496 w 2758178"/>
              <a:gd name="connsiteY13" fmla="*/ 1661022 h 2458165"/>
              <a:gd name="connsiteX14" fmla="*/ 810 w 2758178"/>
              <a:gd name="connsiteY14" fmla="*/ 2011601 h 2458165"/>
              <a:gd name="connsiteX15" fmla="*/ 219220 w 2758178"/>
              <a:gd name="connsiteY15" fmla="*/ 2151745 h 2458165"/>
              <a:gd name="connsiteX16" fmla="*/ 284197 w 2758178"/>
              <a:gd name="connsiteY16" fmla="*/ 2226467 h 2458165"/>
              <a:gd name="connsiteX17" fmla="*/ 261750 w 2758178"/>
              <a:gd name="connsiteY17" fmla="*/ 2324966 h 2458165"/>
              <a:gd name="connsiteX18" fmla="*/ 566846 w 2758178"/>
              <a:gd name="connsiteY18" fmla="*/ 2264272 h 2458165"/>
              <a:gd name="connsiteX19" fmla="*/ 801796 w 2758178"/>
              <a:gd name="connsiteY19" fmla="*/ 2321422 h 2458165"/>
              <a:gd name="connsiteX20" fmla="*/ 1335196 w 2758178"/>
              <a:gd name="connsiteY20" fmla="*/ 2454772 h 2458165"/>
              <a:gd name="connsiteX21" fmla="*/ 1824146 w 2758178"/>
              <a:gd name="connsiteY21" fmla="*/ 2416672 h 2458165"/>
              <a:gd name="connsiteX22" fmla="*/ 2274996 w 2758178"/>
              <a:gd name="connsiteY22" fmla="*/ 2397622 h 2458165"/>
              <a:gd name="connsiteX23" fmla="*/ 2548046 w 2758178"/>
              <a:gd name="connsiteY23" fmla="*/ 2403972 h 2458165"/>
              <a:gd name="connsiteX24" fmla="*/ 2436819 w 2758178"/>
              <a:gd name="connsiteY24" fmla="*/ 2140549 h 2458165"/>
              <a:gd name="connsiteX25" fmla="*/ 2509331 w 2758178"/>
              <a:gd name="connsiteY25" fmla="*/ 1932229 h 2458165"/>
              <a:gd name="connsiteX26" fmla="*/ 2756367 w 2758178"/>
              <a:gd name="connsiteY26" fmla="*/ 1718377 h 2458165"/>
              <a:gd name="connsiteX27" fmla="*/ 2611342 w 2758178"/>
              <a:gd name="connsiteY27" fmla="*/ 1619235 h 2458165"/>
              <a:gd name="connsiteX28" fmla="*/ 2425553 w 2758178"/>
              <a:gd name="connsiteY28" fmla="*/ 1397599 h 2458165"/>
              <a:gd name="connsiteX29" fmla="*/ 2370860 w 2758178"/>
              <a:gd name="connsiteY29" fmla="*/ 1257694 h 2458165"/>
              <a:gd name="connsiteX30" fmla="*/ 2241813 w 2758178"/>
              <a:gd name="connsiteY30" fmla="*/ 946340 h 2458165"/>
              <a:gd name="connsiteX31" fmla="*/ 2302650 w 2758178"/>
              <a:gd name="connsiteY31" fmla="*/ 395119 h 2458165"/>
              <a:gd name="connsiteX32" fmla="*/ 2338563 w 2758178"/>
              <a:gd name="connsiteY32" fmla="*/ 229319 h 2458165"/>
              <a:gd name="connsiteX33" fmla="*/ 2294928 w 2758178"/>
              <a:gd name="connsiteY33" fmla="*/ 149548 h 2458165"/>
              <a:gd name="connsiteX34" fmla="*/ 2268033 w 2758178"/>
              <a:gd name="connsiteY34" fmla="*/ 137323 h 2458165"/>
              <a:gd name="connsiteX35" fmla="*/ 2209355 w 2758178"/>
              <a:gd name="connsiteY35" fmla="*/ 88423 h 2458165"/>
              <a:gd name="connsiteX36" fmla="*/ 2192242 w 2758178"/>
              <a:gd name="connsiteY36" fmla="*/ 71310 h 2458165"/>
              <a:gd name="connsiteX37" fmla="*/ 2211801 w 2758178"/>
              <a:gd name="connsiteY37" fmla="*/ 29746 h 2458165"/>
              <a:gd name="connsiteX38" fmla="*/ 2187114 w 2758178"/>
              <a:gd name="connsiteY38" fmla="*/ 1126 h 2458165"/>
              <a:gd name="connsiteX39" fmla="*/ 2136008 w 2758178"/>
              <a:gd name="connsiteY39" fmla="*/ 68865 h 2458165"/>
              <a:gd name="connsiteX40" fmla="*/ 2077330 w 2758178"/>
              <a:gd name="connsiteY40" fmla="*/ 298688 h 2458165"/>
              <a:gd name="connsiteX41" fmla="*/ 1985327 w 2758178"/>
              <a:gd name="connsiteY41" fmla="*/ 439647 h 2458165"/>
              <a:gd name="connsiteX42" fmla="*/ 1893548 w 2758178"/>
              <a:gd name="connsiteY42" fmla="*/ 513903 h 2458165"/>
              <a:gd name="connsiteX43" fmla="*/ 1867790 w 2758178"/>
              <a:gd name="connsiteY43" fmla="*/ 516478 h 2458165"/>
              <a:gd name="connsiteX44" fmla="*/ 1834305 w 2758178"/>
              <a:gd name="connsiteY44" fmla="*/ 516478 h 2458165"/>
              <a:gd name="connsiteX45" fmla="*/ 1775062 w 2758178"/>
              <a:gd name="connsiteY45" fmla="*/ 488144 h 2458165"/>
              <a:gd name="connsiteX46" fmla="*/ 1780214 w 2758178"/>
              <a:gd name="connsiteY46" fmla="*/ 434053 h 2458165"/>
              <a:gd name="connsiteX47" fmla="*/ 1785366 w 2758178"/>
              <a:gd name="connsiteY47" fmla="*/ 395416 h 2458165"/>
              <a:gd name="connsiteX48" fmla="*/ 1713316 w 2758178"/>
              <a:gd name="connsiteY48" fmla="*/ 308240 h 2458165"/>
              <a:gd name="connsiteX49" fmla="*/ 1677183 w 2758178"/>
              <a:gd name="connsiteY49" fmla="*/ 300112 h 2458165"/>
              <a:gd name="connsiteX50" fmla="*/ 1543242 w 2758178"/>
              <a:gd name="connsiteY50" fmla="*/ 333597 h 2458165"/>
              <a:gd name="connsiteX51" fmla="*/ 1532939 w 2758178"/>
              <a:gd name="connsiteY51" fmla="*/ 354204 h 2458165"/>
              <a:gd name="connsiteX52" fmla="*/ 1517485 w 2758178"/>
              <a:gd name="connsiteY52" fmla="*/ 392840 h 2458165"/>
              <a:gd name="connsiteX53" fmla="*/ 1549178 w 2758178"/>
              <a:gd name="connsiteY53" fmla="*/ 438812 h 2458165"/>
              <a:gd name="connsiteX54" fmla="*/ 1558698 w 2758178"/>
              <a:gd name="connsiteY54" fmla="*/ 475266 h 2458165"/>
              <a:gd name="connsiteX55" fmla="*/ 1538091 w 2758178"/>
              <a:gd name="connsiteY55" fmla="*/ 503598 h 2458165"/>
              <a:gd name="connsiteX56" fmla="*/ 1478795 w 2758178"/>
              <a:gd name="connsiteY56" fmla="*/ 551812 h 2458165"/>
              <a:gd name="connsiteX57" fmla="*/ 1437636 w 2758178"/>
              <a:gd name="connsiteY57" fmla="*/ 622084 h 2458165"/>
              <a:gd name="connsiteX58" fmla="*/ 1407422 w 2758178"/>
              <a:gd name="connsiteY58" fmla="*/ 623861 h 2458165"/>
              <a:gd name="connsiteX59" fmla="*/ 1355211 w 2758178"/>
              <a:gd name="connsiteY59" fmla="*/ 647842 h 2458165"/>
              <a:gd name="connsiteX60" fmla="*/ 1334605 w 2758178"/>
              <a:gd name="connsiteY60" fmla="*/ 704510 h 2458165"/>
              <a:gd name="connsiteX61" fmla="*/ 1313999 w 2758178"/>
              <a:gd name="connsiteY61" fmla="*/ 696782 h 2458165"/>
              <a:gd name="connsiteX62" fmla="*/ 1272786 w 2758178"/>
              <a:gd name="connsiteY62" fmla="*/ 689054 h 2458165"/>
              <a:gd name="connsiteX63" fmla="*/ 1182634 w 2758178"/>
              <a:gd name="connsiteY63" fmla="*/ 689053 h 2458165"/>
              <a:gd name="connsiteX64" fmla="*/ 1130976 w 2758178"/>
              <a:gd name="connsiteY64" fmla="*/ 675395 h 2458165"/>
              <a:gd name="connsiteX65" fmla="*/ 1071876 w 2758178"/>
              <a:gd name="connsiteY65" fmla="*/ 652993 h 2458165"/>
              <a:gd name="connsiteX66" fmla="*/ 1102784 w 2758178"/>
              <a:gd name="connsiteY66" fmla="*/ 629811 h 2458165"/>
              <a:gd name="connsiteX67" fmla="*/ 1172332 w 2758178"/>
              <a:gd name="connsiteY67" fmla="*/ 642690 h 2458165"/>
              <a:gd name="connsiteX68" fmla="*/ 1177482 w 2758178"/>
              <a:gd name="connsiteY68" fmla="*/ 660720 h 2458165"/>
              <a:gd name="connsiteX69" fmla="*/ 1228998 w 2758178"/>
              <a:gd name="connsiteY69" fmla="*/ 671024 h 2458165"/>
              <a:gd name="connsiteX70" fmla="*/ 1292346 w 2758178"/>
              <a:gd name="connsiteY70" fmla="*/ 640245 h 2458165"/>
              <a:gd name="connsiteX71" fmla="*/ 1265058 w 2758178"/>
              <a:gd name="connsiteY71" fmla="*/ 609206 h 2458165"/>
              <a:gd name="connsiteX72" fmla="*/ 1326877 w 2758178"/>
              <a:gd name="connsiteY72" fmla="*/ 593751 h 2458165"/>
              <a:gd name="connsiteX73" fmla="*/ 1339023 w 2758178"/>
              <a:gd name="connsiteY73" fmla="*/ 564208 h 2458165"/>
              <a:gd name="connsiteX74" fmla="*/ 1362938 w 2758178"/>
              <a:gd name="connsiteY74" fmla="*/ 544811 h 2458165"/>
              <a:gd name="connsiteX75" fmla="*/ 1370666 w 2758178"/>
              <a:gd name="connsiteY75" fmla="*/ 511326 h 2458165"/>
              <a:gd name="connsiteX76" fmla="*/ 1411878 w 2758178"/>
              <a:gd name="connsiteY76" fmla="*/ 501023 h 2458165"/>
              <a:gd name="connsiteX77" fmla="*/ 1427333 w 2758178"/>
              <a:gd name="connsiteY77" fmla="*/ 470113 h 2458165"/>
              <a:gd name="connsiteX78" fmla="*/ 1414454 w 2758178"/>
              <a:gd name="connsiteY78" fmla="*/ 441780 h 2458165"/>
              <a:gd name="connsiteX79" fmla="*/ 1445363 w 2758178"/>
              <a:gd name="connsiteY79" fmla="*/ 397992 h 2458165"/>
              <a:gd name="connsiteX80" fmla="*/ 1453145 w 2758178"/>
              <a:gd name="connsiteY80" fmla="*/ 384672 h 2458165"/>
              <a:gd name="connsiteX81" fmla="*/ 1440211 w 2758178"/>
              <a:gd name="connsiteY81" fmla="*/ 351628 h 2458165"/>
              <a:gd name="connsiteX82" fmla="*/ 1294163 w 2758178"/>
              <a:gd name="connsiteY82" fmla="*/ 291336 h 2458165"/>
              <a:gd name="connsiteX83" fmla="*/ 1205816 w 2758178"/>
              <a:gd name="connsiteY83" fmla="*/ 292385 h 2458165"/>
              <a:gd name="connsiteX84" fmla="*/ 1024046 w 2758178"/>
              <a:gd name="connsiteY84" fmla="*/ 156072 h 2458165"/>
              <a:gd name="connsiteX85" fmla="*/ 901942 w 2758178"/>
              <a:gd name="connsiteY85" fmla="*/ 112375 h 2458165"/>
              <a:gd name="connsiteX86" fmla="*/ 907027 w 2758178"/>
              <a:gd name="connsiteY86" fmla="*/ 142992 h 2458165"/>
              <a:gd name="connsiteX87" fmla="*/ 878692 w 2758178"/>
              <a:gd name="connsiteY87" fmla="*/ 153294 h 2458165"/>
              <a:gd name="connsiteX88" fmla="*/ 858086 w 2758178"/>
              <a:gd name="connsiteY88" fmla="*/ 181627 h 2458165"/>
              <a:gd name="connsiteX89" fmla="*/ 870965 w 2758178"/>
              <a:gd name="connsiteY89" fmla="*/ 220263 h 2458165"/>
              <a:gd name="connsiteX90" fmla="*/ 948237 w 2758178"/>
              <a:gd name="connsiteY90" fmla="*/ 220263 h 2458165"/>
              <a:gd name="connsiteX91" fmla="*/ 971421 w 2758178"/>
              <a:gd name="connsiteY91" fmla="*/ 274355 h 2458165"/>
              <a:gd name="connsiteX92" fmla="*/ 1010057 w 2758178"/>
              <a:gd name="connsiteY92" fmla="*/ 305264 h 2458165"/>
              <a:gd name="connsiteX93" fmla="*/ 1038391 w 2758178"/>
              <a:gd name="connsiteY93" fmla="*/ 323295 h 2458165"/>
              <a:gd name="connsiteX94" fmla="*/ 1027025 w 2758178"/>
              <a:gd name="connsiteY94" fmla="*/ 373193 h 2458165"/>
              <a:gd name="connsiteX95" fmla="*/ 981694 w 2758178"/>
              <a:gd name="connsiteY95" fmla="*/ 386402 h 2458165"/>
              <a:gd name="connsiteX96" fmla="*/ 899374 w 2758178"/>
              <a:gd name="connsiteY96" fmla="*/ 313067 h 2458165"/>
              <a:gd name="connsiteX97" fmla="*/ 783260 w 2758178"/>
              <a:gd name="connsiteY97" fmla="*/ 282274 h 2458165"/>
              <a:gd name="connsiteX0" fmla="*/ 795446 w 2758178"/>
              <a:gd name="connsiteY0" fmla="*/ 365622 h 2458165"/>
              <a:gd name="connsiteX1" fmla="*/ 854663 w 2758178"/>
              <a:gd name="connsiteY1" fmla="*/ 422772 h 2458165"/>
              <a:gd name="connsiteX2" fmla="*/ 877996 w 2758178"/>
              <a:gd name="connsiteY2" fmla="*/ 549772 h 2458165"/>
              <a:gd name="connsiteX3" fmla="*/ 833546 w 2758178"/>
              <a:gd name="connsiteY3" fmla="*/ 600572 h 2458165"/>
              <a:gd name="connsiteX4" fmla="*/ 770046 w 2758178"/>
              <a:gd name="connsiteY4" fmla="*/ 664072 h 2458165"/>
              <a:gd name="connsiteX5" fmla="*/ 725596 w 2758178"/>
              <a:gd name="connsiteY5" fmla="*/ 873622 h 2458165"/>
              <a:gd name="connsiteX6" fmla="*/ 738296 w 2758178"/>
              <a:gd name="connsiteY6" fmla="*/ 1038722 h 2458165"/>
              <a:gd name="connsiteX7" fmla="*/ 890696 w 2758178"/>
              <a:gd name="connsiteY7" fmla="*/ 1197472 h 2458165"/>
              <a:gd name="connsiteX8" fmla="*/ 763696 w 2758178"/>
              <a:gd name="connsiteY8" fmla="*/ 1299072 h 2458165"/>
              <a:gd name="connsiteX9" fmla="*/ 477946 w 2758178"/>
              <a:gd name="connsiteY9" fmla="*/ 1337172 h 2458165"/>
              <a:gd name="connsiteX10" fmla="*/ 338246 w 2758178"/>
              <a:gd name="connsiteY10" fmla="*/ 1445122 h 2458165"/>
              <a:gd name="connsiteX11" fmla="*/ 306496 w 2758178"/>
              <a:gd name="connsiteY11" fmla="*/ 1495922 h 2458165"/>
              <a:gd name="connsiteX12" fmla="*/ 293796 w 2758178"/>
              <a:gd name="connsiteY12" fmla="*/ 1597522 h 2458165"/>
              <a:gd name="connsiteX13" fmla="*/ 306496 w 2758178"/>
              <a:gd name="connsiteY13" fmla="*/ 1661022 h 2458165"/>
              <a:gd name="connsiteX14" fmla="*/ 810 w 2758178"/>
              <a:gd name="connsiteY14" fmla="*/ 2011601 h 2458165"/>
              <a:gd name="connsiteX15" fmla="*/ 219220 w 2758178"/>
              <a:gd name="connsiteY15" fmla="*/ 2151745 h 2458165"/>
              <a:gd name="connsiteX16" fmla="*/ 284197 w 2758178"/>
              <a:gd name="connsiteY16" fmla="*/ 2226467 h 2458165"/>
              <a:gd name="connsiteX17" fmla="*/ 261750 w 2758178"/>
              <a:gd name="connsiteY17" fmla="*/ 2324966 h 2458165"/>
              <a:gd name="connsiteX18" fmla="*/ 566846 w 2758178"/>
              <a:gd name="connsiteY18" fmla="*/ 2264272 h 2458165"/>
              <a:gd name="connsiteX19" fmla="*/ 801796 w 2758178"/>
              <a:gd name="connsiteY19" fmla="*/ 2321422 h 2458165"/>
              <a:gd name="connsiteX20" fmla="*/ 1335196 w 2758178"/>
              <a:gd name="connsiteY20" fmla="*/ 2454772 h 2458165"/>
              <a:gd name="connsiteX21" fmla="*/ 1824146 w 2758178"/>
              <a:gd name="connsiteY21" fmla="*/ 2416672 h 2458165"/>
              <a:gd name="connsiteX22" fmla="*/ 2274996 w 2758178"/>
              <a:gd name="connsiteY22" fmla="*/ 2397622 h 2458165"/>
              <a:gd name="connsiteX23" fmla="*/ 2157214 w 2758178"/>
              <a:gd name="connsiteY23" fmla="*/ 2204869 h 2458165"/>
              <a:gd name="connsiteX24" fmla="*/ 2436819 w 2758178"/>
              <a:gd name="connsiteY24" fmla="*/ 2140549 h 2458165"/>
              <a:gd name="connsiteX25" fmla="*/ 2509331 w 2758178"/>
              <a:gd name="connsiteY25" fmla="*/ 1932229 h 2458165"/>
              <a:gd name="connsiteX26" fmla="*/ 2756367 w 2758178"/>
              <a:gd name="connsiteY26" fmla="*/ 1718377 h 2458165"/>
              <a:gd name="connsiteX27" fmla="*/ 2611342 w 2758178"/>
              <a:gd name="connsiteY27" fmla="*/ 1619235 h 2458165"/>
              <a:gd name="connsiteX28" fmla="*/ 2425553 w 2758178"/>
              <a:gd name="connsiteY28" fmla="*/ 1397599 h 2458165"/>
              <a:gd name="connsiteX29" fmla="*/ 2370860 w 2758178"/>
              <a:gd name="connsiteY29" fmla="*/ 1257694 h 2458165"/>
              <a:gd name="connsiteX30" fmla="*/ 2241813 w 2758178"/>
              <a:gd name="connsiteY30" fmla="*/ 946340 h 2458165"/>
              <a:gd name="connsiteX31" fmla="*/ 2302650 w 2758178"/>
              <a:gd name="connsiteY31" fmla="*/ 395119 h 2458165"/>
              <a:gd name="connsiteX32" fmla="*/ 2338563 w 2758178"/>
              <a:gd name="connsiteY32" fmla="*/ 229319 h 2458165"/>
              <a:gd name="connsiteX33" fmla="*/ 2294928 w 2758178"/>
              <a:gd name="connsiteY33" fmla="*/ 149548 h 2458165"/>
              <a:gd name="connsiteX34" fmla="*/ 2268033 w 2758178"/>
              <a:gd name="connsiteY34" fmla="*/ 137323 h 2458165"/>
              <a:gd name="connsiteX35" fmla="*/ 2209355 w 2758178"/>
              <a:gd name="connsiteY35" fmla="*/ 88423 h 2458165"/>
              <a:gd name="connsiteX36" fmla="*/ 2192242 w 2758178"/>
              <a:gd name="connsiteY36" fmla="*/ 71310 h 2458165"/>
              <a:gd name="connsiteX37" fmla="*/ 2211801 w 2758178"/>
              <a:gd name="connsiteY37" fmla="*/ 29746 h 2458165"/>
              <a:gd name="connsiteX38" fmla="*/ 2187114 w 2758178"/>
              <a:gd name="connsiteY38" fmla="*/ 1126 h 2458165"/>
              <a:gd name="connsiteX39" fmla="*/ 2136008 w 2758178"/>
              <a:gd name="connsiteY39" fmla="*/ 68865 h 2458165"/>
              <a:gd name="connsiteX40" fmla="*/ 2077330 w 2758178"/>
              <a:gd name="connsiteY40" fmla="*/ 298688 h 2458165"/>
              <a:gd name="connsiteX41" fmla="*/ 1985327 w 2758178"/>
              <a:gd name="connsiteY41" fmla="*/ 439647 h 2458165"/>
              <a:gd name="connsiteX42" fmla="*/ 1893548 w 2758178"/>
              <a:gd name="connsiteY42" fmla="*/ 513903 h 2458165"/>
              <a:gd name="connsiteX43" fmla="*/ 1867790 w 2758178"/>
              <a:gd name="connsiteY43" fmla="*/ 516478 h 2458165"/>
              <a:gd name="connsiteX44" fmla="*/ 1834305 w 2758178"/>
              <a:gd name="connsiteY44" fmla="*/ 516478 h 2458165"/>
              <a:gd name="connsiteX45" fmla="*/ 1775062 w 2758178"/>
              <a:gd name="connsiteY45" fmla="*/ 488144 h 2458165"/>
              <a:gd name="connsiteX46" fmla="*/ 1780214 w 2758178"/>
              <a:gd name="connsiteY46" fmla="*/ 434053 h 2458165"/>
              <a:gd name="connsiteX47" fmla="*/ 1785366 w 2758178"/>
              <a:gd name="connsiteY47" fmla="*/ 395416 h 2458165"/>
              <a:gd name="connsiteX48" fmla="*/ 1713316 w 2758178"/>
              <a:gd name="connsiteY48" fmla="*/ 308240 h 2458165"/>
              <a:gd name="connsiteX49" fmla="*/ 1677183 w 2758178"/>
              <a:gd name="connsiteY49" fmla="*/ 300112 h 2458165"/>
              <a:gd name="connsiteX50" fmla="*/ 1543242 w 2758178"/>
              <a:gd name="connsiteY50" fmla="*/ 333597 h 2458165"/>
              <a:gd name="connsiteX51" fmla="*/ 1532939 w 2758178"/>
              <a:gd name="connsiteY51" fmla="*/ 354204 h 2458165"/>
              <a:gd name="connsiteX52" fmla="*/ 1517485 w 2758178"/>
              <a:gd name="connsiteY52" fmla="*/ 392840 h 2458165"/>
              <a:gd name="connsiteX53" fmla="*/ 1549178 w 2758178"/>
              <a:gd name="connsiteY53" fmla="*/ 438812 h 2458165"/>
              <a:gd name="connsiteX54" fmla="*/ 1558698 w 2758178"/>
              <a:gd name="connsiteY54" fmla="*/ 475266 h 2458165"/>
              <a:gd name="connsiteX55" fmla="*/ 1538091 w 2758178"/>
              <a:gd name="connsiteY55" fmla="*/ 503598 h 2458165"/>
              <a:gd name="connsiteX56" fmla="*/ 1478795 w 2758178"/>
              <a:gd name="connsiteY56" fmla="*/ 551812 h 2458165"/>
              <a:gd name="connsiteX57" fmla="*/ 1437636 w 2758178"/>
              <a:gd name="connsiteY57" fmla="*/ 622084 h 2458165"/>
              <a:gd name="connsiteX58" fmla="*/ 1407422 w 2758178"/>
              <a:gd name="connsiteY58" fmla="*/ 623861 h 2458165"/>
              <a:gd name="connsiteX59" fmla="*/ 1355211 w 2758178"/>
              <a:gd name="connsiteY59" fmla="*/ 647842 h 2458165"/>
              <a:gd name="connsiteX60" fmla="*/ 1334605 w 2758178"/>
              <a:gd name="connsiteY60" fmla="*/ 704510 h 2458165"/>
              <a:gd name="connsiteX61" fmla="*/ 1313999 w 2758178"/>
              <a:gd name="connsiteY61" fmla="*/ 696782 h 2458165"/>
              <a:gd name="connsiteX62" fmla="*/ 1272786 w 2758178"/>
              <a:gd name="connsiteY62" fmla="*/ 689054 h 2458165"/>
              <a:gd name="connsiteX63" fmla="*/ 1182634 w 2758178"/>
              <a:gd name="connsiteY63" fmla="*/ 689053 h 2458165"/>
              <a:gd name="connsiteX64" fmla="*/ 1130976 w 2758178"/>
              <a:gd name="connsiteY64" fmla="*/ 675395 h 2458165"/>
              <a:gd name="connsiteX65" fmla="*/ 1071876 w 2758178"/>
              <a:gd name="connsiteY65" fmla="*/ 652993 h 2458165"/>
              <a:gd name="connsiteX66" fmla="*/ 1102784 w 2758178"/>
              <a:gd name="connsiteY66" fmla="*/ 629811 h 2458165"/>
              <a:gd name="connsiteX67" fmla="*/ 1172332 w 2758178"/>
              <a:gd name="connsiteY67" fmla="*/ 642690 h 2458165"/>
              <a:gd name="connsiteX68" fmla="*/ 1177482 w 2758178"/>
              <a:gd name="connsiteY68" fmla="*/ 660720 h 2458165"/>
              <a:gd name="connsiteX69" fmla="*/ 1228998 w 2758178"/>
              <a:gd name="connsiteY69" fmla="*/ 671024 h 2458165"/>
              <a:gd name="connsiteX70" fmla="*/ 1292346 w 2758178"/>
              <a:gd name="connsiteY70" fmla="*/ 640245 h 2458165"/>
              <a:gd name="connsiteX71" fmla="*/ 1265058 w 2758178"/>
              <a:gd name="connsiteY71" fmla="*/ 609206 h 2458165"/>
              <a:gd name="connsiteX72" fmla="*/ 1326877 w 2758178"/>
              <a:gd name="connsiteY72" fmla="*/ 593751 h 2458165"/>
              <a:gd name="connsiteX73" fmla="*/ 1339023 w 2758178"/>
              <a:gd name="connsiteY73" fmla="*/ 564208 h 2458165"/>
              <a:gd name="connsiteX74" fmla="*/ 1362938 w 2758178"/>
              <a:gd name="connsiteY74" fmla="*/ 544811 h 2458165"/>
              <a:gd name="connsiteX75" fmla="*/ 1370666 w 2758178"/>
              <a:gd name="connsiteY75" fmla="*/ 511326 h 2458165"/>
              <a:gd name="connsiteX76" fmla="*/ 1411878 w 2758178"/>
              <a:gd name="connsiteY76" fmla="*/ 501023 h 2458165"/>
              <a:gd name="connsiteX77" fmla="*/ 1427333 w 2758178"/>
              <a:gd name="connsiteY77" fmla="*/ 470113 h 2458165"/>
              <a:gd name="connsiteX78" fmla="*/ 1414454 w 2758178"/>
              <a:gd name="connsiteY78" fmla="*/ 441780 h 2458165"/>
              <a:gd name="connsiteX79" fmla="*/ 1445363 w 2758178"/>
              <a:gd name="connsiteY79" fmla="*/ 397992 h 2458165"/>
              <a:gd name="connsiteX80" fmla="*/ 1453145 w 2758178"/>
              <a:gd name="connsiteY80" fmla="*/ 384672 h 2458165"/>
              <a:gd name="connsiteX81" fmla="*/ 1440211 w 2758178"/>
              <a:gd name="connsiteY81" fmla="*/ 351628 h 2458165"/>
              <a:gd name="connsiteX82" fmla="*/ 1294163 w 2758178"/>
              <a:gd name="connsiteY82" fmla="*/ 291336 h 2458165"/>
              <a:gd name="connsiteX83" fmla="*/ 1205816 w 2758178"/>
              <a:gd name="connsiteY83" fmla="*/ 292385 h 2458165"/>
              <a:gd name="connsiteX84" fmla="*/ 1024046 w 2758178"/>
              <a:gd name="connsiteY84" fmla="*/ 156072 h 2458165"/>
              <a:gd name="connsiteX85" fmla="*/ 901942 w 2758178"/>
              <a:gd name="connsiteY85" fmla="*/ 112375 h 2458165"/>
              <a:gd name="connsiteX86" fmla="*/ 907027 w 2758178"/>
              <a:gd name="connsiteY86" fmla="*/ 142992 h 2458165"/>
              <a:gd name="connsiteX87" fmla="*/ 878692 w 2758178"/>
              <a:gd name="connsiteY87" fmla="*/ 153294 h 2458165"/>
              <a:gd name="connsiteX88" fmla="*/ 858086 w 2758178"/>
              <a:gd name="connsiteY88" fmla="*/ 181627 h 2458165"/>
              <a:gd name="connsiteX89" fmla="*/ 870965 w 2758178"/>
              <a:gd name="connsiteY89" fmla="*/ 220263 h 2458165"/>
              <a:gd name="connsiteX90" fmla="*/ 948237 w 2758178"/>
              <a:gd name="connsiteY90" fmla="*/ 220263 h 2458165"/>
              <a:gd name="connsiteX91" fmla="*/ 971421 w 2758178"/>
              <a:gd name="connsiteY91" fmla="*/ 274355 h 2458165"/>
              <a:gd name="connsiteX92" fmla="*/ 1010057 w 2758178"/>
              <a:gd name="connsiteY92" fmla="*/ 305264 h 2458165"/>
              <a:gd name="connsiteX93" fmla="*/ 1038391 w 2758178"/>
              <a:gd name="connsiteY93" fmla="*/ 323295 h 2458165"/>
              <a:gd name="connsiteX94" fmla="*/ 1027025 w 2758178"/>
              <a:gd name="connsiteY94" fmla="*/ 373193 h 2458165"/>
              <a:gd name="connsiteX95" fmla="*/ 981694 w 2758178"/>
              <a:gd name="connsiteY95" fmla="*/ 386402 h 2458165"/>
              <a:gd name="connsiteX96" fmla="*/ 899374 w 2758178"/>
              <a:gd name="connsiteY96" fmla="*/ 313067 h 2458165"/>
              <a:gd name="connsiteX97" fmla="*/ 783260 w 2758178"/>
              <a:gd name="connsiteY97" fmla="*/ 282274 h 2458165"/>
              <a:gd name="connsiteX0" fmla="*/ 795446 w 2758178"/>
              <a:gd name="connsiteY0" fmla="*/ 365622 h 2459733"/>
              <a:gd name="connsiteX1" fmla="*/ 854663 w 2758178"/>
              <a:gd name="connsiteY1" fmla="*/ 422772 h 2459733"/>
              <a:gd name="connsiteX2" fmla="*/ 877996 w 2758178"/>
              <a:gd name="connsiteY2" fmla="*/ 549772 h 2459733"/>
              <a:gd name="connsiteX3" fmla="*/ 833546 w 2758178"/>
              <a:gd name="connsiteY3" fmla="*/ 600572 h 2459733"/>
              <a:gd name="connsiteX4" fmla="*/ 770046 w 2758178"/>
              <a:gd name="connsiteY4" fmla="*/ 664072 h 2459733"/>
              <a:gd name="connsiteX5" fmla="*/ 725596 w 2758178"/>
              <a:gd name="connsiteY5" fmla="*/ 873622 h 2459733"/>
              <a:gd name="connsiteX6" fmla="*/ 738296 w 2758178"/>
              <a:gd name="connsiteY6" fmla="*/ 1038722 h 2459733"/>
              <a:gd name="connsiteX7" fmla="*/ 890696 w 2758178"/>
              <a:gd name="connsiteY7" fmla="*/ 1197472 h 2459733"/>
              <a:gd name="connsiteX8" fmla="*/ 763696 w 2758178"/>
              <a:gd name="connsiteY8" fmla="*/ 1299072 h 2459733"/>
              <a:gd name="connsiteX9" fmla="*/ 477946 w 2758178"/>
              <a:gd name="connsiteY9" fmla="*/ 1337172 h 2459733"/>
              <a:gd name="connsiteX10" fmla="*/ 338246 w 2758178"/>
              <a:gd name="connsiteY10" fmla="*/ 1445122 h 2459733"/>
              <a:gd name="connsiteX11" fmla="*/ 306496 w 2758178"/>
              <a:gd name="connsiteY11" fmla="*/ 1495922 h 2459733"/>
              <a:gd name="connsiteX12" fmla="*/ 293796 w 2758178"/>
              <a:gd name="connsiteY12" fmla="*/ 1597522 h 2459733"/>
              <a:gd name="connsiteX13" fmla="*/ 306496 w 2758178"/>
              <a:gd name="connsiteY13" fmla="*/ 1661022 h 2459733"/>
              <a:gd name="connsiteX14" fmla="*/ 810 w 2758178"/>
              <a:gd name="connsiteY14" fmla="*/ 2011601 h 2459733"/>
              <a:gd name="connsiteX15" fmla="*/ 219220 w 2758178"/>
              <a:gd name="connsiteY15" fmla="*/ 2151745 h 2459733"/>
              <a:gd name="connsiteX16" fmla="*/ 284197 w 2758178"/>
              <a:gd name="connsiteY16" fmla="*/ 2226467 h 2459733"/>
              <a:gd name="connsiteX17" fmla="*/ 261750 w 2758178"/>
              <a:gd name="connsiteY17" fmla="*/ 2324966 h 2459733"/>
              <a:gd name="connsiteX18" fmla="*/ 566846 w 2758178"/>
              <a:gd name="connsiteY18" fmla="*/ 2264272 h 2459733"/>
              <a:gd name="connsiteX19" fmla="*/ 801796 w 2758178"/>
              <a:gd name="connsiteY19" fmla="*/ 2321422 h 2459733"/>
              <a:gd name="connsiteX20" fmla="*/ 1335196 w 2758178"/>
              <a:gd name="connsiteY20" fmla="*/ 2454772 h 2459733"/>
              <a:gd name="connsiteX21" fmla="*/ 1824146 w 2758178"/>
              <a:gd name="connsiteY21" fmla="*/ 2416672 h 2459733"/>
              <a:gd name="connsiteX22" fmla="*/ 1950531 w 2758178"/>
              <a:gd name="connsiteY22" fmla="*/ 2279635 h 2459733"/>
              <a:gd name="connsiteX23" fmla="*/ 2157214 w 2758178"/>
              <a:gd name="connsiteY23" fmla="*/ 2204869 h 2459733"/>
              <a:gd name="connsiteX24" fmla="*/ 2436819 w 2758178"/>
              <a:gd name="connsiteY24" fmla="*/ 2140549 h 2459733"/>
              <a:gd name="connsiteX25" fmla="*/ 2509331 w 2758178"/>
              <a:gd name="connsiteY25" fmla="*/ 1932229 h 2459733"/>
              <a:gd name="connsiteX26" fmla="*/ 2756367 w 2758178"/>
              <a:gd name="connsiteY26" fmla="*/ 1718377 h 2459733"/>
              <a:gd name="connsiteX27" fmla="*/ 2611342 w 2758178"/>
              <a:gd name="connsiteY27" fmla="*/ 1619235 h 2459733"/>
              <a:gd name="connsiteX28" fmla="*/ 2425553 w 2758178"/>
              <a:gd name="connsiteY28" fmla="*/ 1397599 h 2459733"/>
              <a:gd name="connsiteX29" fmla="*/ 2370860 w 2758178"/>
              <a:gd name="connsiteY29" fmla="*/ 1257694 h 2459733"/>
              <a:gd name="connsiteX30" fmla="*/ 2241813 w 2758178"/>
              <a:gd name="connsiteY30" fmla="*/ 946340 h 2459733"/>
              <a:gd name="connsiteX31" fmla="*/ 2302650 w 2758178"/>
              <a:gd name="connsiteY31" fmla="*/ 395119 h 2459733"/>
              <a:gd name="connsiteX32" fmla="*/ 2338563 w 2758178"/>
              <a:gd name="connsiteY32" fmla="*/ 229319 h 2459733"/>
              <a:gd name="connsiteX33" fmla="*/ 2294928 w 2758178"/>
              <a:gd name="connsiteY33" fmla="*/ 149548 h 2459733"/>
              <a:gd name="connsiteX34" fmla="*/ 2268033 w 2758178"/>
              <a:gd name="connsiteY34" fmla="*/ 137323 h 2459733"/>
              <a:gd name="connsiteX35" fmla="*/ 2209355 w 2758178"/>
              <a:gd name="connsiteY35" fmla="*/ 88423 h 2459733"/>
              <a:gd name="connsiteX36" fmla="*/ 2192242 w 2758178"/>
              <a:gd name="connsiteY36" fmla="*/ 71310 h 2459733"/>
              <a:gd name="connsiteX37" fmla="*/ 2211801 w 2758178"/>
              <a:gd name="connsiteY37" fmla="*/ 29746 h 2459733"/>
              <a:gd name="connsiteX38" fmla="*/ 2187114 w 2758178"/>
              <a:gd name="connsiteY38" fmla="*/ 1126 h 2459733"/>
              <a:gd name="connsiteX39" fmla="*/ 2136008 w 2758178"/>
              <a:gd name="connsiteY39" fmla="*/ 68865 h 2459733"/>
              <a:gd name="connsiteX40" fmla="*/ 2077330 w 2758178"/>
              <a:gd name="connsiteY40" fmla="*/ 298688 h 2459733"/>
              <a:gd name="connsiteX41" fmla="*/ 1985327 w 2758178"/>
              <a:gd name="connsiteY41" fmla="*/ 439647 h 2459733"/>
              <a:gd name="connsiteX42" fmla="*/ 1893548 w 2758178"/>
              <a:gd name="connsiteY42" fmla="*/ 513903 h 2459733"/>
              <a:gd name="connsiteX43" fmla="*/ 1867790 w 2758178"/>
              <a:gd name="connsiteY43" fmla="*/ 516478 h 2459733"/>
              <a:gd name="connsiteX44" fmla="*/ 1834305 w 2758178"/>
              <a:gd name="connsiteY44" fmla="*/ 516478 h 2459733"/>
              <a:gd name="connsiteX45" fmla="*/ 1775062 w 2758178"/>
              <a:gd name="connsiteY45" fmla="*/ 488144 h 2459733"/>
              <a:gd name="connsiteX46" fmla="*/ 1780214 w 2758178"/>
              <a:gd name="connsiteY46" fmla="*/ 434053 h 2459733"/>
              <a:gd name="connsiteX47" fmla="*/ 1785366 w 2758178"/>
              <a:gd name="connsiteY47" fmla="*/ 395416 h 2459733"/>
              <a:gd name="connsiteX48" fmla="*/ 1713316 w 2758178"/>
              <a:gd name="connsiteY48" fmla="*/ 308240 h 2459733"/>
              <a:gd name="connsiteX49" fmla="*/ 1677183 w 2758178"/>
              <a:gd name="connsiteY49" fmla="*/ 300112 h 2459733"/>
              <a:gd name="connsiteX50" fmla="*/ 1543242 w 2758178"/>
              <a:gd name="connsiteY50" fmla="*/ 333597 h 2459733"/>
              <a:gd name="connsiteX51" fmla="*/ 1532939 w 2758178"/>
              <a:gd name="connsiteY51" fmla="*/ 354204 h 2459733"/>
              <a:gd name="connsiteX52" fmla="*/ 1517485 w 2758178"/>
              <a:gd name="connsiteY52" fmla="*/ 392840 h 2459733"/>
              <a:gd name="connsiteX53" fmla="*/ 1549178 w 2758178"/>
              <a:gd name="connsiteY53" fmla="*/ 438812 h 2459733"/>
              <a:gd name="connsiteX54" fmla="*/ 1558698 w 2758178"/>
              <a:gd name="connsiteY54" fmla="*/ 475266 h 2459733"/>
              <a:gd name="connsiteX55" fmla="*/ 1538091 w 2758178"/>
              <a:gd name="connsiteY55" fmla="*/ 503598 h 2459733"/>
              <a:gd name="connsiteX56" fmla="*/ 1478795 w 2758178"/>
              <a:gd name="connsiteY56" fmla="*/ 551812 h 2459733"/>
              <a:gd name="connsiteX57" fmla="*/ 1437636 w 2758178"/>
              <a:gd name="connsiteY57" fmla="*/ 622084 h 2459733"/>
              <a:gd name="connsiteX58" fmla="*/ 1407422 w 2758178"/>
              <a:gd name="connsiteY58" fmla="*/ 623861 h 2459733"/>
              <a:gd name="connsiteX59" fmla="*/ 1355211 w 2758178"/>
              <a:gd name="connsiteY59" fmla="*/ 647842 h 2459733"/>
              <a:gd name="connsiteX60" fmla="*/ 1334605 w 2758178"/>
              <a:gd name="connsiteY60" fmla="*/ 704510 h 2459733"/>
              <a:gd name="connsiteX61" fmla="*/ 1313999 w 2758178"/>
              <a:gd name="connsiteY61" fmla="*/ 696782 h 2459733"/>
              <a:gd name="connsiteX62" fmla="*/ 1272786 w 2758178"/>
              <a:gd name="connsiteY62" fmla="*/ 689054 h 2459733"/>
              <a:gd name="connsiteX63" fmla="*/ 1182634 w 2758178"/>
              <a:gd name="connsiteY63" fmla="*/ 689053 h 2459733"/>
              <a:gd name="connsiteX64" fmla="*/ 1130976 w 2758178"/>
              <a:gd name="connsiteY64" fmla="*/ 675395 h 2459733"/>
              <a:gd name="connsiteX65" fmla="*/ 1071876 w 2758178"/>
              <a:gd name="connsiteY65" fmla="*/ 652993 h 2459733"/>
              <a:gd name="connsiteX66" fmla="*/ 1102784 w 2758178"/>
              <a:gd name="connsiteY66" fmla="*/ 629811 h 2459733"/>
              <a:gd name="connsiteX67" fmla="*/ 1172332 w 2758178"/>
              <a:gd name="connsiteY67" fmla="*/ 642690 h 2459733"/>
              <a:gd name="connsiteX68" fmla="*/ 1177482 w 2758178"/>
              <a:gd name="connsiteY68" fmla="*/ 660720 h 2459733"/>
              <a:gd name="connsiteX69" fmla="*/ 1228998 w 2758178"/>
              <a:gd name="connsiteY69" fmla="*/ 671024 h 2459733"/>
              <a:gd name="connsiteX70" fmla="*/ 1292346 w 2758178"/>
              <a:gd name="connsiteY70" fmla="*/ 640245 h 2459733"/>
              <a:gd name="connsiteX71" fmla="*/ 1265058 w 2758178"/>
              <a:gd name="connsiteY71" fmla="*/ 609206 h 2459733"/>
              <a:gd name="connsiteX72" fmla="*/ 1326877 w 2758178"/>
              <a:gd name="connsiteY72" fmla="*/ 593751 h 2459733"/>
              <a:gd name="connsiteX73" fmla="*/ 1339023 w 2758178"/>
              <a:gd name="connsiteY73" fmla="*/ 564208 h 2459733"/>
              <a:gd name="connsiteX74" fmla="*/ 1362938 w 2758178"/>
              <a:gd name="connsiteY74" fmla="*/ 544811 h 2459733"/>
              <a:gd name="connsiteX75" fmla="*/ 1370666 w 2758178"/>
              <a:gd name="connsiteY75" fmla="*/ 511326 h 2459733"/>
              <a:gd name="connsiteX76" fmla="*/ 1411878 w 2758178"/>
              <a:gd name="connsiteY76" fmla="*/ 501023 h 2459733"/>
              <a:gd name="connsiteX77" fmla="*/ 1427333 w 2758178"/>
              <a:gd name="connsiteY77" fmla="*/ 470113 h 2459733"/>
              <a:gd name="connsiteX78" fmla="*/ 1414454 w 2758178"/>
              <a:gd name="connsiteY78" fmla="*/ 441780 h 2459733"/>
              <a:gd name="connsiteX79" fmla="*/ 1445363 w 2758178"/>
              <a:gd name="connsiteY79" fmla="*/ 397992 h 2459733"/>
              <a:gd name="connsiteX80" fmla="*/ 1453145 w 2758178"/>
              <a:gd name="connsiteY80" fmla="*/ 384672 h 2459733"/>
              <a:gd name="connsiteX81" fmla="*/ 1440211 w 2758178"/>
              <a:gd name="connsiteY81" fmla="*/ 351628 h 2459733"/>
              <a:gd name="connsiteX82" fmla="*/ 1294163 w 2758178"/>
              <a:gd name="connsiteY82" fmla="*/ 291336 h 2459733"/>
              <a:gd name="connsiteX83" fmla="*/ 1205816 w 2758178"/>
              <a:gd name="connsiteY83" fmla="*/ 292385 h 2459733"/>
              <a:gd name="connsiteX84" fmla="*/ 1024046 w 2758178"/>
              <a:gd name="connsiteY84" fmla="*/ 156072 h 2459733"/>
              <a:gd name="connsiteX85" fmla="*/ 901942 w 2758178"/>
              <a:gd name="connsiteY85" fmla="*/ 112375 h 2459733"/>
              <a:gd name="connsiteX86" fmla="*/ 907027 w 2758178"/>
              <a:gd name="connsiteY86" fmla="*/ 142992 h 2459733"/>
              <a:gd name="connsiteX87" fmla="*/ 878692 w 2758178"/>
              <a:gd name="connsiteY87" fmla="*/ 153294 h 2459733"/>
              <a:gd name="connsiteX88" fmla="*/ 858086 w 2758178"/>
              <a:gd name="connsiteY88" fmla="*/ 181627 h 2459733"/>
              <a:gd name="connsiteX89" fmla="*/ 870965 w 2758178"/>
              <a:gd name="connsiteY89" fmla="*/ 220263 h 2459733"/>
              <a:gd name="connsiteX90" fmla="*/ 948237 w 2758178"/>
              <a:gd name="connsiteY90" fmla="*/ 220263 h 2459733"/>
              <a:gd name="connsiteX91" fmla="*/ 971421 w 2758178"/>
              <a:gd name="connsiteY91" fmla="*/ 274355 h 2459733"/>
              <a:gd name="connsiteX92" fmla="*/ 1010057 w 2758178"/>
              <a:gd name="connsiteY92" fmla="*/ 305264 h 2459733"/>
              <a:gd name="connsiteX93" fmla="*/ 1038391 w 2758178"/>
              <a:gd name="connsiteY93" fmla="*/ 323295 h 2459733"/>
              <a:gd name="connsiteX94" fmla="*/ 1027025 w 2758178"/>
              <a:gd name="connsiteY94" fmla="*/ 373193 h 2459733"/>
              <a:gd name="connsiteX95" fmla="*/ 981694 w 2758178"/>
              <a:gd name="connsiteY95" fmla="*/ 386402 h 2459733"/>
              <a:gd name="connsiteX96" fmla="*/ 899374 w 2758178"/>
              <a:gd name="connsiteY96" fmla="*/ 313067 h 2459733"/>
              <a:gd name="connsiteX97" fmla="*/ 783260 w 2758178"/>
              <a:gd name="connsiteY97" fmla="*/ 282274 h 2459733"/>
              <a:gd name="connsiteX0" fmla="*/ 795446 w 2758178"/>
              <a:gd name="connsiteY0" fmla="*/ 365622 h 2455313"/>
              <a:gd name="connsiteX1" fmla="*/ 854663 w 2758178"/>
              <a:gd name="connsiteY1" fmla="*/ 422772 h 2455313"/>
              <a:gd name="connsiteX2" fmla="*/ 877996 w 2758178"/>
              <a:gd name="connsiteY2" fmla="*/ 549772 h 2455313"/>
              <a:gd name="connsiteX3" fmla="*/ 833546 w 2758178"/>
              <a:gd name="connsiteY3" fmla="*/ 600572 h 2455313"/>
              <a:gd name="connsiteX4" fmla="*/ 770046 w 2758178"/>
              <a:gd name="connsiteY4" fmla="*/ 664072 h 2455313"/>
              <a:gd name="connsiteX5" fmla="*/ 725596 w 2758178"/>
              <a:gd name="connsiteY5" fmla="*/ 873622 h 2455313"/>
              <a:gd name="connsiteX6" fmla="*/ 738296 w 2758178"/>
              <a:gd name="connsiteY6" fmla="*/ 1038722 h 2455313"/>
              <a:gd name="connsiteX7" fmla="*/ 890696 w 2758178"/>
              <a:gd name="connsiteY7" fmla="*/ 1197472 h 2455313"/>
              <a:gd name="connsiteX8" fmla="*/ 763696 w 2758178"/>
              <a:gd name="connsiteY8" fmla="*/ 1299072 h 2455313"/>
              <a:gd name="connsiteX9" fmla="*/ 477946 w 2758178"/>
              <a:gd name="connsiteY9" fmla="*/ 1337172 h 2455313"/>
              <a:gd name="connsiteX10" fmla="*/ 338246 w 2758178"/>
              <a:gd name="connsiteY10" fmla="*/ 1445122 h 2455313"/>
              <a:gd name="connsiteX11" fmla="*/ 306496 w 2758178"/>
              <a:gd name="connsiteY11" fmla="*/ 1495922 h 2455313"/>
              <a:gd name="connsiteX12" fmla="*/ 293796 w 2758178"/>
              <a:gd name="connsiteY12" fmla="*/ 1597522 h 2455313"/>
              <a:gd name="connsiteX13" fmla="*/ 306496 w 2758178"/>
              <a:gd name="connsiteY13" fmla="*/ 1661022 h 2455313"/>
              <a:gd name="connsiteX14" fmla="*/ 810 w 2758178"/>
              <a:gd name="connsiteY14" fmla="*/ 2011601 h 2455313"/>
              <a:gd name="connsiteX15" fmla="*/ 219220 w 2758178"/>
              <a:gd name="connsiteY15" fmla="*/ 2151745 h 2455313"/>
              <a:gd name="connsiteX16" fmla="*/ 284197 w 2758178"/>
              <a:gd name="connsiteY16" fmla="*/ 2226467 h 2455313"/>
              <a:gd name="connsiteX17" fmla="*/ 261750 w 2758178"/>
              <a:gd name="connsiteY17" fmla="*/ 2324966 h 2455313"/>
              <a:gd name="connsiteX18" fmla="*/ 566846 w 2758178"/>
              <a:gd name="connsiteY18" fmla="*/ 2264272 h 2455313"/>
              <a:gd name="connsiteX19" fmla="*/ 801796 w 2758178"/>
              <a:gd name="connsiteY19" fmla="*/ 2321422 h 2455313"/>
              <a:gd name="connsiteX20" fmla="*/ 1335196 w 2758178"/>
              <a:gd name="connsiteY20" fmla="*/ 2454772 h 2455313"/>
              <a:gd name="connsiteX21" fmla="*/ 1794650 w 2758178"/>
              <a:gd name="connsiteY21" fmla="*/ 2365053 h 2455313"/>
              <a:gd name="connsiteX22" fmla="*/ 1950531 w 2758178"/>
              <a:gd name="connsiteY22" fmla="*/ 2279635 h 2455313"/>
              <a:gd name="connsiteX23" fmla="*/ 2157214 w 2758178"/>
              <a:gd name="connsiteY23" fmla="*/ 2204869 h 2455313"/>
              <a:gd name="connsiteX24" fmla="*/ 2436819 w 2758178"/>
              <a:gd name="connsiteY24" fmla="*/ 2140549 h 2455313"/>
              <a:gd name="connsiteX25" fmla="*/ 2509331 w 2758178"/>
              <a:gd name="connsiteY25" fmla="*/ 1932229 h 2455313"/>
              <a:gd name="connsiteX26" fmla="*/ 2756367 w 2758178"/>
              <a:gd name="connsiteY26" fmla="*/ 1718377 h 2455313"/>
              <a:gd name="connsiteX27" fmla="*/ 2611342 w 2758178"/>
              <a:gd name="connsiteY27" fmla="*/ 1619235 h 2455313"/>
              <a:gd name="connsiteX28" fmla="*/ 2425553 w 2758178"/>
              <a:gd name="connsiteY28" fmla="*/ 1397599 h 2455313"/>
              <a:gd name="connsiteX29" fmla="*/ 2370860 w 2758178"/>
              <a:gd name="connsiteY29" fmla="*/ 1257694 h 2455313"/>
              <a:gd name="connsiteX30" fmla="*/ 2241813 w 2758178"/>
              <a:gd name="connsiteY30" fmla="*/ 946340 h 2455313"/>
              <a:gd name="connsiteX31" fmla="*/ 2302650 w 2758178"/>
              <a:gd name="connsiteY31" fmla="*/ 395119 h 2455313"/>
              <a:gd name="connsiteX32" fmla="*/ 2338563 w 2758178"/>
              <a:gd name="connsiteY32" fmla="*/ 229319 h 2455313"/>
              <a:gd name="connsiteX33" fmla="*/ 2294928 w 2758178"/>
              <a:gd name="connsiteY33" fmla="*/ 149548 h 2455313"/>
              <a:gd name="connsiteX34" fmla="*/ 2268033 w 2758178"/>
              <a:gd name="connsiteY34" fmla="*/ 137323 h 2455313"/>
              <a:gd name="connsiteX35" fmla="*/ 2209355 w 2758178"/>
              <a:gd name="connsiteY35" fmla="*/ 88423 h 2455313"/>
              <a:gd name="connsiteX36" fmla="*/ 2192242 w 2758178"/>
              <a:gd name="connsiteY36" fmla="*/ 71310 h 2455313"/>
              <a:gd name="connsiteX37" fmla="*/ 2211801 w 2758178"/>
              <a:gd name="connsiteY37" fmla="*/ 29746 h 2455313"/>
              <a:gd name="connsiteX38" fmla="*/ 2187114 w 2758178"/>
              <a:gd name="connsiteY38" fmla="*/ 1126 h 2455313"/>
              <a:gd name="connsiteX39" fmla="*/ 2136008 w 2758178"/>
              <a:gd name="connsiteY39" fmla="*/ 68865 h 2455313"/>
              <a:gd name="connsiteX40" fmla="*/ 2077330 w 2758178"/>
              <a:gd name="connsiteY40" fmla="*/ 298688 h 2455313"/>
              <a:gd name="connsiteX41" fmla="*/ 1985327 w 2758178"/>
              <a:gd name="connsiteY41" fmla="*/ 439647 h 2455313"/>
              <a:gd name="connsiteX42" fmla="*/ 1893548 w 2758178"/>
              <a:gd name="connsiteY42" fmla="*/ 513903 h 2455313"/>
              <a:gd name="connsiteX43" fmla="*/ 1867790 w 2758178"/>
              <a:gd name="connsiteY43" fmla="*/ 516478 h 2455313"/>
              <a:gd name="connsiteX44" fmla="*/ 1834305 w 2758178"/>
              <a:gd name="connsiteY44" fmla="*/ 516478 h 2455313"/>
              <a:gd name="connsiteX45" fmla="*/ 1775062 w 2758178"/>
              <a:gd name="connsiteY45" fmla="*/ 488144 h 2455313"/>
              <a:gd name="connsiteX46" fmla="*/ 1780214 w 2758178"/>
              <a:gd name="connsiteY46" fmla="*/ 434053 h 2455313"/>
              <a:gd name="connsiteX47" fmla="*/ 1785366 w 2758178"/>
              <a:gd name="connsiteY47" fmla="*/ 395416 h 2455313"/>
              <a:gd name="connsiteX48" fmla="*/ 1713316 w 2758178"/>
              <a:gd name="connsiteY48" fmla="*/ 308240 h 2455313"/>
              <a:gd name="connsiteX49" fmla="*/ 1677183 w 2758178"/>
              <a:gd name="connsiteY49" fmla="*/ 300112 h 2455313"/>
              <a:gd name="connsiteX50" fmla="*/ 1543242 w 2758178"/>
              <a:gd name="connsiteY50" fmla="*/ 333597 h 2455313"/>
              <a:gd name="connsiteX51" fmla="*/ 1532939 w 2758178"/>
              <a:gd name="connsiteY51" fmla="*/ 354204 h 2455313"/>
              <a:gd name="connsiteX52" fmla="*/ 1517485 w 2758178"/>
              <a:gd name="connsiteY52" fmla="*/ 392840 h 2455313"/>
              <a:gd name="connsiteX53" fmla="*/ 1549178 w 2758178"/>
              <a:gd name="connsiteY53" fmla="*/ 438812 h 2455313"/>
              <a:gd name="connsiteX54" fmla="*/ 1558698 w 2758178"/>
              <a:gd name="connsiteY54" fmla="*/ 475266 h 2455313"/>
              <a:gd name="connsiteX55" fmla="*/ 1538091 w 2758178"/>
              <a:gd name="connsiteY55" fmla="*/ 503598 h 2455313"/>
              <a:gd name="connsiteX56" fmla="*/ 1478795 w 2758178"/>
              <a:gd name="connsiteY56" fmla="*/ 551812 h 2455313"/>
              <a:gd name="connsiteX57" fmla="*/ 1437636 w 2758178"/>
              <a:gd name="connsiteY57" fmla="*/ 622084 h 2455313"/>
              <a:gd name="connsiteX58" fmla="*/ 1407422 w 2758178"/>
              <a:gd name="connsiteY58" fmla="*/ 623861 h 2455313"/>
              <a:gd name="connsiteX59" fmla="*/ 1355211 w 2758178"/>
              <a:gd name="connsiteY59" fmla="*/ 647842 h 2455313"/>
              <a:gd name="connsiteX60" fmla="*/ 1334605 w 2758178"/>
              <a:gd name="connsiteY60" fmla="*/ 704510 h 2455313"/>
              <a:gd name="connsiteX61" fmla="*/ 1313999 w 2758178"/>
              <a:gd name="connsiteY61" fmla="*/ 696782 h 2455313"/>
              <a:gd name="connsiteX62" fmla="*/ 1272786 w 2758178"/>
              <a:gd name="connsiteY62" fmla="*/ 689054 h 2455313"/>
              <a:gd name="connsiteX63" fmla="*/ 1182634 w 2758178"/>
              <a:gd name="connsiteY63" fmla="*/ 689053 h 2455313"/>
              <a:gd name="connsiteX64" fmla="*/ 1130976 w 2758178"/>
              <a:gd name="connsiteY64" fmla="*/ 675395 h 2455313"/>
              <a:gd name="connsiteX65" fmla="*/ 1071876 w 2758178"/>
              <a:gd name="connsiteY65" fmla="*/ 652993 h 2455313"/>
              <a:gd name="connsiteX66" fmla="*/ 1102784 w 2758178"/>
              <a:gd name="connsiteY66" fmla="*/ 629811 h 2455313"/>
              <a:gd name="connsiteX67" fmla="*/ 1172332 w 2758178"/>
              <a:gd name="connsiteY67" fmla="*/ 642690 h 2455313"/>
              <a:gd name="connsiteX68" fmla="*/ 1177482 w 2758178"/>
              <a:gd name="connsiteY68" fmla="*/ 660720 h 2455313"/>
              <a:gd name="connsiteX69" fmla="*/ 1228998 w 2758178"/>
              <a:gd name="connsiteY69" fmla="*/ 671024 h 2455313"/>
              <a:gd name="connsiteX70" fmla="*/ 1292346 w 2758178"/>
              <a:gd name="connsiteY70" fmla="*/ 640245 h 2455313"/>
              <a:gd name="connsiteX71" fmla="*/ 1265058 w 2758178"/>
              <a:gd name="connsiteY71" fmla="*/ 609206 h 2455313"/>
              <a:gd name="connsiteX72" fmla="*/ 1326877 w 2758178"/>
              <a:gd name="connsiteY72" fmla="*/ 593751 h 2455313"/>
              <a:gd name="connsiteX73" fmla="*/ 1339023 w 2758178"/>
              <a:gd name="connsiteY73" fmla="*/ 564208 h 2455313"/>
              <a:gd name="connsiteX74" fmla="*/ 1362938 w 2758178"/>
              <a:gd name="connsiteY74" fmla="*/ 544811 h 2455313"/>
              <a:gd name="connsiteX75" fmla="*/ 1370666 w 2758178"/>
              <a:gd name="connsiteY75" fmla="*/ 511326 h 2455313"/>
              <a:gd name="connsiteX76" fmla="*/ 1411878 w 2758178"/>
              <a:gd name="connsiteY76" fmla="*/ 501023 h 2455313"/>
              <a:gd name="connsiteX77" fmla="*/ 1427333 w 2758178"/>
              <a:gd name="connsiteY77" fmla="*/ 470113 h 2455313"/>
              <a:gd name="connsiteX78" fmla="*/ 1414454 w 2758178"/>
              <a:gd name="connsiteY78" fmla="*/ 441780 h 2455313"/>
              <a:gd name="connsiteX79" fmla="*/ 1445363 w 2758178"/>
              <a:gd name="connsiteY79" fmla="*/ 397992 h 2455313"/>
              <a:gd name="connsiteX80" fmla="*/ 1453145 w 2758178"/>
              <a:gd name="connsiteY80" fmla="*/ 384672 h 2455313"/>
              <a:gd name="connsiteX81" fmla="*/ 1440211 w 2758178"/>
              <a:gd name="connsiteY81" fmla="*/ 351628 h 2455313"/>
              <a:gd name="connsiteX82" fmla="*/ 1294163 w 2758178"/>
              <a:gd name="connsiteY82" fmla="*/ 291336 h 2455313"/>
              <a:gd name="connsiteX83" fmla="*/ 1205816 w 2758178"/>
              <a:gd name="connsiteY83" fmla="*/ 292385 h 2455313"/>
              <a:gd name="connsiteX84" fmla="*/ 1024046 w 2758178"/>
              <a:gd name="connsiteY84" fmla="*/ 156072 h 2455313"/>
              <a:gd name="connsiteX85" fmla="*/ 901942 w 2758178"/>
              <a:gd name="connsiteY85" fmla="*/ 112375 h 2455313"/>
              <a:gd name="connsiteX86" fmla="*/ 907027 w 2758178"/>
              <a:gd name="connsiteY86" fmla="*/ 142992 h 2455313"/>
              <a:gd name="connsiteX87" fmla="*/ 878692 w 2758178"/>
              <a:gd name="connsiteY87" fmla="*/ 153294 h 2455313"/>
              <a:gd name="connsiteX88" fmla="*/ 858086 w 2758178"/>
              <a:gd name="connsiteY88" fmla="*/ 181627 h 2455313"/>
              <a:gd name="connsiteX89" fmla="*/ 870965 w 2758178"/>
              <a:gd name="connsiteY89" fmla="*/ 220263 h 2455313"/>
              <a:gd name="connsiteX90" fmla="*/ 948237 w 2758178"/>
              <a:gd name="connsiteY90" fmla="*/ 220263 h 2455313"/>
              <a:gd name="connsiteX91" fmla="*/ 971421 w 2758178"/>
              <a:gd name="connsiteY91" fmla="*/ 274355 h 2455313"/>
              <a:gd name="connsiteX92" fmla="*/ 1010057 w 2758178"/>
              <a:gd name="connsiteY92" fmla="*/ 305264 h 2455313"/>
              <a:gd name="connsiteX93" fmla="*/ 1038391 w 2758178"/>
              <a:gd name="connsiteY93" fmla="*/ 323295 h 2455313"/>
              <a:gd name="connsiteX94" fmla="*/ 1027025 w 2758178"/>
              <a:gd name="connsiteY94" fmla="*/ 373193 h 2455313"/>
              <a:gd name="connsiteX95" fmla="*/ 981694 w 2758178"/>
              <a:gd name="connsiteY95" fmla="*/ 386402 h 2455313"/>
              <a:gd name="connsiteX96" fmla="*/ 899374 w 2758178"/>
              <a:gd name="connsiteY96" fmla="*/ 313067 h 2455313"/>
              <a:gd name="connsiteX97" fmla="*/ 783260 w 2758178"/>
              <a:gd name="connsiteY97" fmla="*/ 282274 h 2455313"/>
              <a:gd name="connsiteX0" fmla="*/ 795446 w 2758178"/>
              <a:gd name="connsiteY0" fmla="*/ 365622 h 2455313"/>
              <a:gd name="connsiteX1" fmla="*/ 854663 w 2758178"/>
              <a:gd name="connsiteY1" fmla="*/ 422772 h 2455313"/>
              <a:gd name="connsiteX2" fmla="*/ 877996 w 2758178"/>
              <a:gd name="connsiteY2" fmla="*/ 549772 h 2455313"/>
              <a:gd name="connsiteX3" fmla="*/ 833546 w 2758178"/>
              <a:gd name="connsiteY3" fmla="*/ 600572 h 2455313"/>
              <a:gd name="connsiteX4" fmla="*/ 770046 w 2758178"/>
              <a:gd name="connsiteY4" fmla="*/ 664072 h 2455313"/>
              <a:gd name="connsiteX5" fmla="*/ 725596 w 2758178"/>
              <a:gd name="connsiteY5" fmla="*/ 873622 h 2455313"/>
              <a:gd name="connsiteX6" fmla="*/ 738296 w 2758178"/>
              <a:gd name="connsiteY6" fmla="*/ 1038722 h 2455313"/>
              <a:gd name="connsiteX7" fmla="*/ 890696 w 2758178"/>
              <a:gd name="connsiteY7" fmla="*/ 1197472 h 2455313"/>
              <a:gd name="connsiteX8" fmla="*/ 763696 w 2758178"/>
              <a:gd name="connsiteY8" fmla="*/ 1299072 h 2455313"/>
              <a:gd name="connsiteX9" fmla="*/ 477946 w 2758178"/>
              <a:gd name="connsiteY9" fmla="*/ 1337172 h 2455313"/>
              <a:gd name="connsiteX10" fmla="*/ 338246 w 2758178"/>
              <a:gd name="connsiteY10" fmla="*/ 1445122 h 2455313"/>
              <a:gd name="connsiteX11" fmla="*/ 306496 w 2758178"/>
              <a:gd name="connsiteY11" fmla="*/ 1495922 h 2455313"/>
              <a:gd name="connsiteX12" fmla="*/ 293796 w 2758178"/>
              <a:gd name="connsiteY12" fmla="*/ 1597522 h 2455313"/>
              <a:gd name="connsiteX13" fmla="*/ 306496 w 2758178"/>
              <a:gd name="connsiteY13" fmla="*/ 1661022 h 2455313"/>
              <a:gd name="connsiteX14" fmla="*/ 810 w 2758178"/>
              <a:gd name="connsiteY14" fmla="*/ 2011601 h 2455313"/>
              <a:gd name="connsiteX15" fmla="*/ 219220 w 2758178"/>
              <a:gd name="connsiteY15" fmla="*/ 2151745 h 2455313"/>
              <a:gd name="connsiteX16" fmla="*/ 284197 w 2758178"/>
              <a:gd name="connsiteY16" fmla="*/ 2226467 h 2455313"/>
              <a:gd name="connsiteX17" fmla="*/ 261750 w 2758178"/>
              <a:gd name="connsiteY17" fmla="*/ 2324966 h 2455313"/>
              <a:gd name="connsiteX18" fmla="*/ 566846 w 2758178"/>
              <a:gd name="connsiteY18" fmla="*/ 2264272 h 2455313"/>
              <a:gd name="connsiteX19" fmla="*/ 801796 w 2758178"/>
              <a:gd name="connsiteY19" fmla="*/ 2321422 h 2455313"/>
              <a:gd name="connsiteX20" fmla="*/ 1335196 w 2758178"/>
              <a:gd name="connsiteY20" fmla="*/ 2454772 h 2455313"/>
              <a:gd name="connsiteX21" fmla="*/ 1794650 w 2758178"/>
              <a:gd name="connsiteY21" fmla="*/ 2365053 h 2455313"/>
              <a:gd name="connsiteX22" fmla="*/ 1950531 w 2758178"/>
              <a:gd name="connsiteY22" fmla="*/ 2279635 h 2455313"/>
              <a:gd name="connsiteX23" fmla="*/ 2157214 w 2758178"/>
              <a:gd name="connsiteY23" fmla="*/ 2204869 h 2455313"/>
              <a:gd name="connsiteX24" fmla="*/ 2274586 w 2758178"/>
              <a:gd name="connsiteY24" fmla="*/ 2044685 h 2455313"/>
              <a:gd name="connsiteX25" fmla="*/ 2509331 w 2758178"/>
              <a:gd name="connsiteY25" fmla="*/ 1932229 h 2455313"/>
              <a:gd name="connsiteX26" fmla="*/ 2756367 w 2758178"/>
              <a:gd name="connsiteY26" fmla="*/ 1718377 h 2455313"/>
              <a:gd name="connsiteX27" fmla="*/ 2611342 w 2758178"/>
              <a:gd name="connsiteY27" fmla="*/ 1619235 h 2455313"/>
              <a:gd name="connsiteX28" fmla="*/ 2425553 w 2758178"/>
              <a:gd name="connsiteY28" fmla="*/ 1397599 h 2455313"/>
              <a:gd name="connsiteX29" fmla="*/ 2370860 w 2758178"/>
              <a:gd name="connsiteY29" fmla="*/ 1257694 h 2455313"/>
              <a:gd name="connsiteX30" fmla="*/ 2241813 w 2758178"/>
              <a:gd name="connsiteY30" fmla="*/ 946340 h 2455313"/>
              <a:gd name="connsiteX31" fmla="*/ 2302650 w 2758178"/>
              <a:gd name="connsiteY31" fmla="*/ 395119 h 2455313"/>
              <a:gd name="connsiteX32" fmla="*/ 2338563 w 2758178"/>
              <a:gd name="connsiteY32" fmla="*/ 229319 h 2455313"/>
              <a:gd name="connsiteX33" fmla="*/ 2294928 w 2758178"/>
              <a:gd name="connsiteY33" fmla="*/ 149548 h 2455313"/>
              <a:gd name="connsiteX34" fmla="*/ 2268033 w 2758178"/>
              <a:gd name="connsiteY34" fmla="*/ 137323 h 2455313"/>
              <a:gd name="connsiteX35" fmla="*/ 2209355 w 2758178"/>
              <a:gd name="connsiteY35" fmla="*/ 88423 h 2455313"/>
              <a:gd name="connsiteX36" fmla="*/ 2192242 w 2758178"/>
              <a:gd name="connsiteY36" fmla="*/ 71310 h 2455313"/>
              <a:gd name="connsiteX37" fmla="*/ 2211801 w 2758178"/>
              <a:gd name="connsiteY37" fmla="*/ 29746 h 2455313"/>
              <a:gd name="connsiteX38" fmla="*/ 2187114 w 2758178"/>
              <a:gd name="connsiteY38" fmla="*/ 1126 h 2455313"/>
              <a:gd name="connsiteX39" fmla="*/ 2136008 w 2758178"/>
              <a:gd name="connsiteY39" fmla="*/ 68865 h 2455313"/>
              <a:gd name="connsiteX40" fmla="*/ 2077330 w 2758178"/>
              <a:gd name="connsiteY40" fmla="*/ 298688 h 2455313"/>
              <a:gd name="connsiteX41" fmla="*/ 1985327 w 2758178"/>
              <a:gd name="connsiteY41" fmla="*/ 439647 h 2455313"/>
              <a:gd name="connsiteX42" fmla="*/ 1893548 w 2758178"/>
              <a:gd name="connsiteY42" fmla="*/ 513903 h 2455313"/>
              <a:gd name="connsiteX43" fmla="*/ 1867790 w 2758178"/>
              <a:gd name="connsiteY43" fmla="*/ 516478 h 2455313"/>
              <a:gd name="connsiteX44" fmla="*/ 1834305 w 2758178"/>
              <a:gd name="connsiteY44" fmla="*/ 516478 h 2455313"/>
              <a:gd name="connsiteX45" fmla="*/ 1775062 w 2758178"/>
              <a:gd name="connsiteY45" fmla="*/ 488144 h 2455313"/>
              <a:gd name="connsiteX46" fmla="*/ 1780214 w 2758178"/>
              <a:gd name="connsiteY46" fmla="*/ 434053 h 2455313"/>
              <a:gd name="connsiteX47" fmla="*/ 1785366 w 2758178"/>
              <a:gd name="connsiteY47" fmla="*/ 395416 h 2455313"/>
              <a:gd name="connsiteX48" fmla="*/ 1713316 w 2758178"/>
              <a:gd name="connsiteY48" fmla="*/ 308240 h 2455313"/>
              <a:gd name="connsiteX49" fmla="*/ 1677183 w 2758178"/>
              <a:gd name="connsiteY49" fmla="*/ 300112 h 2455313"/>
              <a:gd name="connsiteX50" fmla="*/ 1543242 w 2758178"/>
              <a:gd name="connsiteY50" fmla="*/ 333597 h 2455313"/>
              <a:gd name="connsiteX51" fmla="*/ 1532939 w 2758178"/>
              <a:gd name="connsiteY51" fmla="*/ 354204 h 2455313"/>
              <a:gd name="connsiteX52" fmla="*/ 1517485 w 2758178"/>
              <a:gd name="connsiteY52" fmla="*/ 392840 h 2455313"/>
              <a:gd name="connsiteX53" fmla="*/ 1549178 w 2758178"/>
              <a:gd name="connsiteY53" fmla="*/ 438812 h 2455313"/>
              <a:gd name="connsiteX54" fmla="*/ 1558698 w 2758178"/>
              <a:gd name="connsiteY54" fmla="*/ 475266 h 2455313"/>
              <a:gd name="connsiteX55" fmla="*/ 1538091 w 2758178"/>
              <a:gd name="connsiteY55" fmla="*/ 503598 h 2455313"/>
              <a:gd name="connsiteX56" fmla="*/ 1478795 w 2758178"/>
              <a:gd name="connsiteY56" fmla="*/ 551812 h 2455313"/>
              <a:gd name="connsiteX57" fmla="*/ 1437636 w 2758178"/>
              <a:gd name="connsiteY57" fmla="*/ 622084 h 2455313"/>
              <a:gd name="connsiteX58" fmla="*/ 1407422 w 2758178"/>
              <a:gd name="connsiteY58" fmla="*/ 623861 h 2455313"/>
              <a:gd name="connsiteX59" fmla="*/ 1355211 w 2758178"/>
              <a:gd name="connsiteY59" fmla="*/ 647842 h 2455313"/>
              <a:gd name="connsiteX60" fmla="*/ 1334605 w 2758178"/>
              <a:gd name="connsiteY60" fmla="*/ 704510 h 2455313"/>
              <a:gd name="connsiteX61" fmla="*/ 1313999 w 2758178"/>
              <a:gd name="connsiteY61" fmla="*/ 696782 h 2455313"/>
              <a:gd name="connsiteX62" fmla="*/ 1272786 w 2758178"/>
              <a:gd name="connsiteY62" fmla="*/ 689054 h 2455313"/>
              <a:gd name="connsiteX63" fmla="*/ 1182634 w 2758178"/>
              <a:gd name="connsiteY63" fmla="*/ 689053 h 2455313"/>
              <a:gd name="connsiteX64" fmla="*/ 1130976 w 2758178"/>
              <a:gd name="connsiteY64" fmla="*/ 675395 h 2455313"/>
              <a:gd name="connsiteX65" fmla="*/ 1071876 w 2758178"/>
              <a:gd name="connsiteY65" fmla="*/ 652993 h 2455313"/>
              <a:gd name="connsiteX66" fmla="*/ 1102784 w 2758178"/>
              <a:gd name="connsiteY66" fmla="*/ 629811 h 2455313"/>
              <a:gd name="connsiteX67" fmla="*/ 1172332 w 2758178"/>
              <a:gd name="connsiteY67" fmla="*/ 642690 h 2455313"/>
              <a:gd name="connsiteX68" fmla="*/ 1177482 w 2758178"/>
              <a:gd name="connsiteY68" fmla="*/ 660720 h 2455313"/>
              <a:gd name="connsiteX69" fmla="*/ 1228998 w 2758178"/>
              <a:gd name="connsiteY69" fmla="*/ 671024 h 2455313"/>
              <a:gd name="connsiteX70" fmla="*/ 1292346 w 2758178"/>
              <a:gd name="connsiteY70" fmla="*/ 640245 h 2455313"/>
              <a:gd name="connsiteX71" fmla="*/ 1265058 w 2758178"/>
              <a:gd name="connsiteY71" fmla="*/ 609206 h 2455313"/>
              <a:gd name="connsiteX72" fmla="*/ 1326877 w 2758178"/>
              <a:gd name="connsiteY72" fmla="*/ 593751 h 2455313"/>
              <a:gd name="connsiteX73" fmla="*/ 1339023 w 2758178"/>
              <a:gd name="connsiteY73" fmla="*/ 564208 h 2455313"/>
              <a:gd name="connsiteX74" fmla="*/ 1362938 w 2758178"/>
              <a:gd name="connsiteY74" fmla="*/ 544811 h 2455313"/>
              <a:gd name="connsiteX75" fmla="*/ 1370666 w 2758178"/>
              <a:gd name="connsiteY75" fmla="*/ 511326 h 2455313"/>
              <a:gd name="connsiteX76" fmla="*/ 1411878 w 2758178"/>
              <a:gd name="connsiteY76" fmla="*/ 501023 h 2455313"/>
              <a:gd name="connsiteX77" fmla="*/ 1427333 w 2758178"/>
              <a:gd name="connsiteY77" fmla="*/ 470113 h 2455313"/>
              <a:gd name="connsiteX78" fmla="*/ 1414454 w 2758178"/>
              <a:gd name="connsiteY78" fmla="*/ 441780 h 2455313"/>
              <a:gd name="connsiteX79" fmla="*/ 1445363 w 2758178"/>
              <a:gd name="connsiteY79" fmla="*/ 397992 h 2455313"/>
              <a:gd name="connsiteX80" fmla="*/ 1453145 w 2758178"/>
              <a:gd name="connsiteY80" fmla="*/ 384672 h 2455313"/>
              <a:gd name="connsiteX81" fmla="*/ 1440211 w 2758178"/>
              <a:gd name="connsiteY81" fmla="*/ 351628 h 2455313"/>
              <a:gd name="connsiteX82" fmla="*/ 1294163 w 2758178"/>
              <a:gd name="connsiteY82" fmla="*/ 291336 h 2455313"/>
              <a:gd name="connsiteX83" fmla="*/ 1205816 w 2758178"/>
              <a:gd name="connsiteY83" fmla="*/ 292385 h 2455313"/>
              <a:gd name="connsiteX84" fmla="*/ 1024046 w 2758178"/>
              <a:gd name="connsiteY84" fmla="*/ 156072 h 2455313"/>
              <a:gd name="connsiteX85" fmla="*/ 901942 w 2758178"/>
              <a:gd name="connsiteY85" fmla="*/ 112375 h 2455313"/>
              <a:gd name="connsiteX86" fmla="*/ 907027 w 2758178"/>
              <a:gd name="connsiteY86" fmla="*/ 142992 h 2455313"/>
              <a:gd name="connsiteX87" fmla="*/ 878692 w 2758178"/>
              <a:gd name="connsiteY87" fmla="*/ 153294 h 2455313"/>
              <a:gd name="connsiteX88" fmla="*/ 858086 w 2758178"/>
              <a:gd name="connsiteY88" fmla="*/ 181627 h 2455313"/>
              <a:gd name="connsiteX89" fmla="*/ 870965 w 2758178"/>
              <a:gd name="connsiteY89" fmla="*/ 220263 h 2455313"/>
              <a:gd name="connsiteX90" fmla="*/ 948237 w 2758178"/>
              <a:gd name="connsiteY90" fmla="*/ 220263 h 2455313"/>
              <a:gd name="connsiteX91" fmla="*/ 971421 w 2758178"/>
              <a:gd name="connsiteY91" fmla="*/ 274355 h 2455313"/>
              <a:gd name="connsiteX92" fmla="*/ 1010057 w 2758178"/>
              <a:gd name="connsiteY92" fmla="*/ 305264 h 2455313"/>
              <a:gd name="connsiteX93" fmla="*/ 1038391 w 2758178"/>
              <a:gd name="connsiteY93" fmla="*/ 323295 h 2455313"/>
              <a:gd name="connsiteX94" fmla="*/ 1027025 w 2758178"/>
              <a:gd name="connsiteY94" fmla="*/ 373193 h 2455313"/>
              <a:gd name="connsiteX95" fmla="*/ 981694 w 2758178"/>
              <a:gd name="connsiteY95" fmla="*/ 386402 h 2455313"/>
              <a:gd name="connsiteX96" fmla="*/ 899374 w 2758178"/>
              <a:gd name="connsiteY96" fmla="*/ 313067 h 2455313"/>
              <a:gd name="connsiteX97" fmla="*/ 783260 w 2758178"/>
              <a:gd name="connsiteY97" fmla="*/ 282274 h 2455313"/>
              <a:gd name="connsiteX0" fmla="*/ 795446 w 2756387"/>
              <a:gd name="connsiteY0" fmla="*/ 365622 h 2455313"/>
              <a:gd name="connsiteX1" fmla="*/ 854663 w 2756387"/>
              <a:gd name="connsiteY1" fmla="*/ 422772 h 2455313"/>
              <a:gd name="connsiteX2" fmla="*/ 877996 w 2756387"/>
              <a:gd name="connsiteY2" fmla="*/ 549772 h 2455313"/>
              <a:gd name="connsiteX3" fmla="*/ 833546 w 2756387"/>
              <a:gd name="connsiteY3" fmla="*/ 600572 h 2455313"/>
              <a:gd name="connsiteX4" fmla="*/ 770046 w 2756387"/>
              <a:gd name="connsiteY4" fmla="*/ 664072 h 2455313"/>
              <a:gd name="connsiteX5" fmla="*/ 725596 w 2756387"/>
              <a:gd name="connsiteY5" fmla="*/ 873622 h 2455313"/>
              <a:gd name="connsiteX6" fmla="*/ 738296 w 2756387"/>
              <a:gd name="connsiteY6" fmla="*/ 1038722 h 2455313"/>
              <a:gd name="connsiteX7" fmla="*/ 890696 w 2756387"/>
              <a:gd name="connsiteY7" fmla="*/ 1197472 h 2455313"/>
              <a:gd name="connsiteX8" fmla="*/ 763696 w 2756387"/>
              <a:gd name="connsiteY8" fmla="*/ 1299072 h 2455313"/>
              <a:gd name="connsiteX9" fmla="*/ 477946 w 2756387"/>
              <a:gd name="connsiteY9" fmla="*/ 1337172 h 2455313"/>
              <a:gd name="connsiteX10" fmla="*/ 338246 w 2756387"/>
              <a:gd name="connsiteY10" fmla="*/ 1445122 h 2455313"/>
              <a:gd name="connsiteX11" fmla="*/ 306496 w 2756387"/>
              <a:gd name="connsiteY11" fmla="*/ 1495922 h 2455313"/>
              <a:gd name="connsiteX12" fmla="*/ 293796 w 2756387"/>
              <a:gd name="connsiteY12" fmla="*/ 1597522 h 2455313"/>
              <a:gd name="connsiteX13" fmla="*/ 306496 w 2756387"/>
              <a:gd name="connsiteY13" fmla="*/ 1661022 h 2455313"/>
              <a:gd name="connsiteX14" fmla="*/ 810 w 2756387"/>
              <a:gd name="connsiteY14" fmla="*/ 2011601 h 2455313"/>
              <a:gd name="connsiteX15" fmla="*/ 219220 w 2756387"/>
              <a:gd name="connsiteY15" fmla="*/ 2151745 h 2455313"/>
              <a:gd name="connsiteX16" fmla="*/ 284197 w 2756387"/>
              <a:gd name="connsiteY16" fmla="*/ 2226467 h 2455313"/>
              <a:gd name="connsiteX17" fmla="*/ 261750 w 2756387"/>
              <a:gd name="connsiteY17" fmla="*/ 2324966 h 2455313"/>
              <a:gd name="connsiteX18" fmla="*/ 566846 w 2756387"/>
              <a:gd name="connsiteY18" fmla="*/ 2264272 h 2455313"/>
              <a:gd name="connsiteX19" fmla="*/ 801796 w 2756387"/>
              <a:gd name="connsiteY19" fmla="*/ 2321422 h 2455313"/>
              <a:gd name="connsiteX20" fmla="*/ 1335196 w 2756387"/>
              <a:gd name="connsiteY20" fmla="*/ 2454772 h 2455313"/>
              <a:gd name="connsiteX21" fmla="*/ 1794650 w 2756387"/>
              <a:gd name="connsiteY21" fmla="*/ 2365053 h 2455313"/>
              <a:gd name="connsiteX22" fmla="*/ 1950531 w 2756387"/>
              <a:gd name="connsiteY22" fmla="*/ 2279635 h 2455313"/>
              <a:gd name="connsiteX23" fmla="*/ 2157214 w 2756387"/>
              <a:gd name="connsiteY23" fmla="*/ 2204869 h 2455313"/>
              <a:gd name="connsiteX24" fmla="*/ 2274586 w 2756387"/>
              <a:gd name="connsiteY24" fmla="*/ 2044685 h 2455313"/>
              <a:gd name="connsiteX25" fmla="*/ 2509331 w 2756387"/>
              <a:gd name="connsiteY25" fmla="*/ 1932229 h 2455313"/>
              <a:gd name="connsiteX26" fmla="*/ 2756367 w 2756387"/>
              <a:gd name="connsiteY26" fmla="*/ 1718377 h 2455313"/>
              <a:gd name="connsiteX27" fmla="*/ 2522851 w 2756387"/>
              <a:gd name="connsiteY27" fmla="*/ 1582364 h 2455313"/>
              <a:gd name="connsiteX28" fmla="*/ 2425553 w 2756387"/>
              <a:gd name="connsiteY28" fmla="*/ 1397599 h 2455313"/>
              <a:gd name="connsiteX29" fmla="*/ 2370860 w 2756387"/>
              <a:gd name="connsiteY29" fmla="*/ 1257694 h 2455313"/>
              <a:gd name="connsiteX30" fmla="*/ 2241813 w 2756387"/>
              <a:gd name="connsiteY30" fmla="*/ 946340 h 2455313"/>
              <a:gd name="connsiteX31" fmla="*/ 2302650 w 2756387"/>
              <a:gd name="connsiteY31" fmla="*/ 395119 h 2455313"/>
              <a:gd name="connsiteX32" fmla="*/ 2338563 w 2756387"/>
              <a:gd name="connsiteY32" fmla="*/ 229319 h 2455313"/>
              <a:gd name="connsiteX33" fmla="*/ 2294928 w 2756387"/>
              <a:gd name="connsiteY33" fmla="*/ 149548 h 2455313"/>
              <a:gd name="connsiteX34" fmla="*/ 2268033 w 2756387"/>
              <a:gd name="connsiteY34" fmla="*/ 137323 h 2455313"/>
              <a:gd name="connsiteX35" fmla="*/ 2209355 w 2756387"/>
              <a:gd name="connsiteY35" fmla="*/ 88423 h 2455313"/>
              <a:gd name="connsiteX36" fmla="*/ 2192242 w 2756387"/>
              <a:gd name="connsiteY36" fmla="*/ 71310 h 2455313"/>
              <a:gd name="connsiteX37" fmla="*/ 2211801 w 2756387"/>
              <a:gd name="connsiteY37" fmla="*/ 29746 h 2455313"/>
              <a:gd name="connsiteX38" fmla="*/ 2187114 w 2756387"/>
              <a:gd name="connsiteY38" fmla="*/ 1126 h 2455313"/>
              <a:gd name="connsiteX39" fmla="*/ 2136008 w 2756387"/>
              <a:gd name="connsiteY39" fmla="*/ 68865 h 2455313"/>
              <a:gd name="connsiteX40" fmla="*/ 2077330 w 2756387"/>
              <a:gd name="connsiteY40" fmla="*/ 298688 h 2455313"/>
              <a:gd name="connsiteX41" fmla="*/ 1985327 w 2756387"/>
              <a:gd name="connsiteY41" fmla="*/ 439647 h 2455313"/>
              <a:gd name="connsiteX42" fmla="*/ 1893548 w 2756387"/>
              <a:gd name="connsiteY42" fmla="*/ 513903 h 2455313"/>
              <a:gd name="connsiteX43" fmla="*/ 1867790 w 2756387"/>
              <a:gd name="connsiteY43" fmla="*/ 516478 h 2455313"/>
              <a:gd name="connsiteX44" fmla="*/ 1834305 w 2756387"/>
              <a:gd name="connsiteY44" fmla="*/ 516478 h 2455313"/>
              <a:gd name="connsiteX45" fmla="*/ 1775062 w 2756387"/>
              <a:gd name="connsiteY45" fmla="*/ 488144 h 2455313"/>
              <a:gd name="connsiteX46" fmla="*/ 1780214 w 2756387"/>
              <a:gd name="connsiteY46" fmla="*/ 434053 h 2455313"/>
              <a:gd name="connsiteX47" fmla="*/ 1785366 w 2756387"/>
              <a:gd name="connsiteY47" fmla="*/ 395416 h 2455313"/>
              <a:gd name="connsiteX48" fmla="*/ 1713316 w 2756387"/>
              <a:gd name="connsiteY48" fmla="*/ 308240 h 2455313"/>
              <a:gd name="connsiteX49" fmla="*/ 1677183 w 2756387"/>
              <a:gd name="connsiteY49" fmla="*/ 300112 h 2455313"/>
              <a:gd name="connsiteX50" fmla="*/ 1543242 w 2756387"/>
              <a:gd name="connsiteY50" fmla="*/ 333597 h 2455313"/>
              <a:gd name="connsiteX51" fmla="*/ 1532939 w 2756387"/>
              <a:gd name="connsiteY51" fmla="*/ 354204 h 2455313"/>
              <a:gd name="connsiteX52" fmla="*/ 1517485 w 2756387"/>
              <a:gd name="connsiteY52" fmla="*/ 392840 h 2455313"/>
              <a:gd name="connsiteX53" fmla="*/ 1549178 w 2756387"/>
              <a:gd name="connsiteY53" fmla="*/ 438812 h 2455313"/>
              <a:gd name="connsiteX54" fmla="*/ 1558698 w 2756387"/>
              <a:gd name="connsiteY54" fmla="*/ 475266 h 2455313"/>
              <a:gd name="connsiteX55" fmla="*/ 1538091 w 2756387"/>
              <a:gd name="connsiteY55" fmla="*/ 503598 h 2455313"/>
              <a:gd name="connsiteX56" fmla="*/ 1478795 w 2756387"/>
              <a:gd name="connsiteY56" fmla="*/ 551812 h 2455313"/>
              <a:gd name="connsiteX57" fmla="*/ 1437636 w 2756387"/>
              <a:gd name="connsiteY57" fmla="*/ 622084 h 2455313"/>
              <a:gd name="connsiteX58" fmla="*/ 1407422 w 2756387"/>
              <a:gd name="connsiteY58" fmla="*/ 623861 h 2455313"/>
              <a:gd name="connsiteX59" fmla="*/ 1355211 w 2756387"/>
              <a:gd name="connsiteY59" fmla="*/ 647842 h 2455313"/>
              <a:gd name="connsiteX60" fmla="*/ 1334605 w 2756387"/>
              <a:gd name="connsiteY60" fmla="*/ 704510 h 2455313"/>
              <a:gd name="connsiteX61" fmla="*/ 1313999 w 2756387"/>
              <a:gd name="connsiteY61" fmla="*/ 696782 h 2455313"/>
              <a:gd name="connsiteX62" fmla="*/ 1272786 w 2756387"/>
              <a:gd name="connsiteY62" fmla="*/ 689054 h 2455313"/>
              <a:gd name="connsiteX63" fmla="*/ 1182634 w 2756387"/>
              <a:gd name="connsiteY63" fmla="*/ 689053 h 2455313"/>
              <a:gd name="connsiteX64" fmla="*/ 1130976 w 2756387"/>
              <a:gd name="connsiteY64" fmla="*/ 675395 h 2455313"/>
              <a:gd name="connsiteX65" fmla="*/ 1071876 w 2756387"/>
              <a:gd name="connsiteY65" fmla="*/ 652993 h 2455313"/>
              <a:gd name="connsiteX66" fmla="*/ 1102784 w 2756387"/>
              <a:gd name="connsiteY66" fmla="*/ 629811 h 2455313"/>
              <a:gd name="connsiteX67" fmla="*/ 1172332 w 2756387"/>
              <a:gd name="connsiteY67" fmla="*/ 642690 h 2455313"/>
              <a:gd name="connsiteX68" fmla="*/ 1177482 w 2756387"/>
              <a:gd name="connsiteY68" fmla="*/ 660720 h 2455313"/>
              <a:gd name="connsiteX69" fmla="*/ 1228998 w 2756387"/>
              <a:gd name="connsiteY69" fmla="*/ 671024 h 2455313"/>
              <a:gd name="connsiteX70" fmla="*/ 1292346 w 2756387"/>
              <a:gd name="connsiteY70" fmla="*/ 640245 h 2455313"/>
              <a:gd name="connsiteX71" fmla="*/ 1265058 w 2756387"/>
              <a:gd name="connsiteY71" fmla="*/ 609206 h 2455313"/>
              <a:gd name="connsiteX72" fmla="*/ 1326877 w 2756387"/>
              <a:gd name="connsiteY72" fmla="*/ 593751 h 2455313"/>
              <a:gd name="connsiteX73" fmla="*/ 1339023 w 2756387"/>
              <a:gd name="connsiteY73" fmla="*/ 564208 h 2455313"/>
              <a:gd name="connsiteX74" fmla="*/ 1362938 w 2756387"/>
              <a:gd name="connsiteY74" fmla="*/ 544811 h 2455313"/>
              <a:gd name="connsiteX75" fmla="*/ 1370666 w 2756387"/>
              <a:gd name="connsiteY75" fmla="*/ 511326 h 2455313"/>
              <a:gd name="connsiteX76" fmla="*/ 1411878 w 2756387"/>
              <a:gd name="connsiteY76" fmla="*/ 501023 h 2455313"/>
              <a:gd name="connsiteX77" fmla="*/ 1427333 w 2756387"/>
              <a:gd name="connsiteY77" fmla="*/ 470113 h 2455313"/>
              <a:gd name="connsiteX78" fmla="*/ 1414454 w 2756387"/>
              <a:gd name="connsiteY78" fmla="*/ 441780 h 2455313"/>
              <a:gd name="connsiteX79" fmla="*/ 1445363 w 2756387"/>
              <a:gd name="connsiteY79" fmla="*/ 397992 h 2455313"/>
              <a:gd name="connsiteX80" fmla="*/ 1453145 w 2756387"/>
              <a:gd name="connsiteY80" fmla="*/ 384672 h 2455313"/>
              <a:gd name="connsiteX81" fmla="*/ 1440211 w 2756387"/>
              <a:gd name="connsiteY81" fmla="*/ 351628 h 2455313"/>
              <a:gd name="connsiteX82" fmla="*/ 1294163 w 2756387"/>
              <a:gd name="connsiteY82" fmla="*/ 291336 h 2455313"/>
              <a:gd name="connsiteX83" fmla="*/ 1205816 w 2756387"/>
              <a:gd name="connsiteY83" fmla="*/ 292385 h 2455313"/>
              <a:gd name="connsiteX84" fmla="*/ 1024046 w 2756387"/>
              <a:gd name="connsiteY84" fmla="*/ 156072 h 2455313"/>
              <a:gd name="connsiteX85" fmla="*/ 901942 w 2756387"/>
              <a:gd name="connsiteY85" fmla="*/ 112375 h 2455313"/>
              <a:gd name="connsiteX86" fmla="*/ 907027 w 2756387"/>
              <a:gd name="connsiteY86" fmla="*/ 142992 h 2455313"/>
              <a:gd name="connsiteX87" fmla="*/ 878692 w 2756387"/>
              <a:gd name="connsiteY87" fmla="*/ 153294 h 2455313"/>
              <a:gd name="connsiteX88" fmla="*/ 858086 w 2756387"/>
              <a:gd name="connsiteY88" fmla="*/ 181627 h 2455313"/>
              <a:gd name="connsiteX89" fmla="*/ 870965 w 2756387"/>
              <a:gd name="connsiteY89" fmla="*/ 220263 h 2455313"/>
              <a:gd name="connsiteX90" fmla="*/ 948237 w 2756387"/>
              <a:gd name="connsiteY90" fmla="*/ 220263 h 2455313"/>
              <a:gd name="connsiteX91" fmla="*/ 971421 w 2756387"/>
              <a:gd name="connsiteY91" fmla="*/ 274355 h 2455313"/>
              <a:gd name="connsiteX92" fmla="*/ 1010057 w 2756387"/>
              <a:gd name="connsiteY92" fmla="*/ 305264 h 2455313"/>
              <a:gd name="connsiteX93" fmla="*/ 1038391 w 2756387"/>
              <a:gd name="connsiteY93" fmla="*/ 323295 h 2455313"/>
              <a:gd name="connsiteX94" fmla="*/ 1027025 w 2756387"/>
              <a:gd name="connsiteY94" fmla="*/ 373193 h 2455313"/>
              <a:gd name="connsiteX95" fmla="*/ 981694 w 2756387"/>
              <a:gd name="connsiteY95" fmla="*/ 386402 h 2455313"/>
              <a:gd name="connsiteX96" fmla="*/ 899374 w 2756387"/>
              <a:gd name="connsiteY96" fmla="*/ 313067 h 2455313"/>
              <a:gd name="connsiteX97" fmla="*/ 783260 w 2756387"/>
              <a:gd name="connsiteY97" fmla="*/ 282274 h 2455313"/>
              <a:gd name="connsiteX0" fmla="*/ 795446 w 2682656"/>
              <a:gd name="connsiteY0" fmla="*/ 365622 h 2455313"/>
              <a:gd name="connsiteX1" fmla="*/ 854663 w 2682656"/>
              <a:gd name="connsiteY1" fmla="*/ 422772 h 2455313"/>
              <a:gd name="connsiteX2" fmla="*/ 877996 w 2682656"/>
              <a:gd name="connsiteY2" fmla="*/ 549772 h 2455313"/>
              <a:gd name="connsiteX3" fmla="*/ 833546 w 2682656"/>
              <a:gd name="connsiteY3" fmla="*/ 600572 h 2455313"/>
              <a:gd name="connsiteX4" fmla="*/ 770046 w 2682656"/>
              <a:gd name="connsiteY4" fmla="*/ 664072 h 2455313"/>
              <a:gd name="connsiteX5" fmla="*/ 725596 w 2682656"/>
              <a:gd name="connsiteY5" fmla="*/ 873622 h 2455313"/>
              <a:gd name="connsiteX6" fmla="*/ 738296 w 2682656"/>
              <a:gd name="connsiteY6" fmla="*/ 1038722 h 2455313"/>
              <a:gd name="connsiteX7" fmla="*/ 890696 w 2682656"/>
              <a:gd name="connsiteY7" fmla="*/ 1197472 h 2455313"/>
              <a:gd name="connsiteX8" fmla="*/ 763696 w 2682656"/>
              <a:gd name="connsiteY8" fmla="*/ 1299072 h 2455313"/>
              <a:gd name="connsiteX9" fmla="*/ 477946 w 2682656"/>
              <a:gd name="connsiteY9" fmla="*/ 1337172 h 2455313"/>
              <a:gd name="connsiteX10" fmla="*/ 338246 w 2682656"/>
              <a:gd name="connsiteY10" fmla="*/ 1445122 h 2455313"/>
              <a:gd name="connsiteX11" fmla="*/ 306496 w 2682656"/>
              <a:gd name="connsiteY11" fmla="*/ 1495922 h 2455313"/>
              <a:gd name="connsiteX12" fmla="*/ 293796 w 2682656"/>
              <a:gd name="connsiteY12" fmla="*/ 1597522 h 2455313"/>
              <a:gd name="connsiteX13" fmla="*/ 306496 w 2682656"/>
              <a:gd name="connsiteY13" fmla="*/ 1661022 h 2455313"/>
              <a:gd name="connsiteX14" fmla="*/ 810 w 2682656"/>
              <a:gd name="connsiteY14" fmla="*/ 2011601 h 2455313"/>
              <a:gd name="connsiteX15" fmla="*/ 219220 w 2682656"/>
              <a:gd name="connsiteY15" fmla="*/ 2151745 h 2455313"/>
              <a:gd name="connsiteX16" fmla="*/ 284197 w 2682656"/>
              <a:gd name="connsiteY16" fmla="*/ 2226467 h 2455313"/>
              <a:gd name="connsiteX17" fmla="*/ 261750 w 2682656"/>
              <a:gd name="connsiteY17" fmla="*/ 2324966 h 2455313"/>
              <a:gd name="connsiteX18" fmla="*/ 566846 w 2682656"/>
              <a:gd name="connsiteY18" fmla="*/ 2264272 h 2455313"/>
              <a:gd name="connsiteX19" fmla="*/ 801796 w 2682656"/>
              <a:gd name="connsiteY19" fmla="*/ 2321422 h 2455313"/>
              <a:gd name="connsiteX20" fmla="*/ 1335196 w 2682656"/>
              <a:gd name="connsiteY20" fmla="*/ 2454772 h 2455313"/>
              <a:gd name="connsiteX21" fmla="*/ 1794650 w 2682656"/>
              <a:gd name="connsiteY21" fmla="*/ 2365053 h 2455313"/>
              <a:gd name="connsiteX22" fmla="*/ 1950531 w 2682656"/>
              <a:gd name="connsiteY22" fmla="*/ 2279635 h 2455313"/>
              <a:gd name="connsiteX23" fmla="*/ 2157214 w 2682656"/>
              <a:gd name="connsiteY23" fmla="*/ 2204869 h 2455313"/>
              <a:gd name="connsiteX24" fmla="*/ 2274586 w 2682656"/>
              <a:gd name="connsiteY24" fmla="*/ 2044685 h 2455313"/>
              <a:gd name="connsiteX25" fmla="*/ 2509331 w 2682656"/>
              <a:gd name="connsiteY25" fmla="*/ 1932229 h 2455313"/>
              <a:gd name="connsiteX26" fmla="*/ 2682625 w 2682656"/>
              <a:gd name="connsiteY26" fmla="*/ 1718377 h 2455313"/>
              <a:gd name="connsiteX27" fmla="*/ 2522851 w 2682656"/>
              <a:gd name="connsiteY27" fmla="*/ 1582364 h 2455313"/>
              <a:gd name="connsiteX28" fmla="*/ 2425553 w 2682656"/>
              <a:gd name="connsiteY28" fmla="*/ 1397599 h 2455313"/>
              <a:gd name="connsiteX29" fmla="*/ 2370860 w 2682656"/>
              <a:gd name="connsiteY29" fmla="*/ 1257694 h 2455313"/>
              <a:gd name="connsiteX30" fmla="*/ 2241813 w 2682656"/>
              <a:gd name="connsiteY30" fmla="*/ 946340 h 2455313"/>
              <a:gd name="connsiteX31" fmla="*/ 2302650 w 2682656"/>
              <a:gd name="connsiteY31" fmla="*/ 395119 h 2455313"/>
              <a:gd name="connsiteX32" fmla="*/ 2338563 w 2682656"/>
              <a:gd name="connsiteY32" fmla="*/ 229319 h 2455313"/>
              <a:gd name="connsiteX33" fmla="*/ 2294928 w 2682656"/>
              <a:gd name="connsiteY33" fmla="*/ 149548 h 2455313"/>
              <a:gd name="connsiteX34" fmla="*/ 2268033 w 2682656"/>
              <a:gd name="connsiteY34" fmla="*/ 137323 h 2455313"/>
              <a:gd name="connsiteX35" fmla="*/ 2209355 w 2682656"/>
              <a:gd name="connsiteY35" fmla="*/ 88423 h 2455313"/>
              <a:gd name="connsiteX36" fmla="*/ 2192242 w 2682656"/>
              <a:gd name="connsiteY36" fmla="*/ 71310 h 2455313"/>
              <a:gd name="connsiteX37" fmla="*/ 2211801 w 2682656"/>
              <a:gd name="connsiteY37" fmla="*/ 29746 h 2455313"/>
              <a:gd name="connsiteX38" fmla="*/ 2187114 w 2682656"/>
              <a:gd name="connsiteY38" fmla="*/ 1126 h 2455313"/>
              <a:gd name="connsiteX39" fmla="*/ 2136008 w 2682656"/>
              <a:gd name="connsiteY39" fmla="*/ 68865 h 2455313"/>
              <a:gd name="connsiteX40" fmla="*/ 2077330 w 2682656"/>
              <a:gd name="connsiteY40" fmla="*/ 298688 h 2455313"/>
              <a:gd name="connsiteX41" fmla="*/ 1985327 w 2682656"/>
              <a:gd name="connsiteY41" fmla="*/ 439647 h 2455313"/>
              <a:gd name="connsiteX42" fmla="*/ 1893548 w 2682656"/>
              <a:gd name="connsiteY42" fmla="*/ 513903 h 2455313"/>
              <a:gd name="connsiteX43" fmla="*/ 1867790 w 2682656"/>
              <a:gd name="connsiteY43" fmla="*/ 516478 h 2455313"/>
              <a:gd name="connsiteX44" fmla="*/ 1834305 w 2682656"/>
              <a:gd name="connsiteY44" fmla="*/ 516478 h 2455313"/>
              <a:gd name="connsiteX45" fmla="*/ 1775062 w 2682656"/>
              <a:gd name="connsiteY45" fmla="*/ 488144 h 2455313"/>
              <a:gd name="connsiteX46" fmla="*/ 1780214 w 2682656"/>
              <a:gd name="connsiteY46" fmla="*/ 434053 h 2455313"/>
              <a:gd name="connsiteX47" fmla="*/ 1785366 w 2682656"/>
              <a:gd name="connsiteY47" fmla="*/ 395416 h 2455313"/>
              <a:gd name="connsiteX48" fmla="*/ 1713316 w 2682656"/>
              <a:gd name="connsiteY48" fmla="*/ 308240 h 2455313"/>
              <a:gd name="connsiteX49" fmla="*/ 1677183 w 2682656"/>
              <a:gd name="connsiteY49" fmla="*/ 300112 h 2455313"/>
              <a:gd name="connsiteX50" fmla="*/ 1543242 w 2682656"/>
              <a:gd name="connsiteY50" fmla="*/ 333597 h 2455313"/>
              <a:gd name="connsiteX51" fmla="*/ 1532939 w 2682656"/>
              <a:gd name="connsiteY51" fmla="*/ 354204 h 2455313"/>
              <a:gd name="connsiteX52" fmla="*/ 1517485 w 2682656"/>
              <a:gd name="connsiteY52" fmla="*/ 392840 h 2455313"/>
              <a:gd name="connsiteX53" fmla="*/ 1549178 w 2682656"/>
              <a:gd name="connsiteY53" fmla="*/ 438812 h 2455313"/>
              <a:gd name="connsiteX54" fmla="*/ 1558698 w 2682656"/>
              <a:gd name="connsiteY54" fmla="*/ 475266 h 2455313"/>
              <a:gd name="connsiteX55" fmla="*/ 1538091 w 2682656"/>
              <a:gd name="connsiteY55" fmla="*/ 503598 h 2455313"/>
              <a:gd name="connsiteX56" fmla="*/ 1478795 w 2682656"/>
              <a:gd name="connsiteY56" fmla="*/ 551812 h 2455313"/>
              <a:gd name="connsiteX57" fmla="*/ 1437636 w 2682656"/>
              <a:gd name="connsiteY57" fmla="*/ 622084 h 2455313"/>
              <a:gd name="connsiteX58" fmla="*/ 1407422 w 2682656"/>
              <a:gd name="connsiteY58" fmla="*/ 623861 h 2455313"/>
              <a:gd name="connsiteX59" fmla="*/ 1355211 w 2682656"/>
              <a:gd name="connsiteY59" fmla="*/ 647842 h 2455313"/>
              <a:gd name="connsiteX60" fmla="*/ 1334605 w 2682656"/>
              <a:gd name="connsiteY60" fmla="*/ 704510 h 2455313"/>
              <a:gd name="connsiteX61" fmla="*/ 1313999 w 2682656"/>
              <a:gd name="connsiteY61" fmla="*/ 696782 h 2455313"/>
              <a:gd name="connsiteX62" fmla="*/ 1272786 w 2682656"/>
              <a:gd name="connsiteY62" fmla="*/ 689054 h 2455313"/>
              <a:gd name="connsiteX63" fmla="*/ 1182634 w 2682656"/>
              <a:gd name="connsiteY63" fmla="*/ 689053 h 2455313"/>
              <a:gd name="connsiteX64" fmla="*/ 1130976 w 2682656"/>
              <a:gd name="connsiteY64" fmla="*/ 675395 h 2455313"/>
              <a:gd name="connsiteX65" fmla="*/ 1071876 w 2682656"/>
              <a:gd name="connsiteY65" fmla="*/ 652993 h 2455313"/>
              <a:gd name="connsiteX66" fmla="*/ 1102784 w 2682656"/>
              <a:gd name="connsiteY66" fmla="*/ 629811 h 2455313"/>
              <a:gd name="connsiteX67" fmla="*/ 1172332 w 2682656"/>
              <a:gd name="connsiteY67" fmla="*/ 642690 h 2455313"/>
              <a:gd name="connsiteX68" fmla="*/ 1177482 w 2682656"/>
              <a:gd name="connsiteY68" fmla="*/ 660720 h 2455313"/>
              <a:gd name="connsiteX69" fmla="*/ 1228998 w 2682656"/>
              <a:gd name="connsiteY69" fmla="*/ 671024 h 2455313"/>
              <a:gd name="connsiteX70" fmla="*/ 1292346 w 2682656"/>
              <a:gd name="connsiteY70" fmla="*/ 640245 h 2455313"/>
              <a:gd name="connsiteX71" fmla="*/ 1265058 w 2682656"/>
              <a:gd name="connsiteY71" fmla="*/ 609206 h 2455313"/>
              <a:gd name="connsiteX72" fmla="*/ 1326877 w 2682656"/>
              <a:gd name="connsiteY72" fmla="*/ 593751 h 2455313"/>
              <a:gd name="connsiteX73" fmla="*/ 1339023 w 2682656"/>
              <a:gd name="connsiteY73" fmla="*/ 564208 h 2455313"/>
              <a:gd name="connsiteX74" fmla="*/ 1362938 w 2682656"/>
              <a:gd name="connsiteY74" fmla="*/ 544811 h 2455313"/>
              <a:gd name="connsiteX75" fmla="*/ 1370666 w 2682656"/>
              <a:gd name="connsiteY75" fmla="*/ 511326 h 2455313"/>
              <a:gd name="connsiteX76" fmla="*/ 1411878 w 2682656"/>
              <a:gd name="connsiteY76" fmla="*/ 501023 h 2455313"/>
              <a:gd name="connsiteX77" fmla="*/ 1427333 w 2682656"/>
              <a:gd name="connsiteY77" fmla="*/ 470113 h 2455313"/>
              <a:gd name="connsiteX78" fmla="*/ 1414454 w 2682656"/>
              <a:gd name="connsiteY78" fmla="*/ 441780 h 2455313"/>
              <a:gd name="connsiteX79" fmla="*/ 1445363 w 2682656"/>
              <a:gd name="connsiteY79" fmla="*/ 397992 h 2455313"/>
              <a:gd name="connsiteX80" fmla="*/ 1453145 w 2682656"/>
              <a:gd name="connsiteY80" fmla="*/ 384672 h 2455313"/>
              <a:gd name="connsiteX81" fmla="*/ 1440211 w 2682656"/>
              <a:gd name="connsiteY81" fmla="*/ 351628 h 2455313"/>
              <a:gd name="connsiteX82" fmla="*/ 1294163 w 2682656"/>
              <a:gd name="connsiteY82" fmla="*/ 291336 h 2455313"/>
              <a:gd name="connsiteX83" fmla="*/ 1205816 w 2682656"/>
              <a:gd name="connsiteY83" fmla="*/ 292385 h 2455313"/>
              <a:gd name="connsiteX84" fmla="*/ 1024046 w 2682656"/>
              <a:gd name="connsiteY84" fmla="*/ 156072 h 2455313"/>
              <a:gd name="connsiteX85" fmla="*/ 901942 w 2682656"/>
              <a:gd name="connsiteY85" fmla="*/ 112375 h 2455313"/>
              <a:gd name="connsiteX86" fmla="*/ 907027 w 2682656"/>
              <a:gd name="connsiteY86" fmla="*/ 142992 h 2455313"/>
              <a:gd name="connsiteX87" fmla="*/ 878692 w 2682656"/>
              <a:gd name="connsiteY87" fmla="*/ 153294 h 2455313"/>
              <a:gd name="connsiteX88" fmla="*/ 858086 w 2682656"/>
              <a:gd name="connsiteY88" fmla="*/ 181627 h 2455313"/>
              <a:gd name="connsiteX89" fmla="*/ 870965 w 2682656"/>
              <a:gd name="connsiteY89" fmla="*/ 220263 h 2455313"/>
              <a:gd name="connsiteX90" fmla="*/ 948237 w 2682656"/>
              <a:gd name="connsiteY90" fmla="*/ 220263 h 2455313"/>
              <a:gd name="connsiteX91" fmla="*/ 971421 w 2682656"/>
              <a:gd name="connsiteY91" fmla="*/ 274355 h 2455313"/>
              <a:gd name="connsiteX92" fmla="*/ 1010057 w 2682656"/>
              <a:gd name="connsiteY92" fmla="*/ 305264 h 2455313"/>
              <a:gd name="connsiteX93" fmla="*/ 1038391 w 2682656"/>
              <a:gd name="connsiteY93" fmla="*/ 323295 h 2455313"/>
              <a:gd name="connsiteX94" fmla="*/ 1027025 w 2682656"/>
              <a:gd name="connsiteY94" fmla="*/ 373193 h 2455313"/>
              <a:gd name="connsiteX95" fmla="*/ 981694 w 2682656"/>
              <a:gd name="connsiteY95" fmla="*/ 386402 h 2455313"/>
              <a:gd name="connsiteX96" fmla="*/ 899374 w 2682656"/>
              <a:gd name="connsiteY96" fmla="*/ 313067 h 2455313"/>
              <a:gd name="connsiteX97" fmla="*/ 783260 w 2682656"/>
              <a:gd name="connsiteY97" fmla="*/ 282274 h 2455313"/>
              <a:gd name="connsiteX0" fmla="*/ 795446 w 2682758"/>
              <a:gd name="connsiteY0" fmla="*/ 365622 h 2455313"/>
              <a:gd name="connsiteX1" fmla="*/ 854663 w 2682758"/>
              <a:gd name="connsiteY1" fmla="*/ 422772 h 2455313"/>
              <a:gd name="connsiteX2" fmla="*/ 877996 w 2682758"/>
              <a:gd name="connsiteY2" fmla="*/ 549772 h 2455313"/>
              <a:gd name="connsiteX3" fmla="*/ 833546 w 2682758"/>
              <a:gd name="connsiteY3" fmla="*/ 600572 h 2455313"/>
              <a:gd name="connsiteX4" fmla="*/ 770046 w 2682758"/>
              <a:gd name="connsiteY4" fmla="*/ 664072 h 2455313"/>
              <a:gd name="connsiteX5" fmla="*/ 725596 w 2682758"/>
              <a:gd name="connsiteY5" fmla="*/ 873622 h 2455313"/>
              <a:gd name="connsiteX6" fmla="*/ 738296 w 2682758"/>
              <a:gd name="connsiteY6" fmla="*/ 1038722 h 2455313"/>
              <a:gd name="connsiteX7" fmla="*/ 890696 w 2682758"/>
              <a:gd name="connsiteY7" fmla="*/ 1197472 h 2455313"/>
              <a:gd name="connsiteX8" fmla="*/ 763696 w 2682758"/>
              <a:gd name="connsiteY8" fmla="*/ 1299072 h 2455313"/>
              <a:gd name="connsiteX9" fmla="*/ 477946 w 2682758"/>
              <a:gd name="connsiteY9" fmla="*/ 1337172 h 2455313"/>
              <a:gd name="connsiteX10" fmla="*/ 338246 w 2682758"/>
              <a:gd name="connsiteY10" fmla="*/ 1445122 h 2455313"/>
              <a:gd name="connsiteX11" fmla="*/ 306496 w 2682758"/>
              <a:gd name="connsiteY11" fmla="*/ 1495922 h 2455313"/>
              <a:gd name="connsiteX12" fmla="*/ 293796 w 2682758"/>
              <a:gd name="connsiteY12" fmla="*/ 1597522 h 2455313"/>
              <a:gd name="connsiteX13" fmla="*/ 306496 w 2682758"/>
              <a:gd name="connsiteY13" fmla="*/ 1661022 h 2455313"/>
              <a:gd name="connsiteX14" fmla="*/ 810 w 2682758"/>
              <a:gd name="connsiteY14" fmla="*/ 2011601 h 2455313"/>
              <a:gd name="connsiteX15" fmla="*/ 219220 w 2682758"/>
              <a:gd name="connsiteY15" fmla="*/ 2151745 h 2455313"/>
              <a:gd name="connsiteX16" fmla="*/ 284197 w 2682758"/>
              <a:gd name="connsiteY16" fmla="*/ 2226467 h 2455313"/>
              <a:gd name="connsiteX17" fmla="*/ 261750 w 2682758"/>
              <a:gd name="connsiteY17" fmla="*/ 2324966 h 2455313"/>
              <a:gd name="connsiteX18" fmla="*/ 566846 w 2682758"/>
              <a:gd name="connsiteY18" fmla="*/ 2264272 h 2455313"/>
              <a:gd name="connsiteX19" fmla="*/ 801796 w 2682758"/>
              <a:gd name="connsiteY19" fmla="*/ 2321422 h 2455313"/>
              <a:gd name="connsiteX20" fmla="*/ 1335196 w 2682758"/>
              <a:gd name="connsiteY20" fmla="*/ 2454772 h 2455313"/>
              <a:gd name="connsiteX21" fmla="*/ 1794650 w 2682758"/>
              <a:gd name="connsiteY21" fmla="*/ 2365053 h 2455313"/>
              <a:gd name="connsiteX22" fmla="*/ 1950531 w 2682758"/>
              <a:gd name="connsiteY22" fmla="*/ 2279635 h 2455313"/>
              <a:gd name="connsiteX23" fmla="*/ 2157214 w 2682758"/>
              <a:gd name="connsiteY23" fmla="*/ 2204869 h 2455313"/>
              <a:gd name="connsiteX24" fmla="*/ 2274586 w 2682758"/>
              <a:gd name="connsiteY24" fmla="*/ 2044685 h 2455313"/>
              <a:gd name="connsiteX25" fmla="*/ 2494582 w 2682758"/>
              <a:gd name="connsiteY25" fmla="*/ 1932229 h 2455313"/>
              <a:gd name="connsiteX26" fmla="*/ 2682625 w 2682758"/>
              <a:gd name="connsiteY26" fmla="*/ 1718377 h 2455313"/>
              <a:gd name="connsiteX27" fmla="*/ 2522851 w 2682758"/>
              <a:gd name="connsiteY27" fmla="*/ 1582364 h 2455313"/>
              <a:gd name="connsiteX28" fmla="*/ 2425553 w 2682758"/>
              <a:gd name="connsiteY28" fmla="*/ 1397599 h 2455313"/>
              <a:gd name="connsiteX29" fmla="*/ 2370860 w 2682758"/>
              <a:gd name="connsiteY29" fmla="*/ 1257694 h 2455313"/>
              <a:gd name="connsiteX30" fmla="*/ 2241813 w 2682758"/>
              <a:gd name="connsiteY30" fmla="*/ 946340 h 2455313"/>
              <a:gd name="connsiteX31" fmla="*/ 2302650 w 2682758"/>
              <a:gd name="connsiteY31" fmla="*/ 395119 h 2455313"/>
              <a:gd name="connsiteX32" fmla="*/ 2338563 w 2682758"/>
              <a:gd name="connsiteY32" fmla="*/ 229319 h 2455313"/>
              <a:gd name="connsiteX33" fmla="*/ 2294928 w 2682758"/>
              <a:gd name="connsiteY33" fmla="*/ 149548 h 2455313"/>
              <a:gd name="connsiteX34" fmla="*/ 2268033 w 2682758"/>
              <a:gd name="connsiteY34" fmla="*/ 137323 h 2455313"/>
              <a:gd name="connsiteX35" fmla="*/ 2209355 w 2682758"/>
              <a:gd name="connsiteY35" fmla="*/ 88423 h 2455313"/>
              <a:gd name="connsiteX36" fmla="*/ 2192242 w 2682758"/>
              <a:gd name="connsiteY36" fmla="*/ 71310 h 2455313"/>
              <a:gd name="connsiteX37" fmla="*/ 2211801 w 2682758"/>
              <a:gd name="connsiteY37" fmla="*/ 29746 h 2455313"/>
              <a:gd name="connsiteX38" fmla="*/ 2187114 w 2682758"/>
              <a:gd name="connsiteY38" fmla="*/ 1126 h 2455313"/>
              <a:gd name="connsiteX39" fmla="*/ 2136008 w 2682758"/>
              <a:gd name="connsiteY39" fmla="*/ 68865 h 2455313"/>
              <a:gd name="connsiteX40" fmla="*/ 2077330 w 2682758"/>
              <a:gd name="connsiteY40" fmla="*/ 298688 h 2455313"/>
              <a:gd name="connsiteX41" fmla="*/ 1985327 w 2682758"/>
              <a:gd name="connsiteY41" fmla="*/ 439647 h 2455313"/>
              <a:gd name="connsiteX42" fmla="*/ 1893548 w 2682758"/>
              <a:gd name="connsiteY42" fmla="*/ 513903 h 2455313"/>
              <a:gd name="connsiteX43" fmla="*/ 1867790 w 2682758"/>
              <a:gd name="connsiteY43" fmla="*/ 516478 h 2455313"/>
              <a:gd name="connsiteX44" fmla="*/ 1834305 w 2682758"/>
              <a:gd name="connsiteY44" fmla="*/ 516478 h 2455313"/>
              <a:gd name="connsiteX45" fmla="*/ 1775062 w 2682758"/>
              <a:gd name="connsiteY45" fmla="*/ 488144 h 2455313"/>
              <a:gd name="connsiteX46" fmla="*/ 1780214 w 2682758"/>
              <a:gd name="connsiteY46" fmla="*/ 434053 h 2455313"/>
              <a:gd name="connsiteX47" fmla="*/ 1785366 w 2682758"/>
              <a:gd name="connsiteY47" fmla="*/ 395416 h 2455313"/>
              <a:gd name="connsiteX48" fmla="*/ 1713316 w 2682758"/>
              <a:gd name="connsiteY48" fmla="*/ 308240 h 2455313"/>
              <a:gd name="connsiteX49" fmla="*/ 1677183 w 2682758"/>
              <a:gd name="connsiteY49" fmla="*/ 300112 h 2455313"/>
              <a:gd name="connsiteX50" fmla="*/ 1543242 w 2682758"/>
              <a:gd name="connsiteY50" fmla="*/ 333597 h 2455313"/>
              <a:gd name="connsiteX51" fmla="*/ 1532939 w 2682758"/>
              <a:gd name="connsiteY51" fmla="*/ 354204 h 2455313"/>
              <a:gd name="connsiteX52" fmla="*/ 1517485 w 2682758"/>
              <a:gd name="connsiteY52" fmla="*/ 392840 h 2455313"/>
              <a:gd name="connsiteX53" fmla="*/ 1549178 w 2682758"/>
              <a:gd name="connsiteY53" fmla="*/ 438812 h 2455313"/>
              <a:gd name="connsiteX54" fmla="*/ 1558698 w 2682758"/>
              <a:gd name="connsiteY54" fmla="*/ 475266 h 2455313"/>
              <a:gd name="connsiteX55" fmla="*/ 1538091 w 2682758"/>
              <a:gd name="connsiteY55" fmla="*/ 503598 h 2455313"/>
              <a:gd name="connsiteX56" fmla="*/ 1478795 w 2682758"/>
              <a:gd name="connsiteY56" fmla="*/ 551812 h 2455313"/>
              <a:gd name="connsiteX57" fmla="*/ 1437636 w 2682758"/>
              <a:gd name="connsiteY57" fmla="*/ 622084 h 2455313"/>
              <a:gd name="connsiteX58" fmla="*/ 1407422 w 2682758"/>
              <a:gd name="connsiteY58" fmla="*/ 623861 h 2455313"/>
              <a:gd name="connsiteX59" fmla="*/ 1355211 w 2682758"/>
              <a:gd name="connsiteY59" fmla="*/ 647842 h 2455313"/>
              <a:gd name="connsiteX60" fmla="*/ 1334605 w 2682758"/>
              <a:gd name="connsiteY60" fmla="*/ 704510 h 2455313"/>
              <a:gd name="connsiteX61" fmla="*/ 1313999 w 2682758"/>
              <a:gd name="connsiteY61" fmla="*/ 696782 h 2455313"/>
              <a:gd name="connsiteX62" fmla="*/ 1272786 w 2682758"/>
              <a:gd name="connsiteY62" fmla="*/ 689054 h 2455313"/>
              <a:gd name="connsiteX63" fmla="*/ 1182634 w 2682758"/>
              <a:gd name="connsiteY63" fmla="*/ 689053 h 2455313"/>
              <a:gd name="connsiteX64" fmla="*/ 1130976 w 2682758"/>
              <a:gd name="connsiteY64" fmla="*/ 675395 h 2455313"/>
              <a:gd name="connsiteX65" fmla="*/ 1071876 w 2682758"/>
              <a:gd name="connsiteY65" fmla="*/ 652993 h 2455313"/>
              <a:gd name="connsiteX66" fmla="*/ 1102784 w 2682758"/>
              <a:gd name="connsiteY66" fmla="*/ 629811 h 2455313"/>
              <a:gd name="connsiteX67" fmla="*/ 1172332 w 2682758"/>
              <a:gd name="connsiteY67" fmla="*/ 642690 h 2455313"/>
              <a:gd name="connsiteX68" fmla="*/ 1177482 w 2682758"/>
              <a:gd name="connsiteY68" fmla="*/ 660720 h 2455313"/>
              <a:gd name="connsiteX69" fmla="*/ 1228998 w 2682758"/>
              <a:gd name="connsiteY69" fmla="*/ 671024 h 2455313"/>
              <a:gd name="connsiteX70" fmla="*/ 1292346 w 2682758"/>
              <a:gd name="connsiteY70" fmla="*/ 640245 h 2455313"/>
              <a:gd name="connsiteX71" fmla="*/ 1265058 w 2682758"/>
              <a:gd name="connsiteY71" fmla="*/ 609206 h 2455313"/>
              <a:gd name="connsiteX72" fmla="*/ 1326877 w 2682758"/>
              <a:gd name="connsiteY72" fmla="*/ 593751 h 2455313"/>
              <a:gd name="connsiteX73" fmla="*/ 1339023 w 2682758"/>
              <a:gd name="connsiteY73" fmla="*/ 564208 h 2455313"/>
              <a:gd name="connsiteX74" fmla="*/ 1362938 w 2682758"/>
              <a:gd name="connsiteY74" fmla="*/ 544811 h 2455313"/>
              <a:gd name="connsiteX75" fmla="*/ 1370666 w 2682758"/>
              <a:gd name="connsiteY75" fmla="*/ 511326 h 2455313"/>
              <a:gd name="connsiteX76" fmla="*/ 1411878 w 2682758"/>
              <a:gd name="connsiteY76" fmla="*/ 501023 h 2455313"/>
              <a:gd name="connsiteX77" fmla="*/ 1427333 w 2682758"/>
              <a:gd name="connsiteY77" fmla="*/ 470113 h 2455313"/>
              <a:gd name="connsiteX78" fmla="*/ 1414454 w 2682758"/>
              <a:gd name="connsiteY78" fmla="*/ 441780 h 2455313"/>
              <a:gd name="connsiteX79" fmla="*/ 1445363 w 2682758"/>
              <a:gd name="connsiteY79" fmla="*/ 397992 h 2455313"/>
              <a:gd name="connsiteX80" fmla="*/ 1453145 w 2682758"/>
              <a:gd name="connsiteY80" fmla="*/ 384672 h 2455313"/>
              <a:gd name="connsiteX81" fmla="*/ 1440211 w 2682758"/>
              <a:gd name="connsiteY81" fmla="*/ 351628 h 2455313"/>
              <a:gd name="connsiteX82" fmla="*/ 1294163 w 2682758"/>
              <a:gd name="connsiteY82" fmla="*/ 291336 h 2455313"/>
              <a:gd name="connsiteX83" fmla="*/ 1205816 w 2682758"/>
              <a:gd name="connsiteY83" fmla="*/ 292385 h 2455313"/>
              <a:gd name="connsiteX84" fmla="*/ 1024046 w 2682758"/>
              <a:gd name="connsiteY84" fmla="*/ 156072 h 2455313"/>
              <a:gd name="connsiteX85" fmla="*/ 901942 w 2682758"/>
              <a:gd name="connsiteY85" fmla="*/ 112375 h 2455313"/>
              <a:gd name="connsiteX86" fmla="*/ 907027 w 2682758"/>
              <a:gd name="connsiteY86" fmla="*/ 142992 h 2455313"/>
              <a:gd name="connsiteX87" fmla="*/ 878692 w 2682758"/>
              <a:gd name="connsiteY87" fmla="*/ 153294 h 2455313"/>
              <a:gd name="connsiteX88" fmla="*/ 858086 w 2682758"/>
              <a:gd name="connsiteY88" fmla="*/ 181627 h 2455313"/>
              <a:gd name="connsiteX89" fmla="*/ 870965 w 2682758"/>
              <a:gd name="connsiteY89" fmla="*/ 220263 h 2455313"/>
              <a:gd name="connsiteX90" fmla="*/ 948237 w 2682758"/>
              <a:gd name="connsiteY90" fmla="*/ 220263 h 2455313"/>
              <a:gd name="connsiteX91" fmla="*/ 971421 w 2682758"/>
              <a:gd name="connsiteY91" fmla="*/ 274355 h 2455313"/>
              <a:gd name="connsiteX92" fmla="*/ 1010057 w 2682758"/>
              <a:gd name="connsiteY92" fmla="*/ 305264 h 2455313"/>
              <a:gd name="connsiteX93" fmla="*/ 1038391 w 2682758"/>
              <a:gd name="connsiteY93" fmla="*/ 323295 h 2455313"/>
              <a:gd name="connsiteX94" fmla="*/ 1027025 w 2682758"/>
              <a:gd name="connsiteY94" fmla="*/ 373193 h 2455313"/>
              <a:gd name="connsiteX95" fmla="*/ 981694 w 2682758"/>
              <a:gd name="connsiteY95" fmla="*/ 386402 h 2455313"/>
              <a:gd name="connsiteX96" fmla="*/ 899374 w 2682758"/>
              <a:gd name="connsiteY96" fmla="*/ 313067 h 2455313"/>
              <a:gd name="connsiteX97" fmla="*/ 783260 w 2682758"/>
              <a:gd name="connsiteY97" fmla="*/ 282274 h 2455313"/>
              <a:gd name="connsiteX0" fmla="*/ 795446 w 2683420"/>
              <a:gd name="connsiteY0" fmla="*/ 365622 h 2455313"/>
              <a:gd name="connsiteX1" fmla="*/ 854663 w 2683420"/>
              <a:gd name="connsiteY1" fmla="*/ 422772 h 2455313"/>
              <a:gd name="connsiteX2" fmla="*/ 877996 w 2683420"/>
              <a:gd name="connsiteY2" fmla="*/ 549772 h 2455313"/>
              <a:gd name="connsiteX3" fmla="*/ 833546 w 2683420"/>
              <a:gd name="connsiteY3" fmla="*/ 600572 h 2455313"/>
              <a:gd name="connsiteX4" fmla="*/ 770046 w 2683420"/>
              <a:gd name="connsiteY4" fmla="*/ 664072 h 2455313"/>
              <a:gd name="connsiteX5" fmla="*/ 725596 w 2683420"/>
              <a:gd name="connsiteY5" fmla="*/ 873622 h 2455313"/>
              <a:gd name="connsiteX6" fmla="*/ 738296 w 2683420"/>
              <a:gd name="connsiteY6" fmla="*/ 1038722 h 2455313"/>
              <a:gd name="connsiteX7" fmla="*/ 890696 w 2683420"/>
              <a:gd name="connsiteY7" fmla="*/ 1197472 h 2455313"/>
              <a:gd name="connsiteX8" fmla="*/ 763696 w 2683420"/>
              <a:gd name="connsiteY8" fmla="*/ 1299072 h 2455313"/>
              <a:gd name="connsiteX9" fmla="*/ 477946 w 2683420"/>
              <a:gd name="connsiteY9" fmla="*/ 1337172 h 2455313"/>
              <a:gd name="connsiteX10" fmla="*/ 338246 w 2683420"/>
              <a:gd name="connsiteY10" fmla="*/ 1445122 h 2455313"/>
              <a:gd name="connsiteX11" fmla="*/ 306496 w 2683420"/>
              <a:gd name="connsiteY11" fmla="*/ 1495922 h 2455313"/>
              <a:gd name="connsiteX12" fmla="*/ 293796 w 2683420"/>
              <a:gd name="connsiteY12" fmla="*/ 1597522 h 2455313"/>
              <a:gd name="connsiteX13" fmla="*/ 306496 w 2683420"/>
              <a:gd name="connsiteY13" fmla="*/ 1661022 h 2455313"/>
              <a:gd name="connsiteX14" fmla="*/ 810 w 2683420"/>
              <a:gd name="connsiteY14" fmla="*/ 2011601 h 2455313"/>
              <a:gd name="connsiteX15" fmla="*/ 219220 w 2683420"/>
              <a:gd name="connsiteY15" fmla="*/ 2151745 h 2455313"/>
              <a:gd name="connsiteX16" fmla="*/ 284197 w 2683420"/>
              <a:gd name="connsiteY16" fmla="*/ 2226467 h 2455313"/>
              <a:gd name="connsiteX17" fmla="*/ 261750 w 2683420"/>
              <a:gd name="connsiteY17" fmla="*/ 2324966 h 2455313"/>
              <a:gd name="connsiteX18" fmla="*/ 566846 w 2683420"/>
              <a:gd name="connsiteY18" fmla="*/ 2264272 h 2455313"/>
              <a:gd name="connsiteX19" fmla="*/ 801796 w 2683420"/>
              <a:gd name="connsiteY19" fmla="*/ 2321422 h 2455313"/>
              <a:gd name="connsiteX20" fmla="*/ 1335196 w 2683420"/>
              <a:gd name="connsiteY20" fmla="*/ 2454772 h 2455313"/>
              <a:gd name="connsiteX21" fmla="*/ 1794650 w 2683420"/>
              <a:gd name="connsiteY21" fmla="*/ 2365053 h 2455313"/>
              <a:gd name="connsiteX22" fmla="*/ 1950531 w 2683420"/>
              <a:gd name="connsiteY22" fmla="*/ 2279635 h 2455313"/>
              <a:gd name="connsiteX23" fmla="*/ 2157214 w 2683420"/>
              <a:gd name="connsiteY23" fmla="*/ 2204869 h 2455313"/>
              <a:gd name="connsiteX24" fmla="*/ 2274586 w 2683420"/>
              <a:gd name="connsiteY24" fmla="*/ 2044685 h 2455313"/>
              <a:gd name="connsiteX25" fmla="*/ 2450337 w 2683420"/>
              <a:gd name="connsiteY25" fmla="*/ 1887984 h 2455313"/>
              <a:gd name="connsiteX26" fmla="*/ 2682625 w 2683420"/>
              <a:gd name="connsiteY26" fmla="*/ 1718377 h 2455313"/>
              <a:gd name="connsiteX27" fmla="*/ 2522851 w 2683420"/>
              <a:gd name="connsiteY27" fmla="*/ 1582364 h 2455313"/>
              <a:gd name="connsiteX28" fmla="*/ 2425553 w 2683420"/>
              <a:gd name="connsiteY28" fmla="*/ 1397599 h 2455313"/>
              <a:gd name="connsiteX29" fmla="*/ 2370860 w 2683420"/>
              <a:gd name="connsiteY29" fmla="*/ 1257694 h 2455313"/>
              <a:gd name="connsiteX30" fmla="*/ 2241813 w 2683420"/>
              <a:gd name="connsiteY30" fmla="*/ 946340 h 2455313"/>
              <a:gd name="connsiteX31" fmla="*/ 2302650 w 2683420"/>
              <a:gd name="connsiteY31" fmla="*/ 395119 h 2455313"/>
              <a:gd name="connsiteX32" fmla="*/ 2338563 w 2683420"/>
              <a:gd name="connsiteY32" fmla="*/ 229319 h 2455313"/>
              <a:gd name="connsiteX33" fmla="*/ 2294928 w 2683420"/>
              <a:gd name="connsiteY33" fmla="*/ 149548 h 2455313"/>
              <a:gd name="connsiteX34" fmla="*/ 2268033 w 2683420"/>
              <a:gd name="connsiteY34" fmla="*/ 137323 h 2455313"/>
              <a:gd name="connsiteX35" fmla="*/ 2209355 w 2683420"/>
              <a:gd name="connsiteY35" fmla="*/ 88423 h 2455313"/>
              <a:gd name="connsiteX36" fmla="*/ 2192242 w 2683420"/>
              <a:gd name="connsiteY36" fmla="*/ 71310 h 2455313"/>
              <a:gd name="connsiteX37" fmla="*/ 2211801 w 2683420"/>
              <a:gd name="connsiteY37" fmla="*/ 29746 h 2455313"/>
              <a:gd name="connsiteX38" fmla="*/ 2187114 w 2683420"/>
              <a:gd name="connsiteY38" fmla="*/ 1126 h 2455313"/>
              <a:gd name="connsiteX39" fmla="*/ 2136008 w 2683420"/>
              <a:gd name="connsiteY39" fmla="*/ 68865 h 2455313"/>
              <a:gd name="connsiteX40" fmla="*/ 2077330 w 2683420"/>
              <a:gd name="connsiteY40" fmla="*/ 298688 h 2455313"/>
              <a:gd name="connsiteX41" fmla="*/ 1985327 w 2683420"/>
              <a:gd name="connsiteY41" fmla="*/ 439647 h 2455313"/>
              <a:gd name="connsiteX42" fmla="*/ 1893548 w 2683420"/>
              <a:gd name="connsiteY42" fmla="*/ 513903 h 2455313"/>
              <a:gd name="connsiteX43" fmla="*/ 1867790 w 2683420"/>
              <a:gd name="connsiteY43" fmla="*/ 516478 h 2455313"/>
              <a:gd name="connsiteX44" fmla="*/ 1834305 w 2683420"/>
              <a:gd name="connsiteY44" fmla="*/ 516478 h 2455313"/>
              <a:gd name="connsiteX45" fmla="*/ 1775062 w 2683420"/>
              <a:gd name="connsiteY45" fmla="*/ 488144 h 2455313"/>
              <a:gd name="connsiteX46" fmla="*/ 1780214 w 2683420"/>
              <a:gd name="connsiteY46" fmla="*/ 434053 h 2455313"/>
              <a:gd name="connsiteX47" fmla="*/ 1785366 w 2683420"/>
              <a:gd name="connsiteY47" fmla="*/ 395416 h 2455313"/>
              <a:gd name="connsiteX48" fmla="*/ 1713316 w 2683420"/>
              <a:gd name="connsiteY48" fmla="*/ 308240 h 2455313"/>
              <a:gd name="connsiteX49" fmla="*/ 1677183 w 2683420"/>
              <a:gd name="connsiteY49" fmla="*/ 300112 h 2455313"/>
              <a:gd name="connsiteX50" fmla="*/ 1543242 w 2683420"/>
              <a:gd name="connsiteY50" fmla="*/ 333597 h 2455313"/>
              <a:gd name="connsiteX51" fmla="*/ 1532939 w 2683420"/>
              <a:gd name="connsiteY51" fmla="*/ 354204 h 2455313"/>
              <a:gd name="connsiteX52" fmla="*/ 1517485 w 2683420"/>
              <a:gd name="connsiteY52" fmla="*/ 392840 h 2455313"/>
              <a:gd name="connsiteX53" fmla="*/ 1549178 w 2683420"/>
              <a:gd name="connsiteY53" fmla="*/ 438812 h 2455313"/>
              <a:gd name="connsiteX54" fmla="*/ 1558698 w 2683420"/>
              <a:gd name="connsiteY54" fmla="*/ 475266 h 2455313"/>
              <a:gd name="connsiteX55" fmla="*/ 1538091 w 2683420"/>
              <a:gd name="connsiteY55" fmla="*/ 503598 h 2455313"/>
              <a:gd name="connsiteX56" fmla="*/ 1478795 w 2683420"/>
              <a:gd name="connsiteY56" fmla="*/ 551812 h 2455313"/>
              <a:gd name="connsiteX57" fmla="*/ 1437636 w 2683420"/>
              <a:gd name="connsiteY57" fmla="*/ 622084 h 2455313"/>
              <a:gd name="connsiteX58" fmla="*/ 1407422 w 2683420"/>
              <a:gd name="connsiteY58" fmla="*/ 623861 h 2455313"/>
              <a:gd name="connsiteX59" fmla="*/ 1355211 w 2683420"/>
              <a:gd name="connsiteY59" fmla="*/ 647842 h 2455313"/>
              <a:gd name="connsiteX60" fmla="*/ 1334605 w 2683420"/>
              <a:gd name="connsiteY60" fmla="*/ 704510 h 2455313"/>
              <a:gd name="connsiteX61" fmla="*/ 1313999 w 2683420"/>
              <a:gd name="connsiteY61" fmla="*/ 696782 h 2455313"/>
              <a:gd name="connsiteX62" fmla="*/ 1272786 w 2683420"/>
              <a:gd name="connsiteY62" fmla="*/ 689054 h 2455313"/>
              <a:gd name="connsiteX63" fmla="*/ 1182634 w 2683420"/>
              <a:gd name="connsiteY63" fmla="*/ 689053 h 2455313"/>
              <a:gd name="connsiteX64" fmla="*/ 1130976 w 2683420"/>
              <a:gd name="connsiteY64" fmla="*/ 675395 h 2455313"/>
              <a:gd name="connsiteX65" fmla="*/ 1071876 w 2683420"/>
              <a:gd name="connsiteY65" fmla="*/ 652993 h 2455313"/>
              <a:gd name="connsiteX66" fmla="*/ 1102784 w 2683420"/>
              <a:gd name="connsiteY66" fmla="*/ 629811 h 2455313"/>
              <a:gd name="connsiteX67" fmla="*/ 1172332 w 2683420"/>
              <a:gd name="connsiteY67" fmla="*/ 642690 h 2455313"/>
              <a:gd name="connsiteX68" fmla="*/ 1177482 w 2683420"/>
              <a:gd name="connsiteY68" fmla="*/ 660720 h 2455313"/>
              <a:gd name="connsiteX69" fmla="*/ 1228998 w 2683420"/>
              <a:gd name="connsiteY69" fmla="*/ 671024 h 2455313"/>
              <a:gd name="connsiteX70" fmla="*/ 1292346 w 2683420"/>
              <a:gd name="connsiteY70" fmla="*/ 640245 h 2455313"/>
              <a:gd name="connsiteX71" fmla="*/ 1265058 w 2683420"/>
              <a:gd name="connsiteY71" fmla="*/ 609206 h 2455313"/>
              <a:gd name="connsiteX72" fmla="*/ 1326877 w 2683420"/>
              <a:gd name="connsiteY72" fmla="*/ 593751 h 2455313"/>
              <a:gd name="connsiteX73" fmla="*/ 1339023 w 2683420"/>
              <a:gd name="connsiteY73" fmla="*/ 564208 h 2455313"/>
              <a:gd name="connsiteX74" fmla="*/ 1362938 w 2683420"/>
              <a:gd name="connsiteY74" fmla="*/ 544811 h 2455313"/>
              <a:gd name="connsiteX75" fmla="*/ 1370666 w 2683420"/>
              <a:gd name="connsiteY75" fmla="*/ 511326 h 2455313"/>
              <a:gd name="connsiteX76" fmla="*/ 1411878 w 2683420"/>
              <a:gd name="connsiteY76" fmla="*/ 501023 h 2455313"/>
              <a:gd name="connsiteX77" fmla="*/ 1427333 w 2683420"/>
              <a:gd name="connsiteY77" fmla="*/ 470113 h 2455313"/>
              <a:gd name="connsiteX78" fmla="*/ 1414454 w 2683420"/>
              <a:gd name="connsiteY78" fmla="*/ 441780 h 2455313"/>
              <a:gd name="connsiteX79" fmla="*/ 1445363 w 2683420"/>
              <a:gd name="connsiteY79" fmla="*/ 397992 h 2455313"/>
              <a:gd name="connsiteX80" fmla="*/ 1453145 w 2683420"/>
              <a:gd name="connsiteY80" fmla="*/ 384672 h 2455313"/>
              <a:gd name="connsiteX81" fmla="*/ 1440211 w 2683420"/>
              <a:gd name="connsiteY81" fmla="*/ 351628 h 2455313"/>
              <a:gd name="connsiteX82" fmla="*/ 1294163 w 2683420"/>
              <a:gd name="connsiteY82" fmla="*/ 291336 h 2455313"/>
              <a:gd name="connsiteX83" fmla="*/ 1205816 w 2683420"/>
              <a:gd name="connsiteY83" fmla="*/ 292385 h 2455313"/>
              <a:gd name="connsiteX84" fmla="*/ 1024046 w 2683420"/>
              <a:gd name="connsiteY84" fmla="*/ 156072 h 2455313"/>
              <a:gd name="connsiteX85" fmla="*/ 901942 w 2683420"/>
              <a:gd name="connsiteY85" fmla="*/ 112375 h 2455313"/>
              <a:gd name="connsiteX86" fmla="*/ 907027 w 2683420"/>
              <a:gd name="connsiteY86" fmla="*/ 142992 h 2455313"/>
              <a:gd name="connsiteX87" fmla="*/ 878692 w 2683420"/>
              <a:gd name="connsiteY87" fmla="*/ 153294 h 2455313"/>
              <a:gd name="connsiteX88" fmla="*/ 858086 w 2683420"/>
              <a:gd name="connsiteY88" fmla="*/ 181627 h 2455313"/>
              <a:gd name="connsiteX89" fmla="*/ 870965 w 2683420"/>
              <a:gd name="connsiteY89" fmla="*/ 220263 h 2455313"/>
              <a:gd name="connsiteX90" fmla="*/ 948237 w 2683420"/>
              <a:gd name="connsiteY90" fmla="*/ 220263 h 2455313"/>
              <a:gd name="connsiteX91" fmla="*/ 971421 w 2683420"/>
              <a:gd name="connsiteY91" fmla="*/ 274355 h 2455313"/>
              <a:gd name="connsiteX92" fmla="*/ 1010057 w 2683420"/>
              <a:gd name="connsiteY92" fmla="*/ 305264 h 2455313"/>
              <a:gd name="connsiteX93" fmla="*/ 1038391 w 2683420"/>
              <a:gd name="connsiteY93" fmla="*/ 323295 h 2455313"/>
              <a:gd name="connsiteX94" fmla="*/ 1027025 w 2683420"/>
              <a:gd name="connsiteY94" fmla="*/ 373193 h 2455313"/>
              <a:gd name="connsiteX95" fmla="*/ 981694 w 2683420"/>
              <a:gd name="connsiteY95" fmla="*/ 386402 h 2455313"/>
              <a:gd name="connsiteX96" fmla="*/ 899374 w 2683420"/>
              <a:gd name="connsiteY96" fmla="*/ 313067 h 2455313"/>
              <a:gd name="connsiteX97" fmla="*/ 783260 w 2683420"/>
              <a:gd name="connsiteY97" fmla="*/ 282274 h 2455313"/>
              <a:gd name="connsiteX0" fmla="*/ 795446 w 2683420"/>
              <a:gd name="connsiteY0" fmla="*/ 365622 h 2455313"/>
              <a:gd name="connsiteX1" fmla="*/ 854663 w 2683420"/>
              <a:gd name="connsiteY1" fmla="*/ 422772 h 2455313"/>
              <a:gd name="connsiteX2" fmla="*/ 877996 w 2683420"/>
              <a:gd name="connsiteY2" fmla="*/ 549772 h 2455313"/>
              <a:gd name="connsiteX3" fmla="*/ 833546 w 2683420"/>
              <a:gd name="connsiteY3" fmla="*/ 600572 h 2455313"/>
              <a:gd name="connsiteX4" fmla="*/ 770046 w 2683420"/>
              <a:gd name="connsiteY4" fmla="*/ 664072 h 2455313"/>
              <a:gd name="connsiteX5" fmla="*/ 725596 w 2683420"/>
              <a:gd name="connsiteY5" fmla="*/ 873622 h 2455313"/>
              <a:gd name="connsiteX6" fmla="*/ 738296 w 2683420"/>
              <a:gd name="connsiteY6" fmla="*/ 1038722 h 2455313"/>
              <a:gd name="connsiteX7" fmla="*/ 890696 w 2683420"/>
              <a:gd name="connsiteY7" fmla="*/ 1197472 h 2455313"/>
              <a:gd name="connsiteX8" fmla="*/ 763696 w 2683420"/>
              <a:gd name="connsiteY8" fmla="*/ 1299072 h 2455313"/>
              <a:gd name="connsiteX9" fmla="*/ 477946 w 2683420"/>
              <a:gd name="connsiteY9" fmla="*/ 1337172 h 2455313"/>
              <a:gd name="connsiteX10" fmla="*/ 338246 w 2683420"/>
              <a:gd name="connsiteY10" fmla="*/ 1445122 h 2455313"/>
              <a:gd name="connsiteX11" fmla="*/ 306496 w 2683420"/>
              <a:gd name="connsiteY11" fmla="*/ 1495922 h 2455313"/>
              <a:gd name="connsiteX12" fmla="*/ 293796 w 2683420"/>
              <a:gd name="connsiteY12" fmla="*/ 1597522 h 2455313"/>
              <a:gd name="connsiteX13" fmla="*/ 306496 w 2683420"/>
              <a:gd name="connsiteY13" fmla="*/ 1661022 h 2455313"/>
              <a:gd name="connsiteX14" fmla="*/ 810 w 2683420"/>
              <a:gd name="connsiteY14" fmla="*/ 2011601 h 2455313"/>
              <a:gd name="connsiteX15" fmla="*/ 219220 w 2683420"/>
              <a:gd name="connsiteY15" fmla="*/ 2151745 h 2455313"/>
              <a:gd name="connsiteX16" fmla="*/ 284197 w 2683420"/>
              <a:gd name="connsiteY16" fmla="*/ 2226467 h 2455313"/>
              <a:gd name="connsiteX17" fmla="*/ 261750 w 2683420"/>
              <a:gd name="connsiteY17" fmla="*/ 2324966 h 2455313"/>
              <a:gd name="connsiteX18" fmla="*/ 566846 w 2683420"/>
              <a:gd name="connsiteY18" fmla="*/ 2264272 h 2455313"/>
              <a:gd name="connsiteX19" fmla="*/ 801796 w 2683420"/>
              <a:gd name="connsiteY19" fmla="*/ 2321422 h 2455313"/>
              <a:gd name="connsiteX20" fmla="*/ 1335196 w 2683420"/>
              <a:gd name="connsiteY20" fmla="*/ 2454772 h 2455313"/>
              <a:gd name="connsiteX21" fmla="*/ 1794650 w 2683420"/>
              <a:gd name="connsiteY21" fmla="*/ 2365053 h 2455313"/>
              <a:gd name="connsiteX22" fmla="*/ 1950531 w 2683420"/>
              <a:gd name="connsiteY22" fmla="*/ 2279635 h 2455313"/>
              <a:gd name="connsiteX23" fmla="*/ 2157214 w 2683420"/>
              <a:gd name="connsiteY23" fmla="*/ 2204869 h 2455313"/>
              <a:gd name="connsiteX24" fmla="*/ 2274586 w 2683420"/>
              <a:gd name="connsiteY24" fmla="*/ 2044685 h 2455313"/>
              <a:gd name="connsiteX25" fmla="*/ 2198589 w 2683420"/>
              <a:gd name="connsiteY25" fmla="*/ 1989074 h 2455313"/>
              <a:gd name="connsiteX26" fmla="*/ 2450337 w 2683420"/>
              <a:gd name="connsiteY26" fmla="*/ 1887984 h 2455313"/>
              <a:gd name="connsiteX27" fmla="*/ 2682625 w 2683420"/>
              <a:gd name="connsiteY27" fmla="*/ 1718377 h 2455313"/>
              <a:gd name="connsiteX28" fmla="*/ 2522851 w 2683420"/>
              <a:gd name="connsiteY28" fmla="*/ 1582364 h 2455313"/>
              <a:gd name="connsiteX29" fmla="*/ 2425553 w 2683420"/>
              <a:gd name="connsiteY29" fmla="*/ 1397599 h 2455313"/>
              <a:gd name="connsiteX30" fmla="*/ 2370860 w 2683420"/>
              <a:gd name="connsiteY30" fmla="*/ 1257694 h 2455313"/>
              <a:gd name="connsiteX31" fmla="*/ 2241813 w 2683420"/>
              <a:gd name="connsiteY31" fmla="*/ 946340 h 2455313"/>
              <a:gd name="connsiteX32" fmla="*/ 2302650 w 2683420"/>
              <a:gd name="connsiteY32" fmla="*/ 395119 h 2455313"/>
              <a:gd name="connsiteX33" fmla="*/ 2338563 w 2683420"/>
              <a:gd name="connsiteY33" fmla="*/ 229319 h 2455313"/>
              <a:gd name="connsiteX34" fmla="*/ 2294928 w 2683420"/>
              <a:gd name="connsiteY34" fmla="*/ 149548 h 2455313"/>
              <a:gd name="connsiteX35" fmla="*/ 2268033 w 2683420"/>
              <a:gd name="connsiteY35" fmla="*/ 137323 h 2455313"/>
              <a:gd name="connsiteX36" fmla="*/ 2209355 w 2683420"/>
              <a:gd name="connsiteY36" fmla="*/ 88423 h 2455313"/>
              <a:gd name="connsiteX37" fmla="*/ 2192242 w 2683420"/>
              <a:gd name="connsiteY37" fmla="*/ 71310 h 2455313"/>
              <a:gd name="connsiteX38" fmla="*/ 2211801 w 2683420"/>
              <a:gd name="connsiteY38" fmla="*/ 29746 h 2455313"/>
              <a:gd name="connsiteX39" fmla="*/ 2187114 w 2683420"/>
              <a:gd name="connsiteY39" fmla="*/ 1126 h 2455313"/>
              <a:gd name="connsiteX40" fmla="*/ 2136008 w 2683420"/>
              <a:gd name="connsiteY40" fmla="*/ 68865 h 2455313"/>
              <a:gd name="connsiteX41" fmla="*/ 2077330 w 2683420"/>
              <a:gd name="connsiteY41" fmla="*/ 298688 h 2455313"/>
              <a:gd name="connsiteX42" fmla="*/ 1985327 w 2683420"/>
              <a:gd name="connsiteY42" fmla="*/ 439647 h 2455313"/>
              <a:gd name="connsiteX43" fmla="*/ 1893548 w 2683420"/>
              <a:gd name="connsiteY43" fmla="*/ 513903 h 2455313"/>
              <a:gd name="connsiteX44" fmla="*/ 1867790 w 2683420"/>
              <a:gd name="connsiteY44" fmla="*/ 516478 h 2455313"/>
              <a:gd name="connsiteX45" fmla="*/ 1834305 w 2683420"/>
              <a:gd name="connsiteY45" fmla="*/ 516478 h 2455313"/>
              <a:gd name="connsiteX46" fmla="*/ 1775062 w 2683420"/>
              <a:gd name="connsiteY46" fmla="*/ 488144 h 2455313"/>
              <a:gd name="connsiteX47" fmla="*/ 1780214 w 2683420"/>
              <a:gd name="connsiteY47" fmla="*/ 434053 h 2455313"/>
              <a:gd name="connsiteX48" fmla="*/ 1785366 w 2683420"/>
              <a:gd name="connsiteY48" fmla="*/ 395416 h 2455313"/>
              <a:gd name="connsiteX49" fmla="*/ 1713316 w 2683420"/>
              <a:gd name="connsiteY49" fmla="*/ 308240 h 2455313"/>
              <a:gd name="connsiteX50" fmla="*/ 1677183 w 2683420"/>
              <a:gd name="connsiteY50" fmla="*/ 300112 h 2455313"/>
              <a:gd name="connsiteX51" fmla="*/ 1543242 w 2683420"/>
              <a:gd name="connsiteY51" fmla="*/ 333597 h 2455313"/>
              <a:gd name="connsiteX52" fmla="*/ 1532939 w 2683420"/>
              <a:gd name="connsiteY52" fmla="*/ 354204 h 2455313"/>
              <a:gd name="connsiteX53" fmla="*/ 1517485 w 2683420"/>
              <a:gd name="connsiteY53" fmla="*/ 392840 h 2455313"/>
              <a:gd name="connsiteX54" fmla="*/ 1549178 w 2683420"/>
              <a:gd name="connsiteY54" fmla="*/ 438812 h 2455313"/>
              <a:gd name="connsiteX55" fmla="*/ 1558698 w 2683420"/>
              <a:gd name="connsiteY55" fmla="*/ 475266 h 2455313"/>
              <a:gd name="connsiteX56" fmla="*/ 1538091 w 2683420"/>
              <a:gd name="connsiteY56" fmla="*/ 503598 h 2455313"/>
              <a:gd name="connsiteX57" fmla="*/ 1478795 w 2683420"/>
              <a:gd name="connsiteY57" fmla="*/ 551812 h 2455313"/>
              <a:gd name="connsiteX58" fmla="*/ 1437636 w 2683420"/>
              <a:gd name="connsiteY58" fmla="*/ 622084 h 2455313"/>
              <a:gd name="connsiteX59" fmla="*/ 1407422 w 2683420"/>
              <a:gd name="connsiteY59" fmla="*/ 623861 h 2455313"/>
              <a:gd name="connsiteX60" fmla="*/ 1355211 w 2683420"/>
              <a:gd name="connsiteY60" fmla="*/ 647842 h 2455313"/>
              <a:gd name="connsiteX61" fmla="*/ 1334605 w 2683420"/>
              <a:gd name="connsiteY61" fmla="*/ 704510 h 2455313"/>
              <a:gd name="connsiteX62" fmla="*/ 1313999 w 2683420"/>
              <a:gd name="connsiteY62" fmla="*/ 696782 h 2455313"/>
              <a:gd name="connsiteX63" fmla="*/ 1272786 w 2683420"/>
              <a:gd name="connsiteY63" fmla="*/ 689054 h 2455313"/>
              <a:gd name="connsiteX64" fmla="*/ 1182634 w 2683420"/>
              <a:gd name="connsiteY64" fmla="*/ 689053 h 2455313"/>
              <a:gd name="connsiteX65" fmla="*/ 1130976 w 2683420"/>
              <a:gd name="connsiteY65" fmla="*/ 675395 h 2455313"/>
              <a:gd name="connsiteX66" fmla="*/ 1071876 w 2683420"/>
              <a:gd name="connsiteY66" fmla="*/ 652993 h 2455313"/>
              <a:gd name="connsiteX67" fmla="*/ 1102784 w 2683420"/>
              <a:gd name="connsiteY67" fmla="*/ 629811 h 2455313"/>
              <a:gd name="connsiteX68" fmla="*/ 1172332 w 2683420"/>
              <a:gd name="connsiteY68" fmla="*/ 642690 h 2455313"/>
              <a:gd name="connsiteX69" fmla="*/ 1177482 w 2683420"/>
              <a:gd name="connsiteY69" fmla="*/ 660720 h 2455313"/>
              <a:gd name="connsiteX70" fmla="*/ 1228998 w 2683420"/>
              <a:gd name="connsiteY70" fmla="*/ 671024 h 2455313"/>
              <a:gd name="connsiteX71" fmla="*/ 1292346 w 2683420"/>
              <a:gd name="connsiteY71" fmla="*/ 640245 h 2455313"/>
              <a:gd name="connsiteX72" fmla="*/ 1265058 w 2683420"/>
              <a:gd name="connsiteY72" fmla="*/ 609206 h 2455313"/>
              <a:gd name="connsiteX73" fmla="*/ 1326877 w 2683420"/>
              <a:gd name="connsiteY73" fmla="*/ 593751 h 2455313"/>
              <a:gd name="connsiteX74" fmla="*/ 1339023 w 2683420"/>
              <a:gd name="connsiteY74" fmla="*/ 564208 h 2455313"/>
              <a:gd name="connsiteX75" fmla="*/ 1362938 w 2683420"/>
              <a:gd name="connsiteY75" fmla="*/ 544811 h 2455313"/>
              <a:gd name="connsiteX76" fmla="*/ 1370666 w 2683420"/>
              <a:gd name="connsiteY76" fmla="*/ 511326 h 2455313"/>
              <a:gd name="connsiteX77" fmla="*/ 1411878 w 2683420"/>
              <a:gd name="connsiteY77" fmla="*/ 501023 h 2455313"/>
              <a:gd name="connsiteX78" fmla="*/ 1427333 w 2683420"/>
              <a:gd name="connsiteY78" fmla="*/ 470113 h 2455313"/>
              <a:gd name="connsiteX79" fmla="*/ 1414454 w 2683420"/>
              <a:gd name="connsiteY79" fmla="*/ 441780 h 2455313"/>
              <a:gd name="connsiteX80" fmla="*/ 1445363 w 2683420"/>
              <a:gd name="connsiteY80" fmla="*/ 397992 h 2455313"/>
              <a:gd name="connsiteX81" fmla="*/ 1453145 w 2683420"/>
              <a:gd name="connsiteY81" fmla="*/ 384672 h 2455313"/>
              <a:gd name="connsiteX82" fmla="*/ 1440211 w 2683420"/>
              <a:gd name="connsiteY82" fmla="*/ 351628 h 2455313"/>
              <a:gd name="connsiteX83" fmla="*/ 1294163 w 2683420"/>
              <a:gd name="connsiteY83" fmla="*/ 291336 h 2455313"/>
              <a:gd name="connsiteX84" fmla="*/ 1205816 w 2683420"/>
              <a:gd name="connsiteY84" fmla="*/ 292385 h 2455313"/>
              <a:gd name="connsiteX85" fmla="*/ 1024046 w 2683420"/>
              <a:gd name="connsiteY85" fmla="*/ 156072 h 2455313"/>
              <a:gd name="connsiteX86" fmla="*/ 901942 w 2683420"/>
              <a:gd name="connsiteY86" fmla="*/ 112375 h 2455313"/>
              <a:gd name="connsiteX87" fmla="*/ 907027 w 2683420"/>
              <a:gd name="connsiteY87" fmla="*/ 142992 h 2455313"/>
              <a:gd name="connsiteX88" fmla="*/ 878692 w 2683420"/>
              <a:gd name="connsiteY88" fmla="*/ 153294 h 2455313"/>
              <a:gd name="connsiteX89" fmla="*/ 858086 w 2683420"/>
              <a:gd name="connsiteY89" fmla="*/ 181627 h 2455313"/>
              <a:gd name="connsiteX90" fmla="*/ 870965 w 2683420"/>
              <a:gd name="connsiteY90" fmla="*/ 220263 h 2455313"/>
              <a:gd name="connsiteX91" fmla="*/ 948237 w 2683420"/>
              <a:gd name="connsiteY91" fmla="*/ 220263 h 2455313"/>
              <a:gd name="connsiteX92" fmla="*/ 971421 w 2683420"/>
              <a:gd name="connsiteY92" fmla="*/ 274355 h 2455313"/>
              <a:gd name="connsiteX93" fmla="*/ 1010057 w 2683420"/>
              <a:gd name="connsiteY93" fmla="*/ 305264 h 2455313"/>
              <a:gd name="connsiteX94" fmla="*/ 1038391 w 2683420"/>
              <a:gd name="connsiteY94" fmla="*/ 323295 h 2455313"/>
              <a:gd name="connsiteX95" fmla="*/ 1027025 w 2683420"/>
              <a:gd name="connsiteY95" fmla="*/ 373193 h 2455313"/>
              <a:gd name="connsiteX96" fmla="*/ 981694 w 2683420"/>
              <a:gd name="connsiteY96" fmla="*/ 386402 h 2455313"/>
              <a:gd name="connsiteX97" fmla="*/ 899374 w 2683420"/>
              <a:gd name="connsiteY97" fmla="*/ 313067 h 2455313"/>
              <a:gd name="connsiteX98" fmla="*/ 783260 w 2683420"/>
              <a:gd name="connsiteY98" fmla="*/ 282274 h 2455313"/>
              <a:gd name="connsiteX0" fmla="*/ 795446 w 2683420"/>
              <a:gd name="connsiteY0" fmla="*/ 365622 h 2455313"/>
              <a:gd name="connsiteX1" fmla="*/ 854663 w 2683420"/>
              <a:gd name="connsiteY1" fmla="*/ 422772 h 2455313"/>
              <a:gd name="connsiteX2" fmla="*/ 877996 w 2683420"/>
              <a:gd name="connsiteY2" fmla="*/ 549772 h 2455313"/>
              <a:gd name="connsiteX3" fmla="*/ 833546 w 2683420"/>
              <a:gd name="connsiteY3" fmla="*/ 600572 h 2455313"/>
              <a:gd name="connsiteX4" fmla="*/ 770046 w 2683420"/>
              <a:gd name="connsiteY4" fmla="*/ 664072 h 2455313"/>
              <a:gd name="connsiteX5" fmla="*/ 725596 w 2683420"/>
              <a:gd name="connsiteY5" fmla="*/ 873622 h 2455313"/>
              <a:gd name="connsiteX6" fmla="*/ 738296 w 2683420"/>
              <a:gd name="connsiteY6" fmla="*/ 1038722 h 2455313"/>
              <a:gd name="connsiteX7" fmla="*/ 890696 w 2683420"/>
              <a:gd name="connsiteY7" fmla="*/ 1197472 h 2455313"/>
              <a:gd name="connsiteX8" fmla="*/ 763696 w 2683420"/>
              <a:gd name="connsiteY8" fmla="*/ 1299072 h 2455313"/>
              <a:gd name="connsiteX9" fmla="*/ 477946 w 2683420"/>
              <a:gd name="connsiteY9" fmla="*/ 1337172 h 2455313"/>
              <a:gd name="connsiteX10" fmla="*/ 338246 w 2683420"/>
              <a:gd name="connsiteY10" fmla="*/ 1445122 h 2455313"/>
              <a:gd name="connsiteX11" fmla="*/ 306496 w 2683420"/>
              <a:gd name="connsiteY11" fmla="*/ 1495922 h 2455313"/>
              <a:gd name="connsiteX12" fmla="*/ 293796 w 2683420"/>
              <a:gd name="connsiteY12" fmla="*/ 1597522 h 2455313"/>
              <a:gd name="connsiteX13" fmla="*/ 306496 w 2683420"/>
              <a:gd name="connsiteY13" fmla="*/ 1661022 h 2455313"/>
              <a:gd name="connsiteX14" fmla="*/ 810 w 2683420"/>
              <a:gd name="connsiteY14" fmla="*/ 2011601 h 2455313"/>
              <a:gd name="connsiteX15" fmla="*/ 219220 w 2683420"/>
              <a:gd name="connsiteY15" fmla="*/ 2151745 h 2455313"/>
              <a:gd name="connsiteX16" fmla="*/ 284197 w 2683420"/>
              <a:gd name="connsiteY16" fmla="*/ 2226467 h 2455313"/>
              <a:gd name="connsiteX17" fmla="*/ 261750 w 2683420"/>
              <a:gd name="connsiteY17" fmla="*/ 2324966 h 2455313"/>
              <a:gd name="connsiteX18" fmla="*/ 566846 w 2683420"/>
              <a:gd name="connsiteY18" fmla="*/ 2264272 h 2455313"/>
              <a:gd name="connsiteX19" fmla="*/ 801796 w 2683420"/>
              <a:gd name="connsiteY19" fmla="*/ 2321422 h 2455313"/>
              <a:gd name="connsiteX20" fmla="*/ 1335196 w 2683420"/>
              <a:gd name="connsiteY20" fmla="*/ 2454772 h 2455313"/>
              <a:gd name="connsiteX21" fmla="*/ 1794650 w 2683420"/>
              <a:gd name="connsiteY21" fmla="*/ 2365053 h 2455313"/>
              <a:gd name="connsiteX22" fmla="*/ 1950531 w 2683420"/>
              <a:gd name="connsiteY22" fmla="*/ 2279635 h 2455313"/>
              <a:gd name="connsiteX23" fmla="*/ 2157214 w 2683420"/>
              <a:gd name="connsiteY23" fmla="*/ 2204869 h 2455313"/>
              <a:gd name="connsiteX24" fmla="*/ 2127102 w 2683420"/>
              <a:gd name="connsiteY24" fmla="*/ 2081556 h 2455313"/>
              <a:gd name="connsiteX25" fmla="*/ 2198589 w 2683420"/>
              <a:gd name="connsiteY25" fmla="*/ 1989074 h 2455313"/>
              <a:gd name="connsiteX26" fmla="*/ 2450337 w 2683420"/>
              <a:gd name="connsiteY26" fmla="*/ 1887984 h 2455313"/>
              <a:gd name="connsiteX27" fmla="*/ 2682625 w 2683420"/>
              <a:gd name="connsiteY27" fmla="*/ 1718377 h 2455313"/>
              <a:gd name="connsiteX28" fmla="*/ 2522851 w 2683420"/>
              <a:gd name="connsiteY28" fmla="*/ 1582364 h 2455313"/>
              <a:gd name="connsiteX29" fmla="*/ 2425553 w 2683420"/>
              <a:gd name="connsiteY29" fmla="*/ 1397599 h 2455313"/>
              <a:gd name="connsiteX30" fmla="*/ 2370860 w 2683420"/>
              <a:gd name="connsiteY30" fmla="*/ 1257694 h 2455313"/>
              <a:gd name="connsiteX31" fmla="*/ 2241813 w 2683420"/>
              <a:gd name="connsiteY31" fmla="*/ 946340 h 2455313"/>
              <a:gd name="connsiteX32" fmla="*/ 2302650 w 2683420"/>
              <a:gd name="connsiteY32" fmla="*/ 395119 h 2455313"/>
              <a:gd name="connsiteX33" fmla="*/ 2338563 w 2683420"/>
              <a:gd name="connsiteY33" fmla="*/ 229319 h 2455313"/>
              <a:gd name="connsiteX34" fmla="*/ 2294928 w 2683420"/>
              <a:gd name="connsiteY34" fmla="*/ 149548 h 2455313"/>
              <a:gd name="connsiteX35" fmla="*/ 2268033 w 2683420"/>
              <a:gd name="connsiteY35" fmla="*/ 137323 h 2455313"/>
              <a:gd name="connsiteX36" fmla="*/ 2209355 w 2683420"/>
              <a:gd name="connsiteY36" fmla="*/ 88423 h 2455313"/>
              <a:gd name="connsiteX37" fmla="*/ 2192242 w 2683420"/>
              <a:gd name="connsiteY37" fmla="*/ 71310 h 2455313"/>
              <a:gd name="connsiteX38" fmla="*/ 2211801 w 2683420"/>
              <a:gd name="connsiteY38" fmla="*/ 29746 h 2455313"/>
              <a:gd name="connsiteX39" fmla="*/ 2187114 w 2683420"/>
              <a:gd name="connsiteY39" fmla="*/ 1126 h 2455313"/>
              <a:gd name="connsiteX40" fmla="*/ 2136008 w 2683420"/>
              <a:gd name="connsiteY40" fmla="*/ 68865 h 2455313"/>
              <a:gd name="connsiteX41" fmla="*/ 2077330 w 2683420"/>
              <a:gd name="connsiteY41" fmla="*/ 298688 h 2455313"/>
              <a:gd name="connsiteX42" fmla="*/ 1985327 w 2683420"/>
              <a:gd name="connsiteY42" fmla="*/ 439647 h 2455313"/>
              <a:gd name="connsiteX43" fmla="*/ 1893548 w 2683420"/>
              <a:gd name="connsiteY43" fmla="*/ 513903 h 2455313"/>
              <a:gd name="connsiteX44" fmla="*/ 1867790 w 2683420"/>
              <a:gd name="connsiteY44" fmla="*/ 516478 h 2455313"/>
              <a:gd name="connsiteX45" fmla="*/ 1834305 w 2683420"/>
              <a:gd name="connsiteY45" fmla="*/ 516478 h 2455313"/>
              <a:gd name="connsiteX46" fmla="*/ 1775062 w 2683420"/>
              <a:gd name="connsiteY46" fmla="*/ 488144 h 2455313"/>
              <a:gd name="connsiteX47" fmla="*/ 1780214 w 2683420"/>
              <a:gd name="connsiteY47" fmla="*/ 434053 h 2455313"/>
              <a:gd name="connsiteX48" fmla="*/ 1785366 w 2683420"/>
              <a:gd name="connsiteY48" fmla="*/ 395416 h 2455313"/>
              <a:gd name="connsiteX49" fmla="*/ 1713316 w 2683420"/>
              <a:gd name="connsiteY49" fmla="*/ 308240 h 2455313"/>
              <a:gd name="connsiteX50" fmla="*/ 1677183 w 2683420"/>
              <a:gd name="connsiteY50" fmla="*/ 300112 h 2455313"/>
              <a:gd name="connsiteX51" fmla="*/ 1543242 w 2683420"/>
              <a:gd name="connsiteY51" fmla="*/ 333597 h 2455313"/>
              <a:gd name="connsiteX52" fmla="*/ 1532939 w 2683420"/>
              <a:gd name="connsiteY52" fmla="*/ 354204 h 2455313"/>
              <a:gd name="connsiteX53" fmla="*/ 1517485 w 2683420"/>
              <a:gd name="connsiteY53" fmla="*/ 392840 h 2455313"/>
              <a:gd name="connsiteX54" fmla="*/ 1549178 w 2683420"/>
              <a:gd name="connsiteY54" fmla="*/ 438812 h 2455313"/>
              <a:gd name="connsiteX55" fmla="*/ 1558698 w 2683420"/>
              <a:gd name="connsiteY55" fmla="*/ 475266 h 2455313"/>
              <a:gd name="connsiteX56" fmla="*/ 1538091 w 2683420"/>
              <a:gd name="connsiteY56" fmla="*/ 503598 h 2455313"/>
              <a:gd name="connsiteX57" fmla="*/ 1478795 w 2683420"/>
              <a:gd name="connsiteY57" fmla="*/ 551812 h 2455313"/>
              <a:gd name="connsiteX58" fmla="*/ 1437636 w 2683420"/>
              <a:gd name="connsiteY58" fmla="*/ 622084 h 2455313"/>
              <a:gd name="connsiteX59" fmla="*/ 1407422 w 2683420"/>
              <a:gd name="connsiteY59" fmla="*/ 623861 h 2455313"/>
              <a:gd name="connsiteX60" fmla="*/ 1355211 w 2683420"/>
              <a:gd name="connsiteY60" fmla="*/ 647842 h 2455313"/>
              <a:gd name="connsiteX61" fmla="*/ 1334605 w 2683420"/>
              <a:gd name="connsiteY61" fmla="*/ 704510 h 2455313"/>
              <a:gd name="connsiteX62" fmla="*/ 1313999 w 2683420"/>
              <a:gd name="connsiteY62" fmla="*/ 696782 h 2455313"/>
              <a:gd name="connsiteX63" fmla="*/ 1272786 w 2683420"/>
              <a:gd name="connsiteY63" fmla="*/ 689054 h 2455313"/>
              <a:gd name="connsiteX64" fmla="*/ 1182634 w 2683420"/>
              <a:gd name="connsiteY64" fmla="*/ 689053 h 2455313"/>
              <a:gd name="connsiteX65" fmla="*/ 1130976 w 2683420"/>
              <a:gd name="connsiteY65" fmla="*/ 675395 h 2455313"/>
              <a:gd name="connsiteX66" fmla="*/ 1071876 w 2683420"/>
              <a:gd name="connsiteY66" fmla="*/ 652993 h 2455313"/>
              <a:gd name="connsiteX67" fmla="*/ 1102784 w 2683420"/>
              <a:gd name="connsiteY67" fmla="*/ 629811 h 2455313"/>
              <a:gd name="connsiteX68" fmla="*/ 1172332 w 2683420"/>
              <a:gd name="connsiteY68" fmla="*/ 642690 h 2455313"/>
              <a:gd name="connsiteX69" fmla="*/ 1177482 w 2683420"/>
              <a:gd name="connsiteY69" fmla="*/ 660720 h 2455313"/>
              <a:gd name="connsiteX70" fmla="*/ 1228998 w 2683420"/>
              <a:gd name="connsiteY70" fmla="*/ 671024 h 2455313"/>
              <a:gd name="connsiteX71" fmla="*/ 1292346 w 2683420"/>
              <a:gd name="connsiteY71" fmla="*/ 640245 h 2455313"/>
              <a:gd name="connsiteX72" fmla="*/ 1265058 w 2683420"/>
              <a:gd name="connsiteY72" fmla="*/ 609206 h 2455313"/>
              <a:gd name="connsiteX73" fmla="*/ 1326877 w 2683420"/>
              <a:gd name="connsiteY73" fmla="*/ 593751 h 2455313"/>
              <a:gd name="connsiteX74" fmla="*/ 1339023 w 2683420"/>
              <a:gd name="connsiteY74" fmla="*/ 564208 h 2455313"/>
              <a:gd name="connsiteX75" fmla="*/ 1362938 w 2683420"/>
              <a:gd name="connsiteY75" fmla="*/ 544811 h 2455313"/>
              <a:gd name="connsiteX76" fmla="*/ 1370666 w 2683420"/>
              <a:gd name="connsiteY76" fmla="*/ 511326 h 2455313"/>
              <a:gd name="connsiteX77" fmla="*/ 1411878 w 2683420"/>
              <a:gd name="connsiteY77" fmla="*/ 501023 h 2455313"/>
              <a:gd name="connsiteX78" fmla="*/ 1427333 w 2683420"/>
              <a:gd name="connsiteY78" fmla="*/ 470113 h 2455313"/>
              <a:gd name="connsiteX79" fmla="*/ 1414454 w 2683420"/>
              <a:gd name="connsiteY79" fmla="*/ 441780 h 2455313"/>
              <a:gd name="connsiteX80" fmla="*/ 1445363 w 2683420"/>
              <a:gd name="connsiteY80" fmla="*/ 397992 h 2455313"/>
              <a:gd name="connsiteX81" fmla="*/ 1453145 w 2683420"/>
              <a:gd name="connsiteY81" fmla="*/ 384672 h 2455313"/>
              <a:gd name="connsiteX82" fmla="*/ 1440211 w 2683420"/>
              <a:gd name="connsiteY82" fmla="*/ 351628 h 2455313"/>
              <a:gd name="connsiteX83" fmla="*/ 1294163 w 2683420"/>
              <a:gd name="connsiteY83" fmla="*/ 291336 h 2455313"/>
              <a:gd name="connsiteX84" fmla="*/ 1205816 w 2683420"/>
              <a:gd name="connsiteY84" fmla="*/ 292385 h 2455313"/>
              <a:gd name="connsiteX85" fmla="*/ 1024046 w 2683420"/>
              <a:gd name="connsiteY85" fmla="*/ 156072 h 2455313"/>
              <a:gd name="connsiteX86" fmla="*/ 901942 w 2683420"/>
              <a:gd name="connsiteY86" fmla="*/ 112375 h 2455313"/>
              <a:gd name="connsiteX87" fmla="*/ 907027 w 2683420"/>
              <a:gd name="connsiteY87" fmla="*/ 142992 h 2455313"/>
              <a:gd name="connsiteX88" fmla="*/ 878692 w 2683420"/>
              <a:gd name="connsiteY88" fmla="*/ 153294 h 2455313"/>
              <a:gd name="connsiteX89" fmla="*/ 858086 w 2683420"/>
              <a:gd name="connsiteY89" fmla="*/ 181627 h 2455313"/>
              <a:gd name="connsiteX90" fmla="*/ 870965 w 2683420"/>
              <a:gd name="connsiteY90" fmla="*/ 220263 h 2455313"/>
              <a:gd name="connsiteX91" fmla="*/ 948237 w 2683420"/>
              <a:gd name="connsiteY91" fmla="*/ 220263 h 2455313"/>
              <a:gd name="connsiteX92" fmla="*/ 971421 w 2683420"/>
              <a:gd name="connsiteY92" fmla="*/ 274355 h 2455313"/>
              <a:gd name="connsiteX93" fmla="*/ 1010057 w 2683420"/>
              <a:gd name="connsiteY93" fmla="*/ 305264 h 2455313"/>
              <a:gd name="connsiteX94" fmla="*/ 1038391 w 2683420"/>
              <a:gd name="connsiteY94" fmla="*/ 323295 h 2455313"/>
              <a:gd name="connsiteX95" fmla="*/ 1027025 w 2683420"/>
              <a:gd name="connsiteY95" fmla="*/ 373193 h 2455313"/>
              <a:gd name="connsiteX96" fmla="*/ 981694 w 2683420"/>
              <a:gd name="connsiteY96" fmla="*/ 386402 h 2455313"/>
              <a:gd name="connsiteX97" fmla="*/ 899374 w 2683420"/>
              <a:gd name="connsiteY97" fmla="*/ 313067 h 2455313"/>
              <a:gd name="connsiteX98" fmla="*/ 783260 w 2683420"/>
              <a:gd name="connsiteY98" fmla="*/ 282274 h 2455313"/>
              <a:gd name="connsiteX0" fmla="*/ 795446 w 2683420"/>
              <a:gd name="connsiteY0" fmla="*/ 365622 h 2455237"/>
              <a:gd name="connsiteX1" fmla="*/ 854663 w 2683420"/>
              <a:gd name="connsiteY1" fmla="*/ 422772 h 2455237"/>
              <a:gd name="connsiteX2" fmla="*/ 877996 w 2683420"/>
              <a:gd name="connsiteY2" fmla="*/ 549772 h 2455237"/>
              <a:gd name="connsiteX3" fmla="*/ 833546 w 2683420"/>
              <a:gd name="connsiteY3" fmla="*/ 600572 h 2455237"/>
              <a:gd name="connsiteX4" fmla="*/ 770046 w 2683420"/>
              <a:gd name="connsiteY4" fmla="*/ 664072 h 2455237"/>
              <a:gd name="connsiteX5" fmla="*/ 725596 w 2683420"/>
              <a:gd name="connsiteY5" fmla="*/ 873622 h 2455237"/>
              <a:gd name="connsiteX6" fmla="*/ 738296 w 2683420"/>
              <a:gd name="connsiteY6" fmla="*/ 1038722 h 2455237"/>
              <a:gd name="connsiteX7" fmla="*/ 890696 w 2683420"/>
              <a:gd name="connsiteY7" fmla="*/ 1197472 h 2455237"/>
              <a:gd name="connsiteX8" fmla="*/ 763696 w 2683420"/>
              <a:gd name="connsiteY8" fmla="*/ 1299072 h 2455237"/>
              <a:gd name="connsiteX9" fmla="*/ 477946 w 2683420"/>
              <a:gd name="connsiteY9" fmla="*/ 1337172 h 2455237"/>
              <a:gd name="connsiteX10" fmla="*/ 338246 w 2683420"/>
              <a:gd name="connsiteY10" fmla="*/ 1445122 h 2455237"/>
              <a:gd name="connsiteX11" fmla="*/ 306496 w 2683420"/>
              <a:gd name="connsiteY11" fmla="*/ 1495922 h 2455237"/>
              <a:gd name="connsiteX12" fmla="*/ 293796 w 2683420"/>
              <a:gd name="connsiteY12" fmla="*/ 1597522 h 2455237"/>
              <a:gd name="connsiteX13" fmla="*/ 306496 w 2683420"/>
              <a:gd name="connsiteY13" fmla="*/ 1661022 h 2455237"/>
              <a:gd name="connsiteX14" fmla="*/ 810 w 2683420"/>
              <a:gd name="connsiteY14" fmla="*/ 2011601 h 2455237"/>
              <a:gd name="connsiteX15" fmla="*/ 219220 w 2683420"/>
              <a:gd name="connsiteY15" fmla="*/ 2151745 h 2455237"/>
              <a:gd name="connsiteX16" fmla="*/ 284197 w 2683420"/>
              <a:gd name="connsiteY16" fmla="*/ 2226467 h 2455237"/>
              <a:gd name="connsiteX17" fmla="*/ 261750 w 2683420"/>
              <a:gd name="connsiteY17" fmla="*/ 2324966 h 2455237"/>
              <a:gd name="connsiteX18" fmla="*/ 566846 w 2683420"/>
              <a:gd name="connsiteY18" fmla="*/ 2264272 h 2455237"/>
              <a:gd name="connsiteX19" fmla="*/ 801796 w 2683420"/>
              <a:gd name="connsiteY19" fmla="*/ 2321422 h 2455237"/>
              <a:gd name="connsiteX20" fmla="*/ 1335196 w 2683420"/>
              <a:gd name="connsiteY20" fmla="*/ 2454772 h 2455237"/>
              <a:gd name="connsiteX21" fmla="*/ 1794650 w 2683420"/>
              <a:gd name="connsiteY21" fmla="*/ 2365053 h 2455237"/>
              <a:gd name="connsiteX22" fmla="*/ 1994776 w 2683420"/>
              <a:gd name="connsiteY22" fmla="*/ 2353377 h 2455237"/>
              <a:gd name="connsiteX23" fmla="*/ 2157214 w 2683420"/>
              <a:gd name="connsiteY23" fmla="*/ 2204869 h 2455237"/>
              <a:gd name="connsiteX24" fmla="*/ 2127102 w 2683420"/>
              <a:gd name="connsiteY24" fmla="*/ 2081556 h 2455237"/>
              <a:gd name="connsiteX25" fmla="*/ 2198589 w 2683420"/>
              <a:gd name="connsiteY25" fmla="*/ 1989074 h 2455237"/>
              <a:gd name="connsiteX26" fmla="*/ 2450337 w 2683420"/>
              <a:gd name="connsiteY26" fmla="*/ 1887984 h 2455237"/>
              <a:gd name="connsiteX27" fmla="*/ 2682625 w 2683420"/>
              <a:gd name="connsiteY27" fmla="*/ 1718377 h 2455237"/>
              <a:gd name="connsiteX28" fmla="*/ 2522851 w 2683420"/>
              <a:gd name="connsiteY28" fmla="*/ 1582364 h 2455237"/>
              <a:gd name="connsiteX29" fmla="*/ 2425553 w 2683420"/>
              <a:gd name="connsiteY29" fmla="*/ 1397599 h 2455237"/>
              <a:gd name="connsiteX30" fmla="*/ 2370860 w 2683420"/>
              <a:gd name="connsiteY30" fmla="*/ 1257694 h 2455237"/>
              <a:gd name="connsiteX31" fmla="*/ 2241813 w 2683420"/>
              <a:gd name="connsiteY31" fmla="*/ 946340 h 2455237"/>
              <a:gd name="connsiteX32" fmla="*/ 2302650 w 2683420"/>
              <a:gd name="connsiteY32" fmla="*/ 395119 h 2455237"/>
              <a:gd name="connsiteX33" fmla="*/ 2338563 w 2683420"/>
              <a:gd name="connsiteY33" fmla="*/ 229319 h 2455237"/>
              <a:gd name="connsiteX34" fmla="*/ 2294928 w 2683420"/>
              <a:gd name="connsiteY34" fmla="*/ 149548 h 2455237"/>
              <a:gd name="connsiteX35" fmla="*/ 2268033 w 2683420"/>
              <a:gd name="connsiteY35" fmla="*/ 137323 h 2455237"/>
              <a:gd name="connsiteX36" fmla="*/ 2209355 w 2683420"/>
              <a:gd name="connsiteY36" fmla="*/ 88423 h 2455237"/>
              <a:gd name="connsiteX37" fmla="*/ 2192242 w 2683420"/>
              <a:gd name="connsiteY37" fmla="*/ 71310 h 2455237"/>
              <a:gd name="connsiteX38" fmla="*/ 2211801 w 2683420"/>
              <a:gd name="connsiteY38" fmla="*/ 29746 h 2455237"/>
              <a:gd name="connsiteX39" fmla="*/ 2187114 w 2683420"/>
              <a:gd name="connsiteY39" fmla="*/ 1126 h 2455237"/>
              <a:gd name="connsiteX40" fmla="*/ 2136008 w 2683420"/>
              <a:gd name="connsiteY40" fmla="*/ 68865 h 2455237"/>
              <a:gd name="connsiteX41" fmla="*/ 2077330 w 2683420"/>
              <a:gd name="connsiteY41" fmla="*/ 298688 h 2455237"/>
              <a:gd name="connsiteX42" fmla="*/ 1985327 w 2683420"/>
              <a:gd name="connsiteY42" fmla="*/ 439647 h 2455237"/>
              <a:gd name="connsiteX43" fmla="*/ 1893548 w 2683420"/>
              <a:gd name="connsiteY43" fmla="*/ 513903 h 2455237"/>
              <a:gd name="connsiteX44" fmla="*/ 1867790 w 2683420"/>
              <a:gd name="connsiteY44" fmla="*/ 516478 h 2455237"/>
              <a:gd name="connsiteX45" fmla="*/ 1834305 w 2683420"/>
              <a:gd name="connsiteY45" fmla="*/ 516478 h 2455237"/>
              <a:gd name="connsiteX46" fmla="*/ 1775062 w 2683420"/>
              <a:gd name="connsiteY46" fmla="*/ 488144 h 2455237"/>
              <a:gd name="connsiteX47" fmla="*/ 1780214 w 2683420"/>
              <a:gd name="connsiteY47" fmla="*/ 434053 h 2455237"/>
              <a:gd name="connsiteX48" fmla="*/ 1785366 w 2683420"/>
              <a:gd name="connsiteY48" fmla="*/ 395416 h 2455237"/>
              <a:gd name="connsiteX49" fmla="*/ 1713316 w 2683420"/>
              <a:gd name="connsiteY49" fmla="*/ 308240 h 2455237"/>
              <a:gd name="connsiteX50" fmla="*/ 1677183 w 2683420"/>
              <a:gd name="connsiteY50" fmla="*/ 300112 h 2455237"/>
              <a:gd name="connsiteX51" fmla="*/ 1543242 w 2683420"/>
              <a:gd name="connsiteY51" fmla="*/ 333597 h 2455237"/>
              <a:gd name="connsiteX52" fmla="*/ 1532939 w 2683420"/>
              <a:gd name="connsiteY52" fmla="*/ 354204 h 2455237"/>
              <a:gd name="connsiteX53" fmla="*/ 1517485 w 2683420"/>
              <a:gd name="connsiteY53" fmla="*/ 392840 h 2455237"/>
              <a:gd name="connsiteX54" fmla="*/ 1549178 w 2683420"/>
              <a:gd name="connsiteY54" fmla="*/ 438812 h 2455237"/>
              <a:gd name="connsiteX55" fmla="*/ 1558698 w 2683420"/>
              <a:gd name="connsiteY55" fmla="*/ 475266 h 2455237"/>
              <a:gd name="connsiteX56" fmla="*/ 1538091 w 2683420"/>
              <a:gd name="connsiteY56" fmla="*/ 503598 h 2455237"/>
              <a:gd name="connsiteX57" fmla="*/ 1478795 w 2683420"/>
              <a:gd name="connsiteY57" fmla="*/ 551812 h 2455237"/>
              <a:gd name="connsiteX58" fmla="*/ 1437636 w 2683420"/>
              <a:gd name="connsiteY58" fmla="*/ 622084 h 2455237"/>
              <a:gd name="connsiteX59" fmla="*/ 1407422 w 2683420"/>
              <a:gd name="connsiteY59" fmla="*/ 623861 h 2455237"/>
              <a:gd name="connsiteX60" fmla="*/ 1355211 w 2683420"/>
              <a:gd name="connsiteY60" fmla="*/ 647842 h 2455237"/>
              <a:gd name="connsiteX61" fmla="*/ 1334605 w 2683420"/>
              <a:gd name="connsiteY61" fmla="*/ 704510 h 2455237"/>
              <a:gd name="connsiteX62" fmla="*/ 1313999 w 2683420"/>
              <a:gd name="connsiteY62" fmla="*/ 696782 h 2455237"/>
              <a:gd name="connsiteX63" fmla="*/ 1272786 w 2683420"/>
              <a:gd name="connsiteY63" fmla="*/ 689054 h 2455237"/>
              <a:gd name="connsiteX64" fmla="*/ 1182634 w 2683420"/>
              <a:gd name="connsiteY64" fmla="*/ 689053 h 2455237"/>
              <a:gd name="connsiteX65" fmla="*/ 1130976 w 2683420"/>
              <a:gd name="connsiteY65" fmla="*/ 675395 h 2455237"/>
              <a:gd name="connsiteX66" fmla="*/ 1071876 w 2683420"/>
              <a:gd name="connsiteY66" fmla="*/ 652993 h 2455237"/>
              <a:gd name="connsiteX67" fmla="*/ 1102784 w 2683420"/>
              <a:gd name="connsiteY67" fmla="*/ 629811 h 2455237"/>
              <a:gd name="connsiteX68" fmla="*/ 1172332 w 2683420"/>
              <a:gd name="connsiteY68" fmla="*/ 642690 h 2455237"/>
              <a:gd name="connsiteX69" fmla="*/ 1177482 w 2683420"/>
              <a:gd name="connsiteY69" fmla="*/ 660720 h 2455237"/>
              <a:gd name="connsiteX70" fmla="*/ 1228998 w 2683420"/>
              <a:gd name="connsiteY70" fmla="*/ 671024 h 2455237"/>
              <a:gd name="connsiteX71" fmla="*/ 1292346 w 2683420"/>
              <a:gd name="connsiteY71" fmla="*/ 640245 h 2455237"/>
              <a:gd name="connsiteX72" fmla="*/ 1265058 w 2683420"/>
              <a:gd name="connsiteY72" fmla="*/ 609206 h 2455237"/>
              <a:gd name="connsiteX73" fmla="*/ 1326877 w 2683420"/>
              <a:gd name="connsiteY73" fmla="*/ 593751 h 2455237"/>
              <a:gd name="connsiteX74" fmla="*/ 1339023 w 2683420"/>
              <a:gd name="connsiteY74" fmla="*/ 564208 h 2455237"/>
              <a:gd name="connsiteX75" fmla="*/ 1362938 w 2683420"/>
              <a:gd name="connsiteY75" fmla="*/ 544811 h 2455237"/>
              <a:gd name="connsiteX76" fmla="*/ 1370666 w 2683420"/>
              <a:gd name="connsiteY76" fmla="*/ 511326 h 2455237"/>
              <a:gd name="connsiteX77" fmla="*/ 1411878 w 2683420"/>
              <a:gd name="connsiteY77" fmla="*/ 501023 h 2455237"/>
              <a:gd name="connsiteX78" fmla="*/ 1427333 w 2683420"/>
              <a:gd name="connsiteY78" fmla="*/ 470113 h 2455237"/>
              <a:gd name="connsiteX79" fmla="*/ 1414454 w 2683420"/>
              <a:gd name="connsiteY79" fmla="*/ 441780 h 2455237"/>
              <a:gd name="connsiteX80" fmla="*/ 1445363 w 2683420"/>
              <a:gd name="connsiteY80" fmla="*/ 397992 h 2455237"/>
              <a:gd name="connsiteX81" fmla="*/ 1453145 w 2683420"/>
              <a:gd name="connsiteY81" fmla="*/ 384672 h 2455237"/>
              <a:gd name="connsiteX82" fmla="*/ 1440211 w 2683420"/>
              <a:gd name="connsiteY82" fmla="*/ 351628 h 2455237"/>
              <a:gd name="connsiteX83" fmla="*/ 1294163 w 2683420"/>
              <a:gd name="connsiteY83" fmla="*/ 291336 h 2455237"/>
              <a:gd name="connsiteX84" fmla="*/ 1205816 w 2683420"/>
              <a:gd name="connsiteY84" fmla="*/ 292385 h 2455237"/>
              <a:gd name="connsiteX85" fmla="*/ 1024046 w 2683420"/>
              <a:gd name="connsiteY85" fmla="*/ 156072 h 2455237"/>
              <a:gd name="connsiteX86" fmla="*/ 901942 w 2683420"/>
              <a:gd name="connsiteY86" fmla="*/ 112375 h 2455237"/>
              <a:gd name="connsiteX87" fmla="*/ 907027 w 2683420"/>
              <a:gd name="connsiteY87" fmla="*/ 142992 h 2455237"/>
              <a:gd name="connsiteX88" fmla="*/ 878692 w 2683420"/>
              <a:gd name="connsiteY88" fmla="*/ 153294 h 2455237"/>
              <a:gd name="connsiteX89" fmla="*/ 858086 w 2683420"/>
              <a:gd name="connsiteY89" fmla="*/ 181627 h 2455237"/>
              <a:gd name="connsiteX90" fmla="*/ 870965 w 2683420"/>
              <a:gd name="connsiteY90" fmla="*/ 220263 h 2455237"/>
              <a:gd name="connsiteX91" fmla="*/ 948237 w 2683420"/>
              <a:gd name="connsiteY91" fmla="*/ 220263 h 2455237"/>
              <a:gd name="connsiteX92" fmla="*/ 971421 w 2683420"/>
              <a:gd name="connsiteY92" fmla="*/ 274355 h 2455237"/>
              <a:gd name="connsiteX93" fmla="*/ 1010057 w 2683420"/>
              <a:gd name="connsiteY93" fmla="*/ 305264 h 2455237"/>
              <a:gd name="connsiteX94" fmla="*/ 1038391 w 2683420"/>
              <a:gd name="connsiteY94" fmla="*/ 323295 h 2455237"/>
              <a:gd name="connsiteX95" fmla="*/ 1027025 w 2683420"/>
              <a:gd name="connsiteY95" fmla="*/ 373193 h 2455237"/>
              <a:gd name="connsiteX96" fmla="*/ 981694 w 2683420"/>
              <a:gd name="connsiteY96" fmla="*/ 386402 h 2455237"/>
              <a:gd name="connsiteX97" fmla="*/ 899374 w 2683420"/>
              <a:gd name="connsiteY97" fmla="*/ 313067 h 2455237"/>
              <a:gd name="connsiteX98" fmla="*/ 783260 w 2683420"/>
              <a:gd name="connsiteY98" fmla="*/ 282274 h 2455237"/>
              <a:gd name="connsiteX0" fmla="*/ 795446 w 2683420"/>
              <a:gd name="connsiteY0" fmla="*/ 365622 h 2461234"/>
              <a:gd name="connsiteX1" fmla="*/ 854663 w 2683420"/>
              <a:gd name="connsiteY1" fmla="*/ 422772 h 2461234"/>
              <a:gd name="connsiteX2" fmla="*/ 877996 w 2683420"/>
              <a:gd name="connsiteY2" fmla="*/ 549772 h 2461234"/>
              <a:gd name="connsiteX3" fmla="*/ 833546 w 2683420"/>
              <a:gd name="connsiteY3" fmla="*/ 600572 h 2461234"/>
              <a:gd name="connsiteX4" fmla="*/ 770046 w 2683420"/>
              <a:gd name="connsiteY4" fmla="*/ 664072 h 2461234"/>
              <a:gd name="connsiteX5" fmla="*/ 725596 w 2683420"/>
              <a:gd name="connsiteY5" fmla="*/ 873622 h 2461234"/>
              <a:gd name="connsiteX6" fmla="*/ 738296 w 2683420"/>
              <a:gd name="connsiteY6" fmla="*/ 1038722 h 2461234"/>
              <a:gd name="connsiteX7" fmla="*/ 890696 w 2683420"/>
              <a:gd name="connsiteY7" fmla="*/ 1197472 h 2461234"/>
              <a:gd name="connsiteX8" fmla="*/ 763696 w 2683420"/>
              <a:gd name="connsiteY8" fmla="*/ 1299072 h 2461234"/>
              <a:gd name="connsiteX9" fmla="*/ 477946 w 2683420"/>
              <a:gd name="connsiteY9" fmla="*/ 1337172 h 2461234"/>
              <a:gd name="connsiteX10" fmla="*/ 338246 w 2683420"/>
              <a:gd name="connsiteY10" fmla="*/ 1445122 h 2461234"/>
              <a:gd name="connsiteX11" fmla="*/ 306496 w 2683420"/>
              <a:gd name="connsiteY11" fmla="*/ 1495922 h 2461234"/>
              <a:gd name="connsiteX12" fmla="*/ 293796 w 2683420"/>
              <a:gd name="connsiteY12" fmla="*/ 1597522 h 2461234"/>
              <a:gd name="connsiteX13" fmla="*/ 306496 w 2683420"/>
              <a:gd name="connsiteY13" fmla="*/ 1661022 h 2461234"/>
              <a:gd name="connsiteX14" fmla="*/ 810 w 2683420"/>
              <a:gd name="connsiteY14" fmla="*/ 2011601 h 2461234"/>
              <a:gd name="connsiteX15" fmla="*/ 219220 w 2683420"/>
              <a:gd name="connsiteY15" fmla="*/ 2151745 h 2461234"/>
              <a:gd name="connsiteX16" fmla="*/ 284197 w 2683420"/>
              <a:gd name="connsiteY16" fmla="*/ 2226467 h 2461234"/>
              <a:gd name="connsiteX17" fmla="*/ 261750 w 2683420"/>
              <a:gd name="connsiteY17" fmla="*/ 2324966 h 2461234"/>
              <a:gd name="connsiteX18" fmla="*/ 566846 w 2683420"/>
              <a:gd name="connsiteY18" fmla="*/ 2264272 h 2461234"/>
              <a:gd name="connsiteX19" fmla="*/ 801796 w 2683420"/>
              <a:gd name="connsiteY19" fmla="*/ 2321422 h 2461234"/>
              <a:gd name="connsiteX20" fmla="*/ 1335196 w 2683420"/>
              <a:gd name="connsiteY20" fmla="*/ 2454772 h 2461234"/>
              <a:gd name="connsiteX21" fmla="*/ 1757779 w 2683420"/>
              <a:gd name="connsiteY21" fmla="*/ 2431421 h 2461234"/>
              <a:gd name="connsiteX22" fmla="*/ 1994776 w 2683420"/>
              <a:gd name="connsiteY22" fmla="*/ 2353377 h 2461234"/>
              <a:gd name="connsiteX23" fmla="*/ 2157214 w 2683420"/>
              <a:gd name="connsiteY23" fmla="*/ 2204869 h 2461234"/>
              <a:gd name="connsiteX24" fmla="*/ 2127102 w 2683420"/>
              <a:gd name="connsiteY24" fmla="*/ 2081556 h 2461234"/>
              <a:gd name="connsiteX25" fmla="*/ 2198589 w 2683420"/>
              <a:gd name="connsiteY25" fmla="*/ 1989074 h 2461234"/>
              <a:gd name="connsiteX26" fmla="*/ 2450337 w 2683420"/>
              <a:gd name="connsiteY26" fmla="*/ 1887984 h 2461234"/>
              <a:gd name="connsiteX27" fmla="*/ 2682625 w 2683420"/>
              <a:gd name="connsiteY27" fmla="*/ 1718377 h 2461234"/>
              <a:gd name="connsiteX28" fmla="*/ 2522851 w 2683420"/>
              <a:gd name="connsiteY28" fmla="*/ 1582364 h 2461234"/>
              <a:gd name="connsiteX29" fmla="*/ 2425553 w 2683420"/>
              <a:gd name="connsiteY29" fmla="*/ 1397599 h 2461234"/>
              <a:gd name="connsiteX30" fmla="*/ 2370860 w 2683420"/>
              <a:gd name="connsiteY30" fmla="*/ 1257694 h 2461234"/>
              <a:gd name="connsiteX31" fmla="*/ 2241813 w 2683420"/>
              <a:gd name="connsiteY31" fmla="*/ 946340 h 2461234"/>
              <a:gd name="connsiteX32" fmla="*/ 2302650 w 2683420"/>
              <a:gd name="connsiteY32" fmla="*/ 395119 h 2461234"/>
              <a:gd name="connsiteX33" fmla="*/ 2338563 w 2683420"/>
              <a:gd name="connsiteY33" fmla="*/ 229319 h 2461234"/>
              <a:gd name="connsiteX34" fmla="*/ 2294928 w 2683420"/>
              <a:gd name="connsiteY34" fmla="*/ 149548 h 2461234"/>
              <a:gd name="connsiteX35" fmla="*/ 2268033 w 2683420"/>
              <a:gd name="connsiteY35" fmla="*/ 137323 h 2461234"/>
              <a:gd name="connsiteX36" fmla="*/ 2209355 w 2683420"/>
              <a:gd name="connsiteY36" fmla="*/ 88423 h 2461234"/>
              <a:gd name="connsiteX37" fmla="*/ 2192242 w 2683420"/>
              <a:gd name="connsiteY37" fmla="*/ 71310 h 2461234"/>
              <a:gd name="connsiteX38" fmla="*/ 2211801 w 2683420"/>
              <a:gd name="connsiteY38" fmla="*/ 29746 h 2461234"/>
              <a:gd name="connsiteX39" fmla="*/ 2187114 w 2683420"/>
              <a:gd name="connsiteY39" fmla="*/ 1126 h 2461234"/>
              <a:gd name="connsiteX40" fmla="*/ 2136008 w 2683420"/>
              <a:gd name="connsiteY40" fmla="*/ 68865 h 2461234"/>
              <a:gd name="connsiteX41" fmla="*/ 2077330 w 2683420"/>
              <a:gd name="connsiteY41" fmla="*/ 298688 h 2461234"/>
              <a:gd name="connsiteX42" fmla="*/ 1985327 w 2683420"/>
              <a:gd name="connsiteY42" fmla="*/ 439647 h 2461234"/>
              <a:gd name="connsiteX43" fmla="*/ 1893548 w 2683420"/>
              <a:gd name="connsiteY43" fmla="*/ 513903 h 2461234"/>
              <a:gd name="connsiteX44" fmla="*/ 1867790 w 2683420"/>
              <a:gd name="connsiteY44" fmla="*/ 516478 h 2461234"/>
              <a:gd name="connsiteX45" fmla="*/ 1834305 w 2683420"/>
              <a:gd name="connsiteY45" fmla="*/ 516478 h 2461234"/>
              <a:gd name="connsiteX46" fmla="*/ 1775062 w 2683420"/>
              <a:gd name="connsiteY46" fmla="*/ 488144 h 2461234"/>
              <a:gd name="connsiteX47" fmla="*/ 1780214 w 2683420"/>
              <a:gd name="connsiteY47" fmla="*/ 434053 h 2461234"/>
              <a:gd name="connsiteX48" fmla="*/ 1785366 w 2683420"/>
              <a:gd name="connsiteY48" fmla="*/ 395416 h 2461234"/>
              <a:gd name="connsiteX49" fmla="*/ 1713316 w 2683420"/>
              <a:gd name="connsiteY49" fmla="*/ 308240 h 2461234"/>
              <a:gd name="connsiteX50" fmla="*/ 1677183 w 2683420"/>
              <a:gd name="connsiteY50" fmla="*/ 300112 h 2461234"/>
              <a:gd name="connsiteX51" fmla="*/ 1543242 w 2683420"/>
              <a:gd name="connsiteY51" fmla="*/ 333597 h 2461234"/>
              <a:gd name="connsiteX52" fmla="*/ 1532939 w 2683420"/>
              <a:gd name="connsiteY52" fmla="*/ 354204 h 2461234"/>
              <a:gd name="connsiteX53" fmla="*/ 1517485 w 2683420"/>
              <a:gd name="connsiteY53" fmla="*/ 392840 h 2461234"/>
              <a:gd name="connsiteX54" fmla="*/ 1549178 w 2683420"/>
              <a:gd name="connsiteY54" fmla="*/ 438812 h 2461234"/>
              <a:gd name="connsiteX55" fmla="*/ 1558698 w 2683420"/>
              <a:gd name="connsiteY55" fmla="*/ 475266 h 2461234"/>
              <a:gd name="connsiteX56" fmla="*/ 1538091 w 2683420"/>
              <a:gd name="connsiteY56" fmla="*/ 503598 h 2461234"/>
              <a:gd name="connsiteX57" fmla="*/ 1478795 w 2683420"/>
              <a:gd name="connsiteY57" fmla="*/ 551812 h 2461234"/>
              <a:gd name="connsiteX58" fmla="*/ 1437636 w 2683420"/>
              <a:gd name="connsiteY58" fmla="*/ 622084 h 2461234"/>
              <a:gd name="connsiteX59" fmla="*/ 1407422 w 2683420"/>
              <a:gd name="connsiteY59" fmla="*/ 623861 h 2461234"/>
              <a:gd name="connsiteX60" fmla="*/ 1355211 w 2683420"/>
              <a:gd name="connsiteY60" fmla="*/ 647842 h 2461234"/>
              <a:gd name="connsiteX61" fmla="*/ 1334605 w 2683420"/>
              <a:gd name="connsiteY61" fmla="*/ 704510 h 2461234"/>
              <a:gd name="connsiteX62" fmla="*/ 1313999 w 2683420"/>
              <a:gd name="connsiteY62" fmla="*/ 696782 h 2461234"/>
              <a:gd name="connsiteX63" fmla="*/ 1272786 w 2683420"/>
              <a:gd name="connsiteY63" fmla="*/ 689054 h 2461234"/>
              <a:gd name="connsiteX64" fmla="*/ 1182634 w 2683420"/>
              <a:gd name="connsiteY64" fmla="*/ 689053 h 2461234"/>
              <a:gd name="connsiteX65" fmla="*/ 1130976 w 2683420"/>
              <a:gd name="connsiteY65" fmla="*/ 675395 h 2461234"/>
              <a:gd name="connsiteX66" fmla="*/ 1071876 w 2683420"/>
              <a:gd name="connsiteY66" fmla="*/ 652993 h 2461234"/>
              <a:gd name="connsiteX67" fmla="*/ 1102784 w 2683420"/>
              <a:gd name="connsiteY67" fmla="*/ 629811 h 2461234"/>
              <a:gd name="connsiteX68" fmla="*/ 1172332 w 2683420"/>
              <a:gd name="connsiteY68" fmla="*/ 642690 h 2461234"/>
              <a:gd name="connsiteX69" fmla="*/ 1177482 w 2683420"/>
              <a:gd name="connsiteY69" fmla="*/ 660720 h 2461234"/>
              <a:gd name="connsiteX70" fmla="*/ 1228998 w 2683420"/>
              <a:gd name="connsiteY70" fmla="*/ 671024 h 2461234"/>
              <a:gd name="connsiteX71" fmla="*/ 1292346 w 2683420"/>
              <a:gd name="connsiteY71" fmla="*/ 640245 h 2461234"/>
              <a:gd name="connsiteX72" fmla="*/ 1265058 w 2683420"/>
              <a:gd name="connsiteY72" fmla="*/ 609206 h 2461234"/>
              <a:gd name="connsiteX73" fmla="*/ 1326877 w 2683420"/>
              <a:gd name="connsiteY73" fmla="*/ 593751 h 2461234"/>
              <a:gd name="connsiteX74" fmla="*/ 1339023 w 2683420"/>
              <a:gd name="connsiteY74" fmla="*/ 564208 h 2461234"/>
              <a:gd name="connsiteX75" fmla="*/ 1362938 w 2683420"/>
              <a:gd name="connsiteY75" fmla="*/ 544811 h 2461234"/>
              <a:gd name="connsiteX76" fmla="*/ 1370666 w 2683420"/>
              <a:gd name="connsiteY76" fmla="*/ 511326 h 2461234"/>
              <a:gd name="connsiteX77" fmla="*/ 1411878 w 2683420"/>
              <a:gd name="connsiteY77" fmla="*/ 501023 h 2461234"/>
              <a:gd name="connsiteX78" fmla="*/ 1427333 w 2683420"/>
              <a:gd name="connsiteY78" fmla="*/ 470113 h 2461234"/>
              <a:gd name="connsiteX79" fmla="*/ 1414454 w 2683420"/>
              <a:gd name="connsiteY79" fmla="*/ 441780 h 2461234"/>
              <a:gd name="connsiteX80" fmla="*/ 1445363 w 2683420"/>
              <a:gd name="connsiteY80" fmla="*/ 397992 h 2461234"/>
              <a:gd name="connsiteX81" fmla="*/ 1453145 w 2683420"/>
              <a:gd name="connsiteY81" fmla="*/ 384672 h 2461234"/>
              <a:gd name="connsiteX82" fmla="*/ 1440211 w 2683420"/>
              <a:gd name="connsiteY82" fmla="*/ 351628 h 2461234"/>
              <a:gd name="connsiteX83" fmla="*/ 1294163 w 2683420"/>
              <a:gd name="connsiteY83" fmla="*/ 291336 h 2461234"/>
              <a:gd name="connsiteX84" fmla="*/ 1205816 w 2683420"/>
              <a:gd name="connsiteY84" fmla="*/ 292385 h 2461234"/>
              <a:gd name="connsiteX85" fmla="*/ 1024046 w 2683420"/>
              <a:gd name="connsiteY85" fmla="*/ 156072 h 2461234"/>
              <a:gd name="connsiteX86" fmla="*/ 901942 w 2683420"/>
              <a:gd name="connsiteY86" fmla="*/ 112375 h 2461234"/>
              <a:gd name="connsiteX87" fmla="*/ 907027 w 2683420"/>
              <a:gd name="connsiteY87" fmla="*/ 142992 h 2461234"/>
              <a:gd name="connsiteX88" fmla="*/ 878692 w 2683420"/>
              <a:gd name="connsiteY88" fmla="*/ 153294 h 2461234"/>
              <a:gd name="connsiteX89" fmla="*/ 858086 w 2683420"/>
              <a:gd name="connsiteY89" fmla="*/ 181627 h 2461234"/>
              <a:gd name="connsiteX90" fmla="*/ 870965 w 2683420"/>
              <a:gd name="connsiteY90" fmla="*/ 220263 h 2461234"/>
              <a:gd name="connsiteX91" fmla="*/ 948237 w 2683420"/>
              <a:gd name="connsiteY91" fmla="*/ 220263 h 2461234"/>
              <a:gd name="connsiteX92" fmla="*/ 971421 w 2683420"/>
              <a:gd name="connsiteY92" fmla="*/ 274355 h 2461234"/>
              <a:gd name="connsiteX93" fmla="*/ 1010057 w 2683420"/>
              <a:gd name="connsiteY93" fmla="*/ 305264 h 2461234"/>
              <a:gd name="connsiteX94" fmla="*/ 1038391 w 2683420"/>
              <a:gd name="connsiteY94" fmla="*/ 323295 h 2461234"/>
              <a:gd name="connsiteX95" fmla="*/ 1027025 w 2683420"/>
              <a:gd name="connsiteY95" fmla="*/ 373193 h 2461234"/>
              <a:gd name="connsiteX96" fmla="*/ 981694 w 2683420"/>
              <a:gd name="connsiteY96" fmla="*/ 386402 h 2461234"/>
              <a:gd name="connsiteX97" fmla="*/ 899374 w 2683420"/>
              <a:gd name="connsiteY97" fmla="*/ 313067 h 2461234"/>
              <a:gd name="connsiteX98" fmla="*/ 783260 w 2683420"/>
              <a:gd name="connsiteY98" fmla="*/ 282274 h 2461234"/>
              <a:gd name="connsiteX0" fmla="*/ 795446 w 2683420"/>
              <a:gd name="connsiteY0" fmla="*/ 365622 h 2461234"/>
              <a:gd name="connsiteX1" fmla="*/ 854663 w 2683420"/>
              <a:gd name="connsiteY1" fmla="*/ 422772 h 2461234"/>
              <a:gd name="connsiteX2" fmla="*/ 877996 w 2683420"/>
              <a:gd name="connsiteY2" fmla="*/ 549772 h 2461234"/>
              <a:gd name="connsiteX3" fmla="*/ 833546 w 2683420"/>
              <a:gd name="connsiteY3" fmla="*/ 600572 h 2461234"/>
              <a:gd name="connsiteX4" fmla="*/ 770046 w 2683420"/>
              <a:gd name="connsiteY4" fmla="*/ 664072 h 2461234"/>
              <a:gd name="connsiteX5" fmla="*/ 725596 w 2683420"/>
              <a:gd name="connsiteY5" fmla="*/ 873622 h 2461234"/>
              <a:gd name="connsiteX6" fmla="*/ 738296 w 2683420"/>
              <a:gd name="connsiteY6" fmla="*/ 1038722 h 2461234"/>
              <a:gd name="connsiteX7" fmla="*/ 890696 w 2683420"/>
              <a:gd name="connsiteY7" fmla="*/ 1197472 h 2461234"/>
              <a:gd name="connsiteX8" fmla="*/ 763696 w 2683420"/>
              <a:gd name="connsiteY8" fmla="*/ 1299072 h 2461234"/>
              <a:gd name="connsiteX9" fmla="*/ 477946 w 2683420"/>
              <a:gd name="connsiteY9" fmla="*/ 1337172 h 2461234"/>
              <a:gd name="connsiteX10" fmla="*/ 338246 w 2683420"/>
              <a:gd name="connsiteY10" fmla="*/ 1445122 h 2461234"/>
              <a:gd name="connsiteX11" fmla="*/ 306496 w 2683420"/>
              <a:gd name="connsiteY11" fmla="*/ 1495922 h 2461234"/>
              <a:gd name="connsiteX12" fmla="*/ 293796 w 2683420"/>
              <a:gd name="connsiteY12" fmla="*/ 1597522 h 2461234"/>
              <a:gd name="connsiteX13" fmla="*/ 306496 w 2683420"/>
              <a:gd name="connsiteY13" fmla="*/ 1661022 h 2461234"/>
              <a:gd name="connsiteX14" fmla="*/ 810 w 2683420"/>
              <a:gd name="connsiteY14" fmla="*/ 2011601 h 2461234"/>
              <a:gd name="connsiteX15" fmla="*/ 219220 w 2683420"/>
              <a:gd name="connsiteY15" fmla="*/ 2151745 h 2461234"/>
              <a:gd name="connsiteX16" fmla="*/ 284197 w 2683420"/>
              <a:gd name="connsiteY16" fmla="*/ 2226467 h 2461234"/>
              <a:gd name="connsiteX17" fmla="*/ 261750 w 2683420"/>
              <a:gd name="connsiteY17" fmla="*/ 2324966 h 2461234"/>
              <a:gd name="connsiteX18" fmla="*/ 566846 w 2683420"/>
              <a:gd name="connsiteY18" fmla="*/ 2264272 h 2461234"/>
              <a:gd name="connsiteX19" fmla="*/ 801796 w 2683420"/>
              <a:gd name="connsiteY19" fmla="*/ 2321422 h 2461234"/>
              <a:gd name="connsiteX20" fmla="*/ 1335196 w 2683420"/>
              <a:gd name="connsiteY20" fmla="*/ 2454772 h 2461234"/>
              <a:gd name="connsiteX21" fmla="*/ 1757779 w 2683420"/>
              <a:gd name="connsiteY21" fmla="*/ 2431421 h 2461234"/>
              <a:gd name="connsiteX22" fmla="*/ 1994776 w 2683420"/>
              <a:gd name="connsiteY22" fmla="*/ 2353377 h 2461234"/>
              <a:gd name="connsiteX23" fmla="*/ 2157214 w 2683420"/>
              <a:gd name="connsiteY23" fmla="*/ 2204869 h 2461234"/>
              <a:gd name="connsiteX24" fmla="*/ 2127102 w 2683420"/>
              <a:gd name="connsiteY24" fmla="*/ 2081556 h 2461234"/>
              <a:gd name="connsiteX25" fmla="*/ 2198589 w 2683420"/>
              <a:gd name="connsiteY25" fmla="*/ 1989074 h 2461234"/>
              <a:gd name="connsiteX26" fmla="*/ 2450337 w 2683420"/>
              <a:gd name="connsiteY26" fmla="*/ 1887984 h 2461234"/>
              <a:gd name="connsiteX27" fmla="*/ 2682625 w 2683420"/>
              <a:gd name="connsiteY27" fmla="*/ 1718377 h 2461234"/>
              <a:gd name="connsiteX28" fmla="*/ 2522851 w 2683420"/>
              <a:gd name="connsiteY28" fmla="*/ 1582364 h 2461234"/>
              <a:gd name="connsiteX29" fmla="*/ 2425553 w 2683420"/>
              <a:gd name="connsiteY29" fmla="*/ 1397599 h 2461234"/>
              <a:gd name="connsiteX30" fmla="*/ 2370860 w 2683420"/>
              <a:gd name="connsiteY30" fmla="*/ 1257694 h 2461234"/>
              <a:gd name="connsiteX31" fmla="*/ 2241813 w 2683420"/>
              <a:gd name="connsiteY31" fmla="*/ 946340 h 2461234"/>
              <a:gd name="connsiteX32" fmla="*/ 2073228 w 2683420"/>
              <a:gd name="connsiteY32" fmla="*/ 683840 h 2461234"/>
              <a:gd name="connsiteX33" fmla="*/ 2302650 w 2683420"/>
              <a:gd name="connsiteY33" fmla="*/ 395119 h 2461234"/>
              <a:gd name="connsiteX34" fmla="*/ 2338563 w 2683420"/>
              <a:gd name="connsiteY34" fmla="*/ 229319 h 2461234"/>
              <a:gd name="connsiteX35" fmla="*/ 2294928 w 2683420"/>
              <a:gd name="connsiteY35" fmla="*/ 149548 h 2461234"/>
              <a:gd name="connsiteX36" fmla="*/ 2268033 w 2683420"/>
              <a:gd name="connsiteY36" fmla="*/ 137323 h 2461234"/>
              <a:gd name="connsiteX37" fmla="*/ 2209355 w 2683420"/>
              <a:gd name="connsiteY37" fmla="*/ 88423 h 2461234"/>
              <a:gd name="connsiteX38" fmla="*/ 2192242 w 2683420"/>
              <a:gd name="connsiteY38" fmla="*/ 71310 h 2461234"/>
              <a:gd name="connsiteX39" fmla="*/ 2211801 w 2683420"/>
              <a:gd name="connsiteY39" fmla="*/ 29746 h 2461234"/>
              <a:gd name="connsiteX40" fmla="*/ 2187114 w 2683420"/>
              <a:gd name="connsiteY40" fmla="*/ 1126 h 2461234"/>
              <a:gd name="connsiteX41" fmla="*/ 2136008 w 2683420"/>
              <a:gd name="connsiteY41" fmla="*/ 68865 h 2461234"/>
              <a:gd name="connsiteX42" fmla="*/ 2077330 w 2683420"/>
              <a:gd name="connsiteY42" fmla="*/ 298688 h 2461234"/>
              <a:gd name="connsiteX43" fmla="*/ 1985327 w 2683420"/>
              <a:gd name="connsiteY43" fmla="*/ 439647 h 2461234"/>
              <a:gd name="connsiteX44" fmla="*/ 1893548 w 2683420"/>
              <a:gd name="connsiteY44" fmla="*/ 513903 h 2461234"/>
              <a:gd name="connsiteX45" fmla="*/ 1867790 w 2683420"/>
              <a:gd name="connsiteY45" fmla="*/ 516478 h 2461234"/>
              <a:gd name="connsiteX46" fmla="*/ 1834305 w 2683420"/>
              <a:gd name="connsiteY46" fmla="*/ 516478 h 2461234"/>
              <a:gd name="connsiteX47" fmla="*/ 1775062 w 2683420"/>
              <a:gd name="connsiteY47" fmla="*/ 488144 h 2461234"/>
              <a:gd name="connsiteX48" fmla="*/ 1780214 w 2683420"/>
              <a:gd name="connsiteY48" fmla="*/ 434053 h 2461234"/>
              <a:gd name="connsiteX49" fmla="*/ 1785366 w 2683420"/>
              <a:gd name="connsiteY49" fmla="*/ 395416 h 2461234"/>
              <a:gd name="connsiteX50" fmla="*/ 1713316 w 2683420"/>
              <a:gd name="connsiteY50" fmla="*/ 308240 h 2461234"/>
              <a:gd name="connsiteX51" fmla="*/ 1677183 w 2683420"/>
              <a:gd name="connsiteY51" fmla="*/ 300112 h 2461234"/>
              <a:gd name="connsiteX52" fmla="*/ 1543242 w 2683420"/>
              <a:gd name="connsiteY52" fmla="*/ 333597 h 2461234"/>
              <a:gd name="connsiteX53" fmla="*/ 1532939 w 2683420"/>
              <a:gd name="connsiteY53" fmla="*/ 354204 h 2461234"/>
              <a:gd name="connsiteX54" fmla="*/ 1517485 w 2683420"/>
              <a:gd name="connsiteY54" fmla="*/ 392840 h 2461234"/>
              <a:gd name="connsiteX55" fmla="*/ 1549178 w 2683420"/>
              <a:gd name="connsiteY55" fmla="*/ 438812 h 2461234"/>
              <a:gd name="connsiteX56" fmla="*/ 1558698 w 2683420"/>
              <a:gd name="connsiteY56" fmla="*/ 475266 h 2461234"/>
              <a:gd name="connsiteX57" fmla="*/ 1538091 w 2683420"/>
              <a:gd name="connsiteY57" fmla="*/ 503598 h 2461234"/>
              <a:gd name="connsiteX58" fmla="*/ 1478795 w 2683420"/>
              <a:gd name="connsiteY58" fmla="*/ 551812 h 2461234"/>
              <a:gd name="connsiteX59" fmla="*/ 1437636 w 2683420"/>
              <a:gd name="connsiteY59" fmla="*/ 622084 h 2461234"/>
              <a:gd name="connsiteX60" fmla="*/ 1407422 w 2683420"/>
              <a:gd name="connsiteY60" fmla="*/ 623861 h 2461234"/>
              <a:gd name="connsiteX61" fmla="*/ 1355211 w 2683420"/>
              <a:gd name="connsiteY61" fmla="*/ 647842 h 2461234"/>
              <a:gd name="connsiteX62" fmla="*/ 1334605 w 2683420"/>
              <a:gd name="connsiteY62" fmla="*/ 704510 h 2461234"/>
              <a:gd name="connsiteX63" fmla="*/ 1313999 w 2683420"/>
              <a:gd name="connsiteY63" fmla="*/ 696782 h 2461234"/>
              <a:gd name="connsiteX64" fmla="*/ 1272786 w 2683420"/>
              <a:gd name="connsiteY64" fmla="*/ 689054 h 2461234"/>
              <a:gd name="connsiteX65" fmla="*/ 1182634 w 2683420"/>
              <a:gd name="connsiteY65" fmla="*/ 689053 h 2461234"/>
              <a:gd name="connsiteX66" fmla="*/ 1130976 w 2683420"/>
              <a:gd name="connsiteY66" fmla="*/ 675395 h 2461234"/>
              <a:gd name="connsiteX67" fmla="*/ 1071876 w 2683420"/>
              <a:gd name="connsiteY67" fmla="*/ 652993 h 2461234"/>
              <a:gd name="connsiteX68" fmla="*/ 1102784 w 2683420"/>
              <a:gd name="connsiteY68" fmla="*/ 629811 h 2461234"/>
              <a:gd name="connsiteX69" fmla="*/ 1172332 w 2683420"/>
              <a:gd name="connsiteY69" fmla="*/ 642690 h 2461234"/>
              <a:gd name="connsiteX70" fmla="*/ 1177482 w 2683420"/>
              <a:gd name="connsiteY70" fmla="*/ 660720 h 2461234"/>
              <a:gd name="connsiteX71" fmla="*/ 1228998 w 2683420"/>
              <a:gd name="connsiteY71" fmla="*/ 671024 h 2461234"/>
              <a:gd name="connsiteX72" fmla="*/ 1292346 w 2683420"/>
              <a:gd name="connsiteY72" fmla="*/ 640245 h 2461234"/>
              <a:gd name="connsiteX73" fmla="*/ 1265058 w 2683420"/>
              <a:gd name="connsiteY73" fmla="*/ 609206 h 2461234"/>
              <a:gd name="connsiteX74" fmla="*/ 1326877 w 2683420"/>
              <a:gd name="connsiteY74" fmla="*/ 593751 h 2461234"/>
              <a:gd name="connsiteX75" fmla="*/ 1339023 w 2683420"/>
              <a:gd name="connsiteY75" fmla="*/ 564208 h 2461234"/>
              <a:gd name="connsiteX76" fmla="*/ 1362938 w 2683420"/>
              <a:gd name="connsiteY76" fmla="*/ 544811 h 2461234"/>
              <a:gd name="connsiteX77" fmla="*/ 1370666 w 2683420"/>
              <a:gd name="connsiteY77" fmla="*/ 511326 h 2461234"/>
              <a:gd name="connsiteX78" fmla="*/ 1411878 w 2683420"/>
              <a:gd name="connsiteY78" fmla="*/ 501023 h 2461234"/>
              <a:gd name="connsiteX79" fmla="*/ 1427333 w 2683420"/>
              <a:gd name="connsiteY79" fmla="*/ 470113 h 2461234"/>
              <a:gd name="connsiteX80" fmla="*/ 1414454 w 2683420"/>
              <a:gd name="connsiteY80" fmla="*/ 441780 h 2461234"/>
              <a:gd name="connsiteX81" fmla="*/ 1445363 w 2683420"/>
              <a:gd name="connsiteY81" fmla="*/ 397992 h 2461234"/>
              <a:gd name="connsiteX82" fmla="*/ 1453145 w 2683420"/>
              <a:gd name="connsiteY82" fmla="*/ 384672 h 2461234"/>
              <a:gd name="connsiteX83" fmla="*/ 1440211 w 2683420"/>
              <a:gd name="connsiteY83" fmla="*/ 351628 h 2461234"/>
              <a:gd name="connsiteX84" fmla="*/ 1294163 w 2683420"/>
              <a:gd name="connsiteY84" fmla="*/ 291336 h 2461234"/>
              <a:gd name="connsiteX85" fmla="*/ 1205816 w 2683420"/>
              <a:gd name="connsiteY85" fmla="*/ 292385 h 2461234"/>
              <a:gd name="connsiteX86" fmla="*/ 1024046 w 2683420"/>
              <a:gd name="connsiteY86" fmla="*/ 156072 h 2461234"/>
              <a:gd name="connsiteX87" fmla="*/ 901942 w 2683420"/>
              <a:gd name="connsiteY87" fmla="*/ 112375 h 2461234"/>
              <a:gd name="connsiteX88" fmla="*/ 907027 w 2683420"/>
              <a:gd name="connsiteY88" fmla="*/ 142992 h 2461234"/>
              <a:gd name="connsiteX89" fmla="*/ 878692 w 2683420"/>
              <a:gd name="connsiteY89" fmla="*/ 153294 h 2461234"/>
              <a:gd name="connsiteX90" fmla="*/ 858086 w 2683420"/>
              <a:gd name="connsiteY90" fmla="*/ 181627 h 2461234"/>
              <a:gd name="connsiteX91" fmla="*/ 870965 w 2683420"/>
              <a:gd name="connsiteY91" fmla="*/ 220263 h 2461234"/>
              <a:gd name="connsiteX92" fmla="*/ 948237 w 2683420"/>
              <a:gd name="connsiteY92" fmla="*/ 220263 h 2461234"/>
              <a:gd name="connsiteX93" fmla="*/ 971421 w 2683420"/>
              <a:gd name="connsiteY93" fmla="*/ 274355 h 2461234"/>
              <a:gd name="connsiteX94" fmla="*/ 1010057 w 2683420"/>
              <a:gd name="connsiteY94" fmla="*/ 305264 h 2461234"/>
              <a:gd name="connsiteX95" fmla="*/ 1038391 w 2683420"/>
              <a:gd name="connsiteY95" fmla="*/ 323295 h 2461234"/>
              <a:gd name="connsiteX96" fmla="*/ 1027025 w 2683420"/>
              <a:gd name="connsiteY96" fmla="*/ 373193 h 2461234"/>
              <a:gd name="connsiteX97" fmla="*/ 981694 w 2683420"/>
              <a:gd name="connsiteY97" fmla="*/ 386402 h 2461234"/>
              <a:gd name="connsiteX98" fmla="*/ 899374 w 2683420"/>
              <a:gd name="connsiteY98" fmla="*/ 313067 h 2461234"/>
              <a:gd name="connsiteX99" fmla="*/ 783260 w 2683420"/>
              <a:gd name="connsiteY99" fmla="*/ 282274 h 2461234"/>
              <a:gd name="connsiteX0" fmla="*/ 795446 w 2683420"/>
              <a:gd name="connsiteY0" fmla="*/ 365622 h 2461234"/>
              <a:gd name="connsiteX1" fmla="*/ 854663 w 2683420"/>
              <a:gd name="connsiteY1" fmla="*/ 422772 h 2461234"/>
              <a:gd name="connsiteX2" fmla="*/ 877996 w 2683420"/>
              <a:gd name="connsiteY2" fmla="*/ 549772 h 2461234"/>
              <a:gd name="connsiteX3" fmla="*/ 833546 w 2683420"/>
              <a:gd name="connsiteY3" fmla="*/ 600572 h 2461234"/>
              <a:gd name="connsiteX4" fmla="*/ 770046 w 2683420"/>
              <a:gd name="connsiteY4" fmla="*/ 664072 h 2461234"/>
              <a:gd name="connsiteX5" fmla="*/ 725596 w 2683420"/>
              <a:gd name="connsiteY5" fmla="*/ 873622 h 2461234"/>
              <a:gd name="connsiteX6" fmla="*/ 738296 w 2683420"/>
              <a:gd name="connsiteY6" fmla="*/ 1038722 h 2461234"/>
              <a:gd name="connsiteX7" fmla="*/ 890696 w 2683420"/>
              <a:gd name="connsiteY7" fmla="*/ 1197472 h 2461234"/>
              <a:gd name="connsiteX8" fmla="*/ 763696 w 2683420"/>
              <a:gd name="connsiteY8" fmla="*/ 1299072 h 2461234"/>
              <a:gd name="connsiteX9" fmla="*/ 477946 w 2683420"/>
              <a:gd name="connsiteY9" fmla="*/ 1337172 h 2461234"/>
              <a:gd name="connsiteX10" fmla="*/ 338246 w 2683420"/>
              <a:gd name="connsiteY10" fmla="*/ 1445122 h 2461234"/>
              <a:gd name="connsiteX11" fmla="*/ 306496 w 2683420"/>
              <a:gd name="connsiteY11" fmla="*/ 1495922 h 2461234"/>
              <a:gd name="connsiteX12" fmla="*/ 293796 w 2683420"/>
              <a:gd name="connsiteY12" fmla="*/ 1597522 h 2461234"/>
              <a:gd name="connsiteX13" fmla="*/ 306496 w 2683420"/>
              <a:gd name="connsiteY13" fmla="*/ 1661022 h 2461234"/>
              <a:gd name="connsiteX14" fmla="*/ 810 w 2683420"/>
              <a:gd name="connsiteY14" fmla="*/ 2011601 h 2461234"/>
              <a:gd name="connsiteX15" fmla="*/ 219220 w 2683420"/>
              <a:gd name="connsiteY15" fmla="*/ 2151745 h 2461234"/>
              <a:gd name="connsiteX16" fmla="*/ 284197 w 2683420"/>
              <a:gd name="connsiteY16" fmla="*/ 2226467 h 2461234"/>
              <a:gd name="connsiteX17" fmla="*/ 261750 w 2683420"/>
              <a:gd name="connsiteY17" fmla="*/ 2324966 h 2461234"/>
              <a:gd name="connsiteX18" fmla="*/ 566846 w 2683420"/>
              <a:gd name="connsiteY18" fmla="*/ 2264272 h 2461234"/>
              <a:gd name="connsiteX19" fmla="*/ 801796 w 2683420"/>
              <a:gd name="connsiteY19" fmla="*/ 2321422 h 2461234"/>
              <a:gd name="connsiteX20" fmla="*/ 1335196 w 2683420"/>
              <a:gd name="connsiteY20" fmla="*/ 2454772 h 2461234"/>
              <a:gd name="connsiteX21" fmla="*/ 1757779 w 2683420"/>
              <a:gd name="connsiteY21" fmla="*/ 2431421 h 2461234"/>
              <a:gd name="connsiteX22" fmla="*/ 1994776 w 2683420"/>
              <a:gd name="connsiteY22" fmla="*/ 2353377 h 2461234"/>
              <a:gd name="connsiteX23" fmla="*/ 2157214 w 2683420"/>
              <a:gd name="connsiteY23" fmla="*/ 2204869 h 2461234"/>
              <a:gd name="connsiteX24" fmla="*/ 2127102 w 2683420"/>
              <a:gd name="connsiteY24" fmla="*/ 2081556 h 2461234"/>
              <a:gd name="connsiteX25" fmla="*/ 2198589 w 2683420"/>
              <a:gd name="connsiteY25" fmla="*/ 1989074 h 2461234"/>
              <a:gd name="connsiteX26" fmla="*/ 2450337 w 2683420"/>
              <a:gd name="connsiteY26" fmla="*/ 1887984 h 2461234"/>
              <a:gd name="connsiteX27" fmla="*/ 2682625 w 2683420"/>
              <a:gd name="connsiteY27" fmla="*/ 1718377 h 2461234"/>
              <a:gd name="connsiteX28" fmla="*/ 2522851 w 2683420"/>
              <a:gd name="connsiteY28" fmla="*/ 1582364 h 2461234"/>
              <a:gd name="connsiteX29" fmla="*/ 2425553 w 2683420"/>
              <a:gd name="connsiteY29" fmla="*/ 1397599 h 2461234"/>
              <a:gd name="connsiteX30" fmla="*/ 2370860 w 2683420"/>
              <a:gd name="connsiteY30" fmla="*/ 1257694 h 2461234"/>
              <a:gd name="connsiteX31" fmla="*/ 2131200 w 2683420"/>
              <a:gd name="connsiteY31" fmla="*/ 1071701 h 2461234"/>
              <a:gd name="connsiteX32" fmla="*/ 2073228 w 2683420"/>
              <a:gd name="connsiteY32" fmla="*/ 683840 h 2461234"/>
              <a:gd name="connsiteX33" fmla="*/ 2302650 w 2683420"/>
              <a:gd name="connsiteY33" fmla="*/ 395119 h 2461234"/>
              <a:gd name="connsiteX34" fmla="*/ 2338563 w 2683420"/>
              <a:gd name="connsiteY34" fmla="*/ 229319 h 2461234"/>
              <a:gd name="connsiteX35" fmla="*/ 2294928 w 2683420"/>
              <a:gd name="connsiteY35" fmla="*/ 149548 h 2461234"/>
              <a:gd name="connsiteX36" fmla="*/ 2268033 w 2683420"/>
              <a:gd name="connsiteY36" fmla="*/ 137323 h 2461234"/>
              <a:gd name="connsiteX37" fmla="*/ 2209355 w 2683420"/>
              <a:gd name="connsiteY37" fmla="*/ 88423 h 2461234"/>
              <a:gd name="connsiteX38" fmla="*/ 2192242 w 2683420"/>
              <a:gd name="connsiteY38" fmla="*/ 71310 h 2461234"/>
              <a:gd name="connsiteX39" fmla="*/ 2211801 w 2683420"/>
              <a:gd name="connsiteY39" fmla="*/ 29746 h 2461234"/>
              <a:gd name="connsiteX40" fmla="*/ 2187114 w 2683420"/>
              <a:gd name="connsiteY40" fmla="*/ 1126 h 2461234"/>
              <a:gd name="connsiteX41" fmla="*/ 2136008 w 2683420"/>
              <a:gd name="connsiteY41" fmla="*/ 68865 h 2461234"/>
              <a:gd name="connsiteX42" fmla="*/ 2077330 w 2683420"/>
              <a:gd name="connsiteY42" fmla="*/ 298688 h 2461234"/>
              <a:gd name="connsiteX43" fmla="*/ 1985327 w 2683420"/>
              <a:gd name="connsiteY43" fmla="*/ 439647 h 2461234"/>
              <a:gd name="connsiteX44" fmla="*/ 1893548 w 2683420"/>
              <a:gd name="connsiteY44" fmla="*/ 513903 h 2461234"/>
              <a:gd name="connsiteX45" fmla="*/ 1867790 w 2683420"/>
              <a:gd name="connsiteY45" fmla="*/ 516478 h 2461234"/>
              <a:gd name="connsiteX46" fmla="*/ 1834305 w 2683420"/>
              <a:gd name="connsiteY46" fmla="*/ 516478 h 2461234"/>
              <a:gd name="connsiteX47" fmla="*/ 1775062 w 2683420"/>
              <a:gd name="connsiteY47" fmla="*/ 488144 h 2461234"/>
              <a:gd name="connsiteX48" fmla="*/ 1780214 w 2683420"/>
              <a:gd name="connsiteY48" fmla="*/ 434053 h 2461234"/>
              <a:gd name="connsiteX49" fmla="*/ 1785366 w 2683420"/>
              <a:gd name="connsiteY49" fmla="*/ 395416 h 2461234"/>
              <a:gd name="connsiteX50" fmla="*/ 1713316 w 2683420"/>
              <a:gd name="connsiteY50" fmla="*/ 308240 h 2461234"/>
              <a:gd name="connsiteX51" fmla="*/ 1677183 w 2683420"/>
              <a:gd name="connsiteY51" fmla="*/ 300112 h 2461234"/>
              <a:gd name="connsiteX52" fmla="*/ 1543242 w 2683420"/>
              <a:gd name="connsiteY52" fmla="*/ 333597 h 2461234"/>
              <a:gd name="connsiteX53" fmla="*/ 1532939 w 2683420"/>
              <a:gd name="connsiteY53" fmla="*/ 354204 h 2461234"/>
              <a:gd name="connsiteX54" fmla="*/ 1517485 w 2683420"/>
              <a:gd name="connsiteY54" fmla="*/ 392840 h 2461234"/>
              <a:gd name="connsiteX55" fmla="*/ 1549178 w 2683420"/>
              <a:gd name="connsiteY55" fmla="*/ 438812 h 2461234"/>
              <a:gd name="connsiteX56" fmla="*/ 1558698 w 2683420"/>
              <a:gd name="connsiteY56" fmla="*/ 475266 h 2461234"/>
              <a:gd name="connsiteX57" fmla="*/ 1538091 w 2683420"/>
              <a:gd name="connsiteY57" fmla="*/ 503598 h 2461234"/>
              <a:gd name="connsiteX58" fmla="*/ 1478795 w 2683420"/>
              <a:gd name="connsiteY58" fmla="*/ 551812 h 2461234"/>
              <a:gd name="connsiteX59" fmla="*/ 1437636 w 2683420"/>
              <a:gd name="connsiteY59" fmla="*/ 622084 h 2461234"/>
              <a:gd name="connsiteX60" fmla="*/ 1407422 w 2683420"/>
              <a:gd name="connsiteY60" fmla="*/ 623861 h 2461234"/>
              <a:gd name="connsiteX61" fmla="*/ 1355211 w 2683420"/>
              <a:gd name="connsiteY61" fmla="*/ 647842 h 2461234"/>
              <a:gd name="connsiteX62" fmla="*/ 1334605 w 2683420"/>
              <a:gd name="connsiteY62" fmla="*/ 704510 h 2461234"/>
              <a:gd name="connsiteX63" fmla="*/ 1313999 w 2683420"/>
              <a:gd name="connsiteY63" fmla="*/ 696782 h 2461234"/>
              <a:gd name="connsiteX64" fmla="*/ 1272786 w 2683420"/>
              <a:gd name="connsiteY64" fmla="*/ 689054 h 2461234"/>
              <a:gd name="connsiteX65" fmla="*/ 1182634 w 2683420"/>
              <a:gd name="connsiteY65" fmla="*/ 689053 h 2461234"/>
              <a:gd name="connsiteX66" fmla="*/ 1130976 w 2683420"/>
              <a:gd name="connsiteY66" fmla="*/ 675395 h 2461234"/>
              <a:gd name="connsiteX67" fmla="*/ 1071876 w 2683420"/>
              <a:gd name="connsiteY67" fmla="*/ 652993 h 2461234"/>
              <a:gd name="connsiteX68" fmla="*/ 1102784 w 2683420"/>
              <a:gd name="connsiteY68" fmla="*/ 629811 h 2461234"/>
              <a:gd name="connsiteX69" fmla="*/ 1172332 w 2683420"/>
              <a:gd name="connsiteY69" fmla="*/ 642690 h 2461234"/>
              <a:gd name="connsiteX70" fmla="*/ 1177482 w 2683420"/>
              <a:gd name="connsiteY70" fmla="*/ 660720 h 2461234"/>
              <a:gd name="connsiteX71" fmla="*/ 1228998 w 2683420"/>
              <a:gd name="connsiteY71" fmla="*/ 671024 h 2461234"/>
              <a:gd name="connsiteX72" fmla="*/ 1292346 w 2683420"/>
              <a:gd name="connsiteY72" fmla="*/ 640245 h 2461234"/>
              <a:gd name="connsiteX73" fmla="*/ 1265058 w 2683420"/>
              <a:gd name="connsiteY73" fmla="*/ 609206 h 2461234"/>
              <a:gd name="connsiteX74" fmla="*/ 1326877 w 2683420"/>
              <a:gd name="connsiteY74" fmla="*/ 593751 h 2461234"/>
              <a:gd name="connsiteX75" fmla="*/ 1339023 w 2683420"/>
              <a:gd name="connsiteY75" fmla="*/ 564208 h 2461234"/>
              <a:gd name="connsiteX76" fmla="*/ 1362938 w 2683420"/>
              <a:gd name="connsiteY76" fmla="*/ 544811 h 2461234"/>
              <a:gd name="connsiteX77" fmla="*/ 1370666 w 2683420"/>
              <a:gd name="connsiteY77" fmla="*/ 511326 h 2461234"/>
              <a:gd name="connsiteX78" fmla="*/ 1411878 w 2683420"/>
              <a:gd name="connsiteY78" fmla="*/ 501023 h 2461234"/>
              <a:gd name="connsiteX79" fmla="*/ 1427333 w 2683420"/>
              <a:gd name="connsiteY79" fmla="*/ 470113 h 2461234"/>
              <a:gd name="connsiteX80" fmla="*/ 1414454 w 2683420"/>
              <a:gd name="connsiteY80" fmla="*/ 441780 h 2461234"/>
              <a:gd name="connsiteX81" fmla="*/ 1445363 w 2683420"/>
              <a:gd name="connsiteY81" fmla="*/ 397992 h 2461234"/>
              <a:gd name="connsiteX82" fmla="*/ 1453145 w 2683420"/>
              <a:gd name="connsiteY82" fmla="*/ 384672 h 2461234"/>
              <a:gd name="connsiteX83" fmla="*/ 1440211 w 2683420"/>
              <a:gd name="connsiteY83" fmla="*/ 351628 h 2461234"/>
              <a:gd name="connsiteX84" fmla="*/ 1294163 w 2683420"/>
              <a:gd name="connsiteY84" fmla="*/ 291336 h 2461234"/>
              <a:gd name="connsiteX85" fmla="*/ 1205816 w 2683420"/>
              <a:gd name="connsiteY85" fmla="*/ 292385 h 2461234"/>
              <a:gd name="connsiteX86" fmla="*/ 1024046 w 2683420"/>
              <a:gd name="connsiteY86" fmla="*/ 156072 h 2461234"/>
              <a:gd name="connsiteX87" fmla="*/ 901942 w 2683420"/>
              <a:gd name="connsiteY87" fmla="*/ 112375 h 2461234"/>
              <a:gd name="connsiteX88" fmla="*/ 907027 w 2683420"/>
              <a:gd name="connsiteY88" fmla="*/ 142992 h 2461234"/>
              <a:gd name="connsiteX89" fmla="*/ 878692 w 2683420"/>
              <a:gd name="connsiteY89" fmla="*/ 153294 h 2461234"/>
              <a:gd name="connsiteX90" fmla="*/ 858086 w 2683420"/>
              <a:gd name="connsiteY90" fmla="*/ 181627 h 2461234"/>
              <a:gd name="connsiteX91" fmla="*/ 870965 w 2683420"/>
              <a:gd name="connsiteY91" fmla="*/ 220263 h 2461234"/>
              <a:gd name="connsiteX92" fmla="*/ 948237 w 2683420"/>
              <a:gd name="connsiteY92" fmla="*/ 220263 h 2461234"/>
              <a:gd name="connsiteX93" fmla="*/ 971421 w 2683420"/>
              <a:gd name="connsiteY93" fmla="*/ 274355 h 2461234"/>
              <a:gd name="connsiteX94" fmla="*/ 1010057 w 2683420"/>
              <a:gd name="connsiteY94" fmla="*/ 305264 h 2461234"/>
              <a:gd name="connsiteX95" fmla="*/ 1038391 w 2683420"/>
              <a:gd name="connsiteY95" fmla="*/ 323295 h 2461234"/>
              <a:gd name="connsiteX96" fmla="*/ 1027025 w 2683420"/>
              <a:gd name="connsiteY96" fmla="*/ 373193 h 2461234"/>
              <a:gd name="connsiteX97" fmla="*/ 981694 w 2683420"/>
              <a:gd name="connsiteY97" fmla="*/ 386402 h 2461234"/>
              <a:gd name="connsiteX98" fmla="*/ 899374 w 2683420"/>
              <a:gd name="connsiteY98" fmla="*/ 313067 h 2461234"/>
              <a:gd name="connsiteX99" fmla="*/ 783260 w 2683420"/>
              <a:gd name="connsiteY99" fmla="*/ 282274 h 2461234"/>
              <a:gd name="connsiteX0" fmla="*/ 795446 w 2683420"/>
              <a:gd name="connsiteY0" fmla="*/ 365622 h 2461234"/>
              <a:gd name="connsiteX1" fmla="*/ 854663 w 2683420"/>
              <a:gd name="connsiteY1" fmla="*/ 422772 h 2461234"/>
              <a:gd name="connsiteX2" fmla="*/ 877996 w 2683420"/>
              <a:gd name="connsiteY2" fmla="*/ 549772 h 2461234"/>
              <a:gd name="connsiteX3" fmla="*/ 833546 w 2683420"/>
              <a:gd name="connsiteY3" fmla="*/ 600572 h 2461234"/>
              <a:gd name="connsiteX4" fmla="*/ 770046 w 2683420"/>
              <a:gd name="connsiteY4" fmla="*/ 664072 h 2461234"/>
              <a:gd name="connsiteX5" fmla="*/ 725596 w 2683420"/>
              <a:gd name="connsiteY5" fmla="*/ 873622 h 2461234"/>
              <a:gd name="connsiteX6" fmla="*/ 738296 w 2683420"/>
              <a:gd name="connsiteY6" fmla="*/ 1038722 h 2461234"/>
              <a:gd name="connsiteX7" fmla="*/ 890696 w 2683420"/>
              <a:gd name="connsiteY7" fmla="*/ 1197472 h 2461234"/>
              <a:gd name="connsiteX8" fmla="*/ 763696 w 2683420"/>
              <a:gd name="connsiteY8" fmla="*/ 1299072 h 2461234"/>
              <a:gd name="connsiteX9" fmla="*/ 477946 w 2683420"/>
              <a:gd name="connsiteY9" fmla="*/ 1337172 h 2461234"/>
              <a:gd name="connsiteX10" fmla="*/ 338246 w 2683420"/>
              <a:gd name="connsiteY10" fmla="*/ 1445122 h 2461234"/>
              <a:gd name="connsiteX11" fmla="*/ 306496 w 2683420"/>
              <a:gd name="connsiteY11" fmla="*/ 1495922 h 2461234"/>
              <a:gd name="connsiteX12" fmla="*/ 293796 w 2683420"/>
              <a:gd name="connsiteY12" fmla="*/ 1597522 h 2461234"/>
              <a:gd name="connsiteX13" fmla="*/ 306496 w 2683420"/>
              <a:gd name="connsiteY13" fmla="*/ 1661022 h 2461234"/>
              <a:gd name="connsiteX14" fmla="*/ 810 w 2683420"/>
              <a:gd name="connsiteY14" fmla="*/ 2011601 h 2461234"/>
              <a:gd name="connsiteX15" fmla="*/ 219220 w 2683420"/>
              <a:gd name="connsiteY15" fmla="*/ 2151745 h 2461234"/>
              <a:gd name="connsiteX16" fmla="*/ 284197 w 2683420"/>
              <a:gd name="connsiteY16" fmla="*/ 2226467 h 2461234"/>
              <a:gd name="connsiteX17" fmla="*/ 261750 w 2683420"/>
              <a:gd name="connsiteY17" fmla="*/ 2324966 h 2461234"/>
              <a:gd name="connsiteX18" fmla="*/ 566846 w 2683420"/>
              <a:gd name="connsiteY18" fmla="*/ 2264272 h 2461234"/>
              <a:gd name="connsiteX19" fmla="*/ 801796 w 2683420"/>
              <a:gd name="connsiteY19" fmla="*/ 2321422 h 2461234"/>
              <a:gd name="connsiteX20" fmla="*/ 1335196 w 2683420"/>
              <a:gd name="connsiteY20" fmla="*/ 2454772 h 2461234"/>
              <a:gd name="connsiteX21" fmla="*/ 1757779 w 2683420"/>
              <a:gd name="connsiteY21" fmla="*/ 2431421 h 2461234"/>
              <a:gd name="connsiteX22" fmla="*/ 1994776 w 2683420"/>
              <a:gd name="connsiteY22" fmla="*/ 2353377 h 2461234"/>
              <a:gd name="connsiteX23" fmla="*/ 2157214 w 2683420"/>
              <a:gd name="connsiteY23" fmla="*/ 2204869 h 2461234"/>
              <a:gd name="connsiteX24" fmla="*/ 2127102 w 2683420"/>
              <a:gd name="connsiteY24" fmla="*/ 2081556 h 2461234"/>
              <a:gd name="connsiteX25" fmla="*/ 2198589 w 2683420"/>
              <a:gd name="connsiteY25" fmla="*/ 1989074 h 2461234"/>
              <a:gd name="connsiteX26" fmla="*/ 2450337 w 2683420"/>
              <a:gd name="connsiteY26" fmla="*/ 1887984 h 2461234"/>
              <a:gd name="connsiteX27" fmla="*/ 2682625 w 2683420"/>
              <a:gd name="connsiteY27" fmla="*/ 1718377 h 2461234"/>
              <a:gd name="connsiteX28" fmla="*/ 2522851 w 2683420"/>
              <a:gd name="connsiteY28" fmla="*/ 1582364 h 2461234"/>
              <a:gd name="connsiteX29" fmla="*/ 2425553 w 2683420"/>
              <a:gd name="connsiteY29" fmla="*/ 1397599 h 2461234"/>
              <a:gd name="connsiteX30" fmla="*/ 2282370 w 2683420"/>
              <a:gd name="connsiteY30" fmla="*/ 1346184 h 2461234"/>
              <a:gd name="connsiteX31" fmla="*/ 2131200 w 2683420"/>
              <a:gd name="connsiteY31" fmla="*/ 1071701 h 2461234"/>
              <a:gd name="connsiteX32" fmla="*/ 2073228 w 2683420"/>
              <a:gd name="connsiteY32" fmla="*/ 683840 h 2461234"/>
              <a:gd name="connsiteX33" fmla="*/ 2302650 w 2683420"/>
              <a:gd name="connsiteY33" fmla="*/ 395119 h 2461234"/>
              <a:gd name="connsiteX34" fmla="*/ 2338563 w 2683420"/>
              <a:gd name="connsiteY34" fmla="*/ 229319 h 2461234"/>
              <a:gd name="connsiteX35" fmla="*/ 2294928 w 2683420"/>
              <a:gd name="connsiteY35" fmla="*/ 149548 h 2461234"/>
              <a:gd name="connsiteX36" fmla="*/ 2268033 w 2683420"/>
              <a:gd name="connsiteY36" fmla="*/ 137323 h 2461234"/>
              <a:gd name="connsiteX37" fmla="*/ 2209355 w 2683420"/>
              <a:gd name="connsiteY37" fmla="*/ 88423 h 2461234"/>
              <a:gd name="connsiteX38" fmla="*/ 2192242 w 2683420"/>
              <a:gd name="connsiteY38" fmla="*/ 71310 h 2461234"/>
              <a:gd name="connsiteX39" fmla="*/ 2211801 w 2683420"/>
              <a:gd name="connsiteY39" fmla="*/ 29746 h 2461234"/>
              <a:gd name="connsiteX40" fmla="*/ 2187114 w 2683420"/>
              <a:gd name="connsiteY40" fmla="*/ 1126 h 2461234"/>
              <a:gd name="connsiteX41" fmla="*/ 2136008 w 2683420"/>
              <a:gd name="connsiteY41" fmla="*/ 68865 h 2461234"/>
              <a:gd name="connsiteX42" fmla="*/ 2077330 w 2683420"/>
              <a:gd name="connsiteY42" fmla="*/ 298688 h 2461234"/>
              <a:gd name="connsiteX43" fmla="*/ 1985327 w 2683420"/>
              <a:gd name="connsiteY43" fmla="*/ 439647 h 2461234"/>
              <a:gd name="connsiteX44" fmla="*/ 1893548 w 2683420"/>
              <a:gd name="connsiteY44" fmla="*/ 513903 h 2461234"/>
              <a:gd name="connsiteX45" fmla="*/ 1867790 w 2683420"/>
              <a:gd name="connsiteY45" fmla="*/ 516478 h 2461234"/>
              <a:gd name="connsiteX46" fmla="*/ 1834305 w 2683420"/>
              <a:gd name="connsiteY46" fmla="*/ 516478 h 2461234"/>
              <a:gd name="connsiteX47" fmla="*/ 1775062 w 2683420"/>
              <a:gd name="connsiteY47" fmla="*/ 488144 h 2461234"/>
              <a:gd name="connsiteX48" fmla="*/ 1780214 w 2683420"/>
              <a:gd name="connsiteY48" fmla="*/ 434053 h 2461234"/>
              <a:gd name="connsiteX49" fmla="*/ 1785366 w 2683420"/>
              <a:gd name="connsiteY49" fmla="*/ 395416 h 2461234"/>
              <a:gd name="connsiteX50" fmla="*/ 1713316 w 2683420"/>
              <a:gd name="connsiteY50" fmla="*/ 308240 h 2461234"/>
              <a:gd name="connsiteX51" fmla="*/ 1677183 w 2683420"/>
              <a:gd name="connsiteY51" fmla="*/ 300112 h 2461234"/>
              <a:gd name="connsiteX52" fmla="*/ 1543242 w 2683420"/>
              <a:gd name="connsiteY52" fmla="*/ 333597 h 2461234"/>
              <a:gd name="connsiteX53" fmla="*/ 1532939 w 2683420"/>
              <a:gd name="connsiteY53" fmla="*/ 354204 h 2461234"/>
              <a:gd name="connsiteX54" fmla="*/ 1517485 w 2683420"/>
              <a:gd name="connsiteY54" fmla="*/ 392840 h 2461234"/>
              <a:gd name="connsiteX55" fmla="*/ 1549178 w 2683420"/>
              <a:gd name="connsiteY55" fmla="*/ 438812 h 2461234"/>
              <a:gd name="connsiteX56" fmla="*/ 1558698 w 2683420"/>
              <a:gd name="connsiteY56" fmla="*/ 475266 h 2461234"/>
              <a:gd name="connsiteX57" fmla="*/ 1538091 w 2683420"/>
              <a:gd name="connsiteY57" fmla="*/ 503598 h 2461234"/>
              <a:gd name="connsiteX58" fmla="*/ 1478795 w 2683420"/>
              <a:gd name="connsiteY58" fmla="*/ 551812 h 2461234"/>
              <a:gd name="connsiteX59" fmla="*/ 1437636 w 2683420"/>
              <a:gd name="connsiteY59" fmla="*/ 622084 h 2461234"/>
              <a:gd name="connsiteX60" fmla="*/ 1407422 w 2683420"/>
              <a:gd name="connsiteY60" fmla="*/ 623861 h 2461234"/>
              <a:gd name="connsiteX61" fmla="*/ 1355211 w 2683420"/>
              <a:gd name="connsiteY61" fmla="*/ 647842 h 2461234"/>
              <a:gd name="connsiteX62" fmla="*/ 1334605 w 2683420"/>
              <a:gd name="connsiteY62" fmla="*/ 704510 h 2461234"/>
              <a:gd name="connsiteX63" fmla="*/ 1313999 w 2683420"/>
              <a:gd name="connsiteY63" fmla="*/ 696782 h 2461234"/>
              <a:gd name="connsiteX64" fmla="*/ 1272786 w 2683420"/>
              <a:gd name="connsiteY64" fmla="*/ 689054 h 2461234"/>
              <a:gd name="connsiteX65" fmla="*/ 1182634 w 2683420"/>
              <a:gd name="connsiteY65" fmla="*/ 689053 h 2461234"/>
              <a:gd name="connsiteX66" fmla="*/ 1130976 w 2683420"/>
              <a:gd name="connsiteY66" fmla="*/ 675395 h 2461234"/>
              <a:gd name="connsiteX67" fmla="*/ 1071876 w 2683420"/>
              <a:gd name="connsiteY67" fmla="*/ 652993 h 2461234"/>
              <a:gd name="connsiteX68" fmla="*/ 1102784 w 2683420"/>
              <a:gd name="connsiteY68" fmla="*/ 629811 h 2461234"/>
              <a:gd name="connsiteX69" fmla="*/ 1172332 w 2683420"/>
              <a:gd name="connsiteY69" fmla="*/ 642690 h 2461234"/>
              <a:gd name="connsiteX70" fmla="*/ 1177482 w 2683420"/>
              <a:gd name="connsiteY70" fmla="*/ 660720 h 2461234"/>
              <a:gd name="connsiteX71" fmla="*/ 1228998 w 2683420"/>
              <a:gd name="connsiteY71" fmla="*/ 671024 h 2461234"/>
              <a:gd name="connsiteX72" fmla="*/ 1292346 w 2683420"/>
              <a:gd name="connsiteY72" fmla="*/ 640245 h 2461234"/>
              <a:gd name="connsiteX73" fmla="*/ 1265058 w 2683420"/>
              <a:gd name="connsiteY73" fmla="*/ 609206 h 2461234"/>
              <a:gd name="connsiteX74" fmla="*/ 1326877 w 2683420"/>
              <a:gd name="connsiteY74" fmla="*/ 593751 h 2461234"/>
              <a:gd name="connsiteX75" fmla="*/ 1339023 w 2683420"/>
              <a:gd name="connsiteY75" fmla="*/ 564208 h 2461234"/>
              <a:gd name="connsiteX76" fmla="*/ 1362938 w 2683420"/>
              <a:gd name="connsiteY76" fmla="*/ 544811 h 2461234"/>
              <a:gd name="connsiteX77" fmla="*/ 1370666 w 2683420"/>
              <a:gd name="connsiteY77" fmla="*/ 511326 h 2461234"/>
              <a:gd name="connsiteX78" fmla="*/ 1411878 w 2683420"/>
              <a:gd name="connsiteY78" fmla="*/ 501023 h 2461234"/>
              <a:gd name="connsiteX79" fmla="*/ 1427333 w 2683420"/>
              <a:gd name="connsiteY79" fmla="*/ 470113 h 2461234"/>
              <a:gd name="connsiteX80" fmla="*/ 1414454 w 2683420"/>
              <a:gd name="connsiteY80" fmla="*/ 441780 h 2461234"/>
              <a:gd name="connsiteX81" fmla="*/ 1445363 w 2683420"/>
              <a:gd name="connsiteY81" fmla="*/ 397992 h 2461234"/>
              <a:gd name="connsiteX82" fmla="*/ 1453145 w 2683420"/>
              <a:gd name="connsiteY82" fmla="*/ 384672 h 2461234"/>
              <a:gd name="connsiteX83" fmla="*/ 1440211 w 2683420"/>
              <a:gd name="connsiteY83" fmla="*/ 351628 h 2461234"/>
              <a:gd name="connsiteX84" fmla="*/ 1294163 w 2683420"/>
              <a:gd name="connsiteY84" fmla="*/ 291336 h 2461234"/>
              <a:gd name="connsiteX85" fmla="*/ 1205816 w 2683420"/>
              <a:gd name="connsiteY85" fmla="*/ 292385 h 2461234"/>
              <a:gd name="connsiteX86" fmla="*/ 1024046 w 2683420"/>
              <a:gd name="connsiteY86" fmla="*/ 156072 h 2461234"/>
              <a:gd name="connsiteX87" fmla="*/ 901942 w 2683420"/>
              <a:gd name="connsiteY87" fmla="*/ 112375 h 2461234"/>
              <a:gd name="connsiteX88" fmla="*/ 907027 w 2683420"/>
              <a:gd name="connsiteY88" fmla="*/ 142992 h 2461234"/>
              <a:gd name="connsiteX89" fmla="*/ 878692 w 2683420"/>
              <a:gd name="connsiteY89" fmla="*/ 153294 h 2461234"/>
              <a:gd name="connsiteX90" fmla="*/ 858086 w 2683420"/>
              <a:gd name="connsiteY90" fmla="*/ 181627 h 2461234"/>
              <a:gd name="connsiteX91" fmla="*/ 870965 w 2683420"/>
              <a:gd name="connsiteY91" fmla="*/ 220263 h 2461234"/>
              <a:gd name="connsiteX92" fmla="*/ 948237 w 2683420"/>
              <a:gd name="connsiteY92" fmla="*/ 220263 h 2461234"/>
              <a:gd name="connsiteX93" fmla="*/ 971421 w 2683420"/>
              <a:gd name="connsiteY93" fmla="*/ 274355 h 2461234"/>
              <a:gd name="connsiteX94" fmla="*/ 1010057 w 2683420"/>
              <a:gd name="connsiteY94" fmla="*/ 305264 h 2461234"/>
              <a:gd name="connsiteX95" fmla="*/ 1038391 w 2683420"/>
              <a:gd name="connsiteY95" fmla="*/ 323295 h 2461234"/>
              <a:gd name="connsiteX96" fmla="*/ 1027025 w 2683420"/>
              <a:gd name="connsiteY96" fmla="*/ 373193 h 2461234"/>
              <a:gd name="connsiteX97" fmla="*/ 981694 w 2683420"/>
              <a:gd name="connsiteY97" fmla="*/ 386402 h 2461234"/>
              <a:gd name="connsiteX98" fmla="*/ 899374 w 2683420"/>
              <a:gd name="connsiteY98" fmla="*/ 313067 h 2461234"/>
              <a:gd name="connsiteX99" fmla="*/ 783260 w 2683420"/>
              <a:gd name="connsiteY99" fmla="*/ 282274 h 2461234"/>
              <a:gd name="connsiteX0" fmla="*/ 795446 w 2683464"/>
              <a:gd name="connsiteY0" fmla="*/ 365622 h 2461234"/>
              <a:gd name="connsiteX1" fmla="*/ 854663 w 2683464"/>
              <a:gd name="connsiteY1" fmla="*/ 422772 h 2461234"/>
              <a:gd name="connsiteX2" fmla="*/ 877996 w 2683464"/>
              <a:gd name="connsiteY2" fmla="*/ 549772 h 2461234"/>
              <a:gd name="connsiteX3" fmla="*/ 833546 w 2683464"/>
              <a:gd name="connsiteY3" fmla="*/ 600572 h 2461234"/>
              <a:gd name="connsiteX4" fmla="*/ 770046 w 2683464"/>
              <a:gd name="connsiteY4" fmla="*/ 664072 h 2461234"/>
              <a:gd name="connsiteX5" fmla="*/ 725596 w 2683464"/>
              <a:gd name="connsiteY5" fmla="*/ 873622 h 2461234"/>
              <a:gd name="connsiteX6" fmla="*/ 738296 w 2683464"/>
              <a:gd name="connsiteY6" fmla="*/ 1038722 h 2461234"/>
              <a:gd name="connsiteX7" fmla="*/ 890696 w 2683464"/>
              <a:gd name="connsiteY7" fmla="*/ 1197472 h 2461234"/>
              <a:gd name="connsiteX8" fmla="*/ 763696 w 2683464"/>
              <a:gd name="connsiteY8" fmla="*/ 1299072 h 2461234"/>
              <a:gd name="connsiteX9" fmla="*/ 477946 w 2683464"/>
              <a:gd name="connsiteY9" fmla="*/ 1337172 h 2461234"/>
              <a:gd name="connsiteX10" fmla="*/ 338246 w 2683464"/>
              <a:gd name="connsiteY10" fmla="*/ 1445122 h 2461234"/>
              <a:gd name="connsiteX11" fmla="*/ 306496 w 2683464"/>
              <a:gd name="connsiteY11" fmla="*/ 1495922 h 2461234"/>
              <a:gd name="connsiteX12" fmla="*/ 293796 w 2683464"/>
              <a:gd name="connsiteY12" fmla="*/ 1597522 h 2461234"/>
              <a:gd name="connsiteX13" fmla="*/ 306496 w 2683464"/>
              <a:gd name="connsiteY13" fmla="*/ 1661022 h 2461234"/>
              <a:gd name="connsiteX14" fmla="*/ 810 w 2683464"/>
              <a:gd name="connsiteY14" fmla="*/ 2011601 h 2461234"/>
              <a:gd name="connsiteX15" fmla="*/ 219220 w 2683464"/>
              <a:gd name="connsiteY15" fmla="*/ 2151745 h 2461234"/>
              <a:gd name="connsiteX16" fmla="*/ 284197 w 2683464"/>
              <a:gd name="connsiteY16" fmla="*/ 2226467 h 2461234"/>
              <a:gd name="connsiteX17" fmla="*/ 261750 w 2683464"/>
              <a:gd name="connsiteY17" fmla="*/ 2324966 h 2461234"/>
              <a:gd name="connsiteX18" fmla="*/ 566846 w 2683464"/>
              <a:gd name="connsiteY18" fmla="*/ 2264272 h 2461234"/>
              <a:gd name="connsiteX19" fmla="*/ 801796 w 2683464"/>
              <a:gd name="connsiteY19" fmla="*/ 2321422 h 2461234"/>
              <a:gd name="connsiteX20" fmla="*/ 1335196 w 2683464"/>
              <a:gd name="connsiteY20" fmla="*/ 2454772 h 2461234"/>
              <a:gd name="connsiteX21" fmla="*/ 1757779 w 2683464"/>
              <a:gd name="connsiteY21" fmla="*/ 2431421 h 2461234"/>
              <a:gd name="connsiteX22" fmla="*/ 1994776 w 2683464"/>
              <a:gd name="connsiteY22" fmla="*/ 2353377 h 2461234"/>
              <a:gd name="connsiteX23" fmla="*/ 2157214 w 2683464"/>
              <a:gd name="connsiteY23" fmla="*/ 2204869 h 2461234"/>
              <a:gd name="connsiteX24" fmla="*/ 2127102 w 2683464"/>
              <a:gd name="connsiteY24" fmla="*/ 2081556 h 2461234"/>
              <a:gd name="connsiteX25" fmla="*/ 2198589 w 2683464"/>
              <a:gd name="connsiteY25" fmla="*/ 1989074 h 2461234"/>
              <a:gd name="connsiteX26" fmla="*/ 2450337 w 2683464"/>
              <a:gd name="connsiteY26" fmla="*/ 1887984 h 2461234"/>
              <a:gd name="connsiteX27" fmla="*/ 2682625 w 2683464"/>
              <a:gd name="connsiteY27" fmla="*/ 1718377 h 2461234"/>
              <a:gd name="connsiteX28" fmla="*/ 2522851 w 2683464"/>
              <a:gd name="connsiteY28" fmla="*/ 1582364 h 2461234"/>
              <a:gd name="connsiteX29" fmla="*/ 2381308 w 2683464"/>
              <a:gd name="connsiteY29" fmla="*/ 1471341 h 2461234"/>
              <a:gd name="connsiteX30" fmla="*/ 2282370 w 2683464"/>
              <a:gd name="connsiteY30" fmla="*/ 1346184 h 2461234"/>
              <a:gd name="connsiteX31" fmla="*/ 2131200 w 2683464"/>
              <a:gd name="connsiteY31" fmla="*/ 1071701 h 2461234"/>
              <a:gd name="connsiteX32" fmla="*/ 2073228 w 2683464"/>
              <a:gd name="connsiteY32" fmla="*/ 683840 h 2461234"/>
              <a:gd name="connsiteX33" fmla="*/ 2302650 w 2683464"/>
              <a:gd name="connsiteY33" fmla="*/ 395119 h 2461234"/>
              <a:gd name="connsiteX34" fmla="*/ 2338563 w 2683464"/>
              <a:gd name="connsiteY34" fmla="*/ 229319 h 2461234"/>
              <a:gd name="connsiteX35" fmla="*/ 2294928 w 2683464"/>
              <a:gd name="connsiteY35" fmla="*/ 149548 h 2461234"/>
              <a:gd name="connsiteX36" fmla="*/ 2268033 w 2683464"/>
              <a:gd name="connsiteY36" fmla="*/ 137323 h 2461234"/>
              <a:gd name="connsiteX37" fmla="*/ 2209355 w 2683464"/>
              <a:gd name="connsiteY37" fmla="*/ 88423 h 2461234"/>
              <a:gd name="connsiteX38" fmla="*/ 2192242 w 2683464"/>
              <a:gd name="connsiteY38" fmla="*/ 71310 h 2461234"/>
              <a:gd name="connsiteX39" fmla="*/ 2211801 w 2683464"/>
              <a:gd name="connsiteY39" fmla="*/ 29746 h 2461234"/>
              <a:gd name="connsiteX40" fmla="*/ 2187114 w 2683464"/>
              <a:gd name="connsiteY40" fmla="*/ 1126 h 2461234"/>
              <a:gd name="connsiteX41" fmla="*/ 2136008 w 2683464"/>
              <a:gd name="connsiteY41" fmla="*/ 68865 h 2461234"/>
              <a:gd name="connsiteX42" fmla="*/ 2077330 w 2683464"/>
              <a:gd name="connsiteY42" fmla="*/ 298688 h 2461234"/>
              <a:gd name="connsiteX43" fmla="*/ 1985327 w 2683464"/>
              <a:gd name="connsiteY43" fmla="*/ 439647 h 2461234"/>
              <a:gd name="connsiteX44" fmla="*/ 1893548 w 2683464"/>
              <a:gd name="connsiteY44" fmla="*/ 513903 h 2461234"/>
              <a:gd name="connsiteX45" fmla="*/ 1867790 w 2683464"/>
              <a:gd name="connsiteY45" fmla="*/ 516478 h 2461234"/>
              <a:gd name="connsiteX46" fmla="*/ 1834305 w 2683464"/>
              <a:gd name="connsiteY46" fmla="*/ 516478 h 2461234"/>
              <a:gd name="connsiteX47" fmla="*/ 1775062 w 2683464"/>
              <a:gd name="connsiteY47" fmla="*/ 488144 h 2461234"/>
              <a:gd name="connsiteX48" fmla="*/ 1780214 w 2683464"/>
              <a:gd name="connsiteY48" fmla="*/ 434053 h 2461234"/>
              <a:gd name="connsiteX49" fmla="*/ 1785366 w 2683464"/>
              <a:gd name="connsiteY49" fmla="*/ 395416 h 2461234"/>
              <a:gd name="connsiteX50" fmla="*/ 1713316 w 2683464"/>
              <a:gd name="connsiteY50" fmla="*/ 308240 h 2461234"/>
              <a:gd name="connsiteX51" fmla="*/ 1677183 w 2683464"/>
              <a:gd name="connsiteY51" fmla="*/ 300112 h 2461234"/>
              <a:gd name="connsiteX52" fmla="*/ 1543242 w 2683464"/>
              <a:gd name="connsiteY52" fmla="*/ 333597 h 2461234"/>
              <a:gd name="connsiteX53" fmla="*/ 1532939 w 2683464"/>
              <a:gd name="connsiteY53" fmla="*/ 354204 h 2461234"/>
              <a:gd name="connsiteX54" fmla="*/ 1517485 w 2683464"/>
              <a:gd name="connsiteY54" fmla="*/ 392840 h 2461234"/>
              <a:gd name="connsiteX55" fmla="*/ 1549178 w 2683464"/>
              <a:gd name="connsiteY55" fmla="*/ 438812 h 2461234"/>
              <a:gd name="connsiteX56" fmla="*/ 1558698 w 2683464"/>
              <a:gd name="connsiteY56" fmla="*/ 475266 h 2461234"/>
              <a:gd name="connsiteX57" fmla="*/ 1538091 w 2683464"/>
              <a:gd name="connsiteY57" fmla="*/ 503598 h 2461234"/>
              <a:gd name="connsiteX58" fmla="*/ 1478795 w 2683464"/>
              <a:gd name="connsiteY58" fmla="*/ 551812 h 2461234"/>
              <a:gd name="connsiteX59" fmla="*/ 1437636 w 2683464"/>
              <a:gd name="connsiteY59" fmla="*/ 622084 h 2461234"/>
              <a:gd name="connsiteX60" fmla="*/ 1407422 w 2683464"/>
              <a:gd name="connsiteY60" fmla="*/ 623861 h 2461234"/>
              <a:gd name="connsiteX61" fmla="*/ 1355211 w 2683464"/>
              <a:gd name="connsiteY61" fmla="*/ 647842 h 2461234"/>
              <a:gd name="connsiteX62" fmla="*/ 1334605 w 2683464"/>
              <a:gd name="connsiteY62" fmla="*/ 704510 h 2461234"/>
              <a:gd name="connsiteX63" fmla="*/ 1313999 w 2683464"/>
              <a:gd name="connsiteY63" fmla="*/ 696782 h 2461234"/>
              <a:gd name="connsiteX64" fmla="*/ 1272786 w 2683464"/>
              <a:gd name="connsiteY64" fmla="*/ 689054 h 2461234"/>
              <a:gd name="connsiteX65" fmla="*/ 1182634 w 2683464"/>
              <a:gd name="connsiteY65" fmla="*/ 689053 h 2461234"/>
              <a:gd name="connsiteX66" fmla="*/ 1130976 w 2683464"/>
              <a:gd name="connsiteY66" fmla="*/ 675395 h 2461234"/>
              <a:gd name="connsiteX67" fmla="*/ 1071876 w 2683464"/>
              <a:gd name="connsiteY67" fmla="*/ 652993 h 2461234"/>
              <a:gd name="connsiteX68" fmla="*/ 1102784 w 2683464"/>
              <a:gd name="connsiteY68" fmla="*/ 629811 h 2461234"/>
              <a:gd name="connsiteX69" fmla="*/ 1172332 w 2683464"/>
              <a:gd name="connsiteY69" fmla="*/ 642690 h 2461234"/>
              <a:gd name="connsiteX70" fmla="*/ 1177482 w 2683464"/>
              <a:gd name="connsiteY70" fmla="*/ 660720 h 2461234"/>
              <a:gd name="connsiteX71" fmla="*/ 1228998 w 2683464"/>
              <a:gd name="connsiteY71" fmla="*/ 671024 h 2461234"/>
              <a:gd name="connsiteX72" fmla="*/ 1292346 w 2683464"/>
              <a:gd name="connsiteY72" fmla="*/ 640245 h 2461234"/>
              <a:gd name="connsiteX73" fmla="*/ 1265058 w 2683464"/>
              <a:gd name="connsiteY73" fmla="*/ 609206 h 2461234"/>
              <a:gd name="connsiteX74" fmla="*/ 1326877 w 2683464"/>
              <a:gd name="connsiteY74" fmla="*/ 593751 h 2461234"/>
              <a:gd name="connsiteX75" fmla="*/ 1339023 w 2683464"/>
              <a:gd name="connsiteY75" fmla="*/ 564208 h 2461234"/>
              <a:gd name="connsiteX76" fmla="*/ 1362938 w 2683464"/>
              <a:gd name="connsiteY76" fmla="*/ 544811 h 2461234"/>
              <a:gd name="connsiteX77" fmla="*/ 1370666 w 2683464"/>
              <a:gd name="connsiteY77" fmla="*/ 511326 h 2461234"/>
              <a:gd name="connsiteX78" fmla="*/ 1411878 w 2683464"/>
              <a:gd name="connsiteY78" fmla="*/ 501023 h 2461234"/>
              <a:gd name="connsiteX79" fmla="*/ 1427333 w 2683464"/>
              <a:gd name="connsiteY79" fmla="*/ 470113 h 2461234"/>
              <a:gd name="connsiteX80" fmla="*/ 1414454 w 2683464"/>
              <a:gd name="connsiteY80" fmla="*/ 441780 h 2461234"/>
              <a:gd name="connsiteX81" fmla="*/ 1445363 w 2683464"/>
              <a:gd name="connsiteY81" fmla="*/ 397992 h 2461234"/>
              <a:gd name="connsiteX82" fmla="*/ 1453145 w 2683464"/>
              <a:gd name="connsiteY82" fmla="*/ 384672 h 2461234"/>
              <a:gd name="connsiteX83" fmla="*/ 1440211 w 2683464"/>
              <a:gd name="connsiteY83" fmla="*/ 351628 h 2461234"/>
              <a:gd name="connsiteX84" fmla="*/ 1294163 w 2683464"/>
              <a:gd name="connsiteY84" fmla="*/ 291336 h 2461234"/>
              <a:gd name="connsiteX85" fmla="*/ 1205816 w 2683464"/>
              <a:gd name="connsiteY85" fmla="*/ 292385 h 2461234"/>
              <a:gd name="connsiteX86" fmla="*/ 1024046 w 2683464"/>
              <a:gd name="connsiteY86" fmla="*/ 156072 h 2461234"/>
              <a:gd name="connsiteX87" fmla="*/ 901942 w 2683464"/>
              <a:gd name="connsiteY87" fmla="*/ 112375 h 2461234"/>
              <a:gd name="connsiteX88" fmla="*/ 907027 w 2683464"/>
              <a:gd name="connsiteY88" fmla="*/ 142992 h 2461234"/>
              <a:gd name="connsiteX89" fmla="*/ 878692 w 2683464"/>
              <a:gd name="connsiteY89" fmla="*/ 153294 h 2461234"/>
              <a:gd name="connsiteX90" fmla="*/ 858086 w 2683464"/>
              <a:gd name="connsiteY90" fmla="*/ 181627 h 2461234"/>
              <a:gd name="connsiteX91" fmla="*/ 870965 w 2683464"/>
              <a:gd name="connsiteY91" fmla="*/ 220263 h 2461234"/>
              <a:gd name="connsiteX92" fmla="*/ 948237 w 2683464"/>
              <a:gd name="connsiteY92" fmla="*/ 220263 h 2461234"/>
              <a:gd name="connsiteX93" fmla="*/ 971421 w 2683464"/>
              <a:gd name="connsiteY93" fmla="*/ 274355 h 2461234"/>
              <a:gd name="connsiteX94" fmla="*/ 1010057 w 2683464"/>
              <a:gd name="connsiteY94" fmla="*/ 305264 h 2461234"/>
              <a:gd name="connsiteX95" fmla="*/ 1038391 w 2683464"/>
              <a:gd name="connsiteY95" fmla="*/ 323295 h 2461234"/>
              <a:gd name="connsiteX96" fmla="*/ 1027025 w 2683464"/>
              <a:gd name="connsiteY96" fmla="*/ 373193 h 2461234"/>
              <a:gd name="connsiteX97" fmla="*/ 981694 w 2683464"/>
              <a:gd name="connsiteY97" fmla="*/ 386402 h 2461234"/>
              <a:gd name="connsiteX98" fmla="*/ 899374 w 2683464"/>
              <a:gd name="connsiteY98" fmla="*/ 313067 h 2461234"/>
              <a:gd name="connsiteX99" fmla="*/ 783260 w 2683464"/>
              <a:gd name="connsiteY99" fmla="*/ 282274 h 2461234"/>
              <a:gd name="connsiteX0" fmla="*/ 795446 w 2683464"/>
              <a:gd name="connsiteY0" fmla="*/ 365622 h 2461234"/>
              <a:gd name="connsiteX1" fmla="*/ 854663 w 2683464"/>
              <a:gd name="connsiteY1" fmla="*/ 422772 h 2461234"/>
              <a:gd name="connsiteX2" fmla="*/ 877996 w 2683464"/>
              <a:gd name="connsiteY2" fmla="*/ 549772 h 2461234"/>
              <a:gd name="connsiteX3" fmla="*/ 833546 w 2683464"/>
              <a:gd name="connsiteY3" fmla="*/ 600572 h 2461234"/>
              <a:gd name="connsiteX4" fmla="*/ 770046 w 2683464"/>
              <a:gd name="connsiteY4" fmla="*/ 664072 h 2461234"/>
              <a:gd name="connsiteX5" fmla="*/ 725596 w 2683464"/>
              <a:gd name="connsiteY5" fmla="*/ 873622 h 2461234"/>
              <a:gd name="connsiteX6" fmla="*/ 738296 w 2683464"/>
              <a:gd name="connsiteY6" fmla="*/ 1038722 h 2461234"/>
              <a:gd name="connsiteX7" fmla="*/ 890696 w 2683464"/>
              <a:gd name="connsiteY7" fmla="*/ 1197472 h 2461234"/>
              <a:gd name="connsiteX8" fmla="*/ 763696 w 2683464"/>
              <a:gd name="connsiteY8" fmla="*/ 1299072 h 2461234"/>
              <a:gd name="connsiteX9" fmla="*/ 477946 w 2683464"/>
              <a:gd name="connsiteY9" fmla="*/ 1337172 h 2461234"/>
              <a:gd name="connsiteX10" fmla="*/ 338246 w 2683464"/>
              <a:gd name="connsiteY10" fmla="*/ 1445122 h 2461234"/>
              <a:gd name="connsiteX11" fmla="*/ 306496 w 2683464"/>
              <a:gd name="connsiteY11" fmla="*/ 1495922 h 2461234"/>
              <a:gd name="connsiteX12" fmla="*/ 293796 w 2683464"/>
              <a:gd name="connsiteY12" fmla="*/ 1597522 h 2461234"/>
              <a:gd name="connsiteX13" fmla="*/ 306496 w 2683464"/>
              <a:gd name="connsiteY13" fmla="*/ 1661022 h 2461234"/>
              <a:gd name="connsiteX14" fmla="*/ 810 w 2683464"/>
              <a:gd name="connsiteY14" fmla="*/ 2011601 h 2461234"/>
              <a:gd name="connsiteX15" fmla="*/ 219220 w 2683464"/>
              <a:gd name="connsiteY15" fmla="*/ 2151745 h 2461234"/>
              <a:gd name="connsiteX16" fmla="*/ 284197 w 2683464"/>
              <a:gd name="connsiteY16" fmla="*/ 2226467 h 2461234"/>
              <a:gd name="connsiteX17" fmla="*/ 261750 w 2683464"/>
              <a:gd name="connsiteY17" fmla="*/ 2324966 h 2461234"/>
              <a:gd name="connsiteX18" fmla="*/ 566846 w 2683464"/>
              <a:gd name="connsiteY18" fmla="*/ 2264272 h 2461234"/>
              <a:gd name="connsiteX19" fmla="*/ 801796 w 2683464"/>
              <a:gd name="connsiteY19" fmla="*/ 2321422 h 2461234"/>
              <a:gd name="connsiteX20" fmla="*/ 1335196 w 2683464"/>
              <a:gd name="connsiteY20" fmla="*/ 2454772 h 2461234"/>
              <a:gd name="connsiteX21" fmla="*/ 1757779 w 2683464"/>
              <a:gd name="connsiteY21" fmla="*/ 2431421 h 2461234"/>
              <a:gd name="connsiteX22" fmla="*/ 1994776 w 2683464"/>
              <a:gd name="connsiteY22" fmla="*/ 2353377 h 2461234"/>
              <a:gd name="connsiteX23" fmla="*/ 2157214 w 2683464"/>
              <a:gd name="connsiteY23" fmla="*/ 2204869 h 2461234"/>
              <a:gd name="connsiteX24" fmla="*/ 2127102 w 2683464"/>
              <a:gd name="connsiteY24" fmla="*/ 2081556 h 2461234"/>
              <a:gd name="connsiteX25" fmla="*/ 2198589 w 2683464"/>
              <a:gd name="connsiteY25" fmla="*/ 1989074 h 2461234"/>
              <a:gd name="connsiteX26" fmla="*/ 2450337 w 2683464"/>
              <a:gd name="connsiteY26" fmla="*/ 1887984 h 2461234"/>
              <a:gd name="connsiteX27" fmla="*/ 2682625 w 2683464"/>
              <a:gd name="connsiteY27" fmla="*/ 1718377 h 2461234"/>
              <a:gd name="connsiteX28" fmla="*/ 2522851 w 2683464"/>
              <a:gd name="connsiteY28" fmla="*/ 1582364 h 2461234"/>
              <a:gd name="connsiteX29" fmla="*/ 2381308 w 2683464"/>
              <a:gd name="connsiteY29" fmla="*/ 1471341 h 2461234"/>
              <a:gd name="connsiteX30" fmla="*/ 2282370 w 2683464"/>
              <a:gd name="connsiteY30" fmla="*/ 1346184 h 2461234"/>
              <a:gd name="connsiteX31" fmla="*/ 2131200 w 2683464"/>
              <a:gd name="connsiteY31" fmla="*/ 1071701 h 2461234"/>
              <a:gd name="connsiteX32" fmla="*/ 2073228 w 2683464"/>
              <a:gd name="connsiteY32" fmla="*/ 683840 h 2461234"/>
              <a:gd name="connsiteX33" fmla="*/ 2206785 w 2683464"/>
              <a:gd name="connsiteY33" fmla="*/ 424616 h 2461234"/>
              <a:gd name="connsiteX34" fmla="*/ 2338563 w 2683464"/>
              <a:gd name="connsiteY34" fmla="*/ 229319 h 2461234"/>
              <a:gd name="connsiteX35" fmla="*/ 2294928 w 2683464"/>
              <a:gd name="connsiteY35" fmla="*/ 149548 h 2461234"/>
              <a:gd name="connsiteX36" fmla="*/ 2268033 w 2683464"/>
              <a:gd name="connsiteY36" fmla="*/ 137323 h 2461234"/>
              <a:gd name="connsiteX37" fmla="*/ 2209355 w 2683464"/>
              <a:gd name="connsiteY37" fmla="*/ 88423 h 2461234"/>
              <a:gd name="connsiteX38" fmla="*/ 2192242 w 2683464"/>
              <a:gd name="connsiteY38" fmla="*/ 71310 h 2461234"/>
              <a:gd name="connsiteX39" fmla="*/ 2211801 w 2683464"/>
              <a:gd name="connsiteY39" fmla="*/ 29746 h 2461234"/>
              <a:gd name="connsiteX40" fmla="*/ 2187114 w 2683464"/>
              <a:gd name="connsiteY40" fmla="*/ 1126 h 2461234"/>
              <a:gd name="connsiteX41" fmla="*/ 2136008 w 2683464"/>
              <a:gd name="connsiteY41" fmla="*/ 68865 h 2461234"/>
              <a:gd name="connsiteX42" fmla="*/ 2077330 w 2683464"/>
              <a:gd name="connsiteY42" fmla="*/ 298688 h 2461234"/>
              <a:gd name="connsiteX43" fmla="*/ 1985327 w 2683464"/>
              <a:gd name="connsiteY43" fmla="*/ 439647 h 2461234"/>
              <a:gd name="connsiteX44" fmla="*/ 1893548 w 2683464"/>
              <a:gd name="connsiteY44" fmla="*/ 513903 h 2461234"/>
              <a:gd name="connsiteX45" fmla="*/ 1867790 w 2683464"/>
              <a:gd name="connsiteY45" fmla="*/ 516478 h 2461234"/>
              <a:gd name="connsiteX46" fmla="*/ 1834305 w 2683464"/>
              <a:gd name="connsiteY46" fmla="*/ 516478 h 2461234"/>
              <a:gd name="connsiteX47" fmla="*/ 1775062 w 2683464"/>
              <a:gd name="connsiteY47" fmla="*/ 488144 h 2461234"/>
              <a:gd name="connsiteX48" fmla="*/ 1780214 w 2683464"/>
              <a:gd name="connsiteY48" fmla="*/ 434053 h 2461234"/>
              <a:gd name="connsiteX49" fmla="*/ 1785366 w 2683464"/>
              <a:gd name="connsiteY49" fmla="*/ 395416 h 2461234"/>
              <a:gd name="connsiteX50" fmla="*/ 1713316 w 2683464"/>
              <a:gd name="connsiteY50" fmla="*/ 308240 h 2461234"/>
              <a:gd name="connsiteX51" fmla="*/ 1677183 w 2683464"/>
              <a:gd name="connsiteY51" fmla="*/ 300112 h 2461234"/>
              <a:gd name="connsiteX52" fmla="*/ 1543242 w 2683464"/>
              <a:gd name="connsiteY52" fmla="*/ 333597 h 2461234"/>
              <a:gd name="connsiteX53" fmla="*/ 1532939 w 2683464"/>
              <a:gd name="connsiteY53" fmla="*/ 354204 h 2461234"/>
              <a:gd name="connsiteX54" fmla="*/ 1517485 w 2683464"/>
              <a:gd name="connsiteY54" fmla="*/ 392840 h 2461234"/>
              <a:gd name="connsiteX55" fmla="*/ 1549178 w 2683464"/>
              <a:gd name="connsiteY55" fmla="*/ 438812 h 2461234"/>
              <a:gd name="connsiteX56" fmla="*/ 1558698 w 2683464"/>
              <a:gd name="connsiteY56" fmla="*/ 475266 h 2461234"/>
              <a:gd name="connsiteX57" fmla="*/ 1538091 w 2683464"/>
              <a:gd name="connsiteY57" fmla="*/ 503598 h 2461234"/>
              <a:gd name="connsiteX58" fmla="*/ 1478795 w 2683464"/>
              <a:gd name="connsiteY58" fmla="*/ 551812 h 2461234"/>
              <a:gd name="connsiteX59" fmla="*/ 1437636 w 2683464"/>
              <a:gd name="connsiteY59" fmla="*/ 622084 h 2461234"/>
              <a:gd name="connsiteX60" fmla="*/ 1407422 w 2683464"/>
              <a:gd name="connsiteY60" fmla="*/ 623861 h 2461234"/>
              <a:gd name="connsiteX61" fmla="*/ 1355211 w 2683464"/>
              <a:gd name="connsiteY61" fmla="*/ 647842 h 2461234"/>
              <a:gd name="connsiteX62" fmla="*/ 1334605 w 2683464"/>
              <a:gd name="connsiteY62" fmla="*/ 704510 h 2461234"/>
              <a:gd name="connsiteX63" fmla="*/ 1313999 w 2683464"/>
              <a:gd name="connsiteY63" fmla="*/ 696782 h 2461234"/>
              <a:gd name="connsiteX64" fmla="*/ 1272786 w 2683464"/>
              <a:gd name="connsiteY64" fmla="*/ 689054 h 2461234"/>
              <a:gd name="connsiteX65" fmla="*/ 1182634 w 2683464"/>
              <a:gd name="connsiteY65" fmla="*/ 689053 h 2461234"/>
              <a:gd name="connsiteX66" fmla="*/ 1130976 w 2683464"/>
              <a:gd name="connsiteY66" fmla="*/ 675395 h 2461234"/>
              <a:gd name="connsiteX67" fmla="*/ 1071876 w 2683464"/>
              <a:gd name="connsiteY67" fmla="*/ 652993 h 2461234"/>
              <a:gd name="connsiteX68" fmla="*/ 1102784 w 2683464"/>
              <a:gd name="connsiteY68" fmla="*/ 629811 h 2461234"/>
              <a:gd name="connsiteX69" fmla="*/ 1172332 w 2683464"/>
              <a:gd name="connsiteY69" fmla="*/ 642690 h 2461234"/>
              <a:gd name="connsiteX70" fmla="*/ 1177482 w 2683464"/>
              <a:gd name="connsiteY70" fmla="*/ 660720 h 2461234"/>
              <a:gd name="connsiteX71" fmla="*/ 1228998 w 2683464"/>
              <a:gd name="connsiteY71" fmla="*/ 671024 h 2461234"/>
              <a:gd name="connsiteX72" fmla="*/ 1292346 w 2683464"/>
              <a:gd name="connsiteY72" fmla="*/ 640245 h 2461234"/>
              <a:gd name="connsiteX73" fmla="*/ 1265058 w 2683464"/>
              <a:gd name="connsiteY73" fmla="*/ 609206 h 2461234"/>
              <a:gd name="connsiteX74" fmla="*/ 1326877 w 2683464"/>
              <a:gd name="connsiteY74" fmla="*/ 593751 h 2461234"/>
              <a:gd name="connsiteX75" fmla="*/ 1339023 w 2683464"/>
              <a:gd name="connsiteY75" fmla="*/ 564208 h 2461234"/>
              <a:gd name="connsiteX76" fmla="*/ 1362938 w 2683464"/>
              <a:gd name="connsiteY76" fmla="*/ 544811 h 2461234"/>
              <a:gd name="connsiteX77" fmla="*/ 1370666 w 2683464"/>
              <a:gd name="connsiteY77" fmla="*/ 511326 h 2461234"/>
              <a:gd name="connsiteX78" fmla="*/ 1411878 w 2683464"/>
              <a:gd name="connsiteY78" fmla="*/ 501023 h 2461234"/>
              <a:gd name="connsiteX79" fmla="*/ 1427333 w 2683464"/>
              <a:gd name="connsiteY79" fmla="*/ 470113 h 2461234"/>
              <a:gd name="connsiteX80" fmla="*/ 1414454 w 2683464"/>
              <a:gd name="connsiteY80" fmla="*/ 441780 h 2461234"/>
              <a:gd name="connsiteX81" fmla="*/ 1445363 w 2683464"/>
              <a:gd name="connsiteY81" fmla="*/ 397992 h 2461234"/>
              <a:gd name="connsiteX82" fmla="*/ 1453145 w 2683464"/>
              <a:gd name="connsiteY82" fmla="*/ 384672 h 2461234"/>
              <a:gd name="connsiteX83" fmla="*/ 1440211 w 2683464"/>
              <a:gd name="connsiteY83" fmla="*/ 351628 h 2461234"/>
              <a:gd name="connsiteX84" fmla="*/ 1294163 w 2683464"/>
              <a:gd name="connsiteY84" fmla="*/ 291336 h 2461234"/>
              <a:gd name="connsiteX85" fmla="*/ 1205816 w 2683464"/>
              <a:gd name="connsiteY85" fmla="*/ 292385 h 2461234"/>
              <a:gd name="connsiteX86" fmla="*/ 1024046 w 2683464"/>
              <a:gd name="connsiteY86" fmla="*/ 156072 h 2461234"/>
              <a:gd name="connsiteX87" fmla="*/ 901942 w 2683464"/>
              <a:gd name="connsiteY87" fmla="*/ 112375 h 2461234"/>
              <a:gd name="connsiteX88" fmla="*/ 907027 w 2683464"/>
              <a:gd name="connsiteY88" fmla="*/ 142992 h 2461234"/>
              <a:gd name="connsiteX89" fmla="*/ 878692 w 2683464"/>
              <a:gd name="connsiteY89" fmla="*/ 153294 h 2461234"/>
              <a:gd name="connsiteX90" fmla="*/ 858086 w 2683464"/>
              <a:gd name="connsiteY90" fmla="*/ 181627 h 2461234"/>
              <a:gd name="connsiteX91" fmla="*/ 870965 w 2683464"/>
              <a:gd name="connsiteY91" fmla="*/ 220263 h 2461234"/>
              <a:gd name="connsiteX92" fmla="*/ 948237 w 2683464"/>
              <a:gd name="connsiteY92" fmla="*/ 220263 h 2461234"/>
              <a:gd name="connsiteX93" fmla="*/ 971421 w 2683464"/>
              <a:gd name="connsiteY93" fmla="*/ 274355 h 2461234"/>
              <a:gd name="connsiteX94" fmla="*/ 1010057 w 2683464"/>
              <a:gd name="connsiteY94" fmla="*/ 305264 h 2461234"/>
              <a:gd name="connsiteX95" fmla="*/ 1038391 w 2683464"/>
              <a:gd name="connsiteY95" fmla="*/ 323295 h 2461234"/>
              <a:gd name="connsiteX96" fmla="*/ 1027025 w 2683464"/>
              <a:gd name="connsiteY96" fmla="*/ 373193 h 2461234"/>
              <a:gd name="connsiteX97" fmla="*/ 981694 w 2683464"/>
              <a:gd name="connsiteY97" fmla="*/ 386402 h 2461234"/>
              <a:gd name="connsiteX98" fmla="*/ 899374 w 2683464"/>
              <a:gd name="connsiteY98" fmla="*/ 313067 h 2461234"/>
              <a:gd name="connsiteX99" fmla="*/ 783260 w 2683464"/>
              <a:gd name="connsiteY99" fmla="*/ 282274 h 2461234"/>
              <a:gd name="connsiteX0" fmla="*/ 795446 w 2683464"/>
              <a:gd name="connsiteY0" fmla="*/ 365622 h 2461234"/>
              <a:gd name="connsiteX1" fmla="*/ 854663 w 2683464"/>
              <a:gd name="connsiteY1" fmla="*/ 422772 h 2461234"/>
              <a:gd name="connsiteX2" fmla="*/ 877996 w 2683464"/>
              <a:gd name="connsiteY2" fmla="*/ 549772 h 2461234"/>
              <a:gd name="connsiteX3" fmla="*/ 863042 w 2683464"/>
              <a:gd name="connsiteY3" fmla="*/ 644817 h 2461234"/>
              <a:gd name="connsiteX4" fmla="*/ 770046 w 2683464"/>
              <a:gd name="connsiteY4" fmla="*/ 664072 h 2461234"/>
              <a:gd name="connsiteX5" fmla="*/ 725596 w 2683464"/>
              <a:gd name="connsiteY5" fmla="*/ 873622 h 2461234"/>
              <a:gd name="connsiteX6" fmla="*/ 738296 w 2683464"/>
              <a:gd name="connsiteY6" fmla="*/ 1038722 h 2461234"/>
              <a:gd name="connsiteX7" fmla="*/ 890696 w 2683464"/>
              <a:gd name="connsiteY7" fmla="*/ 1197472 h 2461234"/>
              <a:gd name="connsiteX8" fmla="*/ 763696 w 2683464"/>
              <a:gd name="connsiteY8" fmla="*/ 1299072 h 2461234"/>
              <a:gd name="connsiteX9" fmla="*/ 477946 w 2683464"/>
              <a:gd name="connsiteY9" fmla="*/ 1337172 h 2461234"/>
              <a:gd name="connsiteX10" fmla="*/ 338246 w 2683464"/>
              <a:gd name="connsiteY10" fmla="*/ 1445122 h 2461234"/>
              <a:gd name="connsiteX11" fmla="*/ 306496 w 2683464"/>
              <a:gd name="connsiteY11" fmla="*/ 1495922 h 2461234"/>
              <a:gd name="connsiteX12" fmla="*/ 293796 w 2683464"/>
              <a:gd name="connsiteY12" fmla="*/ 1597522 h 2461234"/>
              <a:gd name="connsiteX13" fmla="*/ 306496 w 2683464"/>
              <a:gd name="connsiteY13" fmla="*/ 1661022 h 2461234"/>
              <a:gd name="connsiteX14" fmla="*/ 810 w 2683464"/>
              <a:gd name="connsiteY14" fmla="*/ 2011601 h 2461234"/>
              <a:gd name="connsiteX15" fmla="*/ 219220 w 2683464"/>
              <a:gd name="connsiteY15" fmla="*/ 2151745 h 2461234"/>
              <a:gd name="connsiteX16" fmla="*/ 284197 w 2683464"/>
              <a:gd name="connsiteY16" fmla="*/ 2226467 h 2461234"/>
              <a:gd name="connsiteX17" fmla="*/ 261750 w 2683464"/>
              <a:gd name="connsiteY17" fmla="*/ 2324966 h 2461234"/>
              <a:gd name="connsiteX18" fmla="*/ 566846 w 2683464"/>
              <a:gd name="connsiteY18" fmla="*/ 2264272 h 2461234"/>
              <a:gd name="connsiteX19" fmla="*/ 801796 w 2683464"/>
              <a:gd name="connsiteY19" fmla="*/ 2321422 h 2461234"/>
              <a:gd name="connsiteX20" fmla="*/ 1335196 w 2683464"/>
              <a:gd name="connsiteY20" fmla="*/ 2454772 h 2461234"/>
              <a:gd name="connsiteX21" fmla="*/ 1757779 w 2683464"/>
              <a:gd name="connsiteY21" fmla="*/ 2431421 h 2461234"/>
              <a:gd name="connsiteX22" fmla="*/ 1994776 w 2683464"/>
              <a:gd name="connsiteY22" fmla="*/ 2353377 h 2461234"/>
              <a:gd name="connsiteX23" fmla="*/ 2157214 w 2683464"/>
              <a:gd name="connsiteY23" fmla="*/ 2204869 h 2461234"/>
              <a:gd name="connsiteX24" fmla="*/ 2127102 w 2683464"/>
              <a:gd name="connsiteY24" fmla="*/ 2081556 h 2461234"/>
              <a:gd name="connsiteX25" fmla="*/ 2198589 w 2683464"/>
              <a:gd name="connsiteY25" fmla="*/ 1989074 h 2461234"/>
              <a:gd name="connsiteX26" fmla="*/ 2450337 w 2683464"/>
              <a:gd name="connsiteY26" fmla="*/ 1887984 h 2461234"/>
              <a:gd name="connsiteX27" fmla="*/ 2682625 w 2683464"/>
              <a:gd name="connsiteY27" fmla="*/ 1718377 h 2461234"/>
              <a:gd name="connsiteX28" fmla="*/ 2522851 w 2683464"/>
              <a:gd name="connsiteY28" fmla="*/ 1582364 h 2461234"/>
              <a:gd name="connsiteX29" fmla="*/ 2381308 w 2683464"/>
              <a:gd name="connsiteY29" fmla="*/ 1471341 h 2461234"/>
              <a:gd name="connsiteX30" fmla="*/ 2282370 w 2683464"/>
              <a:gd name="connsiteY30" fmla="*/ 1346184 h 2461234"/>
              <a:gd name="connsiteX31" fmla="*/ 2131200 w 2683464"/>
              <a:gd name="connsiteY31" fmla="*/ 1071701 h 2461234"/>
              <a:gd name="connsiteX32" fmla="*/ 2073228 w 2683464"/>
              <a:gd name="connsiteY32" fmla="*/ 683840 h 2461234"/>
              <a:gd name="connsiteX33" fmla="*/ 2206785 w 2683464"/>
              <a:gd name="connsiteY33" fmla="*/ 424616 h 2461234"/>
              <a:gd name="connsiteX34" fmla="*/ 2338563 w 2683464"/>
              <a:gd name="connsiteY34" fmla="*/ 229319 h 2461234"/>
              <a:gd name="connsiteX35" fmla="*/ 2294928 w 2683464"/>
              <a:gd name="connsiteY35" fmla="*/ 149548 h 2461234"/>
              <a:gd name="connsiteX36" fmla="*/ 2268033 w 2683464"/>
              <a:gd name="connsiteY36" fmla="*/ 137323 h 2461234"/>
              <a:gd name="connsiteX37" fmla="*/ 2209355 w 2683464"/>
              <a:gd name="connsiteY37" fmla="*/ 88423 h 2461234"/>
              <a:gd name="connsiteX38" fmla="*/ 2192242 w 2683464"/>
              <a:gd name="connsiteY38" fmla="*/ 71310 h 2461234"/>
              <a:gd name="connsiteX39" fmla="*/ 2211801 w 2683464"/>
              <a:gd name="connsiteY39" fmla="*/ 29746 h 2461234"/>
              <a:gd name="connsiteX40" fmla="*/ 2187114 w 2683464"/>
              <a:gd name="connsiteY40" fmla="*/ 1126 h 2461234"/>
              <a:gd name="connsiteX41" fmla="*/ 2136008 w 2683464"/>
              <a:gd name="connsiteY41" fmla="*/ 68865 h 2461234"/>
              <a:gd name="connsiteX42" fmla="*/ 2077330 w 2683464"/>
              <a:gd name="connsiteY42" fmla="*/ 298688 h 2461234"/>
              <a:gd name="connsiteX43" fmla="*/ 1985327 w 2683464"/>
              <a:gd name="connsiteY43" fmla="*/ 439647 h 2461234"/>
              <a:gd name="connsiteX44" fmla="*/ 1893548 w 2683464"/>
              <a:gd name="connsiteY44" fmla="*/ 513903 h 2461234"/>
              <a:gd name="connsiteX45" fmla="*/ 1867790 w 2683464"/>
              <a:gd name="connsiteY45" fmla="*/ 516478 h 2461234"/>
              <a:gd name="connsiteX46" fmla="*/ 1834305 w 2683464"/>
              <a:gd name="connsiteY46" fmla="*/ 516478 h 2461234"/>
              <a:gd name="connsiteX47" fmla="*/ 1775062 w 2683464"/>
              <a:gd name="connsiteY47" fmla="*/ 488144 h 2461234"/>
              <a:gd name="connsiteX48" fmla="*/ 1780214 w 2683464"/>
              <a:gd name="connsiteY48" fmla="*/ 434053 h 2461234"/>
              <a:gd name="connsiteX49" fmla="*/ 1785366 w 2683464"/>
              <a:gd name="connsiteY49" fmla="*/ 395416 h 2461234"/>
              <a:gd name="connsiteX50" fmla="*/ 1713316 w 2683464"/>
              <a:gd name="connsiteY50" fmla="*/ 308240 h 2461234"/>
              <a:gd name="connsiteX51" fmla="*/ 1677183 w 2683464"/>
              <a:gd name="connsiteY51" fmla="*/ 300112 h 2461234"/>
              <a:gd name="connsiteX52" fmla="*/ 1543242 w 2683464"/>
              <a:gd name="connsiteY52" fmla="*/ 333597 h 2461234"/>
              <a:gd name="connsiteX53" fmla="*/ 1532939 w 2683464"/>
              <a:gd name="connsiteY53" fmla="*/ 354204 h 2461234"/>
              <a:gd name="connsiteX54" fmla="*/ 1517485 w 2683464"/>
              <a:gd name="connsiteY54" fmla="*/ 392840 h 2461234"/>
              <a:gd name="connsiteX55" fmla="*/ 1549178 w 2683464"/>
              <a:gd name="connsiteY55" fmla="*/ 438812 h 2461234"/>
              <a:gd name="connsiteX56" fmla="*/ 1558698 w 2683464"/>
              <a:gd name="connsiteY56" fmla="*/ 475266 h 2461234"/>
              <a:gd name="connsiteX57" fmla="*/ 1538091 w 2683464"/>
              <a:gd name="connsiteY57" fmla="*/ 503598 h 2461234"/>
              <a:gd name="connsiteX58" fmla="*/ 1478795 w 2683464"/>
              <a:gd name="connsiteY58" fmla="*/ 551812 h 2461234"/>
              <a:gd name="connsiteX59" fmla="*/ 1437636 w 2683464"/>
              <a:gd name="connsiteY59" fmla="*/ 622084 h 2461234"/>
              <a:gd name="connsiteX60" fmla="*/ 1407422 w 2683464"/>
              <a:gd name="connsiteY60" fmla="*/ 623861 h 2461234"/>
              <a:gd name="connsiteX61" fmla="*/ 1355211 w 2683464"/>
              <a:gd name="connsiteY61" fmla="*/ 647842 h 2461234"/>
              <a:gd name="connsiteX62" fmla="*/ 1334605 w 2683464"/>
              <a:gd name="connsiteY62" fmla="*/ 704510 h 2461234"/>
              <a:gd name="connsiteX63" fmla="*/ 1313999 w 2683464"/>
              <a:gd name="connsiteY63" fmla="*/ 696782 h 2461234"/>
              <a:gd name="connsiteX64" fmla="*/ 1272786 w 2683464"/>
              <a:gd name="connsiteY64" fmla="*/ 689054 h 2461234"/>
              <a:gd name="connsiteX65" fmla="*/ 1182634 w 2683464"/>
              <a:gd name="connsiteY65" fmla="*/ 689053 h 2461234"/>
              <a:gd name="connsiteX66" fmla="*/ 1130976 w 2683464"/>
              <a:gd name="connsiteY66" fmla="*/ 675395 h 2461234"/>
              <a:gd name="connsiteX67" fmla="*/ 1071876 w 2683464"/>
              <a:gd name="connsiteY67" fmla="*/ 652993 h 2461234"/>
              <a:gd name="connsiteX68" fmla="*/ 1102784 w 2683464"/>
              <a:gd name="connsiteY68" fmla="*/ 629811 h 2461234"/>
              <a:gd name="connsiteX69" fmla="*/ 1172332 w 2683464"/>
              <a:gd name="connsiteY69" fmla="*/ 642690 h 2461234"/>
              <a:gd name="connsiteX70" fmla="*/ 1177482 w 2683464"/>
              <a:gd name="connsiteY70" fmla="*/ 660720 h 2461234"/>
              <a:gd name="connsiteX71" fmla="*/ 1228998 w 2683464"/>
              <a:gd name="connsiteY71" fmla="*/ 671024 h 2461234"/>
              <a:gd name="connsiteX72" fmla="*/ 1292346 w 2683464"/>
              <a:gd name="connsiteY72" fmla="*/ 640245 h 2461234"/>
              <a:gd name="connsiteX73" fmla="*/ 1265058 w 2683464"/>
              <a:gd name="connsiteY73" fmla="*/ 609206 h 2461234"/>
              <a:gd name="connsiteX74" fmla="*/ 1326877 w 2683464"/>
              <a:gd name="connsiteY74" fmla="*/ 593751 h 2461234"/>
              <a:gd name="connsiteX75" fmla="*/ 1339023 w 2683464"/>
              <a:gd name="connsiteY75" fmla="*/ 564208 h 2461234"/>
              <a:gd name="connsiteX76" fmla="*/ 1362938 w 2683464"/>
              <a:gd name="connsiteY76" fmla="*/ 544811 h 2461234"/>
              <a:gd name="connsiteX77" fmla="*/ 1370666 w 2683464"/>
              <a:gd name="connsiteY77" fmla="*/ 511326 h 2461234"/>
              <a:gd name="connsiteX78" fmla="*/ 1411878 w 2683464"/>
              <a:gd name="connsiteY78" fmla="*/ 501023 h 2461234"/>
              <a:gd name="connsiteX79" fmla="*/ 1427333 w 2683464"/>
              <a:gd name="connsiteY79" fmla="*/ 470113 h 2461234"/>
              <a:gd name="connsiteX80" fmla="*/ 1414454 w 2683464"/>
              <a:gd name="connsiteY80" fmla="*/ 441780 h 2461234"/>
              <a:gd name="connsiteX81" fmla="*/ 1445363 w 2683464"/>
              <a:gd name="connsiteY81" fmla="*/ 397992 h 2461234"/>
              <a:gd name="connsiteX82" fmla="*/ 1453145 w 2683464"/>
              <a:gd name="connsiteY82" fmla="*/ 384672 h 2461234"/>
              <a:gd name="connsiteX83" fmla="*/ 1440211 w 2683464"/>
              <a:gd name="connsiteY83" fmla="*/ 351628 h 2461234"/>
              <a:gd name="connsiteX84" fmla="*/ 1294163 w 2683464"/>
              <a:gd name="connsiteY84" fmla="*/ 291336 h 2461234"/>
              <a:gd name="connsiteX85" fmla="*/ 1205816 w 2683464"/>
              <a:gd name="connsiteY85" fmla="*/ 292385 h 2461234"/>
              <a:gd name="connsiteX86" fmla="*/ 1024046 w 2683464"/>
              <a:gd name="connsiteY86" fmla="*/ 156072 h 2461234"/>
              <a:gd name="connsiteX87" fmla="*/ 901942 w 2683464"/>
              <a:gd name="connsiteY87" fmla="*/ 112375 h 2461234"/>
              <a:gd name="connsiteX88" fmla="*/ 907027 w 2683464"/>
              <a:gd name="connsiteY88" fmla="*/ 142992 h 2461234"/>
              <a:gd name="connsiteX89" fmla="*/ 878692 w 2683464"/>
              <a:gd name="connsiteY89" fmla="*/ 153294 h 2461234"/>
              <a:gd name="connsiteX90" fmla="*/ 858086 w 2683464"/>
              <a:gd name="connsiteY90" fmla="*/ 181627 h 2461234"/>
              <a:gd name="connsiteX91" fmla="*/ 870965 w 2683464"/>
              <a:gd name="connsiteY91" fmla="*/ 220263 h 2461234"/>
              <a:gd name="connsiteX92" fmla="*/ 948237 w 2683464"/>
              <a:gd name="connsiteY92" fmla="*/ 220263 h 2461234"/>
              <a:gd name="connsiteX93" fmla="*/ 971421 w 2683464"/>
              <a:gd name="connsiteY93" fmla="*/ 274355 h 2461234"/>
              <a:gd name="connsiteX94" fmla="*/ 1010057 w 2683464"/>
              <a:gd name="connsiteY94" fmla="*/ 305264 h 2461234"/>
              <a:gd name="connsiteX95" fmla="*/ 1038391 w 2683464"/>
              <a:gd name="connsiteY95" fmla="*/ 323295 h 2461234"/>
              <a:gd name="connsiteX96" fmla="*/ 1027025 w 2683464"/>
              <a:gd name="connsiteY96" fmla="*/ 373193 h 2461234"/>
              <a:gd name="connsiteX97" fmla="*/ 981694 w 2683464"/>
              <a:gd name="connsiteY97" fmla="*/ 386402 h 2461234"/>
              <a:gd name="connsiteX98" fmla="*/ 899374 w 2683464"/>
              <a:gd name="connsiteY98" fmla="*/ 313067 h 2461234"/>
              <a:gd name="connsiteX99" fmla="*/ 783260 w 2683464"/>
              <a:gd name="connsiteY99" fmla="*/ 282274 h 2461234"/>
              <a:gd name="connsiteX0" fmla="*/ 795446 w 2683464"/>
              <a:gd name="connsiteY0" fmla="*/ 365622 h 2461234"/>
              <a:gd name="connsiteX1" fmla="*/ 854663 w 2683464"/>
              <a:gd name="connsiteY1" fmla="*/ 422772 h 2461234"/>
              <a:gd name="connsiteX2" fmla="*/ 877996 w 2683464"/>
              <a:gd name="connsiteY2" fmla="*/ 549772 h 2461234"/>
              <a:gd name="connsiteX3" fmla="*/ 863042 w 2683464"/>
              <a:gd name="connsiteY3" fmla="*/ 644817 h 2461234"/>
              <a:gd name="connsiteX4" fmla="*/ 880659 w 2683464"/>
              <a:gd name="connsiteY4" fmla="*/ 767311 h 2461234"/>
              <a:gd name="connsiteX5" fmla="*/ 725596 w 2683464"/>
              <a:gd name="connsiteY5" fmla="*/ 873622 h 2461234"/>
              <a:gd name="connsiteX6" fmla="*/ 738296 w 2683464"/>
              <a:gd name="connsiteY6" fmla="*/ 1038722 h 2461234"/>
              <a:gd name="connsiteX7" fmla="*/ 890696 w 2683464"/>
              <a:gd name="connsiteY7" fmla="*/ 1197472 h 2461234"/>
              <a:gd name="connsiteX8" fmla="*/ 763696 w 2683464"/>
              <a:gd name="connsiteY8" fmla="*/ 1299072 h 2461234"/>
              <a:gd name="connsiteX9" fmla="*/ 477946 w 2683464"/>
              <a:gd name="connsiteY9" fmla="*/ 1337172 h 2461234"/>
              <a:gd name="connsiteX10" fmla="*/ 338246 w 2683464"/>
              <a:gd name="connsiteY10" fmla="*/ 1445122 h 2461234"/>
              <a:gd name="connsiteX11" fmla="*/ 306496 w 2683464"/>
              <a:gd name="connsiteY11" fmla="*/ 1495922 h 2461234"/>
              <a:gd name="connsiteX12" fmla="*/ 293796 w 2683464"/>
              <a:gd name="connsiteY12" fmla="*/ 1597522 h 2461234"/>
              <a:gd name="connsiteX13" fmla="*/ 306496 w 2683464"/>
              <a:gd name="connsiteY13" fmla="*/ 1661022 h 2461234"/>
              <a:gd name="connsiteX14" fmla="*/ 810 w 2683464"/>
              <a:gd name="connsiteY14" fmla="*/ 2011601 h 2461234"/>
              <a:gd name="connsiteX15" fmla="*/ 219220 w 2683464"/>
              <a:gd name="connsiteY15" fmla="*/ 2151745 h 2461234"/>
              <a:gd name="connsiteX16" fmla="*/ 284197 w 2683464"/>
              <a:gd name="connsiteY16" fmla="*/ 2226467 h 2461234"/>
              <a:gd name="connsiteX17" fmla="*/ 261750 w 2683464"/>
              <a:gd name="connsiteY17" fmla="*/ 2324966 h 2461234"/>
              <a:gd name="connsiteX18" fmla="*/ 566846 w 2683464"/>
              <a:gd name="connsiteY18" fmla="*/ 2264272 h 2461234"/>
              <a:gd name="connsiteX19" fmla="*/ 801796 w 2683464"/>
              <a:gd name="connsiteY19" fmla="*/ 2321422 h 2461234"/>
              <a:gd name="connsiteX20" fmla="*/ 1335196 w 2683464"/>
              <a:gd name="connsiteY20" fmla="*/ 2454772 h 2461234"/>
              <a:gd name="connsiteX21" fmla="*/ 1757779 w 2683464"/>
              <a:gd name="connsiteY21" fmla="*/ 2431421 h 2461234"/>
              <a:gd name="connsiteX22" fmla="*/ 1994776 w 2683464"/>
              <a:gd name="connsiteY22" fmla="*/ 2353377 h 2461234"/>
              <a:gd name="connsiteX23" fmla="*/ 2157214 w 2683464"/>
              <a:gd name="connsiteY23" fmla="*/ 2204869 h 2461234"/>
              <a:gd name="connsiteX24" fmla="*/ 2127102 w 2683464"/>
              <a:gd name="connsiteY24" fmla="*/ 2081556 h 2461234"/>
              <a:gd name="connsiteX25" fmla="*/ 2198589 w 2683464"/>
              <a:gd name="connsiteY25" fmla="*/ 1989074 h 2461234"/>
              <a:gd name="connsiteX26" fmla="*/ 2450337 w 2683464"/>
              <a:gd name="connsiteY26" fmla="*/ 1887984 h 2461234"/>
              <a:gd name="connsiteX27" fmla="*/ 2682625 w 2683464"/>
              <a:gd name="connsiteY27" fmla="*/ 1718377 h 2461234"/>
              <a:gd name="connsiteX28" fmla="*/ 2522851 w 2683464"/>
              <a:gd name="connsiteY28" fmla="*/ 1582364 h 2461234"/>
              <a:gd name="connsiteX29" fmla="*/ 2381308 w 2683464"/>
              <a:gd name="connsiteY29" fmla="*/ 1471341 h 2461234"/>
              <a:gd name="connsiteX30" fmla="*/ 2282370 w 2683464"/>
              <a:gd name="connsiteY30" fmla="*/ 1346184 h 2461234"/>
              <a:gd name="connsiteX31" fmla="*/ 2131200 w 2683464"/>
              <a:gd name="connsiteY31" fmla="*/ 1071701 h 2461234"/>
              <a:gd name="connsiteX32" fmla="*/ 2073228 w 2683464"/>
              <a:gd name="connsiteY32" fmla="*/ 683840 h 2461234"/>
              <a:gd name="connsiteX33" fmla="*/ 2206785 w 2683464"/>
              <a:gd name="connsiteY33" fmla="*/ 424616 h 2461234"/>
              <a:gd name="connsiteX34" fmla="*/ 2338563 w 2683464"/>
              <a:gd name="connsiteY34" fmla="*/ 229319 h 2461234"/>
              <a:gd name="connsiteX35" fmla="*/ 2294928 w 2683464"/>
              <a:gd name="connsiteY35" fmla="*/ 149548 h 2461234"/>
              <a:gd name="connsiteX36" fmla="*/ 2268033 w 2683464"/>
              <a:gd name="connsiteY36" fmla="*/ 137323 h 2461234"/>
              <a:gd name="connsiteX37" fmla="*/ 2209355 w 2683464"/>
              <a:gd name="connsiteY37" fmla="*/ 88423 h 2461234"/>
              <a:gd name="connsiteX38" fmla="*/ 2192242 w 2683464"/>
              <a:gd name="connsiteY38" fmla="*/ 71310 h 2461234"/>
              <a:gd name="connsiteX39" fmla="*/ 2211801 w 2683464"/>
              <a:gd name="connsiteY39" fmla="*/ 29746 h 2461234"/>
              <a:gd name="connsiteX40" fmla="*/ 2187114 w 2683464"/>
              <a:gd name="connsiteY40" fmla="*/ 1126 h 2461234"/>
              <a:gd name="connsiteX41" fmla="*/ 2136008 w 2683464"/>
              <a:gd name="connsiteY41" fmla="*/ 68865 h 2461234"/>
              <a:gd name="connsiteX42" fmla="*/ 2077330 w 2683464"/>
              <a:gd name="connsiteY42" fmla="*/ 298688 h 2461234"/>
              <a:gd name="connsiteX43" fmla="*/ 1985327 w 2683464"/>
              <a:gd name="connsiteY43" fmla="*/ 439647 h 2461234"/>
              <a:gd name="connsiteX44" fmla="*/ 1893548 w 2683464"/>
              <a:gd name="connsiteY44" fmla="*/ 513903 h 2461234"/>
              <a:gd name="connsiteX45" fmla="*/ 1867790 w 2683464"/>
              <a:gd name="connsiteY45" fmla="*/ 516478 h 2461234"/>
              <a:gd name="connsiteX46" fmla="*/ 1834305 w 2683464"/>
              <a:gd name="connsiteY46" fmla="*/ 516478 h 2461234"/>
              <a:gd name="connsiteX47" fmla="*/ 1775062 w 2683464"/>
              <a:gd name="connsiteY47" fmla="*/ 488144 h 2461234"/>
              <a:gd name="connsiteX48" fmla="*/ 1780214 w 2683464"/>
              <a:gd name="connsiteY48" fmla="*/ 434053 h 2461234"/>
              <a:gd name="connsiteX49" fmla="*/ 1785366 w 2683464"/>
              <a:gd name="connsiteY49" fmla="*/ 395416 h 2461234"/>
              <a:gd name="connsiteX50" fmla="*/ 1713316 w 2683464"/>
              <a:gd name="connsiteY50" fmla="*/ 308240 h 2461234"/>
              <a:gd name="connsiteX51" fmla="*/ 1677183 w 2683464"/>
              <a:gd name="connsiteY51" fmla="*/ 300112 h 2461234"/>
              <a:gd name="connsiteX52" fmla="*/ 1543242 w 2683464"/>
              <a:gd name="connsiteY52" fmla="*/ 333597 h 2461234"/>
              <a:gd name="connsiteX53" fmla="*/ 1532939 w 2683464"/>
              <a:gd name="connsiteY53" fmla="*/ 354204 h 2461234"/>
              <a:gd name="connsiteX54" fmla="*/ 1517485 w 2683464"/>
              <a:gd name="connsiteY54" fmla="*/ 392840 h 2461234"/>
              <a:gd name="connsiteX55" fmla="*/ 1549178 w 2683464"/>
              <a:gd name="connsiteY55" fmla="*/ 438812 h 2461234"/>
              <a:gd name="connsiteX56" fmla="*/ 1558698 w 2683464"/>
              <a:gd name="connsiteY56" fmla="*/ 475266 h 2461234"/>
              <a:gd name="connsiteX57" fmla="*/ 1538091 w 2683464"/>
              <a:gd name="connsiteY57" fmla="*/ 503598 h 2461234"/>
              <a:gd name="connsiteX58" fmla="*/ 1478795 w 2683464"/>
              <a:gd name="connsiteY58" fmla="*/ 551812 h 2461234"/>
              <a:gd name="connsiteX59" fmla="*/ 1437636 w 2683464"/>
              <a:gd name="connsiteY59" fmla="*/ 622084 h 2461234"/>
              <a:gd name="connsiteX60" fmla="*/ 1407422 w 2683464"/>
              <a:gd name="connsiteY60" fmla="*/ 623861 h 2461234"/>
              <a:gd name="connsiteX61" fmla="*/ 1355211 w 2683464"/>
              <a:gd name="connsiteY61" fmla="*/ 647842 h 2461234"/>
              <a:gd name="connsiteX62" fmla="*/ 1334605 w 2683464"/>
              <a:gd name="connsiteY62" fmla="*/ 704510 h 2461234"/>
              <a:gd name="connsiteX63" fmla="*/ 1313999 w 2683464"/>
              <a:gd name="connsiteY63" fmla="*/ 696782 h 2461234"/>
              <a:gd name="connsiteX64" fmla="*/ 1272786 w 2683464"/>
              <a:gd name="connsiteY64" fmla="*/ 689054 h 2461234"/>
              <a:gd name="connsiteX65" fmla="*/ 1182634 w 2683464"/>
              <a:gd name="connsiteY65" fmla="*/ 689053 h 2461234"/>
              <a:gd name="connsiteX66" fmla="*/ 1130976 w 2683464"/>
              <a:gd name="connsiteY66" fmla="*/ 675395 h 2461234"/>
              <a:gd name="connsiteX67" fmla="*/ 1071876 w 2683464"/>
              <a:gd name="connsiteY67" fmla="*/ 652993 h 2461234"/>
              <a:gd name="connsiteX68" fmla="*/ 1102784 w 2683464"/>
              <a:gd name="connsiteY68" fmla="*/ 629811 h 2461234"/>
              <a:gd name="connsiteX69" fmla="*/ 1172332 w 2683464"/>
              <a:gd name="connsiteY69" fmla="*/ 642690 h 2461234"/>
              <a:gd name="connsiteX70" fmla="*/ 1177482 w 2683464"/>
              <a:gd name="connsiteY70" fmla="*/ 660720 h 2461234"/>
              <a:gd name="connsiteX71" fmla="*/ 1228998 w 2683464"/>
              <a:gd name="connsiteY71" fmla="*/ 671024 h 2461234"/>
              <a:gd name="connsiteX72" fmla="*/ 1292346 w 2683464"/>
              <a:gd name="connsiteY72" fmla="*/ 640245 h 2461234"/>
              <a:gd name="connsiteX73" fmla="*/ 1265058 w 2683464"/>
              <a:gd name="connsiteY73" fmla="*/ 609206 h 2461234"/>
              <a:gd name="connsiteX74" fmla="*/ 1326877 w 2683464"/>
              <a:gd name="connsiteY74" fmla="*/ 593751 h 2461234"/>
              <a:gd name="connsiteX75" fmla="*/ 1339023 w 2683464"/>
              <a:gd name="connsiteY75" fmla="*/ 564208 h 2461234"/>
              <a:gd name="connsiteX76" fmla="*/ 1362938 w 2683464"/>
              <a:gd name="connsiteY76" fmla="*/ 544811 h 2461234"/>
              <a:gd name="connsiteX77" fmla="*/ 1370666 w 2683464"/>
              <a:gd name="connsiteY77" fmla="*/ 511326 h 2461234"/>
              <a:gd name="connsiteX78" fmla="*/ 1411878 w 2683464"/>
              <a:gd name="connsiteY78" fmla="*/ 501023 h 2461234"/>
              <a:gd name="connsiteX79" fmla="*/ 1427333 w 2683464"/>
              <a:gd name="connsiteY79" fmla="*/ 470113 h 2461234"/>
              <a:gd name="connsiteX80" fmla="*/ 1414454 w 2683464"/>
              <a:gd name="connsiteY80" fmla="*/ 441780 h 2461234"/>
              <a:gd name="connsiteX81" fmla="*/ 1445363 w 2683464"/>
              <a:gd name="connsiteY81" fmla="*/ 397992 h 2461234"/>
              <a:gd name="connsiteX82" fmla="*/ 1453145 w 2683464"/>
              <a:gd name="connsiteY82" fmla="*/ 384672 h 2461234"/>
              <a:gd name="connsiteX83" fmla="*/ 1440211 w 2683464"/>
              <a:gd name="connsiteY83" fmla="*/ 351628 h 2461234"/>
              <a:gd name="connsiteX84" fmla="*/ 1294163 w 2683464"/>
              <a:gd name="connsiteY84" fmla="*/ 291336 h 2461234"/>
              <a:gd name="connsiteX85" fmla="*/ 1205816 w 2683464"/>
              <a:gd name="connsiteY85" fmla="*/ 292385 h 2461234"/>
              <a:gd name="connsiteX86" fmla="*/ 1024046 w 2683464"/>
              <a:gd name="connsiteY86" fmla="*/ 156072 h 2461234"/>
              <a:gd name="connsiteX87" fmla="*/ 901942 w 2683464"/>
              <a:gd name="connsiteY87" fmla="*/ 112375 h 2461234"/>
              <a:gd name="connsiteX88" fmla="*/ 907027 w 2683464"/>
              <a:gd name="connsiteY88" fmla="*/ 142992 h 2461234"/>
              <a:gd name="connsiteX89" fmla="*/ 878692 w 2683464"/>
              <a:gd name="connsiteY89" fmla="*/ 153294 h 2461234"/>
              <a:gd name="connsiteX90" fmla="*/ 858086 w 2683464"/>
              <a:gd name="connsiteY90" fmla="*/ 181627 h 2461234"/>
              <a:gd name="connsiteX91" fmla="*/ 870965 w 2683464"/>
              <a:gd name="connsiteY91" fmla="*/ 220263 h 2461234"/>
              <a:gd name="connsiteX92" fmla="*/ 948237 w 2683464"/>
              <a:gd name="connsiteY92" fmla="*/ 220263 h 2461234"/>
              <a:gd name="connsiteX93" fmla="*/ 971421 w 2683464"/>
              <a:gd name="connsiteY93" fmla="*/ 274355 h 2461234"/>
              <a:gd name="connsiteX94" fmla="*/ 1010057 w 2683464"/>
              <a:gd name="connsiteY94" fmla="*/ 305264 h 2461234"/>
              <a:gd name="connsiteX95" fmla="*/ 1038391 w 2683464"/>
              <a:gd name="connsiteY95" fmla="*/ 323295 h 2461234"/>
              <a:gd name="connsiteX96" fmla="*/ 1027025 w 2683464"/>
              <a:gd name="connsiteY96" fmla="*/ 373193 h 2461234"/>
              <a:gd name="connsiteX97" fmla="*/ 981694 w 2683464"/>
              <a:gd name="connsiteY97" fmla="*/ 386402 h 2461234"/>
              <a:gd name="connsiteX98" fmla="*/ 899374 w 2683464"/>
              <a:gd name="connsiteY98" fmla="*/ 313067 h 2461234"/>
              <a:gd name="connsiteX99" fmla="*/ 783260 w 2683464"/>
              <a:gd name="connsiteY99" fmla="*/ 282274 h 2461234"/>
              <a:gd name="connsiteX0" fmla="*/ 795446 w 2683464"/>
              <a:gd name="connsiteY0" fmla="*/ 365622 h 2461234"/>
              <a:gd name="connsiteX1" fmla="*/ 854663 w 2683464"/>
              <a:gd name="connsiteY1" fmla="*/ 422772 h 2461234"/>
              <a:gd name="connsiteX2" fmla="*/ 877996 w 2683464"/>
              <a:gd name="connsiteY2" fmla="*/ 549772 h 2461234"/>
              <a:gd name="connsiteX3" fmla="*/ 863042 w 2683464"/>
              <a:gd name="connsiteY3" fmla="*/ 644817 h 2461234"/>
              <a:gd name="connsiteX4" fmla="*/ 880659 w 2683464"/>
              <a:gd name="connsiteY4" fmla="*/ 767311 h 2461234"/>
              <a:gd name="connsiteX5" fmla="*/ 791964 w 2683464"/>
              <a:gd name="connsiteY5" fmla="*/ 873622 h 2461234"/>
              <a:gd name="connsiteX6" fmla="*/ 738296 w 2683464"/>
              <a:gd name="connsiteY6" fmla="*/ 1038722 h 2461234"/>
              <a:gd name="connsiteX7" fmla="*/ 890696 w 2683464"/>
              <a:gd name="connsiteY7" fmla="*/ 1197472 h 2461234"/>
              <a:gd name="connsiteX8" fmla="*/ 763696 w 2683464"/>
              <a:gd name="connsiteY8" fmla="*/ 1299072 h 2461234"/>
              <a:gd name="connsiteX9" fmla="*/ 477946 w 2683464"/>
              <a:gd name="connsiteY9" fmla="*/ 1337172 h 2461234"/>
              <a:gd name="connsiteX10" fmla="*/ 338246 w 2683464"/>
              <a:gd name="connsiteY10" fmla="*/ 1445122 h 2461234"/>
              <a:gd name="connsiteX11" fmla="*/ 306496 w 2683464"/>
              <a:gd name="connsiteY11" fmla="*/ 1495922 h 2461234"/>
              <a:gd name="connsiteX12" fmla="*/ 293796 w 2683464"/>
              <a:gd name="connsiteY12" fmla="*/ 1597522 h 2461234"/>
              <a:gd name="connsiteX13" fmla="*/ 306496 w 2683464"/>
              <a:gd name="connsiteY13" fmla="*/ 1661022 h 2461234"/>
              <a:gd name="connsiteX14" fmla="*/ 810 w 2683464"/>
              <a:gd name="connsiteY14" fmla="*/ 2011601 h 2461234"/>
              <a:gd name="connsiteX15" fmla="*/ 219220 w 2683464"/>
              <a:gd name="connsiteY15" fmla="*/ 2151745 h 2461234"/>
              <a:gd name="connsiteX16" fmla="*/ 284197 w 2683464"/>
              <a:gd name="connsiteY16" fmla="*/ 2226467 h 2461234"/>
              <a:gd name="connsiteX17" fmla="*/ 261750 w 2683464"/>
              <a:gd name="connsiteY17" fmla="*/ 2324966 h 2461234"/>
              <a:gd name="connsiteX18" fmla="*/ 566846 w 2683464"/>
              <a:gd name="connsiteY18" fmla="*/ 2264272 h 2461234"/>
              <a:gd name="connsiteX19" fmla="*/ 801796 w 2683464"/>
              <a:gd name="connsiteY19" fmla="*/ 2321422 h 2461234"/>
              <a:gd name="connsiteX20" fmla="*/ 1335196 w 2683464"/>
              <a:gd name="connsiteY20" fmla="*/ 2454772 h 2461234"/>
              <a:gd name="connsiteX21" fmla="*/ 1757779 w 2683464"/>
              <a:gd name="connsiteY21" fmla="*/ 2431421 h 2461234"/>
              <a:gd name="connsiteX22" fmla="*/ 1994776 w 2683464"/>
              <a:gd name="connsiteY22" fmla="*/ 2353377 h 2461234"/>
              <a:gd name="connsiteX23" fmla="*/ 2157214 w 2683464"/>
              <a:gd name="connsiteY23" fmla="*/ 2204869 h 2461234"/>
              <a:gd name="connsiteX24" fmla="*/ 2127102 w 2683464"/>
              <a:gd name="connsiteY24" fmla="*/ 2081556 h 2461234"/>
              <a:gd name="connsiteX25" fmla="*/ 2198589 w 2683464"/>
              <a:gd name="connsiteY25" fmla="*/ 1989074 h 2461234"/>
              <a:gd name="connsiteX26" fmla="*/ 2450337 w 2683464"/>
              <a:gd name="connsiteY26" fmla="*/ 1887984 h 2461234"/>
              <a:gd name="connsiteX27" fmla="*/ 2682625 w 2683464"/>
              <a:gd name="connsiteY27" fmla="*/ 1718377 h 2461234"/>
              <a:gd name="connsiteX28" fmla="*/ 2522851 w 2683464"/>
              <a:gd name="connsiteY28" fmla="*/ 1582364 h 2461234"/>
              <a:gd name="connsiteX29" fmla="*/ 2381308 w 2683464"/>
              <a:gd name="connsiteY29" fmla="*/ 1471341 h 2461234"/>
              <a:gd name="connsiteX30" fmla="*/ 2282370 w 2683464"/>
              <a:gd name="connsiteY30" fmla="*/ 1346184 h 2461234"/>
              <a:gd name="connsiteX31" fmla="*/ 2131200 w 2683464"/>
              <a:gd name="connsiteY31" fmla="*/ 1071701 h 2461234"/>
              <a:gd name="connsiteX32" fmla="*/ 2073228 w 2683464"/>
              <a:gd name="connsiteY32" fmla="*/ 683840 h 2461234"/>
              <a:gd name="connsiteX33" fmla="*/ 2206785 w 2683464"/>
              <a:gd name="connsiteY33" fmla="*/ 424616 h 2461234"/>
              <a:gd name="connsiteX34" fmla="*/ 2338563 w 2683464"/>
              <a:gd name="connsiteY34" fmla="*/ 229319 h 2461234"/>
              <a:gd name="connsiteX35" fmla="*/ 2294928 w 2683464"/>
              <a:gd name="connsiteY35" fmla="*/ 149548 h 2461234"/>
              <a:gd name="connsiteX36" fmla="*/ 2268033 w 2683464"/>
              <a:gd name="connsiteY36" fmla="*/ 137323 h 2461234"/>
              <a:gd name="connsiteX37" fmla="*/ 2209355 w 2683464"/>
              <a:gd name="connsiteY37" fmla="*/ 88423 h 2461234"/>
              <a:gd name="connsiteX38" fmla="*/ 2192242 w 2683464"/>
              <a:gd name="connsiteY38" fmla="*/ 71310 h 2461234"/>
              <a:gd name="connsiteX39" fmla="*/ 2211801 w 2683464"/>
              <a:gd name="connsiteY39" fmla="*/ 29746 h 2461234"/>
              <a:gd name="connsiteX40" fmla="*/ 2187114 w 2683464"/>
              <a:gd name="connsiteY40" fmla="*/ 1126 h 2461234"/>
              <a:gd name="connsiteX41" fmla="*/ 2136008 w 2683464"/>
              <a:gd name="connsiteY41" fmla="*/ 68865 h 2461234"/>
              <a:gd name="connsiteX42" fmla="*/ 2077330 w 2683464"/>
              <a:gd name="connsiteY42" fmla="*/ 298688 h 2461234"/>
              <a:gd name="connsiteX43" fmla="*/ 1985327 w 2683464"/>
              <a:gd name="connsiteY43" fmla="*/ 439647 h 2461234"/>
              <a:gd name="connsiteX44" fmla="*/ 1893548 w 2683464"/>
              <a:gd name="connsiteY44" fmla="*/ 513903 h 2461234"/>
              <a:gd name="connsiteX45" fmla="*/ 1867790 w 2683464"/>
              <a:gd name="connsiteY45" fmla="*/ 516478 h 2461234"/>
              <a:gd name="connsiteX46" fmla="*/ 1834305 w 2683464"/>
              <a:gd name="connsiteY46" fmla="*/ 516478 h 2461234"/>
              <a:gd name="connsiteX47" fmla="*/ 1775062 w 2683464"/>
              <a:gd name="connsiteY47" fmla="*/ 488144 h 2461234"/>
              <a:gd name="connsiteX48" fmla="*/ 1780214 w 2683464"/>
              <a:gd name="connsiteY48" fmla="*/ 434053 h 2461234"/>
              <a:gd name="connsiteX49" fmla="*/ 1785366 w 2683464"/>
              <a:gd name="connsiteY49" fmla="*/ 395416 h 2461234"/>
              <a:gd name="connsiteX50" fmla="*/ 1713316 w 2683464"/>
              <a:gd name="connsiteY50" fmla="*/ 308240 h 2461234"/>
              <a:gd name="connsiteX51" fmla="*/ 1677183 w 2683464"/>
              <a:gd name="connsiteY51" fmla="*/ 300112 h 2461234"/>
              <a:gd name="connsiteX52" fmla="*/ 1543242 w 2683464"/>
              <a:gd name="connsiteY52" fmla="*/ 333597 h 2461234"/>
              <a:gd name="connsiteX53" fmla="*/ 1532939 w 2683464"/>
              <a:gd name="connsiteY53" fmla="*/ 354204 h 2461234"/>
              <a:gd name="connsiteX54" fmla="*/ 1517485 w 2683464"/>
              <a:gd name="connsiteY54" fmla="*/ 392840 h 2461234"/>
              <a:gd name="connsiteX55" fmla="*/ 1549178 w 2683464"/>
              <a:gd name="connsiteY55" fmla="*/ 438812 h 2461234"/>
              <a:gd name="connsiteX56" fmla="*/ 1558698 w 2683464"/>
              <a:gd name="connsiteY56" fmla="*/ 475266 h 2461234"/>
              <a:gd name="connsiteX57" fmla="*/ 1538091 w 2683464"/>
              <a:gd name="connsiteY57" fmla="*/ 503598 h 2461234"/>
              <a:gd name="connsiteX58" fmla="*/ 1478795 w 2683464"/>
              <a:gd name="connsiteY58" fmla="*/ 551812 h 2461234"/>
              <a:gd name="connsiteX59" fmla="*/ 1437636 w 2683464"/>
              <a:gd name="connsiteY59" fmla="*/ 622084 h 2461234"/>
              <a:gd name="connsiteX60" fmla="*/ 1407422 w 2683464"/>
              <a:gd name="connsiteY60" fmla="*/ 623861 h 2461234"/>
              <a:gd name="connsiteX61" fmla="*/ 1355211 w 2683464"/>
              <a:gd name="connsiteY61" fmla="*/ 647842 h 2461234"/>
              <a:gd name="connsiteX62" fmla="*/ 1334605 w 2683464"/>
              <a:gd name="connsiteY62" fmla="*/ 704510 h 2461234"/>
              <a:gd name="connsiteX63" fmla="*/ 1313999 w 2683464"/>
              <a:gd name="connsiteY63" fmla="*/ 696782 h 2461234"/>
              <a:gd name="connsiteX64" fmla="*/ 1272786 w 2683464"/>
              <a:gd name="connsiteY64" fmla="*/ 689054 h 2461234"/>
              <a:gd name="connsiteX65" fmla="*/ 1182634 w 2683464"/>
              <a:gd name="connsiteY65" fmla="*/ 689053 h 2461234"/>
              <a:gd name="connsiteX66" fmla="*/ 1130976 w 2683464"/>
              <a:gd name="connsiteY66" fmla="*/ 675395 h 2461234"/>
              <a:gd name="connsiteX67" fmla="*/ 1071876 w 2683464"/>
              <a:gd name="connsiteY67" fmla="*/ 652993 h 2461234"/>
              <a:gd name="connsiteX68" fmla="*/ 1102784 w 2683464"/>
              <a:gd name="connsiteY68" fmla="*/ 629811 h 2461234"/>
              <a:gd name="connsiteX69" fmla="*/ 1172332 w 2683464"/>
              <a:gd name="connsiteY69" fmla="*/ 642690 h 2461234"/>
              <a:gd name="connsiteX70" fmla="*/ 1177482 w 2683464"/>
              <a:gd name="connsiteY70" fmla="*/ 660720 h 2461234"/>
              <a:gd name="connsiteX71" fmla="*/ 1228998 w 2683464"/>
              <a:gd name="connsiteY71" fmla="*/ 671024 h 2461234"/>
              <a:gd name="connsiteX72" fmla="*/ 1292346 w 2683464"/>
              <a:gd name="connsiteY72" fmla="*/ 640245 h 2461234"/>
              <a:gd name="connsiteX73" fmla="*/ 1265058 w 2683464"/>
              <a:gd name="connsiteY73" fmla="*/ 609206 h 2461234"/>
              <a:gd name="connsiteX74" fmla="*/ 1326877 w 2683464"/>
              <a:gd name="connsiteY74" fmla="*/ 593751 h 2461234"/>
              <a:gd name="connsiteX75" fmla="*/ 1339023 w 2683464"/>
              <a:gd name="connsiteY75" fmla="*/ 564208 h 2461234"/>
              <a:gd name="connsiteX76" fmla="*/ 1362938 w 2683464"/>
              <a:gd name="connsiteY76" fmla="*/ 544811 h 2461234"/>
              <a:gd name="connsiteX77" fmla="*/ 1370666 w 2683464"/>
              <a:gd name="connsiteY77" fmla="*/ 511326 h 2461234"/>
              <a:gd name="connsiteX78" fmla="*/ 1411878 w 2683464"/>
              <a:gd name="connsiteY78" fmla="*/ 501023 h 2461234"/>
              <a:gd name="connsiteX79" fmla="*/ 1427333 w 2683464"/>
              <a:gd name="connsiteY79" fmla="*/ 470113 h 2461234"/>
              <a:gd name="connsiteX80" fmla="*/ 1414454 w 2683464"/>
              <a:gd name="connsiteY80" fmla="*/ 441780 h 2461234"/>
              <a:gd name="connsiteX81" fmla="*/ 1445363 w 2683464"/>
              <a:gd name="connsiteY81" fmla="*/ 397992 h 2461234"/>
              <a:gd name="connsiteX82" fmla="*/ 1453145 w 2683464"/>
              <a:gd name="connsiteY82" fmla="*/ 384672 h 2461234"/>
              <a:gd name="connsiteX83" fmla="*/ 1440211 w 2683464"/>
              <a:gd name="connsiteY83" fmla="*/ 351628 h 2461234"/>
              <a:gd name="connsiteX84" fmla="*/ 1294163 w 2683464"/>
              <a:gd name="connsiteY84" fmla="*/ 291336 h 2461234"/>
              <a:gd name="connsiteX85" fmla="*/ 1205816 w 2683464"/>
              <a:gd name="connsiteY85" fmla="*/ 292385 h 2461234"/>
              <a:gd name="connsiteX86" fmla="*/ 1024046 w 2683464"/>
              <a:gd name="connsiteY86" fmla="*/ 156072 h 2461234"/>
              <a:gd name="connsiteX87" fmla="*/ 901942 w 2683464"/>
              <a:gd name="connsiteY87" fmla="*/ 112375 h 2461234"/>
              <a:gd name="connsiteX88" fmla="*/ 907027 w 2683464"/>
              <a:gd name="connsiteY88" fmla="*/ 142992 h 2461234"/>
              <a:gd name="connsiteX89" fmla="*/ 878692 w 2683464"/>
              <a:gd name="connsiteY89" fmla="*/ 153294 h 2461234"/>
              <a:gd name="connsiteX90" fmla="*/ 858086 w 2683464"/>
              <a:gd name="connsiteY90" fmla="*/ 181627 h 2461234"/>
              <a:gd name="connsiteX91" fmla="*/ 870965 w 2683464"/>
              <a:gd name="connsiteY91" fmla="*/ 220263 h 2461234"/>
              <a:gd name="connsiteX92" fmla="*/ 948237 w 2683464"/>
              <a:gd name="connsiteY92" fmla="*/ 220263 h 2461234"/>
              <a:gd name="connsiteX93" fmla="*/ 971421 w 2683464"/>
              <a:gd name="connsiteY93" fmla="*/ 274355 h 2461234"/>
              <a:gd name="connsiteX94" fmla="*/ 1010057 w 2683464"/>
              <a:gd name="connsiteY94" fmla="*/ 305264 h 2461234"/>
              <a:gd name="connsiteX95" fmla="*/ 1038391 w 2683464"/>
              <a:gd name="connsiteY95" fmla="*/ 323295 h 2461234"/>
              <a:gd name="connsiteX96" fmla="*/ 1027025 w 2683464"/>
              <a:gd name="connsiteY96" fmla="*/ 373193 h 2461234"/>
              <a:gd name="connsiteX97" fmla="*/ 981694 w 2683464"/>
              <a:gd name="connsiteY97" fmla="*/ 386402 h 2461234"/>
              <a:gd name="connsiteX98" fmla="*/ 899374 w 2683464"/>
              <a:gd name="connsiteY98" fmla="*/ 313067 h 2461234"/>
              <a:gd name="connsiteX99" fmla="*/ 783260 w 2683464"/>
              <a:gd name="connsiteY99" fmla="*/ 282274 h 2461234"/>
              <a:gd name="connsiteX0" fmla="*/ 795446 w 2683464"/>
              <a:gd name="connsiteY0" fmla="*/ 365622 h 2461234"/>
              <a:gd name="connsiteX1" fmla="*/ 854663 w 2683464"/>
              <a:gd name="connsiteY1" fmla="*/ 422772 h 2461234"/>
              <a:gd name="connsiteX2" fmla="*/ 877996 w 2683464"/>
              <a:gd name="connsiteY2" fmla="*/ 549772 h 2461234"/>
              <a:gd name="connsiteX3" fmla="*/ 863042 w 2683464"/>
              <a:gd name="connsiteY3" fmla="*/ 644817 h 2461234"/>
              <a:gd name="connsiteX4" fmla="*/ 880659 w 2683464"/>
              <a:gd name="connsiteY4" fmla="*/ 767311 h 2461234"/>
              <a:gd name="connsiteX5" fmla="*/ 791964 w 2683464"/>
              <a:gd name="connsiteY5" fmla="*/ 873622 h 2461234"/>
              <a:gd name="connsiteX6" fmla="*/ 834161 w 2683464"/>
              <a:gd name="connsiteY6" fmla="*/ 1038722 h 2461234"/>
              <a:gd name="connsiteX7" fmla="*/ 890696 w 2683464"/>
              <a:gd name="connsiteY7" fmla="*/ 1197472 h 2461234"/>
              <a:gd name="connsiteX8" fmla="*/ 763696 w 2683464"/>
              <a:gd name="connsiteY8" fmla="*/ 1299072 h 2461234"/>
              <a:gd name="connsiteX9" fmla="*/ 477946 w 2683464"/>
              <a:gd name="connsiteY9" fmla="*/ 1337172 h 2461234"/>
              <a:gd name="connsiteX10" fmla="*/ 338246 w 2683464"/>
              <a:gd name="connsiteY10" fmla="*/ 1445122 h 2461234"/>
              <a:gd name="connsiteX11" fmla="*/ 306496 w 2683464"/>
              <a:gd name="connsiteY11" fmla="*/ 1495922 h 2461234"/>
              <a:gd name="connsiteX12" fmla="*/ 293796 w 2683464"/>
              <a:gd name="connsiteY12" fmla="*/ 1597522 h 2461234"/>
              <a:gd name="connsiteX13" fmla="*/ 306496 w 2683464"/>
              <a:gd name="connsiteY13" fmla="*/ 1661022 h 2461234"/>
              <a:gd name="connsiteX14" fmla="*/ 810 w 2683464"/>
              <a:gd name="connsiteY14" fmla="*/ 2011601 h 2461234"/>
              <a:gd name="connsiteX15" fmla="*/ 219220 w 2683464"/>
              <a:gd name="connsiteY15" fmla="*/ 2151745 h 2461234"/>
              <a:gd name="connsiteX16" fmla="*/ 284197 w 2683464"/>
              <a:gd name="connsiteY16" fmla="*/ 2226467 h 2461234"/>
              <a:gd name="connsiteX17" fmla="*/ 261750 w 2683464"/>
              <a:gd name="connsiteY17" fmla="*/ 2324966 h 2461234"/>
              <a:gd name="connsiteX18" fmla="*/ 566846 w 2683464"/>
              <a:gd name="connsiteY18" fmla="*/ 2264272 h 2461234"/>
              <a:gd name="connsiteX19" fmla="*/ 801796 w 2683464"/>
              <a:gd name="connsiteY19" fmla="*/ 2321422 h 2461234"/>
              <a:gd name="connsiteX20" fmla="*/ 1335196 w 2683464"/>
              <a:gd name="connsiteY20" fmla="*/ 2454772 h 2461234"/>
              <a:gd name="connsiteX21" fmla="*/ 1757779 w 2683464"/>
              <a:gd name="connsiteY21" fmla="*/ 2431421 h 2461234"/>
              <a:gd name="connsiteX22" fmla="*/ 1994776 w 2683464"/>
              <a:gd name="connsiteY22" fmla="*/ 2353377 h 2461234"/>
              <a:gd name="connsiteX23" fmla="*/ 2157214 w 2683464"/>
              <a:gd name="connsiteY23" fmla="*/ 2204869 h 2461234"/>
              <a:gd name="connsiteX24" fmla="*/ 2127102 w 2683464"/>
              <a:gd name="connsiteY24" fmla="*/ 2081556 h 2461234"/>
              <a:gd name="connsiteX25" fmla="*/ 2198589 w 2683464"/>
              <a:gd name="connsiteY25" fmla="*/ 1989074 h 2461234"/>
              <a:gd name="connsiteX26" fmla="*/ 2450337 w 2683464"/>
              <a:gd name="connsiteY26" fmla="*/ 1887984 h 2461234"/>
              <a:gd name="connsiteX27" fmla="*/ 2682625 w 2683464"/>
              <a:gd name="connsiteY27" fmla="*/ 1718377 h 2461234"/>
              <a:gd name="connsiteX28" fmla="*/ 2522851 w 2683464"/>
              <a:gd name="connsiteY28" fmla="*/ 1582364 h 2461234"/>
              <a:gd name="connsiteX29" fmla="*/ 2381308 w 2683464"/>
              <a:gd name="connsiteY29" fmla="*/ 1471341 h 2461234"/>
              <a:gd name="connsiteX30" fmla="*/ 2282370 w 2683464"/>
              <a:gd name="connsiteY30" fmla="*/ 1346184 h 2461234"/>
              <a:gd name="connsiteX31" fmla="*/ 2131200 w 2683464"/>
              <a:gd name="connsiteY31" fmla="*/ 1071701 h 2461234"/>
              <a:gd name="connsiteX32" fmla="*/ 2073228 w 2683464"/>
              <a:gd name="connsiteY32" fmla="*/ 683840 h 2461234"/>
              <a:gd name="connsiteX33" fmla="*/ 2206785 w 2683464"/>
              <a:gd name="connsiteY33" fmla="*/ 424616 h 2461234"/>
              <a:gd name="connsiteX34" fmla="*/ 2338563 w 2683464"/>
              <a:gd name="connsiteY34" fmla="*/ 229319 h 2461234"/>
              <a:gd name="connsiteX35" fmla="*/ 2294928 w 2683464"/>
              <a:gd name="connsiteY35" fmla="*/ 149548 h 2461234"/>
              <a:gd name="connsiteX36" fmla="*/ 2268033 w 2683464"/>
              <a:gd name="connsiteY36" fmla="*/ 137323 h 2461234"/>
              <a:gd name="connsiteX37" fmla="*/ 2209355 w 2683464"/>
              <a:gd name="connsiteY37" fmla="*/ 88423 h 2461234"/>
              <a:gd name="connsiteX38" fmla="*/ 2192242 w 2683464"/>
              <a:gd name="connsiteY38" fmla="*/ 71310 h 2461234"/>
              <a:gd name="connsiteX39" fmla="*/ 2211801 w 2683464"/>
              <a:gd name="connsiteY39" fmla="*/ 29746 h 2461234"/>
              <a:gd name="connsiteX40" fmla="*/ 2187114 w 2683464"/>
              <a:gd name="connsiteY40" fmla="*/ 1126 h 2461234"/>
              <a:gd name="connsiteX41" fmla="*/ 2136008 w 2683464"/>
              <a:gd name="connsiteY41" fmla="*/ 68865 h 2461234"/>
              <a:gd name="connsiteX42" fmla="*/ 2077330 w 2683464"/>
              <a:gd name="connsiteY42" fmla="*/ 298688 h 2461234"/>
              <a:gd name="connsiteX43" fmla="*/ 1985327 w 2683464"/>
              <a:gd name="connsiteY43" fmla="*/ 439647 h 2461234"/>
              <a:gd name="connsiteX44" fmla="*/ 1893548 w 2683464"/>
              <a:gd name="connsiteY44" fmla="*/ 513903 h 2461234"/>
              <a:gd name="connsiteX45" fmla="*/ 1867790 w 2683464"/>
              <a:gd name="connsiteY45" fmla="*/ 516478 h 2461234"/>
              <a:gd name="connsiteX46" fmla="*/ 1834305 w 2683464"/>
              <a:gd name="connsiteY46" fmla="*/ 516478 h 2461234"/>
              <a:gd name="connsiteX47" fmla="*/ 1775062 w 2683464"/>
              <a:gd name="connsiteY47" fmla="*/ 488144 h 2461234"/>
              <a:gd name="connsiteX48" fmla="*/ 1780214 w 2683464"/>
              <a:gd name="connsiteY48" fmla="*/ 434053 h 2461234"/>
              <a:gd name="connsiteX49" fmla="*/ 1785366 w 2683464"/>
              <a:gd name="connsiteY49" fmla="*/ 395416 h 2461234"/>
              <a:gd name="connsiteX50" fmla="*/ 1713316 w 2683464"/>
              <a:gd name="connsiteY50" fmla="*/ 308240 h 2461234"/>
              <a:gd name="connsiteX51" fmla="*/ 1677183 w 2683464"/>
              <a:gd name="connsiteY51" fmla="*/ 300112 h 2461234"/>
              <a:gd name="connsiteX52" fmla="*/ 1543242 w 2683464"/>
              <a:gd name="connsiteY52" fmla="*/ 333597 h 2461234"/>
              <a:gd name="connsiteX53" fmla="*/ 1532939 w 2683464"/>
              <a:gd name="connsiteY53" fmla="*/ 354204 h 2461234"/>
              <a:gd name="connsiteX54" fmla="*/ 1517485 w 2683464"/>
              <a:gd name="connsiteY54" fmla="*/ 392840 h 2461234"/>
              <a:gd name="connsiteX55" fmla="*/ 1549178 w 2683464"/>
              <a:gd name="connsiteY55" fmla="*/ 438812 h 2461234"/>
              <a:gd name="connsiteX56" fmla="*/ 1558698 w 2683464"/>
              <a:gd name="connsiteY56" fmla="*/ 475266 h 2461234"/>
              <a:gd name="connsiteX57" fmla="*/ 1538091 w 2683464"/>
              <a:gd name="connsiteY57" fmla="*/ 503598 h 2461234"/>
              <a:gd name="connsiteX58" fmla="*/ 1478795 w 2683464"/>
              <a:gd name="connsiteY58" fmla="*/ 551812 h 2461234"/>
              <a:gd name="connsiteX59" fmla="*/ 1437636 w 2683464"/>
              <a:gd name="connsiteY59" fmla="*/ 622084 h 2461234"/>
              <a:gd name="connsiteX60" fmla="*/ 1407422 w 2683464"/>
              <a:gd name="connsiteY60" fmla="*/ 623861 h 2461234"/>
              <a:gd name="connsiteX61" fmla="*/ 1355211 w 2683464"/>
              <a:gd name="connsiteY61" fmla="*/ 647842 h 2461234"/>
              <a:gd name="connsiteX62" fmla="*/ 1334605 w 2683464"/>
              <a:gd name="connsiteY62" fmla="*/ 704510 h 2461234"/>
              <a:gd name="connsiteX63" fmla="*/ 1313999 w 2683464"/>
              <a:gd name="connsiteY63" fmla="*/ 696782 h 2461234"/>
              <a:gd name="connsiteX64" fmla="*/ 1272786 w 2683464"/>
              <a:gd name="connsiteY64" fmla="*/ 689054 h 2461234"/>
              <a:gd name="connsiteX65" fmla="*/ 1182634 w 2683464"/>
              <a:gd name="connsiteY65" fmla="*/ 689053 h 2461234"/>
              <a:gd name="connsiteX66" fmla="*/ 1130976 w 2683464"/>
              <a:gd name="connsiteY66" fmla="*/ 675395 h 2461234"/>
              <a:gd name="connsiteX67" fmla="*/ 1071876 w 2683464"/>
              <a:gd name="connsiteY67" fmla="*/ 652993 h 2461234"/>
              <a:gd name="connsiteX68" fmla="*/ 1102784 w 2683464"/>
              <a:gd name="connsiteY68" fmla="*/ 629811 h 2461234"/>
              <a:gd name="connsiteX69" fmla="*/ 1172332 w 2683464"/>
              <a:gd name="connsiteY69" fmla="*/ 642690 h 2461234"/>
              <a:gd name="connsiteX70" fmla="*/ 1177482 w 2683464"/>
              <a:gd name="connsiteY70" fmla="*/ 660720 h 2461234"/>
              <a:gd name="connsiteX71" fmla="*/ 1228998 w 2683464"/>
              <a:gd name="connsiteY71" fmla="*/ 671024 h 2461234"/>
              <a:gd name="connsiteX72" fmla="*/ 1292346 w 2683464"/>
              <a:gd name="connsiteY72" fmla="*/ 640245 h 2461234"/>
              <a:gd name="connsiteX73" fmla="*/ 1265058 w 2683464"/>
              <a:gd name="connsiteY73" fmla="*/ 609206 h 2461234"/>
              <a:gd name="connsiteX74" fmla="*/ 1326877 w 2683464"/>
              <a:gd name="connsiteY74" fmla="*/ 593751 h 2461234"/>
              <a:gd name="connsiteX75" fmla="*/ 1339023 w 2683464"/>
              <a:gd name="connsiteY75" fmla="*/ 564208 h 2461234"/>
              <a:gd name="connsiteX76" fmla="*/ 1362938 w 2683464"/>
              <a:gd name="connsiteY76" fmla="*/ 544811 h 2461234"/>
              <a:gd name="connsiteX77" fmla="*/ 1370666 w 2683464"/>
              <a:gd name="connsiteY77" fmla="*/ 511326 h 2461234"/>
              <a:gd name="connsiteX78" fmla="*/ 1411878 w 2683464"/>
              <a:gd name="connsiteY78" fmla="*/ 501023 h 2461234"/>
              <a:gd name="connsiteX79" fmla="*/ 1427333 w 2683464"/>
              <a:gd name="connsiteY79" fmla="*/ 470113 h 2461234"/>
              <a:gd name="connsiteX80" fmla="*/ 1414454 w 2683464"/>
              <a:gd name="connsiteY80" fmla="*/ 441780 h 2461234"/>
              <a:gd name="connsiteX81" fmla="*/ 1445363 w 2683464"/>
              <a:gd name="connsiteY81" fmla="*/ 397992 h 2461234"/>
              <a:gd name="connsiteX82" fmla="*/ 1453145 w 2683464"/>
              <a:gd name="connsiteY82" fmla="*/ 384672 h 2461234"/>
              <a:gd name="connsiteX83" fmla="*/ 1440211 w 2683464"/>
              <a:gd name="connsiteY83" fmla="*/ 351628 h 2461234"/>
              <a:gd name="connsiteX84" fmla="*/ 1294163 w 2683464"/>
              <a:gd name="connsiteY84" fmla="*/ 291336 h 2461234"/>
              <a:gd name="connsiteX85" fmla="*/ 1205816 w 2683464"/>
              <a:gd name="connsiteY85" fmla="*/ 292385 h 2461234"/>
              <a:gd name="connsiteX86" fmla="*/ 1024046 w 2683464"/>
              <a:gd name="connsiteY86" fmla="*/ 156072 h 2461234"/>
              <a:gd name="connsiteX87" fmla="*/ 901942 w 2683464"/>
              <a:gd name="connsiteY87" fmla="*/ 112375 h 2461234"/>
              <a:gd name="connsiteX88" fmla="*/ 907027 w 2683464"/>
              <a:gd name="connsiteY88" fmla="*/ 142992 h 2461234"/>
              <a:gd name="connsiteX89" fmla="*/ 878692 w 2683464"/>
              <a:gd name="connsiteY89" fmla="*/ 153294 h 2461234"/>
              <a:gd name="connsiteX90" fmla="*/ 858086 w 2683464"/>
              <a:gd name="connsiteY90" fmla="*/ 181627 h 2461234"/>
              <a:gd name="connsiteX91" fmla="*/ 870965 w 2683464"/>
              <a:gd name="connsiteY91" fmla="*/ 220263 h 2461234"/>
              <a:gd name="connsiteX92" fmla="*/ 948237 w 2683464"/>
              <a:gd name="connsiteY92" fmla="*/ 220263 h 2461234"/>
              <a:gd name="connsiteX93" fmla="*/ 971421 w 2683464"/>
              <a:gd name="connsiteY93" fmla="*/ 274355 h 2461234"/>
              <a:gd name="connsiteX94" fmla="*/ 1010057 w 2683464"/>
              <a:gd name="connsiteY94" fmla="*/ 305264 h 2461234"/>
              <a:gd name="connsiteX95" fmla="*/ 1038391 w 2683464"/>
              <a:gd name="connsiteY95" fmla="*/ 323295 h 2461234"/>
              <a:gd name="connsiteX96" fmla="*/ 1027025 w 2683464"/>
              <a:gd name="connsiteY96" fmla="*/ 373193 h 2461234"/>
              <a:gd name="connsiteX97" fmla="*/ 981694 w 2683464"/>
              <a:gd name="connsiteY97" fmla="*/ 386402 h 2461234"/>
              <a:gd name="connsiteX98" fmla="*/ 899374 w 2683464"/>
              <a:gd name="connsiteY98" fmla="*/ 313067 h 2461234"/>
              <a:gd name="connsiteX99" fmla="*/ 783260 w 2683464"/>
              <a:gd name="connsiteY99" fmla="*/ 282274 h 2461234"/>
              <a:gd name="connsiteX0" fmla="*/ 795446 w 2683464"/>
              <a:gd name="connsiteY0" fmla="*/ 365622 h 2461234"/>
              <a:gd name="connsiteX1" fmla="*/ 854663 w 2683464"/>
              <a:gd name="connsiteY1" fmla="*/ 422772 h 2461234"/>
              <a:gd name="connsiteX2" fmla="*/ 877996 w 2683464"/>
              <a:gd name="connsiteY2" fmla="*/ 549772 h 2461234"/>
              <a:gd name="connsiteX3" fmla="*/ 863042 w 2683464"/>
              <a:gd name="connsiteY3" fmla="*/ 644817 h 2461234"/>
              <a:gd name="connsiteX4" fmla="*/ 880659 w 2683464"/>
              <a:gd name="connsiteY4" fmla="*/ 767311 h 2461234"/>
              <a:gd name="connsiteX5" fmla="*/ 858332 w 2683464"/>
              <a:gd name="connsiteY5" fmla="*/ 873622 h 2461234"/>
              <a:gd name="connsiteX6" fmla="*/ 834161 w 2683464"/>
              <a:gd name="connsiteY6" fmla="*/ 1038722 h 2461234"/>
              <a:gd name="connsiteX7" fmla="*/ 890696 w 2683464"/>
              <a:gd name="connsiteY7" fmla="*/ 1197472 h 2461234"/>
              <a:gd name="connsiteX8" fmla="*/ 763696 w 2683464"/>
              <a:gd name="connsiteY8" fmla="*/ 1299072 h 2461234"/>
              <a:gd name="connsiteX9" fmla="*/ 477946 w 2683464"/>
              <a:gd name="connsiteY9" fmla="*/ 1337172 h 2461234"/>
              <a:gd name="connsiteX10" fmla="*/ 338246 w 2683464"/>
              <a:gd name="connsiteY10" fmla="*/ 1445122 h 2461234"/>
              <a:gd name="connsiteX11" fmla="*/ 306496 w 2683464"/>
              <a:gd name="connsiteY11" fmla="*/ 1495922 h 2461234"/>
              <a:gd name="connsiteX12" fmla="*/ 293796 w 2683464"/>
              <a:gd name="connsiteY12" fmla="*/ 1597522 h 2461234"/>
              <a:gd name="connsiteX13" fmla="*/ 306496 w 2683464"/>
              <a:gd name="connsiteY13" fmla="*/ 1661022 h 2461234"/>
              <a:gd name="connsiteX14" fmla="*/ 810 w 2683464"/>
              <a:gd name="connsiteY14" fmla="*/ 2011601 h 2461234"/>
              <a:gd name="connsiteX15" fmla="*/ 219220 w 2683464"/>
              <a:gd name="connsiteY15" fmla="*/ 2151745 h 2461234"/>
              <a:gd name="connsiteX16" fmla="*/ 284197 w 2683464"/>
              <a:gd name="connsiteY16" fmla="*/ 2226467 h 2461234"/>
              <a:gd name="connsiteX17" fmla="*/ 261750 w 2683464"/>
              <a:gd name="connsiteY17" fmla="*/ 2324966 h 2461234"/>
              <a:gd name="connsiteX18" fmla="*/ 566846 w 2683464"/>
              <a:gd name="connsiteY18" fmla="*/ 2264272 h 2461234"/>
              <a:gd name="connsiteX19" fmla="*/ 801796 w 2683464"/>
              <a:gd name="connsiteY19" fmla="*/ 2321422 h 2461234"/>
              <a:gd name="connsiteX20" fmla="*/ 1335196 w 2683464"/>
              <a:gd name="connsiteY20" fmla="*/ 2454772 h 2461234"/>
              <a:gd name="connsiteX21" fmla="*/ 1757779 w 2683464"/>
              <a:gd name="connsiteY21" fmla="*/ 2431421 h 2461234"/>
              <a:gd name="connsiteX22" fmla="*/ 1994776 w 2683464"/>
              <a:gd name="connsiteY22" fmla="*/ 2353377 h 2461234"/>
              <a:gd name="connsiteX23" fmla="*/ 2157214 w 2683464"/>
              <a:gd name="connsiteY23" fmla="*/ 2204869 h 2461234"/>
              <a:gd name="connsiteX24" fmla="*/ 2127102 w 2683464"/>
              <a:gd name="connsiteY24" fmla="*/ 2081556 h 2461234"/>
              <a:gd name="connsiteX25" fmla="*/ 2198589 w 2683464"/>
              <a:gd name="connsiteY25" fmla="*/ 1989074 h 2461234"/>
              <a:gd name="connsiteX26" fmla="*/ 2450337 w 2683464"/>
              <a:gd name="connsiteY26" fmla="*/ 1887984 h 2461234"/>
              <a:gd name="connsiteX27" fmla="*/ 2682625 w 2683464"/>
              <a:gd name="connsiteY27" fmla="*/ 1718377 h 2461234"/>
              <a:gd name="connsiteX28" fmla="*/ 2522851 w 2683464"/>
              <a:gd name="connsiteY28" fmla="*/ 1582364 h 2461234"/>
              <a:gd name="connsiteX29" fmla="*/ 2381308 w 2683464"/>
              <a:gd name="connsiteY29" fmla="*/ 1471341 h 2461234"/>
              <a:gd name="connsiteX30" fmla="*/ 2282370 w 2683464"/>
              <a:gd name="connsiteY30" fmla="*/ 1346184 h 2461234"/>
              <a:gd name="connsiteX31" fmla="*/ 2131200 w 2683464"/>
              <a:gd name="connsiteY31" fmla="*/ 1071701 h 2461234"/>
              <a:gd name="connsiteX32" fmla="*/ 2073228 w 2683464"/>
              <a:gd name="connsiteY32" fmla="*/ 683840 h 2461234"/>
              <a:gd name="connsiteX33" fmla="*/ 2206785 w 2683464"/>
              <a:gd name="connsiteY33" fmla="*/ 424616 h 2461234"/>
              <a:gd name="connsiteX34" fmla="*/ 2338563 w 2683464"/>
              <a:gd name="connsiteY34" fmla="*/ 229319 h 2461234"/>
              <a:gd name="connsiteX35" fmla="*/ 2294928 w 2683464"/>
              <a:gd name="connsiteY35" fmla="*/ 149548 h 2461234"/>
              <a:gd name="connsiteX36" fmla="*/ 2268033 w 2683464"/>
              <a:gd name="connsiteY36" fmla="*/ 137323 h 2461234"/>
              <a:gd name="connsiteX37" fmla="*/ 2209355 w 2683464"/>
              <a:gd name="connsiteY37" fmla="*/ 88423 h 2461234"/>
              <a:gd name="connsiteX38" fmla="*/ 2192242 w 2683464"/>
              <a:gd name="connsiteY38" fmla="*/ 71310 h 2461234"/>
              <a:gd name="connsiteX39" fmla="*/ 2211801 w 2683464"/>
              <a:gd name="connsiteY39" fmla="*/ 29746 h 2461234"/>
              <a:gd name="connsiteX40" fmla="*/ 2187114 w 2683464"/>
              <a:gd name="connsiteY40" fmla="*/ 1126 h 2461234"/>
              <a:gd name="connsiteX41" fmla="*/ 2136008 w 2683464"/>
              <a:gd name="connsiteY41" fmla="*/ 68865 h 2461234"/>
              <a:gd name="connsiteX42" fmla="*/ 2077330 w 2683464"/>
              <a:gd name="connsiteY42" fmla="*/ 298688 h 2461234"/>
              <a:gd name="connsiteX43" fmla="*/ 1985327 w 2683464"/>
              <a:gd name="connsiteY43" fmla="*/ 439647 h 2461234"/>
              <a:gd name="connsiteX44" fmla="*/ 1893548 w 2683464"/>
              <a:gd name="connsiteY44" fmla="*/ 513903 h 2461234"/>
              <a:gd name="connsiteX45" fmla="*/ 1867790 w 2683464"/>
              <a:gd name="connsiteY45" fmla="*/ 516478 h 2461234"/>
              <a:gd name="connsiteX46" fmla="*/ 1834305 w 2683464"/>
              <a:gd name="connsiteY46" fmla="*/ 516478 h 2461234"/>
              <a:gd name="connsiteX47" fmla="*/ 1775062 w 2683464"/>
              <a:gd name="connsiteY47" fmla="*/ 488144 h 2461234"/>
              <a:gd name="connsiteX48" fmla="*/ 1780214 w 2683464"/>
              <a:gd name="connsiteY48" fmla="*/ 434053 h 2461234"/>
              <a:gd name="connsiteX49" fmla="*/ 1785366 w 2683464"/>
              <a:gd name="connsiteY49" fmla="*/ 395416 h 2461234"/>
              <a:gd name="connsiteX50" fmla="*/ 1713316 w 2683464"/>
              <a:gd name="connsiteY50" fmla="*/ 308240 h 2461234"/>
              <a:gd name="connsiteX51" fmla="*/ 1677183 w 2683464"/>
              <a:gd name="connsiteY51" fmla="*/ 300112 h 2461234"/>
              <a:gd name="connsiteX52" fmla="*/ 1543242 w 2683464"/>
              <a:gd name="connsiteY52" fmla="*/ 333597 h 2461234"/>
              <a:gd name="connsiteX53" fmla="*/ 1532939 w 2683464"/>
              <a:gd name="connsiteY53" fmla="*/ 354204 h 2461234"/>
              <a:gd name="connsiteX54" fmla="*/ 1517485 w 2683464"/>
              <a:gd name="connsiteY54" fmla="*/ 392840 h 2461234"/>
              <a:gd name="connsiteX55" fmla="*/ 1549178 w 2683464"/>
              <a:gd name="connsiteY55" fmla="*/ 438812 h 2461234"/>
              <a:gd name="connsiteX56" fmla="*/ 1558698 w 2683464"/>
              <a:gd name="connsiteY56" fmla="*/ 475266 h 2461234"/>
              <a:gd name="connsiteX57" fmla="*/ 1538091 w 2683464"/>
              <a:gd name="connsiteY57" fmla="*/ 503598 h 2461234"/>
              <a:gd name="connsiteX58" fmla="*/ 1478795 w 2683464"/>
              <a:gd name="connsiteY58" fmla="*/ 551812 h 2461234"/>
              <a:gd name="connsiteX59" fmla="*/ 1437636 w 2683464"/>
              <a:gd name="connsiteY59" fmla="*/ 622084 h 2461234"/>
              <a:gd name="connsiteX60" fmla="*/ 1407422 w 2683464"/>
              <a:gd name="connsiteY60" fmla="*/ 623861 h 2461234"/>
              <a:gd name="connsiteX61" fmla="*/ 1355211 w 2683464"/>
              <a:gd name="connsiteY61" fmla="*/ 647842 h 2461234"/>
              <a:gd name="connsiteX62" fmla="*/ 1334605 w 2683464"/>
              <a:gd name="connsiteY62" fmla="*/ 704510 h 2461234"/>
              <a:gd name="connsiteX63" fmla="*/ 1313999 w 2683464"/>
              <a:gd name="connsiteY63" fmla="*/ 696782 h 2461234"/>
              <a:gd name="connsiteX64" fmla="*/ 1272786 w 2683464"/>
              <a:gd name="connsiteY64" fmla="*/ 689054 h 2461234"/>
              <a:gd name="connsiteX65" fmla="*/ 1182634 w 2683464"/>
              <a:gd name="connsiteY65" fmla="*/ 689053 h 2461234"/>
              <a:gd name="connsiteX66" fmla="*/ 1130976 w 2683464"/>
              <a:gd name="connsiteY66" fmla="*/ 675395 h 2461234"/>
              <a:gd name="connsiteX67" fmla="*/ 1071876 w 2683464"/>
              <a:gd name="connsiteY67" fmla="*/ 652993 h 2461234"/>
              <a:gd name="connsiteX68" fmla="*/ 1102784 w 2683464"/>
              <a:gd name="connsiteY68" fmla="*/ 629811 h 2461234"/>
              <a:gd name="connsiteX69" fmla="*/ 1172332 w 2683464"/>
              <a:gd name="connsiteY69" fmla="*/ 642690 h 2461234"/>
              <a:gd name="connsiteX70" fmla="*/ 1177482 w 2683464"/>
              <a:gd name="connsiteY70" fmla="*/ 660720 h 2461234"/>
              <a:gd name="connsiteX71" fmla="*/ 1228998 w 2683464"/>
              <a:gd name="connsiteY71" fmla="*/ 671024 h 2461234"/>
              <a:gd name="connsiteX72" fmla="*/ 1292346 w 2683464"/>
              <a:gd name="connsiteY72" fmla="*/ 640245 h 2461234"/>
              <a:gd name="connsiteX73" fmla="*/ 1265058 w 2683464"/>
              <a:gd name="connsiteY73" fmla="*/ 609206 h 2461234"/>
              <a:gd name="connsiteX74" fmla="*/ 1326877 w 2683464"/>
              <a:gd name="connsiteY74" fmla="*/ 593751 h 2461234"/>
              <a:gd name="connsiteX75" fmla="*/ 1339023 w 2683464"/>
              <a:gd name="connsiteY75" fmla="*/ 564208 h 2461234"/>
              <a:gd name="connsiteX76" fmla="*/ 1362938 w 2683464"/>
              <a:gd name="connsiteY76" fmla="*/ 544811 h 2461234"/>
              <a:gd name="connsiteX77" fmla="*/ 1370666 w 2683464"/>
              <a:gd name="connsiteY77" fmla="*/ 511326 h 2461234"/>
              <a:gd name="connsiteX78" fmla="*/ 1411878 w 2683464"/>
              <a:gd name="connsiteY78" fmla="*/ 501023 h 2461234"/>
              <a:gd name="connsiteX79" fmla="*/ 1427333 w 2683464"/>
              <a:gd name="connsiteY79" fmla="*/ 470113 h 2461234"/>
              <a:gd name="connsiteX80" fmla="*/ 1414454 w 2683464"/>
              <a:gd name="connsiteY80" fmla="*/ 441780 h 2461234"/>
              <a:gd name="connsiteX81" fmla="*/ 1445363 w 2683464"/>
              <a:gd name="connsiteY81" fmla="*/ 397992 h 2461234"/>
              <a:gd name="connsiteX82" fmla="*/ 1453145 w 2683464"/>
              <a:gd name="connsiteY82" fmla="*/ 384672 h 2461234"/>
              <a:gd name="connsiteX83" fmla="*/ 1440211 w 2683464"/>
              <a:gd name="connsiteY83" fmla="*/ 351628 h 2461234"/>
              <a:gd name="connsiteX84" fmla="*/ 1294163 w 2683464"/>
              <a:gd name="connsiteY84" fmla="*/ 291336 h 2461234"/>
              <a:gd name="connsiteX85" fmla="*/ 1205816 w 2683464"/>
              <a:gd name="connsiteY85" fmla="*/ 292385 h 2461234"/>
              <a:gd name="connsiteX86" fmla="*/ 1024046 w 2683464"/>
              <a:gd name="connsiteY86" fmla="*/ 156072 h 2461234"/>
              <a:gd name="connsiteX87" fmla="*/ 901942 w 2683464"/>
              <a:gd name="connsiteY87" fmla="*/ 112375 h 2461234"/>
              <a:gd name="connsiteX88" fmla="*/ 907027 w 2683464"/>
              <a:gd name="connsiteY88" fmla="*/ 142992 h 2461234"/>
              <a:gd name="connsiteX89" fmla="*/ 878692 w 2683464"/>
              <a:gd name="connsiteY89" fmla="*/ 153294 h 2461234"/>
              <a:gd name="connsiteX90" fmla="*/ 858086 w 2683464"/>
              <a:gd name="connsiteY90" fmla="*/ 181627 h 2461234"/>
              <a:gd name="connsiteX91" fmla="*/ 870965 w 2683464"/>
              <a:gd name="connsiteY91" fmla="*/ 220263 h 2461234"/>
              <a:gd name="connsiteX92" fmla="*/ 948237 w 2683464"/>
              <a:gd name="connsiteY92" fmla="*/ 220263 h 2461234"/>
              <a:gd name="connsiteX93" fmla="*/ 971421 w 2683464"/>
              <a:gd name="connsiteY93" fmla="*/ 274355 h 2461234"/>
              <a:gd name="connsiteX94" fmla="*/ 1010057 w 2683464"/>
              <a:gd name="connsiteY94" fmla="*/ 305264 h 2461234"/>
              <a:gd name="connsiteX95" fmla="*/ 1038391 w 2683464"/>
              <a:gd name="connsiteY95" fmla="*/ 323295 h 2461234"/>
              <a:gd name="connsiteX96" fmla="*/ 1027025 w 2683464"/>
              <a:gd name="connsiteY96" fmla="*/ 373193 h 2461234"/>
              <a:gd name="connsiteX97" fmla="*/ 981694 w 2683464"/>
              <a:gd name="connsiteY97" fmla="*/ 386402 h 2461234"/>
              <a:gd name="connsiteX98" fmla="*/ 899374 w 2683464"/>
              <a:gd name="connsiteY98" fmla="*/ 313067 h 2461234"/>
              <a:gd name="connsiteX99" fmla="*/ 783260 w 2683464"/>
              <a:gd name="connsiteY99" fmla="*/ 282274 h 2461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2683464" h="2461234">
                <a:moveTo>
                  <a:pt x="795446" y="365622"/>
                </a:moveTo>
                <a:cubicBezTo>
                  <a:pt x="817794" y="395428"/>
                  <a:pt x="840905" y="392080"/>
                  <a:pt x="854663" y="422772"/>
                </a:cubicBezTo>
                <a:cubicBezTo>
                  <a:pt x="868421" y="453464"/>
                  <a:pt x="876600" y="512765"/>
                  <a:pt x="877996" y="549772"/>
                </a:cubicBezTo>
                <a:cubicBezTo>
                  <a:pt x="879392" y="586779"/>
                  <a:pt x="862598" y="608561"/>
                  <a:pt x="863042" y="644817"/>
                </a:cubicBezTo>
                <a:cubicBezTo>
                  <a:pt x="863486" y="681073"/>
                  <a:pt x="881444" y="729177"/>
                  <a:pt x="880659" y="767311"/>
                </a:cubicBezTo>
                <a:cubicBezTo>
                  <a:pt x="879874" y="805445"/>
                  <a:pt x="866082" y="828387"/>
                  <a:pt x="858332" y="873622"/>
                </a:cubicBezTo>
                <a:cubicBezTo>
                  <a:pt x="850582" y="918857"/>
                  <a:pt x="828767" y="984747"/>
                  <a:pt x="834161" y="1038722"/>
                </a:cubicBezTo>
                <a:cubicBezTo>
                  <a:pt x="839555" y="1092697"/>
                  <a:pt x="902440" y="1154080"/>
                  <a:pt x="890696" y="1197472"/>
                </a:cubicBezTo>
                <a:cubicBezTo>
                  <a:pt x="878952" y="1240864"/>
                  <a:pt x="832488" y="1275789"/>
                  <a:pt x="763696" y="1299072"/>
                </a:cubicBezTo>
                <a:cubicBezTo>
                  <a:pt x="694904" y="1322355"/>
                  <a:pt x="548854" y="1312830"/>
                  <a:pt x="477946" y="1337172"/>
                </a:cubicBezTo>
                <a:cubicBezTo>
                  <a:pt x="407038" y="1361514"/>
                  <a:pt x="366821" y="1418664"/>
                  <a:pt x="338246" y="1445122"/>
                </a:cubicBezTo>
                <a:cubicBezTo>
                  <a:pt x="309671" y="1471580"/>
                  <a:pt x="313904" y="1470522"/>
                  <a:pt x="306496" y="1495922"/>
                </a:cubicBezTo>
                <a:cubicBezTo>
                  <a:pt x="299088" y="1521322"/>
                  <a:pt x="293796" y="1570005"/>
                  <a:pt x="293796" y="1597522"/>
                </a:cubicBezTo>
                <a:cubicBezTo>
                  <a:pt x="293796" y="1625039"/>
                  <a:pt x="355327" y="1592009"/>
                  <a:pt x="306496" y="1661022"/>
                </a:cubicBezTo>
                <a:cubicBezTo>
                  <a:pt x="257665" y="1730035"/>
                  <a:pt x="15356" y="1929814"/>
                  <a:pt x="810" y="2011601"/>
                </a:cubicBezTo>
                <a:cubicBezTo>
                  <a:pt x="-13736" y="2093388"/>
                  <a:pt x="171989" y="2115934"/>
                  <a:pt x="219220" y="2151745"/>
                </a:cubicBezTo>
                <a:cubicBezTo>
                  <a:pt x="266451" y="2187556"/>
                  <a:pt x="277109" y="2197597"/>
                  <a:pt x="284197" y="2226467"/>
                </a:cubicBezTo>
                <a:cubicBezTo>
                  <a:pt x="291285" y="2255337"/>
                  <a:pt x="214642" y="2318665"/>
                  <a:pt x="261750" y="2324966"/>
                </a:cubicBezTo>
                <a:cubicBezTo>
                  <a:pt x="308858" y="2331267"/>
                  <a:pt x="476838" y="2264863"/>
                  <a:pt x="566846" y="2264272"/>
                </a:cubicBezTo>
                <a:cubicBezTo>
                  <a:pt x="656854" y="2263681"/>
                  <a:pt x="801796" y="2321422"/>
                  <a:pt x="801796" y="2321422"/>
                </a:cubicBezTo>
                <a:cubicBezTo>
                  <a:pt x="929854" y="2353172"/>
                  <a:pt x="1175865" y="2436439"/>
                  <a:pt x="1335196" y="2454772"/>
                </a:cubicBezTo>
                <a:cubicBezTo>
                  <a:pt x="1494527" y="2473105"/>
                  <a:pt x="1647849" y="2448320"/>
                  <a:pt x="1757779" y="2431421"/>
                </a:cubicBezTo>
                <a:cubicBezTo>
                  <a:pt x="1867709" y="2414522"/>
                  <a:pt x="1928203" y="2391136"/>
                  <a:pt x="1994776" y="2353377"/>
                </a:cubicBezTo>
                <a:cubicBezTo>
                  <a:pt x="2061349" y="2315618"/>
                  <a:pt x="2135160" y="2250172"/>
                  <a:pt x="2157214" y="2204869"/>
                </a:cubicBezTo>
                <a:cubicBezTo>
                  <a:pt x="2179268" y="2159566"/>
                  <a:pt x="2120206" y="2117522"/>
                  <a:pt x="2127102" y="2081556"/>
                </a:cubicBezTo>
                <a:cubicBezTo>
                  <a:pt x="2133998" y="2045590"/>
                  <a:pt x="2169297" y="2015191"/>
                  <a:pt x="2198589" y="1989074"/>
                </a:cubicBezTo>
                <a:cubicBezTo>
                  <a:pt x="2227881" y="1962957"/>
                  <a:pt x="2369664" y="1933100"/>
                  <a:pt x="2450337" y="1887984"/>
                </a:cubicBezTo>
                <a:cubicBezTo>
                  <a:pt x="2531010" y="1842868"/>
                  <a:pt x="2670539" y="1769314"/>
                  <a:pt x="2682625" y="1718377"/>
                </a:cubicBezTo>
                <a:cubicBezTo>
                  <a:pt x="2694711" y="1667440"/>
                  <a:pt x="2573071" y="1623537"/>
                  <a:pt x="2522851" y="1582364"/>
                </a:cubicBezTo>
                <a:cubicBezTo>
                  <a:pt x="2472632" y="1541191"/>
                  <a:pt x="2421388" y="1510704"/>
                  <a:pt x="2381308" y="1471341"/>
                </a:cubicBezTo>
                <a:cubicBezTo>
                  <a:pt x="2341228" y="1431978"/>
                  <a:pt x="2324055" y="1412791"/>
                  <a:pt x="2282370" y="1346184"/>
                </a:cubicBezTo>
                <a:cubicBezTo>
                  <a:pt x="2240685" y="1279577"/>
                  <a:pt x="2166057" y="1182092"/>
                  <a:pt x="2131200" y="1071701"/>
                </a:cubicBezTo>
                <a:cubicBezTo>
                  <a:pt x="2096343" y="961310"/>
                  <a:pt x="2063089" y="775710"/>
                  <a:pt x="2073228" y="683840"/>
                </a:cubicBezTo>
                <a:cubicBezTo>
                  <a:pt x="2083367" y="591970"/>
                  <a:pt x="2162563" y="500369"/>
                  <a:pt x="2206785" y="424616"/>
                </a:cubicBezTo>
                <a:cubicBezTo>
                  <a:pt x="2251007" y="348863"/>
                  <a:pt x="2323873" y="275164"/>
                  <a:pt x="2338563" y="229319"/>
                </a:cubicBezTo>
                <a:cubicBezTo>
                  <a:pt x="2353254" y="183474"/>
                  <a:pt x="2304238" y="161213"/>
                  <a:pt x="2294928" y="149548"/>
                </a:cubicBezTo>
                <a:cubicBezTo>
                  <a:pt x="2285618" y="137883"/>
                  <a:pt x="2282295" y="147510"/>
                  <a:pt x="2268033" y="137323"/>
                </a:cubicBezTo>
                <a:cubicBezTo>
                  <a:pt x="2231767" y="149141"/>
                  <a:pt x="2221987" y="101055"/>
                  <a:pt x="2209355" y="88423"/>
                </a:cubicBezTo>
                <a:cubicBezTo>
                  <a:pt x="2196723" y="75791"/>
                  <a:pt x="2188982" y="86387"/>
                  <a:pt x="2192242" y="71310"/>
                </a:cubicBezTo>
                <a:cubicBezTo>
                  <a:pt x="2195502" y="56233"/>
                  <a:pt x="2212655" y="41443"/>
                  <a:pt x="2211801" y="29746"/>
                </a:cubicBezTo>
                <a:cubicBezTo>
                  <a:pt x="2210947" y="18049"/>
                  <a:pt x="2199746" y="-5394"/>
                  <a:pt x="2187114" y="1126"/>
                </a:cubicBezTo>
                <a:cubicBezTo>
                  <a:pt x="2174482" y="7646"/>
                  <a:pt x="2159195" y="22124"/>
                  <a:pt x="2136008" y="68865"/>
                </a:cubicBezTo>
                <a:cubicBezTo>
                  <a:pt x="2112821" y="115606"/>
                  <a:pt x="2102443" y="236891"/>
                  <a:pt x="2077330" y="298688"/>
                </a:cubicBezTo>
                <a:cubicBezTo>
                  <a:pt x="2052217" y="360485"/>
                  <a:pt x="2015957" y="403778"/>
                  <a:pt x="1985327" y="439647"/>
                </a:cubicBezTo>
                <a:cubicBezTo>
                  <a:pt x="1954697" y="475516"/>
                  <a:pt x="1901320" y="513323"/>
                  <a:pt x="1893548" y="513903"/>
                </a:cubicBezTo>
                <a:cubicBezTo>
                  <a:pt x="1885776" y="514483"/>
                  <a:pt x="1875517" y="521200"/>
                  <a:pt x="1867790" y="516478"/>
                </a:cubicBezTo>
                <a:cubicBezTo>
                  <a:pt x="1860063" y="511756"/>
                  <a:pt x="1848901" y="527640"/>
                  <a:pt x="1834305" y="516478"/>
                </a:cubicBezTo>
                <a:cubicBezTo>
                  <a:pt x="1819709" y="505316"/>
                  <a:pt x="1783648" y="512614"/>
                  <a:pt x="1775062" y="488144"/>
                </a:cubicBezTo>
                <a:cubicBezTo>
                  <a:pt x="1766476" y="463674"/>
                  <a:pt x="1778926" y="445644"/>
                  <a:pt x="1780214" y="434053"/>
                </a:cubicBezTo>
                <a:cubicBezTo>
                  <a:pt x="1753982" y="390416"/>
                  <a:pt x="1790505" y="412092"/>
                  <a:pt x="1785366" y="395416"/>
                </a:cubicBezTo>
                <a:cubicBezTo>
                  <a:pt x="1780227" y="378740"/>
                  <a:pt x="1731346" y="324124"/>
                  <a:pt x="1713316" y="308240"/>
                </a:cubicBezTo>
                <a:cubicBezTo>
                  <a:pt x="1695286" y="292356"/>
                  <a:pt x="1705529" y="295886"/>
                  <a:pt x="1677183" y="300112"/>
                </a:cubicBezTo>
                <a:cubicBezTo>
                  <a:pt x="1648837" y="304338"/>
                  <a:pt x="1566853" y="326299"/>
                  <a:pt x="1543242" y="333597"/>
                </a:cubicBezTo>
                <a:cubicBezTo>
                  <a:pt x="1519631" y="340895"/>
                  <a:pt x="1534656" y="344330"/>
                  <a:pt x="1532939" y="354204"/>
                </a:cubicBezTo>
                <a:cubicBezTo>
                  <a:pt x="1531222" y="364078"/>
                  <a:pt x="1512333" y="379961"/>
                  <a:pt x="1517485" y="392840"/>
                </a:cubicBezTo>
                <a:cubicBezTo>
                  <a:pt x="1522637" y="405719"/>
                  <a:pt x="1544885" y="425074"/>
                  <a:pt x="1549178" y="438812"/>
                </a:cubicBezTo>
                <a:cubicBezTo>
                  <a:pt x="1556476" y="461565"/>
                  <a:pt x="1559986" y="461529"/>
                  <a:pt x="1558698" y="475266"/>
                </a:cubicBezTo>
                <a:cubicBezTo>
                  <a:pt x="1557410" y="489003"/>
                  <a:pt x="1547974" y="490411"/>
                  <a:pt x="1538091" y="503598"/>
                </a:cubicBezTo>
                <a:cubicBezTo>
                  <a:pt x="1528208" y="516785"/>
                  <a:pt x="1495537" y="532064"/>
                  <a:pt x="1478795" y="551812"/>
                </a:cubicBezTo>
                <a:cubicBezTo>
                  <a:pt x="1462053" y="571560"/>
                  <a:pt x="1449939" y="608446"/>
                  <a:pt x="1437636" y="622084"/>
                </a:cubicBezTo>
                <a:cubicBezTo>
                  <a:pt x="1425333" y="635722"/>
                  <a:pt x="1421159" y="619568"/>
                  <a:pt x="1407422" y="623861"/>
                </a:cubicBezTo>
                <a:cubicBezTo>
                  <a:pt x="1393685" y="628154"/>
                  <a:pt x="1366940" y="636031"/>
                  <a:pt x="1355211" y="647842"/>
                </a:cubicBezTo>
                <a:cubicBezTo>
                  <a:pt x="1343482" y="659653"/>
                  <a:pt x="1345767" y="700217"/>
                  <a:pt x="1334605" y="704510"/>
                </a:cubicBezTo>
                <a:cubicBezTo>
                  <a:pt x="1323443" y="708803"/>
                  <a:pt x="1324302" y="699358"/>
                  <a:pt x="1313999" y="696782"/>
                </a:cubicBezTo>
                <a:cubicBezTo>
                  <a:pt x="1303696" y="694206"/>
                  <a:pt x="1293392" y="692059"/>
                  <a:pt x="1272786" y="689054"/>
                </a:cubicBezTo>
                <a:cubicBezTo>
                  <a:pt x="1252180" y="686049"/>
                  <a:pt x="1209274" y="690042"/>
                  <a:pt x="1182634" y="689053"/>
                </a:cubicBezTo>
                <a:cubicBezTo>
                  <a:pt x="1155994" y="688064"/>
                  <a:pt x="1149436" y="681405"/>
                  <a:pt x="1130976" y="675395"/>
                </a:cubicBezTo>
                <a:cubicBezTo>
                  <a:pt x="1112516" y="669385"/>
                  <a:pt x="1077004" y="665742"/>
                  <a:pt x="1071876" y="652993"/>
                </a:cubicBezTo>
                <a:cubicBezTo>
                  <a:pt x="1066748" y="640244"/>
                  <a:pt x="1078744" y="634962"/>
                  <a:pt x="1102784" y="629811"/>
                </a:cubicBezTo>
                <a:cubicBezTo>
                  <a:pt x="1126824" y="624660"/>
                  <a:pt x="1156448" y="642261"/>
                  <a:pt x="1172332" y="642690"/>
                </a:cubicBezTo>
                <a:lnTo>
                  <a:pt x="1177482" y="660720"/>
                </a:lnTo>
                <a:cubicBezTo>
                  <a:pt x="1181775" y="664584"/>
                  <a:pt x="1216119" y="673600"/>
                  <a:pt x="1228998" y="671024"/>
                </a:cubicBezTo>
                <a:cubicBezTo>
                  <a:pt x="1241877" y="668448"/>
                  <a:pt x="1285477" y="647972"/>
                  <a:pt x="1292346" y="640245"/>
                </a:cubicBezTo>
                <a:cubicBezTo>
                  <a:pt x="1299215" y="632518"/>
                  <a:pt x="1249603" y="615216"/>
                  <a:pt x="1265058" y="609206"/>
                </a:cubicBezTo>
                <a:cubicBezTo>
                  <a:pt x="1300714" y="605471"/>
                  <a:pt x="1311974" y="602539"/>
                  <a:pt x="1326877" y="593751"/>
                </a:cubicBezTo>
                <a:cubicBezTo>
                  <a:pt x="1341780" y="584964"/>
                  <a:pt x="1333013" y="572365"/>
                  <a:pt x="1339023" y="564208"/>
                </a:cubicBezTo>
                <a:cubicBezTo>
                  <a:pt x="1345033" y="556051"/>
                  <a:pt x="1357664" y="553625"/>
                  <a:pt x="1362938" y="544811"/>
                </a:cubicBezTo>
                <a:cubicBezTo>
                  <a:pt x="1368212" y="535997"/>
                  <a:pt x="1364656" y="521200"/>
                  <a:pt x="1370666" y="511326"/>
                </a:cubicBezTo>
                <a:cubicBezTo>
                  <a:pt x="1376676" y="501452"/>
                  <a:pt x="1402434" y="507892"/>
                  <a:pt x="1411878" y="501023"/>
                </a:cubicBezTo>
                <a:cubicBezTo>
                  <a:pt x="1421322" y="494154"/>
                  <a:pt x="1426474" y="477840"/>
                  <a:pt x="1427333" y="470113"/>
                </a:cubicBezTo>
                <a:cubicBezTo>
                  <a:pt x="1428192" y="462386"/>
                  <a:pt x="1409732" y="454230"/>
                  <a:pt x="1414454" y="441780"/>
                </a:cubicBezTo>
                <a:cubicBezTo>
                  <a:pt x="1419176" y="429330"/>
                  <a:pt x="1434192" y="406222"/>
                  <a:pt x="1445363" y="397992"/>
                </a:cubicBezTo>
                <a:cubicBezTo>
                  <a:pt x="1456534" y="389762"/>
                  <a:pt x="1454004" y="392399"/>
                  <a:pt x="1453145" y="384672"/>
                </a:cubicBezTo>
                <a:cubicBezTo>
                  <a:pt x="1452286" y="376945"/>
                  <a:pt x="1466708" y="367184"/>
                  <a:pt x="1440211" y="351628"/>
                </a:cubicBezTo>
                <a:cubicBezTo>
                  <a:pt x="1413714" y="336072"/>
                  <a:pt x="1333229" y="301210"/>
                  <a:pt x="1294163" y="291336"/>
                </a:cubicBezTo>
                <a:cubicBezTo>
                  <a:pt x="1255097" y="281462"/>
                  <a:pt x="1250836" y="314929"/>
                  <a:pt x="1205816" y="292385"/>
                </a:cubicBezTo>
                <a:cubicBezTo>
                  <a:pt x="1160797" y="269841"/>
                  <a:pt x="1074692" y="186074"/>
                  <a:pt x="1024046" y="156072"/>
                </a:cubicBezTo>
                <a:cubicBezTo>
                  <a:pt x="973400" y="126070"/>
                  <a:pt x="921445" y="114555"/>
                  <a:pt x="901942" y="112375"/>
                </a:cubicBezTo>
                <a:cubicBezTo>
                  <a:pt x="882439" y="110195"/>
                  <a:pt x="911760" y="140465"/>
                  <a:pt x="907027" y="142992"/>
                </a:cubicBezTo>
                <a:cubicBezTo>
                  <a:pt x="902294" y="153246"/>
                  <a:pt x="864096" y="127536"/>
                  <a:pt x="878692" y="153294"/>
                </a:cubicBezTo>
                <a:cubicBezTo>
                  <a:pt x="870535" y="158445"/>
                  <a:pt x="859374" y="172612"/>
                  <a:pt x="858086" y="181627"/>
                </a:cubicBezTo>
                <a:cubicBezTo>
                  <a:pt x="856798" y="190642"/>
                  <a:pt x="857228" y="214682"/>
                  <a:pt x="870965" y="220263"/>
                </a:cubicBezTo>
                <a:cubicBezTo>
                  <a:pt x="876975" y="233142"/>
                  <a:pt x="930636" y="210819"/>
                  <a:pt x="948237" y="220263"/>
                </a:cubicBezTo>
                <a:cubicBezTo>
                  <a:pt x="965838" y="229707"/>
                  <a:pt x="956396" y="262335"/>
                  <a:pt x="971421" y="274355"/>
                </a:cubicBezTo>
                <a:cubicBezTo>
                  <a:pt x="985158" y="291098"/>
                  <a:pt x="999754" y="295819"/>
                  <a:pt x="1010057" y="305264"/>
                </a:cubicBezTo>
                <a:cubicBezTo>
                  <a:pt x="1020360" y="314709"/>
                  <a:pt x="1036851" y="310686"/>
                  <a:pt x="1038391" y="323295"/>
                </a:cubicBezTo>
                <a:cubicBezTo>
                  <a:pt x="1039931" y="335904"/>
                  <a:pt x="1030035" y="357953"/>
                  <a:pt x="1027025" y="373193"/>
                </a:cubicBezTo>
                <a:cubicBezTo>
                  <a:pt x="1024015" y="388433"/>
                  <a:pt x="1002969" y="396423"/>
                  <a:pt x="981694" y="386402"/>
                </a:cubicBezTo>
                <a:cubicBezTo>
                  <a:pt x="960419" y="376381"/>
                  <a:pt x="932446" y="330422"/>
                  <a:pt x="899374" y="313067"/>
                </a:cubicBezTo>
                <a:cubicBezTo>
                  <a:pt x="868448" y="286697"/>
                  <a:pt x="794693" y="291809"/>
                  <a:pt x="783260" y="28227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3" name="Прямоугольная выноска 22"/>
          <p:cNvSpPr/>
          <p:nvPr/>
        </p:nvSpPr>
        <p:spPr>
          <a:xfrm>
            <a:off x="1981513" y="2660307"/>
            <a:ext cx="1859902" cy="2109587"/>
          </a:xfrm>
          <a:prstGeom prst="wedgeRectCallout">
            <a:avLst>
              <a:gd name="adj1" fmla="val 115223"/>
              <a:gd name="adj2" fmla="val -38149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endParaRPr lang="ru-RU" sz="1400" dirty="0" smtClean="0">
              <a:solidFill>
                <a:srgbClr val="4E361E"/>
              </a:solidFill>
            </a:endParaRPr>
          </a:p>
          <a:p>
            <a:pPr algn="ctr" defTabSz="1219108">
              <a:defRPr/>
            </a:pPr>
            <a:endParaRPr lang="ru-RU" sz="1400" dirty="0">
              <a:solidFill>
                <a:srgbClr val="4E361E"/>
              </a:solidFill>
            </a:endParaRPr>
          </a:p>
          <a:p>
            <a:pPr algn="ctr" defTabSz="1219108">
              <a:defRPr/>
            </a:pPr>
            <a:endParaRPr lang="ru-RU" sz="1400" dirty="0" smtClean="0">
              <a:solidFill>
                <a:srgbClr val="4E361E"/>
              </a:solidFill>
            </a:endParaRPr>
          </a:p>
          <a:p>
            <a:pPr algn="ctr" defTabSz="1219108">
              <a:defRPr/>
            </a:pPr>
            <a:endParaRPr lang="ru-RU" sz="1400" dirty="0">
              <a:solidFill>
                <a:srgbClr val="4E361E"/>
              </a:solidFill>
            </a:endParaRPr>
          </a:p>
          <a:p>
            <a:pPr algn="ctr" defTabSz="1219108">
              <a:defRPr/>
            </a:pPr>
            <a:endParaRPr lang="ru-RU" sz="1400" dirty="0" smtClean="0">
              <a:solidFill>
                <a:srgbClr val="4E361E"/>
              </a:solidFill>
            </a:endParaRPr>
          </a:p>
          <a:p>
            <a:pPr algn="ctr" defTabSz="1219108">
              <a:defRPr/>
            </a:pPr>
            <a:endParaRPr lang="ru-RU" sz="1400" dirty="0">
              <a:solidFill>
                <a:srgbClr val="4E361E"/>
              </a:solidFill>
            </a:endParaRPr>
          </a:p>
          <a:p>
            <a:pPr algn="ctr" defTabSz="1219108">
              <a:defRPr/>
            </a:pPr>
            <a:endParaRPr lang="ru-RU" sz="1400" dirty="0" smtClean="0">
              <a:solidFill>
                <a:srgbClr val="4E361E"/>
              </a:solidFill>
            </a:endParaRPr>
          </a:p>
          <a:p>
            <a:pPr algn="ctr" defTabSz="1219108">
              <a:defRPr/>
            </a:pPr>
            <a:endParaRPr lang="ru-RU" sz="1400" dirty="0">
              <a:solidFill>
                <a:srgbClr val="4E361E"/>
              </a:solidFill>
            </a:endParaRPr>
          </a:p>
          <a:p>
            <a:pPr algn="ctr" defTabSz="1219108">
              <a:defRPr/>
            </a:pPr>
            <a:r>
              <a:rPr lang="ru-RU" sz="1400" dirty="0" smtClean="0">
                <a:solidFill>
                  <a:srgbClr val="4E361E"/>
                </a:solidFill>
              </a:rPr>
              <a:t>Татары</a:t>
            </a:r>
            <a:endParaRPr lang="ru-RU" sz="1400" dirty="0">
              <a:solidFill>
                <a:srgbClr val="4E361E"/>
              </a:solidFill>
            </a:endParaRPr>
          </a:p>
        </p:txBody>
      </p:sp>
      <p:pic>
        <p:nvPicPr>
          <p:cNvPr id="17" name="Picture 4" descr="Похожее изображение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8" b="-1"/>
          <a:stretch/>
        </p:blipFill>
        <p:spPr bwMode="auto">
          <a:xfrm>
            <a:off x="2126496" y="2670693"/>
            <a:ext cx="1464133" cy="181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ая выноска 24"/>
          <p:cNvSpPr/>
          <p:nvPr/>
        </p:nvSpPr>
        <p:spPr>
          <a:xfrm>
            <a:off x="965599" y="421795"/>
            <a:ext cx="2162287" cy="2198629"/>
          </a:xfrm>
          <a:prstGeom prst="wedgeRectCallout">
            <a:avLst>
              <a:gd name="adj1" fmla="val 144947"/>
              <a:gd name="adj2" fmla="val 34746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endParaRPr lang="ru-RU" sz="1400" dirty="0" smtClean="0">
              <a:solidFill>
                <a:srgbClr val="4E361E"/>
              </a:solidFill>
            </a:endParaRPr>
          </a:p>
          <a:p>
            <a:pPr algn="ctr" defTabSz="1219108">
              <a:defRPr/>
            </a:pPr>
            <a:endParaRPr lang="ru-RU" sz="1400" dirty="0">
              <a:solidFill>
                <a:srgbClr val="4E361E"/>
              </a:solidFill>
            </a:endParaRPr>
          </a:p>
          <a:p>
            <a:pPr algn="ctr" defTabSz="1219108">
              <a:defRPr/>
            </a:pPr>
            <a:endParaRPr lang="ru-RU" sz="1400" dirty="0" smtClean="0">
              <a:solidFill>
                <a:srgbClr val="4E361E"/>
              </a:solidFill>
            </a:endParaRPr>
          </a:p>
          <a:p>
            <a:pPr algn="ctr" defTabSz="1219108">
              <a:defRPr/>
            </a:pPr>
            <a:endParaRPr lang="ru-RU" sz="1400" dirty="0">
              <a:solidFill>
                <a:srgbClr val="4E361E"/>
              </a:solidFill>
            </a:endParaRPr>
          </a:p>
          <a:p>
            <a:pPr algn="ctr" defTabSz="1219108">
              <a:defRPr/>
            </a:pPr>
            <a:endParaRPr lang="ru-RU" sz="1400" dirty="0" smtClean="0">
              <a:solidFill>
                <a:srgbClr val="4E361E"/>
              </a:solidFill>
            </a:endParaRPr>
          </a:p>
          <a:p>
            <a:pPr algn="ctr" defTabSz="1219108">
              <a:defRPr/>
            </a:pPr>
            <a:endParaRPr lang="ru-RU" sz="1400" dirty="0">
              <a:solidFill>
                <a:srgbClr val="4E361E"/>
              </a:solidFill>
            </a:endParaRPr>
          </a:p>
          <a:p>
            <a:pPr algn="ctr" defTabSz="1219108">
              <a:defRPr/>
            </a:pPr>
            <a:endParaRPr lang="ru-RU" sz="1400" dirty="0" smtClean="0">
              <a:solidFill>
                <a:srgbClr val="4E361E"/>
              </a:solidFill>
            </a:endParaRPr>
          </a:p>
          <a:p>
            <a:pPr algn="ctr" defTabSz="1219108">
              <a:defRPr/>
            </a:pPr>
            <a:endParaRPr lang="ru-RU" sz="1400" dirty="0">
              <a:solidFill>
                <a:srgbClr val="4E361E"/>
              </a:solidFill>
            </a:endParaRPr>
          </a:p>
          <a:p>
            <a:pPr algn="ctr" defTabSz="1219108">
              <a:defRPr/>
            </a:pPr>
            <a:endParaRPr lang="ru-RU" sz="1400" dirty="0" smtClean="0">
              <a:solidFill>
                <a:srgbClr val="4E361E"/>
              </a:solidFill>
            </a:endParaRPr>
          </a:p>
          <a:p>
            <a:pPr algn="ctr" defTabSz="1219108">
              <a:defRPr/>
            </a:pPr>
            <a:r>
              <a:rPr lang="ru-RU" sz="1400" dirty="0" smtClean="0">
                <a:solidFill>
                  <a:srgbClr val="4E361E"/>
                </a:solidFill>
              </a:rPr>
              <a:t>Манси</a:t>
            </a:r>
            <a:endParaRPr lang="ru-RU" sz="1400" dirty="0">
              <a:solidFill>
                <a:srgbClr val="4E361E"/>
              </a:solidFill>
            </a:endParaRPr>
          </a:p>
        </p:txBody>
      </p:sp>
      <p:pic>
        <p:nvPicPr>
          <p:cNvPr id="21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8"/>
          <a:stretch/>
        </p:blipFill>
        <p:spPr bwMode="auto">
          <a:xfrm>
            <a:off x="1087088" y="421795"/>
            <a:ext cx="1918655" cy="197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ая выноска 28"/>
          <p:cNvSpPr/>
          <p:nvPr/>
        </p:nvSpPr>
        <p:spPr>
          <a:xfrm>
            <a:off x="6649524" y="413029"/>
            <a:ext cx="2145764" cy="2196809"/>
          </a:xfrm>
          <a:prstGeom prst="wedgeRectCallout">
            <a:avLst>
              <a:gd name="adj1" fmla="val -96918"/>
              <a:gd name="adj2" fmla="val 35036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endParaRPr lang="ru-RU" sz="1400" dirty="0" smtClean="0">
              <a:solidFill>
                <a:srgbClr val="4E361E"/>
              </a:solidFill>
            </a:endParaRPr>
          </a:p>
          <a:p>
            <a:pPr algn="ctr" defTabSz="1219108">
              <a:defRPr/>
            </a:pPr>
            <a:endParaRPr lang="ru-RU" sz="1400" dirty="0">
              <a:solidFill>
                <a:srgbClr val="4E361E"/>
              </a:solidFill>
            </a:endParaRPr>
          </a:p>
          <a:p>
            <a:pPr algn="ctr" defTabSz="1219108">
              <a:defRPr/>
            </a:pPr>
            <a:endParaRPr lang="ru-RU" sz="1400" dirty="0" smtClean="0">
              <a:solidFill>
                <a:srgbClr val="4E361E"/>
              </a:solidFill>
            </a:endParaRPr>
          </a:p>
          <a:p>
            <a:pPr algn="ctr" defTabSz="1219108">
              <a:defRPr/>
            </a:pPr>
            <a:endParaRPr lang="ru-RU" sz="1400" dirty="0">
              <a:solidFill>
                <a:srgbClr val="4E361E"/>
              </a:solidFill>
            </a:endParaRPr>
          </a:p>
          <a:p>
            <a:pPr algn="ctr" defTabSz="1219108">
              <a:defRPr/>
            </a:pPr>
            <a:endParaRPr lang="ru-RU" sz="1400" dirty="0" smtClean="0">
              <a:solidFill>
                <a:srgbClr val="4E361E"/>
              </a:solidFill>
            </a:endParaRPr>
          </a:p>
          <a:p>
            <a:pPr algn="ctr" defTabSz="1219108">
              <a:defRPr/>
            </a:pPr>
            <a:endParaRPr lang="ru-RU" sz="1400" dirty="0">
              <a:solidFill>
                <a:srgbClr val="4E361E"/>
              </a:solidFill>
            </a:endParaRPr>
          </a:p>
          <a:p>
            <a:pPr algn="ctr" defTabSz="1219108">
              <a:defRPr/>
            </a:pPr>
            <a:endParaRPr lang="ru-RU" sz="1400" dirty="0" smtClean="0">
              <a:solidFill>
                <a:srgbClr val="4E361E"/>
              </a:solidFill>
            </a:endParaRPr>
          </a:p>
          <a:p>
            <a:pPr algn="ctr" defTabSz="1219108">
              <a:defRPr/>
            </a:pPr>
            <a:endParaRPr lang="ru-RU" sz="1400" dirty="0">
              <a:solidFill>
                <a:srgbClr val="4E361E"/>
              </a:solidFill>
            </a:endParaRPr>
          </a:p>
          <a:p>
            <a:pPr algn="ctr" defTabSz="1219108">
              <a:defRPr/>
            </a:pPr>
            <a:endParaRPr lang="ru-RU" sz="1400" dirty="0" smtClean="0">
              <a:solidFill>
                <a:srgbClr val="4E361E"/>
              </a:solidFill>
            </a:endParaRPr>
          </a:p>
          <a:p>
            <a:pPr algn="ctr" defTabSz="1219108">
              <a:defRPr/>
            </a:pPr>
            <a:r>
              <a:rPr lang="ru-RU" sz="1400" dirty="0" smtClean="0">
                <a:solidFill>
                  <a:srgbClr val="4E361E"/>
                </a:solidFill>
              </a:rPr>
              <a:t>Ханты</a:t>
            </a:r>
            <a:endParaRPr lang="ru-RU" sz="1400" dirty="0">
              <a:solidFill>
                <a:srgbClr val="4E361E"/>
              </a:solidFill>
            </a:endParaRPr>
          </a:p>
        </p:txBody>
      </p:sp>
      <p:pic>
        <p:nvPicPr>
          <p:cNvPr id="14" name="Picture 2" descr="Похожее изображение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139" y="419827"/>
            <a:ext cx="1989238" cy="196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ая выноска 29"/>
          <p:cNvSpPr/>
          <p:nvPr/>
        </p:nvSpPr>
        <p:spPr>
          <a:xfrm>
            <a:off x="6654145" y="3093078"/>
            <a:ext cx="1233211" cy="507939"/>
          </a:xfrm>
          <a:prstGeom prst="wedgeRectCallout">
            <a:avLst>
              <a:gd name="adj1" fmla="val -128509"/>
              <a:gd name="adj2" fmla="val -86469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400" dirty="0" smtClean="0">
                <a:solidFill>
                  <a:srgbClr val="4E361E"/>
                </a:solidFill>
              </a:rPr>
              <a:t>Сибирское ханство</a:t>
            </a:r>
            <a:endParaRPr lang="ru-RU" sz="1400" dirty="0">
              <a:solidFill>
                <a:srgbClr val="4E3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03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9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58775" y="2318497"/>
            <a:ext cx="2917825" cy="4596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Сибирском </a:t>
            </a:r>
            <a:r>
              <a:rPr lang="ru-RU" sz="1400" dirty="0" smtClean="0">
                <a:solidFill>
                  <a:prstClr val="white"/>
                </a:solidFill>
              </a:rPr>
              <a:t>ханстве была небольшая </a:t>
            </a:r>
            <a:r>
              <a:rPr lang="ru-RU" sz="1400" dirty="0">
                <a:solidFill>
                  <a:prstClr val="white"/>
                </a:solidFill>
              </a:rPr>
              <a:t>плотность населения. </a:t>
            </a:r>
          </a:p>
        </p:txBody>
      </p:sp>
      <p:pic>
        <p:nvPicPr>
          <p:cNvPr id="20484" name="Picture 4" descr="Картинки по запросу ханты 16 век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799" y="1000437"/>
            <a:ext cx="5029201" cy="3233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74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4908812" y="2688897"/>
            <a:ext cx="2918617" cy="462921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Рыболовство и охота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32129" y="2688896"/>
            <a:ext cx="2891497" cy="462921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Скотоводство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121592" y="3798298"/>
            <a:ext cx="2891497" cy="465218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Лошади и овцы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80818" y="794378"/>
            <a:ext cx="5982408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83"/>
            <a:r>
              <a:rPr lang="ru-RU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Население Сибирского ханства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32129" y="1731506"/>
            <a:ext cx="6479784" cy="465218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>
              <a:defRPr/>
            </a:pPr>
            <a:r>
              <a:rPr lang="ru-RU" sz="1400" dirty="0" smtClean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Полукочевой образ жизни</a:t>
            </a:r>
            <a:endParaRPr lang="ru-RU" sz="1400" dirty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45" name="Соединительная линия уступом 44"/>
          <p:cNvCxnSpPr>
            <a:stCxn id="32" idx="1"/>
            <a:endCxn id="27" idx="1"/>
          </p:cNvCxnSpPr>
          <p:nvPr/>
        </p:nvCxnSpPr>
        <p:spPr>
          <a:xfrm rot="10800000" flipV="1">
            <a:off x="1332129" y="1964115"/>
            <a:ext cx="12700" cy="956242"/>
          </a:xfrm>
          <a:prstGeom prst="bentConnector3">
            <a:avLst>
              <a:gd name="adj1" fmla="val 1878268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Рисунок 7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cxnSp>
        <p:nvCxnSpPr>
          <p:cNvPr id="38" name="Соединительная линия уступом 37"/>
          <p:cNvCxnSpPr>
            <a:stCxn id="27" idx="1"/>
            <a:endCxn id="36" idx="1"/>
          </p:cNvCxnSpPr>
          <p:nvPr/>
        </p:nvCxnSpPr>
        <p:spPr>
          <a:xfrm rot="10800000" flipH="1" flipV="1">
            <a:off x="1332128" y="2920357"/>
            <a:ext cx="1789463" cy="1110550"/>
          </a:xfrm>
          <a:prstGeom prst="bentConnector3">
            <a:avLst>
              <a:gd name="adj1" fmla="val -12775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Соединительная линия уступом 45"/>
          <p:cNvCxnSpPr>
            <a:stCxn id="32" idx="3"/>
            <a:endCxn id="40" idx="3"/>
          </p:cNvCxnSpPr>
          <p:nvPr/>
        </p:nvCxnSpPr>
        <p:spPr>
          <a:xfrm>
            <a:off x="7811913" y="1964115"/>
            <a:ext cx="15516" cy="956243"/>
          </a:xfrm>
          <a:prstGeom prst="bentConnector3">
            <a:avLst>
              <a:gd name="adj1" fmla="val 1573318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486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27" grpId="0" animBg="1"/>
      <p:bldP spid="36" grpId="0" animBg="1"/>
      <p:bldP spid="32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978792"/>
            <a:ext cx="2811294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В пойме Тобола и Иртыша проживали земледельцы</a:t>
            </a:r>
            <a:r>
              <a:rPr lang="ru-RU" sz="1400" dirty="0" smtClean="0">
                <a:solidFill>
                  <a:schemeClr val="bg1"/>
                </a:solidFill>
              </a:rPr>
              <a:t>. 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70498" y="422886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Река 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Тобол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86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5/53/Siberian_Khanate_map_Russian.svg/800px-Siberian_Khanate_map_Russian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593" y="1099679"/>
            <a:ext cx="3146683" cy="230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29770">
            <a:off x="4345696" y="1868306"/>
            <a:ext cx="1965925" cy="1837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5639">
            <a:off x="1237447" y="1642602"/>
            <a:ext cx="3380106" cy="2152962"/>
          </a:xfrm>
          <a:prstGeom prst="rect">
            <a:avLst/>
          </a:prstGeom>
        </p:spPr>
      </p:pic>
      <p:pic>
        <p:nvPicPr>
          <p:cNvPr id="44034" name="Picture 2" descr="Astrakhan Khanate-ru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293">
            <a:off x="2906851" y="3833324"/>
            <a:ext cx="446608" cy="61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3"/>
          <a:stretch/>
        </p:blipFill>
        <p:spPr>
          <a:xfrm>
            <a:off x="-6402" y="-241"/>
            <a:ext cx="9153054" cy="5143741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Полилиния 4"/>
          <p:cNvSpPr/>
          <p:nvPr/>
        </p:nvSpPr>
        <p:spPr>
          <a:xfrm>
            <a:off x="1502093" y="1229210"/>
            <a:ext cx="2941873" cy="2137475"/>
          </a:xfrm>
          <a:custGeom>
            <a:avLst/>
            <a:gdLst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987358 w 2941043"/>
              <a:gd name="connsiteY95" fmla="*/ 458539 h 2139439"/>
              <a:gd name="connsiteX96" fmla="*/ 812260 w 2941043"/>
              <a:gd name="connsiteY96" fmla="*/ 409901 h 2139439"/>
              <a:gd name="connsiteX97" fmla="*/ 384243 w 2941043"/>
              <a:gd name="connsiteY97" fmla="*/ 268850 h 2139439"/>
              <a:gd name="connsiteX98" fmla="*/ 530158 w 2941043"/>
              <a:gd name="connsiteY98" fmla="*/ 521769 h 2139439"/>
              <a:gd name="connsiteX99" fmla="*/ 145915 w 2941043"/>
              <a:gd name="connsiteY99" fmla="*/ 609318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987358 w 2941043"/>
              <a:gd name="connsiteY95" fmla="*/ 458539 h 2139439"/>
              <a:gd name="connsiteX96" fmla="*/ 812260 w 2941043"/>
              <a:gd name="connsiteY96" fmla="*/ 409901 h 2139439"/>
              <a:gd name="connsiteX97" fmla="*/ 384243 w 2941043"/>
              <a:gd name="connsiteY97" fmla="*/ 268850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987358 w 2941043"/>
              <a:gd name="connsiteY95" fmla="*/ 458539 h 2139439"/>
              <a:gd name="connsiteX96" fmla="*/ 812260 w 2941043"/>
              <a:gd name="connsiteY96" fmla="*/ 409901 h 2139439"/>
              <a:gd name="connsiteX97" fmla="*/ 580186 w 2941043"/>
              <a:gd name="connsiteY97" fmla="*/ 409527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987358 w 2941043"/>
              <a:gd name="connsiteY95" fmla="*/ 458539 h 2139439"/>
              <a:gd name="connsiteX96" fmla="*/ 711776 w 2941043"/>
              <a:gd name="connsiteY96" fmla="*/ 545554 h 2139439"/>
              <a:gd name="connsiteX97" fmla="*/ 580186 w 2941043"/>
              <a:gd name="connsiteY97" fmla="*/ 409527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11776 w 2941043"/>
              <a:gd name="connsiteY96" fmla="*/ 545554 h 2139439"/>
              <a:gd name="connsiteX97" fmla="*/ 580186 w 2941043"/>
              <a:gd name="connsiteY97" fmla="*/ 409527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11776 w 2941043"/>
              <a:gd name="connsiteY96" fmla="*/ 545554 h 2139439"/>
              <a:gd name="connsiteX97" fmla="*/ 580186 w 2941043"/>
              <a:gd name="connsiteY97" fmla="*/ 409527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711776 w 2941043"/>
              <a:gd name="connsiteY97" fmla="*/ 545554 h 2139439"/>
              <a:gd name="connsiteX98" fmla="*/ 580186 w 2941043"/>
              <a:gd name="connsiteY98" fmla="*/ 409527 h 2139439"/>
              <a:gd name="connsiteX99" fmla="*/ 530158 w 2941043"/>
              <a:gd name="connsiteY99" fmla="*/ 521769 h 2139439"/>
              <a:gd name="connsiteX100" fmla="*/ 179962 w 2941043"/>
              <a:gd name="connsiteY100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580186 w 2941043"/>
              <a:gd name="connsiteY98" fmla="*/ 409527 h 2139439"/>
              <a:gd name="connsiteX99" fmla="*/ 530158 w 2941043"/>
              <a:gd name="connsiteY99" fmla="*/ 521769 h 2139439"/>
              <a:gd name="connsiteX100" fmla="*/ 179962 w 2941043"/>
              <a:gd name="connsiteY100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530158 w 2941043"/>
              <a:gd name="connsiteY99" fmla="*/ 521769 h 2139439"/>
              <a:gd name="connsiteX100" fmla="*/ 179962 w 2941043"/>
              <a:gd name="connsiteY100" fmla="*/ 638501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530158 w 2941043"/>
              <a:gd name="connsiteY99" fmla="*/ 521769 h 2139439"/>
              <a:gd name="connsiteX100" fmla="*/ 179962 w 2941043"/>
              <a:gd name="connsiteY100" fmla="*/ 638501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530158 w 2941043"/>
              <a:gd name="connsiteY99" fmla="*/ 521769 h 2139439"/>
              <a:gd name="connsiteX100" fmla="*/ 446243 w 2941043"/>
              <a:gd name="connsiteY100" fmla="*/ 668646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530158 w 2941043"/>
              <a:gd name="connsiteY99" fmla="*/ 521769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469868 w 2941043"/>
              <a:gd name="connsiteY9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617279 w 2941043"/>
              <a:gd name="connsiteY98" fmla="*/ 453889 h 2139439"/>
              <a:gd name="connsiteX99" fmla="*/ 449557 w 2941043"/>
              <a:gd name="connsiteY99" fmla="*/ 288947 h 2139439"/>
              <a:gd name="connsiteX100" fmla="*/ 469868 w 2941043"/>
              <a:gd name="connsiteY10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51487 w 2941043"/>
              <a:gd name="connsiteY97" fmla="*/ 590771 h 2139439"/>
              <a:gd name="connsiteX98" fmla="*/ 617279 w 2941043"/>
              <a:gd name="connsiteY98" fmla="*/ 453889 h 2139439"/>
              <a:gd name="connsiteX99" fmla="*/ 449557 w 2941043"/>
              <a:gd name="connsiteY99" fmla="*/ 288947 h 2139439"/>
              <a:gd name="connsiteX100" fmla="*/ 469868 w 2941043"/>
              <a:gd name="connsiteY10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757956 w 2941043"/>
              <a:gd name="connsiteY97" fmla="*/ 750315 h 2139439"/>
              <a:gd name="connsiteX98" fmla="*/ 651487 w 2941043"/>
              <a:gd name="connsiteY98" fmla="*/ 590771 h 2139439"/>
              <a:gd name="connsiteX99" fmla="*/ 617279 w 2941043"/>
              <a:gd name="connsiteY99" fmla="*/ 453889 h 2139439"/>
              <a:gd name="connsiteX100" fmla="*/ 449557 w 2941043"/>
              <a:gd name="connsiteY100" fmla="*/ 288947 h 2139439"/>
              <a:gd name="connsiteX101" fmla="*/ 469868 w 2941043"/>
              <a:gd name="connsiteY101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757956 w 2941043"/>
              <a:gd name="connsiteY97" fmla="*/ 750315 h 2139439"/>
              <a:gd name="connsiteX98" fmla="*/ 762980 w 2941043"/>
              <a:gd name="connsiteY98" fmla="*/ 700074 h 2139439"/>
              <a:gd name="connsiteX99" fmla="*/ 651487 w 2941043"/>
              <a:gd name="connsiteY99" fmla="*/ 590771 h 2139439"/>
              <a:gd name="connsiteX100" fmla="*/ 617279 w 2941043"/>
              <a:gd name="connsiteY100" fmla="*/ 453889 h 2139439"/>
              <a:gd name="connsiteX101" fmla="*/ 449557 w 2941043"/>
              <a:gd name="connsiteY101" fmla="*/ 288947 h 2139439"/>
              <a:gd name="connsiteX102" fmla="*/ 469868 w 2941043"/>
              <a:gd name="connsiteY10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853415 w 2941043"/>
              <a:gd name="connsiteY97" fmla="*/ 740267 h 2139439"/>
              <a:gd name="connsiteX98" fmla="*/ 757956 w 2941043"/>
              <a:gd name="connsiteY98" fmla="*/ 750315 h 2139439"/>
              <a:gd name="connsiteX99" fmla="*/ 762980 w 2941043"/>
              <a:gd name="connsiteY99" fmla="*/ 700074 h 2139439"/>
              <a:gd name="connsiteX100" fmla="*/ 651487 w 2941043"/>
              <a:gd name="connsiteY100" fmla="*/ 590771 h 2139439"/>
              <a:gd name="connsiteX101" fmla="*/ 617279 w 2941043"/>
              <a:gd name="connsiteY101" fmla="*/ 453889 h 2139439"/>
              <a:gd name="connsiteX102" fmla="*/ 449557 w 2941043"/>
              <a:gd name="connsiteY102" fmla="*/ 288947 h 2139439"/>
              <a:gd name="connsiteX103" fmla="*/ 469868 w 2941043"/>
              <a:gd name="connsiteY10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853415 w 2941043"/>
              <a:gd name="connsiteY97" fmla="*/ 740267 h 2139439"/>
              <a:gd name="connsiteX98" fmla="*/ 793125 w 2941043"/>
              <a:gd name="connsiteY98" fmla="*/ 730218 h 2139439"/>
              <a:gd name="connsiteX99" fmla="*/ 762980 w 2941043"/>
              <a:gd name="connsiteY99" fmla="*/ 700074 h 2139439"/>
              <a:gd name="connsiteX100" fmla="*/ 651487 w 2941043"/>
              <a:gd name="connsiteY100" fmla="*/ 590771 h 2139439"/>
              <a:gd name="connsiteX101" fmla="*/ 617279 w 2941043"/>
              <a:gd name="connsiteY101" fmla="*/ 453889 h 2139439"/>
              <a:gd name="connsiteX102" fmla="*/ 449557 w 2941043"/>
              <a:gd name="connsiteY102" fmla="*/ 288947 h 2139439"/>
              <a:gd name="connsiteX103" fmla="*/ 469868 w 2941043"/>
              <a:gd name="connsiteY10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913706 w 2941043"/>
              <a:gd name="connsiteY97" fmla="*/ 710122 h 2139439"/>
              <a:gd name="connsiteX98" fmla="*/ 853415 w 2941043"/>
              <a:gd name="connsiteY98" fmla="*/ 740267 h 2139439"/>
              <a:gd name="connsiteX99" fmla="*/ 793125 w 2941043"/>
              <a:gd name="connsiteY99" fmla="*/ 730218 h 2139439"/>
              <a:gd name="connsiteX100" fmla="*/ 762980 w 2941043"/>
              <a:gd name="connsiteY100" fmla="*/ 700074 h 2139439"/>
              <a:gd name="connsiteX101" fmla="*/ 651487 w 2941043"/>
              <a:gd name="connsiteY101" fmla="*/ 590771 h 2139439"/>
              <a:gd name="connsiteX102" fmla="*/ 617279 w 2941043"/>
              <a:gd name="connsiteY102" fmla="*/ 453889 h 2139439"/>
              <a:gd name="connsiteX103" fmla="*/ 449557 w 2941043"/>
              <a:gd name="connsiteY103" fmla="*/ 288947 h 2139439"/>
              <a:gd name="connsiteX104" fmla="*/ 469868 w 2941043"/>
              <a:gd name="connsiteY10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04141 w 2941043"/>
              <a:gd name="connsiteY96" fmla="*/ 750315 h 2139439"/>
              <a:gd name="connsiteX97" fmla="*/ 913706 w 2941043"/>
              <a:gd name="connsiteY97" fmla="*/ 710122 h 2139439"/>
              <a:gd name="connsiteX98" fmla="*/ 853415 w 2941043"/>
              <a:gd name="connsiteY98" fmla="*/ 740267 h 2139439"/>
              <a:gd name="connsiteX99" fmla="*/ 793125 w 2941043"/>
              <a:gd name="connsiteY99" fmla="*/ 730218 h 2139439"/>
              <a:gd name="connsiteX100" fmla="*/ 762980 w 2941043"/>
              <a:gd name="connsiteY100" fmla="*/ 700074 h 2139439"/>
              <a:gd name="connsiteX101" fmla="*/ 651487 w 2941043"/>
              <a:gd name="connsiteY101" fmla="*/ 590771 h 2139439"/>
              <a:gd name="connsiteX102" fmla="*/ 617279 w 2941043"/>
              <a:gd name="connsiteY102" fmla="*/ 453889 h 2139439"/>
              <a:gd name="connsiteX103" fmla="*/ 449557 w 2941043"/>
              <a:gd name="connsiteY103" fmla="*/ 288947 h 2139439"/>
              <a:gd name="connsiteX104" fmla="*/ 469868 w 2941043"/>
              <a:gd name="connsiteY10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1004141 w 2941043"/>
              <a:gd name="connsiteY97" fmla="*/ 750315 h 2139439"/>
              <a:gd name="connsiteX98" fmla="*/ 913706 w 2941043"/>
              <a:gd name="connsiteY98" fmla="*/ 710122 h 2139439"/>
              <a:gd name="connsiteX99" fmla="*/ 853415 w 2941043"/>
              <a:gd name="connsiteY99" fmla="*/ 740267 h 2139439"/>
              <a:gd name="connsiteX100" fmla="*/ 793125 w 2941043"/>
              <a:gd name="connsiteY100" fmla="*/ 730218 h 2139439"/>
              <a:gd name="connsiteX101" fmla="*/ 762980 w 2941043"/>
              <a:gd name="connsiteY101" fmla="*/ 700074 h 2139439"/>
              <a:gd name="connsiteX102" fmla="*/ 651487 w 2941043"/>
              <a:gd name="connsiteY102" fmla="*/ 590771 h 2139439"/>
              <a:gd name="connsiteX103" fmla="*/ 617279 w 2941043"/>
              <a:gd name="connsiteY103" fmla="*/ 453889 h 2139439"/>
              <a:gd name="connsiteX104" fmla="*/ 449557 w 2941043"/>
              <a:gd name="connsiteY104" fmla="*/ 288947 h 2139439"/>
              <a:gd name="connsiteX105" fmla="*/ 469868 w 2941043"/>
              <a:gd name="connsiteY105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913706 w 2941043"/>
              <a:gd name="connsiteY98" fmla="*/ 710122 h 2139439"/>
              <a:gd name="connsiteX99" fmla="*/ 853415 w 2941043"/>
              <a:gd name="connsiteY99" fmla="*/ 740267 h 2139439"/>
              <a:gd name="connsiteX100" fmla="*/ 793125 w 2941043"/>
              <a:gd name="connsiteY100" fmla="*/ 730218 h 2139439"/>
              <a:gd name="connsiteX101" fmla="*/ 762980 w 2941043"/>
              <a:gd name="connsiteY101" fmla="*/ 700074 h 2139439"/>
              <a:gd name="connsiteX102" fmla="*/ 651487 w 2941043"/>
              <a:gd name="connsiteY102" fmla="*/ 590771 h 2139439"/>
              <a:gd name="connsiteX103" fmla="*/ 617279 w 2941043"/>
              <a:gd name="connsiteY103" fmla="*/ 453889 h 2139439"/>
              <a:gd name="connsiteX104" fmla="*/ 449557 w 2941043"/>
              <a:gd name="connsiteY104" fmla="*/ 288947 h 2139439"/>
              <a:gd name="connsiteX105" fmla="*/ 469868 w 2941043"/>
              <a:gd name="connsiteY105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943851 w 2941043"/>
              <a:gd name="connsiteY98" fmla="*/ 669928 h 2139439"/>
              <a:gd name="connsiteX99" fmla="*/ 913706 w 2941043"/>
              <a:gd name="connsiteY99" fmla="*/ 710122 h 2139439"/>
              <a:gd name="connsiteX100" fmla="*/ 853415 w 2941043"/>
              <a:gd name="connsiteY100" fmla="*/ 740267 h 2139439"/>
              <a:gd name="connsiteX101" fmla="*/ 793125 w 2941043"/>
              <a:gd name="connsiteY101" fmla="*/ 730218 h 2139439"/>
              <a:gd name="connsiteX102" fmla="*/ 762980 w 2941043"/>
              <a:gd name="connsiteY102" fmla="*/ 700074 h 2139439"/>
              <a:gd name="connsiteX103" fmla="*/ 651487 w 2941043"/>
              <a:gd name="connsiteY103" fmla="*/ 590771 h 2139439"/>
              <a:gd name="connsiteX104" fmla="*/ 617279 w 2941043"/>
              <a:gd name="connsiteY104" fmla="*/ 453889 h 2139439"/>
              <a:gd name="connsiteX105" fmla="*/ 449557 w 2941043"/>
              <a:gd name="connsiteY105" fmla="*/ 288947 h 2139439"/>
              <a:gd name="connsiteX106" fmla="*/ 469868 w 2941043"/>
              <a:gd name="connsiteY106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943851 w 2941043"/>
              <a:gd name="connsiteY98" fmla="*/ 669928 h 2139439"/>
              <a:gd name="connsiteX99" fmla="*/ 913706 w 2941043"/>
              <a:gd name="connsiteY99" fmla="*/ 710122 h 2139439"/>
              <a:gd name="connsiteX100" fmla="*/ 853415 w 2941043"/>
              <a:gd name="connsiteY100" fmla="*/ 740267 h 2139439"/>
              <a:gd name="connsiteX101" fmla="*/ 793125 w 2941043"/>
              <a:gd name="connsiteY101" fmla="*/ 730218 h 2139439"/>
              <a:gd name="connsiteX102" fmla="*/ 762980 w 2941043"/>
              <a:gd name="connsiteY102" fmla="*/ 700074 h 2139439"/>
              <a:gd name="connsiteX103" fmla="*/ 651487 w 2941043"/>
              <a:gd name="connsiteY103" fmla="*/ 590771 h 2139439"/>
              <a:gd name="connsiteX104" fmla="*/ 617279 w 2941043"/>
              <a:gd name="connsiteY104" fmla="*/ 453889 h 2139439"/>
              <a:gd name="connsiteX105" fmla="*/ 449557 w 2941043"/>
              <a:gd name="connsiteY105" fmla="*/ 288947 h 2139439"/>
              <a:gd name="connsiteX106" fmla="*/ 469868 w 2941043"/>
              <a:gd name="connsiteY106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788101 w 2941043"/>
              <a:gd name="connsiteY98" fmla="*/ 629735 h 2139439"/>
              <a:gd name="connsiteX99" fmla="*/ 943851 w 2941043"/>
              <a:gd name="connsiteY99" fmla="*/ 669928 h 2139439"/>
              <a:gd name="connsiteX100" fmla="*/ 913706 w 2941043"/>
              <a:gd name="connsiteY100" fmla="*/ 710122 h 2139439"/>
              <a:gd name="connsiteX101" fmla="*/ 853415 w 2941043"/>
              <a:gd name="connsiteY101" fmla="*/ 740267 h 2139439"/>
              <a:gd name="connsiteX102" fmla="*/ 793125 w 2941043"/>
              <a:gd name="connsiteY102" fmla="*/ 730218 h 2139439"/>
              <a:gd name="connsiteX103" fmla="*/ 762980 w 2941043"/>
              <a:gd name="connsiteY103" fmla="*/ 700074 h 2139439"/>
              <a:gd name="connsiteX104" fmla="*/ 651487 w 2941043"/>
              <a:gd name="connsiteY104" fmla="*/ 590771 h 2139439"/>
              <a:gd name="connsiteX105" fmla="*/ 617279 w 2941043"/>
              <a:gd name="connsiteY105" fmla="*/ 453889 h 2139439"/>
              <a:gd name="connsiteX106" fmla="*/ 449557 w 2941043"/>
              <a:gd name="connsiteY106" fmla="*/ 288947 h 2139439"/>
              <a:gd name="connsiteX107" fmla="*/ 469868 w 2941043"/>
              <a:gd name="connsiteY107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788101 w 2941043"/>
              <a:gd name="connsiteY98" fmla="*/ 629735 h 2139439"/>
              <a:gd name="connsiteX99" fmla="*/ 828295 w 2941043"/>
              <a:gd name="connsiteY99" fmla="*/ 679977 h 2139439"/>
              <a:gd name="connsiteX100" fmla="*/ 943851 w 2941043"/>
              <a:gd name="connsiteY100" fmla="*/ 669928 h 2139439"/>
              <a:gd name="connsiteX101" fmla="*/ 913706 w 2941043"/>
              <a:gd name="connsiteY101" fmla="*/ 710122 h 2139439"/>
              <a:gd name="connsiteX102" fmla="*/ 853415 w 2941043"/>
              <a:gd name="connsiteY102" fmla="*/ 740267 h 2139439"/>
              <a:gd name="connsiteX103" fmla="*/ 793125 w 2941043"/>
              <a:gd name="connsiteY103" fmla="*/ 730218 h 2139439"/>
              <a:gd name="connsiteX104" fmla="*/ 762980 w 2941043"/>
              <a:gd name="connsiteY104" fmla="*/ 700074 h 2139439"/>
              <a:gd name="connsiteX105" fmla="*/ 651487 w 2941043"/>
              <a:gd name="connsiteY105" fmla="*/ 590771 h 2139439"/>
              <a:gd name="connsiteX106" fmla="*/ 617279 w 2941043"/>
              <a:gd name="connsiteY106" fmla="*/ 453889 h 2139439"/>
              <a:gd name="connsiteX107" fmla="*/ 449557 w 2941043"/>
              <a:gd name="connsiteY107" fmla="*/ 288947 h 2139439"/>
              <a:gd name="connsiteX108" fmla="*/ 469868 w 2941043"/>
              <a:gd name="connsiteY108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788101 w 2941043"/>
              <a:gd name="connsiteY98" fmla="*/ 629735 h 2139439"/>
              <a:gd name="connsiteX99" fmla="*/ 828295 w 2941043"/>
              <a:gd name="connsiteY99" fmla="*/ 679977 h 2139439"/>
              <a:gd name="connsiteX100" fmla="*/ 893609 w 2941043"/>
              <a:gd name="connsiteY100" fmla="*/ 690024 h 2139439"/>
              <a:gd name="connsiteX101" fmla="*/ 913706 w 2941043"/>
              <a:gd name="connsiteY101" fmla="*/ 710122 h 2139439"/>
              <a:gd name="connsiteX102" fmla="*/ 853415 w 2941043"/>
              <a:gd name="connsiteY102" fmla="*/ 740267 h 2139439"/>
              <a:gd name="connsiteX103" fmla="*/ 793125 w 2941043"/>
              <a:gd name="connsiteY103" fmla="*/ 730218 h 2139439"/>
              <a:gd name="connsiteX104" fmla="*/ 762980 w 2941043"/>
              <a:gd name="connsiteY104" fmla="*/ 700074 h 2139439"/>
              <a:gd name="connsiteX105" fmla="*/ 651487 w 2941043"/>
              <a:gd name="connsiteY105" fmla="*/ 590771 h 2139439"/>
              <a:gd name="connsiteX106" fmla="*/ 617279 w 2941043"/>
              <a:gd name="connsiteY106" fmla="*/ 453889 h 2139439"/>
              <a:gd name="connsiteX107" fmla="*/ 449557 w 2941043"/>
              <a:gd name="connsiteY107" fmla="*/ 288947 h 2139439"/>
              <a:gd name="connsiteX108" fmla="*/ 469868 w 2941043"/>
              <a:gd name="connsiteY108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49348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39309 w 2941043"/>
              <a:gd name="connsiteY96" fmla="*/ 634760 h 2139439"/>
              <a:gd name="connsiteX97" fmla="*/ 843367 w 2941043"/>
              <a:gd name="connsiteY97" fmla="*/ 549348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117986 w 2941043"/>
              <a:gd name="connsiteY95" fmla="*/ 669555 h 2139439"/>
              <a:gd name="connsiteX96" fmla="*/ 1039309 w 2941043"/>
              <a:gd name="connsiteY96" fmla="*/ 634760 h 2139439"/>
              <a:gd name="connsiteX97" fmla="*/ 843367 w 2941043"/>
              <a:gd name="connsiteY97" fmla="*/ 549348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117986 w 2941043"/>
              <a:gd name="connsiteY95" fmla="*/ 669555 h 2139439"/>
              <a:gd name="connsiteX96" fmla="*/ 1039309 w 2941043"/>
              <a:gd name="connsiteY96" fmla="*/ 644809 h 2139439"/>
              <a:gd name="connsiteX97" fmla="*/ 843367 w 2941043"/>
              <a:gd name="connsiteY97" fmla="*/ 549348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17986 w 2941043"/>
              <a:gd name="connsiteY96" fmla="*/ 669555 h 2139439"/>
              <a:gd name="connsiteX97" fmla="*/ 1039309 w 2941043"/>
              <a:gd name="connsiteY97" fmla="*/ 644809 h 2139439"/>
              <a:gd name="connsiteX98" fmla="*/ 843367 w 2941043"/>
              <a:gd name="connsiteY98" fmla="*/ 549348 h 2139439"/>
              <a:gd name="connsiteX99" fmla="*/ 783077 w 2941043"/>
              <a:gd name="connsiteY99" fmla="*/ 569445 h 2139439"/>
              <a:gd name="connsiteX100" fmla="*/ 788101 w 2941043"/>
              <a:gd name="connsiteY100" fmla="*/ 629735 h 2139439"/>
              <a:gd name="connsiteX101" fmla="*/ 828295 w 2941043"/>
              <a:gd name="connsiteY101" fmla="*/ 679977 h 2139439"/>
              <a:gd name="connsiteX102" fmla="*/ 893609 w 2941043"/>
              <a:gd name="connsiteY102" fmla="*/ 690024 h 2139439"/>
              <a:gd name="connsiteX103" fmla="*/ 913706 w 2941043"/>
              <a:gd name="connsiteY103" fmla="*/ 710122 h 2139439"/>
              <a:gd name="connsiteX104" fmla="*/ 853415 w 2941043"/>
              <a:gd name="connsiteY104" fmla="*/ 740267 h 2139439"/>
              <a:gd name="connsiteX105" fmla="*/ 793125 w 2941043"/>
              <a:gd name="connsiteY105" fmla="*/ 730218 h 2139439"/>
              <a:gd name="connsiteX106" fmla="*/ 762980 w 2941043"/>
              <a:gd name="connsiteY106" fmla="*/ 700074 h 2139439"/>
              <a:gd name="connsiteX107" fmla="*/ 651487 w 2941043"/>
              <a:gd name="connsiteY107" fmla="*/ 590771 h 2139439"/>
              <a:gd name="connsiteX108" fmla="*/ 617279 w 2941043"/>
              <a:gd name="connsiteY108" fmla="*/ 453889 h 2139439"/>
              <a:gd name="connsiteX109" fmla="*/ 449557 w 2941043"/>
              <a:gd name="connsiteY109" fmla="*/ 288947 h 2139439"/>
              <a:gd name="connsiteX110" fmla="*/ 469868 w 2941043"/>
              <a:gd name="connsiteY11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02913 w 2941043"/>
              <a:gd name="connsiteY96" fmla="*/ 634386 h 2139439"/>
              <a:gd name="connsiteX97" fmla="*/ 1039309 w 2941043"/>
              <a:gd name="connsiteY97" fmla="*/ 644809 h 2139439"/>
              <a:gd name="connsiteX98" fmla="*/ 843367 w 2941043"/>
              <a:gd name="connsiteY98" fmla="*/ 549348 h 2139439"/>
              <a:gd name="connsiteX99" fmla="*/ 783077 w 2941043"/>
              <a:gd name="connsiteY99" fmla="*/ 569445 h 2139439"/>
              <a:gd name="connsiteX100" fmla="*/ 788101 w 2941043"/>
              <a:gd name="connsiteY100" fmla="*/ 629735 h 2139439"/>
              <a:gd name="connsiteX101" fmla="*/ 828295 w 2941043"/>
              <a:gd name="connsiteY101" fmla="*/ 679977 h 2139439"/>
              <a:gd name="connsiteX102" fmla="*/ 893609 w 2941043"/>
              <a:gd name="connsiteY102" fmla="*/ 690024 h 2139439"/>
              <a:gd name="connsiteX103" fmla="*/ 913706 w 2941043"/>
              <a:gd name="connsiteY103" fmla="*/ 710122 h 2139439"/>
              <a:gd name="connsiteX104" fmla="*/ 853415 w 2941043"/>
              <a:gd name="connsiteY104" fmla="*/ 740267 h 2139439"/>
              <a:gd name="connsiteX105" fmla="*/ 793125 w 2941043"/>
              <a:gd name="connsiteY105" fmla="*/ 730218 h 2139439"/>
              <a:gd name="connsiteX106" fmla="*/ 762980 w 2941043"/>
              <a:gd name="connsiteY106" fmla="*/ 700074 h 2139439"/>
              <a:gd name="connsiteX107" fmla="*/ 651487 w 2941043"/>
              <a:gd name="connsiteY107" fmla="*/ 590771 h 2139439"/>
              <a:gd name="connsiteX108" fmla="*/ 617279 w 2941043"/>
              <a:gd name="connsiteY108" fmla="*/ 453889 h 2139439"/>
              <a:gd name="connsiteX109" fmla="*/ 449557 w 2941043"/>
              <a:gd name="connsiteY109" fmla="*/ 288947 h 2139439"/>
              <a:gd name="connsiteX110" fmla="*/ 469868 w 2941043"/>
              <a:gd name="connsiteY11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39309 w 2941043"/>
              <a:gd name="connsiteY97" fmla="*/ 644809 h 2139439"/>
              <a:gd name="connsiteX98" fmla="*/ 843367 w 2941043"/>
              <a:gd name="connsiteY98" fmla="*/ 549348 h 2139439"/>
              <a:gd name="connsiteX99" fmla="*/ 783077 w 2941043"/>
              <a:gd name="connsiteY99" fmla="*/ 569445 h 2139439"/>
              <a:gd name="connsiteX100" fmla="*/ 788101 w 2941043"/>
              <a:gd name="connsiteY100" fmla="*/ 629735 h 2139439"/>
              <a:gd name="connsiteX101" fmla="*/ 828295 w 2941043"/>
              <a:gd name="connsiteY101" fmla="*/ 679977 h 2139439"/>
              <a:gd name="connsiteX102" fmla="*/ 893609 w 2941043"/>
              <a:gd name="connsiteY102" fmla="*/ 690024 h 2139439"/>
              <a:gd name="connsiteX103" fmla="*/ 913706 w 2941043"/>
              <a:gd name="connsiteY103" fmla="*/ 710122 h 2139439"/>
              <a:gd name="connsiteX104" fmla="*/ 853415 w 2941043"/>
              <a:gd name="connsiteY104" fmla="*/ 740267 h 2139439"/>
              <a:gd name="connsiteX105" fmla="*/ 793125 w 2941043"/>
              <a:gd name="connsiteY105" fmla="*/ 730218 h 2139439"/>
              <a:gd name="connsiteX106" fmla="*/ 762980 w 2941043"/>
              <a:gd name="connsiteY106" fmla="*/ 700074 h 2139439"/>
              <a:gd name="connsiteX107" fmla="*/ 651487 w 2941043"/>
              <a:gd name="connsiteY107" fmla="*/ 590771 h 2139439"/>
              <a:gd name="connsiteX108" fmla="*/ 617279 w 2941043"/>
              <a:gd name="connsiteY108" fmla="*/ 453889 h 2139439"/>
              <a:gd name="connsiteX109" fmla="*/ 449557 w 2941043"/>
              <a:gd name="connsiteY109" fmla="*/ 288947 h 2139439"/>
              <a:gd name="connsiteX110" fmla="*/ 469868 w 2941043"/>
              <a:gd name="connsiteY11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39309 w 2941043"/>
              <a:gd name="connsiteY98" fmla="*/ 644809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17279 w 2941043"/>
              <a:gd name="connsiteY109" fmla="*/ 453889 h 2139439"/>
              <a:gd name="connsiteX110" fmla="*/ 449557 w 2941043"/>
              <a:gd name="connsiteY110" fmla="*/ 288947 h 2139439"/>
              <a:gd name="connsiteX111" fmla="*/ 469868 w 2941043"/>
              <a:gd name="connsiteY111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17279 w 2941043"/>
              <a:gd name="connsiteY109" fmla="*/ 453889 h 2139439"/>
              <a:gd name="connsiteX110" fmla="*/ 449557 w 2941043"/>
              <a:gd name="connsiteY110" fmla="*/ 288947 h 2139439"/>
              <a:gd name="connsiteX111" fmla="*/ 469868 w 2941043"/>
              <a:gd name="connsiteY111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53889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53889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43840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79503 w 2941043"/>
              <a:gd name="connsiteY97" fmla="*/ 629735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43840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79503 w 2941043"/>
              <a:gd name="connsiteY97" fmla="*/ 629735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43840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59407 w 2941043"/>
              <a:gd name="connsiteY96" fmla="*/ 519203 h 2139439"/>
              <a:gd name="connsiteX97" fmla="*/ 1133058 w 2941043"/>
              <a:gd name="connsiteY97" fmla="*/ 629362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59407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6464 w 2941043"/>
              <a:gd name="connsiteY93" fmla="*/ 395309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248362 w 2941043"/>
              <a:gd name="connsiteY1" fmla="*/ 686017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15752 w 2941043"/>
              <a:gd name="connsiteY0" fmla="*/ 610824 h 2139439"/>
              <a:gd name="connsiteX1" fmla="*/ 248362 w 2941043"/>
              <a:gd name="connsiteY1" fmla="*/ 686017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15752 w 2941043"/>
              <a:gd name="connsiteY0" fmla="*/ 610824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145814 w 2941043"/>
              <a:gd name="connsiteY3" fmla="*/ 914072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145814 w 2941043"/>
              <a:gd name="connsiteY3" fmla="*/ 914072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784960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31797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253089 w 2941043"/>
              <a:gd name="connsiteY6" fmla="*/ 1230221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53089 w 2941043"/>
              <a:gd name="connsiteY7" fmla="*/ 1230221 h 2139439"/>
              <a:gd name="connsiteX8" fmla="*/ 165371 w 2941043"/>
              <a:gd name="connsiteY8" fmla="*/ 1261071 h 2139439"/>
              <a:gd name="connsiteX9" fmla="*/ 141051 w 2941043"/>
              <a:gd name="connsiteY9" fmla="*/ 1280526 h 2139439"/>
              <a:gd name="connsiteX10" fmla="*/ 130779 w 2941043"/>
              <a:gd name="connsiteY10" fmla="*/ 1309301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65371 w 2941043"/>
              <a:gd name="connsiteY8" fmla="*/ 1261071 h 2139439"/>
              <a:gd name="connsiteX9" fmla="*/ 141051 w 2941043"/>
              <a:gd name="connsiteY9" fmla="*/ 1280526 h 2139439"/>
              <a:gd name="connsiteX10" fmla="*/ 130779 w 2941043"/>
              <a:gd name="connsiteY10" fmla="*/ 1309301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65371 w 2941043"/>
              <a:gd name="connsiteY8" fmla="*/ 1261071 h 2139439"/>
              <a:gd name="connsiteX9" fmla="*/ 141051 w 2941043"/>
              <a:gd name="connsiteY9" fmla="*/ 1280526 h 2139439"/>
              <a:gd name="connsiteX10" fmla="*/ 130779 w 2941043"/>
              <a:gd name="connsiteY10" fmla="*/ 1309301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65371 w 2941043"/>
              <a:gd name="connsiteY8" fmla="*/ 1261071 h 2139439"/>
              <a:gd name="connsiteX9" fmla="*/ 141051 w 2941043"/>
              <a:gd name="connsiteY9" fmla="*/ 1280526 h 2139439"/>
              <a:gd name="connsiteX10" fmla="*/ 98807 w 2941043"/>
              <a:gd name="connsiteY10" fmla="*/ 1270935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55780 w 2941043"/>
              <a:gd name="connsiteY8" fmla="*/ 1254677 h 2139439"/>
              <a:gd name="connsiteX9" fmla="*/ 141051 w 2941043"/>
              <a:gd name="connsiteY9" fmla="*/ 1280526 h 2139439"/>
              <a:gd name="connsiteX10" fmla="*/ 98807 w 2941043"/>
              <a:gd name="connsiteY10" fmla="*/ 1270935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55780 w 2941043"/>
              <a:gd name="connsiteY8" fmla="*/ 1254677 h 2139439"/>
              <a:gd name="connsiteX9" fmla="*/ 141051 w 2941043"/>
              <a:gd name="connsiteY9" fmla="*/ 1280526 h 2139439"/>
              <a:gd name="connsiteX10" fmla="*/ 98807 w 2941043"/>
              <a:gd name="connsiteY10" fmla="*/ 1270935 h 2139439"/>
              <a:gd name="connsiteX11" fmla="*/ 37652 w 2941043"/>
              <a:gd name="connsiteY11" fmla="*/ 1298451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8820 w 2941943"/>
              <a:gd name="connsiteY7" fmla="*/ 1249405 h 2139439"/>
              <a:gd name="connsiteX8" fmla="*/ 156680 w 2941943"/>
              <a:gd name="connsiteY8" fmla="*/ 1254677 h 2139439"/>
              <a:gd name="connsiteX9" fmla="*/ 141951 w 2941943"/>
              <a:gd name="connsiteY9" fmla="*/ 1280526 h 2139439"/>
              <a:gd name="connsiteX10" fmla="*/ 99707 w 2941943"/>
              <a:gd name="connsiteY10" fmla="*/ 1270935 h 2139439"/>
              <a:gd name="connsiteX11" fmla="*/ 38552 w 2941943"/>
              <a:gd name="connsiteY11" fmla="*/ 1298451 h 2139439"/>
              <a:gd name="connsiteX12" fmla="*/ 59266 w 2941943"/>
              <a:gd name="connsiteY12" fmla="*/ 1334028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8820 w 2941943"/>
              <a:gd name="connsiteY7" fmla="*/ 1249405 h 2139439"/>
              <a:gd name="connsiteX8" fmla="*/ 156680 w 2941943"/>
              <a:gd name="connsiteY8" fmla="*/ 1254677 h 2139439"/>
              <a:gd name="connsiteX9" fmla="*/ 141951 w 2941943"/>
              <a:gd name="connsiteY9" fmla="*/ 1280526 h 2139439"/>
              <a:gd name="connsiteX10" fmla="*/ 99707 w 2941943"/>
              <a:gd name="connsiteY10" fmla="*/ 1270935 h 2139439"/>
              <a:gd name="connsiteX11" fmla="*/ 38552 w 2941943"/>
              <a:gd name="connsiteY11" fmla="*/ 1298451 h 2139439"/>
              <a:gd name="connsiteX12" fmla="*/ 36886 w 2941943"/>
              <a:gd name="connsiteY12" fmla="*/ 132123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8820 w 2941943"/>
              <a:gd name="connsiteY7" fmla="*/ 1249405 h 2139439"/>
              <a:gd name="connsiteX8" fmla="*/ 156680 w 2941943"/>
              <a:gd name="connsiteY8" fmla="*/ 1254677 h 2139439"/>
              <a:gd name="connsiteX9" fmla="*/ 141951 w 2941943"/>
              <a:gd name="connsiteY9" fmla="*/ 1280526 h 2139439"/>
              <a:gd name="connsiteX10" fmla="*/ 99707 w 2941943"/>
              <a:gd name="connsiteY10" fmla="*/ 1270935 h 2139439"/>
              <a:gd name="connsiteX11" fmla="*/ 48620 w 2941943"/>
              <a:gd name="connsiteY11" fmla="*/ 1277397 h 2139439"/>
              <a:gd name="connsiteX12" fmla="*/ 38552 w 2941943"/>
              <a:gd name="connsiteY12" fmla="*/ 1298451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8820 w 2941943"/>
              <a:gd name="connsiteY7" fmla="*/ 1249405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8620 w 2941943"/>
              <a:gd name="connsiteY11" fmla="*/ 1277397 h 2139439"/>
              <a:gd name="connsiteX12" fmla="*/ 38552 w 2941943"/>
              <a:gd name="connsiteY12" fmla="*/ 1298451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8620 w 2941943"/>
              <a:gd name="connsiteY11" fmla="*/ 1277397 h 2139439"/>
              <a:gd name="connsiteX12" fmla="*/ 38552 w 2941943"/>
              <a:gd name="connsiteY12" fmla="*/ 1298451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67803 w 2941943"/>
              <a:gd name="connsiteY11" fmla="*/ 1318960 h 2139439"/>
              <a:gd name="connsiteX12" fmla="*/ 38552 w 2941943"/>
              <a:gd name="connsiteY12" fmla="*/ 1298451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67803 w 2941943"/>
              <a:gd name="connsiteY11" fmla="*/ 1318960 h 2139439"/>
              <a:gd name="connsiteX12" fmla="*/ 51341 w 2941943"/>
              <a:gd name="connsiteY12" fmla="*/ 1311240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67803 w 2941943"/>
              <a:gd name="connsiteY11" fmla="*/ 1318960 h 2139439"/>
              <a:gd name="connsiteX12" fmla="*/ 36886 w 2941943"/>
              <a:gd name="connsiteY12" fmla="*/ 132123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67803 w 2941943"/>
              <a:gd name="connsiteY11" fmla="*/ 1318960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6477 w 2941943"/>
              <a:gd name="connsiteY11" fmla="*/ 1343619 h 2139439"/>
              <a:gd name="connsiteX12" fmla="*/ 26240 w 2941943"/>
              <a:gd name="connsiteY12" fmla="*/ 1344538 h 2139439"/>
              <a:gd name="connsiteX13" fmla="*/ 900 w 2941943"/>
              <a:gd name="connsiteY13" fmla="*/ 1406986 h 2139439"/>
              <a:gd name="connsiteX14" fmla="*/ 59266 w 2941943"/>
              <a:gd name="connsiteY14" fmla="*/ 1504262 h 2139439"/>
              <a:gd name="connsiteX15" fmla="*/ 107905 w 2941943"/>
              <a:gd name="connsiteY15" fmla="*/ 1601539 h 2139439"/>
              <a:gd name="connsiteX16" fmla="*/ 141951 w 2941943"/>
              <a:gd name="connsiteY16" fmla="*/ 1645313 h 2139439"/>
              <a:gd name="connsiteX17" fmla="*/ 151679 w 2941943"/>
              <a:gd name="connsiteY17" fmla="*/ 1732862 h 2139439"/>
              <a:gd name="connsiteX18" fmla="*/ 200317 w 2941943"/>
              <a:gd name="connsiteY18" fmla="*/ 1732862 h 2139439"/>
              <a:gd name="connsiteX19" fmla="*/ 229500 w 2941943"/>
              <a:gd name="connsiteY19" fmla="*/ 1805820 h 2139439"/>
              <a:gd name="connsiteX20" fmla="*/ 244092 w 2941943"/>
              <a:gd name="connsiteY20" fmla="*/ 1810684 h 2139439"/>
              <a:gd name="connsiteX21" fmla="*/ 326777 w 2941943"/>
              <a:gd name="connsiteY21" fmla="*/ 1689088 h 2139439"/>
              <a:gd name="connsiteX22" fmla="*/ 419190 w 2941943"/>
              <a:gd name="connsiteY22" fmla="*/ 1664769 h 2139439"/>
              <a:gd name="connsiteX23" fmla="*/ 667245 w 2941943"/>
              <a:gd name="connsiteY23" fmla="*/ 1718271 h 2139439"/>
              <a:gd name="connsiteX24" fmla="*/ 725611 w 2941943"/>
              <a:gd name="connsiteY24" fmla="*/ 1742590 h 2139439"/>
              <a:gd name="connsiteX25" fmla="*/ 691564 w 2941943"/>
              <a:gd name="connsiteY25" fmla="*/ 1839867 h 2139439"/>
              <a:gd name="connsiteX26" fmla="*/ 774249 w 2941943"/>
              <a:gd name="connsiteY26" fmla="*/ 1893369 h 2139439"/>
              <a:gd name="connsiteX27" fmla="*/ 847207 w 2941943"/>
              <a:gd name="connsiteY27" fmla="*/ 1854458 h 2139439"/>
              <a:gd name="connsiteX28" fmla="*/ 861798 w 2941943"/>
              <a:gd name="connsiteY28" fmla="*/ 1854458 h 2139439"/>
              <a:gd name="connsiteX29" fmla="*/ 818024 w 2941943"/>
              <a:gd name="connsiteY29" fmla="*/ 1937143 h 2139439"/>
              <a:gd name="connsiteX30" fmla="*/ 837479 w 2941943"/>
              <a:gd name="connsiteY30" fmla="*/ 1995509 h 2139439"/>
              <a:gd name="connsiteX31" fmla="*/ 983394 w 2941943"/>
              <a:gd name="connsiteY31" fmla="*/ 1980918 h 2139439"/>
              <a:gd name="connsiteX32" fmla="*/ 1070943 w 2941943"/>
              <a:gd name="connsiteY32" fmla="*/ 2058739 h 2139439"/>
              <a:gd name="connsiteX33" fmla="*/ 1080671 w 2941943"/>
              <a:gd name="connsiteY33" fmla="*/ 2087922 h 2139439"/>
              <a:gd name="connsiteX34" fmla="*/ 1075807 w 2941943"/>
              <a:gd name="connsiteY34" fmla="*/ 2131696 h 2139439"/>
              <a:gd name="connsiteX35" fmla="*/ 1197403 w 2941943"/>
              <a:gd name="connsiteY35" fmla="*/ 2131696 h 2139439"/>
              <a:gd name="connsiteX36" fmla="*/ 1309271 w 2941943"/>
              <a:gd name="connsiteY36" fmla="*/ 2053875 h 2139439"/>
              <a:gd name="connsiteX37" fmla="*/ 1177947 w 2941943"/>
              <a:gd name="connsiteY37" fmla="*/ 2014964 h 2139439"/>
              <a:gd name="connsiteX38" fmla="*/ 1139037 w 2941943"/>
              <a:gd name="connsiteY38" fmla="*/ 1966326 h 2139439"/>
              <a:gd name="connsiteX39" fmla="*/ 1095262 w 2941943"/>
              <a:gd name="connsiteY39" fmla="*/ 1946871 h 2139439"/>
              <a:gd name="connsiteX40" fmla="*/ 1221722 w 2941943"/>
              <a:gd name="connsiteY40" fmla="*/ 1791228 h 2139439"/>
              <a:gd name="connsiteX41" fmla="*/ 1250905 w 2941943"/>
              <a:gd name="connsiteY41" fmla="*/ 1732862 h 2139439"/>
              <a:gd name="connsiteX42" fmla="*/ 1314134 w 2941943"/>
              <a:gd name="connsiteY42" fmla="*/ 1689088 h 2139439"/>
              <a:gd name="connsiteX43" fmla="*/ 1435730 w 2941943"/>
              <a:gd name="connsiteY43" fmla="*/ 1737726 h 2139439"/>
              <a:gd name="connsiteX44" fmla="*/ 1503824 w 2941943"/>
              <a:gd name="connsiteY44" fmla="*/ 1737726 h 2139439"/>
              <a:gd name="connsiteX45" fmla="*/ 1537871 w 2941943"/>
              <a:gd name="connsiteY45" fmla="*/ 1776637 h 2139439"/>
              <a:gd name="connsiteX46" fmla="*/ 1591373 w 2941943"/>
              <a:gd name="connsiteY46" fmla="*/ 1752318 h 2139439"/>
              <a:gd name="connsiteX47" fmla="*/ 1678922 w 2941943"/>
              <a:gd name="connsiteY47" fmla="*/ 1796092 h 2139439"/>
              <a:gd name="connsiteX48" fmla="*/ 1946432 w 2941943"/>
              <a:gd name="connsiteY48" fmla="*/ 1504262 h 2139439"/>
              <a:gd name="connsiteX49" fmla="*/ 2033981 w 2941943"/>
              <a:gd name="connsiteY49" fmla="*/ 1304845 h 2139439"/>
              <a:gd name="connsiteX50" fmla="*/ 2199351 w 2941943"/>
              <a:gd name="connsiteY50" fmla="*/ 1144339 h 2139439"/>
              <a:gd name="connsiteX51" fmla="*/ 2549547 w 2941943"/>
              <a:gd name="connsiteY51" fmla="*/ 1056790 h 2139439"/>
              <a:gd name="connsiteX52" fmla="*/ 2928926 w 2941943"/>
              <a:gd name="connsiteY52" fmla="*/ 871964 h 2139439"/>
              <a:gd name="connsiteX53" fmla="*/ 2851105 w 2941943"/>
              <a:gd name="connsiteY53" fmla="*/ 779552 h 2139439"/>
              <a:gd name="connsiteX54" fmla="*/ 2821922 w 2941943"/>
              <a:gd name="connsiteY54" fmla="*/ 701730 h 2139439"/>
              <a:gd name="connsiteX55" fmla="*/ 2739237 w 2941943"/>
              <a:gd name="connsiteY55" fmla="*/ 589862 h 2139439"/>
              <a:gd name="connsiteX56" fmla="*/ 2851105 w 2941943"/>
              <a:gd name="connsiteY56" fmla="*/ 502313 h 2139439"/>
              <a:gd name="connsiteX57" fmla="*/ 2870560 w 2941943"/>
              <a:gd name="connsiteY57" fmla="*/ 400173 h 2139439"/>
              <a:gd name="connsiteX58" fmla="*/ 2924062 w 2941943"/>
              <a:gd name="connsiteY58" fmla="*/ 302896 h 2139439"/>
              <a:gd name="connsiteX59" fmla="*/ 2768420 w 2941943"/>
              <a:gd name="connsiteY59" fmla="*/ 79160 h 2139439"/>
              <a:gd name="connsiteX60" fmla="*/ 2758692 w 2941943"/>
              <a:gd name="connsiteY60" fmla="*/ 40250 h 2139439"/>
              <a:gd name="connsiteX61" fmla="*/ 2729509 w 2941943"/>
              <a:gd name="connsiteY61" fmla="*/ 11067 h 2139439"/>
              <a:gd name="connsiteX62" fmla="*/ 2671143 w 2941943"/>
              <a:gd name="connsiteY62" fmla="*/ 11067 h 2139439"/>
              <a:gd name="connsiteX63" fmla="*/ 2575669 w 2941943"/>
              <a:gd name="connsiteY63" fmla="*/ 35658 h 2139439"/>
              <a:gd name="connsiteX64" fmla="*/ 2554411 w 2941943"/>
              <a:gd name="connsiteY64" fmla="*/ 69433 h 2139439"/>
              <a:gd name="connsiteX65" fmla="*/ 2457134 w 2941943"/>
              <a:gd name="connsiteY65" fmla="*/ 56508 h 2139439"/>
              <a:gd name="connsiteX66" fmla="*/ 2380979 w 2941943"/>
              <a:gd name="connsiteY66" fmla="*/ 72902 h 2139439"/>
              <a:gd name="connsiteX67" fmla="*/ 2350403 w 2941943"/>
              <a:gd name="connsiteY67" fmla="*/ 106949 h 2139439"/>
              <a:gd name="connsiteX68" fmla="*/ 2335539 w 2941943"/>
              <a:gd name="connsiteY68" fmla="*/ 103479 h 2139439"/>
              <a:gd name="connsiteX69" fmla="*/ 2306356 w 2941943"/>
              <a:gd name="connsiteY69" fmla="*/ 74296 h 2139439"/>
              <a:gd name="connsiteX70" fmla="*/ 2340403 w 2941943"/>
              <a:gd name="connsiteY70" fmla="*/ 1339 h 2139439"/>
              <a:gd name="connsiteX71" fmla="*/ 2155577 w 2941943"/>
              <a:gd name="connsiteY71" fmla="*/ 30522 h 2139439"/>
              <a:gd name="connsiteX72" fmla="*/ 2048573 w 2941943"/>
              <a:gd name="connsiteY72" fmla="*/ 74296 h 2139439"/>
              <a:gd name="connsiteX73" fmla="*/ 1844292 w 2941943"/>
              <a:gd name="connsiteY73" fmla="*/ 152118 h 2139439"/>
              <a:gd name="connsiteX74" fmla="*/ 1819973 w 2941943"/>
              <a:gd name="connsiteY74" fmla="*/ 191028 h 2139439"/>
              <a:gd name="connsiteX75" fmla="*/ 1737288 w 2941943"/>
              <a:gd name="connsiteY75" fmla="*/ 210484 h 2139439"/>
              <a:gd name="connsiteX76" fmla="*/ 1727560 w 2941943"/>
              <a:gd name="connsiteY76" fmla="*/ 273713 h 2139439"/>
              <a:gd name="connsiteX77" fmla="*/ 1654603 w 2941943"/>
              <a:gd name="connsiteY77" fmla="*/ 317488 h 2139439"/>
              <a:gd name="connsiteX78" fmla="*/ 1623072 w 2941943"/>
              <a:gd name="connsiteY78" fmla="*/ 311366 h 2139439"/>
              <a:gd name="connsiteX79" fmla="*/ 1599162 w 2941943"/>
              <a:gd name="connsiteY79" fmla="*/ 286775 h 2139439"/>
              <a:gd name="connsiteX80" fmla="*/ 1503824 w 2941943"/>
              <a:gd name="connsiteY80" fmla="*/ 249394 h 2139439"/>
              <a:gd name="connsiteX81" fmla="*/ 1542734 w 2941943"/>
              <a:gd name="connsiteY81" fmla="*/ 210484 h 2139439"/>
              <a:gd name="connsiteX82" fmla="*/ 1674058 w 2941943"/>
              <a:gd name="connsiteY82" fmla="*/ 176437 h 2139439"/>
              <a:gd name="connsiteX83" fmla="*/ 1601100 w 2941943"/>
              <a:gd name="connsiteY83" fmla="*/ 98616 h 2139439"/>
              <a:gd name="connsiteX84" fmla="*/ 1567292 w 2941943"/>
              <a:gd name="connsiteY84" fmla="*/ 65657 h 2139439"/>
              <a:gd name="connsiteX85" fmla="*/ 1445458 w 2941943"/>
              <a:gd name="connsiteY85" fmla="*/ 64569 h 2139439"/>
              <a:gd name="connsiteX86" fmla="*/ 1356378 w 2941943"/>
              <a:gd name="connsiteY86" fmla="*/ 53039 h 2139439"/>
              <a:gd name="connsiteX87" fmla="*/ 1430866 w 2941943"/>
              <a:gd name="connsiteY87" fmla="*/ 108343 h 2139439"/>
              <a:gd name="connsiteX88" fmla="*/ 1426138 w 2941943"/>
              <a:gd name="connsiteY88" fmla="*/ 176437 h 2139439"/>
              <a:gd name="connsiteX89" fmla="*/ 1391956 w 2941943"/>
              <a:gd name="connsiteY89" fmla="*/ 268850 h 2139439"/>
              <a:gd name="connsiteX90" fmla="*/ 1460049 w 2941943"/>
              <a:gd name="connsiteY90" fmla="*/ 298033 h 2139439"/>
              <a:gd name="connsiteX91" fmla="*/ 1442601 w 2941943"/>
              <a:gd name="connsiteY91" fmla="*/ 327828 h 2139439"/>
              <a:gd name="connsiteX92" fmla="*/ 1455186 w 2941943"/>
              <a:gd name="connsiteY92" fmla="*/ 356399 h 2139439"/>
              <a:gd name="connsiteX93" fmla="*/ 1374167 w 2941943"/>
              <a:gd name="connsiteY93" fmla="*/ 385717 h 2139439"/>
              <a:gd name="connsiteX94" fmla="*/ 1260632 w 2941943"/>
              <a:gd name="connsiteY94" fmla="*/ 346671 h 2139439"/>
              <a:gd name="connsiteX95" fmla="*/ 1226586 w 2941943"/>
              <a:gd name="connsiteY95" fmla="*/ 390445 h 2139439"/>
              <a:gd name="connsiteX96" fmla="*/ 1134173 w 2941943"/>
              <a:gd name="connsiteY96" fmla="*/ 443947 h 2139439"/>
              <a:gd name="connsiteX97" fmla="*/ 1047518 w 2941943"/>
              <a:gd name="connsiteY97" fmla="*/ 519203 h 2139439"/>
              <a:gd name="connsiteX98" fmla="*/ 1117971 w 2941943"/>
              <a:gd name="connsiteY98" fmla="*/ 619770 h 2139439"/>
              <a:gd name="connsiteX99" fmla="*/ 1080403 w 2941943"/>
              <a:gd name="connsiteY99" fmla="*/ 629735 h 2139439"/>
              <a:gd name="connsiteX100" fmla="*/ 1050257 w 2941943"/>
              <a:gd name="connsiteY100" fmla="*/ 629737 h 2139439"/>
              <a:gd name="connsiteX101" fmla="*/ 844267 w 2941943"/>
              <a:gd name="connsiteY101" fmla="*/ 549348 h 2139439"/>
              <a:gd name="connsiteX102" fmla="*/ 783977 w 2941943"/>
              <a:gd name="connsiteY102" fmla="*/ 569445 h 2139439"/>
              <a:gd name="connsiteX103" fmla="*/ 789001 w 2941943"/>
              <a:gd name="connsiteY103" fmla="*/ 629735 h 2139439"/>
              <a:gd name="connsiteX104" fmla="*/ 829195 w 2941943"/>
              <a:gd name="connsiteY104" fmla="*/ 679977 h 2139439"/>
              <a:gd name="connsiteX105" fmla="*/ 894509 w 2941943"/>
              <a:gd name="connsiteY105" fmla="*/ 690024 h 2139439"/>
              <a:gd name="connsiteX106" fmla="*/ 914606 w 2941943"/>
              <a:gd name="connsiteY106" fmla="*/ 710122 h 2139439"/>
              <a:gd name="connsiteX107" fmla="*/ 854315 w 2941943"/>
              <a:gd name="connsiteY107" fmla="*/ 740267 h 2139439"/>
              <a:gd name="connsiteX108" fmla="*/ 794025 w 2941943"/>
              <a:gd name="connsiteY108" fmla="*/ 730218 h 2139439"/>
              <a:gd name="connsiteX109" fmla="*/ 763880 w 2941943"/>
              <a:gd name="connsiteY109" fmla="*/ 700074 h 2139439"/>
              <a:gd name="connsiteX110" fmla="*/ 652387 w 2941943"/>
              <a:gd name="connsiteY110" fmla="*/ 590771 h 2139439"/>
              <a:gd name="connsiteX111" fmla="*/ 663397 w 2941943"/>
              <a:gd name="connsiteY111" fmla="*/ 484034 h 2139439"/>
              <a:gd name="connsiteX112" fmla="*/ 618179 w 2941943"/>
              <a:gd name="connsiteY112" fmla="*/ 443840 h 2139439"/>
              <a:gd name="connsiteX113" fmla="*/ 450457 w 2941943"/>
              <a:gd name="connsiteY113" fmla="*/ 288947 h 2139439"/>
              <a:gd name="connsiteX114" fmla="*/ 470768 w 2941943"/>
              <a:gd name="connsiteY114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51818 w 2941943"/>
              <a:gd name="connsiteY11" fmla="*/ 1286989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5424 w 2941943"/>
              <a:gd name="connsiteY11" fmla="*/ 1290186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21 w 2941873"/>
              <a:gd name="connsiteY0" fmla="*/ 665177 h 2139439"/>
              <a:gd name="connsiteX1" fmla="*/ 409052 w 2941873"/>
              <a:gd name="connsiteY1" fmla="*/ 801116 h 2139439"/>
              <a:gd name="connsiteX2" fmla="*/ 213443 w 2941873"/>
              <a:gd name="connsiteY2" fmla="*/ 759382 h 2139439"/>
              <a:gd name="connsiteX3" fmla="*/ 223377 w 2941873"/>
              <a:gd name="connsiteY3" fmla="*/ 933255 h 2139439"/>
              <a:gd name="connsiteX4" fmla="*/ 166098 w 2941873"/>
              <a:gd name="connsiteY4" fmla="*/ 1044988 h 2139439"/>
              <a:gd name="connsiteX5" fmla="*/ 137018 w 2941873"/>
              <a:gd name="connsiteY5" fmla="*/ 1110292 h 2139439"/>
              <a:gd name="connsiteX6" fmla="*/ 179636 w 2941873"/>
              <a:gd name="connsiteY6" fmla="*/ 1210256 h 2139439"/>
              <a:gd name="connsiteX7" fmla="*/ 215553 w 2941873"/>
              <a:gd name="connsiteY7" fmla="*/ 1262194 h 2139439"/>
              <a:gd name="connsiteX8" fmla="*/ 156610 w 2941873"/>
              <a:gd name="connsiteY8" fmla="*/ 1254677 h 2139439"/>
              <a:gd name="connsiteX9" fmla="*/ 125895 w 2941873"/>
              <a:gd name="connsiteY9" fmla="*/ 1258146 h 2139439"/>
              <a:gd name="connsiteX10" fmla="*/ 99637 w 2941873"/>
              <a:gd name="connsiteY10" fmla="*/ 1270935 h 2139439"/>
              <a:gd name="connsiteX11" fmla="*/ 45354 w 2941873"/>
              <a:gd name="connsiteY11" fmla="*/ 1290186 h 2139439"/>
              <a:gd name="connsiteX12" fmla="*/ 26170 w 2941873"/>
              <a:gd name="connsiteY12" fmla="*/ 1344538 h 2139439"/>
              <a:gd name="connsiteX13" fmla="*/ 830 w 2941873"/>
              <a:gd name="connsiteY13" fmla="*/ 1406986 h 2139439"/>
              <a:gd name="connsiteX14" fmla="*/ 59196 w 2941873"/>
              <a:gd name="connsiteY14" fmla="*/ 1504262 h 2139439"/>
              <a:gd name="connsiteX15" fmla="*/ 107835 w 2941873"/>
              <a:gd name="connsiteY15" fmla="*/ 1601539 h 2139439"/>
              <a:gd name="connsiteX16" fmla="*/ 141881 w 2941873"/>
              <a:gd name="connsiteY16" fmla="*/ 1645313 h 2139439"/>
              <a:gd name="connsiteX17" fmla="*/ 151609 w 2941873"/>
              <a:gd name="connsiteY17" fmla="*/ 1732862 h 2139439"/>
              <a:gd name="connsiteX18" fmla="*/ 200247 w 2941873"/>
              <a:gd name="connsiteY18" fmla="*/ 1732862 h 2139439"/>
              <a:gd name="connsiteX19" fmla="*/ 229430 w 2941873"/>
              <a:gd name="connsiteY19" fmla="*/ 1805820 h 2139439"/>
              <a:gd name="connsiteX20" fmla="*/ 244022 w 2941873"/>
              <a:gd name="connsiteY20" fmla="*/ 1810684 h 2139439"/>
              <a:gd name="connsiteX21" fmla="*/ 326707 w 2941873"/>
              <a:gd name="connsiteY21" fmla="*/ 1689088 h 2139439"/>
              <a:gd name="connsiteX22" fmla="*/ 419120 w 2941873"/>
              <a:gd name="connsiteY22" fmla="*/ 1664769 h 2139439"/>
              <a:gd name="connsiteX23" fmla="*/ 667175 w 2941873"/>
              <a:gd name="connsiteY23" fmla="*/ 1718271 h 2139439"/>
              <a:gd name="connsiteX24" fmla="*/ 725541 w 2941873"/>
              <a:gd name="connsiteY24" fmla="*/ 1742590 h 2139439"/>
              <a:gd name="connsiteX25" fmla="*/ 691494 w 2941873"/>
              <a:gd name="connsiteY25" fmla="*/ 1839867 h 2139439"/>
              <a:gd name="connsiteX26" fmla="*/ 774179 w 2941873"/>
              <a:gd name="connsiteY26" fmla="*/ 1893369 h 2139439"/>
              <a:gd name="connsiteX27" fmla="*/ 847137 w 2941873"/>
              <a:gd name="connsiteY27" fmla="*/ 1854458 h 2139439"/>
              <a:gd name="connsiteX28" fmla="*/ 861728 w 2941873"/>
              <a:gd name="connsiteY28" fmla="*/ 1854458 h 2139439"/>
              <a:gd name="connsiteX29" fmla="*/ 817954 w 2941873"/>
              <a:gd name="connsiteY29" fmla="*/ 1937143 h 2139439"/>
              <a:gd name="connsiteX30" fmla="*/ 837409 w 2941873"/>
              <a:gd name="connsiteY30" fmla="*/ 1995509 h 2139439"/>
              <a:gd name="connsiteX31" fmla="*/ 983324 w 2941873"/>
              <a:gd name="connsiteY31" fmla="*/ 1980918 h 2139439"/>
              <a:gd name="connsiteX32" fmla="*/ 1070873 w 2941873"/>
              <a:gd name="connsiteY32" fmla="*/ 2058739 h 2139439"/>
              <a:gd name="connsiteX33" fmla="*/ 1080601 w 2941873"/>
              <a:gd name="connsiteY33" fmla="*/ 2087922 h 2139439"/>
              <a:gd name="connsiteX34" fmla="*/ 1075737 w 2941873"/>
              <a:gd name="connsiteY34" fmla="*/ 2131696 h 2139439"/>
              <a:gd name="connsiteX35" fmla="*/ 1197333 w 2941873"/>
              <a:gd name="connsiteY35" fmla="*/ 2131696 h 2139439"/>
              <a:gd name="connsiteX36" fmla="*/ 1309201 w 2941873"/>
              <a:gd name="connsiteY36" fmla="*/ 2053875 h 2139439"/>
              <a:gd name="connsiteX37" fmla="*/ 1177877 w 2941873"/>
              <a:gd name="connsiteY37" fmla="*/ 2014964 h 2139439"/>
              <a:gd name="connsiteX38" fmla="*/ 1138967 w 2941873"/>
              <a:gd name="connsiteY38" fmla="*/ 1966326 h 2139439"/>
              <a:gd name="connsiteX39" fmla="*/ 1095192 w 2941873"/>
              <a:gd name="connsiteY39" fmla="*/ 1946871 h 2139439"/>
              <a:gd name="connsiteX40" fmla="*/ 1221652 w 2941873"/>
              <a:gd name="connsiteY40" fmla="*/ 1791228 h 2139439"/>
              <a:gd name="connsiteX41" fmla="*/ 1250835 w 2941873"/>
              <a:gd name="connsiteY41" fmla="*/ 1732862 h 2139439"/>
              <a:gd name="connsiteX42" fmla="*/ 1314064 w 2941873"/>
              <a:gd name="connsiteY42" fmla="*/ 1689088 h 2139439"/>
              <a:gd name="connsiteX43" fmla="*/ 1435660 w 2941873"/>
              <a:gd name="connsiteY43" fmla="*/ 1737726 h 2139439"/>
              <a:gd name="connsiteX44" fmla="*/ 1503754 w 2941873"/>
              <a:gd name="connsiteY44" fmla="*/ 1737726 h 2139439"/>
              <a:gd name="connsiteX45" fmla="*/ 1537801 w 2941873"/>
              <a:gd name="connsiteY45" fmla="*/ 1776637 h 2139439"/>
              <a:gd name="connsiteX46" fmla="*/ 1591303 w 2941873"/>
              <a:gd name="connsiteY46" fmla="*/ 1752318 h 2139439"/>
              <a:gd name="connsiteX47" fmla="*/ 1678852 w 2941873"/>
              <a:gd name="connsiteY47" fmla="*/ 1796092 h 2139439"/>
              <a:gd name="connsiteX48" fmla="*/ 1946362 w 2941873"/>
              <a:gd name="connsiteY48" fmla="*/ 1504262 h 2139439"/>
              <a:gd name="connsiteX49" fmla="*/ 2033911 w 2941873"/>
              <a:gd name="connsiteY49" fmla="*/ 1304845 h 2139439"/>
              <a:gd name="connsiteX50" fmla="*/ 2199281 w 2941873"/>
              <a:gd name="connsiteY50" fmla="*/ 1144339 h 2139439"/>
              <a:gd name="connsiteX51" fmla="*/ 2549477 w 2941873"/>
              <a:gd name="connsiteY51" fmla="*/ 1056790 h 2139439"/>
              <a:gd name="connsiteX52" fmla="*/ 2928856 w 2941873"/>
              <a:gd name="connsiteY52" fmla="*/ 871964 h 2139439"/>
              <a:gd name="connsiteX53" fmla="*/ 2851035 w 2941873"/>
              <a:gd name="connsiteY53" fmla="*/ 779552 h 2139439"/>
              <a:gd name="connsiteX54" fmla="*/ 2821852 w 2941873"/>
              <a:gd name="connsiteY54" fmla="*/ 701730 h 2139439"/>
              <a:gd name="connsiteX55" fmla="*/ 2739167 w 2941873"/>
              <a:gd name="connsiteY55" fmla="*/ 589862 h 2139439"/>
              <a:gd name="connsiteX56" fmla="*/ 2851035 w 2941873"/>
              <a:gd name="connsiteY56" fmla="*/ 502313 h 2139439"/>
              <a:gd name="connsiteX57" fmla="*/ 2870490 w 2941873"/>
              <a:gd name="connsiteY57" fmla="*/ 400173 h 2139439"/>
              <a:gd name="connsiteX58" fmla="*/ 2923992 w 2941873"/>
              <a:gd name="connsiteY58" fmla="*/ 302896 h 2139439"/>
              <a:gd name="connsiteX59" fmla="*/ 2768350 w 2941873"/>
              <a:gd name="connsiteY59" fmla="*/ 79160 h 2139439"/>
              <a:gd name="connsiteX60" fmla="*/ 2758622 w 2941873"/>
              <a:gd name="connsiteY60" fmla="*/ 40250 h 2139439"/>
              <a:gd name="connsiteX61" fmla="*/ 2729439 w 2941873"/>
              <a:gd name="connsiteY61" fmla="*/ 11067 h 2139439"/>
              <a:gd name="connsiteX62" fmla="*/ 2671073 w 2941873"/>
              <a:gd name="connsiteY62" fmla="*/ 11067 h 2139439"/>
              <a:gd name="connsiteX63" fmla="*/ 2575599 w 2941873"/>
              <a:gd name="connsiteY63" fmla="*/ 35658 h 2139439"/>
              <a:gd name="connsiteX64" fmla="*/ 2554341 w 2941873"/>
              <a:gd name="connsiteY64" fmla="*/ 69433 h 2139439"/>
              <a:gd name="connsiteX65" fmla="*/ 2457064 w 2941873"/>
              <a:gd name="connsiteY65" fmla="*/ 56508 h 2139439"/>
              <a:gd name="connsiteX66" fmla="*/ 2380909 w 2941873"/>
              <a:gd name="connsiteY66" fmla="*/ 72902 h 2139439"/>
              <a:gd name="connsiteX67" fmla="*/ 2350333 w 2941873"/>
              <a:gd name="connsiteY67" fmla="*/ 106949 h 2139439"/>
              <a:gd name="connsiteX68" fmla="*/ 2335469 w 2941873"/>
              <a:gd name="connsiteY68" fmla="*/ 103479 h 2139439"/>
              <a:gd name="connsiteX69" fmla="*/ 2306286 w 2941873"/>
              <a:gd name="connsiteY69" fmla="*/ 74296 h 2139439"/>
              <a:gd name="connsiteX70" fmla="*/ 2340333 w 2941873"/>
              <a:gd name="connsiteY70" fmla="*/ 1339 h 2139439"/>
              <a:gd name="connsiteX71" fmla="*/ 2155507 w 2941873"/>
              <a:gd name="connsiteY71" fmla="*/ 30522 h 2139439"/>
              <a:gd name="connsiteX72" fmla="*/ 2048503 w 2941873"/>
              <a:gd name="connsiteY72" fmla="*/ 74296 h 2139439"/>
              <a:gd name="connsiteX73" fmla="*/ 1844222 w 2941873"/>
              <a:gd name="connsiteY73" fmla="*/ 152118 h 2139439"/>
              <a:gd name="connsiteX74" fmla="*/ 1819903 w 2941873"/>
              <a:gd name="connsiteY74" fmla="*/ 191028 h 2139439"/>
              <a:gd name="connsiteX75" fmla="*/ 1737218 w 2941873"/>
              <a:gd name="connsiteY75" fmla="*/ 210484 h 2139439"/>
              <a:gd name="connsiteX76" fmla="*/ 1727490 w 2941873"/>
              <a:gd name="connsiteY76" fmla="*/ 273713 h 2139439"/>
              <a:gd name="connsiteX77" fmla="*/ 1654533 w 2941873"/>
              <a:gd name="connsiteY77" fmla="*/ 317488 h 2139439"/>
              <a:gd name="connsiteX78" fmla="*/ 1623002 w 2941873"/>
              <a:gd name="connsiteY78" fmla="*/ 311366 h 2139439"/>
              <a:gd name="connsiteX79" fmla="*/ 1599092 w 2941873"/>
              <a:gd name="connsiteY79" fmla="*/ 286775 h 2139439"/>
              <a:gd name="connsiteX80" fmla="*/ 1503754 w 2941873"/>
              <a:gd name="connsiteY80" fmla="*/ 249394 h 2139439"/>
              <a:gd name="connsiteX81" fmla="*/ 1542664 w 2941873"/>
              <a:gd name="connsiteY81" fmla="*/ 210484 h 2139439"/>
              <a:gd name="connsiteX82" fmla="*/ 1673988 w 2941873"/>
              <a:gd name="connsiteY82" fmla="*/ 176437 h 2139439"/>
              <a:gd name="connsiteX83" fmla="*/ 1601030 w 2941873"/>
              <a:gd name="connsiteY83" fmla="*/ 98616 h 2139439"/>
              <a:gd name="connsiteX84" fmla="*/ 1567222 w 2941873"/>
              <a:gd name="connsiteY84" fmla="*/ 65657 h 2139439"/>
              <a:gd name="connsiteX85" fmla="*/ 1445388 w 2941873"/>
              <a:gd name="connsiteY85" fmla="*/ 64569 h 2139439"/>
              <a:gd name="connsiteX86" fmla="*/ 1356308 w 2941873"/>
              <a:gd name="connsiteY86" fmla="*/ 53039 h 2139439"/>
              <a:gd name="connsiteX87" fmla="*/ 1430796 w 2941873"/>
              <a:gd name="connsiteY87" fmla="*/ 108343 h 2139439"/>
              <a:gd name="connsiteX88" fmla="*/ 1426068 w 2941873"/>
              <a:gd name="connsiteY88" fmla="*/ 176437 h 2139439"/>
              <a:gd name="connsiteX89" fmla="*/ 1391886 w 2941873"/>
              <a:gd name="connsiteY89" fmla="*/ 268850 h 2139439"/>
              <a:gd name="connsiteX90" fmla="*/ 1459979 w 2941873"/>
              <a:gd name="connsiteY90" fmla="*/ 298033 h 2139439"/>
              <a:gd name="connsiteX91" fmla="*/ 1442531 w 2941873"/>
              <a:gd name="connsiteY91" fmla="*/ 327828 h 2139439"/>
              <a:gd name="connsiteX92" fmla="*/ 1455116 w 2941873"/>
              <a:gd name="connsiteY92" fmla="*/ 356399 h 2139439"/>
              <a:gd name="connsiteX93" fmla="*/ 1374097 w 2941873"/>
              <a:gd name="connsiteY93" fmla="*/ 385717 h 2139439"/>
              <a:gd name="connsiteX94" fmla="*/ 1260562 w 2941873"/>
              <a:gd name="connsiteY94" fmla="*/ 346671 h 2139439"/>
              <a:gd name="connsiteX95" fmla="*/ 1226516 w 2941873"/>
              <a:gd name="connsiteY95" fmla="*/ 390445 h 2139439"/>
              <a:gd name="connsiteX96" fmla="*/ 1134103 w 2941873"/>
              <a:gd name="connsiteY96" fmla="*/ 443947 h 2139439"/>
              <a:gd name="connsiteX97" fmla="*/ 1047448 w 2941873"/>
              <a:gd name="connsiteY97" fmla="*/ 519203 h 2139439"/>
              <a:gd name="connsiteX98" fmla="*/ 1117901 w 2941873"/>
              <a:gd name="connsiteY98" fmla="*/ 619770 h 2139439"/>
              <a:gd name="connsiteX99" fmla="*/ 1080333 w 2941873"/>
              <a:gd name="connsiteY99" fmla="*/ 629735 h 2139439"/>
              <a:gd name="connsiteX100" fmla="*/ 1050187 w 2941873"/>
              <a:gd name="connsiteY100" fmla="*/ 629737 h 2139439"/>
              <a:gd name="connsiteX101" fmla="*/ 844197 w 2941873"/>
              <a:gd name="connsiteY101" fmla="*/ 549348 h 2139439"/>
              <a:gd name="connsiteX102" fmla="*/ 783907 w 2941873"/>
              <a:gd name="connsiteY102" fmla="*/ 569445 h 2139439"/>
              <a:gd name="connsiteX103" fmla="*/ 788931 w 2941873"/>
              <a:gd name="connsiteY103" fmla="*/ 629735 h 2139439"/>
              <a:gd name="connsiteX104" fmla="*/ 829125 w 2941873"/>
              <a:gd name="connsiteY104" fmla="*/ 679977 h 2139439"/>
              <a:gd name="connsiteX105" fmla="*/ 894439 w 2941873"/>
              <a:gd name="connsiteY105" fmla="*/ 690024 h 2139439"/>
              <a:gd name="connsiteX106" fmla="*/ 914536 w 2941873"/>
              <a:gd name="connsiteY106" fmla="*/ 710122 h 2139439"/>
              <a:gd name="connsiteX107" fmla="*/ 854245 w 2941873"/>
              <a:gd name="connsiteY107" fmla="*/ 740267 h 2139439"/>
              <a:gd name="connsiteX108" fmla="*/ 793955 w 2941873"/>
              <a:gd name="connsiteY108" fmla="*/ 730218 h 2139439"/>
              <a:gd name="connsiteX109" fmla="*/ 763810 w 2941873"/>
              <a:gd name="connsiteY109" fmla="*/ 700074 h 2139439"/>
              <a:gd name="connsiteX110" fmla="*/ 652317 w 2941873"/>
              <a:gd name="connsiteY110" fmla="*/ 590771 h 2139439"/>
              <a:gd name="connsiteX111" fmla="*/ 663327 w 2941873"/>
              <a:gd name="connsiteY111" fmla="*/ 484034 h 2139439"/>
              <a:gd name="connsiteX112" fmla="*/ 618109 w 2941873"/>
              <a:gd name="connsiteY112" fmla="*/ 443840 h 2139439"/>
              <a:gd name="connsiteX113" fmla="*/ 450387 w 2941873"/>
              <a:gd name="connsiteY113" fmla="*/ 288947 h 2139439"/>
              <a:gd name="connsiteX114" fmla="*/ 470698 w 2941873"/>
              <a:gd name="connsiteY114" fmla="*/ 551914 h 2139439"/>
              <a:gd name="connsiteX0" fmla="*/ 486921 w 2941873"/>
              <a:gd name="connsiteY0" fmla="*/ 665177 h 2137475"/>
              <a:gd name="connsiteX1" fmla="*/ 409052 w 2941873"/>
              <a:gd name="connsiteY1" fmla="*/ 801116 h 2137475"/>
              <a:gd name="connsiteX2" fmla="*/ 213443 w 2941873"/>
              <a:gd name="connsiteY2" fmla="*/ 759382 h 2137475"/>
              <a:gd name="connsiteX3" fmla="*/ 223377 w 2941873"/>
              <a:gd name="connsiteY3" fmla="*/ 933255 h 2137475"/>
              <a:gd name="connsiteX4" fmla="*/ 166098 w 2941873"/>
              <a:gd name="connsiteY4" fmla="*/ 1044988 h 2137475"/>
              <a:gd name="connsiteX5" fmla="*/ 137018 w 2941873"/>
              <a:gd name="connsiteY5" fmla="*/ 1110292 h 2137475"/>
              <a:gd name="connsiteX6" fmla="*/ 179636 w 2941873"/>
              <a:gd name="connsiteY6" fmla="*/ 1210256 h 2137475"/>
              <a:gd name="connsiteX7" fmla="*/ 215553 w 2941873"/>
              <a:gd name="connsiteY7" fmla="*/ 1262194 h 2137475"/>
              <a:gd name="connsiteX8" fmla="*/ 156610 w 2941873"/>
              <a:gd name="connsiteY8" fmla="*/ 1254677 h 2137475"/>
              <a:gd name="connsiteX9" fmla="*/ 125895 w 2941873"/>
              <a:gd name="connsiteY9" fmla="*/ 1258146 h 2137475"/>
              <a:gd name="connsiteX10" fmla="*/ 99637 w 2941873"/>
              <a:gd name="connsiteY10" fmla="*/ 1270935 h 2137475"/>
              <a:gd name="connsiteX11" fmla="*/ 45354 w 2941873"/>
              <a:gd name="connsiteY11" fmla="*/ 1290186 h 2137475"/>
              <a:gd name="connsiteX12" fmla="*/ 26170 w 2941873"/>
              <a:gd name="connsiteY12" fmla="*/ 1344538 h 2137475"/>
              <a:gd name="connsiteX13" fmla="*/ 830 w 2941873"/>
              <a:gd name="connsiteY13" fmla="*/ 1406986 h 2137475"/>
              <a:gd name="connsiteX14" fmla="*/ 59196 w 2941873"/>
              <a:gd name="connsiteY14" fmla="*/ 1504262 h 2137475"/>
              <a:gd name="connsiteX15" fmla="*/ 107835 w 2941873"/>
              <a:gd name="connsiteY15" fmla="*/ 1601539 h 2137475"/>
              <a:gd name="connsiteX16" fmla="*/ 141881 w 2941873"/>
              <a:gd name="connsiteY16" fmla="*/ 1645313 h 2137475"/>
              <a:gd name="connsiteX17" fmla="*/ 151609 w 2941873"/>
              <a:gd name="connsiteY17" fmla="*/ 1732862 h 2137475"/>
              <a:gd name="connsiteX18" fmla="*/ 200247 w 2941873"/>
              <a:gd name="connsiteY18" fmla="*/ 1732862 h 2137475"/>
              <a:gd name="connsiteX19" fmla="*/ 229430 w 2941873"/>
              <a:gd name="connsiteY19" fmla="*/ 1805820 h 2137475"/>
              <a:gd name="connsiteX20" fmla="*/ 244022 w 2941873"/>
              <a:gd name="connsiteY20" fmla="*/ 1810684 h 2137475"/>
              <a:gd name="connsiteX21" fmla="*/ 326707 w 2941873"/>
              <a:gd name="connsiteY21" fmla="*/ 1689088 h 2137475"/>
              <a:gd name="connsiteX22" fmla="*/ 419120 w 2941873"/>
              <a:gd name="connsiteY22" fmla="*/ 1664769 h 2137475"/>
              <a:gd name="connsiteX23" fmla="*/ 667175 w 2941873"/>
              <a:gd name="connsiteY23" fmla="*/ 1718271 h 2137475"/>
              <a:gd name="connsiteX24" fmla="*/ 725541 w 2941873"/>
              <a:gd name="connsiteY24" fmla="*/ 1742590 h 2137475"/>
              <a:gd name="connsiteX25" fmla="*/ 691494 w 2941873"/>
              <a:gd name="connsiteY25" fmla="*/ 1839867 h 2137475"/>
              <a:gd name="connsiteX26" fmla="*/ 774179 w 2941873"/>
              <a:gd name="connsiteY26" fmla="*/ 1893369 h 2137475"/>
              <a:gd name="connsiteX27" fmla="*/ 847137 w 2941873"/>
              <a:gd name="connsiteY27" fmla="*/ 1854458 h 2137475"/>
              <a:gd name="connsiteX28" fmla="*/ 861728 w 2941873"/>
              <a:gd name="connsiteY28" fmla="*/ 1854458 h 2137475"/>
              <a:gd name="connsiteX29" fmla="*/ 817954 w 2941873"/>
              <a:gd name="connsiteY29" fmla="*/ 1937143 h 2137475"/>
              <a:gd name="connsiteX30" fmla="*/ 837409 w 2941873"/>
              <a:gd name="connsiteY30" fmla="*/ 1995509 h 2137475"/>
              <a:gd name="connsiteX31" fmla="*/ 983324 w 2941873"/>
              <a:gd name="connsiteY31" fmla="*/ 1980918 h 2137475"/>
              <a:gd name="connsiteX32" fmla="*/ 1070873 w 2941873"/>
              <a:gd name="connsiteY32" fmla="*/ 2058739 h 2137475"/>
              <a:gd name="connsiteX33" fmla="*/ 1080601 w 2941873"/>
              <a:gd name="connsiteY33" fmla="*/ 2087922 h 2137475"/>
              <a:gd name="connsiteX34" fmla="*/ 1075737 w 2941873"/>
              <a:gd name="connsiteY34" fmla="*/ 2131696 h 2137475"/>
              <a:gd name="connsiteX35" fmla="*/ 1197333 w 2941873"/>
              <a:gd name="connsiteY35" fmla="*/ 2131696 h 2137475"/>
              <a:gd name="connsiteX36" fmla="*/ 1211924 w 2941873"/>
              <a:gd name="connsiteY36" fmla="*/ 2083058 h 2137475"/>
              <a:gd name="connsiteX37" fmla="*/ 1177877 w 2941873"/>
              <a:gd name="connsiteY37" fmla="*/ 2014964 h 2137475"/>
              <a:gd name="connsiteX38" fmla="*/ 1138967 w 2941873"/>
              <a:gd name="connsiteY38" fmla="*/ 1966326 h 2137475"/>
              <a:gd name="connsiteX39" fmla="*/ 1095192 w 2941873"/>
              <a:gd name="connsiteY39" fmla="*/ 1946871 h 2137475"/>
              <a:gd name="connsiteX40" fmla="*/ 1221652 w 2941873"/>
              <a:gd name="connsiteY40" fmla="*/ 1791228 h 2137475"/>
              <a:gd name="connsiteX41" fmla="*/ 1250835 w 2941873"/>
              <a:gd name="connsiteY41" fmla="*/ 1732862 h 2137475"/>
              <a:gd name="connsiteX42" fmla="*/ 1314064 w 2941873"/>
              <a:gd name="connsiteY42" fmla="*/ 1689088 h 2137475"/>
              <a:gd name="connsiteX43" fmla="*/ 1435660 w 2941873"/>
              <a:gd name="connsiteY43" fmla="*/ 1737726 h 2137475"/>
              <a:gd name="connsiteX44" fmla="*/ 1503754 w 2941873"/>
              <a:gd name="connsiteY44" fmla="*/ 1737726 h 2137475"/>
              <a:gd name="connsiteX45" fmla="*/ 1537801 w 2941873"/>
              <a:gd name="connsiteY45" fmla="*/ 1776637 h 2137475"/>
              <a:gd name="connsiteX46" fmla="*/ 1591303 w 2941873"/>
              <a:gd name="connsiteY46" fmla="*/ 1752318 h 2137475"/>
              <a:gd name="connsiteX47" fmla="*/ 1678852 w 2941873"/>
              <a:gd name="connsiteY47" fmla="*/ 1796092 h 2137475"/>
              <a:gd name="connsiteX48" fmla="*/ 1946362 w 2941873"/>
              <a:gd name="connsiteY48" fmla="*/ 1504262 h 2137475"/>
              <a:gd name="connsiteX49" fmla="*/ 2033911 w 2941873"/>
              <a:gd name="connsiteY49" fmla="*/ 1304845 h 2137475"/>
              <a:gd name="connsiteX50" fmla="*/ 2199281 w 2941873"/>
              <a:gd name="connsiteY50" fmla="*/ 1144339 h 2137475"/>
              <a:gd name="connsiteX51" fmla="*/ 2549477 w 2941873"/>
              <a:gd name="connsiteY51" fmla="*/ 1056790 h 2137475"/>
              <a:gd name="connsiteX52" fmla="*/ 2928856 w 2941873"/>
              <a:gd name="connsiteY52" fmla="*/ 871964 h 2137475"/>
              <a:gd name="connsiteX53" fmla="*/ 2851035 w 2941873"/>
              <a:gd name="connsiteY53" fmla="*/ 779552 h 2137475"/>
              <a:gd name="connsiteX54" fmla="*/ 2821852 w 2941873"/>
              <a:gd name="connsiteY54" fmla="*/ 701730 h 2137475"/>
              <a:gd name="connsiteX55" fmla="*/ 2739167 w 2941873"/>
              <a:gd name="connsiteY55" fmla="*/ 589862 h 2137475"/>
              <a:gd name="connsiteX56" fmla="*/ 2851035 w 2941873"/>
              <a:gd name="connsiteY56" fmla="*/ 502313 h 2137475"/>
              <a:gd name="connsiteX57" fmla="*/ 2870490 w 2941873"/>
              <a:gd name="connsiteY57" fmla="*/ 400173 h 2137475"/>
              <a:gd name="connsiteX58" fmla="*/ 2923992 w 2941873"/>
              <a:gd name="connsiteY58" fmla="*/ 302896 h 2137475"/>
              <a:gd name="connsiteX59" fmla="*/ 2768350 w 2941873"/>
              <a:gd name="connsiteY59" fmla="*/ 79160 h 2137475"/>
              <a:gd name="connsiteX60" fmla="*/ 2758622 w 2941873"/>
              <a:gd name="connsiteY60" fmla="*/ 40250 h 2137475"/>
              <a:gd name="connsiteX61" fmla="*/ 2729439 w 2941873"/>
              <a:gd name="connsiteY61" fmla="*/ 11067 h 2137475"/>
              <a:gd name="connsiteX62" fmla="*/ 2671073 w 2941873"/>
              <a:gd name="connsiteY62" fmla="*/ 11067 h 2137475"/>
              <a:gd name="connsiteX63" fmla="*/ 2575599 w 2941873"/>
              <a:gd name="connsiteY63" fmla="*/ 35658 h 2137475"/>
              <a:gd name="connsiteX64" fmla="*/ 2554341 w 2941873"/>
              <a:gd name="connsiteY64" fmla="*/ 69433 h 2137475"/>
              <a:gd name="connsiteX65" fmla="*/ 2457064 w 2941873"/>
              <a:gd name="connsiteY65" fmla="*/ 56508 h 2137475"/>
              <a:gd name="connsiteX66" fmla="*/ 2380909 w 2941873"/>
              <a:gd name="connsiteY66" fmla="*/ 72902 h 2137475"/>
              <a:gd name="connsiteX67" fmla="*/ 2350333 w 2941873"/>
              <a:gd name="connsiteY67" fmla="*/ 106949 h 2137475"/>
              <a:gd name="connsiteX68" fmla="*/ 2335469 w 2941873"/>
              <a:gd name="connsiteY68" fmla="*/ 103479 h 2137475"/>
              <a:gd name="connsiteX69" fmla="*/ 2306286 w 2941873"/>
              <a:gd name="connsiteY69" fmla="*/ 74296 h 2137475"/>
              <a:gd name="connsiteX70" fmla="*/ 2340333 w 2941873"/>
              <a:gd name="connsiteY70" fmla="*/ 1339 h 2137475"/>
              <a:gd name="connsiteX71" fmla="*/ 2155507 w 2941873"/>
              <a:gd name="connsiteY71" fmla="*/ 30522 h 2137475"/>
              <a:gd name="connsiteX72" fmla="*/ 2048503 w 2941873"/>
              <a:gd name="connsiteY72" fmla="*/ 74296 h 2137475"/>
              <a:gd name="connsiteX73" fmla="*/ 1844222 w 2941873"/>
              <a:gd name="connsiteY73" fmla="*/ 152118 h 2137475"/>
              <a:gd name="connsiteX74" fmla="*/ 1819903 w 2941873"/>
              <a:gd name="connsiteY74" fmla="*/ 191028 h 2137475"/>
              <a:gd name="connsiteX75" fmla="*/ 1737218 w 2941873"/>
              <a:gd name="connsiteY75" fmla="*/ 210484 h 2137475"/>
              <a:gd name="connsiteX76" fmla="*/ 1727490 w 2941873"/>
              <a:gd name="connsiteY76" fmla="*/ 273713 h 2137475"/>
              <a:gd name="connsiteX77" fmla="*/ 1654533 w 2941873"/>
              <a:gd name="connsiteY77" fmla="*/ 317488 h 2137475"/>
              <a:gd name="connsiteX78" fmla="*/ 1623002 w 2941873"/>
              <a:gd name="connsiteY78" fmla="*/ 311366 h 2137475"/>
              <a:gd name="connsiteX79" fmla="*/ 1599092 w 2941873"/>
              <a:gd name="connsiteY79" fmla="*/ 286775 h 2137475"/>
              <a:gd name="connsiteX80" fmla="*/ 1503754 w 2941873"/>
              <a:gd name="connsiteY80" fmla="*/ 249394 h 2137475"/>
              <a:gd name="connsiteX81" fmla="*/ 1542664 w 2941873"/>
              <a:gd name="connsiteY81" fmla="*/ 210484 h 2137475"/>
              <a:gd name="connsiteX82" fmla="*/ 1673988 w 2941873"/>
              <a:gd name="connsiteY82" fmla="*/ 176437 h 2137475"/>
              <a:gd name="connsiteX83" fmla="*/ 1601030 w 2941873"/>
              <a:gd name="connsiteY83" fmla="*/ 98616 h 2137475"/>
              <a:gd name="connsiteX84" fmla="*/ 1567222 w 2941873"/>
              <a:gd name="connsiteY84" fmla="*/ 65657 h 2137475"/>
              <a:gd name="connsiteX85" fmla="*/ 1445388 w 2941873"/>
              <a:gd name="connsiteY85" fmla="*/ 64569 h 2137475"/>
              <a:gd name="connsiteX86" fmla="*/ 1356308 w 2941873"/>
              <a:gd name="connsiteY86" fmla="*/ 53039 h 2137475"/>
              <a:gd name="connsiteX87" fmla="*/ 1430796 w 2941873"/>
              <a:gd name="connsiteY87" fmla="*/ 108343 h 2137475"/>
              <a:gd name="connsiteX88" fmla="*/ 1426068 w 2941873"/>
              <a:gd name="connsiteY88" fmla="*/ 176437 h 2137475"/>
              <a:gd name="connsiteX89" fmla="*/ 1391886 w 2941873"/>
              <a:gd name="connsiteY89" fmla="*/ 268850 h 2137475"/>
              <a:gd name="connsiteX90" fmla="*/ 1459979 w 2941873"/>
              <a:gd name="connsiteY90" fmla="*/ 298033 h 2137475"/>
              <a:gd name="connsiteX91" fmla="*/ 1442531 w 2941873"/>
              <a:gd name="connsiteY91" fmla="*/ 327828 h 2137475"/>
              <a:gd name="connsiteX92" fmla="*/ 1455116 w 2941873"/>
              <a:gd name="connsiteY92" fmla="*/ 356399 h 2137475"/>
              <a:gd name="connsiteX93" fmla="*/ 1374097 w 2941873"/>
              <a:gd name="connsiteY93" fmla="*/ 385717 h 2137475"/>
              <a:gd name="connsiteX94" fmla="*/ 1260562 w 2941873"/>
              <a:gd name="connsiteY94" fmla="*/ 346671 h 2137475"/>
              <a:gd name="connsiteX95" fmla="*/ 1226516 w 2941873"/>
              <a:gd name="connsiteY95" fmla="*/ 390445 h 2137475"/>
              <a:gd name="connsiteX96" fmla="*/ 1134103 w 2941873"/>
              <a:gd name="connsiteY96" fmla="*/ 443947 h 2137475"/>
              <a:gd name="connsiteX97" fmla="*/ 1047448 w 2941873"/>
              <a:gd name="connsiteY97" fmla="*/ 519203 h 2137475"/>
              <a:gd name="connsiteX98" fmla="*/ 1117901 w 2941873"/>
              <a:gd name="connsiteY98" fmla="*/ 619770 h 2137475"/>
              <a:gd name="connsiteX99" fmla="*/ 1080333 w 2941873"/>
              <a:gd name="connsiteY99" fmla="*/ 629735 h 2137475"/>
              <a:gd name="connsiteX100" fmla="*/ 1050187 w 2941873"/>
              <a:gd name="connsiteY100" fmla="*/ 629737 h 2137475"/>
              <a:gd name="connsiteX101" fmla="*/ 844197 w 2941873"/>
              <a:gd name="connsiteY101" fmla="*/ 549348 h 2137475"/>
              <a:gd name="connsiteX102" fmla="*/ 783907 w 2941873"/>
              <a:gd name="connsiteY102" fmla="*/ 569445 h 2137475"/>
              <a:gd name="connsiteX103" fmla="*/ 788931 w 2941873"/>
              <a:gd name="connsiteY103" fmla="*/ 629735 h 2137475"/>
              <a:gd name="connsiteX104" fmla="*/ 829125 w 2941873"/>
              <a:gd name="connsiteY104" fmla="*/ 679977 h 2137475"/>
              <a:gd name="connsiteX105" fmla="*/ 894439 w 2941873"/>
              <a:gd name="connsiteY105" fmla="*/ 690024 h 2137475"/>
              <a:gd name="connsiteX106" fmla="*/ 914536 w 2941873"/>
              <a:gd name="connsiteY106" fmla="*/ 710122 h 2137475"/>
              <a:gd name="connsiteX107" fmla="*/ 854245 w 2941873"/>
              <a:gd name="connsiteY107" fmla="*/ 740267 h 2137475"/>
              <a:gd name="connsiteX108" fmla="*/ 793955 w 2941873"/>
              <a:gd name="connsiteY108" fmla="*/ 730218 h 2137475"/>
              <a:gd name="connsiteX109" fmla="*/ 763810 w 2941873"/>
              <a:gd name="connsiteY109" fmla="*/ 700074 h 2137475"/>
              <a:gd name="connsiteX110" fmla="*/ 652317 w 2941873"/>
              <a:gd name="connsiteY110" fmla="*/ 590771 h 2137475"/>
              <a:gd name="connsiteX111" fmla="*/ 663327 w 2941873"/>
              <a:gd name="connsiteY111" fmla="*/ 484034 h 2137475"/>
              <a:gd name="connsiteX112" fmla="*/ 618109 w 2941873"/>
              <a:gd name="connsiteY112" fmla="*/ 443840 h 2137475"/>
              <a:gd name="connsiteX113" fmla="*/ 450387 w 2941873"/>
              <a:gd name="connsiteY113" fmla="*/ 288947 h 2137475"/>
              <a:gd name="connsiteX114" fmla="*/ 470698 w 2941873"/>
              <a:gd name="connsiteY114" fmla="*/ 551914 h 2137475"/>
              <a:gd name="connsiteX0" fmla="*/ 486921 w 2941873"/>
              <a:gd name="connsiteY0" fmla="*/ 665177 h 2137475"/>
              <a:gd name="connsiteX1" fmla="*/ 409052 w 2941873"/>
              <a:gd name="connsiteY1" fmla="*/ 801116 h 2137475"/>
              <a:gd name="connsiteX2" fmla="*/ 213443 w 2941873"/>
              <a:gd name="connsiteY2" fmla="*/ 759382 h 2137475"/>
              <a:gd name="connsiteX3" fmla="*/ 223377 w 2941873"/>
              <a:gd name="connsiteY3" fmla="*/ 933255 h 2137475"/>
              <a:gd name="connsiteX4" fmla="*/ 166098 w 2941873"/>
              <a:gd name="connsiteY4" fmla="*/ 1044988 h 2137475"/>
              <a:gd name="connsiteX5" fmla="*/ 137018 w 2941873"/>
              <a:gd name="connsiteY5" fmla="*/ 1110292 h 2137475"/>
              <a:gd name="connsiteX6" fmla="*/ 179636 w 2941873"/>
              <a:gd name="connsiteY6" fmla="*/ 1210256 h 2137475"/>
              <a:gd name="connsiteX7" fmla="*/ 215553 w 2941873"/>
              <a:gd name="connsiteY7" fmla="*/ 1262194 h 2137475"/>
              <a:gd name="connsiteX8" fmla="*/ 156610 w 2941873"/>
              <a:gd name="connsiteY8" fmla="*/ 1254677 h 2137475"/>
              <a:gd name="connsiteX9" fmla="*/ 125895 w 2941873"/>
              <a:gd name="connsiteY9" fmla="*/ 1258146 h 2137475"/>
              <a:gd name="connsiteX10" fmla="*/ 99637 w 2941873"/>
              <a:gd name="connsiteY10" fmla="*/ 1270935 h 2137475"/>
              <a:gd name="connsiteX11" fmla="*/ 45354 w 2941873"/>
              <a:gd name="connsiteY11" fmla="*/ 1290186 h 2137475"/>
              <a:gd name="connsiteX12" fmla="*/ 26170 w 2941873"/>
              <a:gd name="connsiteY12" fmla="*/ 1344538 h 2137475"/>
              <a:gd name="connsiteX13" fmla="*/ 830 w 2941873"/>
              <a:gd name="connsiteY13" fmla="*/ 1406986 h 2137475"/>
              <a:gd name="connsiteX14" fmla="*/ 59196 w 2941873"/>
              <a:gd name="connsiteY14" fmla="*/ 1504262 h 2137475"/>
              <a:gd name="connsiteX15" fmla="*/ 107835 w 2941873"/>
              <a:gd name="connsiteY15" fmla="*/ 1601539 h 2137475"/>
              <a:gd name="connsiteX16" fmla="*/ 141881 w 2941873"/>
              <a:gd name="connsiteY16" fmla="*/ 1645313 h 2137475"/>
              <a:gd name="connsiteX17" fmla="*/ 151609 w 2941873"/>
              <a:gd name="connsiteY17" fmla="*/ 1732862 h 2137475"/>
              <a:gd name="connsiteX18" fmla="*/ 200247 w 2941873"/>
              <a:gd name="connsiteY18" fmla="*/ 1732862 h 2137475"/>
              <a:gd name="connsiteX19" fmla="*/ 229430 w 2941873"/>
              <a:gd name="connsiteY19" fmla="*/ 1805820 h 2137475"/>
              <a:gd name="connsiteX20" fmla="*/ 244022 w 2941873"/>
              <a:gd name="connsiteY20" fmla="*/ 1810684 h 2137475"/>
              <a:gd name="connsiteX21" fmla="*/ 326707 w 2941873"/>
              <a:gd name="connsiteY21" fmla="*/ 1689088 h 2137475"/>
              <a:gd name="connsiteX22" fmla="*/ 419120 w 2941873"/>
              <a:gd name="connsiteY22" fmla="*/ 1664769 h 2137475"/>
              <a:gd name="connsiteX23" fmla="*/ 667175 w 2941873"/>
              <a:gd name="connsiteY23" fmla="*/ 1718271 h 2137475"/>
              <a:gd name="connsiteX24" fmla="*/ 725541 w 2941873"/>
              <a:gd name="connsiteY24" fmla="*/ 1742590 h 2137475"/>
              <a:gd name="connsiteX25" fmla="*/ 691494 w 2941873"/>
              <a:gd name="connsiteY25" fmla="*/ 1839867 h 2137475"/>
              <a:gd name="connsiteX26" fmla="*/ 774179 w 2941873"/>
              <a:gd name="connsiteY26" fmla="*/ 1893369 h 2137475"/>
              <a:gd name="connsiteX27" fmla="*/ 847137 w 2941873"/>
              <a:gd name="connsiteY27" fmla="*/ 1854458 h 2137475"/>
              <a:gd name="connsiteX28" fmla="*/ 817954 w 2941873"/>
              <a:gd name="connsiteY28" fmla="*/ 1937143 h 2137475"/>
              <a:gd name="connsiteX29" fmla="*/ 837409 w 2941873"/>
              <a:gd name="connsiteY29" fmla="*/ 1995509 h 2137475"/>
              <a:gd name="connsiteX30" fmla="*/ 983324 w 2941873"/>
              <a:gd name="connsiteY30" fmla="*/ 1980918 h 2137475"/>
              <a:gd name="connsiteX31" fmla="*/ 1070873 w 2941873"/>
              <a:gd name="connsiteY31" fmla="*/ 2058739 h 2137475"/>
              <a:gd name="connsiteX32" fmla="*/ 1080601 w 2941873"/>
              <a:gd name="connsiteY32" fmla="*/ 2087922 h 2137475"/>
              <a:gd name="connsiteX33" fmla="*/ 1075737 w 2941873"/>
              <a:gd name="connsiteY33" fmla="*/ 2131696 h 2137475"/>
              <a:gd name="connsiteX34" fmla="*/ 1197333 w 2941873"/>
              <a:gd name="connsiteY34" fmla="*/ 2131696 h 2137475"/>
              <a:gd name="connsiteX35" fmla="*/ 1211924 w 2941873"/>
              <a:gd name="connsiteY35" fmla="*/ 2083058 h 2137475"/>
              <a:gd name="connsiteX36" fmla="*/ 1177877 w 2941873"/>
              <a:gd name="connsiteY36" fmla="*/ 2014964 h 2137475"/>
              <a:gd name="connsiteX37" fmla="*/ 1138967 w 2941873"/>
              <a:gd name="connsiteY37" fmla="*/ 1966326 h 2137475"/>
              <a:gd name="connsiteX38" fmla="*/ 1095192 w 2941873"/>
              <a:gd name="connsiteY38" fmla="*/ 1946871 h 2137475"/>
              <a:gd name="connsiteX39" fmla="*/ 1221652 w 2941873"/>
              <a:gd name="connsiteY39" fmla="*/ 1791228 h 2137475"/>
              <a:gd name="connsiteX40" fmla="*/ 1250835 w 2941873"/>
              <a:gd name="connsiteY40" fmla="*/ 1732862 h 2137475"/>
              <a:gd name="connsiteX41" fmla="*/ 1314064 w 2941873"/>
              <a:gd name="connsiteY41" fmla="*/ 1689088 h 2137475"/>
              <a:gd name="connsiteX42" fmla="*/ 1435660 w 2941873"/>
              <a:gd name="connsiteY42" fmla="*/ 1737726 h 2137475"/>
              <a:gd name="connsiteX43" fmla="*/ 1503754 w 2941873"/>
              <a:gd name="connsiteY43" fmla="*/ 1737726 h 2137475"/>
              <a:gd name="connsiteX44" fmla="*/ 1537801 w 2941873"/>
              <a:gd name="connsiteY44" fmla="*/ 1776637 h 2137475"/>
              <a:gd name="connsiteX45" fmla="*/ 1591303 w 2941873"/>
              <a:gd name="connsiteY45" fmla="*/ 1752318 h 2137475"/>
              <a:gd name="connsiteX46" fmla="*/ 1678852 w 2941873"/>
              <a:gd name="connsiteY46" fmla="*/ 1796092 h 2137475"/>
              <a:gd name="connsiteX47" fmla="*/ 1946362 w 2941873"/>
              <a:gd name="connsiteY47" fmla="*/ 1504262 h 2137475"/>
              <a:gd name="connsiteX48" fmla="*/ 2033911 w 2941873"/>
              <a:gd name="connsiteY48" fmla="*/ 1304845 h 2137475"/>
              <a:gd name="connsiteX49" fmla="*/ 2199281 w 2941873"/>
              <a:gd name="connsiteY49" fmla="*/ 1144339 h 2137475"/>
              <a:gd name="connsiteX50" fmla="*/ 2549477 w 2941873"/>
              <a:gd name="connsiteY50" fmla="*/ 1056790 h 2137475"/>
              <a:gd name="connsiteX51" fmla="*/ 2928856 w 2941873"/>
              <a:gd name="connsiteY51" fmla="*/ 871964 h 2137475"/>
              <a:gd name="connsiteX52" fmla="*/ 2851035 w 2941873"/>
              <a:gd name="connsiteY52" fmla="*/ 779552 h 2137475"/>
              <a:gd name="connsiteX53" fmla="*/ 2821852 w 2941873"/>
              <a:gd name="connsiteY53" fmla="*/ 701730 h 2137475"/>
              <a:gd name="connsiteX54" fmla="*/ 2739167 w 2941873"/>
              <a:gd name="connsiteY54" fmla="*/ 589862 h 2137475"/>
              <a:gd name="connsiteX55" fmla="*/ 2851035 w 2941873"/>
              <a:gd name="connsiteY55" fmla="*/ 502313 h 2137475"/>
              <a:gd name="connsiteX56" fmla="*/ 2870490 w 2941873"/>
              <a:gd name="connsiteY56" fmla="*/ 400173 h 2137475"/>
              <a:gd name="connsiteX57" fmla="*/ 2923992 w 2941873"/>
              <a:gd name="connsiteY57" fmla="*/ 302896 h 2137475"/>
              <a:gd name="connsiteX58" fmla="*/ 2768350 w 2941873"/>
              <a:gd name="connsiteY58" fmla="*/ 79160 h 2137475"/>
              <a:gd name="connsiteX59" fmla="*/ 2758622 w 2941873"/>
              <a:gd name="connsiteY59" fmla="*/ 40250 h 2137475"/>
              <a:gd name="connsiteX60" fmla="*/ 2729439 w 2941873"/>
              <a:gd name="connsiteY60" fmla="*/ 11067 h 2137475"/>
              <a:gd name="connsiteX61" fmla="*/ 2671073 w 2941873"/>
              <a:gd name="connsiteY61" fmla="*/ 11067 h 2137475"/>
              <a:gd name="connsiteX62" fmla="*/ 2575599 w 2941873"/>
              <a:gd name="connsiteY62" fmla="*/ 35658 h 2137475"/>
              <a:gd name="connsiteX63" fmla="*/ 2554341 w 2941873"/>
              <a:gd name="connsiteY63" fmla="*/ 69433 h 2137475"/>
              <a:gd name="connsiteX64" fmla="*/ 2457064 w 2941873"/>
              <a:gd name="connsiteY64" fmla="*/ 56508 h 2137475"/>
              <a:gd name="connsiteX65" fmla="*/ 2380909 w 2941873"/>
              <a:gd name="connsiteY65" fmla="*/ 72902 h 2137475"/>
              <a:gd name="connsiteX66" fmla="*/ 2350333 w 2941873"/>
              <a:gd name="connsiteY66" fmla="*/ 106949 h 2137475"/>
              <a:gd name="connsiteX67" fmla="*/ 2335469 w 2941873"/>
              <a:gd name="connsiteY67" fmla="*/ 103479 h 2137475"/>
              <a:gd name="connsiteX68" fmla="*/ 2306286 w 2941873"/>
              <a:gd name="connsiteY68" fmla="*/ 74296 h 2137475"/>
              <a:gd name="connsiteX69" fmla="*/ 2340333 w 2941873"/>
              <a:gd name="connsiteY69" fmla="*/ 1339 h 2137475"/>
              <a:gd name="connsiteX70" fmla="*/ 2155507 w 2941873"/>
              <a:gd name="connsiteY70" fmla="*/ 30522 h 2137475"/>
              <a:gd name="connsiteX71" fmla="*/ 2048503 w 2941873"/>
              <a:gd name="connsiteY71" fmla="*/ 74296 h 2137475"/>
              <a:gd name="connsiteX72" fmla="*/ 1844222 w 2941873"/>
              <a:gd name="connsiteY72" fmla="*/ 152118 h 2137475"/>
              <a:gd name="connsiteX73" fmla="*/ 1819903 w 2941873"/>
              <a:gd name="connsiteY73" fmla="*/ 191028 h 2137475"/>
              <a:gd name="connsiteX74" fmla="*/ 1737218 w 2941873"/>
              <a:gd name="connsiteY74" fmla="*/ 210484 h 2137475"/>
              <a:gd name="connsiteX75" fmla="*/ 1727490 w 2941873"/>
              <a:gd name="connsiteY75" fmla="*/ 273713 h 2137475"/>
              <a:gd name="connsiteX76" fmla="*/ 1654533 w 2941873"/>
              <a:gd name="connsiteY76" fmla="*/ 317488 h 2137475"/>
              <a:gd name="connsiteX77" fmla="*/ 1623002 w 2941873"/>
              <a:gd name="connsiteY77" fmla="*/ 311366 h 2137475"/>
              <a:gd name="connsiteX78" fmla="*/ 1599092 w 2941873"/>
              <a:gd name="connsiteY78" fmla="*/ 286775 h 2137475"/>
              <a:gd name="connsiteX79" fmla="*/ 1503754 w 2941873"/>
              <a:gd name="connsiteY79" fmla="*/ 249394 h 2137475"/>
              <a:gd name="connsiteX80" fmla="*/ 1542664 w 2941873"/>
              <a:gd name="connsiteY80" fmla="*/ 210484 h 2137475"/>
              <a:gd name="connsiteX81" fmla="*/ 1673988 w 2941873"/>
              <a:gd name="connsiteY81" fmla="*/ 176437 h 2137475"/>
              <a:gd name="connsiteX82" fmla="*/ 1601030 w 2941873"/>
              <a:gd name="connsiteY82" fmla="*/ 98616 h 2137475"/>
              <a:gd name="connsiteX83" fmla="*/ 1567222 w 2941873"/>
              <a:gd name="connsiteY83" fmla="*/ 65657 h 2137475"/>
              <a:gd name="connsiteX84" fmla="*/ 1445388 w 2941873"/>
              <a:gd name="connsiteY84" fmla="*/ 64569 h 2137475"/>
              <a:gd name="connsiteX85" fmla="*/ 1356308 w 2941873"/>
              <a:gd name="connsiteY85" fmla="*/ 53039 h 2137475"/>
              <a:gd name="connsiteX86" fmla="*/ 1430796 w 2941873"/>
              <a:gd name="connsiteY86" fmla="*/ 108343 h 2137475"/>
              <a:gd name="connsiteX87" fmla="*/ 1426068 w 2941873"/>
              <a:gd name="connsiteY87" fmla="*/ 176437 h 2137475"/>
              <a:gd name="connsiteX88" fmla="*/ 1391886 w 2941873"/>
              <a:gd name="connsiteY88" fmla="*/ 268850 h 2137475"/>
              <a:gd name="connsiteX89" fmla="*/ 1459979 w 2941873"/>
              <a:gd name="connsiteY89" fmla="*/ 298033 h 2137475"/>
              <a:gd name="connsiteX90" fmla="*/ 1442531 w 2941873"/>
              <a:gd name="connsiteY90" fmla="*/ 327828 h 2137475"/>
              <a:gd name="connsiteX91" fmla="*/ 1455116 w 2941873"/>
              <a:gd name="connsiteY91" fmla="*/ 356399 h 2137475"/>
              <a:gd name="connsiteX92" fmla="*/ 1374097 w 2941873"/>
              <a:gd name="connsiteY92" fmla="*/ 385717 h 2137475"/>
              <a:gd name="connsiteX93" fmla="*/ 1260562 w 2941873"/>
              <a:gd name="connsiteY93" fmla="*/ 346671 h 2137475"/>
              <a:gd name="connsiteX94" fmla="*/ 1226516 w 2941873"/>
              <a:gd name="connsiteY94" fmla="*/ 390445 h 2137475"/>
              <a:gd name="connsiteX95" fmla="*/ 1134103 w 2941873"/>
              <a:gd name="connsiteY95" fmla="*/ 443947 h 2137475"/>
              <a:gd name="connsiteX96" fmla="*/ 1047448 w 2941873"/>
              <a:gd name="connsiteY96" fmla="*/ 519203 h 2137475"/>
              <a:gd name="connsiteX97" fmla="*/ 1117901 w 2941873"/>
              <a:gd name="connsiteY97" fmla="*/ 619770 h 2137475"/>
              <a:gd name="connsiteX98" fmla="*/ 1080333 w 2941873"/>
              <a:gd name="connsiteY98" fmla="*/ 629735 h 2137475"/>
              <a:gd name="connsiteX99" fmla="*/ 1050187 w 2941873"/>
              <a:gd name="connsiteY99" fmla="*/ 629737 h 2137475"/>
              <a:gd name="connsiteX100" fmla="*/ 844197 w 2941873"/>
              <a:gd name="connsiteY100" fmla="*/ 549348 h 2137475"/>
              <a:gd name="connsiteX101" fmla="*/ 783907 w 2941873"/>
              <a:gd name="connsiteY101" fmla="*/ 569445 h 2137475"/>
              <a:gd name="connsiteX102" fmla="*/ 788931 w 2941873"/>
              <a:gd name="connsiteY102" fmla="*/ 629735 h 2137475"/>
              <a:gd name="connsiteX103" fmla="*/ 829125 w 2941873"/>
              <a:gd name="connsiteY103" fmla="*/ 679977 h 2137475"/>
              <a:gd name="connsiteX104" fmla="*/ 894439 w 2941873"/>
              <a:gd name="connsiteY104" fmla="*/ 690024 h 2137475"/>
              <a:gd name="connsiteX105" fmla="*/ 914536 w 2941873"/>
              <a:gd name="connsiteY105" fmla="*/ 710122 h 2137475"/>
              <a:gd name="connsiteX106" fmla="*/ 854245 w 2941873"/>
              <a:gd name="connsiteY106" fmla="*/ 740267 h 2137475"/>
              <a:gd name="connsiteX107" fmla="*/ 793955 w 2941873"/>
              <a:gd name="connsiteY107" fmla="*/ 730218 h 2137475"/>
              <a:gd name="connsiteX108" fmla="*/ 763810 w 2941873"/>
              <a:gd name="connsiteY108" fmla="*/ 700074 h 2137475"/>
              <a:gd name="connsiteX109" fmla="*/ 652317 w 2941873"/>
              <a:gd name="connsiteY109" fmla="*/ 590771 h 2137475"/>
              <a:gd name="connsiteX110" fmla="*/ 663327 w 2941873"/>
              <a:gd name="connsiteY110" fmla="*/ 484034 h 2137475"/>
              <a:gd name="connsiteX111" fmla="*/ 618109 w 2941873"/>
              <a:gd name="connsiteY111" fmla="*/ 443840 h 2137475"/>
              <a:gd name="connsiteX112" fmla="*/ 450387 w 2941873"/>
              <a:gd name="connsiteY112" fmla="*/ 288947 h 2137475"/>
              <a:gd name="connsiteX113" fmla="*/ 470698 w 2941873"/>
              <a:gd name="connsiteY113" fmla="*/ 551914 h 2137475"/>
              <a:gd name="connsiteX0" fmla="*/ 486921 w 2941873"/>
              <a:gd name="connsiteY0" fmla="*/ 665177 h 2137475"/>
              <a:gd name="connsiteX1" fmla="*/ 409052 w 2941873"/>
              <a:gd name="connsiteY1" fmla="*/ 801116 h 2137475"/>
              <a:gd name="connsiteX2" fmla="*/ 213443 w 2941873"/>
              <a:gd name="connsiteY2" fmla="*/ 759382 h 2137475"/>
              <a:gd name="connsiteX3" fmla="*/ 223377 w 2941873"/>
              <a:gd name="connsiteY3" fmla="*/ 933255 h 2137475"/>
              <a:gd name="connsiteX4" fmla="*/ 166098 w 2941873"/>
              <a:gd name="connsiteY4" fmla="*/ 1044988 h 2137475"/>
              <a:gd name="connsiteX5" fmla="*/ 137018 w 2941873"/>
              <a:gd name="connsiteY5" fmla="*/ 1110292 h 2137475"/>
              <a:gd name="connsiteX6" fmla="*/ 179636 w 2941873"/>
              <a:gd name="connsiteY6" fmla="*/ 1210256 h 2137475"/>
              <a:gd name="connsiteX7" fmla="*/ 215553 w 2941873"/>
              <a:gd name="connsiteY7" fmla="*/ 1262194 h 2137475"/>
              <a:gd name="connsiteX8" fmla="*/ 156610 w 2941873"/>
              <a:gd name="connsiteY8" fmla="*/ 1254677 h 2137475"/>
              <a:gd name="connsiteX9" fmla="*/ 125895 w 2941873"/>
              <a:gd name="connsiteY9" fmla="*/ 1258146 h 2137475"/>
              <a:gd name="connsiteX10" fmla="*/ 99637 w 2941873"/>
              <a:gd name="connsiteY10" fmla="*/ 1270935 h 2137475"/>
              <a:gd name="connsiteX11" fmla="*/ 45354 w 2941873"/>
              <a:gd name="connsiteY11" fmla="*/ 1290186 h 2137475"/>
              <a:gd name="connsiteX12" fmla="*/ 26170 w 2941873"/>
              <a:gd name="connsiteY12" fmla="*/ 1344538 h 2137475"/>
              <a:gd name="connsiteX13" fmla="*/ 830 w 2941873"/>
              <a:gd name="connsiteY13" fmla="*/ 1406986 h 2137475"/>
              <a:gd name="connsiteX14" fmla="*/ 59196 w 2941873"/>
              <a:gd name="connsiteY14" fmla="*/ 1504262 h 2137475"/>
              <a:gd name="connsiteX15" fmla="*/ 107835 w 2941873"/>
              <a:gd name="connsiteY15" fmla="*/ 1601539 h 2137475"/>
              <a:gd name="connsiteX16" fmla="*/ 141881 w 2941873"/>
              <a:gd name="connsiteY16" fmla="*/ 1645313 h 2137475"/>
              <a:gd name="connsiteX17" fmla="*/ 151609 w 2941873"/>
              <a:gd name="connsiteY17" fmla="*/ 1732862 h 2137475"/>
              <a:gd name="connsiteX18" fmla="*/ 200247 w 2941873"/>
              <a:gd name="connsiteY18" fmla="*/ 1732862 h 2137475"/>
              <a:gd name="connsiteX19" fmla="*/ 229430 w 2941873"/>
              <a:gd name="connsiteY19" fmla="*/ 1805820 h 2137475"/>
              <a:gd name="connsiteX20" fmla="*/ 244022 w 2941873"/>
              <a:gd name="connsiteY20" fmla="*/ 1810684 h 2137475"/>
              <a:gd name="connsiteX21" fmla="*/ 326707 w 2941873"/>
              <a:gd name="connsiteY21" fmla="*/ 1689088 h 2137475"/>
              <a:gd name="connsiteX22" fmla="*/ 419120 w 2941873"/>
              <a:gd name="connsiteY22" fmla="*/ 1664769 h 2137475"/>
              <a:gd name="connsiteX23" fmla="*/ 667175 w 2941873"/>
              <a:gd name="connsiteY23" fmla="*/ 1718271 h 2137475"/>
              <a:gd name="connsiteX24" fmla="*/ 725541 w 2941873"/>
              <a:gd name="connsiteY24" fmla="*/ 1742590 h 2137475"/>
              <a:gd name="connsiteX25" fmla="*/ 691494 w 2941873"/>
              <a:gd name="connsiteY25" fmla="*/ 1839867 h 2137475"/>
              <a:gd name="connsiteX26" fmla="*/ 774179 w 2941873"/>
              <a:gd name="connsiteY26" fmla="*/ 1893369 h 2137475"/>
              <a:gd name="connsiteX27" fmla="*/ 817954 w 2941873"/>
              <a:gd name="connsiteY27" fmla="*/ 1937143 h 2137475"/>
              <a:gd name="connsiteX28" fmla="*/ 837409 w 2941873"/>
              <a:gd name="connsiteY28" fmla="*/ 1995509 h 2137475"/>
              <a:gd name="connsiteX29" fmla="*/ 983324 w 2941873"/>
              <a:gd name="connsiteY29" fmla="*/ 1980918 h 2137475"/>
              <a:gd name="connsiteX30" fmla="*/ 1070873 w 2941873"/>
              <a:gd name="connsiteY30" fmla="*/ 2058739 h 2137475"/>
              <a:gd name="connsiteX31" fmla="*/ 1080601 w 2941873"/>
              <a:gd name="connsiteY31" fmla="*/ 2087922 h 2137475"/>
              <a:gd name="connsiteX32" fmla="*/ 1075737 w 2941873"/>
              <a:gd name="connsiteY32" fmla="*/ 2131696 h 2137475"/>
              <a:gd name="connsiteX33" fmla="*/ 1197333 w 2941873"/>
              <a:gd name="connsiteY33" fmla="*/ 2131696 h 2137475"/>
              <a:gd name="connsiteX34" fmla="*/ 1211924 w 2941873"/>
              <a:gd name="connsiteY34" fmla="*/ 2083058 h 2137475"/>
              <a:gd name="connsiteX35" fmla="*/ 1177877 w 2941873"/>
              <a:gd name="connsiteY35" fmla="*/ 2014964 h 2137475"/>
              <a:gd name="connsiteX36" fmla="*/ 1138967 w 2941873"/>
              <a:gd name="connsiteY36" fmla="*/ 1966326 h 2137475"/>
              <a:gd name="connsiteX37" fmla="*/ 1095192 w 2941873"/>
              <a:gd name="connsiteY37" fmla="*/ 1946871 h 2137475"/>
              <a:gd name="connsiteX38" fmla="*/ 1221652 w 2941873"/>
              <a:gd name="connsiteY38" fmla="*/ 1791228 h 2137475"/>
              <a:gd name="connsiteX39" fmla="*/ 1250835 w 2941873"/>
              <a:gd name="connsiteY39" fmla="*/ 1732862 h 2137475"/>
              <a:gd name="connsiteX40" fmla="*/ 1314064 w 2941873"/>
              <a:gd name="connsiteY40" fmla="*/ 1689088 h 2137475"/>
              <a:gd name="connsiteX41" fmla="*/ 1435660 w 2941873"/>
              <a:gd name="connsiteY41" fmla="*/ 1737726 h 2137475"/>
              <a:gd name="connsiteX42" fmla="*/ 1503754 w 2941873"/>
              <a:gd name="connsiteY42" fmla="*/ 1737726 h 2137475"/>
              <a:gd name="connsiteX43" fmla="*/ 1537801 w 2941873"/>
              <a:gd name="connsiteY43" fmla="*/ 1776637 h 2137475"/>
              <a:gd name="connsiteX44" fmla="*/ 1591303 w 2941873"/>
              <a:gd name="connsiteY44" fmla="*/ 1752318 h 2137475"/>
              <a:gd name="connsiteX45" fmla="*/ 1678852 w 2941873"/>
              <a:gd name="connsiteY45" fmla="*/ 1796092 h 2137475"/>
              <a:gd name="connsiteX46" fmla="*/ 1946362 w 2941873"/>
              <a:gd name="connsiteY46" fmla="*/ 1504262 h 2137475"/>
              <a:gd name="connsiteX47" fmla="*/ 2033911 w 2941873"/>
              <a:gd name="connsiteY47" fmla="*/ 1304845 h 2137475"/>
              <a:gd name="connsiteX48" fmla="*/ 2199281 w 2941873"/>
              <a:gd name="connsiteY48" fmla="*/ 1144339 h 2137475"/>
              <a:gd name="connsiteX49" fmla="*/ 2549477 w 2941873"/>
              <a:gd name="connsiteY49" fmla="*/ 1056790 h 2137475"/>
              <a:gd name="connsiteX50" fmla="*/ 2928856 w 2941873"/>
              <a:gd name="connsiteY50" fmla="*/ 871964 h 2137475"/>
              <a:gd name="connsiteX51" fmla="*/ 2851035 w 2941873"/>
              <a:gd name="connsiteY51" fmla="*/ 779552 h 2137475"/>
              <a:gd name="connsiteX52" fmla="*/ 2821852 w 2941873"/>
              <a:gd name="connsiteY52" fmla="*/ 701730 h 2137475"/>
              <a:gd name="connsiteX53" fmla="*/ 2739167 w 2941873"/>
              <a:gd name="connsiteY53" fmla="*/ 589862 h 2137475"/>
              <a:gd name="connsiteX54" fmla="*/ 2851035 w 2941873"/>
              <a:gd name="connsiteY54" fmla="*/ 502313 h 2137475"/>
              <a:gd name="connsiteX55" fmla="*/ 2870490 w 2941873"/>
              <a:gd name="connsiteY55" fmla="*/ 400173 h 2137475"/>
              <a:gd name="connsiteX56" fmla="*/ 2923992 w 2941873"/>
              <a:gd name="connsiteY56" fmla="*/ 302896 h 2137475"/>
              <a:gd name="connsiteX57" fmla="*/ 2768350 w 2941873"/>
              <a:gd name="connsiteY57" fmla="*/ 79160 h 2137475"/>
              <a:gd name="connsiteX58" fmla="*/ 2758622 w 2941873"/>
              <a:gd name="connsiteY58" fmla="*/ 40250 h 2137475"/>
              <a:gd name="connsiteX59" fmla="*/ 2729439 w 2941873"/>
              <a:gd name="connsiteY59" fmla="*/ 11067 h 2137475"/>
              <a:gd name="connsiteX60" fmla="*/ 2671073 w 2941873"/>
              <a:gd name="connsiteY60" fmla="*/ 11067 h 2137475"/>
              <a:gd name="connsiteX61" fmla="*/ 2575599 w 2941873"/>
              <a:gd name="connsiteY61" fmla="*/ 35658 h 2137475"/>
              <a:gd name="connsiteX62" fmla="*/ 2554341 w 2941873"/>
              <a:gd name="connsiteY62" fmla="*/ 69433 h 2137475"/>
              <a:gd name="connsiteX63" fmla="*/ 2457064 w 2941873"/>
              <a:gd name="connsiteY63" fmla="*/ 56508 h 2137475"/>
              <a:gd name="connsiteX64" fmla="*/ 2380909 w 2941873"/>
              <a:gd name="connsiteY64" fmla="*/ 72902 h 2137475"/>
              <a:gd name="connsiteX65" fmla="*/ 2350333 w 2941873"/>
              <a:gd name="connsiteY65" fmla="*/ 106949 h 2137475"/>
              <a:gd name="connsiteX66" fmla="*/ 2335469 w 2941873"/>
              <a:gd name="connsiteY66" fmla="*/ 103479 h 2137475"/>
              <a:gd name="connsiteX67" fmla="*/ 2306286 w 2941873"/>
              <a:gd name="connsiteY67" fmla="*/ 74296 h 2137475"/>
              <a:gd name="connsiteX68" fmla="*/ 2340333 w 2941873"/>
              <a:gd name="connsiteY68" fmla="*/ 1339 h 2137475"/>
              <a:gd name="connsiteX69" fmla="*/ 2155507 w 2941873"/>
              <a:gd name="connsiteY69" fmla="*/ 30522 h 2137475"/>
              <a:gd name="connsiteX70" fmla="*/ 2048503 w 2941873"/>
              <a:gd name="connsiteY70" fmla="*/ 74296 h 2137475"/>
              <a:gd name="connsiteX71" fmla="*/ 1844222 w 2941873"/>
              <a:gd name="connsiteY71" fmla="*/ 152118 h 2137475"/>
              <a:gd name="connsiteX72" fmla="*/ 1819903 w 2941873"/>
              <a:gd name="connsiteY72" fmla="*/ 191028 h 2137475"/>
              <a:gd name="connsiteX73" fmla="*/ 1737218 w 2941873"/>
              <a:gd name="connsiteY73" fmla="*/ 210484 h 2137475"/>
              <a:gd name="connsiteX74" fmla="*/ 1727490 w 2941873"/>
              <a:gd name="connsiteY74" fmla="*/ 273713 h 2137475"/>
              <a:gd name="connsiteX75" fmla="*/ 1654533 w 2941873"/>
              <a:gd name="connsiteY75" fmla="*/ 317488 h 2137475"/>
              <a:gd name="connsiteX76" fmla="*/ 1623002 w 2941873"/>
              <a:gd name="connsiteY76" fmla="*/ 311366 h 2137475"/>
              <a:gd name="connsiteX77" fmla="*/ 1599092 w 2941873"/>
              <a:gd name="connsiteY77" fmla="*/ 286775 h 2137475"/>
              <a:gd name="connsiteX78" fmla="*/ 1503754 w 2941873"/>
              <a:gd name="connsiteY78" fmla="*/ 249394 h 2137475"/>
              <a:gd name="connsiteX79" fmla="*/ 1542664 w 2941873"/>
              <a:gd name="connsiteY79" fmla="*/ 210484 h 2137475"/>
              <a:gd name="connsiteX80" fmla="*/ 1673988 w 2941873"/>
              <a:gd name="connsiteY80" fmla="*/ 176437 h 2137475"/>
              <a:gd name="connsiteX81" fmla="*/ 1601030 w 2941873"/>
              <a:gd name="connsiteY81" fmla="*/ 98616 h 2137475"/>
              <a:gd name="connsiteX82" fmla="*/ 1567222 w 2941873"/>
              <a:gd name="connsiteY82" fmla="*/ 65657 h 2137475"/>
              <a:gd name="connsiteX83" fmla="*/ 1445388 w 2941873"/>
              <a:gd name="connsiteY83" fmla="*/ 64569 h 2137475"/>
              <a:gd name="connsiteX84" fmla="*/ 1356308 w 2941873"/>
              <a:gd name="connsiteY84" fmla="*/ 53039 h 2137475"/>
              <a:gd name="connsiteX85" fmla="*/ 1430796 w 2941873"/>
              <a:gd name="connsiteY85" fmla="*/ 108343 h 2137475"/>
              <a:gd name="connsiteX86" fmla="*/ 1426068 w 2941873"/>
              <a:gd name="connsiteY86" fmla="*/ 176437 h 2137475"/>
              <a:gd name="connsiteX87" fmla="*/ 1391886 w 2941873"/>
              <a:gd name="connsiteY87" fmla="*/ 268850 h 2137475"/>
              <a:gd name="connsiteX88" fmla="*/ 1459979 w 2941873"/>
              <a:gd name="connsiteY88" fmla="*/ 298033 h 2137475"/>
              <a:gd name="connsiteX89" fmla="*/ 1442531 w 2941873"/>
              <a:gd name="connsiteY89" fmla="*/ 327828 h 2137475"/>
              <a:gd name="connsiteX90" fmla="*/ 1455116 w 2941873"/>
              <a:gd name="connsiteY90" fmla="*/ 356399 h 2137475"/>
              <a:gd name="connsiteX91" fmla="*/ 1374097 w 2941873"/>
              <a:gd name="connsiteY91" fmla="*/ 385717 h 2137475"/>
              <a:gd name="connsiteX92" fmla="*/ 1260562 w 2941873"/>
              <a:gd name="connsiteY92" fmla="*/ 346671 h 2137475"/>
              <a:gd name="connsiteX93" fmla="*/ 1226516 w 2941873"/>
              <a:gd name="connsiteY93" fmla="*/ 390445 h 2137475"/>
              <a:gd name="connsiteX94" fmla="*/ 1134103 w 2941873"/>
              <a:gd name="connsiteY94" fmla="*/ 443947 h 2137475"/>
              <a:gd name="connsiteX95" fmla="*/ 1047448 w 2941873"/>
              <a:gd name="connsiteY95" fmla="*/ 519203 h 2137475"/>
              <a:gd name="connsiteX96" fmla="*/ 1117901 w 2941873"/>
              <a:gd name="connsiteY96" fmla="*/ 619770 h 2137475"/>
              <a:gd name="connsiteX97" fmla="*/ 1080333 w 2941873"/>
              <a:gd name="connsiteY97" fmla="*/ 629735 h 2137475"/>
              <a:gd name="connsiteX98" fmla="*/ 1050187 w 2941873"/>
              <a:gd name="connsiteY98" fmla="*/ 629737 h 2137475"/>
              <a:gd name="connsiteX99" fmla="*/ 844197 w 2941873"/>
              <a:gd name="connsiteY99" fmla="*/ 549348 h 2137475"/>
              <a:gd name="connsiteX100" fmla="*/ 783907 w 2941873"/>
              <a:gd name="connsiteY100" fmla="*/ 569445 h 2137475"/>
              <a:gd name="connsiteX101" fmla="*/ 788931 w 2941873"/>
              <a:gd name="connsiteY101" fmla="*/ 629735 h 2137475"/>
              <a:gd name="connsiteX102" fmla="*/ 829125 w 2941873"/>
              <a:gd name="connsiteY102" fmla="*/ 679977 h 2137475"/>
              <a:gd name="connsiteX103" fmla="*/ 894439 w 2941873"/>
              <a:gd name="connsiteY103" fmla="*/ 690024 h 2137475"/>
              <a:gd name="connsiteX104" fmla="*/ 914536 w 2941873"/>
              <a:gd name="connsiteY104" fmla="*/ 710122 h 2137475"/>
              <a:gd name="connsiteX105" fmla="*/ 854245 w 2941873"/>
              <a:gd name="connsiteY105" fmla="*/ 740267 h 2137475"/>
              <a:gd name="connsiteX106" fmla="*/ 793955 w 2941873"/>
              <a:gd name="connsiteY106" fmla="*/ 730218 h 2137475"/>
              <a:gd name="connsiteX107" fmla="*/ 763810 w 2941873"/>
              <a:gd name="connsiteY107" fmla="*/ 700074 h 2137475"/>
              <a:gd name="connsiteX108" fmla="*/ 652317 w 2941873"/>
              <a:gd name="connsiteY108" fmla="*/ 590771 h 2137475"/>
              <a:gd name="connsiteX109" fmla="*/ 663327 w 2941873"/>
              <a:gd name="connsiteY109" fmla="*/ 484034 h 2137475"/>
              <a:gd name="connsiteX110" fmla="*/ 618109 w 2941873"/>
              <a:gd name="connsiteY110" fmla="*/ 443840 h 2137475"/>
              <a:gd name="connsiteX111" fmla="*/ 450387 w 2941873"/>
              <a:gd name="connsiteY111" fmla="*/ 288947 h 2137475"/>
              <a:gd name="connsiteX112" fmla="*/ 470698 w 2941873"/>
              <a:gd name="connsiteY112" fmla="*/ 551914 h 2137475"/>
              <a:gd name="connsiteX0" fmla="*/ 486921 w 2941873"/>
              <a:gd name="connsiteY0" fmla="*/ 665177 h 2137475"/>
              <a:gd name="connsiteX1" fmla="*/ 409052 w 2941873"/>
              <a:gd name="connsiteY1" fmla="*/ 801116 h 2137475"/>
              <a:gd name="connsiteX2" fmla="*/ 213443 w 2941873"/>
              <a:gd name="connsiteY2" fmla="*/ 759382 h 2137475"/>
              <a:gd name="connsiteX3" fmla="*/ 223377 w 2941873"/>
              <a:gd name="connsiteY3" fmla="*/ 933255 h 2137475"/>
              <a:gd name="connsiteX4" fmla="*/ 166098 w 2941873"/>
              <a:gd name="connsiteY4" fmla="*/ 1044988 h 2137475"/>
              <a:gd name="connsiteX5" fmla="*/ 137018 w 2941873"/>
              <a:gd name="connsiteY5" fmla="*/ 1110292 h 2137475"/>
              <a:gd name="connsiteX6" fmla="*/ 179636 w 2941873"/>
              <a:gd name="connsiteY6" fmla="*/ 1210256 h 2137475"/>
              <a:gd name="connsiteX7" fmla="*/ 215553 w 2941873"/>
              <a:gd name="connsiteY7" fmla="*/ 1262194 h 2137475"/>
              <a:gd name="connsiteX8" fmla="*/ 156610 w 2941873"/>
              <a:gd name="connsiteY8" fmla="*/ 1254677 h 2137475"/>
              <a:gd name="connsiteX9" fmla="*/ 125895 w 2941873"/>
              <a:gd name="connsiteY9" fmla="*/ 1258146 h 2137475"/>
              <a:gd name="connsiteX10" fmla="*/ 99637 w 2941873"/>
              <a:gd name="connsiteY10" fmla="*/ 1270935 h 2137475"/>
              <a:gd name="connsiteX11" fmla="*/ 45354 w 2941873"/>
              <a:gd name="connsiteY11" fmla="*/ 1290186 h 2137475"/>
              <a:gd name="connsiteX12" fmla="*/ 26170 w 2941873"/>
              <a:gd name="connsiteY12" fmla="*/ 1344538 h 2137475"/>
              <a:gd name="connsiteX13" fmla="*/ 830 w 2941873"/>
              <a:gd name="connsiteY13" fmla="*/ 1406986 h 2137475"/>
              <a:gd name="connsiteX14" fmla="*/ 59196 w 2941873"/>
              <a:gd name="connsiteY14" fmla="*/ 1504262 h 2137475"/>
              <a:gd name="connsiteX15" fmla="*/ 107835 w 2941873"/>
              <a:gd name="connsiteY15" fmla="*/ 1601539 h 2137475"/>
              <a:gd name="connsiteX16" fmla="*/ 141881 w 2941873"/>
              <a:gd name="connsiteY16" fmla="*/ 1645313 h 2137475"/>
              <a:gd name="connsiteX17" fmla="*/ 151609 w 2941873"/>
              <a:gd name="connsiteY17" fmla="*/ 1732862 h 2137475"/>
              <a:gd name="connsiteX18" fmla="*/ 200247 w 2941873"/>
              <a:gd name="connsiteY18" fmla="*/ 1732862 h 2137475"/>
              <a:gd name="connsiteX19" fmla="*/ 229430 w 2941873"/>
              <a:gd name="connsiteY19" fmla="*/ 1805820 h 2137475"/>
              <a:gd name="connsiteX20" fmla="*/ 326707 w 2941873"/>
              <a:gd name="connsiteY20" fmla="*/ 1689088 h 2137475"/>
              <a:gd name="connsiteX21" fmla="*/ 419120 w 2941873"/>
              <a:gd name="connsiteY21" fmla="*/ 1664769 h 2137475"/>
              <a:gd name="connsiteX22" fmla="*/ 667175 w 2941873"/>
              <a:gd name="connsiteY22" fmla="*/ 1718271 h 2137475"/>
              <a:gd name="connsiteX23" fmla="*/ 725541 w 2941873"/>
              <a:gd name="connsiteY23" fmla="*/ 1742590 h 2137475"/>
              <a:gd name="connsiteX24" fmla="*/ 691494 w 2941873"/>
              <a:gd name="connsiteY24" fmla="*/ 1839867 h 2137475"/>
              <a:gd name="connsiteX25" fmla="*/ 774179 w 2941873"/>
              <a:gd name="connsiteY25" fmla="*/ 1893369 h 2137475"/>
              <a:gd name="connsiteX26" fmla="*/ 817954 w 2941873"/>
              <a:gd name="connsiteY26" fmla="*/ 1937143 h 2137475"/>
              <a:gd name="connsiteX27" fmla="*/ 837409 w 2941873"/>
              <a:gd name="connsiteY27" fmla="*/ 1995509 h 2137475"/>
              <a:gd name="connsiteX28" fmla="*/ 983324 w 2941873"/>
              <a:gd name="connsiteY28" fmla="*/ 1980918 h 2137475"/>
              <a:gd name="connsiteX29" fmla="*/ 1070873 w 2941873"/>
              <a:gd name="connsiteY29" fmla="*/ 2058739 h 2137475"/>
              <a:gd name="connsiteX30" fmla="*/ 1080601 w 2941873"/>
              <a:gd name="connsiteY30" fmla="*/ 2087922 h 2137475"/>
              <a:gd name="connsiteX31" fmla="*/ 1075737 w 2941873"/>
              <a:gd name="connsiteY31" fmla="*/ 2131696 h 2137475"/>
              <a:gd name="connsiteX32" fmla="*/ 1197333 w 2941873"/>
              <a:gd name="connsiteY32" fmla="*/ 2131696 h 2137475"/>
              <a:gd name="connsiteX33" fmla="*/ 1211924 w 2941873"/>
              <a:gd name="connsiteY33" fmla="*/ 2083058 h 2137475"/>
              <a:gd name="connsiteX34" fmla="*/ 1177877 w 2941873"/>
              <a:gd name="connsiteY34" fmla="*/ 2014964 h 2137475"/>
              <a:gd name="connsiteX35" fmla="*/ 1138967 w 2941873"/>
              <a:gd name="connsiteY35" fmla="*/ 1966326 h 2137475"/>
              <a:gd name="connsiteX36" fmla="*/ 1095192 w 2941873"/>
              <a:gd name="connsiteY36" fmla="*/ 1946871 h 2137475"/>
              <a:gd name="connsiteX37" fmla="*/ 1221652 w 2941873"/>
              <a:gd name="connsiteY37" fmla="*/ 1791228 h 2137475"/>
              <a:gd name="connsiteX38" fmla="*/ 1250835 w 2941873"/>
              <a:gd name="connsiteY38" fmla="*/ 1732862 h 2137475"/>
              <a:gd name="connsiteX39" fmla="*/ 1314064 w 2941873"/>
              <a:gd name="connsiteY39" fmla="*/ 1689088 h 2137475"/>
              <a:gd name="connsiteX40" fmla="*/ 1435660 w 2941873"/>
              <a:gd name="connsiteY40" fmla="*/ 1737726 h 2137475"/>
              <a:gd name="connsiteX41" fmla="*/ 1503754 w 2941873"/>
              <a:gd name="connsiteY41" fmla="*/ 1737726 h 2137475"/>
              <a:gd name="connsiteX42" fmla="*/ 1537801 w 2941873"/>
              <a:gd name="connsiteY42" fmla="*/ 1776637 h 2137475"/>
              <a:gd name="connsiteX43" fmla="*/ 1591303 w 2941873"/>
              <a:gd name="connsiteY43" fmla="*/ 1752318 h 2137475"/>
              <a:gd name="connsiteX44" fmla="*/ 1678852 w 2941873"/>
              <a:gd name="connsiteY44" fmla="*/ 1796092 h 2137475"/>
              <a:gd name="connsiteX45" fmla="*/ 1946362 w 2941873"/>
              <a:gd name="connsiteY45" fmla="*/ 1504262 h 2137475"/>
              <a:gd name="connsiteX46" fmla="*/ 2033911 w 2941873"/>
              <a:gd name="connsiteY46" fmla="*/ 1304845 h 2137475"/>
              <a:gd name="connsiteX47" fmla="*/ 2199281 w 2941873"/>
              <a:gd name="connsiteY47" fmla="*/ 1144339 h 2137475"/>
              <a:gd name="connsiteX48" fmla="*/ 2549477 w 2941873"/>
              <a:gd name="connsiteY48" fmla="*/ 1056790 h 2137475"/>
              <a:gd name="connsiteX49" fmla="*/ 2928856 w 2941873"/>
              <a:gd name="connsiteY49" fmla="*/ 871964 h 2137475"/>
              <a:gd name="connsiteX50" fmla="*/ 2851035 w 2941873"/>
              <a:gd name="connsiteY50" fmla="*/ 779552 h 2137475"/>
              <a:gd name="connsiteX51" fmla="*/ 2821852 w 2941873"/>
              <a:gd name="connsiteY51" fmla="*/ 701730 h 2137475"/>
              <a:gd name="connsiteX52" fmla="*/ 2739167 w 2941873"/>
              <a:gd name="connsiteY52" fmla="*/ 589862 h 2137475"/>
              <a:gd name="connsiteX53" fmla="*/ 2851035 w 2941873"/>
              <a:gd name="connsiteY53" fmla="*/ 502313 h 2137475"/>
              <a:gd name="connsiteX54" fmla="*/ 2870490 w 2941873"/>
              <a:gd name="connsiteY54" fmla="*/ 400173 h 2137475"/>
              <a:gd name="connsiteX55" fmla="*/ 2923992 w 2941873"/>
              <a:gd name="connsiteY55" fmla="*/ 302896 h 2137475"/>
              <a:gd name="connsiteX56" fmla="*/ 2768350 w 2941873"/>
              <a:gd name="connsiteY56" fmla="*/ 79160 h 2137475"/>
              <a:gd name="connsiteX57" fmla="*/ 2758622 w 2941873"/>
              <a:gd name="connsiteY57" fmla="*/ 40250 h 2137475"/>
              <a:gd name="connsiteX58" fmla="*/ 2729439 w 2941873"/>
              <a:gd name="connsiteY58" fmla="*/ 11067 h 2137475"/>
              <a:gd name="connsiteX59" fmla="*/ 2671073 w 2941873"/>
              <a:gd name="connsiteY59" fmla="*/ 11067 h 2137475"/>
              <a:gd name="connsiteX60" fmla="*/ 2575599 w 2941873"/>
              <a:gd name="connsiteY60" fmla="*/ 35658 h 2137475"/>
              <a:gd name="connsiteX61" fmla="*/ 2554341 w 2941873"/>
              <a:gd name="connsiteY61" fmla="*/ 69433 h 2137475"/>
              <a:gd name="connsiteX62" fmla="*/ 2457064 w 2941873"/>
              <a:gd name="connsiteY62" fmla="*/ 56508 h 2137475"/>
              <a:gd name="connsiteX63" fmla="*/ 2380909 w 2941873"/>
              <a:gd name="connsiteY63" fmla="*/ 72902 h 2137475"/>
              <a:gd name="connsiteX64" fmla="*/ 2350333 w 2941873"/>
              <a:gd name="connsiteY64" fmla="*/ 106949 h 2137475"/>
              <a:gd name="connsiteX65" fmla="*/ 2335469 w 2941873"/>
              <a:gd name="connsiteY65" fmla="*/ 103479 h 2137475"/>
              <a:gd name="connsiteX66" fmla="*/ 2306286 w 2941873"/>
              <a:gd name="connsiteY66" fmla="*/ 74296 h 2137475"/>
              <a:gd name="connsiteX67" fmla="*/ 2340333 w 2941873"/>
              <a:gd name="connsiteY67" fmla="*/ 1339 h 2137475"/>
              <a:gd name="connsiteX68" fmla="*/ 2155507 w 2941873"/>
              <a:gd name="connsiteY68" fmla="*/ 30522 h 2137475"/>
              <a:gd name="connsiteX69" fmla="*/ 2048503 w 2941873"/>
              <a:gd name="connsiteY69" fmla="*/ 74296 h 2137475"/>
              <a:gd name="connsiteX70" fmla="*/ 1844222 w 2941873"/>
              <a:gd name="connsiteY70" fmla="*/ 152118 h 2137475"/>
              <a:gd name="connsiteX71" fmla="*/ 1819903 w 2941873"/>
              <a:gd name="connsiteY71" fmla="*/ 191028 h 2137475"/>
              <a:gd name="connsiteX72" fmla="*/ 1737218 w 2941873"/>
              <a:gd name="connsiteY72" fmla="*/ 210484 h 2137475"/>
              <a:gd name="connsiteX73" fmla="*/ 1727490 w 2941873"/>
              <a:gd name="connsiteY73" fmla="*/ 273713 h 2137475"/>
              <a:gd name="connsiteX74" fmla="*/ 1654533 w 2941873"/>
              <a:gd name="connsiteY74" fmla="*/ 317488 h 2137475"/>
              <a:gd name="connsiteX75" fmla="*/ 1623002 w 2941873"/>
              <a:gd name="connsiteY75" fmla="*/ 311366 h 2137475"/>
              <a:gd name="connsiteX76" fmla="*/ 1599092 w 2941873"/>
              <a:gd name="connsiteY76" fmla="*/ 286775 h 2137475"/>
              <a:gd name="connsiteX77" fmla="*/ 1503754 w 2941873"/>
              <a:gd name="connsiteY77" fmla="*/ 249394 h 2137475"/>
              <a:gd name="connsiteX78" fmla="*/ 1542664 w 2941873"/>
              <a:gd name="connsiteY78" fmla="*/ 210484 h 2137475"/>
              <a:gd name="connsiteX79" fmla="*/ 1673988 w 2941873"/>
              <a:gd name="connsiteY79" fmla="*/ 176437 h 2137475"/>
              <a:gd name="connsiteX80" fmla="*/ 1601030 w 2941873"/>
              <a:gd name="connsiteY80" fmla="*/ 98616 h 2137475"/>
              <a:gd name="connsiteX81" fmla="*/ 1567222 w 2941873"/>
              <a:gd name="connsiteY81" fmla="*/ 65657 h 2137475"/>
              <a:gd name="connsiteX82" fmla="*/ 1445388 w 2941873"/>
              <a:gd name="connsiteY82" fmla="*/ 64569 h 2137475"/>
              <a:gd name="connsiteX83" fmla="*/ 1356308 w 2941873"/>
              <a:gd name="connsiteY83" fmla="*/ 53039 h 2137475"/>
              <a:gd name="connsiteX84" fmla="*/ 1430796 w 2941873"/>
              <a:gd name="connsiteY84" fmla="*/ 108343 h 2137475"/>
              <a:gd name="connsiteX85" fmla="*/ 1426068 w 2941873"/>
              <a:gd name="connsiteY85" fmla="*/ 176437 h 2137475"/>
              <a:gd name="connsiteX86" fmla="*/ 1391886 w 2941873"/>
              <a:gd name="connsiteY86" fmla="*/ 268850 h 2137475"/>
              <a:gd name="connsiteX87" fmla="*/ 1459979 w 2941873"/>
              <a:gd name="connsiteY87" fmla="*/ 298033 h 2137475"/>
              <a:gd name="connsiteX88" fmla="*/ 1442531 w 2941873"/>
              <a:gd name="connsiteY88" fmla="*/ 327828 h 2137475"/>
              <a:gd name="connsiteX89" fmla="*/ 1455116 w 2941873"/>
              <a:gd name="connsiteY89" fmla="*/ 356399 h 2137475"/>
              <a:gd name="connsiteX90" fmla="*/ 1374097 w 2941873"/>
              <a:gd name="connsiteY90" fmla="*/ 385717 h 2137475"/>
              <a:gd name="connsiteX91" fmla="*/ 1260562 w 2941873"/>
              <a:gd name="connsiteY91" fmla="*/ 346671 h 2137475"/>
              <a:gd name="connsiteX92" fmla="*/ 1226516 w 2941873"/>
              <a:gd name="connsiteY92" fmla="*/ 390445 h 2137475"/>
              <a:gd name="connsiteX93" fmla="*/ 1134103 w 2941873"/>
              <a:gd name="connsiteY93" fmla="*/ 443947 h 2137475"/>
              <a:gd name="connsiteX94" fmla="*/ 1047448 w 2941873"/>
              <a:gd name="connsiteY94" fmla="*/ 519203 h 2137475"/>
              <a:gd name="connsiteX95" fmla="*/ 1117901 w 2941873"/>
              <a:gd name="connsiteY95" fmla="*/ 619770 h 2137475"/>
              <a:gd name="connsiteX96" fmla="*/ 1080333 w 2941873"/>
              <a:gd name="connsiteY96" fmla="*/ 629735 h 2137475"/>
              <a:gd name="connsiteX97" fmla="*/ 1050187 w 2941873"/>
              <a:gd name="connsiteY97" fmla="*/ 629737 h 2137475"/>
              <a:gd name="connsiteX98" fmla="*/ 844197 w 2941873"/>
              <a:gd name="connsiteY98" fmla="*/ 549348 h 2137475"/>
              <a:gd name="connsiteX99" fmla="*/ 783907 w 2941873"/>
              <a:gd name="connsiteY99" fmla="*/ 569445 h 2137475"/>
              <a:gd name="connsiteX100" fmla="*/ 788931 w 2941873"/>
              <a:gd name="connsiteY100" fmla="*/ 629735 h 2137475"/>
              <a:gd name="connsiteX101" fmla="*/ 829125 w 2941873"/>
              <a:gd name="connsiteY101" fmla="*/ 679977 h 2137475"/>
              <a:gd name="connsiteX102" fmla="*/ 894439 w 2941873"/>
              <a:gd name="connsiteY102" fmla="*/ 690024 h 2137475"/>
              <a:gd name="connsiteX103" fmla="*/ 914536 w 2941873"/>
              <a:gd name="connsiteY103" fmla="*/ 710122 h 2137475"/>
              <a:gd name="connsiteX104" fmla="*/ 854245 w 2941873"/>
              <a:gd name="connsiteY104" fmla="*/ 740267 h 2137475"/>
              <a:gd name="connsiteX105" fmla="*/ 793955 w 2941873"/>
              <a:gd name="connsiteY105" fmla="*/ 730218 h 2137475"/>
              <a:gd name="connsiteX106" fmla="*/ 763810 w 2941873"/>
              <a:gd name="connsiteY106" fmla="*/ 700074 h 2137475"/>
              <a:gd name="connsiteX107" fmla="*/ 652317 w 2941873"/>
              <a:gd name="connsiteY107" fmla="*/ 590771 h 2137475"/>
              <a:gd name="connsiteX108" fmla="*/ 663327 w 2941873"/>
              <a:gd name="connsiteY108" fmla="*/ 484034 h 2137475"/>
              <a:gd name="connsiteX109" fmla="*/ 618109 w 2941873"/>
              <a:gd name="connsiteY109" fmla="*/ 443840 h 2137475"/>
              <a:gd name="connsiteX110" fmla="*/ 450387 w 2941873"/>
              <a:gd name="connsiteY110" fmla="*/ 288947 h 2137475"/>
              <a:gd name="connsiteX111" fmla="*/ 470698 w 2941873"/>
              <a:gd name="connsiteY111" fmla="*/ 551914 h 2137475"/>
              <a:gd name="connsiteX0" fmla="*/ 486921 w 2941873"/>
              <a:gd name="connsiteY0" fmla="*/ 665177 h 2137475"/>
              <a:gd name="connsiteX1" fmla="*/ 409052 w 2941873"/>
              <a:gd name="connsiteY1" fmla="*/ 801116 h 2137475"/>
              <a:gd name="connsiteX2" fmla="*/ 213443 w 2941873"/>
              <a:gd name="connsiteY2" fmla="*/ 759382 h 2137475"/>
              <a:gd name="connsiteX3" fmla="*/ 223377 w 2941873"/>
              <a:gd name="connsiteY3" fmla="*/ 933255 h 2137475"/>
              <a:gd name="connsiteX4" fmla="*/ 166098 w 2941873"/>
              <a:gd name="connsiteY4" fmla="*/ 1044988 h 2137475"/>
              <a:gd name="connsiteX5" fmla="*/ 137018 w 2941873"/>
              <a:gd name="connsiteY5" fmla="*/ 1110292 h 2137475"/>
              <a:gd name="connsiteX6" fmla="*/ 179636 w 2941873"/>
              <a:gd name="connsiteY6" fmla="*/ 1210256 h 2137475"/>
              <a:gd name="connsiteX7" fmla="*/ 215553 w 2941873"/>
              <a:gd name="connsiteY7" fmla="*/ 1262194 h 2137475"/>
              <a:gd name="connsiteX8" fmla="*/ 156610 w 2941873"/>
              <a:gd name="connsiteY8" fmla="*/ 1254677 h 2137475"/>
              <a:gd name="connsiteX9" fmla="*/ 125895 w 2941873"/>
              <a:gd name="connsiteY9" fmla="*/ 1258146 h 2137475"/>
              <a:gd name="connsiteX10" fmla="*/ 99637 w 2941873"/>
              <a:gd name="connsiteY10" fmla="*/ 1270935 h 2137475"/>
              <a:gd name="connsiteX11" fmla="*/ 45354 w 2941873"/>
              <a:gd name="connsiteY11" fmla="*/ 1290186 h 2137475"/>
              <a:gd name="connsiteX12" fmla="*/ 26170 w 2941873"/>
              <a:gd name="connsiteY12" fmla="*/ 1344538 h 2137475"/>
              <a:gd name="connsiteX13" fmla="*/ 830 w 2941873"/>
              <a:gd name="connsiteY13" fmla="*/ 1406986 h 2137475"/>
              <a:gd name="connsiteX14" fmla="*/ 59196 w 2941873"/>
              <a:gd name="connsiteY14" fmla="*/ 1504262 h 2137475"/>
              <a:gd name="connsiteX15" fmla="*/ 107835 w 2941873"/>
              <a:gd name="connsiteY15" fmla="*/ 1601539 h 2137475"/>
              <a:gd name="connsiteX16" fmla="*/ 141881 w 2941873"/>
              <a:gd name="connsiteY16" fmla="*/ 1645313 h 2137475"/>
              <a:gd name="connsiteX17" fmla="*/ 151609 w 2941873"/>
              <a:gd name="connsiteY17" fmla="*/ 1732862 h 2137475"/>
              <a:gd name="connsiteX18" fmla="*/ 200247 w 2941873"/>
              <a:gd name="connsiteY18" fmla="*/ 1732862 h 2137475"/>
              <a:gd name="connsiteX19" fmla="*/ 326707 w 2941873"/>
              <a:gd name="connsiteY19" fmla="*/ 1689088 h 2137475"/>
              <a:gd name="connsiteX20" fmla="*/ 419120 w 2941873"/>
              <a:gd name="connsiteY20" fmla="*/ 1664769 h 2137475"/>
              <a:gd name="connsiteX21" fmla="*/ 667175 w 2941873"/>
              <a:gd name="connsiteY21" fmla="*/ 1718271 h 2137475"/>
              <a:gd name="connsiteX22" fmla="*/ 725541 w 2941873"/>
              <a:gd name="connsiteY22" fmla="*/ 1742590 h 2137475"/>
              <a:gd name="connsiteX23" fmla="*/ 691494 w 2941873"/>
              <a:gd name="connsiteY23" fmla="*/ 1839867 h 2137475"/>
              <a:gd name="connsiteX24" fmla="*/ 774179 w 2941873"/>
              <a:gd name="connsiteY24" fmla="*/ 1893369 h 2137475"/>
              <a:gd name="connsiteX25" fmla="*/ 817954 w 2941873"/>
              <a:gd name="connsiteY25" fmla="*/ 1937143 h 2137475"/>
              <a:gd name="connsiteX26" fmla="*/ 837409 w 2941873"/>
              <a:gd name="connsiteY26" fmla="*/ 1995509 h 2137475"/>
              <a:gd name="connsiteX27" fmla="*/ 983324 w 2941873"/>
              <a:gd name="connsiteY27" fmla="*/ 1980918 h 2137475"/>
              <a:gd name="connsiteX28" fmla="*/ 1070873 w 2941873"/>
              <a:gd name="connsiteY28" fmla="*/ 2058739 h 2137475"/>
              <a:gd name="connsiteX29" fmla="*/ 1080601 w 2941873"/>
              <a:gd name="connsiteY29" fmla="*/ 2087922 h 2137475"/>
              <a:gd name="connsiteX30" fmla="*/ 1075737 w 2941873"/>
              <a:gd name="connsiteY30" fmla="*/ 2131696 h 2137475"/>
              <a:gd name="connsiteX31" fmla="*/ 1197333 w 2941873"/>
              <a:gd name="connsiteY31" fmla="*/ 2131696 h 2137475"/>
              <a:gd name="connsiteX32" fmla="*/ 1211924 w 2941873"/>
              <a:gd name="connsiteY32" fmla="*/ 2083058 h 2137475"/>
              <a:gd name="connsiteX33" fmla="*/ 1177877 w 2941873"/>
              <a:gd name="connsiteY33" fmla="*/ 2014964 h 2137475"/>
              <a:gd name="connsiteX34" fmla="*/ 1138967 w 2941873"/>
              <a:gd name="connsiteY34" fmla="*/ 1966326 h 2137475"/>
              <a:gd name="connsiteX35" fmla="*/ 1095192 w 2941873"/>
              <a:gd name="connsiteY35" fmla="*/ 1946871 h 2137475"/>
              <a:gd name="connsiteX36" fmla="*/ 1221652 w 2941873"/>
              <a:gd name="connsiteY36" fmla="*/ 1791228 h 2137475"/>
              <a:gd name="connsiteX37" fmla="*/ 1250835 w 2941873"/>
              <a:gd name="connsiteY37" fmla="*/ 1732862 h 2137475"/>
              <a:gd name="connsiteX38" fmla="*/ 1314064 w 2941873"/>
              <a:gd name="connsiteY38" fmla="*/ 1689088 h 2137475"/>
              <a:gd name="connsiteX39" fmla="*/ 1435660 w 2941873"/>
              <a:gd name="connsiteY39" fmla="*/ 1737726 h 2137475"/>
              <a:gd name="connsiteX40" fmla="*/ 1503754 w 2941873"/>
              <a:gd name="connsiteY40" fmla="*/ 1737726 h 2137475"/>
              <a:gd name="connsiteX41" fmla="*/ 1537801 w 2941873"/>
              <a:gd name="connsiteY41" fmla="*/ 1776637 h 2137475"/>
              <a:gd name="connsiteX42" fmla="*/ 1591303 w 2941873"/>
              <a:gd name="connsiteY42" fmla="*/ 1752318 h 2137475"/>
              <a:gd name="connsiteX43" fmla="*/ 1678852 w 2941873"/>
              <a:gd name="connsiteY43" fmla="*/ 1796092 h 2137475"/>
              <a:gd name="connsiteX44" fmla="*/ 1946362 w 2941873"/>
              <a:gd name="connsiteY44" fmla="*/ 1504262 h 2137475"/>
              <a:gd name="connsiteX45" fmla="*/ 2033911 w 2941873"/>
              <a:gd name="connsiteY45" fmla="*/ 1304845 h 2137475"/>
              <a:gd name="connsiteX46" fmla="*/ 2199281 w 2941873"/>
              <a:gd name="connsiteY46" fmla="*/ 1144339 h 2137475"/>
              <a:gd name="connsiteX47" fmla="*/ 2549477 w 2941873"/>
              <a:gd name="connsiteY47" fmla="*/ 1056790 h 2137475"/>
              <a:gd name="connsiteX48" fmla="*/ 2928856 w 2941873"/>
              <a:gd name="connsiteY48" fmla="*/ 871964 h 2137475"/>
              <a:gd name="connsiteX49" fmla="*/ 2851035 w 2941873"/>
              <a:gd name="connsiteY49" fmla="*/ 779552 h 2137475"/>
              <a:gd name="connsiteX50" fmla="*/ 2821852 w 2941873"/>
              <a:gd name="connsiteY50" fmla="*/ 701730 h 2137475"/>
              <a:gd name="connsiteX51" fmla="*/ 2739167 w 2941873"/>
              <a:gd name="connsiteY51" fmla="*/ 589862 h 2137475"/>
              <a:gd name="connsiteX52" fmla="*/ 2851035 w 2941873"/>
              <a:gd name="connsiteY52" fmla="*/ 502313 h 2137475"/>
              <a:gd name="connsiteX53" fmla="*/ 2870490 w 2941873"/>
              <a:gd name="connsiteY53" fmla="*/ 400173 h 2137475"/>
              <a:gd name="connsiteX54" fmla="*/ 2923992 w 2941873"/>
              <a:gd name="connsiteY54" fmla="*/ 302896 h 2137475"/>
              <a:gd name="connsiteX55" fmla="*/ 2768350 w 2941873"/>
              <a:gd name="connsiteY55" fmla="*/ 79160 h 2137475"/>
              <a:gd name="connsiteX56" fmla="*/ 2758622 w 2941873"/>
              <a:gd name="connsiteY56" fmla="*/ 40250 h 2137475"/>
              <a:gd name="connsiteX57" fmla="*/ 2729439 w 2941873"/>
              <a:gd name="connsiteY57" fmla="*/ 11067 h 2137475"/>
              <a:gd name="connsiteX58" fmla="*/ 2671073 w 2941873"/>
              <a:gd name="connsiteY58" fmla="*/ 11067 h 2137475"/>
              <a:gd name="connsiteX59" fmla="*/ 2575599 w 2941873"/>
              <a:gd name="connsiteY59" fmla="*/ 35658 h 2137475"/>
              <a:gd name="connsiteX60" fmla="*/ 2554341 w 2941873"/>
              <a:gd name="connsiteY60" fmla="*/ 69433 h 2137475"/>
              <a:gd name="connsiteX61" fmla="*/ 2457064 w 2941873"/>
              <a:gd name="connsiteY61" fmla="*/ 56508 h 2137475"/>
              <a:gd name="connsiteX62" fmla="*/ 2380909 w 2941873"/>
              <a:gd name="connsiteY62" fmla="*/ 72902 h 2137475"/>
              <a:gd name="connsiteX63" fmla="*/ 2350333 w 2941873"/>
              <a:gd name="connsiteY63" fmla="*/ 106949 h 2137475"/>
              <a:gd name="connsiteX64" fmla="*/ 2335469 w 2941873"/>
              <a:gd name="connsiteY64" fmla="*/ 103479 h 2137475"/>
              <a:gd name="connsiteX65" fmla="*/ 2306286 w 2941873"/>
              <a:gd name="connsiteY65" fmla="*/ 74296 h 2137475"/>
              <a:gd name="connsiteX66" fmla="*/ 2340333 w 2941873"/>
              <a:gd name="connsiteY66" fmla="*/ 1339 h 2137475"/>
              <a:gd name="connsiteX67" fmla="*/ 2155507 w 2941873"/>
              <a:gd name="connsiteY67" fmla="*/ 30522 h 2137475"/>
              <a:gd name="connsiteX68" fmla="*/ 2048503 w 2941873"/>
              <a:gd name="connsiteY68" fmla="*/ 74296 h 2137475"/>
              <a:gd name="connsiteX69" fmla="*/ 1844222 w 2941873"/>
              <a:gd name="connsiteY69" fmla="*/ 152118 h 2137475"/>
              <a:gd name="connsiteX70" fmla="*/ 1819903 w 2941873"/>
              <a:gd name="connsiteY70" fmla="*/ 191028 h 2137475"/>
              <a:gd name="connsiteX71" fmla="*/ 1737218 w 2941873"/>
              <a:gd name="connsiteY71" fmla="*/ 210484 h 2137475"/>
              <a:gd name="connsiteX72" fmla="*/ 1727490 w 2941873"/>
              <a:gd name="connsiteY72" fmla="*/ 273713 h 2137475"/>
              <a:gd name="connsiteX73" fmla="*/ 1654533 w 2941873"/>
              <a:gd name="connsiteY73" fmla="*/ 317488 h 2137475"/>
              <a:gd name="connsiteX74" fmla="*/ 1623002 w 2941873"/>
              <a:gd name="connsiteY74" fmla="*/ 311366 h 2137475"/>
              <a:gd name="connsiteX75" fmla="*/ 1599092 w 2941873"/>
              <a:gd name="connsiteY75" fmla="*/ 286775 h 2137475"/>
              <a:gd name="connsiteX76" fmla="*/ 1503754 w 2941873"/>
              <a:gd name="connsiteY76" fmla="*/ 249394 h 2137475"/>
              <a:gd name="connsiteX77" fmla="*/ 1542664 w 2941873"/>
              <a:gd name="connsiteY77" fmla="*/ 210484 h 2137475"/>
              <a:gd name="connsiteX78" fmla="*/ 1673988 w 2941873"/>
              <a:gd name="connsiteY78" fmla="*/ 176437 h 2137475"/>
              <a:gd name="connsiteX79" fmla="*/ 1601030 w 2941873"/>
              <a:gd name="connsiteY79" fmla="*/ 98616 h 2137475"/>
              <a:gd name="connsiteX80" fmla="*/ 1567222 w 2941873"/>
              <a:gd name="connsiteY80" fmla="*/ 65657 h 2137475"/>
              <a:gd name="connsiteX81" fmla="*/ 1445388 w 2941873"/>
              <a:gd name="connsiteY81" fmla="*/ 64569 h 2137475"/>
              <a:gd name="connsiteX82" fmla="*/ 1356308 w 2941873"/>
              <a:gd name="connsiteY82" fmla="*/ 53039 h 2137475"/>
              <a:gd name="connsiteX83" fmla="*/ 1430796 w 2941873"/>
              <a:gd name="connsiteY83" fmla="*/ 108343 h 2137475"/>
              <a:gd name="connsiteX84" fmla="*/ 1426068 w 2941873"/>
              <a:gd name="connsiteY84" fmla="*/ 176437 h 2137475"/>
              <a:gd name="connsiteX85" fmla="*/ 1391886 w 2941873"/>
              <a:gd name="connsiteY85" fmla="*/ 268850 h 2137475"/>
              <a:gd name="connsiteX86" fmla="*/ 1459979 w 2941873"/>
              <a:gd name="connsiteY86" fmla="*/ 298033 h 2137475"/>
              <a:gd name="connsiteX87" fmla="*/ 1442531 w 2941873"/>
              <a:gd name="connsiteY87" fmla="*/ 327828 h 2137475"/>
              <a:gd name="connsiteX88" fmla="*/ 1455116 w 2941873"/>
              <a:gd name="connsiteY88" fmla="*/ 356399 h 2137475"/>
              <a:gd name="connsiteX89" fmla="*/ 1374097 w 2941873"/>
              <a:gd name="connsiteY89" fmla="*/ 385717 h 2137475"/>
              <a:gd name="connsiteX90" fmla="*/ 1260562 w 2941873"/>
              <a:gd name="connsiteY90" fmla="*/ 346671 h 2137475"/>
              <a:gd name="connsiteX91" fmla="*/ 1226516 w 2941873"/>
              <a:gd name="connsiteY91" fmla="*/ 390445 h 2137475"/>
              <a:gd name="connsiteX92" fmla="*/ 1134103 w 2941873"/>
              <a:gd name="connsiteY92" fmla="*/ 443947 h 2137475"/>
              <a:gd name="connsiteX93" fmla="*/ 1047448 w 2941873"/>
              <a:gd name="connsiteY93" fmla="*/ 519203 h 2137475"/>
              <a:gd name="connsiteX94" fmla="*/ 1117901 w 2941873"/>
              <a:gd name="connsiteY94" fmla="*/ 619770 h 2137475"/>
              <a:gd name="connsiteX95" fmla="*/ 1080333 w 2941873"/>
              <a:gd name="connsiteY95" fmla="*/ 629735 h 2137475"/>
              <a:gd name="connsiteX96" fmla="*/ 1050187 w 2941873"/>
              <a:gd name="connsiteY96" fmla="*/ 629737 h 2137475"/>
              <a:gd name="connsiteX97" fmla="*/ 844197 w 2941873"/>
              <a:gd name="connsiteY97" fmla="*/ 549348 h 2137475"/>
              <a:gd name="connsiteX98" fmla="*/ 783907 w 2941873"/>
              <a:gd name="connsiteY98" fmla="*/ 569445 h 2137475"/>
              <a:gd name="connsiteX99" fmla="*/ 788931 w 2941873"/>
              <a:gd name="connsiteY99" fmla="*/ 629735 h 2137475"/>
              <a:gd name="connsiteX100" fmla="*/ 829125 w 2941873"/>
              <a:gd name="connsiteY100" fmla="*/ 679977 h 2137475"/>
              <a:gd name="connsiteX101" fmla="*/ 894439 w 2941873"/>
              <a:gd name="connsiteY101" fmla="*/ 690024 h 2137475"/>
              <a:gd name="connsiteX102" fmla="*/ 914536 w 2941873"/>
              <a:gd name="connsiteY102" fmla="*/ 710122 h 2137475"/>
              <a:gd name="connsiteX103" fmla="*/ 854245 w 2941873"/>
              <a:gd name="connsiteY103" fmla="*/ 740267 h 2137475"/>
              <a:gd name="connsiteX104" fmla="*/ 793955 w 2941873"/>
              <a:gd name="connsiteY104" fmla="*/ 730218 h 2137475"/>
              <a:gd name="connsiteX105" fmla="*/ 763810 w 2941873"/>
              <a:gd name="connsiteY105" fmla="*/ 700074 h 2137475"/>
              <a:gd name="connsiteX106" fmla="*/ 652317 w 2941873"/>
              <a:gd name="connsiteY106" fmla="*/ 590771 h 2137475"/>
              <a:gd name="connsiteX107" fmla="*/ 663327 w 2941873"/>
              <a:gd name="connsiteY107" fmla="*/ 484034 h 2137475"/>
              <a:gd name="connsiteX108" fmla="*/ 618109 w 2941873"/>
              <a:gd name="connsiteY108" fmla="*/ 443840 h 2137475"/>
              <a:gd name="connsiteX109" fmla="*/ 450387 w 2941873"/>
              <a:gd name="connsiteY109" fmla="*/ 288947 h 2137475"/>
              <a:gd name="connsiteX110" fmla="*/ 470698 w 2941873"/>
              <a:gd name="connsiteY110" fmla="*/ 551914 h 213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2941873" h="2137475">
                <a:moveTo>
                  <a:pt x="486921" y="665177"/>
                </a:moveTo>
                <a:cubicBezTo>
                  <a:pt x="460575" y="699224"/>
                  <a:pt x="454632" y="785415"/>
                  <a:pt x="409052" y="801116"/>
                </a:cubicBezTo>
                <a:cubicBezTo>
                  <a:pt x="363472" y="816817"/>
                  <a:pt x="244389" y="737359"/>
                  <a:pt x="213443" y="759382"/>
                </a:cubicBezTo>
                <a:cubicBezTo>
                  <a:pt x="182497" y="781405"/>
                  <a:pt x="231268" y="885654"/>
                  <a:pt x="223377" y="933255"/>
                </a:cubicBezTo>
                <a:cubicBezTo>
                  <a:pt x="215486" y="980856"/>
                  <a:pt x="180491" y="1015482"/>
                  <a:pt x="166098" y="1044988"/>
                </a:cubicBezTo>
                <a:cubicBezTo>
                  <a:pt x="151705" y="1074494"/>
                  <a:pt x="134762" y="1082747"/>
                  <a:pt x="137018" y="1110292"/>
                </a:cubicBezTo>
                <a:cubicBezTo>
                  <a:pt x="139274" y="1137837"/>
                  <a:pt x="160153" y="1190268"/>
                  <a:pt x="179636" y="1210256"/>
                </a:cubicBezTo>
                <a:cubicBezTo>
                  <a:pt x="199119" y="1230244"/>
                  <a:pt x="219391" y="1254791"/>
                  <a:pt x="215553" y="1262194"/>
                </a:cubicBezTo>
                <a:cubicBezTo>
                  <a:pt x="211715" y="1269598"/>
                  <a:pt x="171553" y="1255352"/>
                  <a:pt x="156610" y="1254677"/>
                </a:cubicBezTo>
                <a:cubicBezTo>
                  <a:pt x="141667" y="1254002"/>
                  <a:pt x="135391" y="1255436"/>
                  <a:pt x="125895" y="1258146"/>
                </a:cubicBezTo>
                <a:cubicBezTo>
                  <a:pt x="116400" y="1260856"/>
                  <a:pt x="113060" y="1265595"/>
                  <a:pt x="99637" y="1270935"/>
                </a:cubicBezTo>
                <a:cubicBezTo>
                  <a:pt x="86214" y="1276275"/>
                  <a:pt x="57598" y="1277919"/>
                  <a:pt x="45354" y="1290186"/>
                </a:cubicBezTo>
                <a:cubicBezTo>
                  <a:pt x="33110" y="1302453"/>
                  <a:pt x="33591" y="1325071"/>
                  <a:pt x="26170" y="1344538"/>
                </a:cubicBezTo>
                <a:cubicBezTo>
                  <a:pt x="18749" y="1364005"/>
                  <a:pt x="-4674" y="1380365"/>
                  <a:pt x="830" y="1406986"/>
                </a:cubicBezTo>
                <a:cubicBezTo>
                  <a:pt x="6334" y="1433607"/>
                  <a:pt x="41362" y="1471837"/>
                  <a:pt x="59196" y="1504262"/>
                </a:cubicBezTo>
                <a:cubicBezTo>
                  <a:pt x="77030" y="1536688"/>
                  <a:pt x="94054" y="1578031"/>
                  <a:pt x="107835" y="1601539"/>
                </a:cubicBezTo>
                <a:cubicBezTo>
                  <a:pt x="121616" y="1625048"/>
                  <a:pt x="134585" y="1623426"/>
                  <a:pt x="141881" y="1645313"/>
                </a:cubicBezTo>
                <a:cubicBezTo>
                  <a:pt x="149177" y="1667200"/>
                  <a:pt x="141881" y="1718271"/>
                  <a:pt x="151609" y="1732862"/>
                </a:cubicBezTo>
                <a:cubicBezTo>
                  <a:pt x="161337" y="1747453"/>
                  <a:pt x="171064" y="1740158"/>
                  <a:pt x="200247" y="1732862"/>
                </a:cubicBezTo>
                <a:cubicBezTo>
                  <a:pt x="229430" y="1725566"/>
                  <a:pt x="290228" y="1700437"/>
                  <a:pt x="326707" y="1689088"/>
                </a:cubicBezTo>
                <a:cubicBezTo>
                  <a:pt x="363186" y="1677739"/>
                  <a:pt x="362375" y="1659905"/>
                  <a:pt x="419120" y="1664769"/>
                </a:cubicBezTo>
                <a:cubicBezTo>
                  <a:pt x="475865" y="1669633"/>
                  <a:pt x="616105" y="1705301"/>
                  <a:pt x="667175" y="1718271"/>
                </a:cubicBezTo>
                <a:cubicBezTo>
                  <a:pt x="718245" y="1731241"/>
                  <a:pt x="721488" y="1722324"/>
                  <a:pt x="725541" y="1742590"/>
                </a:cubicBezTo>
                <a:cubicBezTo>
                  <a:pt x="729594" y="1762856"/>
                  <a:pt x="683388" y="1814737"/>
                  <a:pt x="691494" y="1839867"/>
                </a:cubicBezTo>
                <a:cubicBezTo>
                  <a:pt x="699600" y="1864997"/>
                  <a:pt x="753102" y="1877156"/>
                  <a:pt x="774179" y="1893369"/>
                </a:cubicBezTo>
                <a:cubicBezTo>
                  <a:pt x="795256" y="1909582"/>
                  <a:pt x="807416" y="1920120"/>
                  <a:pt x="817954" y="1937143"/>
                </a:cubicBezTo>
                <a:cubicBezTo>
                  <a:pt x="828492" y="1954166"/>
                  <a:pt x="809847" y="1988213"/>
                  <a:pt x="837409" y="1995509"/>
                </a:cubicBezTo>
                <a:cubicBezTo>
                  <a:pt x="864971" y="2002805"/>
                  <a:pt x="944413" y="1970380"/>
                  <a:pt x="983324" y="1980918"/>
                </a:cubicBezTo>
                <a:cubicBezTo>
                  <a:pt x="1022235" y="1991456"/>
                  <a:pt x="1054660" y="2040905"/>
                  <a:pt x="1070873" y="2058739"/>
                </a:cubicBezTo>
                <a:cubicBezTo>
                  <a:pt x="1087086" y="2076573"/>
                  <a:pt x="1079790" y="2075763"/>
                  <a:pt x="1080601" y="2087922"/>
                </a:cubicBezTo>
                <a:cubicBezTo>
                  <a:pt x="1081412" y="2100081"/>
                  <a:pt x="1056282" y="2124400"/>
                  <a:pt x="1075737" y="2131696"/>
                </a:cubicBezTo>
                <a:cubicBezTo>
                  <a:pt x="1095192" y="2138992"/>
                  <a:pt x="1174635" y="2139802"/>
                  <a:pt x="1197333" y="2131696"/>
                </a:cubicBezTo>
                <a:cubicBezTo>
                  <a:pt x="1220031" y="2123590"/>
                  <a:pt x="1215167" y="2102513"/>
                  <a:pt x="1211924" y="2083058"/>
                </a:cubicBezTo>
                <a:cubicBezTo>
                  <a:pt x="1208681" y="2063603"/>
                  <a:pt x="1190036" y="2034419"/>
                  <a:pt x="1177877" y="2014964"/>
                </a:cubicBezTo>
                <a:cubicBezTo>
                  <a:pt x="1165718" y="1995509"/>
                  <a:pt x="1152748" y="1977675"/>
                  <a:pt x="1138967" y="1966326"/>
                </a:cubicBezTo>
                <a:cubicBezTo>
                  <a:pt x="1125186" y="1954977"/>
                  <a:pt x="1081411" y="1976054"/>
                  <a:pt x="1095192" y="1946871"/>
                </a:cubicBezTo>
                <a:cubicBezTo>
                  <a:pt x="1108973" y="1917688"/>
                  <a:pt x="1195712" y="1826896"/>
                  <a:pt x="1221652" y="1791228"/>
                </a:cubicBezTo>
                <a:cubicBezTo>
                  <a:pt x="1247592" y="1755560"/>
                  <a:pt x="1235433" y="1749885"/>
                  <a:pt x="1250835" y="1732862"/>
                </a:cubicBezTo>
                <a:cubicBezTo>
                  <a:pt x="1266237" y="1715839"/>
                  <a:pt x="1283260" y="1688277"/>
                  <a:pt x="1314064" y="1689088"/>
                </a:cubicBezTo>
                <a:cubicBezTo>
                  <a:pt x="1344868" y="1689899"/>
                  <a:pt x="1404045" y="1729620"/>
                  <a:pt x="1435660" y="1737726"/>
                </a:cubicBezTo>
                <a:cubicBezTo>
                  <a:pt x="1467275" y="1745832"/>
                  <a:pt x="1486731" y="1731241"/>
                  <a:pt x="1503754" y="1737726"/>
                </a:cubicBezTo>
                <a:cubicBezTo>
                  <a:pt x="1520777" y="1744211"/>
                  <a:pt x="1523210" y="1774205"/>
                  <a:pt x="1537801" y="1776637"/>
                </a:cubicBezTo>
                <a:cubicBezTo>
                  <a:pt x="1552392" y="1779069"/>
                  <a:pt x="1567795" y="1749076"/>
                  <a:pt x="1591303" y="1752318"/>
                </a:cubicBezTo>
                <a:cubicBezTo>
                  <a:pt x="1614812" y="1755561"/>
                  <a:pt x="1619676" y="1837435"/>
                  <a:pt x="1678852" y="1796092"/>
                </a:cubicBezTo>
                <a:cubicBezTo>
                  <a:pt x="1738029" y="1754749"/>
                  <a:pt x="1887186" y="1586136"/>
                  <a:pt x="1946362" y="1504262"/>
                </a:cubicBezTo>
                <a:cubicBezTo>
                  <a:pt x="2005538" y="1422388"/>
                  <a:pt x="1991758" y="1364832"/>
                  <a:pt x="2033911" y="1304845"/>
                </a:cubicBezTo>
                <a:cubicBezTo>
                  <a:pt x="2076064" y="1244858"/>
                  <a:pt x="2113353" y="1185681"/>
                  <a:pt x="2199281" y="1144339"/>
                </a:cubicBezTo>
                <a:cubicBezTo>
                  <a:pt x="2285209" y="1102997"/>
                  <a:pt x="2427881" y="1102186"/>
                  <a:pt x="2549477" y="1056790"/>
                </a:cubicBezTo>
                <a:cubicBezTo>
                  <a:pt x="2671073" y="1011394"/>
                  <a:pt x="2878596" y="918170"/>
                  <a:pt x="2928856" y="871964"/>
                </a:cubicBezTo>
                <a:cubicBezTo>
                  <a:pt x="2979116" y="825758"/>
                  <a:pt x="2868869" y="807924"/>
                  <a:pt x="2851035" y="779552"/>
                </a:cubicBezTo>
                <a:cubicBezTo>
                  <a:pt x="2833201" y="751180"/>
                  <a:pt x="2840497" y="733345"/>
                  <a:pt x="2821852" y="701730"/>
                </a:cubicBezTo>
                <a:cubicBezTo>
                  <a:pt x="2803207" y="670115"/>
                  <a:pt x="2734303" y="623098"/>
                  <a:pt x="2739167" y="589862"/>
                </a:cubicBezTo>
                <a:cubicBezTo>
                  <a:pt x="2744031" y="556626"/>
                  <a:pt x="2829148" y="533928"/>
                  <a:pt x="2851035" y="502313"/>
                </a:cubicBezTo>
                <a:cubicBezTo>
                  <a:pt x="2872922" y="470698"/>
                  <a:pt x="2858331" y="433409"/>
                  <a:pt x="2870490" y="400173"/>
                </a:cubicBezTo>
                <a:cubicBezTo>
                  <a:pt x="2882649" y="366937"/>
                  <a:pt x="2941015" y="356398"/>
                  <a:pt x="2923992" y="302896"/>
                </a:cubicBezTo>
                <a:cubicBezTo>
                  <a:pt x="2906969" y="249394"/>
                  <a:pt x="2795912" y="122934"/>
                  <a:pt x="2768350" y="79160"/>
                </a:cubicBezTo>
                <a:cubicBezTo>
                  <a:pt x="2740788" y="35386"/>
                  <a:pt x="2765107" y="51599"/>
                  <a:pt x="2758622" y="40250"/>
                </a:cubicBezTo>
                <a:cubicBezTo>
                  <a:pt x="2752137" y="28901"/>
                  <a:pt x="2744031" y="15931"/>
                  <a:pt x="2729439" y="11067"/>
                </a:cubicBezTo>
                <a:cubicBezTo>
                  <a:pt x="2714847" y="6203"/>
                  <a:pt x="2696713" y="6969"/>
                  <a:pt x="2671073" y="11067"/>
                </a:cubicBezTo>
                <a:cubicBezTo>
                  <a:pt x="2645433" y="15165"/>
                  <a:pt x="2595054" y="25930"/>
                  <a:pt x="2575599" y="35658"/>
                </a:cubicBezTo>
                <a:cubicBezTo>
                  <a:pt x="2556144" y="45386"/>
                  <a:pt x="2574097" y="65958"/>
                  <a:pt x="2554341" y="69433"/>
                </a:cubicBezTo>
                <a:cubicBezTo>
                  <a:pt x="2534585" y="72908"/>
                  <a:pt x="2485969" y="55930"/>
                  <a:pt x="2457064" y="56508"/>
                </a:cubicBezTo>
                <a:cubicBezTo>
                  <a:pt x="2428159" y="57086"/>
                  <a:pt x="2398698" y="64495"/>
                  <a:pt x="2380909" y="72902"/>
                </a:cubicBezTo>
                <a:cubicBezTo>
                  <a:pt x="2363121" y="81309"/>
                  <a:pt x="2357906" y="101853"/>
                  <a:pt x="2350333" y="106949"/>
                </a:cubicBezTo>
                <a:cubicBezTo>
                  <a:pt x="2342760" y="112045"/>
                  <a:pt x="2342810" y="108921"/>
                  <a:pt x="2335469" y="103479"/>
                </a:cubicBezTo>
                <a:cubicBezTo>
                  <a:pt x="2328128" y="98037"/>
                  <a:pt x="2305475" y="91319"/>
                  <a:pt x="2306286" y="74296"/>
                </a:cubicBezTo>
                <a:cubicBezTo>
                  <a:pt x="2307097" y="57273"/>
                  <a:pt x="2365463" y="8635"/>
                  <a:pt x="2340333" y="1339"/>
                </a:cubicBezTo>
                <a:cubicBezTo>
                  <a:pt x="2315203" y="-5957"/>
                  <a:pt x="2204145" y="18363"/>
                  <a:pt x="2155507" y="30522"/>
                </a:cubicBezTo>
                <a:cubicBezTo>
                  <a:pt x="2106869" y="42681"/>
                  <a:pt x="2048503" y="74296"/>
                  <a:pt x="2048503" y="74296"/>
                </a:cubicBezTo>
                <a:cubicBezTo>
                  <a:pt x="1996622" y="94562"/>
                  <a:pt x="1882322" y="132663"/>
                  <a:pt x="1844222" y="152118"/>
                </a:cubicBezTo>
                <a:cubicBezTo>
                  <a:pt x="1806122" y="171573"/>
                  <a:pt x="1837737" y="181300"/>
                  <a:pt x="1819903" y="191028"/>
                </a:cubicBezTo>
                <a:cubicBezTo>
                  <a:pt x="1802069" y="200756"/>
                  <a:pt x="1752620" y="196703"/>
                  <a:pt x="1737218" y="210484"/>
                </a:cubicBezTo>
                <a:cubicBezTo>
                  <a:pt x="1721816" y="224265"/>
                  <a:pt x="1741271" y="255879"/>
                  <a:pt x="1727490" y="273713"/>
                </a:cubicBezTo>
                <a:cubicBezTo>
                  <a:pt x="1713709" y="291547"/>
                  <a:pt x="1671948" y="311213"/>
                  <a:pt x="1654533" y="317488"/>
                </a:cubicBezTo>
                <a:cubicBezTo>
                  <a:pt x="1637118" y="323764"/>
                  <a:pt x="1632242" y="316485"/>
                  <a:pt x="1623002" y="311366"/>
                </a:cubicBezTo>
                <a:cubicBezTo>
                  <a:pt x="1613762" y="306247"/>
                  <a:pt x="1618967" y="297104"/>
                  <a:pt x="1599092" y="286775"/>
                </a:cubicBezTo>
                <a:cubicBezTo>
                  <a:pt x="1579217" y="276446"/>
                  <a:pt x="1513159" y="262109"/>
                  <a:pt x="1503754" y="249394"/>
                </a:cubicBezTo>
                <a:cubicBezTo>
                  <a:pt x="1494349" y="236679"/>
                  <a:pt x="1514292" y="222643"/>
                  <a:pt x="1542664" y="210484"/>
                </a:cubicBezTo>
                <a:cubicBezTo>
                  <a:pt x="1571036" y="198325"/>
                  <a:pt x="1664260" y="195082"/>
                  <a:pt x="1673988" y="176437"/>
                </a:cubicBezTo>
                <a:cubicBezTo>
                  <a:pt x="1683716" y="157792"/>
                  <a:pt x="1618824" y="117079"/>
                  <a:pt x="1601030" y="98616"/>
                </a:cubicBezTo>
                <a:cubicBezTo>
                  <a:pt x="1583236" y="80153"/>
                  <a:pt x="1593162" y="71331"/>
                  <a:pt x="1567222" y="65657"/>
                </a:cubicBezTo>
                <a:cubicBezTo>
                  <a:pt x="1541282" y="59983"/>
                  <a:pt x="1480540" y="66672"/>
                  <a:pt x="1445388" y="64569"/>
                </a:cubicBezTo>
                <a:cubicBezTo>
                  <a:pt x="1410236" y="62466"/>
                  <a:pt x="1358740" y="45743"/>
                  <a:pt x="1356308" y="53039"/>
                </a:cubicBezTo>
                <a:cubicBezTo>
                  <a:pt x="1353876" y="60335"/>
                  <a:pt x="1419169" y="87777"/>
                  <a:pt x="1430796" y="108343"/>
                </a:cubicBezTo>
                <a:cubicBezTo>
                  <a:pt x="1442423" y="128909"/>
                  <a:pt x="1432553" y="149686"/>
                  <a:pt x="1426068" y="176437"/>
                </a:cubicBezTo>
                <a:cubicBezTo>
                  <a:pt x="1419583" y="203188"/>
                  <a:pt x="1386234" y="248584"/>
                  <a:pt x="1391886" y="268850"/>
                </a:cubicBezTo>
                <a:cubicBezTo>
                  <a:pt x="1397538" y="289116"/>
                  <a:pt x="1451538" y="288203"/>
                  <a:pt x="1459979" y="298033"/>
                </a:cubicBezTo>
                <a:cubicBezTo>
                  <a:pt x="1468420" y="307863"/>
                  <a:pt x="1443342" y="318100"/>
                  <a:pt x="1442531" y="327828"/>
                </a:cubicBezTo>
                <a:cubicBezTo>
                  <a:pt x="1441721" y="337556"/>
                  <a:pt x="1466522" y="346751"/>
                  <a:pt x="1455116" y="356399"/>
                </a:cubicBezTo>
                <a:cubicBezTo>
                  <a:pt x="1443710" y="366047"/>
                  <a:pt x="1406523" y="387338"/>
                  <a:pt x="1374097" y="385717"/>
                </a:cubicBezTo>
                <a:cubicBezTo>
                  <a:pt x="1341671" y="384096"/>
                  <a:pt x="1285159" y="345883"/>
                  <a:pt x="1260562" y="346671"/>
                </a:cubicBezTo>
                <a:cubicBezTo>
                  <a:pt x="1235965" y="347459"/>
                  <a:pt x="1247593" y="374232"/>
                  <a:pt x="1226516" y="390445"/>
                </a:cubicBezTo>
                <a:cubicBezTo>
                  <a:pt x="1205439" y="406658"/>
                  <a:pt x="1163948" y="422487"/>
                  <a:pt x="1134103" y="443947"/>
                </a:cubicBezTo>
                <a:cubicBezTo>
                  <a:pt x="1104258" y="465407"/>
                  <a:pt x="1049996" y="481602"/>
                  <a:pt x="1047448" y="519203"/>
                </a:cubicBezTo>
                <a:cubicBezTo>
                  <a:pt x="1044900" y="556804"/>
                  <a:pt x="1112420" y="601348"/>
                  <a:pt x="1117901" y="619770"/>
                </a:cubicBezTo>
                <a:cubicBezTo>
                  <a:pt x="1123382" y="638192"/>
                  <a:pt x="1095958" y="627161"/>
                  <a:pt x="1080333" y="629735"/>
                </a:cubicBezTo>
                <a:cubicBezTo>
                  <a:pt x="1064708" y="632309"/>
                  <a:pt x="1090381" y="644810"/>
                  <a:pt x="1050187" y="629737"/>
                </a:cubicBezTo>
                <a:cubicBezTo>
                  <a:pt x="1009994" y="614665"/>
                  <a:pt x="885228" y="558559"/>
                  <a:pt x="844197" y="549348"/>
                </a:cubicBezTo>
                <a:cubicBezTo>
                  <a:pt x="803166" y="540137"/>
                  <a:pt x="793118" y="559397"/>
                  <a:pt x="783907" y="569445"/>
                </a:cubicBezTo>
                <a:cubicBezTo>
                  <a:pt x="774696" y="579493"/>
                  <a:pt x="783907" y="615500"/>
                  <a:pt x="788931" y="629735"/>
                </a:cubicBezTo>
                <a:cubicBezTo>
                  <a:pt x="793955" y="643970"/>
                  <a:pt x="803167" y="673278"/>
                  <a:pt x="829125" y="679977"/>
                </a:cubicBezTo>
                <a:cubicBezTo>
                  <a:pt x="855083" y="686676"/>
                  <a:pt x="882716" y="677464"/>
                  <a:pt x="894439" y="690024"/>
                </a:cubicBezTo>
                <a:cubicBezTo>
                  <a:pt x="906162" y="713470"/>
                  <a:pt x="922910" y="699236"/>
                  <a:pt x="914536" y="710122"/>
                </a:cubicBezTo>
                <a:cubicBezTo>
                  <a:pt x="906162" y="721008"/>
                  <a:pt x="877691" y="744454"/>
                  <a:pt x="854245" y="740267"/>
                </a:cubicBezTo>
                <a:cubicBezTo>
                  <a:pt x="830799" y="736080"/>
                  <a:pt x="808190" y="740266"/>
                  <a:pt x="793955" y="730218"/>
                </a:cubicBezTo>
                <a:cubicBezTo>
                  <a:pt x="779720" y="720170"/>
                  <a:pt x="781555" y="726665"/>
                  <a:pt x="763810" y="700074"/>
                </a:cubicBezTo>
                <a:cubicBezTo>
                  <a:pt x="746065" y="673483"/>
                  <a:pt x="669064" y="626778"/>
                  <a:pt x="652317" y="590771"/>
                </a:cubicBezTo>
                <a:cubicBezTo>
                  <a:pt x="635570" y="554764"/>
                  <a:pt x="669028" y="506848"/>
                  <a:pt x="663327" y="484034"/>
                </a:cubicBezTo>
                <a:cubicBezTo>
                  <a:pt x="657626" y="461220"/>
                  <a:pt x="647737" y="477192"/>
                  <a:pt x="618109" y="443840"/>
                </a:cubicBezTo>
                <a:cubicBezTo>
                  <a:pt x="588481" y="410488"/>
                  <a:pt x="474955" y="270935"/>
                  <a:pt x="450387" y="288947"/>
                </a:cubicBezTo>
                <a:cubicBezTo>
                  <a:pt x="425819" y="306959"/>
                  <a:pt x="471250" y="488631"/>
                  <a:pt x="470698" y="551914"/>
                </a:cubicBez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610203" y="930545"/>
            <a:ext cx="1233211" cy="507939"/>
          </a:xfrm>
          <a:prstGeom prst="wedgeRectCallout">
            <a:avLst>
              <a:gd name="adj1" fmla="val 77227"/>
              <a:gd name="adj2" fmla="val 224997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400" dirty="0" smtClean="0">
                <a:solidFill>
                  <a:srgbClr val="4E361E"/>
                </a:solidFill>
              </a:rPr>
              <a:t>Московское государство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4017856" y="931108"/>
            <a:ext cx="2683464" cy="2461234"/>
          </a:xfrm>
          <a:custGeom>
            <a:avLst/>
            <a:gdLst>
              <a:gd name="connsiteX0" fmla="*/ 369972 w 2960775"/>
              <a:gd name="connsiteY0" fmla="*/ 359830 h 2579373"/>
              <a:gd name="connsiteX1" fmla="*/ 503322 w 2960775"/>
              <a:gd name="connsiteY1" fmla="*/ 486830 h 2579373"/>
              <a:gd name="connsiteX2" fmla="*/ 573172 w 2960775"/>
              <a:gd name="connsiteY2" fmla="*/ 543980 h 2579373"/>
              <a:gd name="connsiteX3" fmla="*/ 585872 w 2960775"/>
              <a:gd name="connsiteY3" fmla="*/ 670980 h 2579373"/>
              <a:gd name="connsiteX4" fmla="*/ 541422 w 2960775"/>
              <a:gd name="connsiteY4" fmla="*/ 721780 h 2579373"/>
              <a:gd name="connsiteX5" fmla="*/ 477922 w 2960775"/>
              <a:gd name="connsiteY5" fmla="*/ 785280 h 2579373"/>
              <a:gd name="connsiteX6" fmla="*/ 433472 w 2960775"/>
              <a:gd name="connsiteY6" fmla="*/ 994830 h 2579373"/>
              <a:gd name="connsiteX7" fmla="*/ 446172 w 2960775"/>
              <a:gd name="connsiteY7" fmla="*/ 1159930 h 2579373"/>
              <a:gd name="connsiteX8" fmla="*/ 598572 w 2960775"/>
              <a:gd name="connsiteY8" fmla="*/ 1318680 h 2579373"/>
              <a:gd name="connsiteX9" fmla="*/ 471572 w 2960775"/>
              <a:gd name="connsiteY9" fmla="*/ 1420280 h 2579373"/>
              <a:gd name="connsiteX10" fmla="*/ 185822 w 2960775"/>
              <a:gd name="connsiteY10" fmla="*/ 1458380 h 2579373"/>
              <a:gd name="connsiteX11" fmla="*/ 46122 w 2960775"/>
              <a:gd name="connsiteY11" fmla="*/ 1566330 h 2579373"/>
              <a:gd name="connsiteX12" fmla="*/ 14372 w 2960775"/>
              <a:gd name="connsiteY12" fmla="*/ 1617130 h 2579373"/>
              <a:gd name="connsiteX13" fmla="*/ 1672 w 2960775"/>
              <a:gd name="connsiteY13" fmla="*/ 1718730 h 2579373"/>
              <a:gd name="connsiteX14" fmla="*/ 14372 w 2960775"/>
              <a:gd name="connsiteY14" fmla="*/ 1782230 h 2579373"/>
              <a:gd name="connsiteX15" fmla="*/ 128672 w 2960775"/>
              <a:gd name="connsiteY15" fmla="*/ 1845730 h 2579373"/>
              <a:gd name="connsiteX16" fmla="*/ 262022 w 2960775"/>
              <a:gd name="connsiteY16" fmla="*/ 1890180 h 2579373"/>
              <a:gd name="connsiteX17" fmla="*/ 236622 w 2960775"/>
              <a:gd name="connsiteY17" fmla="*/ 2055280 h 2579373"/>
              <a:gd name="connsiteX18" fmla="*/ 262022 w 2960775"/>
              <a:gd name="connsiteY18" fmla="*/ 2137830 h 2579373"/>
              <a:gd name="connsiteX19" fmla="*/ 274722 w 2960775"/>
              <a:gd name="connsiteY19" fmla="*/ 2385480 h 2579373"/>
              <a:gd name="connsiteX20" fmla="*/ 509672 w 2960775"/>
              <a:gd name="connsiteY20" fmla="*/ 2442630 h 2579373"/>
              <a:gd name="connsiteX21" fmla="*/ 1043072 w 2960775"/>
              <a:gd name="connsiteY21" fmla="*/ 2575980 h 2579373"/>
              <a:gd name="connsiteX22" fmla="*/ 1532022 w 2960775"/>
              <a:gd name="connsiteY22" fmla="*/ 2537880 h 2579373"/>
              <a:gd name="connsiteX23" fmla="*/ 1982872 w 2960775"/>
              <a:gd name="connsiteY23" fmla="*/ 2518830 h 2579373"/>
              <a:gd name="connsiteX24" fmla="*/ 2255922 w 2960775"/>
              <a:gd name="connsiteY24" fmla="*/ 2525180 h 2579373"/>
              <a:gd name="connsiteX25" fmla="*/ 2579772 w 2960775"/>
              <a:gd name="connsiteY25" fmla="*/ 2283880 h 2579373"/>
              <a:gd name="connsiteX26" fmla="*/ 2541672 w 2960775"/>
              <a:gd name="connsiteY26" fmla="*/ 2112430 h 2579373"/>
              <a:gd name="connsiteX27" fmla="*/ 2655972 w 2960775"/>
              <a:gd name="connsiteY27" fmla="*/ 1883830 h 2579373"/>
              <a:gd name="connsiteX28" fmla="*/ 2960772 w 2960775"/>
              <a:gd name="connsiteY28" fmla="*/ 1629830 h 2579373"/>
              <a:gd name="connsiteX29" fmla="*/ 2649622 w 2960775"/>
              <a:gd name="connsiteY29" fmla="*/ 1312330 h 2579373"/>
              <a:gd name="connsiteX30" fmla="*/ 2440072 w 2960775"/>
              <a:gd name="connsiteY30" fmla="*/ 1128180 h 2579373"/>
              <a:gd name="connsiteX31" fmla="*/ 2325772 w 2960775"/>
              <a:gd name="connsiteY31" fmla="*/ 772580 h 2579373"/>
              <a:gd name="connsiteX32" fmla="*/ 2040022 w 2960775"/>
              <a:gd name="connsiteY32" fmla="*/ 486830 h 2579373"/>
              <a:gd name="connsiteX33" fmla="*/ 1982872 w 2960775"/>
              <a:gd name="connsiteY33" fmla="*/ 372530 h 2579373"/>
              <a:gd name="connsiteX34" fmla="*/ 1855872 w 2960775"/>
              <a:gd name="connsiteY34" fmla="*/ 220130 h 2579373"/>
              <a:gd name="connsiteX35" fmla="*/ 1684422 w 2960775"/>
              <a:gd name="connsiteY35" fmla="*/ 35980 h 2579373"/>
              <a:gd name="connsiteX36" fmla="*/ 1576472 w 2960775"/>
              <a:gd name="connsiteY36" fmla="*/ 251880 h 2579373"/>
              <a:gd name="connsiteX37" fmla="*/ 1246272 w 2960775"/>
              <a:gd name="connsiteY37" fmla="*/ 118530 h 2579373"/>
              <a:gd name="connsiteX38" fmla="*/ 1252622 w 2960775"/>
              <a:gd name="connsiteY38" fmla="*/ 302680 h 2579373"/>
              <a:gd name="connsiteX39" fmla="*/ 1246272 w 2960775"/>
              <a:gd name="connsiteY39" fmla="*/ 340780 h 2579373"/>
              <a:gd name="connsiteX40" fmla="*/ 1258972 w 2960775"/>
              <a:gd name="connsiteY40" fmla="*/ 391580 h 2579373"/>
              <a:gd name="connsiteX41" fmla="*/ 1557422 w 2960775"/>
              <a:gd name="connsiteY41" fmla="*/ 480480 h 2579373"/>
              <a:gd name="connsiteX42" fmla="*/ 1614572 w 2960775"/>
              <a:gd name="connsiteY42" fmla="*/ 721780 h 2579373"/>
              <a:gd name="connsiteX43" fmla="*/ 1354222 w 2960775"/>
              <a:gd name="connsiteY43" fmla="*/ 537630 h 2579373"/>
              <a:gd name="connsiteX44" fmla="*/ 1271672 w 2960775"/>
              <a:gd name="connsiteY44" fmla="*/ 709080 h 2579373"/>
              <a:gd name="connsiteX45" fmla="*/ 820822 w 2960775"/>
              <a:gd name="connsiteY45" fmla="*/ 804330 h 2579373"/>
              <a:gd name="connsiteX46" fmla="*/ 954172 w 2960775"/>
              <a:gd name="connsiteY46" fmla="*/ 651930 h 2579373"/>
              <a:gd name="connsiteX47" fmla="*/ 1081172 w 2960775"/>
              <a:gd name="connsiteY47" fmla="*/ 505880 h 2579373"/>
              <a:gd name="connsiteX48" fmla="*/ 1030372 w 2960775"/>
              <a:gd name="connsiteY48" fmla="*/ 366180 h 2579373"/>
              <a:gd name="connsiteX49" fmla="*/ 731922 w 2960775"/>
              <a:gd name="connsiteY49" fmla="*/ 277280 h 2579373"/>
              <a:gd name="connsiteX50" fmla="*/ 833522 w 2960775"/>
              <a:gd name="connsiteY50" fmla="*/ 10580 h 2579373"/>
              <a:gd name="connsiteX51" fmla="*/ 592222 w 2960775"/>
              <a:gd name="connsiteY51" fmla="*/ 61380 h 2579373"/>
              <a:gd name="connsiteX52" fmla="*/ 122322 w 2960775"/>
              <a:gd name="connsiteY52" fmla="*/ 137580 h 2579373"/>
              <a:gd name="connsiteX53" fmla="*/ 401722 w 2960775"/>
              <a:gd name="connsiteY53" fmla="*/ 436030 h 2579373"/>
              <a:gd name="connsiteX0" fmla="*/ 369972 w 2960775"/>
              <a:gd name="connsiteY0" fmla="*/ 359830 h 2579373"/>
              <a:gd name="connsiteX1" fmla="*/ 503322 w 2960775"/>
              <a:gd name="connsiteY1" fmla="*/ 486830 h 2579373"/>
              <a:gd name="connsiteX2" fmla="*/ 573172 w 2960775"/>
              <a:gd name="connsiteY2" fmla="*/ 543980 h 2579373"/>
              <a:gd name="connsiteX3" fmla="*/ 585872 w 2960775"/>
              <a:gd name="connsiteY3" fmla="*/ 670980 h 2579373"/>
              <a:gd name="connsiteX4" fmla="*/ 541422 w 2960775"/>
              <a:gd name="connsiteY4" fmla="*/ 721780 h 2579373"/>
              <a:gd name="connsiteX5" fmla="*/ 477922 w 2960775"/>
              <a:gd name="connsiteY5" fmla="*/ 785280 h 2579373"/>
              <a:gd name="connsiteX6" fmla="*/ 433472 w 2960775"/>
              <a:gd name="connsiteY6" fmla="*/ 994830 h 2579373"/>
              <a:gd name="connsiteX7" fmla="*/ 446172 w 2960775"/>
              <a:gd name="connsiteY7" fmla="*/ 1159930 h 2579373"/>
              <a:gd name="connsiteX8" fmla="*/ 598572 w 2960775"/>
              <a:gd name="connsiteY8" fmla="*/ 1318680 h 2579373"/>
              <a:gd name="connsiteX9" fmla="*/ 471572 w 2960775"/>
              <a:gd name="connsiteY9" fmla="*/ 1420280 h 2579373"/>
              <a:gd name="connsiteX10" fmla="*/ 185822 w 2960775"/>
              <a:gd name="connsiteY10" fmla="*/ 1458380 h 2579373"/>
              <a:gd name="connsiteX11" fmla="*/ 46122 w 2960775"/>
              <a:gd name="connsiteY11" fmla="*/ 1566330 h 2579373"/>
              <a:gd name="connsiteX12" fmla="*/ 14372 w 2960775"/>
              <a:gd name="connsiteY12" fmla="*/ 1617130 h 2579373"/>
              <a:gd name="connsiteX13" fmla="*/ 1672 w 2960775"/>
              <a:gd name="connsiteY13" fmla="*/ 1718730 h 2579373"/>
              <a:gd name="connsiteX14" fmla="*/ 14372 w 2960775"/>
              <a:gd name="connsiteY14" fmla="*/ 1782230 h 2579373"/>
              <a:gd name="connsiteX15" fmla="*/ 128672 w 2960775"/>
              <a:gd name="connsiteY15" fmla="*/ 1845730 h 2579373"/>
              <a:gd name="connsiteX16" fmla="*/ 262022 w 2960775"/>
              <a:gd name="connsiteY16" fmla="*/ 1890180 h 2579373"/>
              <a:gd name="connsiteX17" fmla="*/ 236622 w 2960775"/>
              <a:gd name="connsiteY17" fmla="*/ 2055280 h 2579373"/>
              <a:gd name="connsiteX18" fmla="*/ 262022 w 2960775"/>
              <a:gd name="connsiteY18" fmla="*/ 2137830 h 2579373"/>
              <a:gd name="connsiteX19" fmla="*/ 274722 w 2960775"/>
              <a:gd name="connsiteY19" fmla="*/ 2385480 h 2579373"/>
              <a:gd name="connsiteX20" fmla="*/ 509672 w 2960775"/>
              <a:gd name="connsiteY20" fmla="*/ 2442630 h 2579373"/>
              <a:gd name="connsiteX21" fmla="*/ 1043072 w 2960775"/>
              <a:gd name="connsiteY21" fmla="*/ 2575980 h 2579373"/>
              <a:gd name="connsiteX22" fmla="*/ 1532022 w 2960775"/>
              <a:gd name="connsiteY22" fmla="*/ 2537880 h 2579373"/>
              <a:gd name="connsiteX23" fmla="*/ 1982872 w 2960775"/>
              <a:gd name="connsiteY23" fmla="*/ 2518830 h 2579373"/>
              <a:gd name="connsiteX24" fmla="*/ 2255922 w 2960775"/>
              <a:gd name="connsiteY24" fmla="*/ 2525180 h 2579373"/>
              <a:gd name="connsiteX25" fmla="*/ 2579772 w 2960775"/>
              <a:gd name="connsiteY25" fmla="*/ 2283880 h 2579373"/>
              <a:gd name="connsiteX26" fmla="*/ 2541672 w 2960775"/>
              <a:gd name="connsiteY26" fmla="*/ 2112430 h 2579373"/>
              <a:gd name="connsiteX27" fmla="*/ 2655972 w 2960775"/>
              <a:gd name="connsiteY27" fmla="*/ 1883830 h 2579373"/>
              <a:gd name="connsiteX28" fmla="*/ 2960772 w 2960775"/>
              <a:gd name="connsiteY28" fmla="*/ 1629830 h 2579373"/>
              <a:gd name="connsiteX29" fmla="*/ 2649622 w 2960775"/>
              <a:gd name="connsiteY29" fmla="*/ 1312330 h 2579373"/>
              <a:gd name="connsiteX30" fmla="*/ 2440072 w 2960775"/>
              <a:gd name="connsiteY30" fmla="*/ 1128180 h 2579373"/>
              <a:gd name="connsiteX31" fmla="*/ 2325772 w 2960775"/>
              <a:gd name="connsiteY31" fmla="*/ 772580 h 2579373"/>
              <a:gd name="connsiteX32" fmla="*/ 2040022 w 2960775"/>
              <a:gd name="connsiteY32" fmla="*/ 486830 h 2579373"/>
              <a:gd name="connsiteX33" fmla="*/ 1982872 w 2960775"/>
              <a:gd name="connsiteY33" fmla="*/ 372530 h 2579373"/>
              <a:gd name="connsiteX34" fmla="*/ 1855872 w 2960775"/>
              <a:gd name="connsiteY34" fmla="*/ 220130 h 2579373"/>
              <a:gd name="connsiteX35" fmla="*/ 1684422 w 2960775"/>
              <a:gd name="connsiteY35" fmla="*/ 35980 h 2579373"/>
              <a:gd name="connsiteX36" fmla="*/ 1576472 w 2960775"/>
              <a:gd name="connsiteY36" fmla="*/ 251880 h 2579373"/>
              <a:gd name="connsiteX37" fmla="*/ 1246272 w 2960775"/>
              <a:gd name="connsiteY37" fmla="*/ 118530 h 2579373"/>
              <a:gd name="connsiteX38" fmla="*/ 1252622 w 2960775"/>
              <a:gd name="connsiteY38" fmla="*/ 302680 h 2579373"/>
              <a:gd name="connsiteX39" fmla="*/ 1246272 w 2960775"/>
              <a:gd name="connsiteY39" fmla="*/ 340780 h 2579373"/>
              <a:gd name="connsiteX40" fmla="*/ 1258972 w 2960775"/>
              <a:gd name="connsiteY40" fmla="*/ 391580 h 2579373"/>
              <a:gd name="connsiteX41" fmla="*/ 1557422 w 2960775"/>
              <a:gd name="connsiteY41" fmla="*/ 480480 h 2579373"/>
              <a:gd name="connsiteX42" fmla="*/ 1614572 w 2960775"/>
              <a:gd name="connsiteY42" fmla="*/ 721780 h 2579373"/>
              <a:gd name="connsiteX43" fmla="*/ 1354222 w 2960775"/>
              <a:gd name="connsiteY43" fmla="*/ 537630 h 2579373"/>
              <a:gd name="connsiteX44" fmla="*/ 1271672 w 2960775"/>
              <a:gd name="connsiteY44" fmla="*/ 709080 h 2579373"/>
              <a:gd name="connsiteX45" fmla="*/ 820822 w 2960775"/>
              <a:gd name="connsiteY45" fmla="*/ 804330 h 2579373"/>
              <a:gd name="connsiteX46" fmla="*/ 954172 w 2960775"/>
              <a:gd name="connsiteY46" fmla="*/ 651930 h 2579373"/>
              <a:gd name="connsiteX47" fmla="*/ 1081172 w 2960775"/>
              <a:gd name="connsiteY47" fmla="*/ 505880 h 2579373"/>
              <a:gd name="connsiteX48" fmla="*/ 1030372 w 2960775"/>
              <a:gd name="connsiteY48" fmla="*/ 366180 h 2579373"/>
              <a:gd name="connsiteX49" fmla="*/ 731922 w 2960775"/>
              <a:gd name="connsiteY49" fmla="*/ 277280 h 2579373"/>
              <a:gd name="connsiteX50" fmla="*/ 833522 w 2960775"/>
              <a:gd name="connsiteY50" fmla="*/ 10580 h 2579373"/>
              <a:gd name="connsiteX51" fmla="*/ 592222 w 2960775"/>
              <a:gd name="connsiteY51" fmla="*/ 61380 h 2579373"/>
              <a:gd name="connsiteX52" fmla="*/ 122322 w 2960775"/>
              <a:gd name="connsiteY52" fmla="*/ 137580 h 2579373"/>
              <a:gd name="connsiteX53" fmla="*/ 363622 w 2960775"/>
              <a:gd name="connsiteY53" fmla="*/ 347130 h 2579373"/>
              <a:gd name="connsiteX0" fmla="*/ 369972 w 2960775"/>
              <a:gd name="connsiteY0" fmla="*/ 359830 h 2579373"/>
              <a:gd name="connsiteX1" fmla="*/ 503322 w 2960775"/>
              <a:gd name="connsiteY1" fmla="*/ 486830 h 2579373"/>
              <a:gd name="connsiteX2" fmla="*/ 573172 w 2960775"/>
              <a:gd name="connsiteY2" fmla="*/ 543980 h 2579373"/>
              <a:gd name="connsiteX3" fmla="*/ 585872 w 2960775"/>
              <a:gd name="connsiteY3" fmla="*/ 670980 h 2579373"/>
              <a:gd name="connsiteX4" fmla="*/ 541422 w 2960775"/>
              <a:gd name="connsiteY4" fmla="*/ 721780 h 2579373"/>
              <a:gd name="connsiteX5" fmla="*/ 477922 w 2960775"/>
              <a:gd name="connsiteY5" fmla="*/ 785280 h 2579373"/>
              <a:gd name="connsiteX6" fmla="*/ 433472 w 2960775"/>
              <a:gd name="connsiteY6" fmla="*/ 994830 h 2579373"/>
              <a:gd name="connsiteX7" fmla="*/ 446172 w 2960775"/>
              <a:gd name="connsiteY7" fmla="*/ 1159930 h 2579373"/>
              <a:gd name="connsiteX8" fmla="*/ 598572 w 2960775"/>
              <a:gd name="connsiteY8" fmla="*/ 1318680 h 2579373"/>
              <a:gd name="connsiteX9" fmla="*/ 471572 w 2960775"/>
              <a:gd name="connsiteY9" fmla="*/ 1420280 h 2579373"/>
              <a:gd name="connsiteX10" fmla="*/ 185822 w 2960775"/>
              <a:gd name="connsiteY10" fmla="*/ 1458380 h 2579373"/>
              <a:gd name="connsiteX11" fmla="*/ 46122 w 2960775"/>
              <a:gd name="connsiteY11" fmla="*/ 1566330 h 2579373"/>
              <a:gd name="connsiteX12" fmla="*/ 14372 w 2960775"/>
              <a:gd name="connsiteY12" fmla="*/ 1617130 h 2579373"/>
              <a:gd name="connsiteX13" fmla="*/ 1672 w 2960775"/>
              <a:gd name="connsiteY13" fmla="*/ 1718730 h 2579373"/>
              <a:gd name="connsiteX14" fmla="*/ 14372 w 2960775"/>
              <a:gd name="connsiteY14" fmla="*/ 1782230 h 2579373"/>
              <a:gd name="connsiteX15" fmla="*/ 128672 w 2960775"/>
              <a:gd name="connsiteY15" fmla="*/ 1845730 h 2579373"/>
              <a:gd name="connsiteX16" fmla="*/ 262022 w 2960775"/>
              <a:gd name="connsiteY16" fmla="*/ 1890180 h 2579373"/>
              <a:gd name="connsiteX17" fmla="*/ 236622 w 2960775"/>
              <a:gd name="connsiteY17" fmla="*/ 2055280 h 2579373"/>
              <a:gd name="connsiteX18" fmla="*/ 262022 w 2960775"/>
              <a:gd name="connsiteY18" fmla="*/ 2137830 h 2579373"/>
              <a:gd name="connsiteX19" fmla="*/ 274722 w 2960775"/>
              <a:gd name="connsiteY19" fmla="*/ 2385480 h 2579373"/>
              <a:gd name="connsiteX20" fmla="*/ 509672 w 2960775"/>
              <a:gd name="connsiteY20" fmla="*/ 2442630 h 2579373"/>
              <a:gd name="connsiteX21" fmla="*/ 1043072 w 2960775"/>
              <a:gd name="connsiteY21" fmla="*/ 2575980 h 2579373"/>
              <a:gd name="connsiteX22" fmla="*/ 1532022 w 2960775"/>
              <a:gd name="connsiteY22" fmla="*/ 2537880 h 2579373"/>
              <a:gd name="connsiteX23" fmla="*/ 1982872 w 2960775"/>
              <a:gd name="connsiteY23" fmla="*/ 2518830 h 2579373"/>
              <a:gd name="connsiteX24" fmla="*/ 2255922 w 2960775"/>
              <a:gd name="connsiteY24" fmla="*/ 2525180 h 2579373"/>
              <a:gd name="connsiteX25" fmla="*/ 2579772 w 2960775"/>
              <a:gd name="connsiteY25" fmla="*/ 2283880 h 2579373"/>
              <a:gd name="connsiteX26" fmla="*/ 2541672 w 2960775"/>
              <a:gd name="connsiteY26" fmla="*/ 2112430 h 2579373"/>
              <a:gd name="connsiteX27" fmla="*/ 2655972 w 2960775"/>
              <a:gd name="connsiteY27" fmla="*/ 1883830 h 2579373"/>
              <a:gd name="connsiteX28" fmla="*/ 2960772 w 2960775"/>
              <a:gd name="connsiteY28" fmla="*/ 1629830 h 2579373"/>
              <a:gd name="connsiteX29" fmla="*/ 2649622 w 2960775"/>
              <a:gd name="connsiteY29" fmla="*/ 1312330 h 2579373"/>
              <a:gd name="connsiteX30" fmla="*/ 2440072 w 2960775"/>
              <a:gd name="connsiteY30" fmla="*/ 1128180 h 2579373"/>
              <a:gd name="connsiteX31" fmla="*/ 2325772 w 2960775"/>
              <a:gd name="connsiteY31" fmla="*/ 772580 h 2579373"/>
              <a:gd name="connsiteX32" fmla="*/ 2040022 w 2960775"/>
              <a:gd name="connsiteY32" fmla="*/ 486830 h 2579373"/>
              <a:gd name="connsiteX33" fmla="*/ 1982872 w 2960775"/>
              <a:gd name="connsiteY33" fmla="*/ 372530 h 2579373"/>
              <a:gd name="connsiteX34" fmla="*/ 1855872 w 2960775"/>
              <a:gd name="connsiteY34" fmla="*/ 220130 h 2579373"/>
              <a:gd name="connsiteX35" fmla="*/ 1684422 w 2960775"/>
              <a:gd name="connsiteY35" fmla="*/ 35980 h 2579373"/>
              <a:gd name="connsiteX36" fmla="*/ 1576472 w 2960775"/>
              <a:gd name="connsiteY36" fmla="*/ 251880 h 2579373"/>
              <a:gd name="connsiteX37" fmla="*/ 1246272 w 2960775"/>
              <a:gd name="connsiteY37" fmla="*/ 118530 h 2579373"/>
              <a:gd name="connsiteX38" fmla="*/ 1252622 w 2960775"/>
              <a:gd name="connsiteY38" fmla="*/ 302680 h 2579373"/>
              <a:gd name="connsiteX39" fmla="*/ 1246272 w 2960775"/>
              <a:gd name="connsiteY39" fmla="*/ 340780 h 2579373"/>
              <a:gd name="connsiteX40" fmla="*/ 1258972 w 2960775"/>
              <a:gd name="connsiteY40" fmla="*/ 391580 h 2579373"/>
              <a:gd name="connsiteX41" fmla="*/ 1557422 w 2960775"/>
              <a:gd name="connsiteY41" fmla="*/ 480480 h 2579373"/>
              <a:gd name="connsiteX42" fmla="*/ 1614572 w 2960775"/>
              <a:gd name="connsiteY42" fmla="*/ 721780 h 2579373"/>
              <a:gd name="connsiteX43" fmla="*/ 1354222 w 2960775"/>
              <a:gd name="connsiteY43" fmla="*/ 537630 h 2579373"/>
              <a:gd name="connsiteX44" fmla="*/ 1271672 w 2960775"/>
              <a:gd name="connsiteY44" fmla="*/ 709080 h 2579373"/>
              <a:gd name="connsiteX45" fmla="*/ 820822 w 2960775"/>
              <a:gd name="connsiteY45" fmla="*/ 804330 h 2579373"/>
              <a:gd name="connsiteX46" fmla="*/ 954172 w 2960775"/>
              <a:gd name="connsiteY46" fmla="*/ 651930 h 2579373"/>
              <a:gd name="connsiteX47" fmla="*/ 1081172 w 2960775"/>
              <a:gd name="connsiteY47" fmla="*/ 505880 h 2579373"/>
              <a:gd name="connsiteX48" fmla="*/ 1030372 w 2960775"/>
              <a:gd name="connsiteY48" fmla="*/ 366180 h 2579373"/>
              <a:gd name="connsiteX49" fmla="*/ 731922 w 2960775"/>
              <a:gd name="connsiteY49" fmla="*/ 277280 h 2579373"/>
              <a:gd name="connsiteX50" fmla="*/ 833522 w 2960775"/>
              <a:gd name="connsiteY50" fmla="*/ 10580 h 2579373"/>
              <a:gd name="connsiteX51" fmla="*/ 592222 w 2960775"/>
              <a:gd name="connsiteY51" fmla="*/ 61380 h 2579373"/>
              <a:gd name="connsiteX52" fmla="*/ 122322 w 2960775"/>
              <a:gd name="connsiteY52" fmla="*/ 137580 h 2579373"/>
              <a:gd name="connsiteX53" fmla="*/ 406076 w 2960775"/>
              <a:gd name="connsiteY53" fmla="*/ 392850 h 2579373"/>
              <a:gd name="connsiteX0" fmla="*/ 665194 w 3255997"/>
              <a:gd name="connsiteY0" fmla="*/ 359830 h 2579373"/>
              <a:gd name="connsiteX1" fmla="*/ 798544 w 3255997"/>
              <a:gd name="connsiteY1" fmla="*/ 486830 h 2579373"/>
              <a:gd name="connsiteX2" fmla="*/ 868394 w 3255997"/>
              <a:gd name="connsiteY2" fmla="*/ 543980 h 2579373"/>
              <a:gd name="connsiteX3" fmla="*/ 881094 w 3255997"/>
              <a:gd name="connsiteY3" fmla="*/ 670980 h 2579373"/>
              <a:gd name="connsiteX4" fmla="*/ 836644 w 3255997"/>
              <a:gd name="connsiteY4" fmla="*/ 721780 h 2579373"/>
              <a:gd name="connsiteX5" fmla="*/ 773144 w 3255997"/>
              <a:gd name="connsiteY5" fmla="*/ 785280 h 2579373"/>
              <a:gd name="connsiteX6" fmla="*/ 728694 w 3255997"/>
              <a:gd name="connsiteY6" fmla="*/ 994830 h 2579373"/>
              <a:gd name="connsiteX7" fmla="*/ 741394 w 3255997"/>
              <a:gd name="connsiteY7" fmla="*/ 1159930 h 2579373"/>
              <a:gd name="connsiteX8" fmla="*/ 893794 w 3255997"/>
              <a:gd name="connsiteY8" fmla="*/ 1318680 h 2579373"/>
              <a:gd name="connsiteX9" fmla="*/ 766794 w 3255997"/>
              <a:gd name="connsiteY9" fmla="*/ 1420280 h 2579373"/>
              <a:gd name="connsiteX10" fmla="*/ 481044 w 3255997"/>
              <a:gd name="connsiteY10" fmla="*/ 1458380 h 2579373"/>
              <a:gd name="connsiteX11" fmla="*/ 341344 w 3255997"/>
              <a:gd name="connsiteY11" fmla="*/ 1566330 h 2579373"/>
              <a:gd name="connsiteX12" fmla="*/ 309594 w 3255997"/>
              <a:gd name="connsiteY12" fmla="*/ 1617130 h 2579373"/>
              <a:gd name="connsiteX13" fmla="*/ 296894 w 3255997"/>
              <a:gd name="connsiteY13" fmla="*/ 1718730 h 2579373"/>
              <a:gd name="connsiteX14" fmla="*/ 309594 w 3255997"/>
              <a:gd name="connsiteY14" fmla="*/ 1782230 h 2579373"/>
              <a:gd name="connsiteX15" fmla="*/ 3908 w 3255997"/>
              <a:gd name="connsiteY15" fmla="*/ 2132809 h 2579373"/>
              <a:gd name="connsiteX16" fmla="*/ 557244 w 3255997"/>
              <a:gd name="connsiteY16" fmla="*/ 1890180 h 2579373"/>
              <a:gd name="connsiteX17" fmla="*/ 531844 w 3255997"/>
              <a:gd name="connsiteY17" fmla="*/ 2055280 h 2579373"/>
              <a:gd name="connsiteX18" fmla="*/ 557244 w 3255997"/>
              <a:gd name="connsiteY18" fmla="*/ 2137830 h 2579373"/>
              <a:gd name="connsiteX19" fmla="*/ 569944 w 3255997"/>
              <a:gd name="connsiteY19" fmla="*/ 2385480 h 2579373"/>
              <a:gd name="connsiteX20" fmla="*/ 804894 w 3255997"/>
              <a:gd name="connsiteY20" fmla="*/ 2442630 h 2579373"/>
              <a:gd name="connsiteX21" fmla="*/ 1338294 w 3255997"/>
              <a:gd name="connsiteY21" fmla="*/ 2575980 h 2579373"/>
              <a:gd name="connsiteX22" fmla="*/ 1827244 w 3255997"/>
              <a:gd name="connsiteY22" fmla="*/ 2537880 h 2579373"/>
              <a:gd name="connsiteX23" fmla="*/ 2278094 w 3255997"/>
              <a:gd name="connsiteY23" fmla="*/ 2518830 h 2579373"/>
              <a:gd name="connsiteX24" fmla="*/ 2551144 w 3255997"/>
              <a:gd name="connsiteY24" fmla="*/ 2525180 h 2579373"/>
              <a:gd name="connsiteX25" fmla="*/ 2874994 w 3255997"/>
              <a:gd name="connsiteY25" fmla="*/ 2283880 h 2579373"/>
              <a:gd name="connsiteX26" fmla="*/ 2836894 w 3255997"/>
              <a:gd name="connsiteY26" fmla="*/ 2112430 h 2579373"/>
              <a:gd name="connsiteX27" fmla="*/ 2951194 w 3255997"/>
              <a:gd name="connsiteY27" fmla="*/ 1883830 h 2579373"/>
              <a:gd name="connsiteX28" fmla="*/ 3255994 w 3255997"/>
              <a:gd name="connsiteY28" fmla="*/ 1629830 h 2579373"/>
              <a:gd name="connsiteX29" fmla="*/ 2944844 w 3255997"/>
              <a:gd name="connsiteY29" fmla="*/ 1312330 h 2579373"/>
              <a:gd name="connsiteX30" fmla="*/ 2735294 w 3255997"/>
              <a:gd name="connsiteY30" fmla="*/ 1128180 h 2579373"/>
              <a:gd name="connsiteX31" fmla="*/ 2620994 w 3255997"/>
              <a:gd name="connsiteY31" fmla="*/ 772580 h 2579373"/>
              <a:gd name="connsiteX32" fmla="*/ 2335244 w 3255997"/>
              <a:gd name="connsiteY32" fmla="*/ 486830 h 2579373"/>
              <a:gd name="connsiteX33" fmla="*/ 2278094 w 3255997"/>
              <a:gd name="connsiteY33" fmla="*/ 372530 h 2579373"/>
              <a:gd name="connsiteX34" fmla="*/ 2151094 w 3255997"/>
              <a:gd name="connsiteY34" fmla="*/ 220130 h 2579373"/>
              <a:gd name="connsiteX35" fmla="*/ 1979644 w 3255997"/>
              <a:gd name="connsiteY35" fmla="*/ 35980 h 2579373"/>
              <a:gd name="connsiteX36" fmla="*/ 1871694 w 3255997"/>
              <a:gd name="connsiteY36" fmla="*/ 251880 h 2579373"/>
              <a:gd name="connsiteX37" fmla="*/ 1541494 w 3255997"/>
              <a:gd name="connsiteY37" fmla="*/ 118530 h 2579373"/>
              <a:gd name="connsiteX38" fmla="*/ 1547844 w 3255997"/>
              <a:gd name="connsiteY38" fmla="*/ 302680 h 2579373"/>
              <a:gd name="connsiteX39" fmla="*/ 1541494 w 3255997"/>
              <a:gd name="connsiteY39" fmla="*/ 340780 h 2579373"/>
              <a:gd name="connsiteX40" fmla="*/ 1554194 w 3255997"/>
              <a:gd name="connsiteY40" fmla="*/ 391580 h 2579373"/>
              <a:gd name="connsiteX41" fmla="*/ 1852644 w 3255997"/>
              <a:gd name="connsiteY41" fmla="*/ 480480 h 2579373"/>
              <a:gd name="connsiteX42" fmla="*/ 1909794 w 3255997"/>
              <a:gd name="connsiteY42" fmla="*/ 721780 h 2579373"/>
              <a:gd name="connsiteX43" fmla="*/ 1649444 w 3255997"/>
              <a:gd name="connsiteY43" fmla="*/ 537630 h 2579373"/>
              <a:gd name="connsiteX44" fmla="*/ 1566894 w 3255997"/>
              <a:gd name="connsiteY44" fmla="*/ 709080 h 2579373"/>
              <a:gd name="connsiteX45" fmla="*/ 1116044 w 3255997"/>
              <a:gd name="connsiteY45" fmla="*/ 804330 h 2579373"/>
              <a:gd name="connsiteX46" fmla="*/ 1249394 w 3255997"/>
              <a:gd name="connsiteY46" fmla="*/ 651930 h 2579373"/>
              <a:gd name="connsiteX47" fmla="*/ 1376394 w 3255997"/>
              <a:gd name="connsiteY47" fmla="*/ 505880 h 2579373"/>
              <a:gd name="connsiteX48" fmla="*/ 1325594 w 3255997"/>
              <a:gd name="connsiteY48" fmla="*/ 366180 h 2579373"/>
              <a:gd name="connsiteX49" fmla="*/ 1027144 w 3255997"/>
              <a:gd name="connsiteY49" fmla="*/ 277280 h 2579373"/>
              <a:gd name="connsiteX50" fmla="*/ 1128744 w 3255997"/>
              <a:gd name="connsiteY50" fmla="*/ 10580 h 2579373"/>
              <a:gd name="connsiteX51" fmla="*/ 887444 w 3255997"/>
              <a:gd name="connsiteY51" fmla="*/ 61380 h 2579373"/>
              <a:gd name="connsiteX52" fmla="*/ 417544 w 3255997"/>
              <a:gd name="connsiteY52" fmla="*/ 137580 h 2579373"/>
              <a:gd name="connsiteX53" fmla="*/ 701298 w 3255997"/>
              <a:gd name="connsiteY53" fmla="*/ 392850 h 2579373"/>
              <a:gd name="connsiteX0" fmla="*/ 662303 w 3253106"/>
              <a:gd name="connsiteY0" fmla="*/ 359830 h 2579373"/>
              <a:gd name="connsiteX1" fmla="*/ 795653 w 3253106"/>
              <a:gd name="connsiteY1" fmla="*/ 486830 h 2579373"/>
              <a:gd name="connsiteX2" fmla="*/ 865503 w 3253106"/>
              <a:gd name="connsiteY2" fmla="*/ 543980 h 2579373"/>
              <a:gd name="connsiteX3" fmla="*/ 878203 w 3253106"/>
              <a:gd name="connsiteY3" fmla="*/ 670980 h 2579373"/>
              <a:gd name="connsiteX4" fmla="*/ 833753 w 3253106"/>
              <a:gd name="connsiteY4" fmla="*/ 721780 h 2579373"/>
              <a:gd name="connsiteX5" fmla="*/ 770253 w 3253106"/>
              <a:gd name="connsiteY5" fmla="*/ 785280 h 2579373"/>
              <a:gd name="connsiteX6" fmla="*/ 725803 w 3253106"/>
              <a:gd name="connsiteY6" fmla="*/ 994830 h 2579373"/>
              <a:gd name="connsiteX7" fmla="*/ 738503 w 3253106"/>
              <a:gd name="connsiteY7" fmla="*/ 1159930 h 2579373"/>
              <a:gd name="connsiteX8" fmla="*/ 890903 w 3253106"/>
              <a:gd name="connsiteY8" fmla="*/ 1318680 h 2579373"/>
              <a:gd name="connsiteX9" fmla="*/ 763903 w 3253106"/>
              <a:gd name="connsiteY9" fmla="*/ 1420280 h 2579373"/>
              <a:gd name="connsiteX10" fmla="*/ 478153 w 3253106"/>
              <a:gd name="connsiteY10" fmla="*/ 1458380 h 2579373"/>
              <a:gd name="connsiteX11" fmla="*/ 338453 w 3253106"/>
              <a:gd name="connsiteY11" fmla="*/ 1566330 h 2579373"/>
              <a:gd name="connsiteX12" fmla="*/ 306703 w 3253106"/>
              <a:gd name="connsiteY12" fmla="*/ 1617130 h 2579373"/>
              <a:gd name="connsiteX13" fmla="*/ 294003 w 3253106"/>
              <a:gd name="connsiteY13" fmla="*/ 1718730 h 2579373"/>
              <a:gd name="connsiteX14" fmla="*/ 306703 w 3253106"/>
              <a:gd name="connsiteY14" fmla="*/ 1782230 h 2579373"/>
              <a:gd name="connsiteX15" fmla="*/ 1017 w 3253106"/>
              <a:gd name="connsiteY15" fmla="*/ 2132809 h 2579373"/>
              <a:gd name="connsiteX16" fmla="*/ 219427 w 3253106"/>
              <a:gd name="connsiteY16" fmla="*/ 2272953 h 2579373"/>
              <a:gd name="connsiteX17" fmla="*/ 528953 w 3253106"/>
              <a:gd name="connsiteY17" fmla="*/ 2055280 h 2579373"/>
              <a:gd name="connsiteX18" fmla="*/ 554353 w 3253106"/>
              <a:gd name="connsiteY18" fmla="*/ 2137830 h 2579373"/>
              <a:gd name="connsiteX19" fmla="*/ 567053 w 3253106"/>
              <a:gd name="connsiteY19" fmla="*/ 2385480 h 2579373"/>
              <a:gd name="connsiteX20" fmla="*/ 802003 w 3253106"/>
              <a:gd name="connsiteY20" fmla="*/ 2442630 h 2579373"/>
              <a:gd name="connsiteX21" fmla="*/ 1335403 w 3253106"/>
              <a:gd name="connsiteY21" fmla="*/ 2575980 h 2579373"/>
              <a:gd name="connsiteX22" fmla="*/ 1824353 w 3253106"/>
              <a:gd name="connsiteY22" fmla="*/ 2537880 h 2579373"/>
              <a:gd name="connsiteX23" fmla="*/ 2275203 w 3253106"/>
              <a:gd name="connsiteY23" fmla="*/ 2518830 h 2579373"/>
              <a:gd name="connsiteX24" fmla="*/ 2548253 w 3253106"/>
              <a:gd name="connsiteY24" fmla="*/ 2525180 h 2579373"/>
              <a:gd name="connsiteX25" fmla="*/ 2872103 w 3253106"/>
              <a:gd name="connsiteY25" fmla="*/ 2283880 h 2579373"/>
              <a:gd name="connsiteX26" fmla="*/ 2834003 w 3253106"/>
              <a:gd name="connsiteY26" fmla="*/ 2112430 h 2579373"/>
              <a:gd name="connsiteX27" fmla="*/ 2948303 w 3253106"/>
              <a:gd name="connsiteY27" fmla="*/ 1883830 h 2579373"/>
              <a:gd name="connsiteX28" fmla="*/ 3253103 w 3253106"/>
              <a:gd name="connsiteY28" fmla="*/ 1629830 h 2579373"/>
              <a:gd name="connsiteX29" fmla="*/ 2941953 w 3253106"/>
              <a:gd name="connsiteY29" fmla="*/ 1312330 h 2579373"/>
              <a:gd name="connsiteX30" fmla="*/ 2732403 w 3253106"/>
              <a:gd name="connsiteY30" fmla="*/ 1128180 h 2579373"/>
              <a:gd name="connsiteX31" fmla="*/ 2618103 w 3253106"/>
              <a:gd name="connsiteY31" fmla="*/ 772580 h 2579373"/>
              <a:gd name="connsiteX32" fmla="*/ 2332353 w 3253106"/>
              <a:gd name="connsiteY32" fmla="*/ 486830 h 2579373"/>
              <a:gd name="connsiteX33" fmla="*/ 2275203 w 3253106"/>
              <a:gd name="connsiteY33" fmla="*/ 372530 h 2579373"/>
              <a:gd name="connsiteX34" fmla="*/ 2148203 w 3253106"/>
              <a:gd name="connsiteY34" fmla="*/ 220130 h 2579373"/>
              <a:gd name="connsiteX35" fmla="*/ 1976753 w 3253106"/>
              <a:gd name="connsiteY35" fmla="*/ 35980 h 2579373"/>
              <a:gd name="connsiteX36" fmla="*/ 1868803 w 3253106"/>
              <a:gd name="connsiteY36" fmla="*/ 251880 h 2579373"/>
              <a:gd name="connsiteX37" fmla="*/ 1538603 w 3253106"/>
              <a:gd name="connsiteY37" fmla="*/ 118530 h 2579373"/>
              <a:gd name="connsiteX38" fmla="*/ 1544953 w 3253106"/>
              <a:gd name="connsiteY38" fmla="*/ 302680 h 2579373"/>
              <a:gd name="connsiteX39" fmla="*/ 1538603 w 3253106"/>
              <a:gd name="connsiteY39" fmla="*/ 340780 h 2579373"/>
              <a:gd name="connsiteX40" fmla="*/ 1551303 w 3253106"/>
              <a:gd name="connsiteY40" fmla="*/ 391580 h 2579373"/>
              <a:gd name="connsiteX41" fmla="*/ 1849753 w 3253106"/>
              <a:gd name="connsiteY41" fmla="*/ 480480 h 2579373"/>
              <a:gd name="connsiteX42" fmla="*/ 1906903 w 3253106"/>
              <a:gd name="connsiteY42" fmla="*/ 721780 h 2579373"/>
              <a:gd name="connsiteX43" fmla="*/ 1646553 w 3253106"/>
              <a:gd name="connsiteY43" fmla="*/ 537630 h 2579373"/>
              <a:gd name="connsiteX44" fmla="*/ 1564003 w 3253106"/>
              <a:gd name="connsiteY44" fmla="*/ 709080 h 2579373"/>
              <a:gd name="connsiteX45" fmla="*/ 1113153 w 3253106"/>
              <a:gd name="connsiteY45" fmla="*/ 804330 h 2579373"/>
              <a:gd name="connsiteX46" fmla="*/ 1246503 w 3253106"/>
              <a:gd name="connsiteY46" fmla="*/ 651930 h 2579373"/>
              <a:gd name="connsiteX47" fmla="*/ 1373503 w 3253106"/>
              <a:gd name="connsiteY47" fmla="*/ 505880 h 2579373"/>
              <a:gd name="connsiteX48" fmla="*/ 1322703 w 3253106"/>
              <a:gd name="connsiteY48" fmla="*/ 366180 h 2579373"/>
              <a:gd name="connsiteX49" fmla="*/ 1024253 w 3253106"/>
              <a:gd name="connsiteY49" fmla="*/ 277280 h 2579373"/>
              <a:gd name="connsiteX50" fmla="*/ 1125853 w 3253106"/>
              <a:gd name="connsiteY50" fmla="*/ 10580 h 2579373"/>
              <a:gd name="connsiteX51" fmla="*/ 884553 w 3253106"/>
              <a:gd name="connsiteY51" fmla="*/ 61380 h 2579373"/>
              <a:gd name="connsiteX52" fmla="*/ 414653 w 3253106"/>
              <a:gd name="connsiteY52" fmla="*/ 137580 h 2579373"/>
              <a:gd name="connsiteX53" fmla="*/ 698407 w 3253106"/>
              <a:gd name="connsiteY53" fmla="*/ 392850 h 2579373"/>
              <a:gd name="connsiteX0" fmla="*/ 662096 w 3252899"/>
              <a:gd name="connsiteY0" fmla="*/ 359830 h 2579373"/>
              <a:gd name="connsiteX1" fmla="*/ 795446 w 3252899"/>
              <a:gd name="connsiteY1" fmla="*/ 486830 h 2579373"/>
              <a:gd name="connsiteX2" fmla="*/ 865296 w 3252899"/>
              <a:gd name="connsiteY2" fmla="*/ 543980 h 2579373"/>
              <a:gd name="connsiteX3" fmla="*/ 877996 w 3252899"/>
              <a:gd name="connsiteY3" fmla="*/ 670980 h 2579373"/>
              <a:gd name="connsiteX4" fmla="*/ 833546 w 3252899"/>
              <a:gd name="connsiteY4" fmla="*/ 721780 h 2579373"/>
              <a:gd name="connsiteX5" fmla="*/ 770046 w 3252899"/>
              <a:gd name="connsiteY5" fmla="*/ 785280 h 2579373"/>
              <a:gd name="connsiteX6" fmla="*/ 725596 w 3252899"/>
              <a:gd name="connsiteY6" fmla="*/ 994830 h 2579373"/>
              <a:gd name="connsiteX7" fmla="*/ 738296 w 3252899"/>
              <a:gd name="connsiteY7" fmla="*/ 1159930 h 2579373"/>
              <a:gd name="connsiteX8" fmla="*/ 890696 w 3252899"/>
              <a:gd name="connsiteY8" fmla="*/ 1318680 h 2579373"/>
              <a:gd name="connsiteX9" fmla="*/ 763696 w 3252899"/>
              <a:gd name="connsiteY9" fmla="*/ 1420280 h 2579373"/>
              <a:gd name="connsiteX10" fmla="*/ 477946 w 3252899"/>
              <a:gd name="connsiteY10" fmla="*/ 1458380 h 2579373"/>
              <a:gd name="connsiteX11" fmla="*/ 338246 w 3252899"/>
              <a:gd name="connsiteY11" fmla="*/ 1566330 h 2579373"/>
              <a:gd name="connsiteX12" fmla="*/ 306496 w 3252899"/>
              <a:gd name="connsiteY12" fmla="*/ 1617130 h 2579373"/>
              <a:gd name="connsiteX13" fmla="*/ 293796 w 3252899"/>
              <a:gd name="connsiteY13" fmla="*/ 1718730 h 2579373"/>
              <a:gd name="connsiteX14" fmla="*/ 306496 w 3252899"/>
              <a:gd name="connsiteY14" fmla="*/ 1782230 h 2579373"/>
              <a:gd name="connsiteX15" fmla="*/ 810 w 3252899"/>
              <a:gd name="connsiteY15" fmla="*/ 2132809 h 2579373"/>
              <a:gd name="connsiteX16" fmla="*/ 219220 w 3252899"/>
              <a:gd name="connsiteY16" fmla="*/ 2272953 h 2579373"/>
              <a:gd name="connsiteX17" fmla="*/ 284197 w 3252899"/>
              <a:gd name="connsiteY17" fmla="*/ 2347675 h 2579373"/>
              <a:gd name="connsiteX18" fmla="*/ 554146 w 3252899"/>
              <a:gd name="connsiteY18" fmla="*/ 2137830 h 2579373"/>
              <a:gd name="connsiteX19" fmla="*/ 566846 w 3252899"/>
              <a:gd name="connsiteY19" fmla="*/ 2385480 h 2579373"/>
              <a:gd name="connsiteX20" fmla="*/ 801796 w 3252899"/>
              <a:gd name="connsiteY20" fmla="*/ 2442630 h 2579373"/>
              <a:gd name="connsiteX21" fmla="*/ 1335196 w 3252899"/>
              <a:gd name="connsiteY21" fmla="*/ 2575980 h 2579373"/>
              <a:gd name="connsiteX22" fmla="*/ 1824146 w 3252899"/>
              <a:gd name="connsiteY22" fmla="*/ 2537880 h 2579373"/>
              <a:gd name="connsiteX23" fmla="*/ 2274996 w 3252899"/>
              <a:gd name="connsiteY23" fmla="*/ 2518830 h 2579373"/>
              <a:gd name="connsiteX24" fmla="*/ 2548046 w 3252899"/>
              <a:gd name="connsiteY24" fmla="*/ 2525180 h 2579373"/>
              <a:gd name="connsiteX25" fmla="*/ 2871896 w 3252899"/>
              <a:gd name="connsiteY25" fmla="*/ 2283880 h 2579373"/>
              <a:gd name="connsiteX26" fmla="*/ 2833796 w 3252899"/>
              <a:gd name="connsiteY26" fmla="*/ 2112430 h 2579373"/>
              <a:gd name="connsiteX27" fmla="*/ 2948096 w 3252899"/>
              <a:gd name="connsiteY27" fmla="*/ 1883830 h 2579373"/>
              <a:gd name="connsiteX28" fmla="*/ 3252896 w 3252899"/>
              <a:gd name="connsiteY28" fmla="*/ 1629830 h 2579373"/>
              <a:gd name="connsiteX29" fmla="*/ 2941746 w 3252899"/>
              <a:gd name="connsiteY29" fmla="*/ 1312330 h 2579373"/>
              <a:gd name="connsiteX30" fmla="*/ 2732196 w 3252899"/>
              <a:gd name="connsiteY30" fmla="*/ 1128180 h 2579373"/>
              <a:gd name="connsiteX31" fmla="*/ 2617896 w 3252899"/>
              <a:gd name="connsiteY31" fmla="*/ 772580 h 2579373"/>
              <a:gd name="connsiteX32" fmla="*/ 2332146 w 3252899"/>
              <a:gd name="connsiteY32" fmla="*/ 486830 h 2579373"/>
              <a:gd name="connsiteX33" fmla="*/ 2274996 w 3252899"/>
              <a:gd name="connsiteY33" fmla="*/ 372530 h 2579373"/>
              <a:gd name="connsiteX34" fmla="*/ 2147996 w 3252899"/>
              <a:gd name="connsiteY34" fmla="*/ 220130 h 2579373"/>
              <a:gd name="connsiteX35" fmla="*/ 1976546 w 3252899"/>
              <a:gd name="connsiteY35" fmla="*/ 35980 h 2579373"/>
              <a:gd name="connsiteX36" fmla="*/ 1868596 w 3252899"/>
              <a:gd name="connsiteY36" fmla="*/ 251880 h 2579373"/>
              <a:gd name="connsiteX37" fmla="*/ 1538396 w 3252899"/>
              <a:gd name="connsiteY37" fmla="*/ 118530 h 2579373"/>
              <a:gd name="connsiteX38" fmla="*/ 1544746 w 3252899"/>
              <a:gd name="connsiteY38" fmla="*/ 302680 h 2579373"/>
              <a:gd name="connsiteX39" fmla="*/ 1538396 w 3252899"/>
              <a:gd name="connsiteY39" fmla="*/ 340780 h 2579373"/>
              <a:gd name="connsiteX40" fmla="*/ 1551096 w 3252899"/>
              <a:gd name="connsiteY40" fmla="*/ 391580 h 2579373"/>
              <a:gd name="connsiteX41" fmla="*/ 1849546 w 3252899"/>
              <a:gd name="connsiteY41" fmla="*/ 480480 h 2579373"/>
              <a:gd name="connsiteX42" fmla="*/ 1906696 w 3252899"/>
              <a:gd name="connsiteY42" fmla="*/ 721780 h 2579373"/>
              <a:gd name="connsiteX43" fmla="*/ 1646346 w 3252899"/>
              <a:gd name="connsiteY43" fmla="*/ 537630 h 2579373"/>
              <a:gd name="connsiteX44" fmla="*/ 1563796 w 3252899"/>
              <a:gd name="connsiteY44" fmla="*/ 709080 h 2579373"/>
              <a:gd name="connsiteX45" fmla="*/ 1112946 w 3252899"/>
              <a:gd name="connsiteY45" fmla="*/ 804330 h 2579373"/>
              <a:gd name="connsiteX46" fmla="*/ 1246296 w 3252899"/>
              <a:gd name="connsiteY46" fmla="*/ 651930 h 2579373"/>
              <a:gd name="connsiteX47" fmla="*/ 1373296 w 3252899"/>
              <a:gd name="connsiteY47" fmla="*/ 505880 h 2579373"/>
              <a:gd name="connsiteX48" fmla="*/ 1322496 w 3252899"/>
              <a:gd name="connsiteY48" fmla="*/ 366180 h 2579373"/>
              <a:gd name="connsiteX49" fmla="*/ 1024046 w 3252899"/>
              <a:gd name="connsiteY49" fmla="*/ 277280 h 2579373"/>
              <a:gd name="connsiteX50" fmla="*/ 1125646 w 3252899"/>
              <a:gd name="connsiteY50" fmla="*/ 10580 h 2579373"/>
              <a:gd name="connsiteX51" fmla="*/ 884346 w 3252899"/>
              <a:gd name="connsiteY51" fmla="*/ 61380 h 2579373"/>
              <a:gd name="connsiteX52" fmla="*/ 414446 w 3252899"/>
              <a:gd name="connsiteY52" fmla="*/ 137580 h 2579373"/>
              <a:gd name="connsiteX53" fmla="*/ 698200 w 3252899"/>
              <a:gd name="connsiteY53" fmla="*/ 392850 h 2579373"/>
              <a:gd name="connsiteX0" fmla="*/ 662096 w 3252899"/>
              <a:gd name="connsiteY0" fmla="*/ 359830 h 2579373"/>
              <a:gd name="connsiteX1" fmla="*/ 795446 w 3252899"/>
              <a:gd name="connsiteY1" fmla="*/ 486830 h 2579373"/>
              <a:gd name="connsiteX2" fmla="*/ 865296 w 3252899"/>
              <a:gd name="connsiteY2" fmla="*/ 543980 h 2579373"/>
              <a:gd name="connsiteX3" fmla="*/ 877996 w 3252899"/>
              <a:gd name="connsiteY3" fmla="*/ 670980 h 2579373"/>
              <a:gd name="connsiteX4" fmla="*/ 833546 w 3252899"/>
              <a:gd name="connsiteY4" fmla="*/ 721780 h 2579373"/>
              <a:gd name="connsiteX5" fmla="*/ 770046 w 3252899"/>
              <a:gd name="connsiteY5" fmla="*/ 785280 h 2579373"/>
              <a:gd name="connsiteX6" fmla="*/ 725596 w 3252899"/>
              <a:gd name="connsiteY6" fmla="*/ 994830 h 2579373"/>
              <a:gd name="connsiteX7" fmla="*/ 738296 w 3252899"/>
              <a:gd name="connsiteY7" fmla="*/ 1159930 h 2579373"/>
              <a:gd name="connsiteX8" fmla="*/ 890696 w 3252899"/>
              <a:gd name="connsiteY8" fmla="*/ 1318680 h 2579373"/>
              <a:gd name="connsiteX9" fmla="*/ 763696 w 3252899"/>
              <a:gd name="connsiteY9" fmla="*/ 1420280 h 2579373"/>
              <a:gd name="connsiteX10" fmla="*/ 477946 w 3252899"/>
              <a:gd name="connsiteY10" fmla="*/ 1458380 h 2579373"/>
              <a:gd name="connsiteX11" fmla="*/ 338246 w 3252899"/>
              <a:gd name="connsiteY11" fmla="*/ 1566330 h 2579373"/>
              <a:gd name="connsiteX12" fmla="*/ 306496 w 3252899"/>
              <a:gd name="connsiteY12" fmla="*/ 1617130 h 2579373"/>
              <a:gd name="connsiteX13" fmla="*/ 293796 w 3252899"/>
              <a:gd name="connsiteY13" fmla="*/ 1718730 h 2579373"/>
              <a:gd name="connsiteX14" fmla="*/ 306496 w 3252899"/>
              <a:gd name="connsiteY14" fmla="*/ 1782230 h 2579373"/>
              <a:gd name="connsiteX15" fmla="*/ 810 w 3252899"/>
              <a:gd name="connsiteY15" fmla="*/ 2132809 h 2579373"/>
              <a:gd name="connsiteX16" fmla="*/ 219220 w 3252899"/>
              <a:gd name="connsiteY16" fmla="*/ 2272953 h 2579373"/>
              <a:gd name="connsiteX17" fmla="*/ 284197 w 3252899"/>
              <a:gd name="connsiteY17" fmla="*/ 2347675 h 2579373"/>
              <a:gd name="connsiteX18" fmla="*/ 261750 w 3252899"/>
              <a:gd name="connsiteY18" fmla="*/ 2446174 h 2579373"/>
              <a:gd name="connsiteX19" fmla="*/ 566846 w 3252899"/>
              <a:gd name="connsiteY19" fmla="*/ 2385480 h 2579373"/>
              <a:gd name="connsiteX20" fmla="*/ 801796 w 3252899"/>
              <a:gd name="connsiteY20" fmla="*/ 2442630 h 2579373"/>
              <a:gd name="connsiteX21" fmla="*/ 1335196 w 3252899"/>
              <a:gd name="connsiteY21" fmla="*/ 2575980 h 2579373"/>
              <a:gd name="connsiteX22" fmla="*/ 1824146 w 3252899"/>
              <a:gd name="connsiteY22" fmla="*/ 2537880 h 2579373"/>
              <a:gd name="connsiteX23" fmla="*/ 2274996 w 3252899"/>
              <a:gd name="connsiteY23" fmla="*/ 2518830 h 2579373"/>
              <a:gd name="connsiteX24" fmla="*/ 2548046 w 3252899"/>
              <a:gd name="connsiteY24" fmla="*/ 2525180 h 2579373"/>
              <a:gd name="connsiteX25" fmla="*/ 2871896 w 3252899"/>
              <a:gd name="connsiteY25" fmla="*/ 2283880 h 2579373"/>
              <a:gd name="connsiteX26" fmla="*/ 2833796 w 3252899"/>
              <a:gd name="connsiteY26" fmla="*/ 2112430 h 2579373"/>
              <a:gd name="connsiteX27" fmla="*/ 2948096 w 3252899"/>
              <a:gd name="connsiteY27" fmla="*/ 1883830 h 2579373"/>
              <a:gd name="connsiteX28" fmla="*/ 3252896 w 3252899"/>
              <a:gd name="connsiteY28" fmla="*/ 1629830 h 2579373"/>
              <a:gd name="connsiteX29" fmla="*/ 2941746 w 3252899"/>
              <a:gd name="connsiteY29" fmla="*/ 1312330 h 2579373"/>
              <a:gd name="connsiteX30" fmla="*/ 2732196 w 3252899"/>
              <a:gd name="connsiteY30" fmla="*/ 1128180 h 2579373"/>
              <a:gd name="connsiteX31" fmla="*/ 2617896 w 3252899"/>
              <a:gd name="connsiteY31" fmla="*/ 772580 h 2579373"/>
              <a:gd name="connsiteX32" fmla="*/ 2332146 w 3252899"/>
              <a:gd name="connsiteY32" fmla="*/ 486830 h 2579373"/>
              <a:gd name="connsiteX33" fmla="*/ 2274996 w 3252899"/>
              <a:gd name="connsiteY33" fmla="*/ 372530 h 2579373"/>
              <a:gd name="connsiteX34" fmla="*/ 2147996 w 3252899"/>
              <a:gd name="connsiteY34" fmla="*/ 220130 h 2579373"/>
              <a:gd name="connsiteX35" fmla="*/ 1976546 w 3252899"/>
              <a:gd name="connsiteY35" fmla="*/ 35980 h 2579373"/>
              <a:gd name="connsiteX36" fmla="*/ 1868596 w 3252899"/>
              <a:gd name="connsiteY36" fmla="*/ 251880 h 2579373"/>
              <a:gd name="connsiteX37" fmla="*/ 1538396 w 3252899"/>
              <a:gd name="connsiteY37" fmla="*/ 118530 h 2579373"/>
              <a:gd name="connsiteX38" fmla="*/ 1544746 w 3252899"/>
              <a:gd name="connsiteY38" fmla="*/ 302680 h 2579373"/>
              <a:gd name="connsiteX39" fmla="*/ 1538396 w 3252899"/>
              <a:gd name="connsiteY39" fmla="*/ 340780 h 2579373"/>
              <a:gd name="connsiteX40" fmla="*/ 1551096 w 3252899"/>
              <a:gd name="connsiteY40" fmla="*/ 391580 h 2579373"/>
              <a:gd name="connsiteX41" fmla="*/ 1849546 w 3252899"/>
              <a:gd name="connsiteY41" fmla="*/ 480480 h 2579373"/>
              <a:gd name="connsiteX42" fmla="*/ 1906696 w 3252899"/>
              <a:gd name="connsiteY42" fmla="*/ 721780 h 2579373"/>
              <a:gd name="connsiteX43" fmla="*/ 1646346 w 3252899"/>
              <a:gd name="connsiteY43" fmla="*/ 537630 h 2579373"/>
              <a:gd name="connsiteX44" fmla="*/ 1563796 w 3252899"/>
              <a:gd name="connsiteY44" fmla="*/ 709080 h 2579373"/>
              <a:gd name="connsiteX45" fmla="*/ 1112946 w 3252899"/>
              <a:gd name="connsiteY45" fmla="*/ 804330 h 2579373"/>
              <a:gd name="connsiteX46" fmla="*/ 1246296 w 3252899"/>
              <a:gd name="connsiteY46" fmla="*/ 651930 h 2579373"/>
              <a:gd name="connsiteX47" fmla="*/ 1373296 w 3252899"/>
              <a:gd name="connsiteY47" fmla="*/ 505880 h 2579373"/>
              <a:gd name="connsiteX48" fmla="*/ 1322496 w 3252899"/>
              <a:gd name="connsiteY48" fmla="*/ 366180 h 2579373"/>
              <a:gd name="connsiteX49" fmla="*/ 1024046 w 3252899"/>
              <a:gd name="connsiteY49" fmla="*/ 277280 h 2579373"/>
              <a:gd name="connsiteX50" fmla="*/ 1125646 w 3252899"/>
              <a:gd name="connsiteY50" fmla="*/ 10580 h 2579373"/>
              <a:gd name="connsiteX51" fmla="*/ 884346 w 3252899"/>
              <a:gd name="connsiteY51" fmla="*/ 61380 h 2579373"/>
              <a:gd name="connsiteX52" fmla="*/ 414446 w 3252899"/>
              <a:gd name="connsiteY52" fmla="*/ 137580 h 2579373"/>
              <a:gd name="connsiteX53" fmla="*/ 698200 w 3252899"/>
              <a:gd name="connsiteY53" fmla="*/ 392850 h 2579373"/>
              <a:gd name="connsiteX0" fmla="*/ 662096 w 3252899"/>
              <a:gd name="connsiteY0" fmla="*/ 364042 h 2583585"/>
              <a:gd name="connsiteX1" fmla="*/ 795446 w 3252899"/>
              <a:gd name="connsiteY1" fmla="*/ 491042 h 2583585"/>
              <a:gd name="connsiteX2" fmla="*/ 865296 w 3252899"/>
              <a:gd name="connsiteY2" fmla="*/ 548192 h 2583585"/>
              <a:gd name="connsiteX3" fmla="*/ 877996 w 3252899"/>
              <a:gd name="connsiteY3" fmla="*/ 675192 h 2583585"/>
              <a:gd name="connsiteX4" fmla="*/ 833546 w 3252899"/>
              <a:gd name="connsiteY4" fmla="*/ 725992 h 2583585"/>
              <a:gd name="connsiteX5" fmla="*/ 770046 w 3252899"/>
              <a:gd name="connsiteY5" fmla="*/ 789492 h 2583585"/>
              <a:gd name="connsiteX6" fmla="*/ 725596 w 3252899"/>
              <a:gd name="connsiteY6" fmla="*/ 999042 h 2583585"/>
              <a:gd name="connsiteX7" fmla="*/ 738296 w 3252899"/>
              <a:gd name="connsiteY7" fmla="*/ 1164142 h 2583585"/>
              <a:gd name="connsiteX8" fmla="*/ 890696 w 3252899"/>
              <a:gd name="connsiteY8" fmla="*/ 1322892 h 2583585"/>
              <a:gd name="connsiteX9" fmla="*/ 763696 w 3252899"/>
              <a:gd name="connsiteY9" fmla="*/ 1424492 h 2583585"/>
              <a:gd name="connsiteX10" fmla="*/ 477946 w 3252899"/>
              <a:gd name="connsiteY10" fmla="*/ 1462592 h 2583585"/>
              <a:gd name="connsiteX11" fmla="*/ 338246 w 3252899"/>
              <a:gd name="connsiteY11" fmla="*/ 1570542 h 2583585"/>
              <a:gd name="connsiteX12" fmla="*/ 306496 w 3252899"/>
              <a:gd name="connsiteY12" fmla="*/ 1621342 h 2583585"/>
              <a:gd name="connsiteX13" fmla="*/ 293796 w 3252899"/>
              <a:gd name="connsiteY13" fmla="*/ 1722942 h 2583585"/>
              <a:gd name="connsiteX14" fmla="*/ 306496 w 3252899"/>
              <a:gd name="connsiteY14" fmla="*/ 1786442 h 2583585"/>
              <a:gd name="connsiteX15" fmla="*/ 810 w 3252899"/>
              <a:gd name="connsiteY15" fmla="*/ 2137021 h 2583585"/>
              <a:gd name="connsiteX16" fmla="*/ 219220 w 3252899"/>
              <a:gd name="connsiteY16" fmla="*/ 2277165 h 2583585"/>
              <a:gd name="connsiteX17" fmla="*/ 284197 w 3252899"/>
              <a:gd name="connsiteY17" fmla="*/ 2351887 h 2583585"/>
              <a:gd name="connsiteX18" fmla="*/ 261750 w 3252899"/>
              <a:gd name="connsiteY18" fmla="*/ 2450386 h 2583585"/>
              <a:gd name="connsiteX19" fmla="*/ 566846 w 3252899"/>
              <a:gd name="connsiteY19" fmla="*/ 2389692 h 2583585"/>
              <a:gd name="connsiteX20" fmla="*/ 801796 w 3252899"/>
              <a:gd name="connsiteY20" fmla="*/ 2446842 h 2583585"/>
              <a:gd name="connsiteX21" fmla="*/ 1335196 w 3252899"/>
              <a:gd name="connsiteY21" fmla="*/ 2580192 h 2583585"/>
              <a:gd name="connsiteX22" fmla="*/ 1824146 w 3252899"/>
              <a:gd name="connsiteY22" fmla="*/ 2542092 h 2583585"/>
              <a:gd name="connsiteX23" fmla="*/ 2274996 w 3252899"/>
              <a:gd name="connsiteY23" fmla="*/ 2523042 h 2583585"/>
              <a:gd name="connsiteX24" fmla="*/ 2548046 w 3252899"/>
              <a:gd name="connsiteY24" fmla="*/ 2529392 h 2583585"/>
              <a:gd name="connsiteX25" fmla="*/ 2871896 w 3252899"/>
              <a:gd name="connsiteY25" fmla="*/ 2288092 h 2583585"/>
              <a:gd name="connsiteX26" fmla="*/ 2833796 w 3252899"/>
              <a:gd name="connsiteY26" fmla="*/ 2116642 h 2583585"/>
              <a:gd name="connsiteX27" fmla="*/ 2948096 w 3252899"/>
              <a:gd name="connsiteY27" fmla="*/ 1888042 h 2583585"/>
              <a:gd name="connsiteX28" fmla="*/ 3252896 w 3252899"/>
              <a:gd name="connsiteY28" fmla="*/ 1634042 h 2583585"/>
              <a:gd name="connsiteX29" fmla="*/ 2941746 w 3252899"/>
              <a:gd name="connsiteY29" fmla="*/ 1316542 h 2583585"/>
              <a:gd name="connsiteX30" fmla="*/ 2732196 w 3252899"/>
              <a:gd name="connsiteY30" fmla="*/ 1132392 h 2583585"/>
              <a:gd name="connsiteX31" fmla="*/ 2617896 w 3252899"/>
              <a:gd name="connsiteY31" fmla="*/ 776792 h 2583585"/>
              <a:gd name="connsiteX32" fmla="*/ 2332146 w 3252899"/>
              <a:gd name="connsiteY32" fmla="*/ 491042 h 2583585"/>
              <a:gd name="connsiteX33" fmla="*/ 2274996 w 3252899"/>
              <a:gd name="connsiteY33" fmla="*/ 376742 h 2583585"/>
              <a:gd name="connsiteX34" fmla="*/ 2147996 w 3252899"/>
              <a:gd name="connsiteY34" fmla="*/ 224342 h 2583585"/>
              <a:gd name="connsiteX35" fmla="*/ 1976546 w 3252899"/>
              <a:gd name="connsiteY35" fmla="*/ 40192 h 2583585"/>
              <a:gd name="connsiteX36" fmla="*/ 1868596 w 3252899"/>
              <a:gd name="connsiteY36" fmla="*/ 256092 h 2583585"/>
              <a:gd name="connsiteX37" fmla="*/ 1538396 w 3252899"/>
              <a:gd name="connsiteY37" fmla="*/ 122742 h 2583585"/>
              <a:gd name="connsiteX38" fmla="*/ 1544746 w 3252899"/>
              <a:gd name="connsiteY38" fmla="*/ 306892 h 2583585"/>
              <a:gd name="connsiteX39" fmla="*/ 1538396 w 3252899"/>
              <a:gd name="connsiteY39" fmla="*/ 344992 h 2583585"/>
              <a:gd name="connsiteX40" fmla="*/ 1551096 w 3252899"/>
              <a:gd name="connsiteY40" fmla="*/ 395792 h 2583585"/>
              <a:gd name="connsiteX41" fmla="*/ 1849546 w 3252899"/>
              <a:gd name="connsiteY41" fmla="*/ 484692 h 2583585"/>
              <a:gd name="connsiteX42" fmla="*/ 1906696 w 3252899"/>
              <a:gd name="connsiteY42" fmla="*/ 725992 h 2583585"/>
              <a:gd name="connsiteX43" fmla="*/ 1646346 w 3252899"/>
              <a:gd name="connsiteY43" fmla="*/ 541842 h 2583585"/>
              <a:gd name="connsiteX44" fmla="*/ 1563796 w 3252899"/>
              <a:gd name="connsiteY44" fmla="*/ 713292 h 2583585"/>
              <a:gd name="connsiteX45" fmla="*/ 1112946 w 3252899"/>
              <a:gd name="connsiteY45" fmla="*/ 808542 h 2583585"/>
              <a:gd name="connsiteX46" fmla="*/ 1246296 w 3252899"/>
              <a:gd name="connsiteY46" fmla="*/ 656142 h 2583585"/>
              <a:gd name="connsiteX47" fmla="*/ 1373296 w 3252899"/>
              <a:gd name="connsiteY47" fmla="*/ 510092 h 2583585"/>
              <a:gd name="connsiteX48" fmla="*/ 1322496 w 3252899"/>
              <a:gd name="connsiteY48" fmla="*/ 370392 h 2583585"/>
              <a:gd name="connsiteX49" fmla="*/ 1024046 w 3252899"/>
              <a:gd name="connsiteY49" fmla="*/ 281492 h 2583585"/>
              <a:gd name="connsiteX50" fmla="*/ 1125646 w 3252899"/>
              <a:gd name="connsiteY50" fmla="*/ 14792 h 2583585"/>
              <a:gd name="connsiteX51" fmla="*/ 884346 w 3252899"/>
              <a:gd name="connsiteY51" fmla="*/ 65592 h 2583585"/>
              <a:gd name="connsiteX52" fmla="*/ 605833 w 3252899"/>
              <a:gd name="connsiteY52" fmla="*/ 327862 h 2583585"/>
              <a:gd name="connsiteX53" fmla="*/ 698200 w 3252899"/>
              <a:gd name="connsiteY53" fmla="*/ 397062 h 2583585"/>
              <a:gd name="connsiteX0" fmla="*/ 662096 w 3252899"/>
              <a:gd name="connsiteY0" fmla="*/ 364808 h 2584351"/>
              <a:gd name="connsiteX1" fmla="*/ 795446 w 3252899"/>
              <a:gd name="connsiteY1" fmla="*/ 491808 h 2584351"/>
              <a:gd name="connsiteX2" fmla="*/ 865296 w 3252899"/>
              <a:gd name="connsiteY2" fmla="*/ 548958 h 2584351"/>
              <a:gd name="connsiteX3" fmla="*/ 877996 w 3252899"/>
              <a:gd name="connsiteY3" fmla="*/ 675958 h 2584351"/>
              <a:gd name="connsiteX4" fmla="*/ 833546 w 3252899"/>
              <a:gd name="connsiteY4" fmla="*/ 726758 h 2584351"/>
              <a:gd name="connsiteX5" fmla="*/ 770046 w 3252899"/>
              <a:gd name="connsiteY5" fmla="*/ 790258 h 2584351"/>
              <a:gd name="connsiteX6" fmla="*/ 725596 w 3252899"/>
              <a:gd name="connsiteY6" fmla="*/ 999808 h 2584351"/>
              <a:gd name="connsiteX7" fmla="*/ 738296 w 3252899"/>
              <a:gd name="connsiteY7" fmla="*/ 1164908 h 2584351"/>
              <a:gd name="connsiteX8" fmla="*/ 890696 w 3252899"/>
              <a:gd name="connsiteY8" fmla="*/ 1323658 h 2584351"/>
              <a:gd name="connsiteX9" fmla="*/ 763696 w 3252899"/>
              <a:gd name="connsiteY9" fmla="*/ 1425258 h 2584351"/>
              <a:gd name="connsiteX10" fmla="*/ 477946 w 3252899"/>
              <a:gd name="connsiteY10" fmla="*/ 1463358 h 2584351"/>
              <a:gd name="connsiteX11" fmla="*/ 338246 w 3252899"/>
              <a:gd name="connsiteY11" fmla="*/ 1571308 h 2584351"/>
              <a:gd name="connsiteX12" fmla="*/ 306496 w 3252899"/>
              <a:gd name="connsiteY12" fmla="*/ 1622108 h 2584351"/>
              <a:gd name="connsiteX13" fmla="*/ 293796 w 3252899"/>
              <a:gd name="connsiteY13" fmla="*/ 1723708 h 2584351"/>
              <a:gd name="connsiteX14" fmla="*/ 306496 w 3252899"/>
              <a:gd name="connsiteY14" fmla="*/ 1787208 h 2584351"/>
              <a:gd name="connsiteX15" fmla="*/ 810 w 3252899"/>
              <a:gd name="connsiteY15" fmla="*/ 2137787 h 2584351"/>
              <a:gd name="connsiteX16" fmla="*/ 219220 w 3252899"/>
              <a:gd name="connsiteY16" fmla="*/ 2277931 h 2584351"/>
              <a:gd name="connsiteX17" fmla="*/ 284197 w 3252899"/>
              <a:gd name="connsiteY17" fmla="*/ 2352653 h 2584351"/>
              <a:gd name="connsiteX18" fmla="*/ 261750 w 3252899"/>
              <a:gd name="connsiteY18" fmla="*/ 2451152 h 2584351"/>
              <a:gd name="connsiteX19" fmla="*/ 566846 w 3252899"/>
              <a:gd name="connsiteY19" fmla="*/ 2390458 h 2584351"/>
              <a:gd name="connsiteX20" fmla="*/ 801796 w 3252899"/>
              <a:gd name="connsiteY20" fmla="*/ 2447608 h 2584351"/>
              <a:gd name="connsiteX21" fmla="*/ 1335196 w 3252899"/>
              <a:gd name="connsiteY21" fmla="*/ 2580958 h 2584351"/>
              <a:gd name="connsiteX22" fmla="*/ 1824146 w 3252899"/>
              <a:gd name="connsiteY22" fmla="*/ 2542858 h 2584351"/>
              <a:gd name="connsiteX23" fmla="*/ 2274996 w 3252899"/>
              <a:gd name="connsiteY23" fmla="*/ 2523808 h 2584351"/>
              <a:gd name="connsiteX24" fmla="*/ 2548046 w 3252899"/>
              <a:gd name="connsiteY24" fmla="*/ 2530158 h 2584351"/>
              <a:gd name="connsiteX25" fmla="*/ 2871896 w 3252899"/>
              <a:gd name="connsiteY25" fmla="*/ 2288858 h 2584351"/>
              <a:gd name="connsiteX26" fmla="*/ 2833796 w 3252899"/>
              <a:gd name="connsiteY26" fmla="*/ 2117408 h 2584351"/>
              <a:gd name="connsiteX27" fmla="*/ 2948096 w 3252899"/>
              <a:gd name="connsiteY27" fmla="*/ 1888808 h 2584351"/>
              <a:gd name="connsiteX28" fmla="*/ 3252896 w 3252899"/>
              <a:gd name="connsiteY28" fmla="*/ 1634808 h 2584351"/>
              <a:gd name="connsiteX29" fmla="*/ 2941746 w 3252899"/>
              <a:gd name="connsiteY29" fmla="*/ 1317308 h 2584351"/>
              <a:gd name="connsiteX30" fmla="*/ 2732196 w 3252899"/>
              <a:gd name="connsiteY30" fmla="*/ 1133158 h 2584351"/>
              <a:gd name="connsiteX31" fmla="*/ 2617896 w 3252899"/>
              <a:gd name="connsiteY31" fmla="*/ 777558 h 2584351"/>
              <a:gd name="connsiteX32" fmla="*/ 2332146 w 3252899"/>
              <a:gd name="connsiteY32" fmla="*/ 491808 h 2584351"/>
              <a:gd name="connsiteX33" fmla="*/ 2274996 w 3252899"/>
              <a:gd name="connsiteY33" fmla="*/ 377508 h 2584351"/>
              <a:gd name="connsiteX34" fmla="*/ 2147996 w 3252899"/>
              <a:gd name="connsiteY34" fmla="*/ 225108 h 2584351"/>
              <a:gd name="connsiteX35" fmla="*/ 1976546 w 3252899"/>
              <a:gd name="connsiteY35" fmla="*/ 40958 h 2584351"/>
              <a:gd name="connsiteX36" fmla="*/ 1868596 w 3252899"/>
              <a:gd name="connsiteY36" fmla="*/ 256858 h 2584351"/>
              <a:gd name="connsiteX37" fmla="*/ 1538396 w 3252899"/>
              <a:gd name="connsiteY37" fmla="*/ 123508 h 2584351"/>
              <a:gd name="connsiteX38" fmla="*/ 1544746 w 3252899"/>
              <a:gd name="connsiteY38" fmla="*/ 307658 h 2584351"/>
              <a:gd name="connsiteX39" fmla="*/ 1538396 w 3252899"/>
              <a:gd name="connsiteY39" fmla="*/ 345758 h 2584351"/>
              <a:gd name="connsiteX40" fmla="*/ 1551096 w 3252899"/>
              <a:gd name="connsiteY40" fmla="*/ 396558 h 2584351"/>
              <a:gd name="connsiteX41" fmla="*/ 1849546 w 3252899"/>
              <a:gd name="connsiteY41" fmla="*/ 485458 h 2584351"/>
              <a:gd name="connsiteX42" fmla="*/ 1906696 w 3252899"/>
              <a:gd name="connsiteY42" fmla="*/ 726758 h 2584351"/>
              <a:gd name="connsiteX43" fmla="*/ 1646346 w 3252899"/>
              <a:gd name="connsiteY43" fmla="*/ 542608 h 2584351"/>
              <a:gd name="connsiteX44" fmla="*/ 1563796 w 3252899"/>
              <a:gd name="connsiteY44" fmla="*/ 714058 h 2584351"/>
              <a:gd name="connsiteX45" fmla="*/ 1112946 w 3252899"/>
              <a:gd name="connsiteY45" fmla="*/ 809308 h 2584351"/>
              <a:gd name="connsiteX46" fmla="*/ 1246296 w 3252899"/>
              <a:gd name="connsiteY46" fmla="*/ 656908 h 2584351"/>
              <a:gd name="connsiteX47" fmla="*/ 1373296 w 3252899"/>
              <a:gd name="connsiteY47" fmla="*/ 510858 h 2584351"/>
              <a:gd name="connsiteX48" fmla="*/ 1322496 w 3252899"/>
              <a:gd name="connsiteY48" fmla="*/ 371158 h 2584351"/>
              <a:gd name="connsiteX49" fmla="*/ 1024046 w 3252899"/>
              <a:gd name="connsiteY49" fmla="*/ 282258 h 2584351"/>
              <a:gd name="connsiteX50" fmla="*/ 1125646 w 3252899"/>
              <a:gd name="connsiteY50" fmla="*/ 15558 h 2584351"/>
              <a:gd name="connsiteX51" fmla="*/ 884346 w 3252899"/>
              <a:gd name="connsiteY51" fmla="*/ 66358 h 2584351"/>
              <a:gd name="connsiteX52" fmla="*/ 830592 w 3252899"/>
              <a:gd name="connsiteY52" fmla="*/ 354028 h 2584351"/>
              <a:gd name="connsiteX53" fmla="*/ 605833 w 3252899"/>
              <a:gd name="connsiteY53" fmla="*/ 328628 h 2584351"/>
              <a:gd name="connsiteX54" fmla="*/ 698200 w 3252899"/>
              <a:gd name="connsiteY54" fmla="*/ 397828 h 2584351"/>
              <a:gd name="connsiteX0" fmla="*/ 662096 w 3252899"/>
              <a:gd name="connsiteY0" fmla="*/ 349728 h 2569271"/>
              <a:gd name="connsiteX1" fmla="*/ 795446 w 3252899"/>
              <a:gd name="connsiteY1" fmla="*/ 476728 h 2569271"/>
              <a:gd name="connsiteX2" fmla="*/ 865296 w 3252899"/>
              <a:gd name="connsiteY2" fmla="*/ 533878 h 2569271"/>
              <a:gd name="connsiteX3" fmla="*/ 877996 w 3252899"/>
              <a:gd name="connsiteY3" fmla="*/ 660878 h 2569271"/>
              <a:gd name="connsiteX4" fmla="*/ 833546 w 3252899"/>
              <a:gd name="connsiteY4" fmla="*/ 711678 h 2569271"/>
              <a:gd name="connsiteX5" fmla="*/ 770046 w 3252899"/>
              <a:gd name="connsiteY5" fmla="*/ 775178 h 2569271"/>
              <a:gd name="connsiteX6" fmla="*/ 725596 w 3252899"/>
              <a:gd name="connsiteY6" fmla="*/ 984728 h 2569271"/>
              <a:gd name="connsiteX7" fmla="*/ 738296 w 3252899"/>
              <a:gd name="connsiteY7" fmla="*/ 1149828 h 2569271"/>
              <a:gd name="connsiteX8" fmla="*/ 890696 w 3252899"/>
              <a:gd name="connsiteY8" fmla="*/ 1308578 h 2569271"/>
              <a:gd name="connsiteX9" fmla="*/ 763696 w 3252899"/>
              <a:gd name="connsiteY9" fmla="*/ 1410178 h 2569271"/>
              <a:gd name="connsiteX10" fmla="*/ 477946 w 3252899"/>
              <a:gd name="connsiteY10" fmla="*/ 1448278 h 2569271"/>
              <a:gd name="connsiteX11" fmla="*/ 338246 w 3252899"/>
              <a:gd name="connsiteY11" fmla="*/ 1556228 h 2569271"/>
              <a:gd name="connsiteX12" fmla="*/ 306496 w 3252899"/>
              <a:gd name="connsiteY12" fmla="*/ 1607028 h 2569271"/>
              <a:gd name="connsiteX13" fmla="*/ 293796 w 3252899"/>
              <a:gd name="connsiteY13" fmla="*/ 1708628 h 2569271"/>
              <a:gd name="connsiteX14" fmla="*/ 306496 w 3252899"/>
              <a:gd name="connsiteY14" fmla="*/ 1772128 h 2569271"/>
              <a:gd name="connsiteX15" fmla="*/ 810 w 3252899"/>
              <a:gd name="connsiteY15" fmla="*/ 2122707 h 2569271"/>
              <a:gd name="connsiteX16" fmla="*/ 219220 w 3252899"/>
              <a:gd name="connsiteY16" fmla="*/ 2262851 h 2569271"/>
              <a:gd name="connsiteX17" fmla="*/ 284197 w 3252899"/>
              <a:gd name="connsiteY17" fmla="*/ 2337573 h 2569271"/>
              <a:gd name="connsiteX18" fmla="*/ 261750 w 3252899"/>
              <a:gd name="connsiteY18" fmla="*/ 2436072 h 2569271"/>
              <a:gd name="connsiteX19" fmla="*/ 566846 w 3252899"/>
              <a:gd name="connsiteY19" fmla="*/ 2375378 h 2569271"/>
              <a:gd name="connsiteX20" fmla="*/ 801796 w 3252899"/>
              <a:gd name="connsiteY20" fmla="*/ 2432528 h 2569271"/>
              <a:gd name="connsiteX21" fmla="*/ 1335196 w 3252899"/>
              <a:gd name="connsiteY21" fmla="*/ 2565878 h 2569271"/>
              <a:gd name="connsiteX22" fmla="*/ 1824146 w 3252899"/>
              <a:gd name="connsiteY22" fmla="*/ 2527778 h 2569271"/>
              <a:gd name="connsiteX23" fmla="*/ 2274996 w 3252899"/>
              <a:gd name="connsiteY23" fmla="*/ 2508728 h 2569271"/>
              <a:gd name="connsiteX24" fmla="*/ 2548046 w 3252899"/>
              <a:gd name="connsiteY24" fmla="*/ 2515078 h 2569271"/>
              <a:gd name="connsiteX25" fmla="*/ 2871896 w 3252899"/>
              <a:gd name="connsiteY25" fmla="*/ 2273778 h 2569271"/>
              <a:gd name="connsiteX26" fmla="*/ 2833796 w 3252899"/>
              <a:gd name="connsiteY26" fmla="*/ 2102328 h 2569271"/>
              <a:gd name="connsiteX27" fmla="*/ 2948096 w 3252899"/>
              <a:gd name="connsiteY27" fmla="*/ 1873728 h 2569271"/>
              <a:gd name="connsiteX28" fmla="*/ 3252896 w 3252899"/>
              <a:gd name="connsiteY28" fmla="*/ 1619728 h 2569271"/>
              <a:gd name="connsiteX29" fmla="*/ 2941746 w 3252899"/>
              <a:gd name="connsiteY29" fmla="*/ 1302228 h 2569271"/>
              <a:gd name="connsiteX30" fmla="*/ 2732196 w 3252899"/>
              <a:gd name="connsiteY30" fmla="*/ 1118078 h 2569271"/>
              <a:gd name="connsiteX31" fmla="*/ 2617896 w 3252899"/>
              <a:gd name="connsiteY31" fmla="*/ 762478 h 2569271"/>
              <a:gd name="connsiteX32" fmla="*/ 2332146 w 3252899"/>
              <a:gd name="connsiteY32" fmla="*/ 476728 h 2569271"/>
              <a:gd name="connsiteX33" fmla="*/ 2274996 w 3252899"/>
              <a:gd name="connsiteY33" fmla="*/ 362428 h 2569271"/>
              <a:gd name="connsiteX34" fmla="*/ 2147996 w 3252899"/>
              <a:gd name="connsiteY34" fmla="*/ 210028 h 2569271"/>
              <a:gd name="connsiteX35" fmla="*/ 1976546 w 3252899"/>
              <a:gd name="connsiteY35" fmla="*/ 25878 h 2569271"/>
              <a:gd name="connsiteX36" fmla="*/ 1868596 w 3252899"/>
              <a:gd name="connsiteY36" fmla="*/ 241778 h 2569271"/>
              <a:gd name="connsiteX37" fmla="*/ 1538396 w 3252899"/>
              <a:gd name="connsiteY37" fmla="*/ 108428 h 2569271"/>
              <a:gd name="connsiteX38" fmla="*/ 1544746 w 3252899"/>
              <a:gd name="connsiteY38" fmla="*/ 292578 h 2569271"/>
              <a:gd name="connsiteX39" fmla="*/ 1538396 w 3252899"/>
              <a:gd name="connsiteY39" fmla="*/ 330678 h 2569271"/>
              <a:gd name="connsiteX40" fmla="*/ 1551096 w 3252899"/>
              <a:gd name="connsiteY40" fmla="*/ 381478 h 2569271"/>
              <a:gd name="connsiteX41" fmla="*/ 1849546 w 3252899"/>
              <a:gd name="connsiteY41" fmla="*/ 470378 h 2569271"/>
              <a:gd name="connsiteX42" fmla="*/ 1906696 w 3252899"/>
              <a:gd name="connsiteY42" fmla="*/ 711678 h 2569271"/>
              <a:gd name="connsiteX43" fmla="*/ 1646346 w 3252899"/>
              <a:gd name="connsiteY43" fmla="*/ 527528 h 2569271"/>
              <a:gd name="connsiteX44" fmla="*/ 1563796 w 3252899"/>
              <a:gd name="connsiteY44" fmla="*/ 698978 h 2569271"/>
              <a:gd name="connsiteX45" fmla="*/ 1112946 w 3252899"/>
              <a:gd name="connsiteY45" fmla="*/ 794228 h 2569271"/>
              <a:gd name="connsiteX46" fmla="*/ 1246296 w 3252899"/>
              <a:gd name="connsiteY46" fmla="*/ 641828 h 2569271"/>
              <a:gd name="connsiteX47" fmla="*/ 1373296 w 3252899"/>
              <a:gd name="connsiteY47" fmla="*/ 495778 h 2569271"/>
              <a:gd name="connsiteX48" fmla="*/ 1322496 w 3252899"/>
              <a:gd name="connsiteY48" fmla="*/ 356078 h 2569271"/>
              <a:gd name="connsiteX49" fmla="*/ 1024046 w 3252899"/>
              <a:gd name="connsiteY49" fmla="*/ 267178 h 2569271"/>
              <a:gd name="connsiteX50" fmla="*/ 1125646 w 3252899"/>
              <a:gd name="connsiteY50" fmla="*/ 478 h 2569271"/>
              <a:gd name="connsiteX51" fmla="*/ 953458 w 3252899"/>
              <a:gd name="connsiteY51" fmla="*/ 205450 h 2569271"/>
              <a:gd name="connsiteX52" fmla="*/ 830592 w 3252899"/>
              <a:gd name="connsiteY52" fmla="*/ 338948 h 2569271"/>
              <a:gd name="connsiteX53" fmla="*/ 605833 w 3252899"/>
              <a:gd name="connsiteY53" fmla="*/ 313548 h 2569271"/>
              <a:gd name="connsiteX54" fmla="*/ 698200 w 3252899"/>
              <a:gd name="connsiteY54" fmla="*/ 382748 h 2569271"/>
              <a:gd name="connsiteX0" fmla="*/ 662096 w 3252899"/>
              <a:gd name="connsiteY0" fmla="*/ 349780 h 2569323"/>
              <a:gd name="connsiteX1" fmla="*/ 795446 w 3252899"/>
              <a:gd name="connsiteY1" fmla="*/ 476780 h 2569323"/>
              <a:gd name="connsiteX2" fmla="*/ 865296 w 3252899"/>
              <a:gd name="connsiteY2" fmla="*/ 533930 h 2569323"/>
              <a:gd name="connsiteX3" fmla="*/ 877996 w 3252899"/>
              <a:gd name="connsiteY3" fmla="*/ 660930 h 2569323"/>
              <a:gd name="connsiteX4" fmla="*/ 833546 w 3252899"/>
              <a:gd name="connsiteY4" fmla="*/ 711730 h 2569323"/>
              <a:gd name="connsiteX5" fmla="*/ 770046 w 3252899"/>
              <a:gd name="connsiteY5" fmla="*/ 775230 h 2569323"/>
              <a:gd name="connsiteX6" fmla="*/ 725596 w 3252899"/>
              <a:gd name="connsiteY6" fmla="*/ 984780 h 2569323"/>
              <a:gd name="connsiteX7" fmla="*/ 738296 w 3252899"/>
              <a:gd name="connsiteY7" fmla="*/ 1149880 h 2569323"/>
              <a:gd name="connsiteX8" fmla="*/ 890696 w 3252899"/>
              <a:gd name="connsiteY8" fmla="*/ 1308630 h 2569323"/>
              <a:gd name="connsiteX9" fmla="*/ 763696 w 3252899"/>
              <a:gd name="connsiteY9" fmla="*/ 1410230 h 2569323"/>
              <a:gd name="connsiteX10" fmla="*/ 477946 w 3252899"/>
              <a:gd name="connsiteY10" fmla="*/ 1448330 h 2569323"/>
              <a:gd name="connsiteX11" fmla="*/ 338246 w 3252899"/>
              <a:gd name="connsiteY11" fmla="*/ 1556280 h 2569323"/>
              <a:gd name="connsiteX12" fmla="*/ 306496 w 3252899"/>
              <a:gd name="connsiteY12" fmla="*/ 1607080 h 2569323"/>
              <a:gd name="connsiteX13" fmla="*/ 293796 w 3252899"/>
              <a:gd name="connsiteY13" fmla="*/ 1708680 h 2569323"/>
              <a:gd name="connsiteX14" fmla="*/ 306496 w 3252899"/>
              <a:gd name="connsiteY14" fmla="*/ 1772180 h 2569323"/>
              <a:gd name="connsiteX15" fmla="*/ 810 w 3252899"/>
              <a:gd name="connsiteY15" fmla="*/ 2122759 h 2569323"/>
              <a:gd name="connsiteX16" fmla="*/ 219220 w 3252899"/>
              <a:gd name="connsiteY16" fmla="*/ 2262903 h 2569323"/>
              <a:gd name="connsiteX17" fmla="*/ 284197 w 3252899"/>
              <a:gd name="connsiteY17" fmla="*/ 2337625 h 2569323"/>
              <a:gd name="connsiteX18" fmla="*/ 261750 w 3252899"/>
              <a:gd name="connsiteY18" fmla="*/ 2436124 h 2569323"/>
              <a:gd name="connsiteX19" fmla="*/ 566846 w 3252899"/>
              <a:gd name="connsiteY19" fmla="*/ 2375430 h 2569323"/>
              <a:gd name="connsiteX20" fmla="*/ 801796 w 3252899"/>
              <a:gd name="connsiteY20" fmla="*/ 2432580 h 2569323"/>
              <a:gd name="connsiteX21" fmla="*/ 1335196 w 3252899"/>
              <a:gd name="connsiteY21" fmla="*/ 2565930 h 2569323"/>
              <a:gd name="connsiteX22" fmla="*/ 1824146 w 3252899"/>
              <a:gd name="connsiteY22" fmla="*/ 2527830 h 2569323"/>
              <a:gd name="connsiteX23" fmla="*/ 2274996 w 3252899"/>
              <a:gd name="connsiteY23" fmla="*/ 2508780 h 2569323"/>
              <a:gd name="connsiteX24" fmla="*/ 2548046 w 3252899"/>
              <a:gd name="connsiteY24" fmla="*/ 2515130 h 2569323"/>
              <a:gd name="connsiteX25" fmla="*/ 2871896 w 3252899"/>
              <a:gd name="connsiteY25" fmla="*/ 2273830 h 2569323"/>
              <a:gd name="connsiteX26" fmla="*/ 2833796 w 3252899"/>
              <a:gd name="connsiteY26" fmla="*/ 2102380 h 2569323"/>
              <a:gd name="connsiteX27" fmla="*/ 2948096 w 3252899"/>
              <a:gd name="connsiteY27" fmla="*/ 1873780 h 2569323"/>
              <a:gd name="connsiteX28" fmla="*/ 3252896 w 3252899"/>
              <a:gd name="connsiteY28" fmla="*/ 1619780 h 2569323"/>
              <a:gd name="connsiteX29" fmla="*/ 2941746 w 3252899"/>
              <a:gd name="connsiteY29" fmla="*/ 1302280 h 2569323"/>
              <a:gd name="connsiteX30" fmla="*/ 2732196 w 3252899"/>
              <a:gd name="connsiteY30" fmla="*/ 1118130 h 2569323"/>
              <a:gd name="connsiteX31" fmla="*/ 2617896 w 3252899"/>
              <a:gd name="connsiteY31" fmla="*/ 762530 h 2569323"/>
              <a:gd name="connsiteX32" fmla="*/ 2332146 w 3252899"/>
              <a:gd name="connsiteY32" fmla="*/ 476780 h 2569323"/>
              <a:gd name="connsiteX33" fmla="*/ 2274996 w 3252899"/>
              <a:gd name="connsiteY33" fmla="*/ 362480 h 2569323"/>
              <a:gd name="connsiteX34" fmla="*/ 2147996 w 3252899"/>
              <a:gd name="connsiteY34" fmla="*/ 210080 h 2569323"/>
              <a:gd name="connsiteX35" fmla="*/ 1976546 w 3252899"/>
              <a:gd name="connsiteY35" fmla="*/ 25930 h 2569323"/>
              <a:gd name="connsiteX36" fmla="*/ 1868596 w 3252899"/>
              <a:gd name="connsiteY36" fmla="*/ 241830 h 2569323"/>
              <a:gd name="connsiteX37" fmla="*/ 1538396 w 3252899"/>
              <a:gd name="connsiteY37" fmla="*/ 108480 h 2569323"/>
              <a:gd name="connsiteX38" fmla="*/ 1544746 w 3252899"/>
              <a:gd name="connsiteY38" fmla="*/ 292630 h 2569323"/>
              <a:gd name="connsiteX39" fmla="*/ 1538396 w 3252899"/>
              <a:gd name="connsiteY39" fmla="*/ 330730 h 2569323"/>
              <a:gd name="connsiteX40" fmla="*/ 1551096 w 3252899"/>
              <a:gd name="connsiteY40" fmla="*/ 381530 h 2569323"/>
              <a:gd name="connsiteX41" fmla="*/ 1849546 w 3252899"/>
              <a:gd name="connsiteY41" fmla="*/ 470430 h 2569323"/>
              <a:gd name="connsiteX42" fmla="*/ 1906696 w 3252899"/>
              <a:gd name="connsiteY42" fmla="*/ 711730 h 2569323"/>
              <a:gd name="connsiteX43" fmla="*/ 1646346 w 3252899"/>
              <a:gd name="connsiteY43" fmla="*/ 527580 h 2569323"/>
              <a:gd name="connsiteX44" fmla="*/ 1563796 w 3252899"/>
              <a:gd name="connsiteY44" fmla="*/ 699030 h 2569323"/>
              <a:gd name="connsiteX45" fmla="*/ 1112946 w 3252899"/>
              <a:gd name="connsiteY45" fmla="*/ 794280 h 2569323"/>
              <a:gd name="connsiteX46" fmla="*/ 1246296 w 3252899"/>
              <a:gd name="connsiteY46" fmla="*/ 641880 h 2569323"/>
              <a:gd name="connsiteX47" fmla="*/ 1373296 w 3252899"/>
              <a:gd name="connsiteY47" fmla="*/ 495830 h 2569323"/>
              <a:gd name="connsiteX48" fmla="*/ 1322496 w 3252899"/>
              <a:gd name="connsiteY48" fmla="*/ 356130 h 2569323"/>
              <a:gd name="connsiteX49" fmla="*/ 1024046 w 3252899"/>
              <a:gd name="connsiteY49" fmla="*/ 267230 h 2569323"/>
              <a:gd name="connsiteX50" fmla="*/ 1125646 w 3252899"/>
              <a:gd name="connsiteY50" fmla="*/ 530 h 2569323"/>
              <a:gd name="connsiteX51" fmla="*/ 953458 w 3252899"/>
              <a:gd name="connsiteY51" fmla="*/ 205502 h 2569323"/>
              <a:gd name="connsiteX52" fmla="*/ 910336 w 3252899"/>
              <a:gd name="connsiteY52" fmla="*/ 440009 h 2569323"/>
              <a:gd name="connsiteX53" fmla="*/ 605833 w 3252899"/>
              <a:gd name="connsiteY53" fmla="*/ 313600 h 2569323"/>
              <a:gd name="connsiteX54" fmla="*/ 698200 w 3252899"/>
              <a:gd name="connsiteY54" fmla="*/ 382800 h 2569323"/>
              <a:gd name="connsiteX0" fmla="*/ 662096 w 3252899"/>
              <a:gd name="connsiteY0" fmla="*/ 349780 h 2569323"/>
              <a:gd name="connsiteX1" fmla="*/ 795446 w 3252899"/>
              <a:gd name="connsiteY1" fmla="*/ 476780 h 2569323"/>
              <a:gd name="connsiteX2" fmla="*/ 865296 w 3252899"/>
              <a:gd name="connsiteY2" fmla="*/ 533930 h 2569323"/>
              <a:gd name="connsiteX3" fmla="*/ 877996 w 3252899"/>
              <a:gd name="connsiteY3" fmla="*/ 660930 h 2569323"/>
              <a:gd name="connsiteX4" fmla="*/ 833546 w 3252899"/>
              <a:gd name="connsiteY4" fmla="*/ 711730 h 2569323"/>
              <a:gd name="connsiteX5" fmla="*/ 770046 w 3252899"/>
              <a:gd name="connsiteY5" fmla="*/ 775230 h 2569323"/>
              <a:gd name="connsiteX6" fmla="*/ 725596 w 3252899"/>
              <a:gd name="connsiteY6" fmla="*/ 984780 h 2569323"/>
              <a:gd name="connsiteX7" fmla="*/ 738296 w 3252899"/>
              <a:gd name="connsiteY7" fmla="*/ 1149880 h 2569323"/>
              <a:gd name="connsiteX8" fmla="*/ 890696 w 3252899"/>
              <a:gd name="connsiteY8" fmla="*/ 1308630 h 2569323"/>
              <a:gd name="connsiteX9" fmla="*/ 763696 w 3252899"/>
              <a:gd name="connsiteY9" fmla="*/ 1410230 h 2569323"/>
              <a:gd name="connsiteX10" fmla="*/ 477946 w 3252899"/>
              <a:gd name="connsiteY10" fmla="*/ 1448330 h 2569323"/>
              <a:gd name="connsiteX11" fmla="*/ 338246 w 3252899"/>
              <a:gd name="connsiteY11" fmla="*/ 1556280 h 2569323"/>
              <a:gd name="connsiteX12" fmla="*/ 306496 w 3252899"/>
              <a:gd name="connsiteY12" fmla="*/ 1607080 h 2569323"/>
              <a:gd name="connsiteX13" fmla="*/ 293796 w 3252899"/>
              <a:gd name="connsiteY13" fmla="*/ 1708680 h 2569323"/>
              <a:gd name="connsiteX14" fmla="*/ 306496 w 3252899"/>
              <a:gd name="connsiteY14" fmla="*/ 1772180 h 2569323"/>
              <a:gd name="connsiteX15" fmla="*/ 810 w 3252899"/>
              <a:gd name="connsiteY15" fmla="*/ 2122759 h 2569323"/>
              <a:gd name="connsiteX16" fmla="*/ 219220 w 3252899"/>
              <a:gd name="connsiteY16" fmla="*/ 2262903 h 2569323"/>
              <a:gd name="connsiteX17" fmla="*/ 284197 w 3252899"/>
              <a:gd name="connsiteY17" fmla="*/ 2337625 h 2569323"/>
              <a:gd name="connsiteX18" fmla="*/ 261750 w 3252899"/>
              <a:gd name="connsiteY18" fmla="*/ 2436124 h 2569323"/>
              <a:gd name="connsiteX19" fmla="*/ 566846 w 3252899"/>
              <a:gd name="connsiteY19" fmla="*/ 2375430 h 2569323"/>
              <a:gd name="connsiteX20" fmla="*/ 801796 w 3252899"/>
              <a:gd name="connsiteY20" fmla="*/ 2432580 h 2569323"/>
              <a:gd name="connsiteX21" fmla="*/ 1335196 w 3252899"/>
              <a:gd name="connsiteY21" fmla="*/ 2565930 h 2569323"/>
              <a:gd name="connsiteX22" fmla="*/ 1824146 w 3252899"/>
              <a:gd name="connsiteY22" fmla="*/ 2527830 h 2569323"/>
              <a:gd name="connsiteX23" fmla="*/ 2274996 w 3252899"/>
              <a:gd name="connsiteY23" fmla="*/ 2508780 h 2569323"/>
              <a:gd name="connsiteX24" fmla="*/ 2548046 w 3252899"/>
              <a:gd name="connsiteY24" fmla="*/ 2515130 h 2569323"/>
              <a:gd name="connsiteX25" fmla="*/ 2871896 w 3252899"/>
              <a:gd name="connsiteY25" fmla="*/ 2273830 h 2569323"/>
              <a:gd name="connsiteX26" fmla="*/ 2833796 w 3252899"/>
              <a:gd name="connsiteY26" fmla="*/ 2102380 h 2569323"/>
              <a:gd name="connsiteX27" fmla="*/ 2948096 w 3252899"/>
              <a:gd name="connsiteY27" fmla="*/ 1873780 h 2569323"/>
              <a:gd name="connsiteX28" fmla="*/ 3252896 w 3252899"/>
              <a:gd name="connsiteY28" fmla="*/ 1619780 h 2569323"/>
              <a:gd name="connsiteX29" fmla="*/ 2941746 w 3252899"/>
              <a:gd name="connsiteY29" fmla="*/ 1302280 h 2569323"/>
              <a:gd name="connsiteX30" fmla="*/ 2732196 w 3252899"/>
              <a:gd name="connsiteY30" fmla="*/ 1118130 h 2569323"/>
              <a:gd name="connsiteX31" fmla="*/ 2617896 w 3252899"/>
              <a:gd name="connsiteY31" fmla="*/ 762530 h 2569323"/>
              <a:gd name="connsiteX32" fmla="*/ 2332146 w 3252899"/>
              <a:gd name="connsiteY32" fmla="*/ 476780 h 2569323"/>
              <a:gd name="connsiteX33" fmla="*/ 2274996 w 3252899"/>
              <a:gd name="connsiteY33" fmla="*/ 362480 h 2569323"/>
              <a:gd name="connsiteX34" fmla="*/ 2147996 w 3252899"/>
              <a:gd name="connsiteY34" fmla="*/ 210080 h 2569323"/>
              <a:gd name="connsiteX35" fmla="*/ 1976546 w 3252899"/>
              <a:gd name="connsiteY35" fmla="*/ 25930 h 2569323"/>
              <a:gd name="connsiteX36" fmla="*/ 1868596 w 3252899"/>
              <a:gd name="connsiteY36" fmla="*/ 241830 h 2569323"/>
              <a:gd name="connsiteX37" fmla="*/ 1538396 w 3252899"/>
              <a:gd name="connsiteY37" fmla="*/ 108480 h 2569323"/>
              <a:gd name="connsiteX38" fmla="*/ 1544746 w 3252899"/>
              <a:gd name="connsiteY38" fmla="*/ 292630 h 2569323"/>
              <a:gd name="connsiteX39" fmla="*/ 1538396 w 3252899"/>
              <a:gd name="connsiteY39" fmla="*/ 330730 h 2569323"/>
              <a:gd name="connsiteX40" fmla="*/ 1551096 w 3252899"/>
              <a:gd name="connsiteY40" fmla="*/ 381530 h 2569323"/>
              <a:gd name="connsiteX41" fmla="*/ 1849546 w 3252899"/>
              <a:gd name="connsiteY41" fmla="*/ 470430 h 2569323"/>
              <a:gd name="connsiteX42" fmla="*/ 1906696 w 3252899"/>
              <a:gd name="connsiteY42" fmla="*/ 711730 h 2569323"/>
              <a:gd name="connsiteX43" fmla="*/ 1646346 w 3252899"/>
              <a:gd name="connsiteY43" fmla="*/ 527580 h 2569323"/>
              <a:gd name="connsiteX44" fmla="*/ 1563796 w 3252899"/>
              <a:gd name="connsiteY44" fmla="*/ 699030 h 2569323"/>
              <a:gd name="connsiteX45" fmla="*/ 1112946 w 3252899"/>
              <a:gd name="connsiteY45" fmla="*/ 794280 h 2569323"/>
              <a:gd name="connsiteX46" fmla="*/ 1246296 w 3252899"/>
              <a:gd name="connsiteY46" fmla="*/ 641880 h 2569323"/>
              <a:gd name="connsiteX47" fmla="*/ 1373296 w 3252899"/>
              <a:gd name="connsiteY47" fmla="*/ 495830 h 2569323"/>
              <a:gd name="connsiteX48" fmla="*/ 1322496 w 3252899"/>
              <a:gd name="connsiteY48" fmla="*/ 356130 h 2569323"/>
              <a:gd name="connsiteX49" fmla="*/ 1024046 w 3252899"/>
              <a:gd name="connsiteY49" fmla="*/ 267230 h 2569323"/>
              <a:gd name="connsiteX50" fmla="*/ 1125646 w 3252899"/>
              <a:gd name="connsiteY50" fmla="*/ 530 h 2569323"/>
              <a:gd name="connsiteX51" fmla="*/ 953458 w 3252899"/>
              <a:gd name="connsiteY51" fmla="*/ 205502 h 2569323"/>
              <a:gd name="connsiteX52" fmla="*/ 910336 w 3252899"/>
              <a:gd name="connsiteY52" fmla="*/ 440009 h 2569323"/>
              <a:gd name="connsiteX53" fmla="*/ 632414 w 3252899"/>
              <a:gd name="connsiteY53" fmla="*/ 377396 h 2569323"/>
              <a:gd name="connsiteX54" fmla="*/ 698200 w 3252899"/>
              <a:gd name="connsiteY54" fmla="*/ 382800 h 2569323"/>
              <a:gd name="connsiteX0" fmla="*/ 662096 w 3252899"/>
              <a:gd name="connsiteY0" fmla="*/ 349780 h 2569323"/>
              <a:gd name="connsiteX1" fmla="*/ 795446 w 3252899"/>
              <a:gd name="connsiteY1" fmla="*/ 476780 h 2569323"/>
              <a:gd name="connsiteX2" fmla="*/ 865296 w 3252899"/>
              <a:gd name="connsiteY2" fmla="*/ 533930 h 2569323"/>
              <a:gd name="connsiteX3" fmla="*/ 877996 w 3252899"/>
              <a:gd name="connsiteY3" fmla="*/ 660930 h 2569323"/>
              <a:gd name="connsiteX4" fmla="*/ 833546 w 3252899"/>
              <a:gd name="connsiteY4" fmla="*/ 711730 h 2569323"/>
              <a:gd name="connsiteX5" fmla="*/ 770046 w 3252899"/>
              <a:gd name="connsiteY5" fmla="*/ 775230 h 2569323"/>
              <a:gd name="connsiteX6" fmla="*/ 725596 w 3252899"/>
              <a:gd name="connsiteY6" fmla="*/ 984780 h 2569323"/>
              <a:gd name="connsiteX7" fmla="*/ 738296 w 3252899"/>
              <a:gd name="connsiteY7" fmla="*/ 1149880 h 2569323"/>
              <a:gd name="connsiteX8" fmla="*/ 890696 w 3252899"/>
              <a:gd name="connsiteY8" fmla="*/ 1308630 h 2569323"/>
              <a:gd name="connsiteX9" fmla="*/ 763696 w 3252899"/>
              <a:gd name="connsiteY9" fmla="*/ 1410230 h 2569323"/>
              <a:gd name="connsiteX10" fmla="*/ 477946 w 3252899"/>
              <a:gd name="connsiteY10" fmla="*/ 1448330 h 2569323"/>
              <a:gd name="connsiteX11" fmla="*/ 338246 w 3252899"/>
              <a:gd name="connsiteY11" fmla="*/ 1556280 h 2569323"/>
              <a:gd name="connsiteX12" fmla="*/ 306496 w 3252899"/>
              <a:gd name="connsiteY12" fmla="*/ 1607080 h 2569323"/>
              <a:gd name="connsiteX13" fmla="*/ 293796 w 3252899"/>
              <a:gd name="connsiteY13" fmla="*/ 1708680 h 2569323"/>
              <a:gd name="connsiteX14" fmla="*/ 306496 w 3252899"/>
              <a:gd name="connsiteY14" fmla="*/ 1772180 h 2569323"/>
              <a:gd name="connsiteX15" fmla="*/ 810 w 3252899"/>
              <a:gd name="connsiteY15" fmla="*/ 2122759 h 2569323"/>
              <a:gd name="connsiteX16" fmla="*/ 219220 w 3252899"/>
              <a:gd name="connsiteY16" fmla="*/ 2262903 h 2569323"/>
              <a:gd name="connsiteX17" fmla="*/ 284197 w 3252899"/>
              <a:gd name="connsiteY17" fmla="*/ 2337625 h 2569323"/>
              <a:gd name="connsiteX18" fmla="*/ 261750 w 3252899"/>
              <a:gd name="connsiteY18" fmla="*/ 2436124 h 2569323"/>
              <a:gd name="connsiteX19" fmla="*/ 566846 w 3252899"/>
              <a:gd name="connsiteY19" fmla="*/ 2375430 h 2569323"/>
              <a:gd name="connsiteX20" fmla="*/ 801796 w 3252899"/>
              <a:gd name="connsiteY20" fmla="*/ 2432580 h 2569323"/>
              <a:gd name="connsiteX21" fmla="*/ 1335196 w 3252899"/>
              <a:gd name="connsiteY21" fmla="*/ 2565930 h 2569323"/>
              <a:gd name="connsiteX22" fmla="*/ 1824146 w 3252899"/>
              <a:gd name="connsiteY22" fmla="*/ 2527830 h 2569323"/>
              <a:gd name="connsiteX23" fmla="*/ 2274996 w 3252899"/>
              <a:gd name="connsiteY23" fmla="*/ 2508780 h 2569323"/>
              <a:gd name="connsiteX24" fmla="*/ 2548046 w 3252899"/>
              <a:gd name="connsiteY24" fmla="*/ 2515130 h 2569323"/>
              <a:gd name="connsiteX25" fmla="*/ 2871896 w 3252899"/>
              <a:gd name="connsiteY25" fmla="*/ 2273830 h 2569323"/>
              <a:gd name="connsiteX26" fmla="*/ 2833796 w 3252899"/>
              <a:gd name="connsiteY26" fmla="*/ 2102380 h 2569323"/>
              <a:gd name="connsiteX27" fmla="*/ 2948096 w 3252899"/>
              <a:gd name="connsiteY27" fmla="*/ 1873780 h 2569323"/>
              <a:gd name="connsiteX28" fmla="*/ 3252896 w 3252899"/>
              <a:gd name="connsiteY28" fmla="*/ 1619780 h 2569323"/>
              <a:gd name="connsiteX29" fmla="*/ 2941746 w 3252899"/>
              <a:gd name="connsiteY29" fmla="*/ 1302280 h 2569323"/>
              <a:gd name="connsiteX30" fmla="*/ 2732196 w 3252899"/>
              <a:gd name="connsiteY30" fmla="*/ 1118130 h 2569323"/>
              <a:gd name="connsiteX31" fmla="*/ 2617896 w 3252899"/>
              <a:gd name="connsiteY31" fmla="*/ 762530 h 2569323"/>
              <a:gd name="connsiteX32" fmla="*/ 2332146 w 3252899"/>
              <a:gd name="connsiteY32" fmla="*/ 476780 h 2569323"/>
              <a:gd name="connsiteX33" fmla="*/ 2274996 w 3252899"/>
              <a:gd name="connsiteY33" fmla="*/ 362480 h 2569323"/>
              <a:gd name="connsiteX34" fmla="*/ 2147996 w 3252899"/>
              <a:gd name="connsiteY34" fmla="*/ 210080 h 2569323"/>
              <a:gd name="connsiteX35" fmla="*/ 1976546 w 3252899"/>
              <a:gd name="connsiteY35" fmla="*/ 25930 h 2569323"/>
              <a:gd name="connsiteX36" fmla="*/ 1868596 w 3252899"/>
              <a:gd name="connsiteY36" fmla="*/ 241830 h 2569323"/>
              <a:gd name="connsiteX37" fmla="*/ 1538396 w 3252899"/>
              <a:gd name="connsiteY37" fmla="*/ 108480 h 2569323"/>
              <a:gd name="connsiteX38" fmla="*/ 1544746 w 3252899"/>
              <a:gd name="connsiteY38" fmla="*/ 292630 h 2569323"/>
              <a:gd name="connsiteX39" fmla="*/ 1538396 w 3252899"/>
              <a:gd name="connsiteY39" fmla="*/ 330730 h 2569323"/>
              <a:gd name="connsiteX40" fmla="*/ 1551096 w 3252899"/>
              <a:gd name="connsiteY40" fmla="*/ 381530 h 2569323"/>
              <a:gd name="connsiteX41" fmla="*/ 1849546 w 3252899"/>
              <a:gd name="connsiteY41" fmla="*/ 470430 h 2569323"/>
              <a:gd name="connsiteX42" fmla="*/ 1906696 w 3252899"/>
              <a:gd name="connsiteY42" fmla="*/ 711730 h 2569323"/>
              <a:gd name="connsiteX43" fmla="*/ 1646346 w 3252899"/>
              <a:gd name="connsiteY43" fmla="*/ 527580 h 2569323"/>
              <a:gd name="connsiteX44" fmla="*/ 1563796 w 3252899"/>
              <a:gd name="connsiteY44" fmla="*/ 699030 h 2569323"/>
              <a:gd name="connsiteX45" fmla="*/ 1112946 w 3252899"/>
              <a:gd name="connsiteY45" fmla="*/ 794280 h 2569323"/>
              <a:gd name="connsiteX46" fmla="*/ 1246296 w 3252899"/>
              <a:gd name="connsiteY46" fmla="*/ 641880 h 2569323"/>
              <a:gd name="connsiteX47" fmla="*/ 1373296 w 3252899"/>
              <a:gd name="connsiteY47" fmla="*/ 495830 h 2569323"/>
              <a:gd name="connsiteX48" fmla="*/ 1322496 w 3252899"/>
              <a:gd name="connsiteY48" fmla="*/ 356130 h 2569323"/>
              <a:gd name="connsiteX49" fmla="*/ 1024046 w 3252899"/>
              <a:gd name="connsiteY49" fmla="*/ 267230 h 2569323"/>
              <a:gd name="connsiteX50" fmla="*/ 1125646 w 3252899"/>
              <a:gd name="connsiteY50" fmla="*/ 530 h 2569323"/>
              <a:gd name="connsiteX51" fmla="*/ 953458 w 3252899"/>
              <a:gd name="connsiteY51" fmla="*/ 205502 h 2569323"/>
              <a:gd name="connsiteX52" fmla="*/ 910336 w 3252899"/>
              <a:gd name="connsiteY52" fmla="*/ 440009 h 2569323"/>
              <a:gd name="connsiteX53" fmla="*/ 698200 w 3252899"/>
              <a:gd name="connsiteY53" fmla="*/ 382800 h 2569323"/>
              <a:gd name="connsiteX0" fmla="*/ 662096 w 3252899"/>
              <a:gd name="connsiteY0" fmla="*/ 349802 h 2569345"/>
              <a:gd name="connsiteX1" fmla="*/ 795446 w 3252899"/>
              <a:gd name="connsiteY1" fmla="*/ 476802 h 2569345"/>
              <a:gd name="connsiteX2" fmla="*/ 865296 w 3252899"/>
              <a:gd name="connsiteY2" fmla="*/ 533952 h 2569345"/>
              <a:gd name="connsiteX3" fmla="*/ 877996 w 3252899"/>
              <a:gd name="connsiteY3" fmla="*/ 660952 h 2569345"/>
              <a:gd name="connsiteX4" fmla="*/ 833546 w 3252899"/>
              <a:gd name="connsiteY4" fmla="*/ 711752 h 2569345"/>
              <a:gd name="connsiteX5" fmla="*/ 770046 w 3252899"/>
              <a:gd name="connsiteY5" fmla="*/ 775252 h 2569345"/>
              <a:gd name="connsiteX6" fmla="*/ 725596 w 3252899"/>
              <a:gd name="connsiteY6" fmla="*/ 984802 h 2569345"/>
              <a:gd name="connsiteX7" fmla="*/ 738296 w 3252899"/>
              <a:gd name="connsiteY7" fmla="*/ 1149902 h 2569345"/>
              <a:gd name="connsiteX8" fmla="*/ 890696 w 3252899"/>
              <a:gd name="connsiteY8" fmla="*/ 1308652 h 2569345"/>
              <a:gd name="connsiteX9" fmla="*/ 763696 w 3252899"/>
              <a:gd name="connsiteY9" fmla="*/ 1410252 h 2569345"/>
              <a:gd name="connsiteX10" fmla="*/ 477946 w 3252899"/>
              <a:gd name="connsiteY10" fmla="*/ 1448352 h 2569345"/>
              <a:gd name="connsiteX11" fmla="*/ 338246 w 3252899"/>
              <a:gd name="connsiteY11" fmla="*/ 1556302 h 2569345"/>
              <a:gd name="connsiteX12" fmla="*/ 306496 w 3252899"/>
              <a:gd name="connsiteY12" fmla="*/ 1607102 h 2569345"/>
              <a:gd name="connsiteX13" fmla="*/ 293796 w 3252899"/>
              <a:gd name="connsiteY13" fmla="*/ 1708702 h 2569345"/>
              <a:gd name="connsiteX14" fmla="*/ 306496 w 3252899"/>
              <a:gd name="connsiteY14" fmla="*/ 1772202 h 2569345"/>
              <a:gd name="connsiteX15" fmla="*/ 810 w 3252899"/>
              <a:gd name="connsiteY15" fmla="*/ 2122781 h 2569345"/>
              <a:gd name="connsiteX16" fmla="*/ 219220 w 3252899"/>
              <a:gd name="connsiteY16" fmla="*/ 2262925 h 2569345"/>
              <a:gd name="connsiteX17" fmla="*/ 284197 w 3252899"/>
              <a:gd name="connsiteY17" fmla="*/ 2337647 h 2569345"/>
              <a:gd name="connsiteX18" fmla="*/ 261750 w 3252899"/>
              <a:gd name="connsiteY18" fmla="*/ 2436146 h 2569345"/>
              <a:gd name="connsiteX19" fmla="*/ 566846 w 3252899"/>
              <a:gd name="connsiteY19" fmla="*/ 2375452 h 2569345"/>
              <a:gd name="connsiteX20" fmla="*/ 801796 w 3252899"/>
              <a:gd name="connsiteY20" fmla="*/ 2432602 h 2569345"/>
              <a:gd name="connsiteX21" fmla="*/ 1335196 w 3252899"/>
              <a:gd name="connsiteY21" fmla="*/ 2565952 h 2569345"/>
              <a:gd name="connsiteX22" fmla="*/ 1824146 w 3252899"/>
              <a:gd name="connsiteY22" fmla="*/ 2527852 h 2569345"/>
              <a:gd name="connsiteX23" fmla="*/ 2274996 w 3252899"/>
              <a:gd name="connsiteY23" fmla="*/ 2508802 h 2569345"/>
              <a:gd name="connsiteX24" fmla="*/ 2548046 w 3252899"/>
              <a:gd name="connsiteY24" fmla="*/ 2515152 h 2569345"/>
              <a:gd name="connsiteX25" fmla="*/ 2871896 w 3252899"/>
              <a:gd name="connsiteY25" fmla="*/ 2273852 h 2569345"/>
              <a:gd name="connsiteX26" fmla="*/ 2833796 w 3252899"/>
              <a:gd name="connsiteY26" fmla="*/ 2102402 h 2569345"/>
              <a:gd name="connsiteX27" fmla="*/ 2948096 w 3252899"/>
              <a:gd name="connsiteY27" fmla="*/ 1873802 h 2569345"/>
              <a:gd name="connsiteX28" fmla="*/ 3252896 w 3252899"/>
              <a:gd name="connsiteY28" fmla="*/ 1619802 h 2569345"/>
              <a:gd name="connsiteX29" fmla="*/ 2941746 w 3252899"/>
              <a:gd name="connsiteY29" fmla="*/ 1302302 h 2569345"/>
              <a:gd name="connsiteX30" fmla="*/ 2732196 w 3252899"/>
              <a:gd name="connsiteY30" fmla="*/ 1118152 h 2569345"/>
              <a:gd name="connsiteX31" fmla="*/ 2617896 w 3252899"/>
              <a:gd name="connsiteY31" fmla="*/ 762552 h 2569345"/>
              <a:gd name="connsiteX32" fmla="*/ 2332146 w 3252899"/>
              <a:gd name="connsiteY32" fmla="*/ 476802 h 2569345"/>
              <a:gd name="connsiteX33" fmla="*/ 2274996 w 3252899"/>
              <a:gd name="connsiteY33" fmla="*/ 362502 h 2569345"/>
              <a:gd name="connsiteX34" fmla="*/ 2147996 w 3252899"/>
              <a:gd name="connsiteY34" fmla="*/ 210102 h 2569345"/>
              <a:gd name="connsiteX35" fmla="*/ 1976546 w 3252899"/>
              <a:gd name="connsiteY35" fmla="*/ 25952 h 2569345"/>
              <a:gd name="connsiteX36" fmla="*/ 1868596 w 3252899"/>
              <a:gd name="connsiteY36" fmla="*/ 241852 h 2569345"/>
              <a:gd name="connsiteX37" fmla="*/ 1538396 w 3252899"/>
              <a:gd name="connsiteY37" fmla="*/ 108502 h 2569345"/>
              <a:gd name="connsiteX38" fmla="*/ 1544746 w 3252899"/>
              <a:gd name="connsiteY38" fmla="*/ 292652 h 2569345"/>
              <a:gd name="connsiteX39" fmla="*/ 1538396 w 3252899"/>
              <a:gd name="connsiteY39" fmla="*/ 330752 h 2569345"/>
              <a:gd name="connsiteX40" fmla="*/ 1551096 w 3252899"/>
              <a:gd name="connsiteY40" fmla="*/ 381552 h 2569345"/>
              <a:gd name="connsiteX41" fmla="*/ 1849546 w 3252899"/>
              <a:gd name="connsiteY41" fmla="*/ 470452 h 2569345"/>
              <a:gd name="connsiteX42" fmla="*/ 1906696 w 3252899"/>
              <a:gd name="connsiteY42" fmla="*/ 711752 h 2569345"/>
              <a:gd name="connsiteX43" fmla="*/ 1646346 w 3252899"/>
              <a:gd name="connsiteY43" fmla="*/ 527602 h 2569345"/>
              <a:gd name="connsiteX44" fmla="*/ 1563796 w 3252899"/>
              <a:gd name="connsiteY44" fmla="*/ 699052 h 2569345"/>
              <a:gd name="connsiteX45" fmla="*/ 1112946 w 3252899"/>
              <a:gd name="connsiteY45" fmla="*/ 794302 h 2569345"/>
              <a:gd name="connsiteX46" fmla="*/ 1246296 w 3252899"/>
              <a:gd name="connsiteY46" fmla="*/ 641902 h 2569345"/>
              <a:gd name="connsiteX47" fmla="*/ 1373296 w 3252899"/>
              <a:gd name="connsiteY47" fmla="*/ 495852 h 2569345"/>
              <a:gd name="connsiteX48" fmla="*/ 1322496 w 3252899"/>
              <a:gd name="connsiteY48" fmla="*/ 356152 h 2569345"/>
              <a:gd name="connsiteX49" fmla="*/ 1024046 w 3252899"/>
              <a:gd name="connsiteY49" fmla="*/ 267252 h 2569345"/>
              <a:gd name="connsiteX50" fmla="*/ 1125646 w 3252899"/>
              <a:gd name="connsiteY50" fmla="*/ 552 h 2569345"/>
              <a:gd name="connsiteX51" fmla="*/ 953458 w 3252899"/>
              <a:gd name="connsiteY51" fmla="*/ 205524 h 2569345"/>
              <a:gd name="connsiteX52" fmla="*/ 1016662 w 3252899"/>
              <a:gd name="connsiteY52" fmla="*/ 477245 h 2569345"/>
              <a:gd name="connsiteX53" fmla="*/ 698200 w 3252899"/>
              <a:gd name="connsiteY53" fmla="*/ 382822 h 2569345"/>
              <a:gd name="connsiteX0" fmla="*/ 662096 w 3252899"/>
              <a:gd name="connsiteY0" fmla="*/ 349845 h 2569388"/>
              <a:gd name="connsiteX1" fmla="*/ 795446 w 3252899"/>
              <a:gd name="connsiteY1" fmla="*/ 476845 h 2569388"/>
              <a:gd name="connsiteX2" fmla="*/ 865296 w 3252899"/>
              <a:gd name="connsiteY2" fmla="*/ 533995 h 2569388"/>
              <a:gd name="connsiteX3" fmla="*/ 877996 w 3252899"/>
              <a:gd name="connsiteY3" fmla="*/ 660995 h 2569388"/>
              <a:gd name="connsiteX4" fmla="*/ 833546 w 3252899"/>
              <a:gd name="connsiteY4" fmla="*/ 711795 h 2569388"/>
              <a:gd name="connsiteX5" fmla="*/ 770046 w 3252899"/>
              <a:gd name="connsiteY5" fmla="*/ 775295 h 2569388"/>
              <a:gd name="connsiteX6" fmla="*/ 725596 w 3252899"/>
              <a:gd name="connsiteY6" fmla="*/ 984845 h 2569388"/>
              <a:gd name="connsiteX7" fmla="*/ 738296 w 3252899"/>
              <a:gd name="connsiteY7" fmla="*/ 1149945 h 2569388"/>
              <a:gd name="connsiteX8" fmla="*/ 890696 w 3252899"/>
              <a:gd name="connsiteY8" fmla="*/ 1308695 h 2569388"/>
              <a:gd name="connsiteX9" fmla="*/ 763696 w 3252899"/>
              <a:gd name="connsiteY9" fmla="*/ 1410295 h 2569388"/>
              <a:gd name="connsiteX10" fmla="*/ 477946 w 3252899"/>
              <a:gd name="connsiteY10" fmla="*/ 1448395 h 2569388"/>
              <a:gd name="connsiteX11" fmla="*/ 338246 w 3252899"/>
              <a:gd name="connsiteY11" fmla="*/ 1556345 h 2569388"/>
              <a:gd name="connsiteX12" fmla="*/ 306496 w 3252899"/>
              <a:gd name="connsiteY12" fmla="*/ 1607145 h 2569388"/>
              <a:gd name="connsiteX13" fmla="*/ 293796 w 3252899"/>
              <a:gd name="connsiteY13" fmla="*/ 1708745 h 2569388"/>
              <a:gd name="connsiteX14" fmla="*/ 306496 w 3252899"/>
              <a:gd name="connsiteY14" fmla="*/ 1772245 h 2569388"/>
              <a:gd name="connsiteX15" fmla="*/ 810 w 3252899"/>
              <a:gd name="connsiteY15" fmla="*/ 2122824 h 2569388"/>
              <a:gd name="connsiteX16" fmla="*/ 219220 w 3252899"/>
              <a:gd name="connsiteY16" fmla="*/ 2262968 h 2569388"/>
              <a:gd name="connsiteX17" fmla="*/ 284197 w 3252899"/>
              <a:gd name="connsiteY17" fmla="*/ 2337690 h 2569388"/>
              <a:gd name="connsiteX18" fmla="*/ 261750 w 3252899"/>
              <a:gd name="connsiteY18" fmla="*/ 2436189 h 2569388"/>
              <a:gd name="connsiteX19" fmla="*/ 566846 w 3252899"/>
              <a:gd name="connsiteY19" fmla="*/ 2375495 h 2569388"/>
              <a:gd name="connsiteX20" fmla="*/ 801796 w 3252899"/>
              <a:gd name="connsiteY20" fmla="*/ 2432645 h 2569388"/>
              <a:gd name="connsiteX21" fmla="*/ 1335196 w 3252899"/>
              <a:gd name="connsiteY21" fmla="*/ 2565995 h 2569388"/>
              <a:gd name="connsiteX22" fmla="*/ 1824146 w 3252899"/>
              <a:gd name="connsiteY22" fmla="*/ 2527895 h 2569388"/>
              <a:gd name="connsiteX23" fmla="*/ 2274996 w 3252899"/>
              <a:gd name="connsiteY23" fmla="*/ 2508845 h 2569388"/>
              <a:gd name="connsiteX24" fmla="*/ 2548046 w 3252899"/>
              <a:gd name="connsiteY24" fmla="*/ 2515195 h 2569388"/>
              <a:gd name="connsiteX25" fmla="*/ 2871896 w 3252899"/>
              <a:gd name="connsiteY25" fmla="*/ 2273895 h 2569388"/>
              <a:gd name="connsiteX26" fmla="*/ 2833796 w 3252899"/>
              <a:gd name="connsiteY26" fmla="*/ 2102445 h 2569388"/>
              <a:gd name="connsiteX27" fmla="*/ 2948096 w 3252899"/>
              <a:gd name="connsiteY27" fmla="*/ 1873845 h 2569388"/>
              <a:gd name="connsiteX28" fmla="*/ 3252896 w 3252899"/>
              <a:gd name="connsiteY28" fmla="*/ 1619845 h 2569388"/>
              <a:gd name="connsiteX29" fmla="*/ 2941746 w 3252899"/>
              <a:gd name="connsiteY29" fmla="*/ 1302345 h 2569388"/>
              <a:gd name="connsiteX30" fmla="*/ 2732196 w 3252899"/>
              <a:gd name="connsiteY30" fmla="*/ 1118195 h 2569388"/>
              <a:gd name="connsiteX31" fmla="*/ 2617896 w 3252899"/>
              <a:gd name="connsiteY31" fmla="*/ 762595 h 2569388"/>
              <a:gd name="connsiteX32" fmla="*/ 2332146 w 3252899"/>
              <a:gd name="connsiteY32" fmla="*/ 476845 h 2569388"/>
              <a:gd name="connsiteX33" fmla="*/ 2274996 w 3252899"/>
              <a:gd name="connsiteY33" fmla="*/ 362545 h 2569388"/>
              <a:gd name="connsiteX34" fmla="*/ 2147996 w 3252899"/>
              <a:gd name="connsiteY34" fmla="*/ 210145 h 2569388"/>
              <a:gd name="connsiteX35" fmla="*/ 1976546 w 3252899"/>
              <a:gd name="connsiteY35" fmla="*/ 25995 h 2569388"/>
              <a:gd name="connsiteX36" fmla="*/ 1868596 w 3252899"/>
              <a:gd name="connsiteY36" fmla="*/ 241895 h 2569388"/>
              <a:gd name="connsiteX37" fmla="*/ 1538396 w 3252899"/>
              <a:gd name="connsiteY37" fmla="*/ 108545 h 2569388"/>
              <a:gd name="connsiteX38" fmla="*/ 1544746 w 3252899"/>
              <a:gd name="connsiteY38" fmla="*/ 292695 h 2569388"/>
              <a:gd name="connsiteX39" fmla="*/ 1538396 w 3252899"/>
              <a:gd name="connsiteY39" fmla="*/ 330795 h 2569388"/>
              <a:gd name="connsiteX40" fmla="*/ 1551096 w 3252899"/>
              <a:gd name="connsiteY40" fmla="*/ 381595 h 2569388"/>
              <a:gd name="connsiteX41" fmla="*/ 1849546 w 3252899"/>
              <a:gd name="connsiteY41" fmla="*/ 470495 h 2569388"/>
              <a:gd name="connsiteX42" fmla="*/ 1906696 w 3252899"/>
              <a:gd name="connsiteY42" fmla="*/ 711795 h 2569388"/>
              <a:gd name="connsiteX43" fmla="*/ 1646346 w 3252899"/>
              <a:gd name="connsiteY43" fmla="*/ 527645 h 2569388"/>
              <a:gd name="connsiteX44" fmla="*/ 1563796 w 3252899"/>
              <a:gd name="connsiteY44" fmla="*/ 699095 h 2569388"/>
              <a:gd name="connsiteX45" fmla="*/ 1112946 w 3252899"/>
              <a:gd name="connsiteY45" fmla="*/ 794345 h 2569388"/>
              <a:gd name="connsiteX46" fmla="*/ 1246296 w 3252899"/>
              <a:gd name="connsiteY46" fmla="*/ 641945 h 2569388"/>
              <a:gd name="connsiteX47" fmla="*/ 1373296 w 3252899"/>
              <a:gd name="connsiteY47" fmla="*/ 495895 h 2569388"/>
              <a:gd name="connsiteX48" fmla="*/ 1322496 w 3252899"/>
              <a:gd name="connsiteY48" fmla="*/ 356195 h 2569388"/>
              <a:gd name="connsiteX49" fmla="*/ 1024046 w 3252899"/>
              <a:gd name="connsiteY49" fmla="*/ 267295 h 2569388"/>
              <a:gd name="connsiteX50" fmla="*/ 1125646 w 3252899"/>
              <a:gd name="connsiteY50" fmla="*/ 595 h 2569388"/>
              <a:gd name="connsiteX51" fmla="*/ 953458 w 3252899"/>
              <a:gd name="connsiteY51" fmla="*/ 205567 h 2569388"/>
              <a:gd name="connsiteX52" fmla="*/ 1101722 w 3252899"/>
              <a:gd name="connsiteY52" fmla="*/ 541083 h 2569388"/>
              <a:gd name="connsiteX53" fmla="*/ 698200 w 3252899"/>
              <a:gd name="connsiteY53" fmla="*/ 382865 h 2569388"/>
              <a:gd name="connsiteX0" fmla="*/ 662096 w 3252899"/>
              <a:gd name="connsiteY0" fmla="*/ 349845 h 2569388"/>
              <a:gd name="connsiteX1" fmla="*/ 795446 w 3252899"/>
              <a:gd name="connsiteY1" fmla="*/ 476845 h 2569388"/>
              <a:gd name="connsiteX2" fmla="*/ 865296 w 3252899"/>
              <a:gd name="connsiteY2" fmla="*/ 533995 h 2569388"/>
              <a:gd name="connsiteX3" fmla="*/ 877996 w 3252899"/>
              <a:gd name="connsiteY3" fmla="*/ 660995 h 2569388"/>
              <a:gd name="connsiteX4" fmla="*/ 833546 w 3252899"/>
              <a:gd name="connsiteY4" fmla="*/ 711795 h 2569388"/>
              <a:gd name="connsiteX5" fmla="*/ 770046 w 3252899"/>
              <a:gd name="connsiteY5" fmla="*/ 775295 h 2569388"/>
              <a:gd name="connsiteX6" fmla="*/ 725596 w 3252899"/>
              <a:gd name="connsiteY6" fmla="*/ 984845 h 2569388"/>
              <a:gd name="connsiteX7" fmla="*/ 738296 w 3252899"/>
              <a:gd name="connsiteY7" fmla="*/ 1149945 h 2569388"/>
              <a:gd name="connsiteX8" fmla="*/ 890696 w 3252899"/>
              <a:gd name="connsiteY8" fmla="*/ 1308695 h 2569388"/>
              <a:gd name="connsiteX9" fmla="*/ 763696 w 3252899"/>
              <a:gd name="connsiteY9" fmla="*/ 1410295 h 2569388"/>
              <a:gd name="connsiteX10" fmla="*/ 477946 w 3252899"/>
              <a:gd name="connsiteY10" fmla="*/ 1448395 h 2569388"/>
              <a:gd name="connsiteX11" fmla="*/ 338246 w 3252899"/>
              <a:gd name="connsiteY11" fmla="*/ 1556345 h 2569388"/>
              <a:gd name="connsiteX12" fmla="*/ 306496 w 3252899"/>
              <a:gd name="connsiteY12" fmla="*/ 1607145 h 2569388"/>
              <a:gd name="connsiteX13" fmla="*/ 293796 w 3252899"/>
              <a:gd name="connsiteY13" fmla="*/ 1708745 h 2569388"/>
              <a:gd name="connsiteX14" fmla="*/ 306496 w 3252899"/>
              <a:gd name="connsiteY14" fmla="*/ 1772245 h 2569388"/>
              <a:gd name="connsiteX15" fmla="*/ 810 w 3252899"/>
              <a:gd name="connsiteY15" fmla="*/ 2122824 h 2569388"/>
              <a:gd name="connsiteX16" fmla="*/ 219220 w 3252899"/>
              <a:gd name="connsiteY16" fmla="*/ 2262968 h 2569388"/>
              <a:gd name="connsiteX17" fmla="*/ 284197 w 3252899"/>
              <a:gd name="connsiteY17" fmla="*/ 2337690 h 2569388"/>
              <a:gd name="connsiteX18" fmla="*/ 261750 w 3252899"/>
              <a:gd name="connsiteY18" fmla="*/ 2436189 h 2569388"/>
              <a:gd name="connsiteX19" fmla="*/ 566846 w 3252899"/>
              <a:gd name="connsiteY19" fmla="*/ 2375495 h 2569388"/>
              <a:gd name="connsiteX20" fmla="*/ 801796 w 3252899"/>
              <a:gd name="connsiteY20" fmla="*/ 2432645 h 2569388"/>
              <a:gd name="connsiteX21" fmla="*/ 1335196 w 3252899"/>
              <a:gd name="connsiteY21" fmla="*/ 2565995 h 2569388"/>
              <a:gd name="connsiteX22" fmla="*/ 1824146 w 3252899"/>
              <a:gd name="connsiteY22" fmla="*/ 2527895 h 2569388"/>
              <a:gd name="connsiteX23" fmla="*/ 2274996 w 3252899"/>
              <a:gd name="connsiteY23" fmla="*/ 2508845 h 2569388"/>
              <a:gd name="connsiteX24" fmla="*/ 2548046 w 3252899"/>
              <a:gd name="connsiteY24" fmla="*/ 2515195 h 2569388"/>
              <a:gd name="connsiteX25" fmla="*/ 2871896 w 3252899"/>
              <a:gd name="connsiteY25" fmla="*/ 2273895 h 2569388"/>
              <a:gd name="connsiteX26" fmla="*/ 2833796 w 3252899"/>
              <a:gd name="connsiteY26" fmla="*/ 2102445 h 2569388"/>
              <a:gd name="connsiteX27" fmla="*/ 2948096 w 3252899"/>
              <a:gd name="connsiteY27" fmla="*/ 1873845 h 2569388"/>
              <a:gd name="connsiteX28" fmla="*/ 3252896 w 3252899"/>
              <a:gd name="connsiteY28" fmla="*/ 1619845 h 2569388"/>
              <a:gd name="connsiteX29" fmla="*/ 2941746 w 3252899"/>
              <a:gd name="connsiteY29" fmla="*/ 1302345 h 2569388"/>
              <a:gd name="connsiteX30" fmla="*/ 2732196 w 3252899"/>
              <a:gd name="connsiteY30" fmla="*/ 1118195 h 2569388"/>
              <a:gd name="connsiteX31" fmla="*/ 2617896 w 3252899"/>
              <a:gd name="connsiteY31" fmla="*/ 762595 h 2569388"/>
              <a:gd name="connsiteX32" fmla="*/ 2332146 w 3252899"/>
              <a:gd name="connsiteY32" fmla="*/ 476845 h 2569388"/>
              <a:gd name="connsiteX33" fmla="*/ 2274996 w 3252899"/>
              <a:gd name="connsiteY33" fmla="*/ 362545 h 2569388"/>
              <a:gd name="connsiteX34" fmla="*/ 2147996 w 3252899"/>
              <a:gd name="connsiteY34" fmla="*/ 210145 h 2569388"/>
              <a:gd name="connsiteX35" fmla="*/ 1976546 w 3252899"/>
              <a:gd name="connsiteY35" fmla="*/ 25995 h 2569388"/>
              <a:gd name="connsiteX36" fmla="*/ 1868596 w 3252899"/>
              <a:gd name="connsiteY36" fmla="*/ 241895 h 2569388"/>
              <a:gd name="connsiteX37" fmla="*/ 1538396 w 3252899"/>
              <a:gd name="connsiteY37" fmla="*/ 108545 h 2569388"/>
              <a:gd name="connsiteX38" fmla="*/ 1544746 w 3252899"/>
              <a:gd name="connsiteY38" fmla="*/ 292695 h 2569388"/>
              <a:gd name="connsiteX39" fmla="*/ 1538396 w 3252899"/>
              <a:gd name="connsiteY39" fmla="*/ 330795 h 2569388"/>
              <a:gd name="connsiteX40" fmla="*/ 1551096 w 3252899"/>
              <a:gd name="connsiteY40" fmla="*/ 381595 h 2569388"/>
              <a:gd name="connsiteX41" fmla="*/ 1849546 w 3252899"/>
              <a:gd name="connsiteY41" fmla="*/ 470495 h 2569388"/>
              <a:gd name="connsiteX42" fmla="*/ 1906696 w 3252899"/>
              <a:gd name="connsiteY42" fmla="*/ 711795 h 2569388"/>
              <a:gd name="connsiteX43" fmla="*/ 1646346 w 3252899"/>
              <a:gd name="connsiteY43" fmla="*/ 527645 h 2569388"/>
              <a:gd name="connsiteX44" fmla="*/ 1563796 w 3252899"/>
              <a:gd name="connsiteY44" fmla="*/ 699095 h 2569388"/>
              <a:gd name="connsiteX45" fmla="*/ 1112946 w 3252899"/>
              <a:gd name="connsiteY45" fmla="*/ 794345 h 2569388"/>
              <a:gd name="connsiteX46" fmla="*/ 1246296 w 3252899"/>
              <a:gd name="connsiteY46" fmla="*/ 641945 h 2569388"/>
              <a:gd name="connsiteX47" fmla="*/ 1373296 w 3252899"/>
              <a:gd name="connsiteY47" fmla="*/ 495895 h 2569388"/>
              <a:gd name="connsiteX48" fmla="*/ 1322496 w 3252899"/>
              <a:gd name="connsiteY48" fmla="*/ 356195 h 2569388"/>
              <a:gd name="connsiteX49" fmla="*/ 1024046 w 3252899"/>
              <a:gd name="connsiteY49" fmla="*/ 267295 h 2569388"/>
              <a:gd name="connsiteX50" fmla="*/ 1125646 w 3252899"/>
              <a:gd name="connsiteY50" fmla="*/ 595 h 2569388"/>
              <a:gd name="connsiteX51" fmla="*/ 953458 w 3252899"/>
              <a:gd name="connsiteY51" fmla="*/ 205567 h 2569388"/>
              <a:gd name="connsiteX52" fmla="*/ 1101722 w 3252899"/>
              <a:gd name="connsiteY52" fmla="*/ 541083 h 2569388"/>
              <a:gd name="connsiteX53" fmla="*/ 968815 w 3252899"/>
              <a:gd name="connsiteY53" fmla="*/ 551716 h 2569388"/>
              <a:gd name="connsiteX54" fmla="*/ 698200 w 3252899"/>
              <a:gd name="connsiteY54" fmla="*/ 382865 h 2569388"/>
              <a:gd name="connsiteX0" fmla="*/ 662096 w 3252899"/>
              <a:gd name="connsiteY0" fmla="*/ 349845 h 2569388"/>
              <a:gd name="connsiteX1" fmla="*/ 795446 w 3252899"/>
              <a:gd name="connsiteY1" fmla="*/ 476845 h 2569388"/>
              <a:gd name="connsiteX2" fmla="*/ 865296 w 3252899"/>
              <a:gd name="connsiteY2" fmla="*/ 533995 h 2569388"/>
              <a:gd name="connsiteX3" fmla="*/ 877996 w 3252899"/>
              <a:gd name="connsiteY3" fmla="*/ 660995 h 2569388"/>
              <a:gd name="connsiteX4" fmla="*/ 833546 w 3252899"/>
              <a:gd name="connsiteY4" fmla="*/ 711795 h 2569388"/>
              <a:gd name="connsiteX5" fmla="*/ 770046 w 3252899"/>
              <a:gd name="connsiteY5" fmla="*/ 775295 h 2569388"/>
              <a:gd name="connsiteX6" fmla="*/ 725596 w 3252899"/>
              <a:gd name="connsiteY6" fmla="*/ 984845 h 2569388"/>
              <a:gd name="connsiteX7" fmla="*/ 738296 w 3252899"/>
              <a:gd name="connsiteY7" fmla="*/ 1149945 h 2569388"/>
              <a:gd name="connsiteX8" fmla="*/ 890696 w 3252899"/>
              <a:gd name="connsiteY8" fmla="*/ 1308695 h 2569388"/>
              <a:gd name="connsiteX9" fmla="*/ 763696 w 3252899"/>
              <a:gd name="connsiteY9" fmla="*/ 1410295 h 2569388"/>
              <a:gd name="connsiteX10" fmla="*/ 477946 w 3252899"/>
              <a:gd name="connsiteY10" fmla="*/ 1448395 h 2569388"/>
              <a:gd name="connsiteX11" fmla="*/ 338246 w 3252899"/>
              <a:gd name="connsiteY11" fmla="*/ 1556345 h 2569388"/>
              <a:gd name="connsiteX12" fmla="*/ 306496 w 3252899"/>
              <a:gd name="connsiteY12" fmla="*/ 1607145 h 2569388"/>
              <a:gd name="connsiteX13" fmla="*/ 293796 w 3252899"/>
              <a:gd name="connsiteY13" fmla="*/ 1708745 h 2569388"/>
              <a:gd name="connsiteX14" fmla="*/ 306496 w 3252899"/>
              <a:gd name="connsiteY14" fmla="*/ 1772245 h 2569388"/>
              <a:gd name="connsiteX15" fmla="*/ 810 w 3252899"/>
              <a:gd name="connsiteY15" fmla="*/ 2122824 h 2569388"/>
              <a:gd name="connsiteX16" fmla="*/ 219220 w 3252899"/>
              <a:gd name="connsiteY16" fmla="*/ 2262968 h 2569388"/>
              <a:gd name="connsiteX17" fmla="*/ 284197 w 3252899"/>
              <a:gd name="connsiteY17" fmla="*/ 2337690 h 2569388"/>
              <a:gd name="connsiteX18" fmla="*/ 261750 w 3252899"/>
              <a:gd name="connsiteY18" fmla="*/ 2436189 h 2569388"/>
              <a:gd name="connsiteX19" fmla="*/ 566846 w 3252899"/>
              <a:gd name="connsiteY19" fmla="*/ 2375495 h 2569388"/>
              <a:gd name="connsiteX20" fmla="*/ 801796 w 3252899"/>
              <a:gd name="connsiteY20" fmla="*/ 2432645 h 2569388"/>
              <a:gd name="connsiteX21" fmla="*/ 1335196 w 3252899"/>
              <a:gd name="connsiteY21" fmla="*/ 2565995 h 2569388"/>
              <a:gd name="connsiteX22" fmla="*/ 1824146 w 3252899"/>
              <a:gd name="connsiteY22" fmla="*/ 2527895 h 2569388"/>
              <a:gd name="connsiteX23" fmla="*/ 2274996 w 3252899"/>
              <a:gd name="connsiteY23" fmla="*/ 2508845 h 2569388"/>
              <a:gd name="connsiteX24" fmla="*/ 2548046 w 3252899"/>
              <a:gd name="connsiteY24" fmla="*/ 2515195 h 2569388"/>
              <a:gd name="connsiteX25" fmla="*/ 2871896 w 3252899"/>
              <a:gd name="connsiteY25" fmla="*/ 2273895 h 2569388"/>
              <a:gd name="connsiteX26" fmla="*/ 2833796 w 3252899"/>
              <a:gd name="connsiteY26" fmla="*/ 2102445 h 2569388"/>
              <a:gd name="connsiteX27" fmla="*/ 2948096 w 3252899"/>
              <a:gd name="connsiteY27" fmla="*/ 1873845 h 2569388"/>
              <a:gd name="connsiteX28" fmla="*/ 3252896 w 3252899"/>
              <a:gd name="connsiteY28" fmla="*/ 1619845 h 2569388"/>
              <a:gd name="connsiteX29" fmla="*/ 2941746 w 3252899"/>
              <a:gd name="connsiteY29" fmla="*/ 1302345 h 2569388"/>
              <a:gd name="connsiteX30" fmla="*/ 2732196 w 3252899"/>
              <a:gd name="connsiteY30" fmla="*/ 1118195 h 2569388"/>
              <a:gd name="connsiteX31" fmla="*/ 2617896 w 3252899"/>
              <a:gd name="connsiteY31" fmla="*/ 762595 h 2569388"/>
              <a:gd name="connsiteX32" fmla="*/ 2332146 w 3252899"/>
              <a:gd name="connsiteY32" fmla="*/ 476845 h 2569388"/>
              <a:gd name="connsiteX33" fmla="*/ 2274996 w 3252899"/>
              <a:gd name="connsiteY33" fmla="*/ 362545 h 2569388"/>
              <a:gd name="connsiteX34" fmla="*/ 2147996 w 3252899"/>
              <a:gd name="connsiteY34" fmla="*/ 210145 h 2569388"/>
              <a:gd name="connsiteX35" fmla="*/ 1976546 w 3252899"/>
              <a:gd name="connsiteY35" fmla="*/ 25995 h 2569388"/>
              <a:gd name="connsiteX36" fmla="*/ 1868596 w 3252899"/>
              <a:gd name="connsiteY36" fmla="*/ 241895 h 2569388"/>
              <a:gd name="connsiteX37" fmla="*/ 1538396 w 3252899"/>
              <a:gd name="connsiteY37" fmla="*/ 108545 h 2569388"/>
              <a:gd name="connsiteX38" fmla="*/ 1544746 w 3252899"/>
              <a:gd name="connsiteY38" fmla="*/ 292695 h 2569388"/>
              <a:gd name="connsiteX39" fmla="*/ 1538396 w 3252899"/>
              <a:gd name="connsiteY39" fmla="*/ 330795 h 2569388"/>
              <a:gd name="connsiteX40" fmla="*/ 1551096 w 3252899"/>
              <a:gd name="connsiteY40" fmla="*/ 381595 h 2569388"/>
              <a:gd name="connsiteX41" fmla="*/ 1849546 w 3252899"/>
              <a:gd name="connsiteY41" fmla="*/ 470495 h 2569388"/>
              <a:gd name="connsiteX42" fmla="*/ 1906696 w 3252899"/>
              <a:gd name="connsiteY42" fmla="*/ 711795 h 2569388"/>
              <a:gd name="connsiteX43" fmla="*/ 1646346 w 3252899"/>
              <a:gd name="connsiteY43" fmla="*/ 527645 h 2569388"/>
              <a:gd name="connsiteX44" fmla="*/ 1563796 w 3252899"/>
              <a:gd name="connsiteY44" fmla="*/ 699095 h 2569388"/>
              <a:gd name="connsiteX45" fmla="*/ 1112946 w 3252899"/>
              <a:gd name="connsiteY45" fmla="*/ 794345 h 2569388"/>
              <a:gd name="connsiteX46" fmla="*/ 1246296 w 3252899"/>
              <a:gd name="connsiteY46" fmla="*/ 641945 h 2569388"/>
              <a:gd name="connsiteX47" fmla="*/ 1373296 w 3252899"/>
              <a:gd name="connsiteY47" fmla="*/ 495895 h 2569388"/>
              <a:gd name="connsiteX48" fmla="*/ 1322496 w 3252899"/>
              <a:gd name="connsiteY48" fmla="*/ 356195 h 2569388"/>
              <a:gd name="connsiteX49" fmla="*/ 1024046 w 3252899"/>
              <a:gd name="connsiteY49" fmla="*/ 267295 h 2569388"/>
              <a:gd name="connsiteX50" fmla="*/ 1125646 w 3252899"/>
              <a:gd name="connsiteY50" fmla="*/ 595 h 2569388"/>
              <a:gd name="connsiteX51" fmla="*/ 953458 w 3252899"/>
              <a:gd name="connsiteY51" fmla="*/ 205567 h 2569388"/>
              <a:gd name="connsiteX52" fmla="*/ 1101722 w 3252899"/>
              <a:gd name="connsiteY52" fmla="*/ 541083 h 2569388"/>
              <a:gd name="connsiteX53" fmla="*/ 968815 w 3252899"/>
              <a:gd name="connsiteY53" fmla="*/ 551716 h 2569388"/>
              <a:gd name="connsiteX54" fmla="*/ 793893 w 3252899"/>
              <a:gd name="connsiteY54" fmla="*/ 420079 h 2569388"/>
              <a:gd name="connsiteX0" fmla="*/ 715259 w 3252899"/>
              <a:gd name="connsiteY0" fmla="*/ 387059 h 2569388"/>
              <a:gd name="connsiteX1" fmla="*/ 795446 w 3252899"/>
              <a:gd name="connsiteY1" fmla="*/ 476845 h 2569388"/>
              <a:gd name="connsiteX2" fmla="*/ 865296 w 3252899"/>
              <a:gd name="connsiteY2" fmla="*/ 533995 h 2569388"/>
              <a:gd name="connsiteX3" fmla="*/ 877996 w 3252899"/>
              <a:gd name="connsiteY3" fmla="*/ 660995 h 2569388"/>
              <a:gd name="connsiteX4" fmla="*/ 833546 w 3252899"/>
              <a:gd name="connsiteY4" fmla="*/ 711795 h 2569388"/>
              <a:gd name="connsiteX5" fmla="*/ 770046 w 3252899"/>
              <a:gd name="connsiteY5" fmla="*/ 775295 h 2569388"/>
              <a:gd name="connsiteX6" fmla="*/ 725596 w 3252899"/>
              <a:gd name="connsiteY6" fmla="*/ 984845 h 2569388"/>
              <a:gd name="connsiteX7" fmla="*/ 738296 w 3252899"/>
              <a:gd name="connsiteY7" fmla="*/ 1149945 h 2569388"/>
              <a:gd name="connsiteX8" fmla="*/ 890696 w 3252899"/>
              <a:gd name="connsiteY8" fmla="*/ 1308695 h 2569388"/>
              <a:gd name="connsiteX9" fmla="*/ 763696 w 3252899"/>
              <a:gd name="connsiteY9" fmla="*/ 1410295 h 2569388"/>
              <a:gd name="connsiteX10" fmla="*/ 477946 w 3252899"/>
              <a:gd name="connsiteY10" fmla="*/ 1448395 h 2569388"/>
              <a:gd name="connsiteX11" fmla="*/ 338246 w 3252899"/>
              <a:gd name="connsiteY11" fmla="*/ 1556345 h 2569388"/>
              <a:gd name="connsiteX12" fmla="*/ 306496 w 3252899"/>
              <a:gd name="connsiteY12" fmla="*/ 1607145 h 2569388"/>
              <a:gd name="connsiteX13" fmla="*/ 293796 w 3252899"/>
              <a:gd name="connsiteY13" fmla="*/ 1708745 h 2569388"/>
              <a:gd name="connsiteX14" fmla="*/ 306496 w 3252899"/>
              <a:gd name="connsiteY14" fmla="*/ 1772245 h 2569388"/>
              <a:gd name="connsiteX15" fmla="*/ 810 w 3252899"/>
              <a:gd name="connsiteY15" fmla="*/ 2122824 h 2569388"/>
              <a:gd name="connsiteX16" fmla="*/ 219220 w 3252899"/>
              <a:gd name="connsiteY16" fmla="*/ 2262968 h 2569388"/>
              <a:gd name="connsiteX17" fmla="*/ 284197 w 3252899"/>
              <a:gd name="connsiteY17" fmla="*/ 2337690 h 2569388"/>
              <a:gd name="connsiteX18" fmla="*/ 261750 w 3252899"/>
              <a:gd name="connsiteY18" fmla="*/ 2436189 h 2569388"/>
              <a:gd name="connsiteX19" fmla="*/ 566846 w 3252899"/>
              <a:gd name="connsiteY19" fmla="*/ 2375495 h 2569388"/>
              <a:gd name="connsiteX20" fmla="*/ 801796 w 3252899"/>
              <a:gd name="connsiteY20" fmla="*/ 2432645 h 2569388"/>
              <a:gd name="connsiteX21" fmla="*/ 1335196 w 3252899"/>
              <a:gd name="connsiteY21" fmla="*/ 2565995 h 2569388"/>
              <a:gd name="connsiteX22" fmla="*/ 1824146 w 3252899"/>
              <a:gd name="connsiteY22" fmla="*/ 2527895 h 2569388"/>
              <a:gd name="connsiteX23" fmla="*/ 2274996 w 3252899"/>
              <a:gd name="connsiteY23" fmla="*/ 2508845 h 2569388"/>
              <a:gd name="connsiteX24" fmla="*/ 2548046 w 3252899"/>
              <a:gd name="connsiteY24" fmla="*/ 2515195 h 2569388"/>
              <a:gd name="connsiteX25" fmla="*/ 2871896 w 3252899"/>
              <a:gd name="connsiteY25" fmla="*/ 2273895 h 2569388"/>
              <a:gd name="connsiteX26" fmla="*/ 2833796 w 3252899"/>
              <a:gd name="connsiteY26" fmla="*/ 2102445 h 2569388"/>
              <a:gd name="connsiteX27" fmla="*/ 2948096 w 3252899"/>
              <a:gd name="connsiteY27" fmla="*/ 1873845 h 2569388"/>
              <a:gd name="connsiteX28" fmla="*/ 3252896 w 3252899"/>
              <a:gd name="connsiteY28" fmla="*/ 1619845 h 2569388"/>
              <a:gd name="connsiteX29" fmla="*/ 2941746 w 3252899"/>
              <a:gd name="connsiteY29" fmla="*/ 1302345 h 2569388"/>
              <a:gd name="connsiteX30" fmla="*/ 2732196 w 3252899"/>
              <a:gd name="connsiteY30" fmla="*/ 1118195 h 2569388"/>
              <a:gd name="connsiteX31" fmla="*/ 2617896 w 3252899"/>
              <a:gd name="connsiteY31" fmla="*/ 762595 h 2569388"/>
              <a:gd name="connsiteX32" fmla="*/ 2332146 w 3252899"/>
              <a:gd name="connsiteY32" fmla="*/ 476845 h 2569388"/>
              <a:gd name="connsiteX33" fmla="*/ 2274996 w 3252899"/>
              <a:gd name="connsiteY33" fmla="*/ 362545 h 2569388"/>
              <a:gd name="connsiteX34" fmla="*/ 2147996 w 3252899"/>
              <a:gd name="connsiteY34" fmla="*/ 210145 h 2569388"/>
              <a:gd name="connsiteX35" fmla="*/ 1976546 w 3252899"/>
              <a:gd name="connsiteY35" fmla="*/ 25995 h 2569388"/>
              <a:gd name="connsiteX36" fmla="*/ 1868596 w 3252899"/>
              <a:gd name="connsiteY36" fmla="*/ 241895 h 2569388"/>
              <a:gd name="connsiteX37" fmla="*/ 1538396 w 3252899"/>
              <a:gd name="connsiteY37" fmla="*/ 108545 h 2569388"/>
              <a:gd name="connsiteX38" fmla="*/ 1544746 w 3252899"/>
              <a:gd name="connsiteY38" fmla="*/ 292695 h 2569388"/>
              <a:gd name="connsiteX39" fmla="*/ 1538396 w 3252899"/>
              <a:gd name="connsiteY39" fmla="*/ 330795 h 2569388"/>
              <a:gd name="connsiteX40" fmla="*/ 1551096 w 3252899"/>
              <a:gd name="connsiteY40" fmla="*/ 381595 h 2569388"/>
              <a:gd name="connsiteX41" fmla="*/ 1849546 w 3252899"/>
              <a:gd name="connsiteY41" fmla="*/ 470495 h 2569388"/>
              <a:gd name="connsiteX42" fmla="*/ 1906696 w 3252899"/>
              <a:gd name="connsiteY42" fmla="*/ 711795 h 2569388"/>
              <a:gd name="connsiteX43" fmla="*/ 1646346 w 3252899"/>
              <a:gd name="connsiteY43" fmla="*/ 527645 h 2569388"/>
              <a:gd name="connsiteX44" fmla="*/ 1563796 w 3252899"/>
              <a:gd name="connsiteY44" fmla="*/ 699095 h 2569388"/>
              <a:gd name="connsiteX45" fmla="*/ 1112946 w 3252899"/>
              <a:gd name="connsiteY45" fmla="*/ 794345 h 2569388"/>
              <a:gd name="connsiteX46" fmla="*/ 1246296 w 3252899"/>
              <a:gd name="connsiteY46" fmla="*/ 641945 h 2569388"/>
              <a:gd name="connsiteX47" fmla="*/ 1373296 w 3252899"/>
              <a:gd name="connsiteY47" fmla="*/ 495895 h 2569388"/>
              <a:gd name="connsiteX48" fmla="*/ 1322496 w 3252899"/>
              <a:gd name="connsiteY48" fmla="*/ 356195 h 2569388"/>
              <a:gd name="connsiteX49" fmla="*/ 1024046 w 3252899"/>
              <a:gd name="connsiteY49" fmla="*/ 267295 h 2569388"/>
              <a:gd name="connsiteX50" fmla="*/ 1125646 w 3252899"/>
              <a:gd name="connsiteY50" fmla="*/ 595 h 2569388"/>
              <a:gd name="connsiteX51" fmla="*/ 953458 w 3252899"/>
              <a:gd name="connsiteY51" fmla="*/ 205567 h 2569388"/>
              <a:gd name="connsiteX52" fmla="*/ 1101722 w 3252899"/>
              <a:gd name="connsiteY52" fmla="*/ 541083 h 2569388"/>
              <a:gd name="connsiteX53" fmla="*/ 968815 w 3252899"/>
              <a:gd name="connsiteY53" fmla="*/ 551716 h 2569388"/>
              <a:gd name="connsiteX54" fmla="*/ 793893 w 3252899"/>
              <a:gd name="connsiteY54" fmla="*/ 420079 h 2569388"/>
              <a:gd name="connsiteX0" fmla="*/ 731208 w 3252899"/>
              <a:gd name="connsiteY0" fmla="*/ 355161 h 2569388"/>
              <a:gd name="connsiteX1" fmla="*/ 795446 w 3252899"/>
              <a:gd name="connsiteY1" fmla="*/ 476845 h 2569388"/>
              <a:gd name="connsiteX2" fmla="*/ 865296 w 3252899"/>
              <a:gd name="connsiteY2" fmla="*/ 533995 h 2569388"/>
              <a:gd name="connsiteX3" fmla="*/ 877996 w 3252899"/>
              <a:gd name="connsiteY3" fmla="*/ 660995 h 2569388"/>
              <a:gd name="connsiteX4" fmla="*/ 833546 w 3252899"/>
              <a:gd name="connsiteY4" fmla="*/ 711795 h 2569388"/>
              <a:gd name="connsiteX5" fmla="*/ 770046 w 3252899"/>
              <a:gd name="connsiteY5" fmla="*/ 775295 h 2569388"/>
              <a:gd name="connsiteX6" fmla="*/ 725596 w 3252899"/>
              <a:gd name="connsiteY6" fmla="*/ 984845 h 2569388"/>
              <a:gd name="connsiteX7" fmla="*/ 738296 w 3252899"/>
              <a:gd name="connsiteY7" fmla="*/ 1149945 h 2569388"/>
              <a:gd name="connsiteX8" fmla="*/ 890696 w 3252899"/>
              <a:gd name="connsiteY8" fmla="*/ 1308695 h 2569388"/>
              <a:gd name="connsiteX9" fmla="*/ 763696 w 3252899"/>
              <a:gd name="connsiteY9" fmla="*/ 1410295 h 2569388"/>
              <a:gd name="connsiteX10" fmla="*/ 477946 w 3252899"/>
              <a:gd name="connsiteY10" fmla="*/ 1448395 h 2569388"/>
              <a:gd name="connsiteX11" fmla="*/ 338246 w 3252899"/>
              <a:gd name="connsiteY11" fmla="*/ 1556345 h 2569388"/>
              <a:gd name="connsiteX12" fmla="*/ 306496 w 3252899"/>
              <a:gd name="connsiteY12" fmla="*/ 1607145 h 2569388"/>
              <a:gd name="connsiteX13" fmla="*/ 293796 w 3252899"/>
              <a:gd name="connsiteY13" fmla="*/ 1708745 h 2569388"/>
              <a:gd name="connsiteX14" fmla="*/ 306496 w 3252899"/>
              <a:gd name="connsiteY14" fmla="*/ 1772245 h 2569388"/>
              <a:gd name="connsiteX15" fmla="*/ 810 w 3252899"/>
              <a:gd name="connsiteY15" fmla="*/ 2122824 h 2569388"/>
              <a:gd name="connsiteX16" fmla="*/ 219220 w 3252899"/>
              <a:gd name="connsiteY16" fmla="*/ 2262968 h 2569388"/>
              <a:gd name="connsiteX17" fmla="*/ 284197 w 3252899"/>
              <a:gd name="connsiteY17" fmla="*/ 2337690 h 2569388"/>
              <a:gd name="connsiteX18" fmla="*/ 261750 w 3252899"/>
              <a:gd name="connsiteY18" fmla="*/ 2436189 h 2569388"/>
              <a:gd name="connsiteX19" fmla="*/ 566846 w 3252899"/>
              <a:gd name="connsiteY19" fmla="*/ 2375495 h 2569388"/>
              <a:gd name="connsiteX20" fmla="*/ 801796 w 3252899"/>
              <a:gd name="connsiteY20" fmla="*/ 2432645 h 2569388"/>
              <a:gd name="connsiteX21" fmla="*/ 1335196 w 3252899"/>
              <a:gd name="connsiteY21" fmla="*/ 2565995 h 2569388"/>
              <a:gd name="connsiteX22" fmla="*/ 1824146 w 3252899"/>
              <a:gd name="connsiteY22" fmla="*/ 2527895 h 2569388"/>
              <a:gd name="connsiteX23" fmla="*/ 2274996 w 3252899"/>
              <a:gd name="connsiteY23" fmla="*/ 2508845 h 2569388"/>
              <a:gd name="connsiteX24" fmla="*/ 2548046 w 3252899"/>
              <a:gd name="connsiteY24" fmla="*/ 2515195 h 2569388"/>
              <a:gd name="connsiteX25" fmla="*/ 2871896 w 3252899"/>
              <a:gd name="connsiteY25" fmla="*/ 2273895 h 2569388"/>
              <a:gd name="connsiteX26" fmla="*/ 2833796 w 3252899"/>
              <a:gd name="connsiteY26" fmla="*/ 2102445 h 2569388"/>
              <a:gd name="connsiteX27" fmla="*/ 2948096 w 3252899"/>
              <a:gd name="connsiteY27" fmla="*/ 1873845 h 2569388"/>
              <a:gd name="connsiteX28" fmla="*/ 3252896 w 3252899"/>
              <a:gd name="connsiteY28" fmla="*/ 1619845 h 2569388"/>
              <a:gd name="connsiteX29" fmla="*/ 2941746 w 3252899"/>
              <a:gd name="connsiteY29" fmla="*/ 1302345 h 2569388"/>
              <a:gd name="connsiteX30" fmla="*/ 2732196 w 3252899"/>
              <a:gd name="connsiteY30" fmla="*/ 1118195 h 2569388"/>
              <a:gd name="connsiteX31" fmla="*/ 2617896 w 3252899"/>
              <a:gd name="connsiteY31" fmla="*/ 762595 h 2569388"/>
              <a:gd name="connsiteX32" fmla="*/ 2332146 w 3252899"/>
              <a:gd name="connsiteY32" fmla="*/ 476845 h 2569388"/>
              <a:gd name="connsiteX33" fmla="*/ 2274996 w 3252899"/>
              <a:gd name="connsiteY33" fmla="*/ 362545 h 2569388"/>
              <a:gd name="connsiteX34" fmla="*/ 2147996 w 3252899"/>
              <a:gd name="connsiteY34" fmla="*/ 210145 h 2569388"/>
              <a:gd name="connsiteX35" fmla="*/ 1976546 w 3252899"/>
              <a:gd name="connsiteY35" fmla="*/ 25995 h 2569388"/>
              <a:gd name="connsiteX36" fmla="*/ 1868596 w 3252899"/>
              <a:gd name="connsiteY36" fmla="*/ 241895 h 2569388"/>
              <a:gd name="connsiteX37" fmla="*/ 1538396 w 3252899"/>
              <a:gd name="connsiteY37" fmla="*/ 108545 h 2569388"/>
              <a:gd name="connsiteX38" fmla="*/ 1544746 w 3252899"/>
              <a:gd name="connsiteY38" fmla="*/ 292695 h 2569388"/>
              <a:gd name="connsiteX39" fmla="*/ 1538396 w 3252899"/>
              <a:gd name="connsiteY39" fmla="*/ 330795 h 2569388"/>
              <a:gd name="connsiteX40" fmla="*/ 1551096 w 3252899"/>
              <a:gd name="connsiteY40" fmla="*/ 381595 h 2569388"/>
              <a:gd name="connsiteX41" fmla="*/ 1849546 w 3252899"/>
              <a:gd name="connsiteY41" fmla="*/ 470495 h 2569388"/>
              <a:gd name="connsiteX42" fmla="*/ 1906696 w 3252899"/>
              <a:gd name="connsiteY42" fmla="*/ 711795 h 2569388"/>
              <a:gd name="connsiteX43" fmla="*/ 1646346 w 3252899"/>
              <a:gd name="connsiteY43" fmla="*/ 527645 h 2569388"/>
              <a:gd name="connsiteX44" fmla="*/ 1563796 w 3252899"/>
              <a:gd name="connsiteY44" fmla="*/ 699095 h 2569388"/>
              <a:gd name="connsiteX45" fmla="*/ 1112946 w 3252899"/>
              <a:gd name="connsiteY45" fmla="*/ 794345 h 2569388"/>
              <a:gd name="connsiteX46" fmla="*/ 1246296 w 3252899"/>
              <a:gd name="connsiteY46" fmla="*/ 641945 h 2569388"/>
              <a:gd name="connsiteX47" fmla="*/ 1373296 w 3252899"/>
              <a:gd name="connsiteY47" fmla="*/ 495895 h 2569388"/>
              <a:gd name="connsiteX48" fmla="*/ 1322496 w 3252899"/>
              <a:gd name="connsiteY48" fmla="*/ 356195 h 2569388"/>
              <a:gd name="connsiteX49" fmla="*/ 1024046 w 3252899"/>
              <a:gd name="connsiteY49" fmla="*/ 267295 h 2569388"/>
              <a:gd name="connsiteX50" fmla="*/ 1125646 w 3252899"/>
              <a:gd name="connsiteY50" fmla="*/ 595 h 2569388"/>
              <a:gd name="connsiteX51" fmla="*/ 953458 w 3252899"/>
              <a:gd name="connsiteY51" fmla="*/ 205567 h 2569388"/>
              <a:gd name="connsiteX52" fmla="*/ 1101722 w 3252899"/>
              <a:gd name="connsiteY52" fmla="*/ 541083 h 2569388"/>
              <a:gd name="connsiteX53" fmla="*/ 968815 w 3252899"/>
              <a:gd name="connsiteY53" fmla="*/ 551716 h 2569388"/>
              <a:gd name="connsiteX54" fmla="*/ 793893 w 3252899"/>
              <a:gd name="connsiteY54" fmla="*/ 420079 h 2569388"/>
              <a:gd name="connsiteX0" fmla="*/ 795446 w 3252899"/>
              <a:gd name="connsiteY0" fmla="*/ 476845 h 2569388"/>
              <a:gd name="connsiteX1" fmla="*/ 865296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68815 w 3252899"/>
              <a:gd name="connsiteY52" fmla="*/ 551716 h 2569388"/>
              <a:gd name="connsiteX53" fmla="*/ 793893 w 3252899"/>
              <a:gd name="connsiteY53" fmla="*/ 420079 h 2569388"/>
              <a:gd name="connsiteX0" fmla="*/ 795446 w 3252899"/>
              <a:gd name="connsiteY0" fmla="*/ 476845 h 2569388"/>
              <a:gd name="connsiteX1" fmla="*/ 865296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68815 w 3252899"/>
              <a:gd name="connsiteY52" fmla="*/ 551716 h 2569388"/>
              <a:gd name="connsiteX53" fmla="*/ 783260 w 3252899"/>
              <a:gd name="connsiteY53" fmla="*/ 393497 h 2569388"/>
              <a:gd name="connsiteX0" fmla="*/ 795446 w 3252899"/>
              <a:gd name="connsiteY0" fmla="*/ 476845 h 2569388"/>
              <a:gd name="connsiteX1" fmla="*/ 854663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68815 w 3252899"/>
              <a:gd name="connsiteY52" fmla="*/ 551716 h 2569388"/>
              <a:gd name="connsiteX53" fmla="*/ 783260 w 3252899"/>
              <a:gd name="connsiteY53" fmla="*/ 393497 h 2569388"/>
              <a:gd name="connsiteX0" fmla="*/ 795446 w 3252899"/>
              <a:gd name="connsiteY0" fmla="*/ 476845 h 2569388"/>
              <a:gd name="connsiteX1" fmla="*/ 854663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68815 w 3252899"/>
              <a:gd name="connsiteY52" fmla="*/ 551716 h 2569388"/>
              <a:gd name="connsiteX53" fmla="*/ 889071 w 3252899"/>
              <a:gd name="connsiteY53" fmla="*/ 429442 h 2569388"/>
              <a:gd name="connsiteX54" fmla="*/ 783260 w 3252899"/>
              <a:gd name="connsiteY54" fmla="*/ 393497 h 2569388"/>
              <a:gd name="connsiteX0" fmla="*/ 795446 w 3252899"/>
              <a:gd name="connsiteY0" fmla="*/ 476845 h 2569388"/>
              <a:gd name="connsiteX1" fmla="*/ 854663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68815 w 3252899"/>
              <a:gd name="connsiteY52" fmla="*/ 551716 h 2569388"/>
              <a:gd name="connsiteX53" fmla="*/ 899374 w 3252899"/>
              <a:gd name="connsiteY53" fmla="*/ 424290 h 2569388"/>
              <a:gd name="connsiteX54" fmla="*/ 783260 w 3252899"/>
              <a:gd name="connsiteY54" fmla="*/ 393497 h 2569388"/>
              <a:gd name="connsiteX0" fmla="*/ 795446 w 3252899"/>
              <a:gd name="connsiteY0" fmla="*/ 476845 h 2569388"/>
              <a:gd name="connsiteX1" fmla="*/ 854663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68815 w 3252899"/>
              <a:gd name="connsiteY52" fmla="*/ 551716 h 2569388"/>
              <a:gd name="connsiteX53" fmla="*/ 953390 w 3252899"/>
              <a:gd name="connsiteY53" fmla="*/ 501488 h 2569388"/>
              <a:gd name="connsiteX54" fmla="*/ 899374 w 3252899"/>
              <a:gd name="connsiteY54" fmla="*/ 424290 h 2569388"/>
              <a:gd name="connsiteX55" fmla="*/ 783260 w 3252899"/>
              <a:gd name="connsiteY55" fmla="*/ 393497 h 2569388"/>
              <a:gd name="connsiteX0" fmla="*/ 795446 w 3252899"/>
              <a:gd name="connsiteY0" fmla="*/ 476845 h 2569388"/>
              <a:gd name="connsiteX1" fmla="*/ 854663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91997 w 3252899"/>
              <a:gd name="connsiteY52" fmla="*/ 520807 h 2569388"/>
              <a:gd name="connsiteX53" fmla="*/ 953390 w 3252899"/>
              <a:gd name="connsiteY53" fmla="*/ 501488 h 2569388"/>
              <a:gd name="connsiteX54" fmla="*/ 899374 w 3252899"/>
              <a:gd name="connsiteY54" fmla="*/ 424290 h 2569388"/>
              <a:gd name="connsiteX55" fmla="*/ 783260 w 3252899"/>
              <a:gd name="connsiteY55" fmla="*/ 393497 h 2569388"/>
              <a:gd name="connsiteX0" fmla="*/ 795446 w 3252899"/>
              <a:gd name="connsiteY0" fmla="*/ 476845 h 2569388"/>
              <a:gd name="connsiteX1" fmla="*/ 854663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91997 w 3252899"/>
              <a:gd name="connsiteY52" fmla="*/ 520807 h 2569388"/>
              <a:gd name="connsiteX53" fmla="*/ 958542 w 3252899"/>
              <a:gd name="connsiteY53" fmla="*/ 504064 h 2569388"/>
              <a:gd name="connsiteX54" fmla="*/ 899374 w 3252899"/>
              <a:gd name="connsiteY54" fmla="*/ 424290 h 2569388"/>
              <a:gd name="connsiteX55" fmla="*/ 783260 w 3252899"/>
              <a:gd name="connsiteY55" fmla="*/ 393497 h 2569388"/>
              <a:gd name="connsiteX0" fmla="*/ 795446 w 3252899"/>
              <a:gd name="connsiteY0" fmla="*/ 476845 h 2569388"/>
              <a:gd name="connsiteX1" fmla="*/ 854663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81694 w 3252899"/>
              <a:gd name="connsiteY52" fmla="*/ 497625 h 2569388"/>
              <a:gd name="connsiteX53" fmla="*/ 958542 w 3252899"/>
              <a:gd name="connsiteY53" fmla="*/ 504064 h 2569388"/>
              <a:gd name="connsiteX54" fmla="*/ 899374 w 3252899"/>
              <a:gd name="connsiteY54" fmla="*/ 424290 h 2569388"/>
              <a:gd name="connsiteX55" fmla="*/ 783260 w 3252899"/>
              <a:gd name="connsiteY55" fmla="*/ 393497 h 2569388"/>
              <a:gd name="connsiteX0" fmla="*/ 795446 w 3252899"/>
              <a:gd name="connsiteY0" fmla="*/ 476808 h 2569351"/>
              <a:gd name="connsiteX1" fmla="*/ 854663 w 3252899"/>
              <a:gd name="connsiteY1" fmla="*/ 533958 h 2569351"/>
              <a:gd name="connsiteX2" fmla="*/ 877996 w 3252899"/>
              <a:gd name="connsiteY2" fmla="*/ 660958 h 2569351"/>
              <a:gd name="connsiteX3" fmla="*/ 833546 w 3252899"/>
              <a:gd name="connsiteY3" fmla="*/ 711758 h 2569351"/>
              <a:gd name="connsiteX4" fmla="*/ 770046 w 3252899"/>
              <a:gd name="connsiteY4" fmla="*/ 775258 h 2569351"/>
              <a:gd name="connsiteX5" fmla="*/ 725596 w 3252899"/>
              <a:gd name="connsiteY5" fmla="*/ 984808 h 2569351"/>
              <a:gd name="connsiteX6" fmla="*/ 738296 w 3252899"/>
              <a:gd name="connsiteY6" fmla="*/ 1149908 h 2569351"/>
              <a:gd name="connsiteX7" fmla="*/ 890696 w 3252899"/>
              <a:gd name="connsiteY7" fmla="*/ 1308658 h 2569351"/>
              <a:gd name="connsiteX8" fmla="*/ 763696 w 3252899"/>
              <a:gd name="connsiteY8" fmla="*/ 1410258 h 2569351"/>
              <a:gd name="connsiteX9" fmla="*/ 477946 w 3252899"/>
              <a:gd name="connsiteY9" fmla="*/ 1448358 h 2569351"/>
              <a:gd name="connsiteX10" fmla="*/ 338246 w 3252899"/>
              <a:gd name="connsiteY10" fmla="*/ 1556308 h 2569351"/>
              <a:gd name="connsiteX11" fmla="*/ 306496 w 3252899"/>
              <a:gd name="connsiteY11" fmla="*/ 1607108 h 2569351"/>
              <a:gd name="connsiteX12" fmla="*/ 293796 w 3252899"/>
              <a:gd name="connsiteY12" fmla="*/ 1708708 h 2569351"/>
              <a:gd name="connsiteX13" fmla="*/ 306496 w 3252899"/>
              <a:gd name="connsiteY13" fmla="*/ 1772208 h 2569351"/>
              <a:gd name="connsiteX14" fmla="*/ 810 w 3252899"/>
              <a:gd name="connsiteY14" fmla="*/ 2122787 h 2569351"/>
              <a:gd name="connsiteX15" fmla="*/ 219220 w 3252899"/>
              <a:gd name="connsiteY15" fmla="*/ 2262931 h 2569351"/>
              <a:gd name="connsiteX16" fmla="*/ 284197 w 3252899"/>
              <a:gd name="connsiteY16" fmla="*/ 2337653 h 2569351"/>
              <a:gd name="connsiteX17" fmla="*/ 261750 w 3252899"/>
              <a:gd name="connsiteY17" fmla="*/ 2436152 h 2569351"/>
              <a:gd name="connsiteX18" fmla="*/ 566846 w 3252899"/>
              <a:gd name="connsiteY18" fmla="*/ 2375458 h 2569351"/>
              <a:gd name="connsiteX19" fmla="*/ 801796 w 3252899"/>
              <a:gd name="connsiteY19" fmla="*/ 2432608 h 2569351"/>
              <a:gd name="connsiteX20" fmla="*/ 1335196 w 3252899"/>
              <a:gd name="connsiteY20" fmla="*/ 2565958 h 2569351"/>
              <a:gd name="connsiteX21" fmla="*/ 1824146 w 3252899"/>
              <a:gd name="connsiteY21" fmla="*/ 2527858 h 2569351"/>
              <a:gd name="connsiteX22" fmla="*/ 2274996 w 3252899"/>
              <a:gd name="connsiteY22" fmla="*/ 2508808 h 2569351"/>
              <a:gd name="connsiteX23" fmla="*/ 2548046 w 3252899"/>
              <a:gd name="connsiteY23" fmla="*/ 2515158 h 2569351"/>
              <a:gd name="connsiteX24" fmla="*/ 2871896 w 3252899"/>
              <a:gd name="connsiteY24" fmla="*/ 2273858 h 2569351"/>
              <a:gd name="connsiteX25" fmla="*/ 2833796 w 3252899"/>
              <a:gd name="connsiteY25" fmla="*/ 2102408 h 2569351"/>
              <a:gd name="connsiteX26" fmla="*/ 2948096 w 3252899"/>
              <a:gd name="connsiteY26" fmla="*/ 1873808 h 2569351"/>
              <a:gd name="connsiteX27" fmla="*/ 3252896 w 3252899"/>
              <a:gd name="connsiteY27" fmla="*/ 1619808 h 2569351"/>
              <a:gd name="connsiteX28" fmla="*/ 2941746 w 3252899"/>
              <a:gd name="connsiteY28" fmla="*/ 1302308 h 2569351"/>
              <a:gd name="connsiteX29" fmla="*/ 2732196 w 3252899"/>
              <a:gd name="connsiteY29" fmla="*/ 1118158 h 2569351"/>
              <a:gd name="connsiteX30" fmla="*/ 2617896 w 3252899"/>
              <a:gd name="connsiteY30" fmla="*/ 762558 h 2569351"/>
              <a:gd name="connsiteX31" fmla="*/ 2332146 w 3252899"/>
              <a:gd name="connsiteY31" fmla="*/ 476808 h 2569351"/>
              <a:gd name="connsiteX32" fmla="*/ 2274996 w 3252899"/>
              <a:gd name="connsiteY32" fmla="*/ 362508 h 2569351"/>
              <a:gd name="connsiteX33" fmla="*/ 2147996 w 3252899"/>
              <a:gd name="connsiteY33" fmla="*/ 210108 h 2569351"/>
              <a:gd name="connsiteX34" fmla="*/ 1976546 w 3252899"/>
              <a:gd name="connsiteY34" fmla="*/ 25958 h 2569351"/>
              <a:gd name="connsiteX35" fmla="*/ 1868596 w 3252899"/>
              <a:gd name="connsiteY35" fmla="*/ 241858 h 2569351"/>
              <a:gd name="connsiteX36" fmla="*/ 1538396 w 3252899"/>
              <a:gd name="connsiteY36" fmla="*/ 108508 h 2569351"/>
              <a:gd name="connsiteX37" fmla="*/ 1544746 w 3252899"/>
              <a:gd name="connsiteY37" fmla="*/ 292658 h 2569351"/>
              <a:gd name="connsiteX38" fmla="*/ 1538396 w 3252899"/>
              <a:gd name="connsiteY38" fmla="*/ 330758 h 2569351"/>
              <a:gd name="connsiteX39" fmla="*/ 1551096 w 3252899"/>
              <a:gd name="connsiteY39" fmla="*/ 381558 h 2569351"/>
              <a:gd name="connsiteX40" fmla="*/ 1849546 w 3252899"/>
              <a:gd name="connsiteY40" fmla="*/ 470458 h 2569351"/>
              <a:gd name="connsiteX41" fmla="*/ 1906696 w 3252899"/>
              <a:gd name="connsiteY41" fmla="*/ 711758 h 2569351"/>
              <a:gd name="connsiteX42" fmla="*/ 1646346 w 3252899"/>
              <a:gd name="connsiteY42" fmla="*/ 527608 h 2569351"/>
              <a:gd name="connsiteX43" fmla="*/ 1563796 w 3252899"/>
              <a:gd name="connsiteY43" fmla="*/ 699058 h 2569351"/>
              <a:gd name="connsiteX44" fmla="*/ 1112946 w 3252899"/>
              <a:gd name="connsiteY44" fmla="*/ 794308 h 2569351"/>
              <a:gd name="connsiteX45" fmla="*/ 1246296 w 3252899"/>
              <a:gd name="connsiteY45" fmla="*/ 641908 h 2569351"/>
              <a:gd name="connsiteX46" fmla="*/ 1373296 w 3252899"/>
              <a:gd name="connsiteY46" fmla="*/ 495858 h 2569351"/>
              <a:gd name="connsiteX47" fmla="*/ 1322496 w 3252899"/>
              <a:gd name="connsiteY47" fmla="*/ 356158 h 2569351"/>
              <a:gd name="connsiteX48" fmla="*/ 1024046 w 3252899"/>
              <a:gd name="connsiteY48" fmla="*/ 267258 h 2569351"/>
              <a:gd name="connsiteX49" fmla="*/ 1125646 w 3252899"/>
              <a:gd name="connsiteY49" fmla="*/ 558 h 2569351"/>
              <a:gd name="connsiteX50" fmla="*/ 953458 w 3252899"/>
              <a:gd name="connsiteY50" fmla="*/ 205530 h 2569351"/>
              <a:gd name="connsiteX51" fmla="*/ 1027025 w 3252899"/>
              <a:gd name="connsiteY51" fmla="*/ 484379 h 2569351"/>
              <a:gd name="connsiteX52" fmla="*/ 981694 w 3252899"/>
              <a:gd name="connsiteY52" fmla="*/ 497588 h 2569351"/>
              <a:gd name="connsiteX53" fmla="*/ 958542 w 3252899"/>
              <a:gd name="connsiteY53" fmla="*/ 504027 h 2569351"/>
              <a:gd name="connsiteX54" fmla="*/ 899374 w 3252899"/>
              <a:gd name="connsiteY54" fmla="*/ 424253 h 2569351"/>
              <a:gd name="connsiteX55" fmla="*/ 783260 w 3252899"/>
              <a:gd name="connsiteY55" fmla="*/ 393460 h 2569351"/>
              <a:gd name="connsiteX0" fmla="*/ 795446 w 3252899"/>
              <a:gd name="connsiteY0" fmla="*/ 476777 h 2569320"/>
              <a:gd name="connsiteX1" fmla="*/ 854663 w 3252899"/>
              <a:gd name="connsiteY1" fmla="*/ 533927 h 2569320"/>
              <a:gd name="connsiteX2" fmla="*/ 877996 w 3252899"/>
              <a:gd name="connsiteY2" fmla="*/ 660927 h 2569320"/>
              <a:gd name="connsiteX3" fmla="*/ 833546 w 3252899"/>
              <a:gd name="connsiteY3" fmla="*/ 711727 h 2569320"/>
              <a:gd name="connsiteX4" fmla="*/ 770046 w 3252899"/>
              <a:gd name="connsiteY4" fmla="*/ 775227 h 2569320"/>
              <a:gd name="connsiteX5" fmla="*/ 725596 w 3252899"/>
              <a:gd name="connsiteY5" fmla="*/ 984777 h 2569320"/>
              <a:gd name="connsiteX6" fmla="*/ 738296 w 3252899"/>
              <a:gd name="connsiteY6" fmla="*/ 1149877 h 2569320"/>
              <a:gd name="connsiteX7" fmla="*/ 890696 w 3252899"/>
              <a:gd name="connsiteY7" fmla="*/ 1308627 h 2569320"/>
              <a:gd name="connsiteX8" fmla="*/ 763696 w 3252899"/>
              <a:gd name="connsiteY8" fmla="*/ 1410227 h 2569320"/>
              <a:gd name="connsiteX9" fmla="*/ 477946 w 3252899"/>
              <a:gd name="connsiteY9" fmla="*/ 1448327 h 2569320"/>
              <a:gd name="connsiteX10" fmla="*/ 338246 w 3252899"/>
              <a:gd name="connsiteY10" fmla="*/ 1556277 h 2569320"/>
              <a:gd name="connsiteX11" fmla="*/ 306496 w 3252899"/>
              <a:gd name="connsiteY11" fmla="*/ 1607077 h 2569320"/>
              <a:gd name="connsiteX12" fmla="*/ 293796 w 3252899"/>
              <a:gd name="connsiteY12" fmla="*/ 1708677 h 2569320"/>
              <a:gd name="connsiteX13" fmla="*/ 306496 w 3252899"/>
              <a:gd name="connsiteY13" fmla="*/ 1772177 h 2569320"/>
              <a:gd name="connsiteX14" fmla="*/ 810 w 3252899"/>
              <a:gd name="connsiteY14" fmla="*/ 2122756 h 2569320"/>
              <a:gd name="connsiteX15" fmla="*/ 219220 w 3252899"/>
              <a:gd name="connsiteY15" fmla="*/ 2262900 h 2569320"/>
              <a:gd name="connsiteX16" fmla="*/ 284197 w 3252899"/>
              <a:gd name="connsiteY16" fmla="*/ 2337622 h 2569320"/>
              <a:gd name="connsiteX17" fmla="*/ 261750 w 3252899"/>
              <a:gd name="connsiteY17" fmla="*/ 2436121 h 2569320"/>
              <a:gd name="connsiteX18" fmla="*/ 566846 w 3252899"/>
              <a:gd name="connsiteY18" fmla="*/ 2375427 h 2569320"/>
              <a:gd name="connsiteX19" fmla="*/ 801796 w 3252899"/>
              <a:gd name="connsiteY19" fmla="*/ 2432577 h 2569320"/>
              <a:gd name="connsiteX20" fmla="*/ 1335196 w 3252899"/>
              <a:gd name="connsiteY20" fmla="*/ 2565927 h 2569320"/>
              <a:gd name="connsiteX21" fmla="*/ 1824146 w 3252899"/>
              <a:gd name="connsiteY21" fmla="*/ 2527827 h 2569320"/>
              <a:gd name="connsiteX22" fmla="*/ 2274996 w 3252899"/>
              <a:gd name="connsiteY22" fmla="*/ 2508777 h 2569320"/>
              <a:gd name="connsiteX23" fmla="*/ 2548046 w 3252899"/>
              <a:gd name="connsiteY23" fmla="*/ 2515127 h 2569320"/>
              <a:gd name="connsiteX24" fmla="*/ 2871896 w 3252899"/>
              <a:gd name="connsiteY24" fmla="*/ 2273827 h 2569320"/>
              <a:gd name="connsiteX25" fmla="*/ 2833796 w 3252899"/>
              <a:gd name="connsiteY25" fmla="*/ 2102377 h 2569320"/>
              <a:gd name="connsiteX26" fmla="*/ 2948096 w 3252899"/>
              <a:gd name="connsiteY26" fmla="*/ 1873777 h 2569320"/>
              <a:gd name="connsiteX27" fmla="*/ 3252896 w 3252899"/>
              <a:gd name="connsiteY27" fmla="*/ 1619777 h 2569320"/>
              <a:gd name="connsiteX28" fmla="*/ 2941746 w 3252899"/>
              <a:gd name="connsiteY28" fmla="*/ 1302277 h 2569320"/>
              <a:gd name="connsiteX29" fmla="*/ 2732196 w 3252899"/>
              <a:gd name="connsiteY29" fmla="*/ 1118127 h 2569320"/>
              <a:gd name="connsiteX30" fmla="*/ 2617896 w 3252899"/>
              <a:gd name="connsiteY30" fmla="*/ 762527 h 2569320"/>
              <a:gd name="connsiteX31" fmla="*/ 2332146 w 3252899"/>
              <a:gd name="connsiteY31" fmla="*/ 476777 h 2569320"/>
              <a:gd name="connsiteX32" fmla="*/ 2274996 w 3252899"/>
              <a:gd name="connsiteY32" fmla="*/ 362477 h 2569320"/>
              <a:gd name="connsiteX33" fmla="*/ 2147996 w 3252899"/>
              <a:gd name="connsiteY33" fmla="*/ 210077 h 2569320"/>
              <a:gd name="connsiteX34" fmla="*/ 1976546 w 3252899"/>
              <a:gd name="connsiteY34" fmla="*/ 25927 h 2569320"/>
              <a:gd name="connsiteX35" fmla="*/ 1868596 w 3252899"/>
              <a:gd name="connsiteY35" fmla="*/ 241827 h 2569320"/>
              <a:gd name="connsiteX36" fmla="*/ 1538396 w 3252899"/>
              <a:gd name="connsiteY36" fmla="*/ 108477 h 2569320"/>
              <a:gd name="connsiteX37" fmla="*/ 1544746 w 3252899"/>
              <a:gd name="connsiteY37" fmla="*/ 292627 h 2569320"/>
              <a:gd name="connsiteX38" fmla="*/ 1538396 w 3252899"/>
              <a:gd name="connsiteY38" fmla="*/ 330727 h 2569320"/>
              <a:gd name="connsiteX39" fmla="*/ 1551096 w 3252899"/>
              <a:gd name="connsiteY39" fmla="*/ 381527 h 2569320"/>
              <a:gd name="connsiteX40" fmla="*/ 1849546 w 3252899"/>
              <a:gd name="connsiteY40" fmla="*/ 470427 h 2569320"/>
              <a:gd name="connsiteX41" fmla="*/ 1906696 w 3252899"/>
              <a:gd name="connsiteY41" fmla="*/ 711727 h 2569320"/>
              <a:gd name="connsiteX42" fmla="*/ 1646346 w 3252899"/>
              <a:gd name="connsiteY42" fmla="*/ 527577 h 2569320"/>
              <a:gd name="connsiteX43" fmla="*/ 1563796 w 3252899"/>
              <a:gd name="connsiteY43" fmla="*/ 699027 h 2569320"/>
              <a:gd name="connsiteX44" fmla="*/ 1112946 w 3252899"/>
              <a:gd name="connsiteY44" fmla="*/ 794277 h 2569320"/>
              <a:gd name="connsiteX45" fmla="*/ 1246296 w 3252899"/>
              <a:gd name="connsiteY45" fmla="*/ 641877 h 2569320"/>
              <a:gd name="connsiteX46" fmla="*/ 1373296 w 3252899"/>
              <a:gd name="connsiteY46" fmla="*/ 495827 h 2569320"/>
              <a:gd name="connsiteX47" fmla="*/ 1322496 w 3252899"/>
              <a:gd name="connsiteY47" fmla="*/ 356127 h 2569320"/>
              <a:gd name="connsiteX48" fmla="*/ 1024046 w 3252899"/>
              <a:gd name="connsiteY48" fmla="*/ 267227 h 2569320"/>
              <a:gd name="connsiteX49" fmla="*/ 1125646 w 3252899"/>
              <a:gd name="connsiteY49" fmla="*/ 527 h 2569320"/>
              <a:gd name="connsiteX50" fmla="*/ 953458 w 3252899"/>
              <a:gd name="connsiteY50" fmla="*/ 205499 h 2569320"/>
              <a:gd name="connsiteX51" fmla="*/ 1043542 w 3252899"/>
              <a:gd name="connsiteY51" fmla="*/ 434450 h 2569320"/>
              <a:gd name="connsiteX52" fmla="*/ 1027025 w 3252899"/>
              <a:gd name="connsiteY52" fmla="*/ 484348 h 2569320"/>
              <a:gd name="connsiteX53" fmla="*/ 981694 w 3252899"/>
              <a:gd name="connsiteY53" fmla="*/ 497557 h 2569320"/>
              <a:gd name="connsiteX54" fmla="*/ 958542 w 3252899"/>
              <a:gd name="connsiteY54" fmla="*/ 503996 h 2569320"/>
              <a:gd name="connsiteX55" fmla="*/ 899374 w 3252899"/>
              <a:gd name="connsiteY55" fmla="*/ 424222 h 2569320"/>
              <a:gd name="connsiteX56" fmla="*/ 783260 w 3252899"/>
              <a:gd name="connsiteY56" fmla="*/ 393429 h 2569320"/>
              <a:gd name="connsiteX0" fmla="*/ 795446 w 3252899"/>
              <a:gd name="connsiteY0" fmla="*/ 476747 h 2569290"/>
              <a:gd name="connsiteX1" fmla="*/ 854663 w 3252899"/>
              <a:gd name="connsiteY1" fmla="*/ 533897 h 2569290"/>
              <a:gd name="connsiteX2" fmla="*/ 877996 w 3252899"/>
              <a:gd name="connsiteY2" fmla="*/ 660897 h 2569290"/>
              <a:gd name="connsiteX3" fmla="*/ 833546 w 3252899"/>
              <a:gd name="connsiteY3" fmla="*/ 711697 h 2569290"/>
              <a:gd name="connsiteX4" fmla="*/ 770046 w 3252899"/>
              <a:gd name="connsiteY4" fmla="*/ 775197 h 2569290"/>
              <a:gd name="connsiteX5" fmla="*/ 725596 w 3252899"/>
              <a:gd name="connsiteY5" fmla="*/ 984747 h 2569290"/>
              <a:gd name="connsiteX6" fmla="*/ 738296 w 3252899"/>
              <a:gd name="connsiteY6" fmla="*/ 1149847 h 2569290"/>
              <a:gd name="connsiteX7" fmla="*/ 890696 w 3252899"/>
              <a:gd name="connsiteY7" fmla="*/ 1308597 h 2569290"/>
              <a:gd name="connsiteX8" fmla="*/ 763696 w 3252899"/>
              <a:gd name="connsiteY8" fmla="*/ 1410197 h 2569290"/>
              <a:gd name="connsiteX9" fmla="*/ 477946 w 3252899"/>
              <a:gd name="connsiteY9" fmla="*/ 1448297 h 2569290"/>
              <a:gd name="connsiteX10" fmla="*/ 338246 w 3252899"/>
              <a:gd name="connsiteY10" fmla="*/ 1556247 h 2569290"/>
              <a:gd name="connsiteX11" fmla="*/ 306496 w 3252899"/>
              <a:gd name="connsiteY11" fmla="*/ 1607047 h 2569290"/>
              <a:gd name="connsiteX12" fmla="*/ 293796 w 3252899"/>
              <a:gd name="connsiteY12" fmla="*/ 1708647 h 2569290"/>
              <a:gd name="connsiteX13" fmla="*/ 306496 w 3252899"/>
              <a:gd name="connsiteY13" fmla="*/ 1772147 h 2569290"/>
              <a:gd name="connsiteX14" fmla="*/ 810 w 3252899"/>
              <a:gd name="connsiteY14" fmla="*/ 2122726 h 2569290"/>
              <a:gd name="connsiteX15" fmla="*/ 219220 w 3252899"/>
              <a:gd name="connsiteY15" fmla="*/ 2262870 h 2569290"/>
              <a:gd name="connsiteX16" fmla="*/ 284197 w 3252899"/>
              <a:gd name="connsiteY16" fmla="*/ 2337592 h 2569290"/>
              <a:gd name="connsiteX17" fmla="*/ 261750 w 3252899"/>
              <a:gd name="connsiteY17" fmla="*/ 2436091 h 2569290"/>
              <a:gd name="connsiteX18" fmla="*/ 566846 w 3252899"/>
              <a:gd name="connsiteY18" fmla="*/ 2375397 h 2569290"/>
              <a:gd name="connsiteX19" fmla="*/ 801796 w 3252899"/>
              <a:gd name="connsiteY19" fmla="*/ 2432547 h 2569290"/>
              <a:gd name="connsiteX20" fmla="*/ 1335196 w 3252899"/>
              <a:gd name="connsiteY20" fmla="*/ 2565897 h 2569290"/>
              <a:gd name="connsiteX21" fmla="*/ 1824146 w 3252899"/>
              <a:gd name="connsiteY21" fmla="*/ 2527797 h 2569290"/>
              <a:gd name="connsiteX22" fmla="*/ 2274996 w 3252899"/>
              <a:gd name="connsiteY22" fmla="*/ 2508747 h 2569290"/>
              <a:gd name="connsiteX23" fmla="*/ 2548046 w 3252899"/>
              <a:gd name="connsiteY23" fmla="*/ 2515097 h 2569290"/>
              <a:gd name="connsiteX24" fmla="*/ 2871896 w 3252899"/>
              <a:gd name="connsiteY24" fmla="*/ 2273797 h 2569290"/>
              <a:gd name="connsiteX25" fmla="*/ 2833796 w 3252899"/>
              <a:gd name="connsiteY25" fmla="*/ 2102347 h 2569290"/>
              <a:gd name="connsiteX26" fmla="*/ 2948096 w 3252899"/>
              <a:gd name="connsiteY26" fmla="*/ 1873747 h 2569290"/>
              <a:gd name="connsiteX27" fmla="*/ 3252896 w 3252899"/>
              <a:gd name="connsiteY27" fmla="*/ 1619747 h 2569290"/>
              <a:gd name="connsiteX28" fmla="*/ 2941746 w 3252899"/>
              <a:gd name="connsiteY28" fmla="*/ 1302247 h 2569290"/>
              <a:gd name="connsiteX29" fmla="*/ 2732196 w 3252899"/>
              <a:gd name="connsiteY29" fmla="*/ 1118097 h 2569290"/>
              <a:gd name="connsiteX30" fmla="*/ 2617896 w 3252899"/>
              <a:gd name="connsiteY30" fmla="*/ 762497 h 2569290"/>
              <a:gd name="connsiteX31" fmla="*/ 2332146 w 3252899"/>
              <a:gd name="connsiteY31" fmla="*/ 476747 h 2569290"/>
              <a:gd name="connsiteX32" fmla="*/ 2274996 w 3252899"/>
              <a:gd name="connsiteY32" fmla="*/ 362447 h 2569290"/>
              <a:gd name="connsiteX33" fmla="*/ 2147996 w 3252899"/>
              <a:gd name="connsiteY33" fmla="*/ 210047 h 2569290"/>
              <a:gd name="connsiteX34" fmla="*/ 1976546 w 3252899"/>
              <a:gd name="connsiteY34" fmla="*/ 25897 h 2569290"/>
              <a:gd name="connsiteX35" fmla="*/ 1868596 w 3252899"/>
              <a:gd name="connsiteY35" fmla="*/ 241797 h 2569290"/>
              <a:gd name="connsiteX36" fmla="*/ 1538396 w 3252899"/>
              <a:gd name="connsiteY36" fmla="*/ 108447 h 2569290"/>
              <a:gd name="connsiteX37" fmla="*/ 1544746 w 3252899"/>
              <a:gd name="connsiteY37" fmla="*/ 292597 h 2569290"/>
              <a:gd name="connsiteX38" fmla="*/ 1538396 w 3252899"/>
              <a:gd name="connsiteY38" fmla="*/ 330697 h 2569290"/>
              <a:gd name="connsiteX39" fmla="*/ 1551096 w 3252899"/>
              <a:gd name="connsiteY39" fmla="*/ 381497 h 2569290"/>
              <a:gd name="connsiteX40" fmla="*/ 1849546 w 3252899"/>
              <a:gd name="connsiteY40" fmla="*/ 470397 h 2569290"/>
              <a:gd name="connsiteX41" fmla="*/ 1906696 w 3252899"/>
              <a:gd name="connsiteY41" fmla="*/ 711697 h 2569290"/>
              <a:gd name="connsiteX42" fmla="*/ 1646346 w 3252899"/>
              <a:gd name="connsiteY42" fmla="*/ 527547 h 2569290"/>
              <a:gd name="connsiteX43" fmla="*/ 1563796 w 3252899"/>
              <a:gd name="connsiteY43" fmla="*/ 698997 h 2569290"/>
              <a:gd name="connsiteX44" fmla="*/ 1112946 w 3252899"/>
              <a:gd name="connsiteY44" fmla="*/ 794247 h 2569290"/>
              <a:gd name="connsiteX45" fmla="*/ 1246296 w 3252899"/>
              <a:gd name="connsiteY45" fmla="*/ 641847 h 2569290"/>
              <a:gd name="connsiteX46" fmla="*/ 1373296 w 3252899"/>
              <a:gd name="connsiteY46" fmla="*/ 495797 h 2569290"/>
              <a:gd name="connsiteX47" fmla="*/ 1322496 w 3252899"/>
              <a:gd name="connsiteY47" fmla="*/ 356097 h 2569290"/>
              <a:gd name="connsiteX48" fmla="*/ 1024046 w 3252899"/>
              <a:gd name="connsiteY48" fmla="*/ 267197 h 2569290"/>
              <a:gd name="connsiteX49" fmla="*/ 1125646 w 3252899"/>
              <a:gd name="connsiteY49" fmla="*/ 497 h 2569290"/>
              <a:gd name="connsiteX50" fmla="*/ 953458 w 3252899"/>
              <a:gd name="connsiteY50" fmla="*/ 205469 h 2569290"/>
              <a:gd name="connsiteX51" fmla="*/ 981724 w 3252899"/>
              <a:gd name="connsiteY51" fmla="*/ 377752 h 2569290"/>
              <a:gd name="connsiteX52" fmla="*/ 1043542 w 3252899"/>
              <a:gd name="connsiteY52" fmla="*/ 434420 h 2569290"/>
              <a:gd name="connsiteX53" fmla="*/ 1027025 w 3252899"/>
              <a:gd name="connsiteY53" fmla="*/ 484318 h 2569290"/>
              <a:gd name="connsiteX54" fmla="*/ 981694 w 3252899"/>
              <a:gd name="connsiteY54" fmla="*/ 497527 h 2569290"/>
              <a:gd name="connsiteX55" fmla="*/ 958542 w 3252899"/>
              <a:gd name="connsiteY55" fmla="*/ 503966 h 2569290"/>
              <a:gd name="connsiteX56" fmla="*/ 899374 w 3252899"/>
              <a:gd name="connsiteY56" fmla="*/ 424192 h 2569290"/>
              <a:gd name="connsiteX57" fmla="*/ 783260 w 3252899"/>
              <a:gd name="connsiteY57" fmla="*/ 393399 h 2569290"/>
              <a:gd name="connsiteX0" fmla="*/ 795446 w 3252899"/>
              <a:gd name="connsiteY0" fmla="*/ 476714 h 2569257"/>
              <a:gd name="connsiteX1" fmla="*/ 854663 w 3252899"/>
              <a:gd name="connsiteY1" fmla="*/ 533864 h 2569257"/>
              <a:gd name="connsiteX2" fmla="*/ 877996 w 3252899"/>
              <a:gd name="connsiteY2" fmla="*/ 660864 h 2569257"/>
              <a:gd name="connsiteX3" fmla="*/ 833546 w 3252899"/>
              <a:gd name="connsiteY3" fmla="*/ 711664 h 2569257"/>
              <a:gd name="connsiteX4" fmla="*/ 770046 w 3252899"/>
              <a:gd name="connsiteY4" fmla="*/ 775164 h 2569257"/>
              <a:gd name="connsiteX5" fmla="*/ 725596 w 3252899"/>
              <a:gd name="connsiteY5" fmla="*/ 984714 h 2569257"/>
              <a:gd name="connsiteX6" fmla="*/ 738296 w 3252899"/>
              <a:gd name="connsiteY6" fmla="*/ 1149814 h 2569257"/>
              <a:gd name="connsiteX7" fmla="*/ 890696 w 3252899"/>
              <a:gd name="connsiteY7" fmla="*/ 1308564 h 2569257"/>
              <a:gd name="connsiteX8" fmla="*/ 763696 w 3252899"/>
              <a:gd name="connsiteY8" fmla="*/ 1410164 h 2569257"/>
              <a:gd name="connsiteX9" fmla="*/ 477946 w 3252899"/>
              <a:gd name="connsiteY9" fmla="*/ 1448264 h 2569257"/>
              <a:gd name="connsiteX10" fmla="*/ 338246 w 3252899"/>
              <a:gd name="connsiteY10" fmla="*/ 1556214 h 2569257"/>
              <a:gd name="connsiteX11" fmla="*/ 306496 w 3252899"/>
              <a:gd name="connsiteY11" fmla="*/ 1607014 h 2569257"/>
              <a:gd name="connsiteX12" fmla="*/ 293796 w 3252899"/>
              <a:gd name="connsiteY12" fmla="*/ 1708614 h 2569257"/>
              <a:gd name="connsiteX13" fmla="*/ 306496 w 3252899"/>
              <a:gd name="connsiteY13" fmla="*/ 1772114 h 2569257"/>
              <a:gd name="connsiteX14" fmla="*/ 810 w 3252899"/>
              <a:gd name="connsiteY14" fmla="*/ 2122693 h 2569257"/>
              <a:gd name="connsiteX15" fmla="*/ 219220 w 3252899"/>
              <a:gd name="connsiteY15" fmla="*/ 2262837 h 2569257"/>
              <a:gd name="connsiteX16" fmla="*/ 284197 w 3252899"/>
              <a:gd name="connsiteY16" fmla="*/ 2337559 h 2569257"/>
              <a:gd name="connsiteX17" fmla="*/ 261750 w 3252899"/>
              <a:gd name="connsiteY17" fmla="*/ 2436058 h 2569257"/>
              <a:gd name="connsiteX18" fmla="*/ 566846 w 3252899"/>
              <a:gd name="connsiteY18" fmla="*/ 2375364 h 2569257"/>
              <a:gd name="connsiteX19" fmla="*/ 801796 w 3252899"/>
              <a:gd name="connsiteY19" fmla="*/ 2432514 h 2569257"/>
              <a:gd name="connsiteX20" fmla="*/ 1335196 w 3252899"/>
              <a:gd name="connsiteY20" fmla="*/ 2565864 h 2569257"/>
              <a:gd name="connsiteX21" fmla="*/ 1824146 w 3252899"/>
              <a:gd name="connsiteY21" fmla="*/ 2527764 h 2569257"/>
              <a:gd name="connsiteX22" fmla="*/ 2274996 w 3252899"/>
              <a:gd name="connsiteY22" fmla="*/ 2508714 h 2569257"/>
              <a:gd name="connsiteX23" fmla="*/ 2548046 w 3252899"/>
              <a:gd name="connsiteY23" fmla="*/ 2515064 h 2569257"/>
              <a:gd name="connsiteX24" fmla="*/ 2871896 w 3252899"/>
              <a:gd name="connsiteY24" fmla="*/ 2273764 h 2569257"/>
              <a:gd name="connsiteX25" fmla="*/ 2833796 w 3252899"/>
              <a:gd name="connsiteY25" fmla="*/ 2102314 h 2569257"/>
              <a:gd name="connsiteX26" fmla="*/ 2948096 w 3252899"/>
              <a:gd name="connsiteY26" fmla="*/ 1873714 h 2569257"/>
              <a:gd name="connsiteX27" fmla="*/ 3252896 w 3252899"/>
              <a:gd name="connsiteY27" fmla="*/ 1619714 h 2569257"/>
              <a:gd name="connsiteX28" fmla="*/ 2941746 w 3252899"/>
              <a:gd name="connsiteY28" fmla="*/ 1302214 h 2569257"/>
              <a:gd name="connsiteX29" fmla="*/ 2732196 w 3252899"/>
              <a:gd name="connsiteY29" fmla="*/ 1118064 h 2569257"/>
              <a:gd name="connsiteX30" fmla="*/ 2617896 w 3252899"/>
              <a:gd name="connsiteY30" fmla="*/ 762464 h 2569257"/>
              <a:gd name="connsiteX31" fmla="*/ 2332146 w 3252899"/>
              <a:gd name="connsiteY31" fmla="*/ 476714 h 2569257"/>
              <a:gd name="connsiteX32" fmla="*/ 2274996 w 3252899"/>
              <a:gd name="connsiteY32" fmla="*/ 362414 h 2569257"/>
              <a:gd name="connsiteX33" fmla="*/ 2147996 w 3252899"/>
              <a:gd name="connsiteY33" fmla="*/ 210014 h 2569257"/>
              <a:gd name="connsiteX34" fmla="*/ 1976546 w 3252899"/>
              <a:gd name="connsiteY34" fmla="*/ 25864 h 2569257"/>
              <a:gd name="connsiteX35" fmla="*/ 1868596 w 3252899"/>
              <a:gd name="connsiteY35" fmla="*/ 241764 h 2569257"/>
              <a:gd name="connsiteX36" fmla="*/ 1538396 w 3252899"/>
              <a:gd name="connsiteY36" fmla="*/ 108414 h 2569257"/>
              <a:gd name="connsiteX37" fmla="*/ 1544746 w 3252899"/>
              <a:gd name="connsiteY37" fmla="*/ 292564 h 2569257"/>
              <a:gd name="connsiteX38" fmla="*/ 1538396 w 3252899"/>
              <a:gd name="connsiteY38" fmla="*/ 330664 h 2569257"/>
              <a:gd name="connsiteX39" fmla="*/ 1551096 w 3252899"/>
              <a:gd name="connsiteY39" fmla="*/ 381464 h 2569257"/>
              <a:gd name="connsiteX40" fmla="*/ 1849546 w 3252899"/>
              <a:gd name="connsiteY40" fmla="*/ 470364 h 2569257"/>
              <a:gd name="connsiteX41" fmla="*/ 1906696 w 3252899"/>
              <a:gd name="connsiteY41" fmla="*/ 711664 h 2569257"/>
              <a:gd name="connsiteX42" fmla="*/ 1646346 w 3252899"/>
              <a:gd name="connsiteY42" fmla="*/ 527514 h 2569257"/>
              <a:gd name="connsiteX43" fmla="*/ 1563796 w 3252899"/>
              <a:gd name="connsiteY43" fmla="*/ 698964 h 2569257"/>
              <a:gd name="connsiteX44" fmla="*/ 1112946 w 3252899"/>
              <a:gd name="connsiteY44" fmla="*/ 794214 h 2569257"/>
              <a:gd name="connsiteX45" fmla="*/ 1246296 w 3252899"/>
              <a:gd name="connsiteY45" fmla="*/ 641814 h 2569257"/>
              <a:gd name="connsiteX46" fmla="*/ 1373296 w 3252899"/>
              <a:gd name="connsiteY46" fmla="*/ 495764 h 2569257"/>
              <a:gd name="connsiteX47" fmla="*/ 1322496 w 3252899"/>
              <a:gd name="connsiteY47" fmla="*/ 356064 h 2569257"/>
              <a:gd name="connsiteX48" fmla="*/ 1024046 w 3252899"/>
              <a:gd name="connsiteY48" fmla="*/ 267164 h 2569257"/>
              <a:gd name="connsiteX49" fmla="*/ 1125646 w 3252899"/>
              <a:gd name="connsiteY49" fmla="*/ 464 h 2569257"/>
              <a:gd name="connsiteX50" fmla="*/ 953458 w 3252899"/>
              <a:gd name="connsiteY50" fmla="*/ 205436 h 2569257"/>
              <a:gd name="connsiteX51" fmla="*/ 935360 w 3252899"/>
              <a:gd name="connsiteY51" fmla="*/ 308173 h 2569257"/>
              <a:gd name="connsiteX52" fmla="*/ 981724 w 3252899"/>
              <a:gd name="connsiteY52" fmla="*/ 377719 h 2569257"/>
              <a:gd name="connsiteX53" fmla="*/ 1043542 w 3252899"/>
              <a:gd name="connsiteY53" fmla="*/ 434387 h 2569257"/>
              <a:gd name="connsiteX54" fmla="*/ 1027025 w 3252899"/>
              <a:gd name="connsiteY54" fmla="*/ 484285 h 2569257"/>
              <a:gd name="connsiteX55" fmla="*/ 981694 w 3252899"/>
              <a:gd name="connsiteY55" fmla="*/ 497494 h 2569257"/>
              <a:gd name="connsiteX56" fmla="*/ 958542 w 3252899"/>
              <a:gd name="connsiteY56" fmla="*/ 503933 h 2569257"/>
              <a:gd name="connsiteX57" fmla="*/ 899374 w 3252899"/>
              <a:gd name="connsiteY57" fmla="*/ 424159 h 2569257"/>
              <a:gd name="connsiteX58" fmla="*/ 783260 w 3252899"/>
              <a:gd name="connsiteY58" fmla="*/ 393366 h 2569257"/>
              <a:gd name="connsiteX0" fmla="*/ 795446 w 3252899"/>
              <a:gd name="connsiteY0" fmla="*/ 476714 h 2569257"/>
              <a:gd name="connsiteX1" fmla="*/ 854663 w 3252899"/>
              <a:gd name="connsiteY1" fmla="*/ 533864 h 2569257"/>
              <a:gd name="connsiteX2" fmla="*/ 877996 w 3252899"/>
              <a:gd name="connsiteY2" fmla="*/ 660864 h 2569257"/>
              <a:gd name="connsiteX3" fmla="*/ 833546 w 3252899"/>
              <a:gd name="connsiteY3" fmla="*/ 711664 h 2569257"/>
              <a:gd name="connsiteX4" fmla="*/ 770046 w 3252899"/>
              <a:gd name="connsiteY4" fmla="*/ 775164 h 2569257"/>
              <a:gd name="connsiteX5" fmla="*/ 725596 w 3252899"/>
              <a:gd name="connsiteY5" fmla="*/ 984714 h 2569257"/>
              <a:gd name="connsiteX6" fmla="*/ 738296 w 3252899"/>
              <a:gd name="connsiteY6" fmla="*/ 1149814 h 2569257"/>
              <a:gd name="connsiteX7" fmla="*/ 890696 w 3252899"/>
              <a:gd name="connsiteY7" fmla="*/ 1308564 h 2569257"/>
              <a:gd name="connsiteX8" fmla="*/ 763696 w 3252899"/>
              <a:gd name="connsiteY8" fmla="*/ 1410164 h 2569257"/>
              <a:gd name="connsiteX9" fmla="*/ 477946 w 3252899"/>
              <a:gd name="connsiteY9" fmla="*/ 1448264 h 2569257"/>
              <a:gd name="connsiteX10" fmla="*/ 338246 w 3252899"/>
              <a:gd name="connsiteY10" fmla="*/ 1556214 h 2569257"/>
              <a:gd name="connsiteX11" fmla="*/ 306496 w 3252899"/>
              <a:gd name="connsiteY11" fmla="*/ 1607014 h 2569257"/>
              <a:gd name="connsiteX12" fmla="*/ 293796 w 3252899"/>
              <a:gd name="connsiteY12" fmla="*/ 1708614 h 2569257"/>
              <a:gd name="connsiteX13" fmla="*/ 306496 w 3252899"/>
              <a:gd name="connsiteY13" fmla="*/ 1772114 h 2569257"/>
              <a:gd name="connsiteX14" fmla="*/ 810 w 3252899"/>
              <a:gd name="connsiteY14" fmla="*/ 2122693 h 2569257"/>
              <a:gd name="connsiteX15" fmla="*/ 219220 w 3252899"/>
              <a:gd name="connsiteY15" fmla="*/ 2262837 h 2569257"/>
              <a:gd name="connsiteX16" fmla="*/ 284197 w 3252899"/>
              <a:gd name="connsiteY16" fmla="*/ 2337559 h 2569257"/>
              <a:gd name="connsiteX17" fmla="*/ 261750 w 3252899"/>
              <a:gd name="connsiteY17" fmla="*/ 2436058 h 2569257"/>
              <a:gd name="connsiteX18" fmla="*/ 566846 w 3252899"/>
              <a:gd name="connsiteY18" fmla="*/ 2375364 h 2569257"/>
              <a:gd name="connsiteX19" fmla="*/ 801796 w 3252899"/>
              <a:gd name="connsiteY19" fmla="*/ 2432514 h 2569257"/>
              <a:gd name="connsiteX20" fmla="*/ 1335196 w 3252899"/>
              <a:gd name="connsiteY20" fmla="*/ 2565864 h 2569257"/>
              <a:gd name="connsiteX21" fmla="*/ 1824146 w 3252899"/>
              <a:gd name="connsiteY21" fmla="*/ 2527764 h 2569257"/>
              <a:gd name="connsiteX22" fmla="*/ 2274996 w 3252899"/>
              <a:gd name="connsiteY22" fmla="*/ 2508714 h 2569257"/>
              <a:gd name="connsiteX23" fmla="*/ 2548046 w 3252899"/>
              <a:gd name="connsiteY23" fmla="*/ 2515064 h 2569257"/>
              <a:gd name="connsiteX24" fmla="*/ 2871896 w 3252899"/>
              <a:gd name="connsiteY24" fmla="*/ 2273764 h 2569257"/>
              <a:gd name="connsiteX25" fmla="*/ 2833796 w 3252899"/>
              <a:gd name="connsiteY25" fmla="*/ 2102314 h 2569257"/>
              <a:gd name="connsiteX26" fmla="*/ 2948096 w 3252899"/>
              <a:gd name="connsiteY26" fmla="*/ 1873714 h 2569257"/>
              <a:gd name="connsiteX27" fmla="*/ 3252896 w 3252899"/>
              <a:gd name="connsiteY27" fmla="*/ 1619714 h 2569257"/>
              <a:gd name="connsiteX28" fmla="*/ 2941746 w 3252899"/>
              <a:gd name="connsiteY28" fmla="*/ 1302214 h 2569257"/>
              <a:gd name="connsiteX29" fmla="*/ 2732196 w 3252899"/>
              <a:gd name="connsiteY29" fmla="*/ 1118064 h 2569257"/>
              <a:gd name="connsiteX30" fmla="*/ 2617896 w 3252899"/>
              <a:gd name="connsiteY30" fmla="*/ 762464 h 2569257"/>
              <a:gd name="connsiteX31" fmla="*/ 2332146 w 3252899"/>
              <a:gd name="connsiteY31" fmla="*/ 476714 h 2569257"/>
              <a:gd name="connsiteX32" fmla="*/ 2274996 w 3252899"/>
              <a:gd name="connsiteY32" fmla="*/ 362414 h 2569257"/>
              <a:gd name="connsiteX33" fmla="*/ 2147996 w 3252899"/>
              <a:gd name="connsiteY33" fmla="*/ 210014 h 2569257"/>
              <a:gd name="connsiteX34" fmla="*/ 1976546 w 3252899"/>
              <a:gd name="connsiteY34" fmla="*/ 25864 h 2569257"/>
              <a:gd name="connsiteX35" fmla="*/ 1868596 w 3252899"/>
              <a:gd name="connsiteY35" fmla="*/ 241764 h 2569257"/>
              <a:gd name="connsiteX36" fmla="*/ 1538396 w 3252899"/>
              <a:gd name="connsiteY36" fmla="*/ 108414 h 2569257"/>
              <a:gd name="connsiteX37" fmla="*/ 1544746 w 3252899"/>
              <a:gd name="connsiteY37" fmla="*/ 292564 h 2569257"/>
              <a:gd name="connsiteX38" fmla="*/ 1538396 w 3252899"/>
              <a:gd name="connsiteY38" fmla="*/ 330664 h 2569257"/>
              <a:gd name="connsiteX39" fmla="*/ 1551096 w 3252899"/>
              <a:gd name="connsiteY39" fmla="*/ 381464 h 2569257"/>
              <a:gd name="connsiteX40" fmla="*/ 1849546 w 3252899"/>
              <a:gd name="connsiteY40" fmla="*/ 470364 h 2569257"/>
              <a:gd name="connsiteX41" fmla="*/ 1906696 w 3252899"/>
              <a:gd name="connsiteY41" fmla="*/ 711664 h 2569257"/>
              <a:gd name="connsiteX42" fmla="*/ 1646346 w 3252899"/>
              <a:gd name="connsiteY42" fmla="*/ 527514 h 2569257"/>
              <a:gd name="connsiteX43" fmla="*/ 1563796 w 3252899"/>
              <a:gd name="connsiteY43" fmla="*/ 698964 h 2569257"/>
              <a:gd name="connsiteX44" fmla="*/ 1112946 w 3252899"/>
              <a:gd name="connsiteY44" fmla="*/ 794214 h 2569257"/>
              <a:gd name="connsiteX45" fmla="*/ 1246296 w 3252899"/>
              <a:gd name="connsiteY45" fmla="*/ 641814 h 2569257"/>
              <a:gd name="connsiteX46" fmla="*/ 1373296 w 3252899"/>
              <a:gd name="connsiteY46" fmla="*/ 495764 h 2569257"/>
              <a:gd name="connsiteX47" fmla="*/ 1322496 w 3252899"/>
              <a:gd name="connsiteY47" fmla="*/ 356064 h 2569257"/>
              <a:gd name="connsiteX48" fmla="*/ 1024046 w 3252899"/>
              <a:gd name="connsiteY48" fmla="*/ 267164 h 2569257"/>
              <a:gd name="connsiteX49" fmla="*/ 1125646 w 3252899"/>
              <a:gd name="connsiteY49" fmla="*/ 464 h 2569257"/>
              <a:gd name="connsiteX50" fmla="*/ 953458 w 3252899"/>
              <a:gd name="connsiteY50" fmla="*/ 205436 h 2569257"/>
              <a:gd name="connsiteX51" fmla="*/ 935360 w 3252899"/>
              <a:gd name="connsiteY51" fmla="*/ 308173 h 2569257"/>
              <a:gd name="connsiteX52" fmla="*/ 981724 w 3252899"/>
              <a:gd name="connsiteY52" fmla="*/ 377719 h 2569257"/>
              <a:gd name="connsiteX53" fmla="*/ 1043542 w 3252899"/>
              <a:gd name="connsiteY53" fmla="*/ 434387 h 2569257"/>
              <a:gd name="connsiteX54" fmla="*/ 1027025 w 3252899"/>
              <a:gd name="connsiteY54" fmla="*/ 484285 h 2569257"/>
              <a:gd name="connsiteX55" fmla="*/ 981694 w 3252899"/>
              <a:gd name="connsiteY55" fmla="*/ 497494 h 2569257"/>
              <a:gd name="connsiteX56" fmla="*/ 958542 w 3252899"/>
              <a:gd name="connsiteY56" fmla="*/ 503933 h 2569257"/>
              <a:gd name="connsiteX57" fmla="*/ 899374 w 3252899"/>
              <a:gd name="connsiteY57" fmla="*/ 424159 h 2569257"/>
              <a:gd name="connsiteX58" fmla="*/ 783260 w 3252899"/>
              <a:gd name="connsiteY58" fmla="*/ 393366 h 2569257"/>
              <a:gd name="connsiteX0" fmla="*/ 795446 w 3252899"/>
              <a:gd name="connsiteY0" fmla="*/ 476714 h 2569257"/>
              <a:gd name="connsiteX1" fmla="*/ 854663 w 3252899"/>
              <a:gd name="connsiteY1" fmla="*/ 533864 h 2569257"/>
              <a:gd name="connsiteX2" fmla="*/ 877996 w 3252899"/>
              <a:gd name="connsiteY2" fmla="*/ 660864 h 2569257"/>
              <a:gd name="connsiteX3" fmla="*/ 833546 w 3252899"/>
              <a:gd name="connsiteY3" fmla="*/ 711664 h 2569257"/>
              <a:gd name="connsiteX4" fmla="*/ 770046 w 3252899"/>
              <a:gd name="connsiteY4" fmla="*/ 775164 h 2569257"/>
              <a:gd name="connsiteX5" fmla="*/ 725596 w 3252899"/>
              <a:gd name="connsiteY5" fmla="*/ 984714 h 2569257"/>
              <a:gd name="connsiteX6" fmla="*/ 738296 w 3252899"/>
              <a:gd name="connsiteY6" fmla="*/ 1149814 h 2569257"/>
              <a:gd name="connsiteX7" fmla="*/ 890696 w 3252899"/>
              <a:gd name="connsiteY7" fmla="*/ 1308564 h 2569257"/>
              <a:gd name="connsiteX8" fmla="*/ 763696 w 3252899"/>
              <a:gd name="connsiteY8" fmla="*/ 1410164 h 2569257"/>
              <a:gd name="connsiteX9" fmla="*/ 477946 w 3252899"/>
              <a:gd name="connsiteY9" fmla="*/ 1448264 h 2569257"/>
              <a:gd name="connsiteX10" fmla="*/ 338246 w 3252899"/>
              <a:gd name="connsiteY10" fmla="*/ 1556214 h 2569257"/>
              <a:gd name="connsiteX11" fmla="*/ 306496 w 3252899"/>
              <a:gd name="connsiteY11" fmla="*/ 1607014 h 2569257"/>
              <a:gd name="connsiteX12" fmla="*/ 293796 w 3252899"/>
              <a:gd name="connsiteY12" fmla="*/ 1708614 h 2569257"/>
              <a:gd name="connsiteX13" fmla="*/ 306496 w 3252899"/>
              <a:gd name="connsiteY13" fmla="*/ 1772114 h 2569257"/>
              <a:gd name="connsiteX14" fmla="*/ 810 w 3252899"/>
              <a:gd name="connsiteY14" fmla="*/ 2122693 h 2569257"/>
              <a:gd name="connsiteX15" fmla="*/ 219220 w 3252899"/>
              <a:gd name="connsiteY15" fmla="*/ 2262837 h 2569257"/>
              <a:gd name="connsiteX16" fmla="*/ 284197 w 3252899"/>
              <a:gd name="connsiteY16" fmla="*/ 2337559 h 2569257"/>
              <a:gd name="connsiteX17" fmla="*/ 261750 w 3252899"/>
              <a:gd name="connsiteY17" fmla="*/ 2436058 h 2569257"/>
              <a:gd name="connsiteX18" fmla="*/ 566846 w 3252899"/>
              <a:gd name="connsiteY18" fmla="*/ 2375364 h 2569257"/>
              <a:gd name="connsiteX19" fmla="*/ 801796 w 3252899"/>
              <a:gd name="connsiteY19" fmla="*/ 2432514 h 2569257"/>
              <a:gd name="connsiteX20" fmla="*/ 1335196 w 3252899"/>
              <a:gd name="connsiteY20" fmla="*/ 2565864 h 2569257"/>
              <a:gd name="connsiteX21" fmla="*/ 1824146 w 3252899"/>
              <a:gd name="connsiteY21" fmla="*/ 2527764 h 2569257"/>
              <a:gd name="connsiteX22" fmla="*/ 2274996 w 3252899"/>
              <a:gd name="connsiteY22" fmla="*/ 2508714 h 2569257"/>
              <a:gd name="connsiteX23" fmla="*/ 2548046 w 3252899"/>
              <a:gd name="connsiteY23" fmla="*/ 2515064 h 2569257"/>
              <a:gd name="connsiteX24" fmla="*/ 2871896 w 3252899"/>
              <a:gd name="connsiteY24" fmla="*/ 2273764 h 2569257"/>
              <a:gd name="connsiteX25" fmla="*/ 2833796 w 3252899"/>
              <a:gd name="connsiteY25" fmla="*/ 2102314 h 2569257"/>
              <a:gd name="connsiteX26" fmla="*/ 2948096 w 3252899"/>
              <a:gd name="connsiteY26" fmla="*/ 1873714 h 2569257"/>
              <a:gd name="connsiteX27" fmla="*/ 3252896 w 3252899"/>
              <a:gd name="connsiteY27" fmla="*/ 1619714 h 2569257"/>
              <a:gd name="connsiteX28" fmla="*/ 2941746 w 3252899"/>
              <a:gd name="connsiteY28" fmla="*/ 1302214 h 2569257"/>
              <a:gd name="connsiteX29" fmla="*/ 2732196 w 3252899"/>
              <a:gd name="connsiteY29" fmla="*/ 1118064 h 2569257"/>
              <a:gd name="connsiteX30" fmla="*/ 2617896 w 3252899"/>
              <a:gd name="connsiteY30" fmla="*/ 762464 h 2569257"/>
              <a:gd name="connsiteX31" fmla="*/ 2332146 w 3252899"/>
              <a:gd name="connsiteY31" fmla="*/ 476714 h 2569257"/>
              <a:gd name="connsiteX32" fmla="*/ 2274996 w 3252899"/>
              <a:gd name="connsiteY32" fmla="*/ 362414 h 2569257"/>
              <a:gd name="connsiteX33" fmla="*/ 2147996 w 3252899"/>
              <a:gd name="connsiteY33" fmla="*/ 210014 h 2569257"/>
              <a:gd name="connsiteX34" fmla="*/ 1976546 w 3252899"/>
              <a:gd name="connsiteY34" fmla="*/ 25864 h 2569257"/>
              <a:gd name="connsiteX35" fmla="*/ 1868596 w 3252899"/>
              <a:gd name="connsiteY35" fmla="*/ 241764 h 2569257"/>
              <a:gd name="connsiteX36" fmla="*/ 1538396 w 3252899"/>
              <a:gd name="connsiteY36" fmla="*/ 108414 h 2569257"/>
              <a:gd name="connsiteX37" fmla="*/ 1544746 w 3252899"/>
              <a:gd name="connsiteY37" fmla="*/ 292564 h 2569257"/>
              <a:gd name="connsiteX38" fmla="*/ 1538396 w 3252899"/>
              <a:gd name="connsiteY38" fmla="*/ 330664 h 2569257"/>
              <a:gd name="connsiteX39" fmla="*/ 1551096 w 3252899"/>
              <a:gd name="connsiteY39" fmla="*/ 381464 h 2569257"/>
              <a:gd name="connsiteX40" fmla="*/ 1849546 w 3252899"/>
              <a:gd name="connsiteY40" fmla="*/ 470364 h 2569257"/>
              <a:gd name="connsiteX41" fmla="*/ 1906696 w 3252899"/>
              <a:gd name="connsiteY41" fmla="*/ 711664 h 2569257"/>
              <a:gd name="connsiteX42" fmla="*/ 1646346 w 3252899"/>
              <a:gd name="connsiteY42" fmla="*/ 527514 h 2569257"/>
              <a:gd name="connsiteX43" fmla="*/ 1563796 w 3252899"/>
              <a:gd name="connsiteY43" fmla="*/ 698964 h 2569257"/>
              <a:gd name="connsiteX44" fmla="*/ 1112946 w 3252899"/>
              <a:gd name="connsiteY44" fmla="*/ 794214 h 2569257"/>
              <a:gd name="connsiteX45" fmla="*/ 1246296 w 3252899"/>
              <a:gd name="connsiteY45" fmla="*/ 641814 h 2569257"/>
              <a:gd name="connsiteX46" fmla="*/ 1373296 w 3252899"/>
              <a:gd name="connsiteY46" fmla="*/ 495764 h 2569257"/>
              <a:gd name="connsiteX47" fmla="*/ 1322496 w 3252899"/>
              <a:gd name="connsiteY47" fmla="*/ 356064 h 2569257"/>
              <a:gd name="connsiteX48" fmla="*/ 1024046 w 3252899"/>
              <a:gd name="connsiteY48" fmla="*/ 267164 h 2569257"/>
              <a:gd name="connsiteX49" fmla="*/ 1125646 w 3252899"/>
              <a:gd name="connsiteY49" fmla="*/ 464 h 2569257"/>
              <a:gd name="connsiteX50" fmla="*/ 953458 w 3252899"/>
              <a:gd name="connsiteY50" fmla="*/ 205436 h 2569257"/>
              <a:gd name="connsiteX51" fmla="*/ 935360 w 3252899"/>
              <a:gd name="connsiteY51" fmla="*/ 308173 h 2569257"/>
              <a:gd name="connsiteX52" fmla="*/ 981724 w 3252899"/>
              <a:gd name="connsiteY52" fmla="*/ 377719 h 2569257"/>
              <a:gd name="connsiteX53" fmla="*/ 1010057 w 3252899"/>
              <a:gd name="connsiteY53" fmla="*/ 416356 h 2569257"/>
              <a:gd name="connsiteX54" fmla="*/ 1043542 w 3252899"/>
              <a:gd name="connsiteY54" fmla="*/ 434387 h 2569257"/>
              <a:gd name="connsiteX55" fmla="*/ 1027025 w 3252899"/>
              <a:gd name="connsiteY55" fmla="*/ 484285 h 2569257"/>
              <a:gd name="connsiteX56" fmla="*/ 981694 w 3252899"/>
              <a:gd name="connsiteY56" fmla="*/ 497494 h 2569257"/>
              <a:gd name="connsiteX57" fmla="*/ 958542 w 3252899"/>
              <a:gd name="connsiteY57" fmla="*/ 503933 h 2569257"/>
              <a:gd name="connsiteX58" fmla="*/ 899374 w 3252899"/>
              <a:gd name="connsiteY58" fmla="*/ 424159 h 2569257"/>
              <a:gd name="connsiteX59" fmla="*/ 783260 w 3252899"/>
              <a:gd name="connsiteY59" fmla="*/ 393366 h 2569257"/>
              <a:gd name="connsiteX0" fmla="*/ 795446 w 3252899"/>
              <a:gd name="connsiteY0" fmla="*/ 476714 h 2569257"/>
              <a:gd name="connsiteX1" fmla="*/ 854663 w 3252899"/>
              <a:gd name="connsiteY1" fmla="*/ 533864 h 2569257"/>
              <a:gd name="connsiteX2" fmla="*/ 877996 w 3252899"/>
              <a:gd name="connsiteY2" fmla="*/ 660864 h 2569257"/>
              <a:gd name="connsiteX3" fmla="*/ 833546 w 3252899"/>
              <a:gd name="connsiteY3" fmla="*/ 711664 h 2569257"/>
              <a:gd name="connsiteX4" fmla="*/ 770046 w 3252899"/>
              <a:gd name="connsiteY4" fmla="*/ 775164 h 2569257"/>
              <a:gd name="connsiteX5" fmla="*/ 725596 w 3252899"/>
              <a:gd name="connsiteY5" fmla="*/ 984714 h 2569257"/>
              <a:gd name="connsiteX6" fmla="*/ 738296 w 3252899"/>
              <a:gd name="connsiteY6" fmla="*/ 1149814 h 2569257"/>
              <a:gd name="connsiteX7" fmla="*/ 890696 w 3252899"/>
              <a:gd name="connsiteY7" fmla="*/ 1308564 h 2569257"/>
              <a:gd name="connsiteX8" fmla="*/ 763696 w 3252899"/>
              <a:gd name="connsiteY8" fmla="*/ 1410164 h 2569257"/>
              <a:gd name="connsiteX9" fmla="*/ 477946 w 3252899"/>
              <a:gd name="connsiteY9" fmla="*/ 1448264 h 2569257"/>
              <a:gd name="connsiteX10" fmla="*/ 338246 w 3252899"/>
              <a:gd name="connsiteY10" fmla="*/ 1556214 h 2569257"/>
              <a:gd name="connsiteX11" fmla="*/ 306496 w 3252899"/>
              <a:gd name="connsiteY11" fmla="*/ 1607014 h 2569257"/>
              <a:gd name="connsiteX12" fmla="*/ 293796 w 3252899"/>
              <a:gd name="connsiteY12" fmla="*/ 1708614 h 2569257"/>
              <a:gd name="connsiteX13" fmla="*/ 306496 w 3252899"/>
              <a:gd name="connsiteY13" fmla="*/ 1772114 h 2569257"/>
              <a:gd name="connsiteX14" fmla="*/ 810 w 3252899"/>
              <a:gd name="connsiteY14" fmla="*/ 2122693 h 2569257"/>
              <a:gd name="connsiteX15" fmla="*/ 219220 w 3252899"/>
              <a:gd name="connsiteY15" fmla="*/ 2262837 h 2569257"/>
              <a:gd name="connsiteX16" fmla="*/ 284197 w 3252899"/>
              <a:gd name="connsiteY16" fmla="*/ 2337559 h 2569257"/>
              <a:gd name="connsiteX17" fmla="*/ 261750 w 3252899"/>
              <a:gd name="connsiteY17" fmla="*/ 2436058 h 2569257"/>
              <a:gd name="connsiteX18" fmla="*/ 566846 w 3252899"/>
              <a:gd name="connsiteY18" fmla="*/ 2375364 h 2569257"/>
              <a:gd name="connsiteX19" fmla="*/ 801796 w 3252899"/>
              <a:gd name="connsiteY19" fmla="*/ 2432514 h 2569257"/>
              <a:gd name="connsiteX20" fmla="*/ 1335196 w 3252899"/>
              <a:gd name="connsiteY20" fmla="*/ 2565864 h 2569257"/>
              <a:gd name="connsiteX21" fmla="*/ 1824146 w 3252899"/>
              <a:gd name="connsiteY21" fmla="*/ 2527764 h 2569257"/>
              <a:gd name="connsiteX22" fmla="*/ 2274996 w 3252899"/>
              <a:gd name="connsiteY22" fmla="*/ 2508714 h 2569257"/>
              <a:gd name="connsiteX23" fmla="*/ 2548046 w 3252899"/>
              <a:gd name="connsiteY23" fmla="*/ 2515064 h 2569257"/>
              <a:gd name="connsiteX24" fmla="*/ 2871896 w 3252899"/>
              <a:gd name="connsiteY24" fmla="*/ 2273764 h 2569257"/>
              <a:gd name="connsiteX25" fmla="*/ 2833796 w 3252899"/>
              <a:gd name="connsiteY25" fmla="*/ 2102314 h 2569257"/>
              <a:gd name="connsiteX26" fmla="*/ 2948096 w 3252899"/>
              <a:gd name="connsiteY26" fmla="*/ 1873714 h 2569257"/>
              <a:gd name="connsiteX27" fmla="*/ 3252896 w 3252899"/>
              <a:gd name="connsiteY27" fmla="*/ 1619714 h 2569257"/>
              <a:gd name="connsiteX28" fmla="*/ 2941746 w 3252899"/>
              <a:gd name="connsiteY28" fmla="*/ 1302214 h 2569257"/>
              <a:gd name="connsiteX29" fmla="*/ 2732196 w 3252899"/>
              <a:gd name="connsiteY29" fmla="*/ 1118064 h 2569257"/>
              <a:gd name="connsiteX30" fmla="*/ 2617896 w 3252899"/>
              <a:gd name="connsiteY30" fmla="*/ 762464 h 2569257"/>
              <a:gd name="connsiteX31" fmla="*/ 2332146 w 3252899"/>
              <a:gd name="connsiteY31" fmla="*/ 476714 h 2569257"/>
              <a:gd name="connsiteX32" fmla="*/ 2274996 w 3252899"/>
              <a:gd name="connsiteY32" fmla="*/ 362414 h 2569257"/>
              <a:gd name="connsiteX33" fmla="*/ 2147996 w 3252899"/>
              <a:gd name="connsiteY33" fmla="*/ 210014 h 2569257"/>
              <a:gd name="connsiteX34" fmla="*/ 1976546 w 3252899"/>
              <a:gd name="connsiteY34" fmla="*/ 25864 h 2569257"/>
              <a:gd name="connsiteX35" fmla="*/ 1868596 w 3252899"/>
              <a:gd name="connsiteY35" fmla="*/ 241764 h 2569257"/>
              <a:gd name="connsiteX36" fmla="*/ 1538396 w 3252899"/>
              <a:gd name="connsiteY36" fmla="*/ 108414 h 2569257"/>
              <a:gd name="connsiteX37" fmla="*/ 1544746 w 3252899"/>
              <a:gd name="connsiteY37" fmla="*/ 292564 h 2569257"/>
              <a:gd name="connsiteX38" fmla="*/ 1538396 w 3252899"/>
              <a:gd name="connsiteY38" fmla="*/ 330664 h 2569257"/>
              <a:gd name="connsiteX39" fmla="*/ 1551096 w 3252899"/>
              <a:gd name="connsiteY39" fmla="*/ 381464 h 2569257"/>
              <a:gd name="connsiteX40" fmla="*/ 1849546 w 3252899"/>
              <a:gd name="connsiteY40" fmla="*/ 470364 h 2569257"/>
              <a:gd name="connsiteX41" fmla="*/ 1906696 w 3252899"/>
              <a:gd name="connsiteY41" fmla="*/ 711664 h 2569257"/>
              <a:gd name="connsiteX42" fmla="*/ 1646346 w 3252899"/>
              <a:gd name="connsiteY42" fmla="*/ 527514 h 2569257"/>
              <a:gd name="connsiteX43" fmla="*/ 1563796 w 3252899"/>
              <a:gd name="connsiteY43" fmla="*/ 698964 h 2569257"/>
              <a:gd name="connsiteX44" fmla="*/ 1112946 w 3252899"/>
              <a:gd name="connsiteY44" fmla="*/ 794214 h 2569257"/>
              <a:gd name="connsiteX45" fmla="*/ 1246296 w 3252899"/>
              <a:gd name="connsiteY45" fmla="*/ 641814 h 2569257"/>
              <a:gd name="connsiteX46" fmla="*/ 1373296 w 3252899"/>
              <a:gd name="connsiteY46" fmla="*/ 495764 h 2569257"/>
              <a:gd name="connsiteX47" fmla="*/ 1322496 w 3252899"/>
              <a:gd name="connsiteY47" fmla="*/ 356064 h 2569257"/>
              <a:gd name="connsiteX48" fmla="*/ 1024046 w 3252899"/>
              <a:gd name="connsiteY48" fmla="*/ 267164 h 2569257"/>
              <a:gd name="connsiteX49" fmla="*/ 1125646 w 3252899"/>
              <a:gd name="connsiteY49" fmla="*/ 464 h 2569257"/>
              <a:gd name="connsiteX50" fmla="*/ 953458 w 3252899"/>
              <a:gd name="connsiteY50" fmla="*/ 205436 h 2569257"/>
              <a:gd name="connsiteX51" fmla="*/ 935360 w 3252899"/>
              <a:gd name="connsiteY51" fmla="*/ 308173 h 2569257"/>
              <a:gd name="connsiteX52" fmla="*/ 981724 w 3252899"/>
              <a:gd name="connsiteY52" fmla="*/ 377719 h 2569257"/>
              <a:gd name="connsiteX53" fmla="*/ 1010057 w 3252899"/>
              <a:gd name="connsiteY53" fmla="*/ 416356 h 2569257"/>
              <a:gd name="connsiteX54" fmla="*/ 1043542 w 3252899"/>
              <a:gd name="connsiteY54" fmla="*/ 434387 h 2569257"/>
              <a:gd name="connsiteX55" fmla="*/ 1027025 w 3252899"/>
              <a:gd name="connsiteY55" fmla="*/ 484285 h 2569257"/>
              <a:gd name="connsiteX56" fmla="*/ 981694 w 3252899"/>
              <a:gd name="connsiteY56" fmla="*/ 497494 h 2569257"/>
              <a:gd name="connsiteX57" fmla="*/ 961118 w 3252899"/>
              <a:gd name="connsiteY57" fmla="*/ 493630 h 2569257"/>
              <a:gd name="connsiteX58" fmla="*/ 899374 w 3252899"/>
              <a:gd name="connsiteY58" fmla="*/ 424159 h 2569257"/>
              <a:gd name="connsiteX59" fmla="*/ 783260 w 3252899"/>
              <a:gd name="connsiteY59" fmla="*/ 393366 h 2569257"/>
              <a:gd name="connsiteX0" fmla="*/ 795446 w 3252899"/>
              <a:gd name="connsiteY0" fmla="*/ 476696 h 2569239"/>
              <a:gd name="connsiteX1" fmla="*/ 854663 w 3252899"/>
              <a:gd name="connsiteY1" fmla="*/ 533846 h 2569239"/>
              <a:gd name="connsiteX2" fmla="*/ 877996 w 3252899"/>
              <a:gd name="connsiteY2" fmla="*/ 660846 h 2569239"/>
              <a:gd name="connsiteX3" fmla="*/ 833546 w 3252899"/>
              <a:gd name="connsiteY3" fmla="*/ 711646 h 2569239"/>
              <a:gd name="connsiteX4" fmla="*/ 770046 w 3252899"/>
              <a:gd name="connsiteY4" fmla="*/ 775146 h 2569239"/>
              <a:gd name="connsiteX5" fmla="*/ 725596 w 3252899"/>
              <a:gd name="connsiteY5" fmla="*/ 984696 h 2569239"/>
              <a:gd name="connsiteX6" fmla="*/ 738296 w 3252899"/>
              <a:gd name="connsiteY6" fmla="*/ 1149796 h 2569239"/>
              <a:gd name="connsiteX7" fmla="*/ 890696 w 3252899"/>
              <a:gd name="connsiteY7" fmla="*/ 1308546 h 2569239"/>
              <a:gd name="connsiteX8" fmla="*/ 763696 w 3252899"/>
              <a:gd name="connsiteY8" fmla="*/ 1410146 h 2569239"/>
              <a:gd name="connsiteX9" fmla="*/ 477946 w 3252899"/>
              <a:gd name="connsiteY9" fmla="*/ 1448246 h 2569239"/>
              <a:gd name="connsiteX10" fmla="*/ 338246 w 3252899"/>
              <a:gd name="connsiteY10" fmla="*/ 1556196 h 2569239"/>
              <a:gd name="connsiteX11" fmla="*/ 306496 w 3252899"/>
              <a:gd name="connsiteY11" fmla="*/ 1606996 h 2569239"/>
              <a:gd name="connsiteX12" fmla="*/ 293796 w 3252899"/>
              <a:gd name="connsiteY12" fmla="*/ 1708596 h 2569239"/>
              <a:gd name="connsiteX13" fmla="*/ 306496 w 3252899"/>
              <a:gd name="connsiteY13" fmla="*/ 1772096 h 2569239"/>
              <a:gd name="connsiteX14" fmla="*/ 810 w 3252899"/>
              <a:gd name="connsiteY14" fmla="*/ 2122675 h 2569239"/>
              <a:gd name="connsiteX15" fmla="*/ 219220 w 3252899"/>
              <a:gd name="connsiteY15" fmla="*/ 2262819 h 2569239"/>
              <a:gd name="connsiteX16" fmla="*/ 284197 w 3252899"/>
              <a:gd name="connsiteY16" fmla="*/ 2337541 h 2569239"/>
              <a:gd name="connsiteX17" fmla="*/ 261750 w 3252899"/>
              <a:gd name="connsiteY17" fmla="*/ 2436040 h 2569239"/>
              <a:gd name="connsiteX18" fmla="*/ 566846 w 3252899"/>
              <a:gd name="connsiteY18" fmla="*/ 2375346 h 2569239"/>
              <a:gd name="connsiteX19" fmla="*/ 801796 w 3252899"/>
              <a:gd name="connsiteY19" fmla="*/ 2432496 h 2569239"/>
              <a:gd name="connsiteX20" fmla="*/ 1335196 w 3252899"/>
              <a:gd name="connsiteY20" fmla="*/ 2565846 h 2569239"/>
              <a:gd name="connsiteX21" fmla="*/ 1824146 w 3252899"/>
              <a:gd name="connsiteY21" fmla="*/ 2527746 h 2569239"/>
              <a:gd name="connsiteX22" fmla="*/ 2274996 w 3252899"/>
              <a:gd name="connsiteY22" fmla="*/ 2508696 h 2569239"/>
              <a:gd name="connsiteX23" fmla="*/ 2548046 w 3252899"/>
              <a:gd name="connsiteY23" fmla="*/ 2515046 h 2569239"/>
              <a:gd name="connsiteX24" fmla="*/ 2871896 w 3252899"/>
              <a:gd name="connsiteY24" fmla="*/ 2273746 h 2569239"/>
              <a:gd name="connsiteX25" fmla="*/ 2833796 w 3252899"/>
              <a:gd name="connsiteY25" fmla="*/ 2102296 h 2569239"/>
              <a:gd name="connsiteX26" fmla="*/ 2948096 w 3252899"/>
              <a:gd name="connsiteY26" fmla="*/ 1873696 h 2569239"/>
              <a:gd name="connsiteX27" fmla="*/ 3252896 w 3252899"/>
              <a:gd name="connsiteY27" fmla="*/ 1619696 h 2569239"/>
              <a:gd name="connsiteX28" fmla="*/ 2941746 w 3252899"/>
              <a:gd name="connsiteY28" fmla="*/ 1302196 h 2569239"/>
              <a:gd name="connsiteX29" fmla="*/ 2732196 w 3252899"/>
              <a:gd name="connsiteY29" fmla="*/ 1118046 h 2569239"/>
              <a:gd name="connsiteX30" fmla="*/ 2617896 w 3252899"/>
              <a:gd name="connsiteY30" fmla="*/ 762446 h 2569239"/>
              <a:gd name="connsiteX31" fmla="*/ 2332146 w 3252899"/>
              <a:gd name="connsiteY31" fmla="*/ 476696 h 2569239"/>
              <a:gd name="connsiteX32" fmla="*/ 2274996 w 3252899"/>
              <a:gd name="connsiteY32" fmla="*/ 362396 h 2569239"/>
              <a:gd name="connsiteX33" fmla="*/ 2147996 w 3252899"/>
              <a:gd name="connsiteY33" fmla="*/ 209996 h 2569239"/>
              <a:gd name="connsiteX34" fmla="*/ 1976546 w 3252899"/>
              <a:gd name="connsiteY34" fmla="*/ 25846 h 2569239"/>
              <a:gd name="connsiteX35" fmla="*/ 1868596 w 3252899"/>
              <a:gd name="connsiteY35" fmla="*/ 241746 h 2569239"/>
              <a:gd name="connsiteX36" fmla="*/ 1538396 w 3252899"/>
              <a:gd name="connsiteY36" fmla="*/ 108396 h 2569239"/>
              <a:gd name="connsiteX37" fmla="*/ 1544746 w 3252899"/>
              <a:gd name="connsiteY37" fmla="*/ 292546 h 2569239"/>
              <a:gd name="connsiteX38" fmla="*/ 1538396 w 3252899"/>
              <a:gd name="connsiteY38" fmla="*/ 330646 h 2569239"/>
              <a:gd name="connsiteX39" fmla="*/ 1551096 w 3252899"/>
              <a:gd name="connsiteY39" fmla="*/ 381446 h 2569239"/>
              <a:gd name="connsiteX40" fmla="*/ 1849546 w 3252899"/>
              <a:gd name="connsiteY40" fmla="*/ 470346 h 2569239"/>
              <a:gd name="connsiteX41" fmla="*/ 1906696 w 3252899"/>
              <a:gd name="connsiteY41" fmla="*/ 711646 h 2569239"/>
              <a:gd name="connsiteX42" fmla="*/ 1646346 w 3252899"/>
              <a:gd name="connsiteY42" fmla="*/ 527496 h 2569239"/>
              <a:gd name="connsiteX43" fmla="*/ 1563796 w 3252899"/>
              <a:gd name="connsiteY43" fmla="*/ 698946 h 2569239"/>
              <a:gd name="connsiteX44" fmla="*/ 1112946 w 3252899"/>
              <a:gd name="connsiteY44" fmla="*/ 794196 h 2569239"/>
              <a:gd name="connsiteX45" fmla="*/ 1246296 w 3252899"/>
              <a:gd name="connsiteY45" fmla="*/ 641796 h 2569239"/>
              <a:gd name="connsiteX46" fmla="*/ 1373296 w 3252899"/>
              <a:gd name="connsiteY46" fmla="*/ 495746 h 2569239"/>
              <a:gd name="connsiteX47" fmla="*/ 1322496 w 3252899"/>
              <a:gd name="connsiteY47" fmla="*/ 356046 h 2569239"/>
              <a:gd name="connsiteX48" fmla="*/ 1024046 w 3252899"/>
              <a:gd name="connsiteY48" fmla="*/ 267146 h 2569239"/>
              <a:gd name="connsiteX49" fmla="*/ 1125646 w 3252899"/>
              <a:gd name="connsiteY49" fmla="*/ 446 h 2569239"/>
              <a:gd name="connsiteX50" fmla="*/ 953458 w 3252899"/>
              <a:gd name="connsiteY50" fmla="*/ 205418 h 2569239"/>
              <a:gd name="connsiteX51" fmla="*/ 883844 w 3252899"/>
              <a:gd name="connsiteY51" fmla="*/ 266943 h 2569239"/>
              <a:gd name="connsiteX52" fmla="*/ 981724 w 3252899"/>
              <a:gd name="connsiteY52" fmla="*/ 377701 h 2569239"/>
              <a:gd name="connsiteX53" fmla="*/ 1010057 w 3252899"/>
              <a:gd name="connsiteY53" fmla="*/ 416338 h 2569239"/>
              <a:gd name="connsiteX54" fmla="*/ 1043542 w 3252899"/>
              <a:gd name="connsiteY54" fmla="*/ 434369 h 2569239"/>
              <a:gd name="connsiteX55" fmla="*/ 1027025 w 3252899"/>
              <a:gd name="connsiteY55" fmla="*/ 484267 h 2569239"/>
              <a:gd name="connsiteX56" fmla="*/ 981694 w 3252899"/>
              <a:gd name="connsiteY56" fmla="*/ 497476 h 2569239"/>
              <a:gd name="connsiteX57" fmla="*/ 961118 w 3252899"/>
              <a:gd name="connsiteY57" fmla="*/ 493612 h 2569239"/>
              <a:gd name="connsiteX58" fmla="*/ 899374 w 3252899"/>
              <a:gd name="connsiteY58" fmla="*/ 424141 h 2569239"/>
              <a:gd name="connsiteX59" fmla="*/ 783260 w 3252899"/>
              <a:gd name="connsiteY59" fmla="*/ 393348 h 2569239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53458 w 3252899"/>
              <a:gd name="connsiteY49" fmla="*/ 179726 h 2543547"/>
              <a:gd name="connsiteX50" fmla="*/ 883844 w 3252899"/>
              <a:gd name="connsiteY50" fmla="*/ 241251 h 2543547"/>
              <a:gd name="connsiteX51" fmla="*/ 981724 w 3252899"/>
              <a:gd name="connsiteY51" fmla="*/ 352009 h 2543547"/>
              <a:gd name="connsiteX52" fmla="*/ 1010057 w 3252899"/>
              <a:gd name="connsiteY52" fmla="*/ 390646 h 2543547"/>
              <a:gd name="connsiteX53" fmla="*/ 1043542 w 3252899"/>
              <a:gd name="connsiteY53" fmla="*/ 408677 h 2543547"/>
              <a:gd name="connsiteX54" fmla="*/ 1027025 w 3252899"/>
              <a:gd name="connsiteY54" fmla="*/ 458575 h 2543547"/>
              <a:gd name="connsiteX55" fmla="*/ 981694 w 3252899"/>
              <a:gd name="connsiteY55" fmla="*/ 471784 h 2543547"/>
              <a:gd name="connsiteX56" fmla="*/ 961118 w 3252899"/>
              <a:gd name="connsiteY56" fmla="*/ 467920 h 2543547"/>
              <a:gd name="connsiteX57" fmla="*/ 899374 w 3252899"/>
              <a:gd name="connsiteY57" fmla="*/ 398449 h 2543547"/>
              <a:gd name="connsiteX58" fmla="*/ 783260 w 3252899"/>
              <a:gd name="connsiteY58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12245 w 3252899"/>
              <a:gd name="connsiteY49" fmla="*/ 179726 h 2543547"/>
              <a:gd name="connsiteX50" fmla="*/ 883844 w 3252899"/>
              <a:gd name="connsiteY50" fmla="*/ 241251 h 2543547"/>
              <a:gd name="connsiteX51" fmla="*/ 981724 w 3252899"/>
              <a:gd name="connsiteY51" fmla="*/ 352009 h 2543547"/>
              <a:gd name="connsiteX52" fmla="*/ 1010057 w 3252899"/>
              <a:gd name="connsiteY52" fmla="*/ 390646 h 2543547"/>
              <a:gd name="connsiteX53" fmla="*/ 1043542 w 3252899"/>
              <a:gd name="connsiteY53" fmla="*/ 408677 h 2543547"/>
              <a:gd name="connsiteX54" fmla="*/ 1027025 w 3252899"/>
              <a:gd name="connsiteY54" fmla="*/ 458575 h 2543547"/>
              <a:gd name="connsiteX55" fmla="*/ 981694 w 3252899"/>
              <a:gd name="connsiteY55" fmla="*/ 471784 h 2543547"/>
              <a:gd name="connsiteX56" fmla="*/ 961118 w 3252899"/>
              <a:gd name="connsiteY56" fmla="*/ 467920 h 2543547"/>
              <a:gd name="connsiteX57" fmla="*/ 899374 w 3252899"/>
              <a:gd name="connsiteY57" fmla="*/ 398449 h 2543547"/>
              <a:gd name="connsiteX58" fmla="*/ 783260 w 3252899"/>
              <a:gd name="connsiteY58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12245 w 3252899"/>
              <a:gd name="connsiteY49" fmla="*/ 179726 h 2543547"/>
              <a:gd name="connsiteX50" fmla="*/ 927632 w 3252899"/>
              <a:gd name="connsiteY50" fmla="*/ 220645 h 2543547"/>
              <a:gd name="connsiteX51" fmla="*/ 883844 w 3252899"/>
              <a:gd name="connsiteY51" fmla="*/ 241251 h 2543547"/>
              <a:gd name="connsiteX52" fmla="*/ 981724 w 3252899"/>
              <a:gd name="connsiteY52" fmla="*/ 352009 h 2543547"/>
              <a:gd name="connsiteX53" fmla="*/ 1010057 w 3252899"/>
              <a:gd name="connsiteY53" fmla="*/ 390646 h 2543547"/>
              <a:gd name="connsiteX54" fmla="*/ 1043542 w 3252899"/>
              <a:gd name="connsiteY54" fmla="*/ 408677 h 2543547"/>
              <a:gd name="connsiteX55" fmla="*/ 1027025 w 3252899"/>
              <a:gd name="connsiteY55" fmla="*/ 458575 h 2543547"/>
              <a:gd name="connsiteX56" fmla="*/ 981694 w 3252899"/>
              <a:gd name="connsiteY56" fmla="*/ 471784 h 2543547"/>
              <a:gd name="connsiteX57" fmla="*/ 961118 w 3252899"/>
              <a:gd name="connsiteY57" fmla="*/ 467920 h 2543547"/>
              <a:gd name="connsiteX58" fmla="*/ 899374 w 3252899"/>
              <a:gd name="connsiteY58" fmla="*/ 398449 h 2543547"/>
              <a:gd name="connsiteX59" fmla="*/ 783260 w 3252899"/>
              <a:gd name="connsiteY5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12245 w 3252899"/>
              <a:gd name="connsiteY49" fmla="*/ 179726 h 2543547"/>
              <a:gd name="connsiteX50" fmla="*/ 925056 w 3252899"/>
              <a:gd name="connsiteY50" fmla="*/ 241252 h 2543547"/>
              <a:gd name="connsiteX51" fmla="*/ 883844 w 3252899"/>
              <a:gd name="connsiteY51" fmla="*/ 241251 h 2543547"/>
              <a:gd name="connsiteX52" fmla="*/ 981724 w 3252899"/>
              <a:gd name="connsiteY52" fmla="*/ 352009 h 2543547"/>
              <a:gd name="connsiteX53" fmla="*/ 1010057 w 3252899"/>
              <a:gd name="connsiteY53" fmla="*/ 390646 h 2543547"/>
              <a:gd name="connsiteX54" fmla="*/ 1043542 w 3252899"/>
              <a:gd name="connsiteY54" fmla="*/ 408677 h 2543547"/>
              <a:gd name="connsiteX55" fmla="*/ 1027025 w 3252899"/>
              <a:gd name="connsiteY55" fmla="*/ 458575 h 2543547"/>
              <a:gd name="connsiteX56" fmla="*/ 981694 w 3252899"/>
              <a:gd name="connsiteY56" fmla="*/ 471784 h 2543547"/>
              <a:gd name="connsiteX57" fmla="*/ 961118 w 3252899"/>
              <a:gd name="connsiteY57" fmla="*/ 467920 h 2543547"/>
              <a:gd name="connsiteX58" fmla="*/ 899374 w 3252899"/>
              <a:gd name="connsiteY58" fmla="*/ 398449 h 2543547"/>
              <a:gd name="connsiteX59" fmla="*/ 783260 w 3252899"/>
              <a:gd name="connsiteY5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12245 w 3252899"/>
              <a:gd name="connsiteY49" fmla="*/ 179726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981724 w 3252899"/>
              <a:gd name="connsiteY52" fmla="*/ 352009 h 2543547"/>
              <a:gd name="connsiteX53" fmla="*/ 1010057 w 3252899"/>
              <a:gd name="connsiteY53" fmla="*/ 390646 h 2543547"/>
              <a:gd name="connsiteX54" fmla="*/ 1043542 w 3252899"/>
              <a:gd name="connsiteY54" fmla="*/ 408677 h 2543547"/>
              <a:gd name="connsiteX55" fmla="*/ 1027025 w 3252899"/>
              <a:gd name="connsiteY55" fmla="*/ 458575 h 2543547"/>
              <a:gd name="connsiteX56" fmla="*/ 981694 w 3252899"/>
              <a:gd name="connsiteY56" fmla="*/ 471784 h 2543547"/>
              <a:gd name="connsiteX57" fmla="*/ 961118 w 3252899"/>
              <a:gd name="connsiteY57" fmla="*/ 467920 h 2543547"/>
              <a:gd name="connsiteX58" fmla="*/ 899374 w 3252899"/>
              <a:gd name="connsiteY58" fmla="*/ 398449 h 2543547"/>
              <a:gd name="connsiteX59" fmla="*/ 783260 w 3252899"/>
              <a:gd name="connsiteY5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12245 w 3252899"/>
              <a:gd name="connsiteY49" fmla="*/ 179726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981724 w 3252899"/>
              <a:gd name="connsiteY52" fmla="*/ 352009 h 2543547"/>
              <a:gd name="connsiteX53" fmla="*/ 1010057 w 3252899"/>
              <a:gd name="connsiteY53" fmla="*/ 390646 h 2543547"/>
              <a:gd name="connsiteX54" fmla="*/ 1043542 w 3252899"/>
              <a:gd name="connsiteY54" fmla="*/ 408677 h 2543547"/>
              <a:gd name="connsiteX55" fmla="*/ 1027025 w 3252899"/>
              <a:gd name="connsiteY55" fmla="*/ 458575 h 2543547"/>
              <a:gd name="connsiteX56" fmla="*/ 981694 w 3252899"/>
              <a:gd name="connsiteY56" fmla="*/ 471784 h 2543547"/>
              <a:gd name="connsiteX57" fmla="*/ 961118 w 3252899"/>
              <a:gd name="connsiteY57" fmla="*/ 467920 h 2543547"/>
              <a:gd name="connsiteX58" fmla="*/ 899374 w 3252899"/>
              <a:gd name="connsiteY58" fmla="*/ 398449 h 2543547"/>
              <a:gd name="connsiteX59" fmla="*/ 783260 w 3252899"/>
              <a:gd name="connsiteY5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981724 w 3252899"/>
              <a:gd name="connsiteY52" fmla="*/ 352009 h 2543547"/>
              <a:gd name="connsiteX53" fmla="*/ 1010057 w 3252899"/>
              <a:gd name="connsiteY53" fmla="*/ 390646 h 2543547"/>
              <a:gd name="connsiteX54" fmla="*/ 1043542 w 3252899"/>
              <a:gd name="connsiteY54" fmla="*/ 408677 h 2543547"/>
              <a:gd name="connsiteX55" fmla="*/ 1027025 w 3252899"/>
              <a:gd name="connsiteY55" fmla="*/ 458575 h 2543547"/>
              <a:gd name="connsiteX56" fmla="*/ 981694 w 3252899"/>
              <a:gd name="connsiteY56" fmla="*/ 471784 h 2543547"/>
              <a:gd name="connsiteX57" fmla="*/ 961118 w 3252899"/>
              <a:gd name="connsiteY57" fmla="*/ 467920 h 2543547"/>
              <a:gd name="connsiteX58" fmla="*/ 899374 w 3252899"/>
              <a:gd name="connsiteY58" fmla="*/ 398449 h 2543547"/>
              <a:gd name="connsiteX59" fmla="*/ 783260 w 3252899"/>
              <a:gd name="connsiteY5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876117 w 3252899"/>
              <a:gd name="connsiteY52" fmla="*/ 295342 h 2543547"/>
              <a:gd name="connsiteX53" fmla="*/ 981724 w 3252899"/>
              <a:gd name="connsiteY53" fmla="*/ 352009 h 2543547"/>
              <a:gd name="connsiteX54" fmla="*/ 1010057 w 3252899"/>
              <a:gd name="connsiteY54" fmla="*/ 390646 h 2543547"/>
              <a:gd name="connsiteX55" fmla="*/ 1043542 w 3252899"/>
              <a:gd name="connsiteY55" fmla="*/ 408677 h 2543547"/>
              <a:gd name="connsiteX56" fmla="*/ 1027025 w 3252899"/>
              <a:gd name="connsiteY56" fmla="*/ 458575 h 2543547"/>
              <a:gd name="connsiteX57" fmla="*/ 981694 w 3252899"/>
              <a:gd name="connsiteY57" fmla="*/ 471784 h 2543547"/>
              <a:gd name="connsiteX58" fmla="*/ 961118 w 3252899"/>
              <a:gd name="connsiteY58" fmla="*/ 467920 h 2543547"/>
              <a:gd name="connsiteX59" fmla="*/ 899374 w 3252899"/>
              <a:gd name="connsiteY59" fmla="*/ 398449 h 2543547"/>
              <a:gd name="connsiteX60" fmla="*/ 783260 w 3252899"/>
              <a:gd name="connsiteY60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876117 w 3252899"/>
              <a:gd name="connsiteY52" fmla="*/ 295342 h 2543547"/>
              <a:gd name="connsiteX53" fmla="*/ 943087 w 3252899"/>
              <a:gd name="connsiteY53" fmla="*/ 308221 h 2543547"/>
              <a:gd name="connsiteX54" fmla="*/ 981724 w 3252899"/>
              <a:gd name="connsiteY54" fmla="*/ 352009 h 2543547"/>
              <a:gd name="connsiteX55" fmla="*/ 1010057 w 3252899"/>
              <a:gd name="connsiteY55" fmla="*/ 390646 h 2543547"/>
              <a:gd name="connsiteX56" fmla="*/ 1043542 w 3252899"/>
              <a:gd name="connsiteY56" fmla="*/ 408677 h 2543547"/>
              <a:gd name="connsiteX57" fmla="*/ 1027025 w 3252899"/>
              <a:gd name="connsiteY57" fmla="*/ 458575 h 2543547"/>
              <a:gd name="connsiteX58" fmla="*/ 981694 w 3252899"/>
              <a:gd name="connsiteY58" fmla="*/ 471784 h 2543547"/>
              <a:gd name="connsiteX59" fmla="*/ 961118 w 3252899"/>
              <a:gd name="connsiteY59" fmla="*/ 467920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876117 w 3252899"/>
              <a:gd name="connsiteY52" fmla="*/ 295342 h 2543547"/>
              <a:gd name="connsiteX53" fmla="*/ 955965 w 3252899"/>
              <a:gd name="connsiteY53" fmla="*/ 295342 h 2543547"/>
              <a:gd name="connsiteX54" fmla="*/ 981724 w 3252899"/>
              <a:gd name="connsiteY54" fmla="*/ 352009 h 2543547"/>
              <a:gd name="connsiteX55" fmla="*/ 1010057 w 3252899"/>
              <a:gd name="connsiteY55" fmla="*/ 390646 h 2543547"/>
              <a:gd name="connsiteX56" fmla="*/ 1043542 w 3252899"/>
              <a:gd name="connsiteY56" fmla="*/ 408677 h 2543547"/>
              <a:gd name="connsiteX57" fmla="*/ 1027025 w 3252899"/>
              <a:gd name="connsiteY57" fmla="*/ 458575 h 2543547"/>
              <a:gd name="connsiteX58" fmla="*/ 981694 w 3252899"/>
              <a:gd name="connsiteY58" fmla="*/ 471784 h 2543547"/>
              <a:gd name="connsiteX59" fmla="*/ 961118 w 3252899"/>
              <a:gd name="connsiteY59" fmla="*/ 467920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876117 w 3252899"/>
              <a:gd name="connsiteY52" fmla="*/ 295342 h 2543547"/>
              <a:gd name="connsiteX53" fmla="*/ 953389 w 3252899"/>
              <a:gd name="connsiteY53" fmla="*/ 297918 h 2543547"/>
              <a:gd name="connsiteX54" fmla="*/ 981724 w 3252899"/>
              <a:gd name="connsiteY54" fmla="*/ 352009 h 2543547"/>
              <a:gd name="connsiteX55" fmla="*/ 1010057 w 3252899"/>
              <a:gd name="connsiteY55" fmla="*/ 390646 h 2543547"/>
              <a:gd name="connsiteX56" fmla="*/ 1043542 w 3252899"/>
              <a:gd name="connsiteY56" fmla="*/ 408677 h 2543547"/>
              <a:gd name="connsiteX57" fmla="*/ 1027025 w 3252899"/>
              <a:gd name="connsiteY57" fmla="*/ 458575 h 2543547"/>
              <a:gd name="connsiteX58" fmla="*/ 981694 w 3252899"/>
              <a:gd name="connsiteY58" fmla="*/ 471784 h 2543547"/>
              <a:gd name="connsiteX59" fmla="*/ 961118 w 3252899"/>
              <a:gd name="connsiteY59" fmla="*/ 467920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858086 w 3252899"/>
              <a:gd name="connsiteY52" fmla="*/ 267009 h 2543547"/>
              <a:gd name="connsiteX53" fmla="*/ 876117 w 3252899"/>
              <a:gd name="connsiteY53" fmla="*/ 295342 h 2543547"/>
              <a:gd name="connsiteX54" fmla="*/ 953389 w 3252899"/>
              <a:gd name="connsiteY54" fmla="*/ 297918 h 2543547"/>
              <a:gd name="connsiteX55" fmla="*/ 981724 w 3252899"/>
              <a:gd name="connsiteY55" fmla="*/ 352009 h 2543547"/>
              <a:gd name="connsiteX56" fmla="*/ 1010057 w 3252899"/>
              <a:gd name="connsiteY56" fmla="*/ 390646 h 2543547"/>
              <a:gd name="connsiteX57" fmla="*/ 1043542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961118 w 3252899"/>
              <a:gd name="connsiteY60" fmla="*/ 467920 h 2543547"/>
              <a:gd name="connsiteX61" fmla="*/ 899374 w 3252899"/>
              <a:gd name="connsiteY61" fmla="*/ 398449 h 2543547"/>
              <a:gd name="connsiteX62" fmla="*/ 783260 w 3252899"/>
              <a:gd name="connsiteY6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6117 w 3252899"/>
              <a:gd name="connsiteY53" fmla="*/ 295342 h 2543547"/>
              <a:gd name="connsiteX54" fmla="*/ 953389 w 3252899"/>
              <a:gd name="connsiteY54" fmla="*/ 297918 h 2543547"/>
              <a:gd name="connsiteX55" fmla="*/ 981724 w 3252899"/>
              <a:gd name="connsiteY55" fmla="*/ 352009 h 2543547"/>
              <a:gd name="connsiteX56" fmla="*/ 1010057 w 3252899"/>
              <a:gd name="connsiteY56" fmla="*/ 390646 h 2543547"/>
              <a:gd name="connsiteX57" fmla="*/ 1043542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961118 w 3252899"/>
              <a:gd name="connsiteY60" fmla="*/ 467920 h 2543547"/>
              <a:gd name="connsiteX61" fmla="*/ 899374 w 3252899"/>
              <a:gd name="connsiteY61" fmla="*/ 398449 h 2543547"/>
              <a:gd name="connsiteX62" fmla="*/ 783260 w 3252899"/>
              <a:gd name="connsiteY6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6117 w 3252899"/>
              <a:gd name="connsiteY53" fmla="*/ 295342 h 2543547"/>
              <a:gd name="connsiteX54" fmla="*/ 953389 w 3252899"/>
              <a:gd name="connsiteY54" fmla="*/ 297918 h 2543547"/>
              <a:gd name="connsiteX55" fmla="*/ 981724 w 3252899"/>
              <a:gd name="connsiteY55" fmla="*/ 352009 h 2543547"/>
              <a:gd name="connsiteX56" fmla="*/ 1010057 w 3252899"/>
              <a:gd name="connsiteY56" fmla="*/ 390646 h 2543547"/>
              <a:gd name="connsiteX57" fmla="*/ 1043542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6117 w 3252899"/>
              <a:gd name="connsiteY53" fmla="*/ 295342 h 2543547"/>
              <a:gd name="connsiteX54" fmla="*/ 948237 w 3252899"/>
              <a:gd name="connsiteY54" fmla="*/ 305645 h 2543547"/>
              <a:gd name="connsiteX55" fmla="*/ 981724 w 3252899"/>
              <a:gd name="connsiteY55" fmla="*/ 352009 h 2543547"/>
              <a:gd name="connsiteX56" fmla="*/ 1010057 w 3252899"/>
              <a:gd name="connsiteY56" fmla="*/ 390646 h 2543547"/>
              <a:gd name="connsiteX57" fmla="*/ 1043542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0965 w 3252899"/>
              <a:gd name="connsiteY53" fmla="*/ 305645 h 2543547"/>
              <a:gd name="connsiteX54" fmla="*/ 948237 w 3252899"/>
              <a:gd name="connsiteY54" fmla="*/ 305645 h 2543547"/>
              <a:gd name="connsiteX55" fmla="*/ 981724 w 3252899"/>
              <a:gd name="connsiteY55" fmla="*/ 352009 h 2543547"/>
              <a:gd name="connsiteX56" fmla="*/ 1010057 w 3252899"/>
              <a:gd name="connsiteY56" fmla="*/ 390646 h 2543547"/>
              <a:gd name="connsiteX57" fmla="*/ 1043542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4754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0965 w 3252899"/>
              <a:gd name="connsiteY53" fmla="*/ 305645 h 2543547"/>
              <a:gd name="connsiteX54" fmla="*/ 948237 w 3252899"/>
              <a:gd name="connsiteY54" fmla="*/ 305645 h 2543547"/>
              <a:gd name="connsiteX55" fmla="*/ 981724 w 3252899"/>
              <a:gd name="connsiteY55" fmla="*/ 352009 h 2543547"/>
              <a:gd name="connsiteX56" fmla="*/ 1010057 w 3252899"/>
              <a:gd name="connsiteY56" fmla="*/ 390646 h 2543547"/>
              <a:gd name="connsiteX57" fmla="*/ 1043542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4754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0965 w 3252899"/>
              <a:gd name="connsiteY53" fmla="*/ 305645 h 2543547"/>
              <a:gd name="connsiteX54" fmla="*/ 948237 w 3252899"/>
              <a:gd name="connsiteY54" fmla="*/ 305645 h 2543547"/>
              <a:gd name="connsiteX55" fmla="*/ 971421 w 3252899"/>
              <a:gd name="connsiteY55" fmla="*/ 359737 h 2543547"/>
              <a:gd name="connsiteX56" fmla="*/ 1010057 w 3252899"/>
              <a:gd name="connsiteY56" fmla="*/ 390646 h 2543547"/>
              <a:gd name="connsiteX57" fmla="*/ 1043542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4754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0965 w 3252899"/>
              <a:gd name="connsiteY53" fmla="*/ 305645 h 2543547"/>
              <a:gd name="connsiteX54" fmla="*/ 948237 w 3252899"/>
              <a:gd name="connsiteY54" fmla="*/ 305645 h 2543547"/>
              <a:gd name="connsiteX55" fmla="*/ 971421 w 3252899"/>
              <a:gd name="connsiteY55" fmla="*/ 359737 h 2543547"/>
              <a:gd name="connsiteX56" fmla="*/ 1010057 w 3252899"/>
              <a:gd name="connsiteY56" fmla="*/ 390646 h 2543547"/>
              <a:gd name="connsiteX57" fmla="*/ 1038391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294163 w 3252899"/>
              <a:gd name="connsiteY47" fmla="*/ 376718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4754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0965 w 3252899"/>
              <a:gd name="connsiteY53" fmla="*/ 305645 h 2543547"/>
              <a:gd name="connsiteX54" fmla="*/ 948237 w 3252899"/>
              <a:gd name="connsiteY54" fmla="*/ 305645 h 2543547"/>
              <a:gd name="connsiteX55" fmla="*/ 971421 w 3252899"/>
              <a:gd name="connsiteY55" fmla="*/ 359737 h 2543547"/>
              <a:gd name="connsiteX56" fmla="*/ 1010057 w 3252899"/>
              <a:gd name="connsiteY56" fmla="*/ 390646 h 2543547"/>
              <a:gd name="connsiteX57" fmla="*/ 1038391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294163 w 3252899"/>
              <a:gd name="connsiteY47" fmla="*/ 376718 h 2543547"/>
              <a:gd name="connsiteX48" fmla="*/ 1205816 w 3252899"/>
              <a:gd name="connsiteY48" fmla="*/ 377767 h 2543547"/>
              <a:gd name="connsiteX49" fmla="*/ 1024046 w 3252899"/>
              <a:gd name="connsiteY49" fmla="*/ 241454 h 2543547"/>
              <a:gd name="connsiteX50" fmla="*/ 901942 w 3252899"/>
              <a:gd name="connsiteY50" fmla="*/ 197757 h 2543547"/>
              <a:gd name="connsiteX51" fmla="*/ 914754 w 3252899"/>
              <a:gd name="connsiteY51" fmla="*/ 233525 h 2543547"/>
              <a:gd name="connsiteX52" fmla="*/ 878692 w 3252899"/>
              <a:gd name="connsiteY52" fmla="*/ 238676 h 2543547"/>
              <a:gd name="connsiteX53" fmla="*/ 858086 w 3252899"/>
              <a:gd name="connsiteY53" fmla="*/ 267009 h 2543547"/>
              <a:gd name="connsiteX54" fmla="*/ 870965 w 3252899"/>
              <a:gd name="connsiteY54" fmla="*/ 305645 h 2543547"/>
              <a:gd name="connsiteX55" fmla="*/ 948237 w 3252899"/>
              <a:gd name="connsiteY55" fmla="*/ 305645 h 2543547"/>
              <a:gd name="connsiteX56" fmla="*/ 971421 w 3252899"/>
              <a:gd name="connsiteY56" fmla="*/ 359737 h 2543547"/>
              <a:gd name="connsiteX57" fmla="*/ 1010057 w 3252899"/>
              <a:gd name="connsiteY57" fmla="*/ 390646 h 2543547"/>
              <a:gd name="connsiteX58" fmla="*/ 1038391 w 3252899"/>
              <a:gd name="connsiteY58" fmla="*/ 408677 h 2543547"/>
              <a:gd name="connsiteX59" fmla="*/ 1027025 w 3252899"/>
              <a:gd name="connsiteY59" fmla="*/ 458575 h 2543547"/>
              <a:gd name="connsiteX60" fmla="*/ 981694 w 3252899"/>
              <a:gd name="connsiteY60" fmla="*/ 471784 h 2543547"/>
              <a:gd name="connsiteX61" fmla="*/ 899374 w 3252899"/>
              <a:gd name="connsiteY61" fmla="*/ 398449 h 2543547"/>
              <a:gd name="connsiteX62" fmla="*/ 783260 w 3252899"/>
              <a:gd name="connsiteY6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453145 w 3252899"/>
              <a:gd name="connsiteY46" fmla="*/ 470054 h 2543547"/>
              <a:gd name="connsiteX47" fmla="*/ 1294163 w 3252899"/>
              <a:gd name="connsiteY47" fmla="*/ 376718 h 2543547"/>
              <a:gd name="connsiteX48" fmla="*/ 1205816 w 3252899"/>
              <a:gd name="connsiteY48" fmla="*/ 377767 h 2543547"/>
              <a:gd name="connsiteX49" fmla="*/ 1024046 w 3252899"/>
              <a:gd name="connsiteY49" fmla="*/ 241454 h 2543547"/>
              <a:gd name="connsiteX50" fmla="*/ 901942 w 3252899"/>
              <a:gd name="connsiteY50" fmla="*/ 197757 h 2543547"/>
              <a:gd name="connsiteX51" fmla="*/ 914754 w 3252899"/>
              <a:gd name="connsiteY51" fmla="*/ 233525 h 2543547"/>
              <a:gd name="connsiteX52" fmla="*/ 878692 w 3252899"/>
              <a:gd name="connsiteY52" fmla="*/ 238676 h 2543547"/>
              <a:gd name="connsiteX53" fmla="*/ 858086 w 3252899"/>
              <a:gd name="connsiteY53" fmla="*/ 267009 h 2543547"/>
              <a:gd name="connsiteX54" fmla="*/ 870965 w 3252899"/>
              <a:gd name="connsiteY54" fmla="*/ 305645 h 2543547"/>
              <a:gd name="connsiteX55" fmla="*/ 948237 w 3252899"/>
              <a:gd name="connsiteY55" fmla="*/ 305645 h 2543547"/>
              <a:gd name="connsiteX56" fmla="*/ 971421 w 3252899"/>
              <a:gd name="connsiteY56" fmla="*/ 359737 h 2543547"/>
              <a:gd name="connsiteX57" fmla="*/ 1010057 w 3252899"/>
              <a:gd name="connsiteY57" fmla="*/ 390646 h 2543547"/>
              <a:gd name="connsiteX58" fmla="*/ 1038391 w 3252899"/>
              <a:gd name="connsiteY58" fmla="*/ 408677 h 2543547"/>
              <a:gd name="connsiteX59" fmla="*/ 1027025 w 3252899"/>
              <a:gd name="connsiteY59" fmla="*/ 458575 h 2543547"/>
              <a:gd name="connsiteX60" fmla="*/ 981694 w 3252899"/>
              <a:gd name="connsiteY60" fmla="*/ 471784 h 2543547"/>
              <a:gd name="connsiteX61" fmla="*/ 899374 w 3252899"/>
              <a:gd name="connsiteY61" fmla="*/ 398449 h 2543547"/>
              <a:gd name="connsiteX62" fmla="*/ 783260 w 3252899"/>
              <a:gd name="connsiteY6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417030 w 3252899"/>
              <a:gd name="connsiteY46" fmla="*/ 563223 h 2543547"/>
              <a:gd name="connsiteX47" fmla="*/ 1453145 w 3252899"/>
              <a:gd name="connsiteY47" fmla="*/ 470054 h 2543547"/>
              <a:gd name="connsiteX48" fmla="*/ 1294163 w 3252899"/>
              <a:gd name="connsiteY48" fmla="*/ 376718 h 2543547"/>
              <a:gd name="connsiteX49" fmla="*/ 1205816 w 3252899"/>
              <a:gd name="connsiteY49" fmla="*/ 377767 h 2543547"/>
              <a:gd name="connsiteX50" fmla="*/ 1024046 w 3252899"/>
              <a:gd name="connsiteY50" fmla="*/ 241454 h 2543547"/>
              <a:gd name="connsiteX51" fmla="*/ 901942 w 3252899"/>
              <a:gd name="connsiteY51" fmla="*/ 197757 h 2543547"/>
              <a:gd name="connsiteX52" fmla="*/ 914754 w 3252899"/>
              <a:gd name="connsiteY52" fmla="*/ 233525 h 2543547"/>
              <a:gd name="connsiteX53" fmla="*/ 878692 w 3252899"/>
              <a:gd name="connsiteY53" fmla="*/ 238676 h 2543547"/>
              <a:gd name="connsiteX54" fmla="*/ 858086 w 3252899"/>
              <a:gd name="connsiteY54" fmla="*/ 267009 h 2543547"/>
              <a:gd name="connsiteX55" fmla="*/ 870965 w 3252899"/>
              <a:gd name="connsiteY55" fmla="*/ 305645 h 2543547"/>
              <a:gd name="connsiteX56" fmla="*/ 948237 w 3252899"/>
              <a:gd name="connsiteY56" fmla="*/ 305645 h 2543547"/>
              <a:gd name="connsiteX57" fmla="*/ 971421 w 3252899"/>
              <a:gd name="connsiteY57" fmla="*/ 359737 h 2543547"/>
              <a:gd name="connsiteX58" fmla="*/ 1010057 w 3252899"/>
              <a:gd name="connsiteY58" fmla="*/ 390646 h 2543547"/>
              <a:gd name="connsiteX59" fmla="*/ 1038391 w 3252899"/>
              <a:gd name="connsiteY59" fmla="*/ 408677 h 2543547"/>
              <a:gd name="connsiteX60" fmla="*/ 1027025 w 3252899"/>
              <a:gd name="connsiteY60" fmla="*/ 458575 h 2543547"/>
              <a:gd name="connsiteX61" fmla="*/ 981694 w 3252899"/>
              <a:gd name="connsiteY61" fmla="*/ 471784 h 2543547"/>
              <a:gd name="connsiteX62" fmla="*/ 899374 w 3252899"/>
              <a:gd name="connsiteY62" fmla="*/ 398449 h 2543547"/>
              <a:gd name="connsiteX63" fmla="*/ 783260 w 3252899"/>
              <a:gd name="connsiteY63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417030 w 3252899"/>
              <a:gd name="connsiteY46" fmla="*/ 563223 h 2543547"/>
              <a:gd name="connsiteX47" fmla="*/ 1386120 w 3252899"/>
              <a:gd name="connsiteY47" fmla="*/ 519435 h 2543547"/>
              <a:gd name="connsiteX48" fmla="*/ 1453145 w 3252899"/>
              <a:gd name="connsiteY48" fmla="*/ 470054 h 2543547"/>
              <a:gd name="connsiteX49" fmla="*/ 1294163 w 3252899"/>
              <a:gd name="connsiteY49" fmla="*/ 376718 h 2543547"/>
              <a:gd name="connsiteX50" fmla="*/ 1205816 w 3252899"/>
              <a:gd name="connsiteY50" fmla="*/ 377767 h 2543547"/>
              <a:gd name="connsiteX51" fmla="*/ 1024046 w 3252899"/>
              <a:gd name="connsiteY51" fmla="*/ 241454 h 2543547"/>
              <a:gd name="connsiteX52" fmla="*/ 901942 w 3252899"/>
              <a:gd name="connsiteY52" fmla="*/ 197757 h 2543547"/>
              <a:gd name="connsiteX53" fmla="*/ 914754 w 3252899"/>
              <a:gd name="connsiteY53" fmla="*/ 233525 h 2543547"/>
              <a:gd name="connsiteX54" fmla="*/ 878692 w 3252899"/>
              <a:gd name="connsiteY54" fmla="*/ 238676 h 2543547"/>
              <a:gd name="connsiteX55" fmla="*/ 858086 w 3252899"/>
              <a:gd name="connsiteY55" fmla="*/ 267009 h 2543547"/>
              <a:gd name="connsiteX56" fmla="*/ 870965 w 3252899"/>
              <a:gd name="connsiteY56" fmla="*/ 305645 h 2543547"/>
              <a:gd name="connsiteX57" fmla="*/ 948237 w 3252899"/>
              <a:gd name="connsiteY57" fmla="*/ 305645 h 2543547"/>
              <a:gd name="connsiteX58" fmla="*/ 971421 w 3252899"/>
              <a:gd name="connsiteY58" fmla="*/ 359737 h 2543547"/>
              <a:gd name="connsiteX59" fmla="*/ 1010057 w 3252899"/>
              <a:gd name="connsiteY59" fmla="*/ 390646 h 2543547"/>
              <a:gd name="connsiteX60" fmla="*/ 1038391 w 3252899"/>
              <a:gd name="connsiteY60" fmla="*/ 408677 h 2543547"/>
              <a:gd name="connsiteX61" fmla="*/ 1027025 w 3252899"/>
              <a:gd name="connsiteY61" fmla="*/ 458575 h 2543547"/>
              <a:gd name="connsiteX62" fmla="*/ 981694 w 3252899"/>
              <a:gd name="connsiteY62" fmla="*/ 471784 h 2543547"/>
              <a:gd name="connsiteX63" fmla="*/ 899374 w 3252899"/>
              <a:gd name="connsiteY63" fmla="*/ 398449 h 2543547"/>
              <a:gd name="connsiteX64" fmla="*/ 783260 w 3252899"/>
              <a:gd name="connsiteY64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417030 w 3252899"/>
              <a:gd name="connsiteY46" fmla="*/ 563223 h 2543547"/>
              <a:gd name="connsiteX47" fmla="*/ 1386120 w 3252899"/>
              <a:gd name="connsiteY47" fmla="*/ 519435 h 2543547"/>
              <a:gd name="connsiteX48" fmla="*/ 1445363 w 3252899"/>
              <a:gd name="connsiteY48" fmla="*/ 483374 h 2543547"/>
              <a:gd name="connsiteX49" fmla="*/ 1453145 w 3252899"/>
              <a:gd name="connsiteY49" fmla="*/ 470054 h 2543547"/>
              <a:gd name="connsiteX50" fmla="*/ 1294163 w 3252899"/>
              <a:gd name="connsiteY50" fmla="*/ 376718 h 2543547"/>
              <a:gd name="connsiteX51" fmla="*/ 1205816 w 3252899"/>
              <a:gd name="connsiteY51" fmla="*/ 377767 h 2543547"/>
              <a:gd name="connsiteX52" fmla="*/ 1024046 w 3252899"/>
              <a:gd name="connsiteY52" fmla="*/ 241454 h 2543547"/>
              <a:gd name="connsiteX53" fmla="*/ 901942 w 3252899"/>
              <a:gd name="connsiteY53" fmla="*/ 197757 h 2543547"/>
              <a:gd name="connsiteX54" fmla="*/ 914754 w 3252899"/>
              <a:gd name="connsiteY54" fmla="*/ 233525 h 2543547"/>
              <a:gd name="connsiteX55" fmla="*/ 878692 w 3252899"/>
              <a:gd name="connsiteY55" fmla="*/ 238676 h 2543547"/>
              <a:gd name="connsiteX56" fmla="*/ 858086 w 3252899"/>
              <a:gd name="connsiteY56" fmla="*/ 267009 h 2543547"/>
              <a:gd name="connsiteX57" fmla="*/ 870965 w 3252899"/>
              <a:gd name="connsiteY57" fmla="*/ 305645 h 2543547"/>
              <a:gd name="connsiteX58" fmla="*/ 948237 w 3252899"/>
              <a:gd name="connsiteY58" fmla="*/ 305645 h 2543547"/>
              <a:gd name="connsiteX59" fmla="*/ 971421 w 3252899"/>
              <a:gd name="connsiteY59" fmla="*/ 359737 h 2543547"/>
              <a:gd name="connsiteX60" fmla="*/ 1010057 w 3252899"/>
              <a:gd name="connsiteY60" fmla="*/ 390646 h 2543547"/>
              <a:gd name="connsiteX61" fmla="*/ 1038391 w 3252899"/>
              <a:gd name="connsiteY61" fmla="*/ 408677 h 2543547"/>
              <a:gd name="connsiteX62" fmla="*/ 1027025 w 3252899"/>
              <a:gd name="connsiteY62" fmla="*/ 458575 h 2543547"/>
              <a:gd name="connsiteX63" fmla="*/ 981694 w 3252899"/>
              <a:gd name="connsiteY63" fmla="*/ 471784 h 2543547"/>
              <a:gd name="connsiteX64" fmla="*/ 899374 w 3252899"/>
              <a:gd name="connsiteY64" fmla="*/ 398449 h 2543547"/>
              <a:gd name="connsiteX65" fmla="*/ 783260 w 3252899"/>
              <a:gd name="connsiteY65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417030 w 3252899"/>
              <a:gd name="connsiteY46" fmla="*/ 563223 h 2543547"/>
              <a:gd name="connsiteX47" fmla="*/ 1386120 w 3252899"/>
              <a:gd name="connsiteY47" fmla="*/ 519435 h 2543547"/>
              <a:gd name="connsiteX48" fmla="*/ 1445363 w 3252899"/>
              <a:gd name="connsiteY48" fmla="*/ 483374 h 2543547"/>
              <a:gd name="connsiteX49" fmla="*/ 1453145 w 3252899"/>
              <a:gd name="connsiteY49" fmla="*/ 470054 h 2543547"/>
              <a:gd name="connsiteX50" fmla="*/ 1440211 w 3252899"/>
              <a:gd name="connsiteY50" fmla="*/ 437010 h 2543547"/>
              <a:gd name="connsiteX51" fmla="*/ 1294163 w 3252899"/>
              <a:gd name="connsiteY51" fmla="*/ 376718 h 2543547"/>
              <a:gd name="connsiteX52" fmla="*/ 1205816 w 3252899"/>
              <a:gd name="connsiteY52" fmla="*/ 377767 h 2543547"/>
              <a:gd name="connsiteX53" fmla="*/ 1024046 w 3252899"/>
              <a:gd name="connsiteY53" fmla="*/ 241454 h 2543547"/>
              <a:gd name="connsiteX54" fmla="*/ 901942 w 3252899"/>
              <a:gd name="connsiteY54" fmla="*/ 197757 h 2543547"/>
              <a:gd name="connsiteX55" fmla="*/ 914754 w 3252899"/>
              <a:gd name="connsiteY55" fmla="*/ 233525 h 2543547"/>
              <a:gd name="connsiteX56" fmla="*/ 878692 w 3252899"/>
              <a:gd name="connsiteY56" fmla="*/ 238676 h 2543547"/>
              <a:gd name="connsiteX57" fmla="*/ 858086 w 3252899"/>
              <a:gd name="connsiteY57" fmla="*/ 267009 h 2543547"/>
              <a:gd name="connsiteX58" fmla="*/ 870965 w 3252899"/>
              <a:gd name="connsiteY58" fmla="*/ 305645 h 2543547"/>
              <a:gd name="connsiteX59" fmla="*/ 948237 w 3252899"/>
              <a:gd name="connsiteY59" fmla="*/ 305645 h 2543547"/>
              <a:gd name="connsiteX60" fmla="*/ 971421 w 3252899"/>
              <a:gd name="connsiteY60" fmla="*/ 359737 h 2543547"/>
              <a:gd name="connsiteX61" fmla="*/ 1010057 w 3252899"/>
              <a:gd name="connsiteY61" fmla="*/ 390646 h 2543547"/>
              <a:gd name="connsiteX62" fmla="*/ 1038391 w 3252899"/>
              <a:gd name="connsiteY62" fmla="*/ 408677 h 2543547"/>
              <a:gd name="connsiteX63" fmla="*/ 1027025 w 3252899"/>
              <a:gd name="connsiteY63" fmla="*/ 458575 h 2543547"/>
              <a:gd name="connsiteX64" fmla="*/ 981694 w 3252899"/>
              <a:gd name="connsiteY64" fmla="*/ 471784 h 2543547"/>
              <a:gd name="connsiteX65" fmla="*/ 899374 w 3252899"/>
              <a:gd name="connsiteY65" fmla="*/ 398449 h 2543547"/>
              <a:gd name="connsiteX66" fmla="*/ 783260 w 3252899"/>
              <a:gd name="connsiteY66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417030 w 3252899"/>
              <a:gd name="connsiteY46" fmla="*/ 563223 h 2543547"/>
              <a:gd name="connsiteX47" fmla="*/ 1401575 w 3252899"/>
              <a:gd name="connsiteY47" fmla="*/ 522010 h 2543547"/>
              <a:gd name="connsiteX48" fmla="*/ 1445363 w 3252899"/>
              <a:gd name="connsiteY48" fmla="*/ 483374 h 2543547"/>
              <a:gd name="connsiteX49" fmla="*/ 1453145 w 3252899"/>
              <a:gd name="connsiteY49" fmla="*/ 470054 h 2543547"/>
              <a:gd name="connsiteX50" fmla="*/ 1440211 w 3252899"/>
              <a:gd name="connsiteY50" fmla="*/ 437010 h 2543547"/>
              <a:gd name="connsiteX51" fmla="*/ 1294163 w 3252899"/>
              <a:gd name="connsiteY51" fmla="*/ 376718 h 2543547"/>
              <a:gd name="connsiteX52" fmla="*/ 1205816 w 3252899"/>
              <a:gd name="connsiteY52" fmla="*/ 377767 h 2543547"/>
              <a:gd name="connsiteX53" fmla="*/ 1024046 w 3252899"/>
              <a:gd name="connsiteY53" fmla="*/ 241454 h 2543547"/>
              <a:gd name="connsiteX54" fmla="*/ 901942 w 3252899"/>
              <a:gd name="connsiteY54" fmla="*/ 197757 h 2543547"/>
              <a:gd name="connsiteX55" fmla="*/ 914754 w 3252899"/>
              <a:gd name="connsiteY55" fmla="*/ 233525 h 2543547"/>
              <a:gd name="connsiteX56" fmla="*/ 878692 w 3252899"/>
              <a:gd name="connsiteY56" fmla="*/ 238676 h 2543547"/>
              <a:gd name="connsiteX57" fmla="*/ 858086 w 3252899"/>
              <a:gd name="connsiteY57" fmla="*/ 267009 h 2543547"/>
              <a:gd name="connsiteX58" fmla="*/ 870965 w 3252899"/>
              <a:gd name="connsiteY58" fmla="*/ 305645 h 2543547"/>
              <a:gd name="connsiteX59" fmla="*/ 948237 w 3252899"/>
              <a:gd name="connsiteY59" fmla="*/ 305645 h 2543547"/>
              <a:gd name="connsiteX60" fmla="*/ 971421 w 3252899"/>
              <a:gd name="connsiteY60" fmla="*/ 359737 h 2543547"/>
              <a:gd name="connsiteX61" fmla="*/ 1010057 w 3252899"/>
              <a:gd name="connsiteY61" fmla="*/ 390646 h 2543547"/>
              <a:gd name="connsiteX62" fmla="*/ 1038391 w 3252899"/>
              <a:gd name="connsiteY62" fmla="*/ 408677 h 2543547"/>
              <a:gd name="connsiteX63" fmla="*/ 1027025 w 3252899"/>
              <a:gd name="connsiteY63" fmla="*/ 458575 h 2543547"/>
              <a:gd name="connsiteX64" fmla="*/ 981694 w 3252899"/>
              <a:gd name="connsiteY64" fmla="*/ 471784 h 2543547"/>
              <a:gd name="connsiteX65" fmla="*/ 899374 w 3252899"/>
              <a:gd name="connsiteY65" fmla="*/ 398449 h 2543547"/>
              <a:gd name="connsiteX66" fmla="*/ 783260 w 3252899"/>
              <a:gd name="connsiteY66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0666 w 3252899"/>
              <a:gd name="connsiteY46" fmla="*/ 596708 h 2543547"/>
              <a:gd name="connsiteX47" fmla="*/ 1417030 w 3252899"/>
              <a:gd name="connsiteY47" fmla="*/ 563223 h 2543547"/>
              <a:gd name="connsiteX48" fmla="*/ 1401575 w 3252899"/>
              <a:gd name="connsiteY48" fmla="*/ 522010 h 2543547"/>
              <a:gd name="connsiteX49" fmla="*/ 1445363 w 3252899"/>
              <a:gd name="connsiteY49" fmla="*/ 483374 h 2543547"/>
              <a:gd name="connsiteX50" fmla="*/ 1453145 w 3252899"/>
              <a:gd name="connsiteY50" fmla="*/ 470054 h 2543547"/>
              <a:gd name="connsiteX51" fmla="*/ 1440211 w 3252899"/>
              <a:gd name="connsiteY51" fmla="*/ 437010 h 2543547"/>
              <a:gd name="connsiteX52" fmla="*/ 1294163 w 3252899"/>
              <a:gd name="connsiteY52" fmla="*/ 376718 h 2543547"/>
              <a:gd name="connsiteX53" fmla="*/ 1205816 w 3252899"/>
              <a:gd name="connsiteY53" fmla="*/ 377767 h 2543547"/>
              <a:gd name="connsiteX54" fmla="*/ 1024046 w 3252899"/>
              <a:gd name="connsiteY54" fmla="*/ 241454 h 2543547"/>
              <a:gd name="connsiteX55" fmla="*/ 901942 w 3252899"/>
              <a:gd name="connsiteY55" fmla="*/ 197757 h 2543547"/>
              <a:gd name="connsiteX56" fmla="*/ 914754 w 3252899"/>
              <a:gd name="connsiteY56" fmla="*/ 233525 h 2543547"/>
              <a:gd name="connsiteX57" fmla="*/ 878692 w 3252899"/>
              <a:gd name="connsiteY57" fmla="*/ 238676 h 2543547"/>
              <a:gd name="connsiteX58" fmla="*/ 858086 w 3252899"/>
              <a:gd name="connsiteY58" fmla="*/ 267009 h 2543547"/>
              <a:gd name="connsiteX59" fmla="*/ 870965 w 3252899"/>
              <a:gd name="connsiteY59" fmla="*/ 305645 h 2543547"/>
              <a:gd name="connsiteX60" fmla="*/ 948237 w 3252899"/>
              <a:gd name="connsiteY60" fmla="*/ 305645 h 2543547"/>
              <a:gd name="connsiteX61" fmla="*/ 971421 w 3252899"/>
              <a:gd name="connsiteY61" fmla="*/ 359737 h 2543547"/>
              <a:gd name="connsiteX62" fmla="*/ 1010057 w 3252899"/>
              <a:gd name="connsiteY62" fmla="*/ 390646 h 2543547"/>
              <a:gd name="connsiteX63" fmla="*/ 1038391 w 3252899"/>
              <a:gd name="connsiteY63" fmla="*/ 408677 h 2543547"/>
              <a:gd name="connsiteX64" fmla="*/ 1027025 w 3252899"/>
              <a:gd name="connsiteY64" fmla="*/ 458575 h 2543547"/>
              <a:gd name="connsiteX65" fmla="*/ 981694 w 3252899"/>
              <a:gd name="connsiteY65" fmla="*/ 471784 h 2543547"/>
              <a:gd name="connsiteX66" fmla="*/ 899374 w 3252899"/>
              <a:gd name="connsiteY66" fmla="*/ 398449 h 2543547"/>
              <a:gd name="connsiteX67" fmla="*/ 783260 w 3252899"/>
              <a:gd name="connsiteY67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331296 w 3252899"/>
              <a:gd name="connsiteY45" fmla="*/ 639286 h 2543547"/>
              <a:gd name="connsiteX46" fmla="*/ 1370666 w 3252899"/>
              <a:gd name="connsiteY46" fmla="*/ 596708 h 2543547"/>
              <a:gd name="connsiteX47" fmla="*/ 1417030 w 3252899"/>
              <a:gd name="connsiteY47" fmla="*/ 563223 h 2543547"/>
              <a:gd name="connsiteX48" fmla="*/ 1401575 w 3252899"/>
              <a:gd name="connsiteY48" fmla="*/ 522010 h 2543547"/>
              <a:gd name="connsiteX49" fmla="*/ 1445363 w 3252899"/>
              <a:gd name="connsiteY49" fmla="*/ 483374 h 2543547"/>
              <a:gd name="connsiteX50" fmla="*/ 1453145 w 3252899"/>
              <a:gd name="connsiteY50" fmla="*/ 470054 h 2543547"/>
              <a:gd name="connsiteX51" fmla="*/ 1440211 w 3252899"/>
              <a:gd name="connsiteY51" fmla="*/ 437010 h 2543547"/>
              <a:gd name="connsiteX52" fmla="*/ 1294163 w 3252899"/>
              <a:gd name="connsiteY52" fmla="*/ 376718 h 2543547"/>
              <a:gd name="connsiteX53" fmla="*/ 1205816 w 3252899"/>
              <a:gd name="connsiteY53" fmla="*/ 377767 h 2543547"/>
              <a:gd name="connsiteX54" fmla="*/ 1024046 w 3252899"/>
              <a:gd name="connsiteY54" fmla="*/ 241454 h 2543547"/>
              <a:gd name="connsiteX55" fmla="*/ 901942 w 3252899"/>
              <a:gd name="connsiteY55" fmla="*/ 197757 h 2543547"/>
              <a:gd name="connsiteX56" fmla="*/ 914754 w 3252899"/>
              <a:gd name="connsiteY56" fmla="*/ 233525 h 2543547"/>
              <a:gd name="connsiteX57" fmla="*/ 878692 w 3252899"/>
              <a:gd name="connsiteY57" fmla="*/ 238676 h 2543547"/>
              <a:gd name="connsiteX58" fmla="*/ 858086 w 3252899"/>
              <a:gd name="connsiteY58" fmla="*/ 267009 h 2543547"/>
              <a:gd name="connsiteX59" fmla="*/ 870965 w 3252899"/>
              <a:gd name="connsiteY59" fmla="*/ 305645 h 2543547"/>
              <a:gd name="connsiteX60" fmla="*/ 948237 w 3252899"/>
              <a:gd name="connsiteY60" fmla="*/ 305645 h 2543547"/>
              <a:gd name="connsiteX61" fmla="*/ 971421 w 3252899"/>
              <a:gd name="connsiteY61" fmla="*/ 359737 h 2543547"/>
              <a:gd name="connsiteX62" fmla="*/ 1010057 w 3252899"/>
              <a:gd name="connsiteY62" fmla="*/ 390646 h 2543547"/>
              <a:gd name="connsiteX63" fmla="*/ 1038391 w 3252899"/>
              <a:gd name="connsiteY63" fmla="*/ 408677 h 2543547"/>
              <a:gd name="connsiteX64" fmla="*/ 1027025 w 3252899"/>
              <a:gd name="connsiteY64" fmla="*/ 458575 h 2543547"/>
              <a:gd name="connsiteX65" fmla="*/ 981694 w 3252899"/>
              <a:gd name="connsiteY65" fmla="*/ 471784 h 2543547"/>
              <a:gd name="connsiteX66" fmla="*/ 899374 w 3252899"/>
              <a:gd name="connsiteY66" fmla="*/ 398449 h 2543547"/>
              <a:gd name="connsiteX67" fmla="*/ 783260 w 3252899"/>
              <a:gd name="connsiteY67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331296 w 3252899"/>
              <a:gd name="connsiteY45" fmla="*/ 639286 h 2543547"/>
              <a:gd name="connsiteX46" fmla="*/ 1370666 w 3252899"/>
              <a:gd name="connsiteY46" fmla="*/ 596708 h 2543547"/>
              <a:gd name="connsiteX47" fmla="*/ 1417030 w 3252899"/>
              <a:gd name="connsiteY47" fmla="*/ 563223 h 2543547"/>
              <a:gd name="connsiteX48" fmla="*/ 1401575 w 3252899"/>
              <a:gd name="connsiteY48" fmla="*/ 522010 h 2543547"/>
              <a:gd name="connsiteX49" fmla="*/ 1445363 w 3252899"/>
              <a:gd name="connsiteY49" fmla="*/ 483374 h 2543547"/>
              <a:gd name="connsiteX50" fmla="*/ 1453145 w 3252899"/>
              <a:gd name="connsiteY50" fmla="*/ 470054 h 2543547"/>
              <a:gd name="connsiteX51" fmla="*/ 1440211 w 3252899"/>
              <a:gd name="connsiteY51" fmla="*/ 437010 h 2543547"/>
              <a:gd name="connsiteX52" fmla="*/ 1294163 w 3252899"/>
              <a:gd name="connsiteY52" fmla="*/ 376718 h 2543547"/>
              <a:gd name="connsiteX53" fmla="*/ 1205816 w 3252899"/>
              <a:gd name="connsiteY53" fmla="*/ 377767 h 2543547"/>
              <a:gd name="connsiteX54" fmla="*/ 1024046 w 3252899"/>
              <a:gd name="connsiteY54" fmla="*/ 241454 h 2543547"/>
              <a:gd name="connsiteX55" fmla="*/ 901942 w 3252899"/>
              <a:gd name="connsiteY55" fmla="*/ 197757 h 2543547"/>
              <a:gd name="connsiteX56" fmla="*/ 914754 w 3252899"/>
              <a:gd name="connsiteY56" fmla="*/ 233525 h 2543547"/>
              <a:gd name="connsiteX57" fmla="*/ 878692 w 3252899"/>
              <a:gd name="connsiteY57" fmla="*/ 238676 h 2543547"/>
              <a:gd name="connsiteX58" fmla="*/ 858086 w 3252899"/>
              <a:gd name="connsiteY58" fmla="*/ 267009 h 2543547"/>
              <a:gd name="connsiteX59" fmla="*/ 870965 w 3252899"/>
              <a:gd name="connsiteY59" fmla="*/ 305645 h 2543547"/>
              <a:gd name="connsiteX60" fmla="*/ 948237 w 3252899"/>
              <a:gd name="connsiteY60" fmla="*/ 305645 h 2543547"/>
              <a:gd name="connsiteX61" fmla="*/ 971421 w 3252899"/>
              <a:gd name="connsiteY61" fmla="*/ 359737 h 2543547"/>
              <a:gd name="connsiteX62" fmla="*/ 1010057 w 3252899"/>
              <a:gd name="connsiteY62" fmla="*/ 390646 h 2543547"/>
              <a:gd name="connsiteX63" fmla="*/ 1038391 w 3252899"/>
              <a:gd name="connsiteY63" fmla="*/ 408677 h 2543547"/>
              <a:gd name="connsiteX64" fmla="*/ 1027025 w 3252899"/>
              <a:gd name="connsiteY64" fmla="*/ 458575 h 2543547"/>
              <a:gd name="connsiteX65" fmla="*/ 981694 w 3252899"/>
              <a:gd name="connsiteY65" fmla="*/ 471784 h 2543547"/>
              <a:gd name="connsiteX66" fmla="*/ 899374 w 3252899"/>
              <a:gd name="connsiteY66" fmla="*/ 398449 h 2543547"/>
              <a:gd name="connsiteX67" fmla="*/ 783260 w 3252899"/>
              <a:gd name="connsiteY67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331296 w 3252899"/>
              <a:gd name="connsiteY45" fmla="*/ 639286 h 2543547"/>
              <a:gd name="connsiteX46" fmla="*/ 1370666 w 3252899"/>
              <a:gd name="connsiteY46" fmla="*/ 596708 h 2543547"/>
              <a:gd name="connsiteX47" fmla="*/ 1417030 w 3252899"/>
              <a:gd name="connsiteY47" fmla="*/ 563223 h 2543547"/>
              <a:gd name="connsiteX48" fmla="*/ 1401575 w 3252899"/>
              <a:gd name="connsiteY48" fmla="*/ 522010 h 2543547"/>
              <a:gd name="connsiteX49" fmla="*/ 1445363 w 3252899"/>
              <a:gd name="connsiteY49" fmla="*/ 483374 h 2543547"/>
              <a:gd name="connsiteX50" fmla="*/ 1453145 w 3252899"/>
              <a:gd name="connsiteY50" fmla="*/ 470054 h 2543547"/>
              <a:gd name="connsiteX51" fmla="*/ 1440211 w 3252899"/>
              <a:gd name="connsiteY51" fmla="*/ 437010 h 2543547"/>
              <a:gd name="connsiteX52" fmla="*/ 1294163 w 3252899"/>
              <a:gd name="connsiteY52" fmla="*/ 376718 h 2543547"/>
              <a:gd name="connsiteX53" fmla="*/ 1205816 w 3252899"/>
              <a:gd name="connsiteY53" fmla="*/ 377767 h 2543547"/>
              <a:gd name="connsiteX54" fmla="*/ 1024046 w 3252899"/>
              <a:gd name="connsiteY54" fmla="*/ 241454 h 2543547"/>
              <a:gd name="connsiteX55" fmla="*/ 901942 w 3252899"/>
              <a:gd name="connsiteY55" fmla="*/ 197757 h 2543547"/>
              <a:gd name="connsiteX56" fmla="*/ 914754 w 3252899"/>
              <a:gd name="connsiteY56" fmla="*/ 233525 h 2543547"/>
              <a:gd name="connsiteX57" fmla="*/ 878692 w 3252899"/>
              <a:gd name="connsiteY57" fmla="*/ 238676 h 2543547"/>
              <a:gd name="connsiteX58" fmla="*/ 858086 w 3252899"/>
              <a:gd name="connsiteY58" fmla="*/ 267009 h 2543547"/>
              <a:gd name="connsiteX59" fmla="*/ 870965 w 3252899"/>
              <a:gd name="connsiteY59" fmla="*/ 305645 h 2543547"/>
              <a:gd name="connsiteX60" fmla="*/ 948237 w 3252899"/>
              <a:gd name="connsiteY60" fmla="*/ 305645 h 2543547"/>
              <a:gd name="connsiteX61" fmla="*/ 971421 w 3252899"/>
              <a:gd name="connsiteY61" fmla="*/ 359737 h 2543547"/>
              <a:gd name="connsiteX62" fmla="*/ 1010057 w 3252899"/>
              <a:gd name="connsiteY62" fmla="*/ 390646 h 2543547"/>
              <a:gd name="connsiteX63" fmla="*/ 1038391 w 3252899"/>
              <a:gd name="connsiteY63" fmla="*/ 408677 h 2543547"/>
              <a:gd name="connsiteX64" fmla="*/ 1027025 w 3252899"/>
              <a:gd name="connsiteY64" fmla="*/ 458575 h 2543547"/>
              <a:gd name="connsiteX65" fmla="*/ 981694 w 3252899"/>
              <a:gd name="connsiteY65" fmla="*/ 471784 h 2543547"/>
              <a:gd name="connsiteX66" fmla="*/ 899374 w 3252899"/>
              <a:gd name="connsiteY66" fmla="*/ 398449 h 2543547"/>
              <a:gd name="connsiteX67" fmla="*/ 783260 w 3252899"/>
              <a:gd name="connsiteY67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331296 w 3252899"/>
              <a:gd name="connsiteY45" fmla="*/ 639286 h 2543547"/>
              <a:gd name="connsiteX46" fmla="*/ 1370666 w 3252899"/>
              <a:gd name="connsiteY46" fmla="*/ 596708 h 2543547"/>
              <a:gd name="connsiteX47" fmla="*/ 1417030 w 3252899"/>
              <a:gd name="connsiteY47" fmla="*/ 563223 h 2543547"/>
              <a:gd name="connsiteX48" fmla="*/ 1401575 w 3252899"/>
              <a:gd name="connsiteY48" fmla="*/ 522010 h 2543547"/>
              <a:gd name="connsiteX49" fmla="*/ 1445363 w 3252899"/>
              <a:gd name="connsiteY49" fmla="*/ 483374 h 2543547"/>
              <a:gd name="connsiteX50" fmla="*/ 1453145 w 3252899"/>
              <a:gd name="connsiteY50" fmla="*/ 470054 h 2543547"/>
              <a:gd name="connsiteX51" fmla="*/ 1440211 w 3252899"/>
              <a:gd name="connsiteY51" fmla="*/ 437010 h 2543547"/>
              <a:gd name="connsiteX52" fmla="*/ 1294163 w 3252899"/>
              <a:gd name="connsiteY52" fmla="*/ 376718 h 2543547"/>
              <a:gd name="connsiteX53" fmla="*/ 1205816 w 3252899"/>
              <a:gd name="connsiteY53" fmla="*/ 377767 h 2543547"/>
              <a:gd name="connsiteX54" fmla="*/ 1024046 w 3252899"/>
              <a:gd name="connsiteY54" fmla="*/ 241454 h 2543547"/>
              <a:gd name="connsiteX55" fmla="*/ 901942 w 3252899"/>
              <a:gd name="connsiteY55" fmla="*/ 197757 h 2543547"/>
              <a:gd name="connsiteX56" fmla="*/ 914754 w 3252899"/>
              <a:gd name="connsiteY56" fmla="*/ 233525 h 2543547"/>
              <a:gd name="connsiteX57" fmla="*/ 878692 w 3252899"/>
              <a:gd name="connsiteY57" fmla="*/ 238676 h 2543547"/>
              <a:gd name="connsiteX58" fmla="*/ 858086 w 3252899"/>
              <a:gd name="connsiteY58" fmla="*/ 267009 h 2543547"/>
              <a:gd name="connsiteX59" fmla="*/ 870965 w 3252899"/>
              <a:gd name="connsiteY59" fmla="*/ 305645 h 2543547"/>
              <a:gd name="connsiteX60" fmla="*/ 948237 w 3252899"/>
              <a:gd name="connsiteY60" fmla="*/ 305645 h 2543547"/>
              <a:gd name="connsiteX61" fmla="*/ 971421 w 3252899"/>
              <a:gd name="connsiteY61" fmla="*/ 359737 h 2543547"/>
              <a:gd name="connsiteX62" fmla="*/ 1010057 w 3252899"/>
              <a:gd name="connsiteY62" fmla="*/ 390646 h 2543547"/>
              <a:gd name="connsiteX63" fmla="*/ 1038391 w 3252899"/>
              <a:gd name="connsiteY63" fmla="*/ 408677 h 2543547"/>
              <a:gd name="connsiteX64" fmla="*/ 1027025 w 3252899"/>
              <a:gd name="connsiteY64" fmla="*/ 458575 h 2543547"/>
              <a:gd name="connsiteX65" fmla="*/ 981694 w 3252899"/>
              <a:gd name="connsiteY65" fmla="*/ 471784 h 2543547"/>
              <a:gd name="connsiteX66" fmla="*/ 899374 w 3252899"/>
              <a:gd name="connsiteY66" fmla="*/ 398449 h 2543547"/>
              <a:gd name="connsiteX67" fmla="*/ 783260 w 3252899"/>
              <a:gd name="connsiteY67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339023 w 3252899"/>
              <a:gd name="connsiteY45" fmla="*/ 649590 h 2543547"/>
              <a:gd name="connsiteX46" fmla="*/ 1370666 w 3252899"/>
              <a:gd name="connsiteY46" fmla="*/ 596708 h 2543547"/>
              <a:gd name="connsiteX47" fmla="*/ 1417030 w 3252899"/>
              <a:gd name="connsiteY47" fmla="*/ 563223 h 2543547"/>
              <a:gd name="connsiteX48" fmla="*/ 1401575 w 3252899"/>
              <a:gd name="connsiteY48" fmla="*/ 522010 h 2543547"/>
              <a:gd name="connsiteX49" fmla="*/ 1445363 w 3252899"/>
              <a:gd name="connsiteY49" fmla="*/ 483374 h 2543547"/>
              <a:gd name="connsiteX50" fmla="*/ 1453145 w 3252899"/>
              <a:gd name="connsiteY50" fmla="*/ 470054 h 2543547"/>
              <a:gd name="connsiteX51" fmla="*/ 1440211 w 3252899"/>
              <a:gd name="connsiteY51" fmla="*/ 437010 h 2543547"/>
              <a:gd name="connsiteX52" fmla="*/ 1294163 w 3252899"/>
              <a:gd name="connsiteY52" fmla="*/ 376718 h 2543547"/>
              <a:gd name="connsiteX53" fmla="*/ 1205816 w 3252899"/>
              <a:gd name="connsiteY53" fmla="*/ 377767 h 2543547"/>
              <a:gd name="connsiteX54" fmla="*/ 1024046 w 3252899"/>
              <a:gd name="connsiteY54" fmla="*/ 241454 h 2543547"/>
              <a:gd name="connsiteX55" fmla="*/ 901942 w 3252899"/>
              <a:gd name="connsiteY55" fmla="*/ 197757 h 2543547"/>
              <a:gd name="connsiteX56" fmla="*/ 914754 w 3252899"/>
              <a:gd name="connsiteY56" fmla="*/ 233525 h 2543547"/>
              <a:gd name="connsiteX57" fmla="*/ 878692 w 3252899"/>
              <a:gd name="connsiteY57" fmla="*/ 238676 h 2543547"/>
              <a:gd name="connsiteX58" fmla="*/ 858086 w 3252899"/>
              <a:gd name="connsiteY58" fmla="*/ 267009 h 2543547"/>
              <a:gd name="connsiteX59" fmla="*/ 870965 w 3252899"/>
              <a:gd name="connsiteY59" fmla="*/ 305645 h 2543547"/>
              <a:gd name="connsiteX60" fmla="*/ 948237 w 3252899"/>
              <a:gd name="connsiteY60" fmla="*/ 305645 h 2543547"/>
              <a:gd name="connsiteX61" fmla="*/ 971421 w 3252899"/>
              <a:gd name="connsiteY61" fmla="*/ 359737 h 2543547"/>
              <a:gd name="connsiteX62" fmla="*/ 1010057 w 3252899"/>
              <a:gd name="connsiteY62" fmla="*/ 390646 h 2543547"/>
              <a:gd name="connsiteX63" fmla="*/ 1038391 w 3252899"/>
              <a:gd name="connsiteY63" fmla="*/ 408677 h 2543547"/>
              <a:gd name="connsiteX64" fmla="*/ 1027025 w 3252899"/>
              <a:gd name="connsiteY64" fmla="*/ 458575 h 2543547"/>
              <a:gd name="connsiteX65" fmla="*/ 981694 w 3252899"/>
              <a:gd name="connsiteY65" fmla="*/ 471784 h 2543547"/>
              <a:gd name="connsiteX66" fmla="*/ 899374 w 3252899"/>
              <a:gd name="connsiteY66" fmla="*/ 398449 h 2543547"/>
              <a:gd name="connsiteX67" fmla="*/ 783260 w 3252899"/>
              <a:gd name="connsiteY67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339023 w 3252899"/>
              <a:gd name="connsiteY46" fmla="*/ 649590 h 2543547"/>
              <a:gd name="connsiteX47" fmla="*/ 1370666 w 3252899"/>
              <a:gd name="connsiteY47" fmla="*/ 596708 h 2543547"/>
              <a:gd name="connsiteX48" fmla="*/ 1417030 w 3252899"/>
              <a:gd name="connsiteY48" fmla="*/ 563223 h 2543547"/>
              <a:gd name="connsiteX49" fmla="*/ 1401575 w 3252899"/>
              <a:gd name="connsiteY49" fmla="*/ 522010 h 2543547"/>
              <a:gd name="connsiteX50" fmla="*/ 1445363 w 3252899"/>
              <a:gd name="connsiteY50" fmla="*/ 483374 h 2543547"/>
              <a:gd name="connsiteX51" fmla="*/ 1453145 w 3252899"/>
              <a:gd name="connsiteY51" fmla="*/ 470054 h 2543547"/>
              <a:gd name="connsiteX52" fmla="*/ 1440211 w 3252899"/>
              <a:gd name="connsiteY52" fmla="*/ 437010 h 2543547"/>
              <a:gd name="connsiteX53" fmla="*/ 1294163 w 3252899"/>
              <a:gd name="connsiteY53" fmla="*/ 376718 h 2543547"/>
              <a:gd name="connsiteX54" fmla="*/ 1205816 w 3252899"/>
              <a:gd name="connsiteY54" fmla="*/ 377767 h 2543547"/>
              <a:gd name="connsiteX55" fmla="*/ 1024046 w 3252899"/>
              <a:gd name="connsiteY55" fmla="*/ 241454 h 2543547"/>
              <a:gd name="connsiteX56" fmla="*/ 901942 w 3252899"/>
              <a:gd name="connsiteY56" fmla="*/ 197757 h 2543547"/>
              <a:gd name="connsiteX57" fmla="*/ 914754 w 3252899"/>
              <a:gd name="connsiteY57" fmla="*/ 233525 h 2543547"/>
              <a:gd name="connsiteX58" fmla="*/ 878692 w 3252899"/>
              <a:gd name="connsiteY58" fmla="*/ 238676 h 2543547"/>
              <a:gd name="connsiteX59" fmla="*/ 858086 w 3252899"/>
              <a:gd name="connsiteY59" fmla="*/ 267009 h 2543547"/>
              <a:gd name="connsiteX60" fmla="*/ 870965 w 3252899"/>
              <a:gd name="connsiteY60" fmla="*/ 305645 h 2543547"/>
              <a:gd name="connsiteX61" fmla="*/ 948237 w 3252899"/>
              <a:gd name="connsiteY61" fmla="*/ 305645 h 2543547"/>
              <a:gd name="connsiteX62" fmla="*/ 971421 w 3252899"/>
              <a:gd name="connsiteY62" fmla="*/ 359737 h 2543547"/>
              <a:gd name="connsiteX63" fmla="*/ 1010057 w 3252899"/>
              <a:gd name="connsiteY63" fmla="*/ 390646 h 2543547"/>
              <a:gd name="connsiteX64" fmla="*/ 1038391 w 3252899"/>
              <a:gd name="connsiteY64" fmla="*/ 408677 h 2543547"/>
              <a:gd name="connsiteX65" fmla="*/ 1027025 w 3252899"/>
              <a:gd name="connsiteY65" fmla="*/ 458575 h 2543547"/>
              <a:gd name="connsiteX66" fmla="*/ 981694 w 3252899"/>
              <a:gd name="connsiteY66" fmla="*/ 471784 h 2543547"/>
              <a:gd name="connsiteX67" fmla="*/ 899374 w 3252899"/>
              <a:gd name="connsiteY67" fmla="*/ 398449 h 2543547"/>
              <a:gd name="connsiteX68" fmla="*/ 783260 w 3252899"/>
              <a:gd name="connsiteY68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57331 w 3252899"/>
              <a:gd name="connsiteY46" fmla="*/ 728072 h 2543547"/>
              <a:gd name="connsiteX47" fmla="*/ 1339023 w 3252899"/>
              <a:gd name="connsiteY47" fmla="*/ 649590 h 2543547"/>
              <a:gd name="connsiteX48" fmla="*/ 1370666 w 3252899"/>
              <a:gd name="connsiteY48" fmla="*/ 596708 h 2543547"/>
              <a:gd name="connsiteX49" fmla="*/ 1417030 w 3252899"/>
              <a:gd name="connsiteY49" fmla="*/ 563223 h 2543547"/>
              <a:gd name="connsiteX50" fmla="*/ 1401575 w 3252899"/>
              <a:gd name="connsiteY50" fmla="*/ 522010 h 2543547"/>
              <a:gd name="connsiteX51" fmla="*/ 1445363 w 3252899"/>
              <a:gd name="connsiteY51" fmla="*/ 483374 h 2543547"/>
              <a:gd name="connsiteX52" fmla="*/ 1453145 w 3252899"/>
              <a:gd name="connsiteY52" fmla="*/ 470054 h 2543547"/>
              <a:gd name="connsiteX53" fmla="*/ 1440211 w 3252899"/>
              <a:gd name="connsiteY53" fmla="*/ 437010 h 2543547"/>
              <a:gd name="connsiteX54" fmla="*/ 1294163 w 3252899"/>
              <a:gd name="connsiteY54" fmla="*/ 376718 h 2543547"/>
              <a:gd name="connsiteX55" fmla="*/ 1205816 w 3252899"/>
              <a:gd name="connsiteY55" fmla="*/ 377767 h 2543547"/>
              <a:gd name="connsiteX56" fmla="*/ 1024046 w 3252899"/>
              <a:gd name="connsiteY56" fmla="*/ 241454 h 2543547"/>
              <a:gd name="connsiteX57" fmla="*/ 901942 w 3252899"/>
              <a:gd name="connsiteY57" fmla="*/ 197757 h 2543547"/>
              <a:gd name="connsiteX58" fmla="*/ 914754 w 3252899"/>
              <a:gd name="connsiteY58" fmla="*/ 233525 h 2543547"/>
              <a:gd name="connsiteX59" fmla="*/ 878692 w 3252899"/>
              <a:gd name="connsiteY59" fmla="*/ 238676 h 2543547"/>
              <a:gd name="connsiteX60" fmla="*/ 858086 w 3252899"/>
              <a:gd name="connsiteY60" fmla="*/ 267009 h 2543547"/>
              <a:gd name="connsiteX61" fmla="*/ 870965 w 3252899"/>
              <a:gd name="connsiteY61" fmla="*/ 305645 h 2543547"/>
              <a:gd name="connsiteX62" fmla="*/ 948237 w 3252899"/>
              <a:gd name="connsiteY62" fmla="*/ 305645 h 2543547"/>
              <a:gd name="connsiteX63" fmla="*/ 971421 w 3252899"/>
              <a:gd name="connsiteY63" fmla="*/ 359737 h 2543547"/>
              <a:gd name="connsiteX64" fmla="*/ 1010057 w 3252899"/>
              <a:gd name="connsiteY64" fmla="*/ 390646 h 2543547"/>
              <a:gd name="connsiteX65" fmla="*/ 1038391 w 3252899"/>
              <a:gd name="connsiteY65" fmla="*/ 408677 h 2543547"/>
              <a:gd name="connsiteX66" fmla="*/ 1027025 w 3252899"/>
              <a:gd name="connsiteY66" fmla="*/ 458575 h 2543547"/>
              <a:gd name="connsiteX67" fmla="*/ 981694 w 3252899"/>
              <a:gd name="connsiteY67" fmla="*/ 471784 h 2543547"/>
              <a:gd name="connsiteX68" fmla="*/ 899374 w 3252899"/>
              <a:gd name="connsiteY68" fmla="*/ 398449 h 2543547"/>
              <a:gd name="connsiteX69" fmla="*/ 783260 w 3252899"/>
              <a:gd name="connsiteY6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57331 w 3252899"/>
              <a:gd name="connsiteY46" fmla="*/ 728072 h 2543547"/>
              <a:gd name="connsiteX47" fmla="*/ 1339023 w 3252899"/>
              <a:gd name="connsiteY47" fmla="*/ 649590 h 2543547"/>
              <a:gd name="connsiteX48" fmla="*/ 1370666 w 3252899"/>
              <a:gd name="connsiteY48" fmla="*/ 596708 h 2543547"/>
              <a:gd name="connsiteX49" fmla="*/ 1417030 w 3252899"/>
              <a:gd name="connsiteY49" fmla="*/ 563223 h 2543547"/>
              <a:gd name="connsiteX50" fmla="*/ 1401575 w 3252899"/>
              <a:gd name="connsiteY50" fmla="*/ 522010 h 2543547"/>
              <a:gd name="connsiteX51" fmla="*/ 1445363 w 3252899"/>
              <a:gd name="connsiteY51" fmla="*/ 483374 h 2543547"/>
              <a:gd name="connsiteX52" fmla="*/ 1453145 w 3252899"/>
              <a:gd name="connsiteY52" fmla="*/ 470054 h 2543547"/>
              <a:gd name="connsiteX53" fmla="*/ 1440211 w 3252899"/>
              <a:gd name="connsiteY53" fmla="*/ 437010 h 2543547"/>
              <a:gd name="connsiteX54" fmla="*/ 1294163 w 3252899"/>
              <a:gd name="connsiteY54" fmla="*/ 376718 h 2543547"/>
              <a:gd name="connsiteX55" fmla="*/ 1205816 w 3252899"/>
              <a:gd name="connsiteY55" fmla="*/ 377767 h 2543547"/>
              <a:gd name="connsiteX56" fmla="*/ 1024046 w 3252899"/>
              <a:gd name="connsiteY56" fmla="*/ 241454 h 2543547"/>
              <a:gd name="connsiteX57" fmla="*/ 901942 w 3252899"/>
              <a:gd name="connsiteY57" fmla="*/ 197757 h 2543547"/>
              <a:gd name="connsiteX58" fmla="*/ 907027 w 3252899"/>
              <a:gd name="connsiteY58" fmla="*/ 228374 h 2543547"/>
              <a:gd name="connsiteX59" fmla="*/ 878692 w 3252899"/>
              <a:gd name="connsiteY59" fmla="*/ 238676 h 2543547"/>
              <a:gd name="connsiteX60" fmla="*/ 858086 w 3252899"/>
              <a:gd name="connsiteY60" fmla="*/ 267009 h 2543547"/>
              <a:gd name="connsiteX61" fmla="*/ 870965 w 3252899"/>
              <a:gd name="connsiteY61" fmla="*/ 305645 h 2543547"/>
              <a:gd name="connsiteX62" fmla="*/ 948237 w 3252899"/>
              <a:gd name="connsiteY62" fmla="*/ 305645 h 2543547"/>
              <a:gd name="connsiteX63" fmla="*/ 971421 w 3252899"/>
              <a:gd name="connsiteY63" fmla="*/ 359737 h 2543547"/>
              <a:gd name="connsiteX64" fmla="*/ 1010057 w 3252899"/>
              <a:gd name="connsiteY64" fmla="*/ 390646 h 2543547"/>
              <a:gd name="connsiteX65" fmla="*/ 1038391 w 3252899"/>
              <a:gd name="connsiteY65" fmla="*/ 408677 h 2543547"/>
              <a:gd name="connsiteX66" fmla="*/ 1027025 w 3252899"/>
              <a:gd name="connsiteY66" fmla="*/ 458575 h 2543547"/>
              <a:gd name="connsiteX67" fmla="*/ 981694 w 3252899"/>
              <a:gd name="connsiteY67" fmla="*/ 471784 h 2543547"/>
              <a:gd name="connsiteX68" fmla="*/ 899374 w 3252899"/>
              <a:gd name="connsiteY68" fmla="*/ 398449 h 2543547"/>
              <a:gd name="connsiteX69" fmla="*/ 783260 w 3252899"/>
              <a:gd name="connsiteY6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57331 w 3252899"/>
              <a:gd name="connsiteY46" fmla="*/ 728072 h 2543547"/>
              <a:gd name="connsiteX47" fmla="*/ 1339023 w 3252899"/>
              <a:gd name="connsiteY47" fmla="*/ 649590 h 2543547"/>
              <a:gd name="connsiteX48" fmla="*/ 1370666 w 3252899"/>
              <a:gd name="connsiteY48" fmla="*/ 596708 h 2543547"/>
              <a:gd name="connsiteX49" fmla="*/ 1417030 w 3252899"/>
              <a:gd name="connsiteY49" fmla="*/ 563223 h 2543547"/>
              <a:gd name="connsiteX50" fmla="*/ 1404151 w 3252899"/>
              <a:gd name="connsiteY50" fmla="*/ 524586 h 2543547"/>
              <a:gd name="connsiteX51" fmla="*/ 1445363 w 3252899"/>
              <a:gd name="connsiteY51" fmla="*/ 483374 h 2543547"/>
              <a:gd name="connsiteX52" fmla="*/ 1453145 w 3252899"/>
              <a:gd name="connsiteY52" fmla="*/ 470054 h 2543547"/>
              <a:gd name="connsiteX53" fmla="*/ 1440211 w 3252899"/>
              <a:gd name="connsiteY53" fmla="*/ 437010 h 2543547"/>
              <a:gd name="connsiteX54" fmla="*/ 1294163 w 3252899"/>
              <a:gd name="connsiteY54" fmla="*/ 376718 h 2543547"/>
              <a:gd name="connsiteX55" fmla="*/ 1205816 w 3252899"/>
              <a:gd name="connsiteY55" fmla="*/ 377767 h 2543547"/>
              <a:gd name="connsiteX56" fmla="*/ 1024046 w 3252899"/>
              <a:gd name="connsiteY56" fmla="*/ 241454 h 2543547"/>
              <a:gd name="connsiteX57" fmla="*/ 901942 w 3252899"/>
              <a:gd name="connsiteY57" fmla="*/ 197757 h 2543547"/>
              <a:gd name="connsiteX58" fmla="*/ 907027 w 3252899"/>
              <a:gd name="connsiteY58" fmla="*/ 228374 h 2543547"/>
              <a:gd name="connsiteX59" fmla="*/ 878692 w 3252899"/>
              <a:gd name="connsiteY59" fmla="*/ 238676 h 2543547"/>
              <a:gd name="connsiteX60" fmla="*/ 858086 w 3252899"/>
              <a:gd name="connsiteY60" fmla="*/ 267009 h 2543547"/>
              <a:gd name="connsiteX61" fmla="*/ 870965 w 3252899"/>
              <a:gd name="connsiteY61" fmla="*/ 305645 h 2543547"/>
              <a:gd name="connsiteX62" fmla="*/ 948237 w 3252899"/>
              <a:gd name="connsiteY62" fmla="*/ 305645 h 2543547"/>
              <a:gd name="connsiteX63" fmla="*/ 971421 w 3252899"/>
              <a:gd name="connsiteY63" fmla="*/ 359737 h 2543547"/>
              <a:gd name="connsiteX64" fmla="*/ 1010057 w 3252899"/>
              <a:gd name="connsiteY64" fmla="*/ 390646 h 2543547"/>
              <a:gd name="connsiteX65" fmla="*/ 1038391 w 3252899"/>
              <a:gd name="connsiteY65" fmla="*/ 408677 h 2543547"/>
              <a:gd name="connsiteX66" fmla="*/ 1027025 w 3252899"/>
              <a:gd name="connsiteY66" fmla="*/ 458575 h 2543547"/>
              <a:gd name="connsiteX67" fmla="*/ 981694 w 3252899"/>
              <a:gd name="connsiteY67" fmla="*/ 471784 h 2543547"/>
              <a:gd name="connsiteX68" fmla="*/ 899374 w 3252899"/>
              <a:gd name="connsiteY68" fmla="*/ 398449 h 2543547"/>
              <a:gd name="connsiteX69" fmla="*/ 783260 w 3252899"/>
              <a:gd name="connsiteY6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57331 w 3252899"/>
              <a:gd name="connsiteY46" fmla="*/ 728072 h 2543547"/>
              <a:gd name="connsiteX47" fmla="*/ 1339023 w 3252899"/>
              <a:gd name="connsiteY47" fmla="*/ 649590 h 2543547"/>
              <a:gd name="connsiteX48" fmla="*/ 1370666 w 3252899"/>
              <a:gd name="connsiteY48" fmla="*/ 596708 h 2543547"/>
              <a:gd name="connsiteX49" fmla="*/ 1427333 w 3252899"/>
              <a:gd name="connsiteY49" fmla="*/ 555495 h 2543547"/>
              <a:gd name="connsiteX50" fmla="*/ 1404151 w 3252899"/>
              <a:gd name="connsiteY50" fmla="*/ 524586 h 2543547"/>
              <a:gd name="connsiteX51" fmla="*/ 1445363 w 3252899"/>
              <a:gd name="connsiteY51" fmla="*/ 483374 h 2543547"/>
              <a:gd name="connsiteX52" fmla="*/ 1453145 w 3252899"/>
              <a:gd name="connsiteY52" fmla="*/ 470054 h 2543547"/>
              <a:gd name="connsiteX53" fmla="*/ 1440211 w 3252899"/>
              <a:gd name="connsiteY53" fmla="*/ 437010 h 2543547"/>
              <a:gd name="connsiteX54" fmla="*/ 1294163 w 3252899"/>
              <a:gd name="connsiteY54" fmla="*/ 376718 h 2543547"/>
              <a:gd name="connsiteX55" fmla="*/ 1205816 w 3252899"/>
              <a:gd name="connsiteY55" fmla="*/ 377767 h 2543547"/>
              <a:gd name="connsiteX56" fmla="*/ 1024046 w 3252899"/>
              <a:gd name="connsiteY56" fmla="*/ 241454 h 2543547"/>
              <a:gd name="connsiteX57" fmla="*/ 901942 w 3252899"/>
              <a:gd name="connsiteY57" fmla="*/ 197757 h 2543547"/>
              <a:gd name="connsiteX58" fmla="*/ 907027 w 3252899"/>
              <a:gd name="connsiteY58" fmla="*/ 228374 h 2543547"/>
              <a:gd name="connsiteX59" fmla="*/ 878692 w 3252899"/>
              <a:gd name="connsiteY59" fmla="*/ 238676 h 2543547"/>
              <a:gd name="connsiteX60" fmla="*/ 858086 w 3252899"/>
              <a:gd name="connsiteY60" fmla="*/ 267009 h 2543547"/>
              <a:gd name="connsiteX61" fmla="*/ 870965 w 3252899"/>
              <a:gd name="connsiteY61" fmla="*/ 305645 h 2543547"/>
              <a:gd name="connsiteX62" fmla="*/ 948237 w 3252899"/>
              <a:gd name="connsiteY62" fmla="*/ 305645 h 2543547"/>
              <a:gd name="connsiteX63" fmla="*/ 971421 w 3252899"/>
              <a:gd name="connsiteY63" fmla="*/ 359737 h 2543547"/>
              <a:gd name="connsiteX64" fmla="*/ 1010057 w 3252899"/>
              <a:gd name="connsiteY64" fmla="*/ 390646 h 2543547"/>
              <a:gd name="connsiteX65" fmla="*/ 1038391 w 3252899"/>
              <a:gd name="connsiteY65" fmla="*/ 408677 h 2543547"/>
              <a:gd name="connsiteX66" fmla="*/ 1027025 w 3252899"/>
              <a:gd name="connsiteY66" fmla="*/ 458575 h 2543547"/>
              <a:gd name="connsiteX67" fmla="*/ 981694 w 3252899"/>
              <a:gd name="connsiteY67" fmla="*/ 471784 h 2543547"/>
              <a:gd name="connsiteX68" fmla="*/ 899374 w 3252899"/>
              <a:gd name="connsiteY68" fmla="*/ 398449 h 2543547"/>
              <a:gd name="connsiteX69" fmla="*/ 783260 w 3252899"/>
              <a:gd name="connsiteY6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57331 w 3252899"/>
              <a:gd name="connsiteY46" fmla="*/ 728072 h 2543547"/>
              <a:gd name="connsiteX47" fmla="*/ 1339023 w 3252899"/>
              <a:gd name="connsiteY47" fmla="*/ 649590 h 2543547"/>
              <a:gd name="connsiteX48" fmla="*/ 1362938 w 3252899"/>
              <a:gd name="connsiteY48" fmla="*/ 630193 h 2543547"/>
              <a:gd name="connsiteX49" fmla="*/ 1370666 w 3252899"/>
              <a:gd name="connsiteY49" fmla="*/ 596708 h 2543547"/>
              <a:gd name="connsiteX50" fmla="*/ 1427333 w 3252899"/>
              <a:gd name="connsiteY50" fmla="*/ 555495 h 2543547"/>
              <a:gd name="connsiteX51" fmla="*/ 1404151 w 3252899"/>
              <a:gd name="connsiteY51" fmla="*/ 524586 h 2543547"/>
              <a:gd name="connsiteX52" fmla="*/ 1445363 w 3252899"/>
              <a:gd name="connsiteY52" fmla="*/ 483374 h 2543547"/>
              <a:gd name="connsiteX53" fmla="*/ 1453145 w 3252899"/>
              <a:gd name="connsiteY53" fmla="*/ 470054 h 2543547"/>
              <a:gd name="connsiteX54" fmla="*/ 1440211 w 3252899"/>
              <a:gd name="connsiteY54" fmla="*/ 437010 h 2543547"/>
              <a:gd name="connsiteX55" fmla="*/ 1294163 w 3252899"/>
              <a:gd name="connsiteY55" fmla="*/ 376718 h 2543547"/>
              <a:gd name="connsiteX56" fmla="*/ 1205816 w 3252899"/>
              <a:gd name="connsiteY56" fmla="*/ 377767 h 2543547"/>
              <a:gd name="connsiteX57" fmla="*/ 1024046 w 3252899"/>
              <a:gd name="connsiteY57" fmla="*/ 241454 h 2543547"/>
              <a:gd name="connsiteX58" fmla="*/ 901942 w 3252899"/>
              <a:gd name="connsiteY58" fmla="*/ 197757 h 2543547"/>
              <a:gd name="connsiteX59" fmla="*/ 907027 w 3252899"/>
              <a:gd name="connsiteY59" fmla="*/ 228374 h 2543547"/>
              <a:gd name="connsiteX60" fmla="*/ 878692 w 3252899"/>
              <a:gd name="connsiteY60" fmla="*/ 238676 h 2543547"/>
              <a:gd name="connsiteX61" fmla="*/ 858086 w 3252899"/>
              <a:gd name="connsiteY61" fmla="*/ 267009 h 2543547"/>
              <a:gd name="connsiteX62" fmla="*/ 870965 w 3252899"/>
              <a:gd name="connsiteY62" fmla="*/ 305645 h 2543547"/>
              <a:gd name="connsiteX63" fmla="*/ 948237 w 3252899"/>
              <a:gd name="connsiteY63" fmla="*/ 305645 h 2543547"/>
              <a:gd name="connsiteX64" fmla="*/ 971421 w 3252899"/>
              <a:gd name="connsiteY64" fmla="*/ 359737 h 2543547"/>
              <a:gd name="connsiteX65" fmla="*/ 1010057 w 3252899"/>
              <a:gd name="connsiteY65" fmla="*/ 390646 h 2543547"/>
              <a:gd name="connsiteX66" fmla="*/ 1038391 w 3252899"/>
              <a:gd name="connsiteY66" fmla="*/ 408677 h 2543547"/>
              <a:gd name="connsiteX67" fmla="*/ 1027025 w 3252899"/>
              <a:gd name="connsiteY67" fmla="*/ 458575 h 2543547"/>
              <a:gd name="connsiteX68" fmla="*/ 981694 w 3252899"/>
              <a:gd name="connsiteY68" fmla="*/ 471784 h 2543547"/>
              <a:gd name="connsiteX69" fmla="*/ 899374 w 3252899"/>
              <a:gd name="connsiteY69" fmla="*/ 398449 h 2543547"/>
              <a:gd name="connsiteX70" fmla="*/ 783260 w 3252899"/>
              <a:gd name="connsiteY70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49603 w 3252899"/>
              <a:gd name="connsiteY46" fmla="*/ 702315 h 2543547"/>
              <a:gd name="connsiteX47" fmla="*/ 1339023 w 3252899"/>
              <a:gd name="connsiteY47" fmla="*/ 649590 h 2543547"/>
              <a:gd name="connsiteX48" fmla="*/ 1362938 w 3252899"/>
              <a:gd name="connsiteY48" fmla="*/ 630193 h 2543547"/>
              <a:gd name="connsiteX49" fmla="*/ 1370666 w 3252899"/>
              <a:gd name="connsiteY49" fmla="*/ 596708 h 2543547"/>
              <a:gd name="connsiteX50" fmla="*/ 1427333 w 3252899"/>
              <a:gd name="connsiteY50" fmla="*/ 555495 h 2543547"/>
              <a:gd name="connsiteX51" fmla="*/ 1404151 w 3252899"/>
              <a:gd name="connsiteY51" fmla="*/ 524586 h 2543547"/>
              <a:gd name="connsiteX52" fmla="*/ 1445363 w 3252899"/>
              <a:gd name="connsiteY52" fmla="*/ 483374 h 2543547"/>
              <a:gd name="connsiteX53" fmla="*/ 1453145 w 3252899"/>
              <a:gd name="connsiteY53" fmla="*/ 470054 h 2543547"/>
              <a:gd name="connsiteX54" fmla="*/ 1440211 w 3252899"/>
              <a:gd name="connsiteY54" fmla="*/ 437010 h 2543547"/>
              <a:gd name="connsiteX55" fmla="*/ 1294163 w 3252899"/>
              <a:gd name="connsiteY55" fmla="*/ 376718 h 2543547"/>
              <a:gd name="connsiteX56" fmla="*/ 1205816 w 3252899"/>
              <a:gd name="connsiteY56" fmla="*/ 377767 h 2543547"/>
              <a:gd name="connsiteX57" fmla="*/ 1024046 w 3252899"/>
              <a:gd name="connsiteY57" fmla="*/ 241454 h 2543547"/>
              <a:gd name="connsiteX58" fmla="*/ 901942 w 3252899"/>
              <a:gd name="connsiteY58" fmla="*/ 197757 h 2543547"/>
              <a:gd name="connsiteX59" fmla="*/ 907027 w 3252899"/>
              <a:gd name="connsiteY59" fmla="*/ 228374 h 2543547"/>
              <a:gd name="connsiteX60" fmla="*/ 878692 w 3252899"/>
              <a:gd name="connsiteY60" fmla="*/ 238676 h 2543547"/>
              <a:gd name="connsiteX61" fmla="*/ 858086 w 3252899"/>
              <a:gd name="connsiteY61" fmla="*/ 267009 h 2543547"/>
              <a:gd name="connsiteX62" fmla="*/ 870965 w 3252899"/>
              <a:gd name="connsiteY62" fmla="*/ 305645 h 2543547"/>
              <a:gd name="connsiteX63" fmla="*/ 948237 w 3252899"/>
              <a:gd name="connsiteY63" fmla="*/ 305645 h 2543547"/>
              <a:gd name="connsiteX64" fmla="*/ 971421 w 3252899"/>
              <a:gd name="connsiteY64" fmla="*/ 359737 h 2543547"/>
              <a:gd name="connsiteX65" fmla="*/ 1010057 w 3252899"/>
              <a:gd name="connsiteY65" fmla="*/ 390646 h 2543547"/>
              <a:gd name="connsiteX66" fmla="*/ 1038391 w 3252899"/>
              <a:gd name="connsiteY66" fmla="*/ 408677 h 2543547"/>
              <a:gd name="connsiteX67" fmla="*/ 1027025 w 3252899"/>
              <a:gd name="connsiteY67" fmla="*/ 458575 h 2543547"/>
              <a:gd name="connsiteX68" fmla="*/ 981694 w 3252899"/>
              <a:gd name="connsiteY68" fmla="*/ 471784 h 2543547"/>
              <a:gd name="connsiteX69" fmla="*/ 899374 w 3252899"/>
              <a:gd name="connsiteY69" fmla="*/ 398449 h 2543547"/>
              <a:gd name="connsiteX70" fmla="*/ 783260 w 3252899"/>
              <a:gd name="connsiteY70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49603 w 3252899"/>
              <a:gd name="connsiteY46" fmla="*/ 702315 h 2543547"/>
              <a:gd name="connsiteX47" fmla="*/ 1339023 w 3252899"/>
              <a:gd name="connsiteY47" fmla="*/ 649590 h 2543547"/>
              <a:gd name="connsiteX48" fmla="*/ 1362938 w 3252899"/>
              <a:gd name="connsiteY48" fmla="*/ 630193 h 2543547"/>
              <a:gd name="connsiteX49" fmla="*/ 1370666 w 3252899"/>
              <a:gd name="connsiteY49" fmla="*/ 596708 h 2543547"/>
              <a:gd name="connsiteX50" fmla="*/ 1411878 w 3252899"/>
              <a:gd name="connsiteY50" fmla="*/ 586405 h 2543547"/>
              <a:gd name="connsiteX51" fmla="*/ 1427333 w 3252899"/>
              <a:gd name="connsiteY51" fmla="*/ 555495 h 2543547"/>
              <a:gd name="connsiteX52" fmla="*/ 1404151 w 3252899"/>
              <a:gd name="connsiteY52" fmla="*/ 524586 h 2543547"/>
              <a:gd name="connsiteX53" fmla="*/ 1445363 w 3252899"/>
              <a:gd name="connsiteY53" fmla="*/ 483374 h 2543547"/>
              <a:gd name="connsiteX54" fmla="*/ 1453145 w 3252899"/>
              <a:gd name="connsiteY54" fmla="*/ 470054 h 2543547"/>
              <a:gd name="connsiteX55" fmla="*/ 1440211 w 3252899"/>
              <a:gd name="connsiteY55" fmla="*/ 437010 h 2543547"/>
              <a:gd name="connsiteX56" fmla="*/ 1294163 w 3252899"/>
              <a:gd name="connsiteY56" fmla="*/ 376718 h 2543547"/>
              <a:gd name="connsiteX57" fmla="*/ 1205816 w 3252899"/>
              <a:gd name="connsiteY57" fmla="*/ 377767 h 2543547"/>
              <a:gd name="connsiteX58" fmla="*/ 1024046 w 3252899"/>
              <a:gd name="connsiteY58" fmla="*/ 241454 h 2543547"/>
              <a:gd name="connsiteX59" fmla="*/ 901942 w 3252899"/>
              <a:gd name="connsiteY59" fmla="*/ 197757 h 2543547"/>
              <a:gd name="connsiteX60" fmla="*/ 907027 w 3252899"/>
              <a:gd name="connsiteY60" fmla="*/ 228374 h 2543547"/>
              <a:gd name="connsiteX61" fmla="*/ 878692 w 3252899"/>
              <a:gd name="connsiteY61" fmla="*/ 238676 h 2543547"/>
              <a:gd name="connsiteX62" fmla="*/ 858086 w 3252899"/>
              <a:gd name="connsiteY62" fmla="*/ 267009 h 2543547"/>
              <a:gd name="connsiteX63" fmla="*/ 870965 w 3252899"/>
              <a:gd name="connsiteY63" fmla="*/ 305645 h 2543547"/>
              <a:gd name="connsiteX64" fmla="*/ 948237 w 3252899"/>
              <a:gd name="connsiteY64" fmla="*/ 305645 h 2543547"/>
              <a:gd name="connsiteX65" fmla="*/ 971421 w 3252899"/>
              <a:gd name="connsiteY65" fmla="*/ 359737 h 2543547"/>
              <a:gd name="connsiteX66" fmla="*/ 1010057 w 3252899"/>
              <a:gd name="connsiteY66" fmla="*/ 390646 h 2543547"/>
              <a:gd name="connsiteX67" fmla="*/ 1038391 w 3252899"/>
              <a:gd name="connsiteY67" fmla="*/ 408677 h 2543547"/>
              <a:gd name="connsiteX68" fmla="*/ 1027025 w 3252899"/>
              <a:gd name="connsiteY68" fmla="*/ 458575 h 2543547"/>
              <a:gd name="connsiteX69" fmla="*/ 981694 w 3252899"/>
              <a:gd name="connsiteY69" fmla="*/ 471784 h 2543547"/>
              <a:gd name="connsiteX70" fmla="*/ 899374 w 3252899"/>
              <a:gd name="connsiteY70" fmla="*/ 398449 h 2543547"/>
              <a:gd name="connsiteX71" fmla="*/ 783260 w 3252899"/>
              <a:gd name="connsiteY7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49603 w 3252899"/>
              <a:gd name="connsiteY46" fmla="*/ 702315 h 2543547"/>
              <a:gd name="connsiteX47" fmla="*/ 1339023 w 3252899"/>
              <a:gd name="connsiteY47" fmla="*/ 649590 h 2543547"/>
              <a:gd name="connsiteX48" fmla="*/ 1362938 w 3252899"/>
              <a:gd name="connsiteY48" fmla="*/ 630193 h 2543547"/>
              <a:gd name="connsiteX49" fmla="*/ 1370666 w 3252899"/>
              <a:gd name="connsiteY49" fmla="*/ 596708 h 2543547"/>
              <a:gd name="connsiteX50" fmla="*/ 1411878 w 3252899"/>
              <a:gd name="connsiteY50" fmla="*/ 586405 h 2543547"/>
              <a:gd name="connsiteX51" fmla="*/ 1427333 w 3252899"/>
              <a:gd name="connsiteY51" fmla="*/ 555495 h 2543547"/>
              <a:gd name="connsiteX52" fmla="*/ 1414454 w 3252899"/>
              <a:gd name="connsiteY52" fmla="*/ 527162 h 2543547"/>
              <a:gd name="connsiteX53" fmla="*/ 1445363 w 3252899"/>
              <a:gd name="connsiteY53" fmla="*/ 483374 h 2543547"/>
              <a:gd name="connsiteX54" fmla="*/ 1453145 w 3252899"/>
              <a:gd name="connsiteY54" fmla="*/ 470054 h 2543547"/>
              <a:gd name="connsiteX55" fmla="*/ 1440211 w 3252899"/>
              <a:gd name="connsiteY55" fmla="*/ 437010 h 2543547"/>
              <a:gd name="connsiteX56" fmla="*/ 1294163 w 3252899"/>
              <a:gd name="connsiteY56" fmla="*/ 376718 h 2543547"/>
              <a:gd name="connsiteX57" fmla="*/ 1205816 w 3252899"/>
              <a:gd name="connsiteY57" fmla="*/ 377767 h 2543547"/>
              <a:gd name="connsiteX58" fmla="*/ 1024046 w 3252899"/>
              <a:gd name="connsiteY58" fmla="*/ 241454 h 2543547"/>
              <a:gd name="connsiteX59" fmla="*/ 901942 w 3252899"/>
              <a:gd name="connsiteY59" fmla="*/ 197757 h 2543547"/>
              <a:gd name="connsiteX60" fmla="*/ 907027 w 3252899"/>
              <a:gd name="connsiteY60" fmla="*/ 228374 h 2543547"/>
              <a:gd name="connsiteX61" fmla="*/ 878692 w 3252899"/>
              <a:gd name="connsiteY61" fmla="*/ 238676 h 2543547"/>
              <a:gd name="connsiteX62" fmla="*/ 858086 w 3252899"/>
              <a:gd name="connsiteY62" fmla="*/ 267009 h 2543547"/>
              <a:gd name="connsiteX63" fmla="*/ 870965 w 3252899"/>
              <a:gd name="connsiteY63" fmla="*/ 305645 h 2543547"/>
              <a:gd name="connsiteX64" fmla="*/ 948237 w 3252899"/>
              <a:gd name="connsiteY64" fmla="*/ 305645 h 2543547"/>
              <a:gd name="connsiteX65" fmla="*/ 971421 w 3252899"/>
              <a:gd name="connsiteY65" fmla="*/ 359737 h 2543547"/>
              <a:gd name="connsiteX66" fmla="*/ 1010057 w 3252899"/>
              <a:gd name="connsiteY66" fmla="*/ 390646 h 2543547"/>
              <a:gd name="connsiteX67" fmla="*/ 1038391 w 3252899"/>
              <a:gd name="connsiteY67" fmla="*/ 408677 h 2543547"/>
              <a:gd name="connsiteX68" fmla="*/ 1027025 w 3252899"/>
              <a:gd name="connsiteY68" fmla="*/ 458575 h 2543547"/>
              <a:gd name="connsiteX69" fmla="*/ 981694 w 3252899"/>
              <a:gd name="connsiteY69" fmla="*/ 471784 h 2543547"/>
              <a:gd name="connsiteX70" fmla="*/ 899374 w 3252899"/>
              <a:gd name="connsiteY70" fmla="*/ 398449 h 2543547"/>
              <a:gd name="connsiteX71" fmla="*/ 783260 w 3252899"/>
              <a:gd name="connsiteY7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49603 w 3252899"/>
              <a:gd name="connsiteY46" fmla="*/ 702315 h 2543547"/>
              <a:gd name="connsiteX47" fmla="*/ 1326877 w 3252899"/>
              <a:gd name="connsiteY47" fmla="*/ 679133 h 2543547"/>
              <a:gd name="connsiteX48" fmla="*/ 1339023 w 3252899"/>
              <a:gd name="connsiteY48" fmla="*/ 649590 h 2543547"/>
              <a:gd name="connsiteX49" fmla="*/ 1362938 w 3252899"/>
              <a:gd name="connsiteY49" fmla="*/ 630193 h 2543547"/>
              <a:gd name="connsiteX50" fmla="*/ 1370666 w 3252899"/>
              <a:gd name="connsiteY50" fmla="*/ 596708 h 2543547"/>
              <a:gd name="connsiteX51" fmla="*/ 1411878 w 3252899"/>
              <a:gd name="connsiteY51" fmla="*/ 586405 h 2543547"/>
              <a:gd name="connsiteX52" fmla="*/ 1427333 w 3252899"/>
              <a:gd name="connsiteY52" fmla="*/ 555495 h 2543547"/>
              <a:gd name="connsiteX53" fmla="*/ 1414454 w 3252899"/>
              <a:gd name="connsiteY53" fmla="*/ 527162 h 2543547"/>
              <a:gd name="connsiteX54" fmla="*/ 1445363 w 3252899"/>
              <a:gd name="connsiteY54" fmla="*/ 483374 h 2543547"/>
              <a:gd name="connsiteX55" fmla="*/ 1453145 w 3252899"/>
              <a:gd name="connsiteY55" fmla="*/ 470054 h 2543547"/>
              <a:gd name="connsiteX56" fmla="*/ 1440211 w 3252899"/>
              <a:gd name="connsiteY56" fmla="*/ 437010 h 2543547"/>
              <a:gd name="connsiteX57" fmla="*/ 1294163 w 3252899"/>
              <a:gd name="connsiteY57" fmla="*/ 376718 h 2543547"/>
              <a:gd name="connsiteX58" fmla="*/ 1205816 w 3252899"/>
              <a:gd name="connsiteY58" fmla="*/ 377767 h 2543547"/>
              <a:gd name="connsiteX59" fmla="*/ 1024046 w 3252899"/>
              <a:gd name="connsiteY59" fmla="*/ 241454 h 2543547"/>
              <a:gd name="connsiteX60" fmla="*/ 901942 w 3252899"/>
              <a:gd name="connsiteY60" fmla="*/ 197757 h 2543547"/>
              <a:gd name="connsiteX61" fmla="*/ 907027 w 3252899"/>
              <a:gd name="connsiteY61" fmla="*/ 228374 h 2543547"/>
              <a:gd name="connsiteX62" fmla="*/ 878692 w 3252899"/>
              <a:gd name="connsiteY62" fmla="*/ 238676 h 2543547"/>
              <a:gd name="connsiteX63" fmla="*/ 858086 w 3252899"/>
              <a:gd name="connsiteY63" fmla="*/ 267009 h 2543547"/>
              <a:gd name="connsiteX64" fmla="*/ 870965 w 3252899"/>
              <a:gd name="connsiteY64" fmla="*/ 305645 h 2543547"/>
              <a:gd name="connsiteX65" fmla="*/ 948237 w 3252899"/>
              <a:gd name="connsiteY65" fmla="*/ 305645 h 2543547"/>
              <a:gd name="connsiteX66" fmla="*/ 971421 w 3252899"/>
              <a:gd name="connsiteY66" fmla="*/ 359737 h 2543547"/>
              <a:gd name="connsiteX67" fmla="*/ 1010057 w 3252899"/>
              <a:gd name="connsiteY67" fmla="*/ 390646 h 2543547"/>
              <a:gd name="connsiteX68" fmla="*/ 1038391 w 3252899"/>
              <a:gd name="connsiteY68" fmla="*/ 408677 h 2543547"/>
              <a:gd name="connsiteX69" fmla="*/ 1027025 w 3252899"/>
              <a:gd name="connsiteY69" fmla="*/ 458575 h 2543547"/>
              <a:gd name="connsiteX70" fmla="*/ 981694 w 3252899"/>
              <a:gd name="connsiteY70" fmla="*/ 471784 h 2543547"/>
              <a:gd name="connsiteX71" fmla="*/ 899374 w 3252899"/>
              <a:gd name="connsiteY71" fmla="*/ 398449 h 2543547"/>
              <a:gd name="connsiteX72" fmla="*/ 783260 w 3252899"/>
              <a:gd name="connsiteY7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57330 w 3252899"/>
              <a:gd name="connsiteY46" fmla="*/ 694588 h 2543547"/>
              <a:gd name="connsiteX47" fmla="*/ 1326877 w 3252899"/>
              <a:gd name="connsiteY47" fmla="*/ 679133 h 2543547"/>
              <a:gd name="connsiteX48" fmla="*/ 1339023 w 3252899"/>
              <a:gd name="connsiteY48" fmla="*/ 649590 h 2543547"/>
              <a:gd name="connsiteX49" fmla="*/ 1362938 w 3252899"/>
              <a:gd name="connsiteY49" fmla="*/ 630193 h 2543547"/>
              <a:gd name="connsiteX50" fmla="*/ 1370666 w 3252899"/>
              <a:gd name="connsiteY50" fmla="*/ 596708 h 2543547"/>
              <a:gd name="connsiteX51" fmla="*/ 1411878 w 3252899"/>
              <a:gd name="connsiteY51" fmla="*/ 586405 h 2543547"/>
              <a:gd name="connsiteX52" fmla="*/ 1427333 w 3252899"/>
              <a:gd name="connsiteY52" fmla="*/ 555495 h 2543547"/>
              <a:gd name="connsiteX53" fmla="*/ 1414454 w 3252899"/>
              <a:gd name="connsiteY53" fmla="*/ 527162 h 2543547"/>
              <a:gd name="connsiteX54" fmla="*/ 1445363 w 3252899"/>
              <a:gd name="connsiteY54" fmla="*/ 483374 h 2543547"/>
              <a:gd name="connsiteX55" fmla="*/ 1453145 w 3252899"/>
              <a:gd name="connsiteY55" fmla="*/ 470054 h 2543547"/>
              <a:gd name="connsiteX56" fmla="*/ 1440211 w 3252899"/>
              <a:gd name="connsiteY56" fmla="*/ 437010 h 2543547"/>
              <a:gd name="connsiteX57" fmla="*/ 1294163 w 3252899"/>
              <a:gd name="connsiteY57" fmla="*/ 376718 h 2543547"/>
              <a:gd name="connsiteX58" fmla="*/ 1205816 w 3252899"/>
              <a:gd name="connsiteY58" fmla="*/ 377767 h 2543547"/>
              <a:gd name="connsiteX59" fmla="*/ 1024046 w 3252899"/>
              <a:gd name="connsiteY59" fmla="*/ 241454 h 2543547"/>
              <a:gd name="connsiteX60" fmla="*/ 901942 w 3252899"/>
              <a:gd name="connsiteY60" fmla="*/ 197757 h 2543547"/>
              <a:gd name="connsiteX61" fmla="*/ 907027 w 3252899"/>
              <a:gd name="connsiteY61" fmla="*/ 228374 h 2543547"/>
              <a:gd name="connsiteX62" fmla="*/ 878692 w 3252899"/>
              <a:gd name="connsiteY62" fmla="*/ 238676 h 2543547"/>
              <a:gd name="connsiteX63" fmla="*/ 858086 w 3252899"/>
              <a:gd name="connsiteY63" fmla="*/ 267009 h 2543547"/>
              <a:gd name="connsiteX64" fmla="*/ 870965 w 3252899"/>
              <a:gd name="connsiteY64" fmla="*/ 305645 h 2543547"/>
              <a:gd name="connsiteX65" fmla="*/ 948237 w 3252899"/>
              <a:gd name="connsiteY65" fmla="*/ 305645 h 2543547"/>
              <a:gd name="connsiteX66" fmla="*/ 971421 w 3252899"/>
              <a:gd name="connsiteY66" fmla="*/ 359737 h 2543547"/>
              <a:gd name="connsiteX67" fmla="*/ 1010057 w 3252899"/>
              <a:gd name="connsiteY67" fmla="*/ 390646 h 2543547"/>
              <a:gd name="connsiteX68" fmla="*/ 1038391 w 3252899"/>
              <a:gd name="connsiteY68" fmla="*/ 408677 h 2543547"/>
              <a:gd name="connsiteX69" fmla="*/ 1027025 w 3252899"/>
              <a:gd name="connsiteY69" fmla="*/ 458575 h 2543547"/>
              <a:gd name="connsiteX70" fmla="*/ 981694 w 3252899"/>
              <a:gd name="connsiteY70" fmla="*/ 471784 h 2543547"/>
              <a:gd name="connsiteX71" fmla="*/ 899374 w 3252899"/>
              <a:gd name="connsiteY71" fmla="*/ 398449 h 2543547"/>
              <a:gd name="connsiteX72" fmla="*/ 783260 w 3252899"/>
              <a:gd name="connsiteY7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57330 w 3252899"/>
              <a:gd name="connsiteY46" fmla="*/ 694588 h 2543547"/>
              <a:gd name="connsiteX47" fmla="*/ 1326877 w 3252899"/>
              <a:gd name="connsiteY47" fmla="*/ 679133 h 2543547"/>
              <a:gd name="connsiteX48" fmla="*/ 1339023 w 3252899"/>
              <a:gd name="connsiteY48" fmla="*/ 649590 h 2543547"/>
              <a:gd name="connsiteX49" fmla="*/ 1362938 w 3252899"/>
              <a:gd name="connsiteY49" fmla="*/ 630193 h 2543547"/>
              <a:gd name="connsiteX50" fmla="*/ 1370666 w 3252899"/>
              <a:gd name="connsiteY50" fmla="*/ 596708 h 2543547"/>
              <a:gd name="connsiteX51" fmla="*/ 1411878 w 3252899"/>
              <a:gd name="connsiteY51" fmla="*/ 586405 h 2543547"/>
              <a:gd name="connsiteX52" fmla="*/ 1427333 w 3252899"/>
              <a:gd name="connsiteY52" fmla="*/ 555495 h 2543547"/>
              <a:gd name="connsiteX53" fmla="*/ 1414454 w 3252899"/>
              <a:gd name="connsiteY53" fmla="*/ 527162 h 2543547"/>
              <a:gd name="connsiteX54" fmla="*/ 1445363 w 3252899"/>
              <a:gd name="connsiteY54" fmla="*/ 483374 h 2543547"/>
              <a:gd name="connsiteX55" fmla="*/ 1453145 w 3252899"/>
              <a:gd name="connsiteY55" fmla="*/ 470054 h 2543547"/>
              <a:gd name="connsiteX56" fmla="*/ 1440211 w 3252899"/>
              <a:gd name="connsiteY56" fmla="*/ 437010 h 2543547"/>
              <a:gd name="connsiteX57" fmla="*/ 1294163 w 3252899"/>
              <a:gd name="connsiteY57" fmla="*/ 376718 h 2543547"/>
              <a:gd name="connsiteX58" fmla="*/ 1205816 w 3252899"/>
              <a:gd name="connsiteY58" fmla="*/ 377767 h 2543547"/>
              <a:gd name="connsiteX59" fmla="*/ 1024046 w 3252899"/>
              <a:gd name="connsiteY59" fmla="*/ 241454 h 2543547"/>
              <a:gd name="connsiteX60" fmla="*/ 901942 w 3252899"/>
              <a:gd name="connsiteY60" fmla="*/ 197757 h 2543547"/>
              <a:gd name="connsiteX61" fmla="*/ 907027 w 3252899"/>
              <a:gd name="connsiteY61" fmla="*/ 228374 h 2543547"/>
              <a:gd name="connsiteX62" fmla="*/ 878692 w 3252899"/>
              <a:gd name="connsiteY62" fmla="*/ 238676 h 2543547"/>
              <a:gd name="connsiteX63" fmla="*/ 858086 w 3252899"/>
              <a:gd name="connsiteY63" fmla="*/ 267009 h 2543547"/>
              <a:gd name="connsiteX64" fmla="*/ 870965 w 3252899"/>
              <a:gd name="connsiteY64" fmla="*/ 305645 h 2543547"/>
              <a:gd name="connsiteX65" fmla="*/ 948237 w 3252899"/>
              <a:gd name="connsiteY65" fmla="*/ 305645 h 2543547"/>
              <a:gd name="connsiteX66" fmla="*/ 971421 w 3252899"/>
              <a:gd name="connsiteY66" fmla="*/ 359737 h 2543547"/>
              <a:gd name="connsiteX67" fmla="*/ 1010057 w 3252899"/>
              <a:gd name="connsiteY67" fmla="*/ 390646 h 2543547"/>
              <a:gd name="connsiteX68" fmla="*/ 1038391 w 3252899"/>
              <a:gd name="connsiteY68" fmla="*/ 408677 h 2543547"/>
              <a:gd name="connsiteX69" fmla="*/ 1027025 w 3252899"/>
              <a:gd name="connsiteY69" fmla="*/ 458575 h 2543547"/>
              <a:gd name="connsiteX70" fmla="*/ 981694 w 3252899"/>
              <a:gd name="connsiteY70" fmla="*/ 471784 h 2543547"/>
              <a:gd name="connsiteX71" fmla="*/ 899374 w 3252899"/>
              <a:gd name="connsiteY71" fmla="*/ 398449 h 2543547"/>
              <a:gd name="connsiteX72" fmla="*/ 783260 w 3252899"/>
              <a:gd name="connsiteY7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65058 w 3252899"/>
              <a:gd name="connsiteY46" fmla="*/ 694588 h 2543547"/>
              <a:gd name="connsiteX47" fmla="*/ 1326877 w 3252899"/>
              <a:gd name="connsiteY47" fmla="*/ 679133 h 2543547"/>
              <a:gd name="connsiteX48" fmla="*/ 1339023 w 3252899"/>
              <a:gd name="connsiteY48" fmla="*/ 649590 h 2543547"/>
              <a:gd name="connsiteX49" fmla="*/ 1362938 w 3252899"/>
              <a:gd name="connsiteY49" fmla="*/ 630193 h 2543547"/>
              <a:gd name="connsiteX50" fmla="*/ 1370666 w 3252899"/>
              <a:gd name="connsiteY50" fmla="*/ 596708 h 2543547"/>
              <a:gd name="connsiteX51" fmla="*/ 1411878 w 3252899"/>
              <a:gd name="connsiteY51" fmla="*/ 586405 h 2543547"/>
              <a:gd name="connsiteX52" fmla="*/ 1427333 w 3252899"/>
              <a:gd name="connsiteY52" fmla="*/ 555495 h 2543547"/>
              <a:gd name="connsiteX53" fmla="*/ 1414454 w 3252899"/>
              <a:gd name="connsiteY53" fmla="*/ 527162 h 2543547"/>
              <a:gd name="connsiteX54" fmla="*/ 1445363 w 3252899"/>
              <a:gd name="connsiteY54" fmla="*/ 483374 h 2543547"/>
              <a:gd name="connsiteX55" fmla="*/ 1453145 w 3252899"/>
              <a:gd name="connsiteY55" fmla="*/ 470054 h 2543547"/>
              <a:gd name="connsiteX56" fmla="*/ 1440211 w 3252899"/>
              <a:gd name="connsiteY56" fmla="*/ 437010 h 2543547"/>
              <a:gd name="connsiteX57" fmla="*/ 1294163 w 3252899"/>
              <a:gd name="connsiteY57" fmla="*/ 376718 h 2543547"/>
              <a:gd name="connsiteX58" fmla="*/ 1205816 w 3252899"/>
              <a:gd name="connsiteY58" fmla="*/ 377767 h 2543547"/>
              <a:gd name="connsiteX59" fmla="*/ 1024046 w 3252899"/>
              <a:gd name="connsiteY59" fmla="*/ 241454 h 2543547"/>
              <a:gd name="connsiteX60" fmla="*/ 901942 w 3252899"/>
              <a:gd name="connsiteY60" fmla="*/ 197757 h 2543547"/>
              <a:gd name="connsiteX61" fmla="*/ 907027 w 3252899"/>
              <a:gd name="connsiteY61" fmla="*/ 228374 h 2543547"/>
              <a:gd name="connsiteX62" fmla="*/ 878692 w 3252899"/>
              <a:gd name="connsiteY62" fmla="*/ 238676 h 2543547"/>
              <a:gd name="connsiteX63" fmla="*/ 858086 w 3252899"/>
              <a:gd name="connsiteY63" fmla="*/ 267009 h 2543547"/>
              <a:gd name="connsiteX64" fmla="*/ 870965 w 3252899"/>
              <a:gd name="connsiteY64" fmla="*/ 305645 h 2543547"/>
              <a:gd name="connsiteX65" fmla="*/ 948237 w 3252899"/>
              <a:gd name="connsiteY65" fmla="*/ 305645 h 2543547"/>
              <a:gd name="connsiteX66" fmla="*/ 971421 w 3252899"/>
              <a:gd name="connsiteY66" fmla="*/ 359737 h 2543547"/>
              <a:gd name="connsiteX67" fmla="*/ 1010057 w 3252899"/>
              <a:gd name="connsiteY67" fmla="*/ 390646 h 2543547"/>
              <a:gd name="connsiteX68" fmla="*/ 1038391 w 3252899"/>
              <a:gd name="connsiteY68" fmla="*/ 408677 h 2543547"/>
              <a:gd name="connsiteX69" fmla="*/ 1027025 w 3252899"/>
              <a:gd name="connsiteY69" fmla="*/ 458575 h 2543547"/>
              <a:gd name="connsiteX70" fmla="*/ 981694 w 3252899"/>
              <a:gd name="connsiteY70" fmla="*/ 471784 h 2543547"/>
              <a:gd name="connsiteX71" fmla="*/ 899374 w 3252899"/>
              <a:gd name="connsiteY71" fmla="*/ 398449 h 2543547"/>
              <a:gd name="connsiteX72" fmla="*/ 783260 w 3252899"/>
              <a:gd name="connsiteY7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120815 w 3252899"/>
              <a:gd name="connsiteY46" fmla="*/ 712618 h 2543547"/>
              <a:gd name="connsiteX47" fmla="*/ 1265058 w 3252899"/>
              <a:gd name="connsiteY47" fmla="*/ 694588 h 2543547"/>
              <a:gd name="connsiteX48" fmla="*/ 1326877 w 3252899"/>
              <a:gd name="connsiteY48" fmla="*/ 679133 h 2543547"/>
              <a:gd name="connsiteX49" fmla="*/ 1339023 w 3252899"/>
              <a:gd name="connsiteY49" fmla="*/ 649590 h 2543547"/>
              <a:gd name="connsiteX50" fmla="*/ 1362938 w 3252899"/>
              <a:gd name="connsiteY50" fmla="*/ 630193 h 2543547"/>
              <a:gd name="connsiteX51" fmla="*/ 1370666 w 3252899"/>
              <a:gd name="connsiteY51" fmla="*/ 596708 h 2543547"/>
              <a:gd name="connsiteX52" fmla="*/ 1411878 w 3252899"/>
              <a:gd name="connsiteY52" fmla="*/ 586405 h 2543547"/>
              <a:gd name="connsiteX53" fmla="*/ 1427333 w 3252899"/>
              <a:gd name="connsiteY53" fmla="*/ 555495 h 2543547"/>
              <a:gd name="connsiteX54" fmla="*/ 1414454 w 3252899"/>
              <a:gd name="connsiteY54" fmla="*/ 527162 h 2543547"/>
              <a:gd name="connsiteX55" fmla="*/ 1445363 w 3252899"/>
              <a:gd name="connsiteY55" fmla="*/ 483374 h 2543547"/>
              <a:gd name="connsiteX56" fmla="*/ 1453145 w 3252899"/>
              <a:gd name="connsiteY56" fmla="*/ 470054 h 2543547"/>
              <a:gd name="connsiteX57" fmla="*/ 1440211 w 3252899"/>
              <a:gd name="connsiteY57" fmla="*/ 437010 h 2543547"/>
              <a:gd name="connsiteX58" fmla="*/ 1294163 w 3252899"/>
              <a:gd name="connsiteY58" fmla="*/ 376718 h 2543547"/>
              <a:gd name="connsiteX59" fmla="*/ 1205816 w 3252899"/>
              <a:gd name="connsiteY59" fmla="*/ 377767 h 2543547"/>
              <a:gd name="connsiteX60" fmla="*/ 1024046 w 3252899"/>
              <a:gd name="connsiteY60" fmla="*/ 241454 h 2543547"/>
              <a:gd name="connsiteX61" fmla="*/ 901942 w 3252899"/>
              <a:gd name="connsiteY61" fmla="*/ 197757 h 2543547"/>
              <a:gd name="connsiteX62" fmla="*/ 907027 w 3252899"/>
              <a:gd name="connsiteY62" fmla="*/ 228374 h 2543547"/>
              <a:gd name="connsiteX63" fmla="*/ 878692 w 3252899"/>
              <a:gd name="connsiteY63" fmla="*/ 238676 h 2543547"/>
              <a:gd name="connsiteX64" fmla="*/ 858086 w 3252899"/>
              <a:gd name="connsiteY64" fmla="*/ 267009 h 2543547"/>
              <a:gd name="connsiteX65" fmla="*/ 870965 w 3252899"/>
              <a:gd name="connsiteY65" fmla="*/ 305645 h 2543547"/>
              <a:gd name="connsiteX66" fmla="*/ 948237 w 3252899"/>
              <a:gd name="connsiteY66" fmla="*/ 305645 h 2543547"/>
              <a:gd name="connsiteX67" fmla="*/ 971421 w 3252899"/>
              <a:gd name="connsiteY67" fmla="*/ 359737 h 2543547"/>
              <a:gd name="connsiteX68" fmla="*/ 1010057 w 3252899"/>
              <a:gd name="connsiteY68" fmla="*/ 390646 h 2543547"/>
              <a:gd name="connsiteX69" fmla="*/ 1038391 w 3252899"/>
              <a:gd name="connsiteY69" fmla="*/ 408677 h 2543547"/>
              <a:gd name="connsiteX70" fmla="*/ 1027025 w 3252899"/>
              <a:gd name="connsiteY70" fmla="*/ 458575 h 2543547"/>
              <a:gd name="connsiteX71" fmla="*/ 981694 w 3252899"/>
              <a:gd name="connsiteY71" fmla="*/ 471784 h 2543547"/>
              <a:gd name="connsiteX72" fmla="*/ 899374 w 3252899"/>
              <a:gd name="connsiteY72" fmla="*/ 398449 h 2543547"/>
              <a:gd name="connsiteX73" fmla="*/ 783260 w 3252899"/>
              <a:gd name="connsiteY73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082178 w 3252899"/>
              <a:gd name="connsiteY46" fmla="*/ 692011 h 2543547"/>
              <a:gd name="connsiteX47" fmla="*/ 1265058 w 3252899"/>
              <a:gd name="connsiteY47" fmla="*/ 694588 h 2543547"/>
              <a:gd name="connsiteX48" fmla="*/ 1326877 w 3252899"/>
              <a:gd name="connsiteY48" fmla="*/ 679133 h 2543547"/>
              <a:gd name="connsiteX49" fmla="*/ 1339023 w 3252899"/>
              <a:gd name="connsiteY49" fmla="*/ 649590 h 2543547"/>
              <a:gd name="connsiteX50" fmla="*/ 1362938 w 3252899"/>
              <a:gd name="connsiteY50" fmla="*/ 630193 h 2543547"/>
              <a:gd name="connsiteX51" fmla="*/ 1370666 w 3252899"/>
              <a:gd name="connsiteY51" fmla="*/ 596708 h 2543547"/>
              <a:gd name="connsiteX52" fmla="*/ 1411878 w 3252899"/>
              <a:gd name="connsiteY52" fmla="*/ 586405 h 2543547"/>
              <a:gd name="connsiteX53" fmla="*/ 1427333 w 3252899"/>
              <a:gd name="connsiteY53" fmla="*/ 555495 h 2543547"/>
              <a:gd name="connsiteX54" fmla="*/ 1414454 w 3252899"/>
              <a:gd name="connsiteY54" fmla="*/ 527162 h 2543547"/>
              <a:gd name="connsiteX55" fmla="*/ 1445363 w 3252899"/>
              <a:gd name="connsiteY55" fmla="*/ 483374 h 2543547"/>
              <a:gd name="connsiteX56" fmla="*/ 1453145 w 3252899"/>
              <a:gd name="connsiteY56" fmla="*/ 470054 h 2543547"/>
              <a:gd name="connsiteX57" fmla="*/ 1440211 w 3252899"/>
              <a:gd name="connsiteY57" fmla="*/ 437010 h 2543547"/>
              <a:gd name="connsiteX58" fmla="*/ 1294163 w 3252899"/>
              <a:gd name="connsiteY58" fmla="*/ 376718 h 2543547"/>
              <a:gd name="connsiteX59" fmla="*/ 1205816 w 3252899"/>
              <a:gd name="connsiteY59" fmla="*/ 377767 h 2543547"/>
              <a:gd name="connsiteX60" fmla="*/ 1024046 w 3252899"/>
              <a:gd name="connsiteY60" fmla="*/ 241454 h 2543547"/>
              <a:gd name="connsiteX61" fmla="*/ 901942 w 3252899"/>
              <a:gd name="connsiteY61" fmla="*/ 197757 h 2543547"/>
              <a:gd name="connsiteX62" fmla="*/ 907027 w 3252899"/>
              <a:gd name="connsiteY62" fmla="*/ 228374 h 2543547"/>
              <a:gd name="connsiteX63" fmla="*/ 878692 w 3252899"/>
              <a:gd name="connsiteY63" fmla="*/ 238676 h 2543547"/>
              <a:gd name="connsiteX64" fmla="*/ 858086 w 3252899"/>
              <a:gd name="connsiteY64" fmla="*/ 267009 h 2543547"/>
              <a:gd name="connsiteX65" fmla="*/ 870965 w 3252899"/>
              <a:gd name="connsiteY65" fmla="*/ 305645 h 2543547"/>
              <a:gd name="connsiteX66" fmla="*/ 948237 w 3252899"/>
              <a:gd name="connsiteY66" fmla="*/ 305645 h 2543547"/>
              <a:gd name="connsiteX67" fmla="*/ 971421 w 3252899"/>
              <a:gd name="connsiteY67" fmla="*/ 359737 h 2543547"/>
              <a:gd name="connsiteX68" fmla="*/ 1010057 w 3252899"/>
              <a:gd name="connsiteY68" fmla="*/ 390646 h 2543547"/>
              <a:gd name="connsiteX69" fmla="*/ 1038391 w 3252899"/>
              <a:gd name="connsiteY69" fmla="*/ 408677 h 2543547"/>
              <a:gd name="connsiteX70" fmla="*/ 1027025 w 3252899"/>
              <a:gd name="connsiteY70" fmla="*/ 458575 h 2543547"/>
              <a:gd name="connsiteX71" fmla="*/ 981694 w 3252899"/>
              <a:gd name="connsiteY71" fmla="*/ 471784 h 2543547"/>
              <a:gd name="connsiteX72" fmla="*/ 899374 w 3252899"/>
              <a:gd name="connsiteY72" fmla="*/ 398449 h 2543547"/>
              <a:gd name="connsiteX73" fmla="*/ 783260 w 3252899"/>
              <a:gd name="connsiteY73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038391 w 3252899"/>
              <a:gd name="connsiteY46" fmla="*/ 738375 h 2543547"/>
              <a:gd name="connsiteX47" fmla="*/ 1082178 w 3252899"/>
              <a:gd name="connsiteY47" fmla="*/ 692011 h 2543547"/>
              <a:gd name="connsiteX48" fmla="*/ 1265058 w 3252899"/>
              <a:gd name="connsiteY48" fmla="*/ 694588 h 2543547"/>
              <a:gd name="connsiteX49" fmla="*/ 1326877 w 3252899"/>
              <a:gd name="connsiteY49" fmla="*/ 679133 h 2543547"/>
              <a:gd name="connsiteX50" fmla="*/ 1339023 w 3252899"/>
              <a:gd name="connsiteY50" fmla="*/ 649590 h 2543547"/>
              <a:gd name="connsiteX51" fmla="*/ 1362938 w 3252899"/>
              <a:gd name="connsiteY51" fmla="*/ 630193 h 2543547"/>
              <a:gd name="connsiteX52" fmla="*/ 1370666 w 3252899"/>
              <a:gd name="connsiteY52" fmla="*/ 596708 h 2543547"/>
              <a:gd name="connsiteX53" fmla="*/ 1411878 w 3252899"/>
              <a:gd name="connsiteY53" fmla="*/ 586405 h 2543547"/>
              <a:gd name="connsiteX54" fmla="*/ 1427333 w 3252899"/>
              <a:gd name="connsiteY54" fmla="*/ 555495 h 2543547"/>
              <a:gd name="connsiteX55" fmla="*/ 1414454 w 3252899"/>
              <a:gd name="connsiteY55" fmla="*/ 527162 h 2543547"/>
              <a:gd name="connsiteX56" fmla="*/ 1445363 w 3252899"/>
              <a:gd name="connsiteY56" fmla="*/ 483374 h 2543547"/>
              <a:gd name="connsiteX57" fmla="*/ 1453145 w 3252899"/>
              <a:gd name="connsiteY57" fmla="*/ 470054 h 2543547"/>
              <a:gd name="connsiteX58" fmla="*/ 1440211 w 3252899"/>
              <a:gd name="connsiteY58" fmla="*/ 437010 h 2543547"/>
              <a:gd name="connsiteX59" fmla="*/ 1294163 w 3252899"/>
              <a:gd name="connsiteY59" fmla="*/ 376718 h 2543547"/>
              <a:gd name="connsiteX60" fmla="*/ 1205816 w 3252899"/>
              <a:gd name="connsiteY60" fmla="*/ 377767 h 2543547"/>
              <a:gd name="connsiteX61" fmla="*/ 1024046 w 3252899"/>
              <a:gd name="connsiteY61" fmla="*/ 241454 h 2543547"/>
              <a:gd name="connsiteX62" fmla="*/ 901942 w 3252899"/>
              <a:gd name="connsiteY62" fmla="*/ 197757 h 2543547"/>
              <a:gd name="connsiteX63" fmla="*/ 907027 w 3252899"/>
              <a:gd name="connsiteY63" fmla="*/ 228374 h 2543547"/>
              <a:gd name="connsiteX64" fmla="*/ 878692 w 3252899"/>
              <a:gd name="connsiteY64" fmla="*/ 238676 h 2543547"/>
              <a:gd name="connsiteX65" fmla="*/ 858086 w 3252899"/>
              <a:gd name="connsiteY65" fmla="*/ 267009 h 2543547"/>
              <a:gd name="connsiteX66" fmla="*/ 870965 w 3252899"/>
              <a:gd name="connsiteY66" fmla="*/ 305645 h 2543547"/>
              <a:gd name="connsiteX67" fmla="*/ 948237 w 3252899"/>
              <a:gd name="connsiteY67" fmla="*/ 305645 h 2543547"/>
              <a:gd name="connsiteX68" fmla="*/ 971421 w 3252899"/>
              <a:gd name="connsiteY68" fmla="*/ 359737 h 2543547"/>
              <a:gd name="connsiteX69" fmla="*/ 1010057 w 3252899"/>
              <a:gd name="connsiteY69" fmla="*/ 390646 h 2543547"/>
              <a:gd name="connsiteX70" fmla="*/ 1038391 w 3252899"/>
              <a:gd name="connsiteY70" fmla="*/ 408677 h 2543547"/>
              <a:gd name="connsiteX71" fmla="*/ 1027025 w 3252899"/>
              <a:gd name="connsiteY71" fmla="*/ 458575 h 2543547"/>
              <a:gd name="connsiteX72" fmla="*/ 981694 w 3252899"/>
              <a:gd name="connsiteY72" fmla="*/ 471784 h 2543547"/>
              <a:gd name="connsiteX73" fmla="*/ 899374 w 3252899"/>
              <a:gd name="connsiteY73" fmla="*/ 398449 h 2543547"/>
              <a:gd name="connsiteX74" fmla="*/ 783260 w 3252899"/>
              <a:gd name="connsiteY74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112946 w 3252899"/>
              <a:gd name="connsiteY45" fmla="*/ 768504 h 2543547"/>
              <a:gd name="connsiteX46" fmla="*/ 1038391 w 3252899"/>
              <a:gd name="connsiteY46" fmla="*/ 738375 h 2543547"/>
              <a:gd name="connsiteX47" fmla="*/ 1082178 w 3252899"/>
              <a:gd name="connsiteY47" fmla="*/ 692011 h 2543547"/>
              <a:gd name="connsiteX48" fmla="*/ 1265058 w 3252899"/>
              <a:gd name="connsiteY48" fmla="*/ 694588 h 2543547"/>
              <a:gd name="connsiteX49" fmla="*/ 1326877 w 3252899"/>
              <a:gd name="connsiteY49" fmla="*/ 679133 h 2543547"/>
              <a:gd name="connsiteX50" fmla="*/ 1339023 w 3252899"/>
              <a:gd name="connsiteY50" fmla="*/ 649590 h 2543547"/>
              <a:gd name="connsiteX51" fmla="*/ 1362938 w 3252899"/>
              <a:gd name="connsiteY51" fmla="*/ 630193 h 2543547"/>
              <a:gd name="connsiteX52" fmla="*/ 1370666 w 3252899"/>
              <a:gd name="connsiteY52" fmla="*/ 596708 h 2543547"/>
              <a:gd name="connsiteX53" fmla="*/ 1411878 w 3252899"/>
              <a:gd name="connsiteY53" fmla="*/ 586405 h 2543547"/>
              <a:gd name="connsiteX54" fmla="*/ 1427333 w 3252899"/>
              <a:gd name="connsiteY54" fmla="*/ 555495 h 2543547"/>
              <a:gd name="connsiteX55" fmla="*/ 1414454 w 3252899"/>
              <a:gd name="connsiteY55" fmla="*/ 527162 h 2543547"/>
              <a:gd name="connsiteX56" fmla="*/ 1445363 w 3252899"/>
              <a:gd name="connsiteY56" fmla="*/ 483374 h 2543547"/>
              <a:gd name="connsiteX57" fmla="*/ 1453145 w 3252899"/>
              <a:gd name="connsiteY57" fmla="*/ 470054 h 2543547"/>
              <a:gd name="connsiteX58" fmla="*/ 1440211 w 3252899"/>
              <a:gd name="connsiteY58" fmla="*/ 437010 h 2543547"/>
              <a:gd name="connsiteX59" fmla="*/ 1294163 w 3252899"/>
              <a:gd name="connsiteY59" fmla="*/ 376718 h 2543547"/>
              <a:gd name="connsiteX60" fmla="*/ 1205816 w 3252899"/>
              <a:gd name="connsiteY60" fmla="*/ 377767 h 2543547"/>
              <a:gd name="connsiteX61" fmla="*/ 1024046 w 3252899"/>
              <a:gd name="connsiteY61" fmla="*/ 241454 h 2543547"/>
              <a:gd name="connsiteX62" fmla="*/ 901942 w 3252899"/>
              <a:gd name="connsiteY62" fmla="*/ 197757 h 2543547"/>
              <a:gd name="connsiteX63" fmla="*/ 907027 w 3252899"/>
              <a:gd name="connsiteY63" fmla="*/ 228374 h 2543547"/>
              <a:gd name="connsiteX64" fmla="*/ 878692 w 3252899"/>
              <a:gd name="connsiteY64" fmla="*/ 238676 h 2543547"/>
              <a:gd name="connsiteX65" fmla="*/ 858086 w 3252899"/>
              <a:gd name="connsiteY65" fmla="*/ 267009 h 2543547"/>
              <a:gd name="connsiteX66" fmla="*/ 870965 w 3252899"/>
              <a:gd name="connsiteY66" fmla="*/ 305645 h 2543547"/>
              <a:gd name="connsiteX67" fmla="*/ 948237 w 3252899"/>
              <a:gd name="connsiteY67" fmla="*/ 305645 h 2543547"/>
              <a:gd name="connsiteX68" fmla="*/ 971421 w 3252899"/>
              <a:gd name="connsiteY68" fmla="*/ 359737 h 2543547"/>
              <a:gd name="connsiteX69" fmla="*/ 1010057 w 3252899"/>
              <a:gd name="connsiteY69" fmla="*/ 390646 h 2543547"/>
              <a:gd name="connsiteX70" fmla="*/ 1038391 w 3252899"/>
              <a:gd name="connsiteY70" fmla="*/ 408677 h 2543547"/>
              <a:gd name="connsiteX71" fmla="*/ 1027025 w 3252899"/>
              <a:gd name="connsiteY71" fmla="*/ 458575 h 2543547"/>
              <a:gd name="connsiteX72" fmla="*/ 981694 w 3252899"/>
              <a:gd name="connsiteY72" fmla="*/ 471784 h 2543547"/>
              <a:gd name="connsiteX73" fmla="*/ 899374 w 3252899"/>
              <a:gd name="connsiteY73" fmla="*/ 398449 h 2543547"/>
              <a:gd name="connsiteX74" fmla="*/ 783260 w 3252899"/>
              <a:gd name="connsiteY74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12946 w 3252899"/>
              <a:gd name="connsiteY46" fmla="*/ 768504 h 2543547"/>
              <a:gd name="connsiteX47" fmla="*/ 1038391 w 3252899"/>
              <a:gd name="connsiteY47" fmla="*/ 738375 h 2543547"/>
              <a:gd name="connsiteX48" fmla="*/ 1082178 w 3252899"/>
              <a:gd name="connsiteY48" fmla="*/ 692011 h 2543547"/>
              <a:gd name="connsiteX49" fmla="*/ 1265058 w 3252899"/>
              <a:gd name="connsiteY49" fmla="*/ 694588 h 2543547"/>
              <a:gd name="connsiteX50" fmla="*/ 1326877 w 3252899"/>
              <a:gd name="connsiteY50" fmla="*/ 679133 h 2543547"/>
              <a:gd name="connsiteX51" fmla="*/ 1339023 w 3252899"/>
              <a:gd name="connsiteY51" fmla="*/ 649590 h 2543547"/>
              <a:gd name="connsiteX52" fmla="*/ 1362938 w 3252899"/>
              <a:gd name="connsiteY52" fmla="*/ 630193 h 2543547"/>
              <a:gd name="connsiteX53" fmla="*/ 1370666 w 3252899"/>
              <a:gd name="connsiteY53" fmla="*/ 596708 h 2543547"/>
              <a:gd name="connsiteX54" fmla="*/ 1411878 w 3252899"/>
              <a:gd name="connsiteY54" fmla="*/ 586405 h 2543547"/>
              <a:gd name="connsiteX55" fmla="*/ 1427333 w 3252899"/>
              <a:gd name="connsiteY55" fmla="*/ 555495 h 2543547"/>
              <a:gd name="connsiteX56" fmla="*/ 1414454 w 3252899"/>
              <a:gd name="connsiteY56" fmla="*/ 527162 h 2543547"/>
              <a:gd name="connsiteX57" fmla="*/ 1445363 w 3252899"/>
              <a:gd name="connsiteY57" fmla="*/ 483374 h 2543547"/>
              <a:gd name="connsiteX58" fmla="*/ 1453145 w 3252899"/>
              <a:gd name="connsiteY58" fmla="*/ 470054 h 2543547"/>
              <a:gd name="connsiteX59" fmla="*/ 1440211 w 3252899"/>
              <a:gd name="connsiteY59" fmla="*/ 437010 h 2543547"/>
              <a:gd name="connsiteX60" fmla="*/ 1294163 w 3252899"/>
              <a:gd name="connsiteY60" fmla="*/ 376718 h 2543547"/>
              <a:gd name="connsiteX61" fmla="*/ 1205816 w 3252899"/>
              <a:gd name="connsiteY61" fmla="*/ 377767 h 2543547"/>
              <a:gd name="connsiteX62" fmla="*/ 1024046 w 3252899"/>
              <a:gd name="connsiteY62" fmla="*/ 241454 h 2543547"/>
              <a:gd name="connsiteX63" fmla="*/ 901942 w 3252899"/>
              <a:gd name="connsiteY63" fmla="*/ 197757 h 2543547"/>
              <a:gd name="connsiteX64" fmla="*/ 907027 w 3252899"/>
              <a:gd name="connsiteY64" fmla="*/ 228374 h 2543547"/>
              <a:gd name="connsiteX65" fmla="*/ 878692 w 3252899"/>
              <a:gd name="connsiteY65" fmla="*/ 238676 h 2543547"/>
              <a:gd name="connsiteX66" fmla="*/ 858086 w 3252899"/>
              <a:gd name="connsiteY66" fmla="*/ 267009 h 2543547"/>
              <a:gd name="connsiteX67" fmla="*/ 870965 w 3252899"/>
              <a:gd name="connsiteY67" fmla="*/ 305645 h 2543547"/>
              <a:gd name="connsiteX68" fmla="*/ 948237 w 3252899"/>
              <a:gd name="connsiteY68" fmla="*/ 305645 h 2543547"/>
              <a:gd name="connsiteX69" fmla="*/ 971421 w 3252899"/>
              <a:gd name="connsiteY69" fmla="*/ 359737 h 2543547"/>
              <a:gd name="connsiteX70" fmla="*/ 1010057 w 3252899"/>
              <a:gd name="connsiteY70" fmla="*/ 390646 h 2543547"/>
              <a:gd name="connsiteX71" fmla="*/ 1038391 w 3252899"/>
              <a:gd name="connsiteY71" fmla="*/ 408677 h 2543547"/>
              <a:gd name="connsiteX72" fmla="*/ 1027025 w 3252899"/>
              <a:gd name="connsiteY72" fmla="*/ 458575 h 2543547"/>
              <a:gd name="connsiteX73" fmla="*/ 981694 w 3252899"/>
              <a:gd name="connsiteY73" fmla="*/ 471784 h 2543547"/>
              <a:gd name="connsiteX74" fmla="*/ 899374 w 3252899"/>
              <a:gd name="connsiteY74" fmla="*/ 398449 h 2543547"/>
              <a:gd name="connsiteX75" fmla="*/ 783260 w 3252899"/>
              <a:gd name="connsiteY75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9891 h 2543547"/>
              <a:gd name="connsiteX47" fmla="*/ 1112946 w 3252899"/>
              <a:gd name="connsiteY47" fmla="*/ 768504 h 2543547"/>
              <a:gd name="connsiteX48" fmla="*/ 1038391 w 3252899"/>
              <a:gd name="connsiteY48" fmla="*/ 738375 h 2543547"/>
              <a:gd name="connsiteX49" fmla="*/ 1082178 w 3252899"/>
              <a:gd name="connsiteY49" fmla="*/ 692011 h 2543547"/>
              <a:gd name="connsiteX50" fmla="*/ 1265058 w 3252899"/>
              <a:gd name="connsiteY50" fmla="*/ 694588 h 2543547"/>
              <a:gd name="connsiteX51" fmla="*/ 1326877 w 3252899"/>
              <a:gd name="connsiteY51" fmla="*/ 679133 h 2543547"/>
              <a:gd name="connsiteX52" fmla="*/ 1339023 w 3252899"/>
              <a:gd name="connsiteY52" fmla="*/ 649590 h 2543547"/>
              <a:gd name="connsiteX53" fmla="*/ 1362938 w 3252899"/>
              <a:gd name="connsiteY53" fmla="*/ 630193 h 2543547"/>
              <a:gd name="connsiteX54" fmla="*/ 1370666 w 3252899"/>
              <a:gd name="connsiteY54" fmla="*/ 596708 h 2543547"/>
              <a:gd name="connsiteX55" fmla="*/ 1411878 w 3252899"/>
              <a:gd name="connsiteY55" fmla="*/ 586405 h 2543547"/>
              <a:gd name="connsiteX56" fmla="*/ 1427333 w 3252899"/>
              <a:gd name="connsiteY56" fmla="*/ 555495 h 2543547"/>
              <a:gd name="connsiteX57" fmla="*/ 1414454 w 3252899"/>
              <a:gd name="connsiteY57" fmla="*/ 527162 h 2543547"/>
              <a:gd name="connsiteX58" fmla="*/ 1445363 w 3252899"/>
              <a:gd name="connsiteY58" fmla="*/ 483374 h 2543547"/>
              <a:gd name="connsiteX59" fmla="*/ 1453145 w 3252899"/>
              <a:gd name="connsiteY59" fmla="*/ 470054 h 2543547"/>
              <a:gd name="connsiteX60" fmla="*/ 1440211 w 3252899"/>
              <a:gd name="connsiteY60" fmla="*/ 437010 h 2543547"/>
              <a:gd name="connsiteX61" fmla="*/ 1294163 w 3252899"/>
              <a:gd name="connsiteY61" fmla="*/ 376718 h 2543547"/>
              <a:gd name="connsiteX62" fmla="*/ 1205816 w 3252899"/>
              <a:gd name="connsiteY62" fmla="*/ 377767 h 2543547"/>
              <a:gd name="connsiteX63" fmla="*/ 1024046 w 3252899"/>
              <a:gd name="connsiteY63" fmla="*/ 241454 h 2543547"/>
              <a:gd name="connsiteX64" fmla="*/ 901942 w 3252899"/>
              <a:gd name="connsiteY64" fmla="*/ 197757 h 2543547"/>
              <a:gd name="connsiteX65" fmla="*/ 907027 w 3252899"/>
              <a:gd name="connsiteY65" fmla="*/ 228374 h 2543547"/>
              <a:gd name="connsiteX66" fmla="*/ 878692 w 3252899"/>
              <a:gd name="connsiteY66" fmla="*/ 238676 h 2543547"/>
              <a:gd name="connsiteX67" fmla="*/ 858086 w 3252899"/>
              <a:gd name="connsiteY67" fmla="*/ 267009 h 2543547"/>
              <a:gd name="connsiteX68" fmla="*/ 870965 w 3252899"/>
              <a:gd name="connsiteY68" fmla="*/ 305645 h 2543547"/>
              <a:gd name="connsiteX69" fmla="*/ 948237 w 3252899"/>
              <a:gd name="connsiteY69" fmla="*/ 305645 h 2543547"/>
              <a:gd name="connsiteX70" fmla="*/ 971421 w 3252899"/>
              <a:gd name="connsiteY70" fmla="*/ 359737 h 2543547"/>
              <a:gd name="connsiteX71" fmla="*/ 1010057 w 3252899"/>
              <a:gd name="connsiteY71" fmla="*/ 390646 h 2543547"/>
              <a:gd name="connsiteX72" fmla="*/ 1038391 w 3252899"/>
              <a:gd name="connsiteY72" fmla="*/ 408677 h 2543547"/>
              <a:gd name="connsiteX73" fmla="*/ 1027025 w 3252899"/>
              <a:gd name="connsiteY73" fmla="*/ 458575 h 2543547"/>
              <a:gd name="connsiteX74" fmla="*/ 981694 w 3252899"/>
              <a:gd name="connsiteY74" fmla="*/ 471784 h 2543547"/>
              <a:gd name="connsiteX75" fmla="*/ 899374 w 3252899"/>
              <a:gd name="connsiteY75" fmla="*/ 398449 h 2543547"/>
              <a:gd name="connsiteX76" fmla="*/ 783260 w 3252899"/>
              <a:gd name="connsiteY76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12946 w 3252899"/>
              <a:gd name="connsiteY47" fmla="*/ 768504 h 2543547"/>
              <a:gd name="connsiteX48" fmla="*/ 1038391 w 3252899"/>
              <a:gd name="connsiteY48" fmla="*/ 738375 h 2543547"/>
              <a:gd name="connsiteX49" fmla="*/ 1082178 w 3252899"/>
              <a:gd name="connsiteY49" fmla="*/ 692011 h 2543547"/>
              <a:gd name="connsiteX50" fmla="*/ 1265058 w 3252899"/>
              <a:gd name="connsiteY50" fmla="*/ 694588 h 2543547"/>
              <a:gd name="connsiteX51" fmla="*/ 1326877 w 3252899"/>
              <a:gd name="connsiteY51" fmla="*/ 679133 h 2543547"/>
              <a:gd name="connsiteX52" fmla="*/ 1339023 w 3252899"/>
              <a:gd name="connsiteY52" fmla="*/ 649590 h 2543547"/>
              <a:gd name="connsiteX53" fmla="*/ 1362938 w 3252899"/>
              <a:gd name="connsiteY53" fmla="*/ 630193 h 2543547"/>
              <a:gd name="connsiteX54" fmla="*/ 1370666 w 3252899"/>
              <a:gd name="connsiteY54" fmla="*/ 596708 h 2543547"/>
              <a:gd name="connsiteX55" fmla="*/ 1411878 w 3252899"/>
              <a:gd name="connsiteY55" fmla="*/ 586405 h 2543547"/>
              <a:gd name="connsiteX56" fmla="*/ 1427333 w 3252899"/>
              <a:gd name="connsiteY56" fmla="*/ 555495 h 2543547"/>
              <a:gd name="connsiteX57" fmla="*/ 1414454 w 3252899"/>
              <a:gd name="connsiteY57" fmla="*/ 527162 h 2543547"/>
              <a:gd name="connsiteX58" fmla="*/ 1445363 w 3252899"/>
              <a:gd name="connsiteY58" fmla="*/ 483374 h 2543547"/>
              <a:gd name="connsiteX59" fmla="*/ 1453145 w 3252899"/>
              <a:gd name="connsiteY59" fmla="*/ 470054 h 2543547"/>
              <a:gd name="connsiteX60" fmla="*/ 1440211 w 3252899"/>
              <a:gd name="connsiteY60" fmla="*/ 437010 h 2543547"/>
              <a:gd name="connsiteX61" fmla="*/ 1294163 w 3252899"/>
              <a:gd name="connsiteY61" fmla="*/ 376718 h 2543547"/>
              <a:gd name="connsiteX62" fmla="*/ 1205816 w 3252899"/>
              <a:gd name="connsiteY62" fmla="*/ 377767 h 2543547"/>
              <a:gd name="connsiteX63" fmla="*/ 1024046 w 3252899"/>
              <a:gd name="connsiteY63" fmla="*/ 241454 h 2543547"/>
              <a:gd name="connsiteX64" fmla="*/ 901942 w 3252899"/>
              <a:gd name="connsiteY64" fmla="*/ 197757 h 2543547"/>
              <a:gd name="connsiteX65" fmla="*/ 907027 w 3252899"/>
              <a:gd name="connsiteY65" fmla="*/ 228374 h 2543547"/>
              <a:gd name="connsiteX66" fmla="*/ 878692 w 3252899"/>
              <a:gd name="connsiteY66" fmla="*/ 238676 h 2543547"/>
              <a:gd name="connsiteX67" fmla="*/ 858086 w 3252899"/>
              <a:gd name="connsiteY67" fmla="*/ 267009 h 2543547"/>
              <a:gd name="connsiteX68" fmla="*/ 870965 w 3252899"/>
              <a:gd name="connsiteY68" fmla="*/ 305645 h 2543547"/>
              <a:gd name="connsiteX69" fmla="*/ 948237 w 3252899"/>
              <a:gd name="connsiteY69" fmla="*/ 305645 h 2543547"/>
              <a:gd name="connsiteX70" fmla="*/ 971421 w 3252899"/>
              <a:gd name="connsiteY70" fmla="*/ 359737 h 2543547"/>
              <a:gd name="connsiteX71" fmla="*/ 1010057 w 3252899"/>
              <a:gd name="connsiteY71" fmla="*/ 390646 h 2543547"/>
              <a:gd name="connsiteX72" fmla="*/ 1038391 w 3252899"/>
              <a:gd name="connsiteY72" fmla="*/ 408677 h 2543547"/>
              <a:gd name="connsiteX73" fmla="*/ 1027025 w 3252899"/>
              <a:gd name="connsiteY73" fmla="*/ 458575 h 2543547"/>
              <a:gd name="connsiteX74" fmla="*/ 981694 w 3252899"/>
              <a:gd name="connsiteY74" fmla="*/ 471784 h 2543547"/>
              <a:gd name="connsiteX75" fmla="*/ 899374 w 3252899"/>
              <a:gd name="connsiteY75" fmla="*/ 398449 h 2543547"/>
              <a:gd name="connsiteX76" fmla="*/ 783260 w 3252899"/>
              <a:gd name="connsiteY76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38391 w 3252899"/>
              <a:gd name="connsiteY48" fmla="*/ 738375 h 2543547"/>
              <a:gd name="connsiteX49" fmla="*/ 1082178 w 3252899"/>
              <a:gd name="connsiteY49" fmla="*/ 692011 h 2543547"/>
              <a:gd name="connsiteX50" fmla="*/ 1265058 w 3252899"/>
              <a:gd name="connsiteY50" fmla="*/ 694588 h 2543547"/>
              <a:gd name="connsiteX51" fmla="*/ 1326877 w 3252899"/>
              <a:gd name="connsiteY51" fmla="*/ 679133 h 2543547"/>
              <a:gd name="connsiteX52" fmla="*/ 1339023 w 3252899"/>
              <a:gd name="connsiteY52" fmla="*/ 649590 h 2543547"/>
              <a:gd name="connsiteX53" fmla="*/ 1362938 w 3252899"/>
              <a:gd name="connsiteY53" fmla="*/ 630193 h 2543547"/>
              <a:gd name="connsiteX54" fmla="*/ 1370666 w 3252899"/>
              <a:gd name="connsiteY54" fmla="*/ 596708 h 2543547"/>
              <a:gd name="connsiteX55" fmla="*/ 1411878 w 3252899"/>
              <a:gd name="connsiteY55" fmla="*/ 586405 h 2543547"/>
              <a:gd name="connsiteX56" fmla="*/ 1427333 w 3252899"/>
              <a:gd name="connsiteY56" fmla="*/ 555495 h 2543547"/>
              <a:gd name="connsiteX57" fmla="*/ 1414454 w 3252899"/>
              <a:gd name="connsiteY57" fmla="*/ 527162 h 2543547"/>
              <a:gd name="connsiteX58" fmla="*/ 1445363 w 3252899"/>
              <a:gd name="connsiteY58" fmla="*/ 483374 h 2543547"/>
              <a:gd name="connsiteX59" fmla="*/ 1453145 w 3252899"/>
              <a:gd name="connsiteY59" fmla="*/ 470054 h 2543547"/>
              <a:gd name="connsiteX60" fmla="*/ 1440211 w 3252899"/>
              <a:gd name="connsiteY60" fmla="*/ 437010 h 2543547"/>
              <a:gd name="connsiteX61" fmla="*/ 1294163 w 3252899"/>
              <a:gd name="connsiteY61" fmla="*/ 376718 h 2543547"/>
              <a:gd name="connsiteX62" fmla="*/ 1205816 w 3252899"/>
              <a:gd name="connsiteY62" fmla="*/ 377767 h 2543547"/>
              <a:gd name="connsiteX63" fmla="*/ 1024046 w 3252899"/>
              <a:gd name="connsiteY63" fmla="*/ 241454 h 2543547"/>
              <a:gd name="connsiteX64" fmla="*/ 901942 w 3252899"/>
              <a:gd name="connsiteY64" fmla="*/ 197757 h 2543547"/>
              <a:gd name="connsiteX65" fmla="*/ 907027 w 3252899"/>
              <a:gd name="connsiteY65" fmla="*/ 228374 h 2543547"/>
              <a:gd name="connsiteX66" fmla="*/ 878692 w 3252899"/>
              <a:gd name="connsiteY66" fmla="*/ 238676 h 2543547"/>
              <a:gd name="connsiteX67" fmla="*/ 858086 w 3252899"/>
              <a:gd name="connsiteY67" fmla="*/ 267009 h 2543547"/>
              <a:gd name="connsiteX68" fmla="*/ 870965 w 3252899"/>
              <a:gd name="connsiteY68" fmla="*/ 305645 h 2543547"/>
              <a:gd name="connsiteX69" fmla="*/ 948237 w 3252899"/>
              <a:gd name="connsiteY69" fmla="*/ 305645 h 2543547"/>
              <a:gd name="connsiteX70" fmla="*/ 971421 w 3252899"/>
              <a:gd name="connsiteY70" fmla="*/ 359737 h 2543547"/>
              <a:gd name="connsiteX71" fmla="*/ 1010057 w 3252899"/>
              <a:gd name="connsiteY71" fmla="*/ 390646 h 2543547"/>
              <a:gd name="connsiteX72" fmla="*/ 1038391 w 3252899"/>
              <a:gd name="connsiteY72" fmla="*/ 408677 h 2543547"/>
              <a:gd name="connsiteX73" fmla="*/ 1027025 w 3252899"/>
              <a:gd name="connsiteY73" fmla="*/ 458575 h 2543547"/>
              <a:gd name="connsiteX74" fmla="*/ 981694 w 3252899"/>
              <a:gd name="connsiteY74" fmla="*/ 471784 h 2543547"/>
              <a:gd name="connsiteX75" fmla="*/ 899374 w 3252899"/>
              <a:gd name="connsiteY75" fmla="*/ 398449 h 2543547"/>
              <a:gd name="connsiteX76" fmla="*/ 783260 w 3252899"/>
              <a:gd name="connsiteY76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082178 w 3252899"/>
              <a:gd name="connsiteY49" fmla="*/ 692011 h 2543547"/>
              <a:gd name="connsiteX50" fmla="*/ 1265058 w 3252899"/>
              <a:gd name="connsiteY50" fmla="*/ 694588 h 2543547"/>
              <a:gd name="connsiteX51" fmla="*/ 1326877 w 3252899"/>
              <a:gd name="connsiteY51" fmla="*/ 679133 h 2543547"/>
              <a:gd name="connsiteX52" fmla="*/ 1339023 w 3252899"/>
              <a:gd name="connsiteY52" fmla="*/ 649590 h 2543547"/>
              <a:gd name="connsiteX53" fmla="*/ 1362938 w 3252899"/>
              <a:gd name="connsiteY53" fmla="*/ 630193 h 2543547"/>
              <a:gd name="connsiteX54" fmla="*/ 1370666 w 3252899"/>
              <a:gd name="connsiteY54" fmla="*/ 596708 h 2543547"/>
              <a:gd name="connsiteX55" fmla="*/ 1411878 w 3252899"/>
              <a:gd name="connsiteY55" fmla="*/ 586405 h 2543547"/>
              <a:gd name="connsiteX56" fmla="*/ 1427333 w 3252899"/>
              <a:gd name="connsiteY56" fmla="*/ 555495 h 2543547"/>
              <a:gd name="connsiteX57" fmla="*/ 1414454 w 3252899"/>
              <a:gd name="connsiteY57" fmla="*/ 527162 h 2543547"/>
              <a:gd name="connsiteX58" fmla="*/ 1445363 w 3252899"/>
              <a:gd name="connsiteY58" fmla="*/ 483374 h 2543547"/>
              <a:gd name="connsiteX59" fmla="*/ 1453145 w 3252899"/>
              <a:gd name="connsiteY59" fmla="*/ 470054 h 2543547"/>
              <a:gd name="connsiteX60" fmla="*/ 1440211 w 3252899"/>
              <a:gd name="connsiteY60" fmla="*/ 437010 h 2543547"/>
              <a:gd name="connsiteX61" fmla="*/ 1294163 w 3252899"/>
              <a:gd name="connsiteY61" fmla="*/ 376718 h 2543547"/>
              <a:gd name="connsiteX62" fmla="*/ 1205816 w 3252899"/>
              <a:gd name="connsiteY62" fmla="*/ 377767 h 2543547"/>
              <a:gd name="connsiteX63" fmla="*/ 1024046 w 3252899"/>
              <a:gd name="connsiteY63" fmla="*/ 241454 h 2543547"/>
              <a:gd name="connsiteX64" fmla="*/ 901942 w 3252899"/>
              <a:gd name="connsiteY64" fmla="*/ 197757 h 2543547"/>
              <a:gd name="connsiteX65" fmla="*/ 907027 w 3252899"/>
              <a:gd name="connsiteY65" fmla="*/ 228374 h 2543547"/>
              <a:gd name="connsiteX66" fmla="*/ 878692 w 3252899"/>
              <a:gd name="connsiteY66" fmla="*/ 238676 h 2543547"/>
              <a:gd name="connsiteX67" fmla="*/ 858086 w 3252899"/>
              <a:gd name="connsiteY67" fmla="*/ 267009 h 2543547"/>
              <a:gd name="connsiteX68" fmla="*/ 870965 w 3252899"/>
              <a:gd name="connsiteY68" fmla="*/ 305645 h 2543547"/>
              <a:gd name="connsiteX69" fmla="*/ 948237 w 3252899"/>
              <a:gd name="connsiteY69" fmla="*/ 305645 h 2543547"/>
              <a:gd name="connsiteX70" fmla="*/ 971421 w 3252899"/>
              <a:gd name="connsiteY70" fmla="*/ 359737 h 2543547"/>
              <a:gd name="connsiteX71" fmla="*/ 1010057 w 3252899"/>
              <a:gd name="connsiteY71" fmla="*/ 390646 h 2543547"/>
              <a:gd name="connsiteX72" fmla="*/ 1038391 w 3252899"/>
              <a:gd name="connsiteY72" fmla="*/ 408677 h 2543547"/>
              <a:gd name="connsiteX73" fmla="*/ 1027025 w 3252899"/>
              <a:gd name="connsiteY73" fmla="*/ 458575 h 2543547"/>
              <a:gd name="connsiteX74" fmla="*/ 981694 w 3252899"/>
              <a:gd name="connsiteY74" fmla="*/ 471784 h 2543547"/>
              <a:gd name="connsiteX75" fmla="*/ 899374 w 3252899"/>
              <a:gd name="connsiteY75" fmla="*/ 398449 h 2543547"/>
              <a:gd name="connsiteX76" fmla="*/ 783260 w 3252899"/>
              <a:gd name="connsiteY76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265058 w 3252899"/>
              <a:gd name="connsiteY50" fmla="*/ 694588 h 2543547"/>
              <a:gd name="connsiteX51" fmla="*/ 1326877 w 3252899"/>
              <a:gd name="connsiteY51" fmla="*/ 679133 h 2543547"/>
              <a:gd name="connsiteX52" fmla="*/ 1339023 w 3252899"/>
              <a:gd name="connsiteY52" fmla="*/ 649590 h 2543547"/>
              <a:gd name="connsiteX53" fmla="*/ 1362938 w 3252899"/>
              <a:gd name="connsiteY53" fmla="*/ 630193 h 2543547"/>
              <a:gd name="connsiteX54" fmla="*/ 1370666 w 3252899"/>
              <a:gd name="connsiteY54" fmla="*/ 596708 h 2543547"/>
              <a:gd name="connsiteX55" fmla="*/ 1411878 w 3252899"/>
              <a:gd name="connsiteY55" fmla="*/ 586405 h 2543547"/>
              <a:gd name="connsiteX56" fmla="*/ 1427333 w 3252899"/>
              <a:gd name="connsiteY56" fmla="*/ 555495 h 2543547"/>
              <a:gd name="connsiteX57" fmla="*/ 1414454 w 3252899"/>
              <a:gd name="connsiteY57" fmla="*/ 527162 h 2543547"/>
              <a:gd name="connsiteX58" fmla="*/ 1445363 w 3252899"/>
              <a:gd name="connsiteY58" fmla="*/ 483374 h 2543547"/>
              <a:gd name="connsiteX59" fmla="*/ 1453145 w 3252899"/>
              <a:gd name="connsiteY59" fmla="*/ 470054 h 2543547"/>
              <a:gd name="connsiteX60" fmla="*/ 1440211 w 3252899"/>
              <a:gd name="connsiteY60" fmla="*/ 437010 h 2543547"/>
              <a:gd name="connsiteX61" fmla="*/ 1294163 w 3252899"/>
              <a:gd name="connsiteY61" fmla="*/ 376718 h 2543547"/>
              <a:gd name="connsiteX62" fmla="*/ 1205816 w 3252899"/>
              <a:gd name="connsiteY62" fmla="*/ 377767 h 2543547"/>
              <a:gd name="connsiteX63" fmla="*/ 1024046 w 3252899"/>
              <a:gd name="connsiteY63" fmla="*/ 241454 h 2543547"/>
              <a:gd name="connsiteX64" fmla="*/ 901942 w 3252899"/>
              <a:gd name="connsiteY64" fmla="*/ 197757 h 2543547"/>
              <a:gd name="connsiteX65" fmla="*/ 907027 w 3252899"/>
              <a:gd name="connsiteY65" fmla="*/ 228374 h 2543547"/>
              <a:gd name="connsiteX66" fmla="*/ 878692 w 3252899"/>
              <a:gd name="connsiteY66" fmla="*/ 238676 h 2543547"/>
              <a:gd name="connsiteX67" fmla="*/ 858086 w 3252899"/>
              <a:gd name="connsiteY67" fmla="*/ 267009 h 2543547"/>
              <a:gd name="connsiteX68" fmla="*/ 870965 w 3252899"/>
              <a:gd name="connsiteY68" fmla="*/ 305645 h 2543547"/>
              <a:gd name="connsiteX69" fmla="*/ 948237 w 3252899"/>
              <a:gd name="connsiteY69" fmla="*/ 305645 h 2543547"/>
              <a:gd name="connsiteX70" fmla="*/ 971421 w 3252899"/>
              <a:gd name="connsiteY70" fmla="*/ 359737 h 2543547"/>
              <a:gd name="connsiteX71" fmla="*/ 1010057 w 3252899"/>
              <a:gd name="connsiteY71" fmla="*/ 390646 h 2543547"/>
              <a:gd name="connsiteX72" fmla="*/ 1038391 w 3252899"/>
              <a:gd name="connsiteY72" fmla="*/ 408677 h 2543547"/>
              <a:gd name="connsiteX73" fmla="*/ 1027025 w 3252899"/>
              <a:gd name="connsiteY73" fmla="*/ 458575 h 2543547"/>
              <a:gd name="connsiteX74" fmla="*/ 981694 w 3252899"/>
              <a:gd name="connsiteY74" fmla="*/ 471784 h 2543547"/>
              <a:gd name="connsiteX75" fmla="*/ 899374 w 3252899"/>
              <a:gd name="connsiteY75" fmla="*/ 398449 h 2543547"/>
              <a:gd name="connsiteX76" fmla="*/ 783260 w 3252899"/>
              <a:gd name="connsiteY76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98089 w 3252899"/>
              <a:gd name="connsiteY50" fmla="*/ 717769 h 2543547"/>
              <a:gd name="connsiteX51" fmla="*/ 1265058 w 3252899"/>
              <a:gd name="connsiteY51" fmla="*/ 694588 h 2543547"/>
              <a:gd name="connsiteX52" fmla="*/ 1326877 w 3252899"/>
              <a:gd name="connsiteY52" fmla="*/ 679133 h 2543547"/>
              <a:gd name="connsiteX53" fmla="*/ 1339023 w 3252899"/>
              <a:gd name="connsiteY53" fmla="*/ 649590 h 2543547"/>
              <a:gd name="connsiteX54" fmla="*/ 1362938 w 3252899"/>
              <a:gd name="connsiteY54" fmla="*/ 630193 h 2543547"/>
              <a:gd name="connsiteX55" fmla="*/ 1370666 w 3252899"/>
              <a:gd name="connsiteY55" fmla="*/ 596708 h 2543547"/>
              <a:gd name="connsiteX56" fmla="*/ 1411878 w 3252899"/>
              <a:gd name="connsiteY56" fmla="*/ 586405 h 2543547"/>
              <a:gd name="connsiteX57" fmla="*/ 1427333 w 3252899"/>
              <a:gd name="connsiteY57" fmla="*/ 555495 h 2543547"/>
              <a:gd name="connsiteX58" fmla="*/ 1414454 w 3252899"/>
              <a:gd name="connsiteY58" fmla="*/ 527162 h 2543547"/>
              <a:gd name="connsiteX59" fmla="*/ 1445363 w 3252899"/>
              <a:gd name="connsiteY59" fmla="*/ 483374 h 2543547"/>
              <a:gd name="connsiteX60" fmla="*/ 1453145 w 3252899"/>
              <a:gd name="connsiteY60" fmla="*/ 470054 h 2543547"/>
              <a:gd name="connsiteX61" fmla="*/ 1440211 w 3252899"/>
              <a:gd name="connsiteY61" fmla="*/ 437010 h 2543547"/>
              <a:gd name="connsiteX62" fmla="*/ 1294163 w 3252899"/>
              <a:gd name="connsiteY62" fmla="*/ 376718 h 2543547"/>
              <a:gd name="connsiteX63" fmla="*/ 1205816 w 3252899"/>
              <a:gd name="connsiteY63" fmla="*/ 377767 h 2543547"/>
              <a:gd name="connsiteX64" fmla="*/ 1024046 w 3252899"/>
              <a:gd name="connsiteY64" fmla="*/ 241454 h 2543547"/>
              <a:gd name="connsiteX65" fmla="*/ 901942 w 3252899"/>
              <a:gd name="connsiteY65" fmla="*/ 197757 h 2543547"/>
              <a:gd name="connsiteX66" fmla="*/ 907027 w 3252899"/>
              <a:gd name="connsiteY66" fmla="*/ 228374 h 2543547"/>
              <a:gd name="connsiteX67" fmla="*/ 878692 w 3252899"/>
              <a:gd name="connsiteY67" fmla="*/ 238676 h 2543547"/>
              <a:gd name="connsiteX68" fmla="*/ 858086 w 3252899"/>
              <a:gd name="connsiteY68" fmla="*/ 267009 h 2543547"/>
              <a:gd name="connsiteX69" fmla="*/ 870965 w 3252899"/>
              <a:gd name="connsiteY69" fmla="*/ 305645 h 2543547"/>
              <a:gd name="connsiteX70" fmla="*/ 948237 w 3252899"/>
              <a:gd name="connsiteY70" fmla="*/ 305645 h 2543547"/>
              <a:gd name="connsiteX71" fmla="*/ 971421 w 3252899"/>
              <a:gd name="connsiteY71" fmla="*/ 359737 h 2543547"/>
              <a:gd name="connsiteX72" fmla="*/ 1010057 w 3252899"/>
              <a:gd name="connsiteY72" fmla="*/ 390646 h 2543547"/>
              <a:gd name="connsiteX73" fmla="*/ 1038391 w 3252899"/>
              <a:gd name="connsiteY73" fmla="*/ 408677 h 2543547"/>
              <a:gd name="connsiteX74" fmla="*/ 1027025 w 3252899"/>
              <a:gd name="connsiteY74" fmla="*/ 458575 h 2543547"/>
              <a:gd name="connsiteX75" fmla="*/ 981694 w 3252899"/>
              <a:gd name="connsiteY75" fmla="*/ 471784 h 2543547"/>
              <a:gd name="connsiteX76" fmla="*/ 899374 w 3252899"/>
              <a:gd name="connsiteY76" fmla="*/ 398449 h 2543547"/>
              <a:gd name="connsiteX77" fmla="*/ 783260 w 3252899"/>
              <a:gd name="connsiteY77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98089 w 3252899"/>
              <a:gd name="connsiteY50" fmla="*/ 717769 h 2543547"/>
              <a:gd name="connsiteX51" fmla="*/ 1198089 w 3252899"/>
              <a:gd name="connsiteY51" fmla="*/ 717769 h 2543547"/>
              <a:gd name="connsiteX52" fmla="*/ 1265058 w 3252899"/>
              <a:gd name="connsiteY52" fmla="*/ 694588 h 2543547"/>
              <a:gd name="connsiteX53" fmla="*/ 1326877 w 3252899"/>
              <a:gd name="connsiteY53" fmla="*/ 679133 h 2543547"/>
              <a:gd name="connsiteX54" fmla="*/ 1339023 w 3252899"/>
              <a:gd name="connsiteY54" fmla="*/ 649590 h 2543547"/>
              <a:gd name="connsiteX55" fmla="*/ 1362938 w 3252899"/>
              <a:gd name="connsiteY55" fmla="*/ 630193 h 2543547"/>
              <a:gd name="connsiteX56" fmla="*/ 1370666 w 3252899"/>
              <a:gd name="connsiteY56" fmla="*/ 596708 h 2543547"/>
              <a:gd name="connsiteX57" fmla="*/ 1411878 w 3252899"/>
              <a:gd name="connsiteY57" fmla="*/ 586405 h 2543547"/>
              <a:gd name="connsiteX58" fmla="*/ 1427333 w 3252899"/>
              <a:gd name="connsiteY58" fmla="*/ 555495 h 2543547"/>
              <a:gd name="connsiteX59" fmla="*/ 1414454 w 3252899"/>
              <a:gd name="connsiteY59" fmla="*/ 527162 h 2543547"/>
              <a:gd name="connsiteX60" fmla="*/ 1445363 w 3252899"/>
              <a:gd name="connsiteY60" fmla="*/ 483374 h 2543547"/>
              <a:gd name="connsiteX61" fmla="*/ 1453145 w 3252899"/>
              <a:gd name="connsiteY61" fmla="*/ 470054 h 2543547"/>
              <a:gd name="connsiteX62" fmla="*/ 1440211 w 3252899"/>
              <a:gd name="connsiteY62" fmla="*/ 437010 h 2543547"/>
              <a:gd name="connsiteX63" fmla="*/ 1294163 w 3252899"/>
              <a:gd name="connsiteY63" fmla="*/ 376718 h 2543547"/>
              <a:gd name="connsiteX64" fmla="*/ 1205816 w 3252899"/>
              <a:gd name="connsiteY64" fmla="*/ 377767 h 2543547"/>
              <a:gd name="connsiteX65" fmla="*/ 1024046 w 3252899"/>
              <a:gd name="connsiteY65" fmla="*/ 241454 h 2543547"/>
              <a:gd name="connsiteX66" fmla="*/ 901942 w 3252899"/>
              <a:gd name="connsiteY66" fmla="*/ 197757 h 2543547"/>
              <a:gd name="connsiteX67" fmla="*/ 907027 w 3252899"/>
              <a:gd name="connsiteY67" fmla="*/ 228374 h 2543547"/>
              <a:gd name="connsiteX68" fmla="*/ 878692 w 3252899"/>
              <a:gd name="connsiteY68" fmla="*/ 238676 h 2543547"/>
              <a:gd name="connsiteX69" fmla="*/ 858086 w 3252899"/>
              <a:gd name="connsiteY69" fmla="*/ 267009 h 2543547"/>
              <a:gd name="connsiteX70" fmla="*/ 870965 w 3252899"/>
              <a:gd name="connsiteY70" fmla="*/ 305645 h 2543547"/>
              <a:gd name="connsiteX71" fmla="*/ 948237 w 3252899"/>
              <a:gd name="connsiteY71" fmla="*/ 305645 h 2543547"/>
              <a:gd name="connsiteX72" fmla="*/ 971421 w 3252899"/>
              <a:gd name="connsiteY72" fmla="*/ 359737 h 2543547"/>
              <a:gd name="connsiteX73" fmla="*/ 1010057 w 3252899"/>
              <a:gd name="connsiteY73" fmla="*/ 390646 h 2543547"/>
              <a:gd name="connsiteX74" fmla="*/ 1038391 w 3252899"/>
              <a:gd name="connsiteY74" fmla="*/ 408677 h 2543547"/>
              <a:gd name="connsiteX75" fmla="*/ 1027025 w 3252899"/>
              <a:gd name="connsiteY75" fmla="*/ 458575 h 2543547"/>
              <a:gd name="connsiteX76" fmla="*/ 981694 w 3252899"/>
              <a:gd name="connsiteY76" fmla="*/ 471784 h 2543547"/>
              <a:gd name="connsiteX77" fmla="*/ 899374 w 3252899"/>
              <a:gd name="connsiteY77" fmla="*/ 398449 h 2543547"/>
              <a:gd name="connsiteX78" fmla="*/ 783260 w 3252899"/>
              <a:gd name="connsiteY78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98089 w 3252899"/>
              <a:gd name="connsiteY50" fmla="*/ 717769 h 2543547"/>
              <a:gd name="connsiteX51" fmla="*/ 1195513 w 3252899"/>
              <a:gd name="connsiteY51" fmla="*/ 743526 h 2543547"/>
              <a:gd name="connsiteX52" fmla="*/ 1265058 w 3252899"/>
              <a:gd name="connsiteY52" fmla="*/ 694588 h 2543547"/>
              <a:gd name="connsiteX53" fmla="*/ 1326877 w 3252899"/>
              <a:gd name="connsiteY53" fmla="*/ 679133 h 2543547"/>
              <a:gd name="connsiteX54" fmla="*/ 1339023 w 3252899"/>
              <a:gd name="connsiteY54" fmla="*/ 649590 h 2543547"/>
              <a:gd name="connsiteX55" fmla="*/ 1362938 w 3252899"/>
              <a:gd name="connsiteY55" fmla="*/ 630193 h 2543547"/>
              <a:gd name="connsiteX56" fmla="*/ 1370666 w 3252899"/>
              <a:gd name="connsiteY56" fmla="*/ 596708 h 2543547"/>
              <a:gd name="connsiteX57" fmla="*/ 1411878 w 3252899"/>
              <a:gd name="connsiteY57" fmla="*/ 586405 h 2543547"/>
              <a:gd name="connsiteX58" fmla="*/ 1427333 w 3252899"/>
              <a:gd name="connsiteY58" fmla="*/ 555495 h 2543547"/>
              <a:gd name="connsiteX59" fmla="*/ 1414454 w 3252899"/>
              <a:gd name="connsiteY59" fmla="*/ 527162 h 2543547"/>
              <a:gd name="connsiteX60" fmla="*/ 1445363 w 3252899"/>
              <a:gd name="connsiteY60" fmla="*/ 483374 h 2543547"/>
              <a:gd name="connsiteX61" fmla="*/ 1453145 w 3252899"/>
              <a:gd name="connsiteY61" fmla="*/ 470054 h 2543547"/>
              <a:gd name="connsiteX62" fmla="*/ 1440211 w 3252899"/>
              <a:gd name="connsiteY62" fmla="*/ 437010 h 2543547"/>
              <a:gd name="connsiteX63" fmla="*/ 1294163 w 3252899"/>
              <a:gd name="connsiteY63" fmla="*/ 376718 h 2543547"/>
              <a:gd name="connsiteX64" fmla="*/ 1205816 w 3252899"/>
              <a:gd name="connsiteY64" fmla="*/ 377767 h 2543547"/>
              <a:gd name="connsiteX65" fmla="*/ 1024046 w 3252899"/>
              <a:gd name="connsiteY65" fmla="*/ 241454 h 2543547"/>
              <a:gd name="connsiteX66" fmla="*/ 901942 w 3252899"/>
              <a:gd name="connsiteY66" fmla="*/ 197757 h 2543547"/>
              <a:gd name="connsiteX67" fmla="*/ 907027 w 3252899"/>
              <a:gd name="connsiteY67" fmla="*/ 228374 h 2543547"/>
              <a:gd name="connsiteX68" fmla="*/ 878692 w 3252899"/>
              <a:gd name="connsiteY68" fmla="*/ 238676 h 2543547"/>
              <a:gd name="connsiteX69" fmla="*/ 858086 w 3252899"/>
              <a:gd name="connsiteY69" fmla="*/ 267009 h 2543547"/>
              <a:gd name="connsiteX70" fmla="*/ 870965 w 3252899"/>
              <a:gd name="connsiteY70" fmla="*/ 305645 h 2543547"/>
              <a:gd name="connsiteX71" fmla="*/ 948237 w 3252899"/>
              <a:gd name="connsiteY71" fmla="*/ 305645 h 2543547"/>
              <a:gd name="connsiteX72" fmla="*/ 971421 w 3252899"/>
              <a:gd name="connsiteY72" fmla="*/ 359737 h 2543547"/>
              <a:gd name="connsiteX73" fmla="*/ 1010057 w 3252899"/>
              <a:gd name="connsiteY73" fmla="*/ 390646 h 2543547"/>
              <a:gd name="connsiteX74" fmla="*/ 1038391 w 3252899"/>
              <a:gd name="connsiteY74" fmla="*/ 408677 h 2543547"/>
              <a:gd name="connsiteX75" fmla="*/ 1027025 w 3252899"/>
              <a:gd name="connsiteY75" fmla="*/ 458575 h 2543547"/>
              <a:gd name="connsiteX76" fmla="*/ 981694 w 3252899"/>
              <a:gd name="connsiteY76" fmla="*/ 471784 h 2543547"/>
              <a:gd name="connsiteX77" fmla="*/ 899374 w 3252899"/>
              <a:gd name="connsiteY77" fmla="*/ 398449 h 2543547"/>
              <a:gd name="connsiteX78" fmla="*/ 783260 w 3252899"/>
              <a:gd name="connsiteY78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98089 w 3252899"/>
              <a:gd name="connsiteY50" fmla="*/ 717769 h 2543547"/>
              <a:gd name="connsiteX51" fmla="*/ 1195513 w 3252899"/>
              <a:gd name="connsiteY51" fmla="*/ 743526 h 2543547"/>
              <a:gd name="connsiteX52" fmla="*/ 1272786 w 3252899"/>
              <a:gd name="connsiteY52" fmla="*/ 728072 h 2543547"/>
              <a:gd name="connsiteX53" fmla="*/ 1265058 w 3252899"/>
              <a:gd name="connsiteY53" fmla="*/ 694588 h 2543547"/>
              <a:gd name="connsiteX54" fmla="*/ 1326877 w 3252899"/>
              <a:gd name="connsiteY54" fmla="*/ 679133 h 2543547"/>
              <a:gd name="connsiteX55" fmla="*/ 1339023 w 3252899"/>
              <a:gd name="connsiteY55" fmla="*/ 649590 h 2543547"/>
              <a:gd name="connsiteX56" fmla="*/ 1362938 w 3252899"/>
              <a:gd name="connsiteY56" fmla="*/ 630193 h 2543547"/>
              <a:gd name="connsiteX57" fmla="*/ 1370666 w 3252899"/>
              <a:gd name="connsiteY57" fmla="*/ 596708 h 2543547"/>
              <a:gd name="connsiteX58" fmla="*/ 1411878 w 3252899"/>
              <a:gd name="connsiteY58" fmla="*/ 586405 h 2543547"/>
              <a:gd name="connsiteX59" fmla="*/ 1427333 w 3252899"/>
              <a:gd name="connsiteY59" fmla="*/ 555495 h 2543547"/>
              <a:gd name="connsiteX60" fmla="*/ 1414454 w 3252899"/>
              <a:gd name="connsiteY60" fmla="*/ 527162 h 2543547"/>
              <a:gd name="connsiteX61" fmla="*/ 1445363 w 3252899"/>
              <a:gd name="connsiteY61" fmla="*/ 483374 h 2543547"/>
              <a:gd name="connsiteX62" fmla="*/ 1453145 w 3252899"/>
              <a:gd name="connsiteY62" fmla="*/ 470054 h 2543547"/>
              <a:gd name="connsiteX63" fmla="*/ 1440211 w 3252899"/>
              <a:gd name="connsiteY63" fmla="*/ 437010 h 2543547"/>
              <a:gd name="connsiteX64" fmla="*/ 1294163 w 3252899"/>
              <a:gd name="connsiteY64" fmla="*/ 376718 h 2543547"/>
              <a:gd name="connsiteX65" fmla="*/ 1205816 w 3252899"/>
              <a:gd name="connsiteY65" fmla="*/ 377767 h 2543547"/>
              <a:gd name="connsiteX66" fmla="*/ 1024046 w 3252899"/>
              <a:gd name="connsiteY66" fmla="*/ 241454 h 2543547"/>
              <a:gd name="connsiteX67" fmla="*/ 901942 w 3252899"/>
              <a:gd name="connsiteY67" fmla="*/ 197757 h 2543547"/>
              <a:gd name="connsiteX68" fmla="*/ 907027 w 3252899"/>
              <a:gd name="connsiteY68" fmla="*/ 228374 h 2543547"/>
              <a:gd name="connsiteX69" fmla="*/ 878692 w 3252899"/>
              <a:gd name="connsiteY69" fmla="*/ 238676 h 2543547"/>
              <a:gd name="connsiteX70" fmla="*/ 858086 w 3252899"/>
              <a:gd name="connsiteY70" fmla="*/ 267009 h 2543547"/>
              <a:gd name="connsiteX71" fmla="*/ 870965 w 3252899"/>
              <a:gd name="connsiteY71" fmla="*/ 305645 h 2543547"/>
              <a:gd name="connsiteX72" fmla="*/ 948237 w 3252899"/>
              <a:gd name="connsiteY72" fmla="*/ 305645 h 2543547"/>
              <a:gd name="connsiteX73" fmla="*/ 971421 w 3252899"/>
              <a:gd name="connsiteY73" fmla="*/ 359737 h 2543547"/>
              <a:gd name="connsiteX74" fmla="*/ 1010057 w 3252899"/>
              <a:gd name="connsiteY74" fmla="*/ 390646 h 2543547"/>
              <a:gd name="connsiteX75" fmla="*/ 1038391 w 3252899"/>
              <a:gd name="connsiteY75" fmla="*/ 408677 h 2543547"/>
              <a:gd name="connsiteX76" fmla="*/ 1027025 w 3252899"/>
              <a:gd name="connsiteY76" fmla="*/ 458575 h 2543547"/>
              <a:gd name="connsiteX77" fmla="*/ 981694 w 3252899"/>
              <a:gd name="connsiteY77" fmla="*/ 471784 h 2543547"/>
              <a:gd name="connsiteX78" fmla="*/ 899374 w 3252899"/>
              <a:gd name="connsiteY78" fmla="*/ 398449 h 2543547"/>
              <a:gd name="connsiteX79" fmla="*/ 783260 w 3252899"/>
              <a:gd name="connsiteY7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98089 w 3252899"/>
              <a:gd name="connsiteY50" fmla="*/ 717769 h 2543547"/>
              <a:gd name="connsiteX51" fmla="*/ 1195513 w 3252899"/>
              <a:gd name="connsiteY51" fmla="*/ 743526 h 2543547"/>
              <a:gd name="connsiteX52" fmla="*/ 1228998 w 3252899"/>
              <a:gd name="connsiteY52" fmla="*/ 756406 h 2543547"/>
              <a:gd name="connsiteX53" fmla="*/ 1272786 w 3252899"/>
              <a:gd name="connsiteY53" fmla="*/ 728072 h 2543547"/>
              <a:gd name="connsiteX54" fmla="*/ 1265058 w 3252899"/>
              <a:gd name="connsiteY54" fmla="*/ 694588 h 2543547"/>
              <a:gd name="connsiteX55" fmla="*/ 1326877 w 3252899"/>
              <a:gd name="connsiteY55" fmla="*/ 679133 h 2543547"/>
              <a:gd name="connsiteX56" fmla="*/ 1339023 w 3252899"/>
              <a:gd name="connsiteY56" fmla="*/ 649590 h 2543547"/>
              <a:gd name="connsiteX57" fmla="*/ 1362938 w 3252899"/>
              <a:gd name="connsiteY57" fmla="*/ 630193 h 2543547"/>
              <a:gd name="connsiteX58" fmla="*/ 1370666 w 3252899"/>
              <a:gd name="connsiteY58" fmla="*/ 596708 h 2543547"/>
              <a:gd name="connsiteX59" fmla="*/ 1411878 w 3252899"/>
              <a:gd name="connsiteY59" fmla="*/ 586405 h 2543547"/>
              <a:gd name="connsiteX60" fmla="*/ 1427333 w 3252899"/>
              <a:gd name="connsiteY60" fmla="*/ 555495 h 2543547"/>
              <a:gd name="connsiteX61" fmla="*/ 1414454 w 3252899"/>
              <a:gd name="connsiteY61" fmla="*/ 527162 h 2543547"/>
              <a:gd name="connsiteX62" fmla="*/ 1445363 w 3252899"/>
              <a:gd name="connsiteY62" fmla="*/ 483374 h 2543547"/>
              <a:gd name="connsiteX63" fmla="*/ 1453145 w 3252899"/>
              <a:gd name="connsiteY63" fmla="*/ 470054 h 2543547"/>
              <a:gd name="connsiteX64" fmla="*/ 1440211 w 3252899"/>
              <a:gd name="connsiteY64" fmla="*/ 437010 h 2543547"/>
              <a:gd name="connsiteX65" fmla="*/ 1294163 w 3252899"/>
              <a:gd name="connsiteY65" fmla="*/ 376718 h 2543547"/>
              <a:gd name="connsiteX66" fmla="*/ 1205816 w 3252899"/>
              <a:gd name="connsiteY66" fmla="*/ 377767 h 2543547"/>
              <a:gd name="connsiteX67" fmla="*/ 1024046 w 3252899"/>
              <a:gd name="connsiteY67" fmla="*/ 241454 h 2543547"/>
              <a:gd name="connsiteX68" fmla="*/ 901942 w 3252899"/>
              <a:gd name="connsiteY68" fmla="*/ 197757 h 2543547"/>
              <a:gd name="connsiteX69" fmla="*/ 907027 w 3252899"/>
              <a:gd name="connsiteY69" fmla="*/ 228374 h 2543547"/>
              <a:gd name="connsiteX70" fmla="*/ 878692 w 3252899"/>
              <a:gd name="connsiteY70" fmla="*/ 238676 h 2543547"/>
              <a:gd name="connsiteX71" fmla="*/ 858086 w 3252899"/>
              <a:gd name="connsiteY71" fmla="*/ 267009 h 2543547"/>
              <a:gd name="connsiteX72" fmla="*/ 870965 w 3252899"/>
              <a:gd name="connsiteY72" fmla="*/ 305645 h 2543547"/>
              <a:gd name="connsiteX73" fmla="*/ 948237 w 3252899"/>
              <a:gd name="connsiteY73" fmla="*/ 305645 h 2543547"/>
              <a:gd name="connsiteX74" fmla="*/ 971421 w 3252899"/>
              <a:gd name="connsiteY74" fmla="*/ 359737 h 2543547"/>
              <a:gd name="connsiteX75" fmla="*/ 1010057 w 3252899"/>
              <a:gd name="connsiteY75" fmla="*/ 390646 h 2543547"/>
              <a:gd name="connsiteX76" fmla="*/ 1038391 w 3252899"/>
              <a:gd name="connsiteY76" fmla="*/ 408677 h 2543547"/>
              <a:gd name="connsiteX77" fmla="*/ 1027025 w 3252899"/>
              <a:gd name="connsiteY77" fmla="*/ 458575 h 2543547"/>
              <a:gd name="connsiteX78" fmla="*/ 981694 w 3252899"/>
              <a:gd name="connsiteY78" fmla="*/ 471784 h 2543547"/>
              <a:gd name="connsiteX79" fmla="*/ 899374 w 3252899"/>
              <a:gd name="connsiteY79" fmla="*/ 398449 h 2543547"/>
              <a:gd name="connsiteX80" fmla="*/ 783260 w 3252899"/>
              <a:gd name="connsiteY80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72332 w 3252899"/>
              <a:gd name="connsiteY50" fmla="*/ 728072 h 2543547"/>
              <a:gd name="connsiteX51" fmla="*/ 1195513 w 3252899"/>
              <a:gd name="connsiteY51" fmla="*/ 743526 h 2543547"/>
              <a:gd name="connsiteX52" fmla="*/ 1228998 w 3252899"/>
              <a:gd name="connsiteY52" fmla="*/ 756406 h 2543547"/>
              <a:gd name="connsiteX53" fmla="*/ 1272786 w 3252899"/>
              <a:gd name="connsiteY53" fmla="*/ 728072 h 2543547"/>
              <a:gd name="connsiteX54" fmla="*/ 1265058 w 3252899"/>
              <a:gd name="connsiteY54" fmla="*/ 694588 h 2543547"/>
              <a:gd name="connsiteX55" fmla="*/ 1326877 w 3252899"/>
              <a:gd name="connsiteY55" fmla="*/ 679133 h 2543547"/>
              <a:gd name="connsiteX56" fmla="*/ 1339023 w 3252899"/>
              <a:gd name="connsiteY56" fmla="*/ 649590 h 2543547"/>
              <a:gd name="connsiteX57" fmla="*/ 1362938 w 3252899"/>
              <a:gd name="connsiteY57" fmla="*/ 630193 h 2543547"/>
              <a:gd name="connsiteX58" fmla="*/ 1370666 w 3252899"/>
              <a:gd name="connsiteY58" fmla="*/ 596708 h 2543547"/>
              <a:gd name="connsiteX59" fmla="*/ 1411878 w 3252899"/>
              <a:gd name="connsiteY59" fmla="*/ 586405 h 2543547"/>
              <a:gd name="connsiteX60" fmla="*/ 1427333 w 3252899"/>
              <a:gd name="connsiteY60" fmla="*/ 555495 h 2543547"/>
              <a:gd name="connsiteX61" fmla="*/ 1414454 w 3252899"/>
              <a:gd name="connsiteY61" fmla="*/ 527162 h 2543547"/>
              <a:gd name="connsiteX62" fmla="*/ 1445363 w 3252899"/>
              <a:gd name="connsiteY62" fmla="*/ 483374 h 2543547"/>
              <a:gd name="connsiteX63" fmla="*/ 1453145 w 3252899"/>
              <a:gd name="connsiteY63" fmla="*/ 470054 h 2543547"/>
              <a:gd name="connsiteX64" fmla="*/ 1440211 w 3252899"/>
              <a:gd name="connsiteY64" fmla="*/ 437010 h 2543547"/>
              <a:gd name="connsiteX65" fmla="*/ 1294163 w 3252899"/>
              <a:gd name="connsiteY65" fmla="*/ 376718 h 2543547"/>
              <a:gd name="connsiteX66" fmla="*/ 1205816 w 3252899"/>
              <a:gd name="connsiteY66" fmla="*/ 377767 h 2543547"/>
              <a:gd name="connsiteX67" fmla="*/ 1024046 w 3252899"/>
              <a:gd name="connsiteY67" fmla="*/ 241454 h 2543547"/>
              <a:gd name="connsiteX68" fmla="*/ 901942 w 3252899"/>
              <a:gd name="connsiteY68" fmla="*/ 197757 h 2543547"/>
              <a:gd name="connsiteX69" fmla="*/ 907027 w 3252899"/>
              <a:gd name="connsiteY69" fmla="*/ 228374 h 2543547"/>
              <a:gd name="connsiteX70" fmla="*/ 878692 w 3252899"/>
              <a:gd name="connsiteY70" fmla="*/ 238676 h 2543547"/>
              <a:gd name="connsiteX71" fmla="*/ 858086 w 3252899"/>
              <a:gd name="connsiteY71" fmla="*/ 267009 h 2543547"/>
              <a:gd name="connsiteX72" fmla="*/ 870965 w 3252899"/>
              <a:gd name="connsiteY72" fmla="*/ 305645 h 2543547"/>
              <a:gd name="connsiteX73" fmla="*/ 948237 w 3252899"/>
              <a:gd name="connsiteY73" fmla="*/ 305645 h 2543547"/>
              <a:gd name="connsiteX74" fmla="*/ 971421 w 3252899"/>
              <a:gd name="connsiteY74" fmla="*/ 359737 h 2543547"/>
              <a:gd name="connsiteX75" fmla="*/ 1010057 w 3252899"/>
              <a:gd name="connsiteY75" fmla="*/ 390646 h 2543547"/>
              <a:gd name="connsiteX76" fmla="*/ 1038391 w 3252899"/>
              <a:gd name="connsiteY76" fmla="*/ 408677 h 2543547"/>
              <a:gd name="connsiteX77" fmla="*/ 1027025 w 3252899"/>
              <a:gd name="connsiteY77" fmla="*/ 458575 h 2543547"/>
              <a:gd name="connsiteX78" fmla="*/ 981694 w 3252899"/>
              <a:gd name="connsiteY78" fmla="*/ 471784 h 2543547"/>
              <a:gd name="connsiteX79" fmla="*/ 899374 w 3252899"/>
              <a:gd name="connsiteY79" fmla="*/ 398449 h 2543547"/>
              <a:gd name="connsiteX80" fmla="*/ 783260 w 3252899"/>
              <a:gd name="connsiteY80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72332 w 3252899"/>
              <a:gd name="connsiteY50" fmla="*/ 728072 h 2543547"/>
              <a:gd name="connsiteX51" fmla="*/ 1177482 w 3252899"/>
              <a:gd name="connsiteY51" fmla="*/ 746102 h 2543547"/>
              <a:gd name="connsiteX52" fmla="*/ 1228998 w 3252899"/>
              <a:gd name="connsiteY52" fmla="*/ 756406 h 2543547"/>
              <a:gd name="connsiteX53" fmla="*/ 1272786 w 3252899"/>
              <a:gd name="connsiteY53" fmla="*/ 728072 h 2543547"/>
              <a:gd name="connsiteX54" fmla="*/ 1265058 w 3252899"/>
              <a:gd name="connsiteY54" fmla="*/ 694588 h 2543547"/>
              <a:gd name="connsiteX55" fmla="*/ 1326877 w 3252899"/>
              <a:gd name="connsiteY55" fmla="*/ 679133 h 2543547"/>
              <a:gd name="connsiteX56" fmla="*/ 1339023 w 3252899"/>
              <a:gd name="connsiteY56" fmla="*/ 649590 h 2543547"/>
              <a:gd name="connsiteX57" fmla="*/ 1362938 w 3252899"/>
              <a:gd name="connsiteY57" fmla="*/ 630193 h 2543547"/>
              <a:gd name="connsiteX58" fmla="*/ 1370666 w 3252899"/>
              <a:gd name="connsiteY58" fmla="*/ 596708 h 2543547"/>
              <a:gd name="connsiteX59" fmla="*/ 1411878 w 3252899"/>
              <a:gd name="connsiteY59" fmla="*/ 586405 h 2543547"/>
              <a:gd name="connsiteX60" fmla="*/ 1427333 w 3252899"/>
              <a:gd name="connsiteY60" fmla="*/ 555495 h 2543547"/>
              <a:gd name="connsiteX61" fmla="*/ 1414454 w 3252899"/>
              <a:gd name="connsiteY61" fmla="*/ 527162 h 2543547"/>
              <a:gd name="connsiteX62" fmla="*/ 1445363 w 3252899"/>
              <a:gd name="connsiteY62" fmla="*/ 483374 h 2543547"/>
              <a:gd name="connsiteX63" fmla="*/ 1453145 w 3252899"/>
              <a:gd name="connsiteY63" fmla="*/ 470054 h 2543547"/>
              <a:gd name="connsiteX64" fmla="*/ 1440211 w 3252899"/>
              <a:gd name="connsiteY64" fmla="*/ 437010 h 2543547"/>
              <a:gd name="connsiteX65" fmla="*/ 1294163 w 3252899"/>
              <a:gd name="connsiteY65" fmla="*/ 376718 h 2543547"/>
              <a:gd name="connsiteX66" fmla="*/ 1205816 w 3252899"/>
              <a:gd name="connsiteY66" fmla="*/ 377767 h 2543547"/>
              <a:gd name="connsiteX67" fmla="*/ 1024046 w 3252899"/>
              <a:gd name="connsiteY67" fmla="*/ 241454 h 2543547"/>
              <a:gd name="connsiteX68" fmla="*/ 901942 w 3252899"/>
              <a:gd name="connsiteY68" fmla="*/ 197757 h 2543547"/>
              <a:gd name="connsiteX69" fmla="*/ 907027 w 3252899"/>
              <a:gd name="connsiteY69" fmla="*/ 228374 h 2543547"/>
              <a:gd name="connsiteX70" fmla="*/ 878692 w 3252899"/>
              <a:gd name="connsiteY70" fmla="*/ 238676 h 2543547"/>
              <a:gd name="connsiteX71" fmla="*/ 858086 w 3252899"/>
              <a:gd name="connsiteY71" fmla="*/ 267009 h 2543547"/>
              <a:gd name="connsiteX72" fmla="*/ 870965 w 3252899"/>
              <a:gd name="connsiteY72" fmla="*/ 305645 h 2543547"/>
              <a:gd name="connsiteX73" fmla="*/ 948237 w 3252899"/>
              <a:gd name="connsiteY73" fmla="*/ 305645 h 2543547"/>
              <a:gd name="connsiteX74" fmla="*/ 971421 w 3252899"/>
              <a:gd name="connsiteY74" fmla="*/ 359737 h 2543547"/>
              <a:gd name="connsiteX75" fmla="*/ 1010057 w 3252899"/>
              <a:gd name="connsiteY75" fmla="*/ 390646 h 2543547"/>
              <a:gd name="connsiteX76" fmla="*/ 1038391 w 3252899"/>
              <a:gd name="connsiteY76" fmla="*/ 408677 h 2543547"/>
              <a:gd name="connsiteX77" fmla="*/ 1027025 w 3252899"/>
              <a:gd name="connsiteY77" fmla="*/ 458575 h 2543547"/>
              <a:gd name="connsiteX78" fmla="*/ 981694 w 3252899"/>
              <a:gd name="connsiteY78" fmla="*/ 471784 h 2543547"/>
              <a:gd name="connsiteX79" fmla="*/ 899374 w 3252899"/>
              <a:gd name="connsiteY79" fmla="*/ 398449 h 2543547"/>
              <a:gd name="connsiteX80" fmla="*/ 783260 w 3252899"/>
              <a:gd name="connsiteY80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2634 w 3252899"/>
              <a:gd name="connsiteY46" fmla="*/ 774435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72332 w 3252899"/>
              <a:gd name="connsiteY50" fmla="*/ 728072 h 2543547"/>
              <a:gd name="connsiteX51" fmla="*/ 1177482 w 3252899"/>
              <a:gd name="connsiteY51" fmla="*/ 746102 h 2543547"/>
              <a:gd name="connsiteX52" fmla="*/ 1228998 w 3252899"/>
              <a:gd name="connsiteY52" fmla="*/ 756406 h 2543547"/>
              <a:gd name="connsiteX53" fmla="*/ 1272786 w 3252899"/>
              <a:gd name="connsiteY53" fmla="*/ 728072 h 2543547"/>
              <a:gd name="connsiteX54" fmla="*/ 1265058 w 3252899"/>
              <a:gd name="connsiteY54" fmla="*/ 694588 h 2543547"/>
              <a:gd name="connsiteX55" fmla="*/ 1326877 w 3252899"/>
              <a:gd name="connsiteY55" fmla="*/ 679133 h 2543547"/>
              <a:gd name="connsiteX56" fmla="*/ 1339023 w 3252899"/>
              <a:gd name="connsiteY56" fmla="*/ 649590 h 2543547"/>
              <a:gd name="connsiteX57" fmla="*/ 1362938 w 3252899"/>
              <a:gd name="connsiteY57" fmla="*/ 630193 h 2543547"/>
              <a:gd name="connsiteX58" fmla="*/ 1370666 w 3252899"/>
              <a:gd name="connsiteY58" fmla="*/ 596708 h 2543547"/>
              <a:gd name="connsiteX59" fmla="*/ 1411878 w 3252899"/>
              <a:gd name="connsiteY59" fmla="*/ 586405 h 2543547"/>
              <a:gd name="connsiteX60" fmla="*/ 1427333 w 3252899"/>
              <a:gd name="connsiteY60" fmla="*/ 555495 h 2543547"/>
              <a:gd name="connsiteX61" fmla="*/ 1414454 w 3252899"/>
              <a:gd name="connsiteY61" fmla="*/ 527162 h 2543547"/>
              <a:gd name="connsiteX62" fmla="*/ 1445363 w 3252899"/>
              <a:gd name="connsiteY62" fmla="*/ 483374 h 2543547"/>
              <a:gd name="connsiteX63" fmla="*/ 1453145 w 3252899"/>
              <a:gd name="connsiteY63" fmla="*/ 470054 h 2543547"/>
              <a:gd name="connsiteX64" fmla="*/ 1440211 w 3252899"/>
              <a:gd name="connsiteY64" fmla="*/ 437010 h 2543547"/>
              <a:gd name="connsiteX65" fmla="*/ 1294163 w 3252899"/>
              <a:gd name="connsiteY65" fmla="*/ 376718 h 2543547"/>
              <a:gd name="connsiteX66" fmla="*/ 1205816 w 3252899"/>
              <a:gd name="connsiteY66" fmla="*/ 377767 h 2543547"/>
              <a:gd name="connsiteX67" fmla="*/ 1024046 w 3252899"/>
              <a:gd name="connsiteY67" fmla="*/ 241454 h 2543547"/>
              <a:gd name="connsiteX68" fmla="*/ 901942 w 3252899"/>
              <a:gd name="connsiteY68" fmla="*/ 197757 h 2543547"/>
              <a:gd name="connsiteX69" fmla="*/ 907027 w 3252899"/>
              <a:gd name="connsiteY69" fmla="*/ 228374 h 2543547"/>
              <a:gd name="connsiteX70" fmla="*/ 878692 w 3252899"/>
              <a:gd name="connsiteY70" fmla="*/ 238676 h 2543547"/>
              <a:gd name="connsiteX71" fmla="*/ 858086 w 3252899"/>
              <a:gd name="connsiteY71" fmla="*/ 267009 h 2543547"/>
              <a:gd name="connsiteX72" fmla="*/ 870965 w 3252899"/>
              <a:gd name="connsiteY72" fmla="*/ 305645 h 2543547"/>
              <a:gd name="connsiteX73" fmla="*/ 948237 w 3252899"/>
              <a:gd name="connsiteY73" fmla="*/ 305645 h 2543547"/>
              <a:gd name="connsiteX74" fmla="*/ 971421 w 3252899"/>
              <a:gd name="connsiteY74" fmla="*/ 359737 h 2543547"/>
              <a:gd name="connsiteX75" fmla="*/ 1010057 w 3252899"/>
              <a:gd name="connsiteY75" fmla="*/ 390646 h 2543547"/>
              <a:gd name="connsiteX76" fmla="*/ 1038391 w 3252899"/>
              <a:gd name="connsiteY76" fmla="*/ 408677 h 2543547"/>
              <a:gd name="connsiteX77" fmla="*/ 1027025 w 3252899"/>
              <a:gd name="connsiteY77" fmla="*/ 458575 h 2543547"/>
              <a:gd name="connsiteX78" fmla="*/ 981694 w 3252899"/>
              <a:gd name="connsiteY78" fmla="*/ 471784 h 2543547"/>
              <a:gd name="connsiteX79" fmla="*/ 899374 w 3252899"/>
              <a:gd name="connsiteY79" fmla="*/ 398449 h 2543547"/>
              <a:gd name="connsiteX80" fmla="*/ 783260 w 3252899"/>
              <a:gd name="connsiteY80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313999 w 3252899"/>
              <a:gd name="connsiteY45" fmla="*/ 782164 h 2543547"/>
              <a:gd name="connsiteX46" fmla="*/ 1272786 w 3252899"/>
              <a:gd name="connsiteY46" fmla="*/ 774436 h 2543547"/>
              <a:gd name="connsiteX47" fmla="*/ 1182634 w 3252899"/>
              <a:gd name="connsiteY47" fmla="*/ 774435 h 2543547"/>
              <a:gd name="connsiteX48" fmla="*/ 1130976 w 3252899"/>
              <a:gd name="connsiteY48" fmla="*/ 760777 h 2543547"/>
              <a:gd name="connsiteX49" fmla="*/ 1071876 w 3252899"/>
              <a:gd name="connsiteY49" fmla="*/ 738375 h 2543547"/>
              <a:gd name="connsiteX50" fmla="*/ 1102784 w 3252899"/>
              <a:gd name="connsiteY50" fmla="*/ 715193 h 2543547"/>
              <a:gd name="connsiteX51" fmla="*/ 1172332 w 3252899"/>
              <a:gd name="connsiteY51" fmla="*/ 728072 h 2543547"/>
              <a:gd name="connsiteX52" fmla="*/ 1177482 w 3252899"/>
              <a:gd name="connsiteY52" fmla="*/ 746102 h 2543547"/>
              <a:gd name="connsiteX53" fmla="*/ 1228998 w 3252899"/>
              <a:gd name="connsiteY53" fmla="*/ 756406 h 2543547"/>
              <a:gd name="connsiteX54" fmla="*/ 1272786 w 3252899"/>
              <a:gd name="connsiteY54" fmla="*/ 728072 h 2543547"/>
              <a:gd name="connsiteX55" fmla="*/ 1265058 w 3252899"/>
              <a:gd name="connsiteY55" fmla="*/ 694588 h 2543547"/>
              <a:gd name="connsiteX56" fmla="*/ 1326877 w 3252899"/>
              <a:gd name="connsiteY56" fmla="*/ 679133 h 2543547"/>
              <a:gd name="connsiteX57" fmla="*/ 1339023 w 3252899"/>
              <a:gd name="connsiteY57" fmla="*/ 649590 h 2543547"/>
              <a:gd name="connsiteX58" fmla="*/ 1362938 w 3252899"/>
              <a:gd name="connsiteY58" fmla="*/ 630193 h 2543547"/>
              <a:gd name="connsiteX59" fmla="*/ 1370666 w 3252899"/>
              <a:gd name="connsiteY59" fmla="*/ 596708 h 2543547"/>
              <a:gd name="connsiteX60" fmla="*/ 1411878 w 3252899"/>
              <a:gd name="connsiteY60" fmla="*/ 586405 h 2543547"/>
              <a:gd name="connsiteX61" fmla="*/ 1427333 w 3252899"/>
              <a:gd name="connsiteY61" fmla="*/ 555495 h 2543547"/>
              <a:gd name="connsiteX62" fmla="*/ 1414454 w 3252899"/>
              <a:gd name="connsiteY62" fmla="*/ 527162 h 2543547"/>
              <a:gd name="connsiteX63" fmla="*/ 1445363 w 3252899"/>
              <a:gd name="connsiteY63" fmla="*/ 483374 h 2543547"/>
              <a:gd name="connsiteX64" fmla="*/ 1453145 w 3252899"/>
              <a:gd name="connsiteY64" fmla="*/ 470054 h 2543547"/>
              <a:gd name="connsiteX65" fmla="*/ 1440211 w 3252899"/>
              <a:gd name="connsiteY65" fmla="*/ 437010 h 2543547"/>
              <a:gd name="connsiteX66" fmla="*/ 1294163 w 3252899"/>
              <a:gd name="connsiteY66" fmla="*/ 376718 h 2543547"/>
              <a:gd name="connsiteX67" fmla="*/ 1205816 w 3252899"/>
              <a:gd name="connsiteY67" fmla="*/ 377767 h 2543547"/>
              <a:gd name="connsiteX68" fmla="*/ 1024046 w 3252899"/>
              <a:gd name="connsiteY68" fmla="*/ 241454 h 2543547"/>
              <a:gd name="connsiteX69" fmla="*/ 901942 w 3252899"/>
              <a:gd name="connsiteY69" fmla="*/ 197757 h 2543547"/>
              <a:gd name="connsiteX70" fmla="*/ 907027 w 3252899"/>
              <a:gd name="connsiteY70" fmla="*/ 228374 h 2543547"/>
              <a:gd name="connsiteX71" fmla="*/ 878692 w 3252899"/>
              <a:gd name="connsiteY71" fmla="*/ 238676 h 2543547"/>
              <a:gd name="connsiteX72" fmla="*/ 858086 w 3252899"/>
              <a:gd name="connsiteY72" fmla="*/ 267009 h 2543547"/>
              <a:gd name="connsiteX73" fmla="*/ 870965 w 3252899"/>
              <a:gd name="connsiteY73" fmla="*/ 305645 h 2543547"/>
              <a:gd name="connsiteX74" fmla="*/ 948237 w 3252899"/>
              <a:gd name="connsiteY74" fmla="*/ 305645 h 2543547"/>
              <a:gd name="connsiteX75" fmla="*/ 971421 w 3252899"/>
              <a:gd name="connsiteY75" fmla="*/ 359737 h 2543547"/>
              <a:gd name="connsiteX76" fmla="*/ 1010057 w 3252899"/>
              <a:gd name="connsiteY76" fmla="*/ 390646 h 2543547"/>
              <a:gd name="connsiteX77" fmla="*/ 1038391 w 3252899"/>
              <a:gd name="connsiteY77" fmla="*/ 408677 h 2543547"/>
              <a:gd name="connsiteX78" fmla="*/ 1027025 w 3252899"/>
              <a:gd name="connsiteY78" fmla="*/ 458575 h 2543547"/>
              <a:gd name="connsiteX79" fmla="*/ 981694 w 3252899"/>
              <a:gd name="connsiteY79" fmla="*/ 471784 h 2543547"/>
              <a:gd name="connsiteX80" fmla="*/ 899374 w 3252899"/>
              <a:gd name="connsiteY80" fmla="*/ 398449 h 2543547"/>
              <a:gd name="connsiteX81" fmla="*/ 783260 w 3252899"/>
              <a:gd name="connsiteY8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94250 w 3252899"/>
              <a:gd name="connsiteY43" fmla="*/ 624315 h 2543547"/>
              <a:gd name="connsiteX44" fmla="*/ 1334605 w 3252899"/>
              <a:gd name="connsiteY44" fmla="*/ 789892 h 2543547"/>
              <a:gd name="connsiteX45" fmla="*/ 1313999 w 3252899"/>
              <a:gd name="connsiteY45" fmla="*/ 782164 h 2543547"/>
              <a:gd name="connsiteX46" fmla="*/ 1272786 w 3252899"/>
              <a:gd name="connsiteY46" fmla="*/ 774436 h 2543547"/>
              <a:gd name="connsiteX47" fmla="*/ 1182634 w 3252899"/>
              <a:gd name="connsiteY47" fmla="*/ 774435 h 2543547"/>
              <a:gd name="connsiteX48" fmla="*/ 1130976 w 3252899"/>
              <a:gd name="connsiteY48" fmla="*/ 760777 h 2543547"/>
              <a:gd name="connsiteX49" fmla="*/ 1071876 w 3252899"/>
              <a:gd name="connsiteY49" fmla="*/ 738375 h 2543547"/>
              <a:gd name="connsiteX50" fmla="*/ 1102784 w 3252899"/>
              <a:gd name="connsiteY50" fmla="*/ 715193 h 2543547"/>
              <a:gd name="connsiteX51" fmla="*/ 1172332 w 3252899"/>
              <a:gd name="connsiteY51" fmla="*/ 728072 h 2543547"/>
              <a:gd name="connsiteX52" fmla="*/ 1177482 w 3252899"/>
              <a:gd name="connsiteY52" fmla="*/ 746102 h 2543547"/>
              <a:gd name="connsiteX53" fmla="*/ 1228998 w 3252899"/>
              <a:gd name="connsiteY53" fmla="*/ 756406 h 2543547"/>
              <a:gd name="connsiteX54" fmla="*/ 1272786 w 3252899"/>
              <a:gd name="connsiteY54" fmla="*/ 728072 h 2543547"/>
              <a:gd name="connsiteX55" fmla="*/ 1265058 w 3252899"/>
              <a:gd name="connsiteY55" fmla="*/ 694588 h 2543547"/>
              <a:gd name="connsiteX56" fmla="*/ 1326877 w 3252899"/>
              <a:gd name="connsiteY56" fmla="*/ 679133 h 2543547"/>
              <a:gd name="connsiteX57" fmla="*/ 1339023 w 3252899"/>
              <a:gd name="connsiteY57" fmla="*/ 649590 h 2543547"/>
              <a:gd name="connsiteX58" fmla="*/ 1362938 w 3252899"/>
              <a:gd name="connsiteY58" fmla="*/ 630193 h 2543547"/>
              <a:gd name="connsiteX59" fmla="*/ 1370666 w 3252899"/>
              <a:gd name="connsiteY59" fmla="*/ 596708 h 2543547"/>
              <a:gd name="connsiteX60" fmla="*/ 1411878 w 3252899"/>
              <a:gd name="connsiteY60" fmla="*/ 586405 h 2543547"/>
              <a:gd name="connsiteX61" fmla="*/ 1427333 w 3252899"/>
              <a:gd name="connsiteY61" fmla="*/ 555495 h 2543547"/>
              <a:gd name="connsiteX62" fmla="*/ 1414454 w 3252899"/>
              <a:gd name="connsiteY62" fmla="*/ 527162 h 2543547"/>
              <a:gd name="connsiteX63" fmla="*/ 1445363 w 3252899"/>
              <a:gd name="connsiteY63" fmla="*/ 483374 h 2543547"/>
              <a:gd name="connsiteX64" fmla="*/ 1453145 w 3252899"/>
              <a:gd name="connsiteY64" fmla="*/ 470054 h 2543547"/>
              <a:gd name="connsiteX65" fmla="*/ 1440211 w 3252899"/>
              <a:gd name="connsiteY65" fmla="*/ 437010 h 2543547"/>
              <a:gd name="connsiteX66" fmla="*/ 1294163 w 3252899"/>
              <a:gd name="connsiteY66" fmla="*/ 376718 h 2543547"/>
              <a:gd name="connsiteX67" fmla="*/ 1205816 w 3252899"/>
              <a:gd name="connsiteY67" fmla="*/ 377767 h 2543547"/>
              <a:gd name="connsiteX68" fmla="*/ 1024046 w 3252899"/>
              <a:gd name="connsiteY68" fmla="*/ 241454 h 2543547"/>
              <a:gd name="connsiteX69" fmla="*/ 901942 w 3252899"/>
              <a:gd name="connsiteY69" fmla="*/ 197757 h 2543547"/>
              <a:gd name="connsiteX70" fmla="*/ 907027 w 3252899"/>
              <a:gd name="connsiteY70" fmla="*/ 228374 h 2543547"/>
              <a:gd name="connsiteX71" fmla="*/ 878692 w 3252899"/>
              <a:gd name="connsiteY71" fmla="*/ 238676 h 2543547"/>
              <a:gd name="connsiteX72" fmla="*/ 858086 w 3252899"/>
              <a:gd name="connsiteY72" fmla="*/ 267009 h 2543547"/>
              <a:gd name="connsiteX73" fmla="*/ 870965 w 3252899"/>
              <a:gd name="connsiteY73" fmla="*/ 305645 h 2543547"/>
              <a:gd name="connsiteX74" fmla="*/ 948237 w 3252899"/>
              <a:gd name="connsiteY74" fmla="*/ 305645 h 2543547"/>
              <a:gd name="connsiteX75" fmla="*/ 971421 w 3252899"/>
              <a:gd name="connsiteY75" fmla="*/ 359737 h 2543547"/>
              <a:gd name="connsiteX76" fmla="*/ 1010057 w 3252899"/>
              <a:gd name="connsiteY76" fmla="*/ 390646 h 2543547"/>
              <a:gd name="connsiteX77" fmla="*/ 1038391 w 3252899"/>
              <a:gd name="connsiteY77" fmla="*/ 408677 h 2543547"/>
              <a:gd name="connsiteX78" fmla="*/ 1027025 w 3252899"/>
              <a:gd name="connsiteY78" fmla="*/ 458575 h 2543547"/>
              <a:gd name="connsiteX79" fmla="*/ 981694 w 3252899"/>
              <a:gd name="connsiteY79" fmla="*/ 471784 h 2543547"/>
              <a:gd name="connsiteX80" fmla="*/ 899374 w 3252899"/>
              <a:gd name="connsiteY80" fmla="*/ 398449 h 2543547"/>
              <a:gd name="connsiteX81" fmla="*/ 783260 w 3252899"/>
              <a:gd name="connsiteY8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94250 w 3252899"/>
              <a:gd name="connsiteY43" fmla="*/ 624315 h 2543547"/>
              <a:gd name="connsiteX44" fmla="*/ 1334605 w 3252899"/>
              <a:gd name="connsiteY44" fmla="*/ 789892 h 2543547"/>
              <a:gd name="connsiteX45" fmla="*/ 1313999 w 3252899"/>
              <a:gd name="connsiteY45" fmla="*/ 782164 h 2543547"/>
              <a:gd name="connsiteX46" fmla="*/ 1272786 w 3252899"/>
              <a:gd name="connsiteY46" fmla="*/ 774436 h 2543547"/>
              <a:gd name="connsiteX47" fmla="*/ 1182634 w 3252899"/>
              <a:gd name="connsiteY47" fmla="*/ 774435 h 2543547"/>
              <a:gd name="connsiteX48" fmla="*/ 1130976 w 3252899"/>
              <a:gd name="connsiteY48" fmla="*/ 760777 h 2543547"/>
              <a:gd name="connsiteX49" fmla="*/ 1071876 w 3252899"/>
              <a:gd name="connsiteY49" fmla="*/ 738375 h 2543547"/>
              <a:gd name="connsiteX50" fmla="*/ 1102784 w 3252899"/>
              <a:gd name="connsiteY50" fmla="*/ 715193 h 2543547"/>
              <a:gd name="connsiteX51" fmla="*/ 1172332 w 3252899"/>
              <a:gd name="connsiteY51" fmla="*/ 728072 h 2543547"/>
              <a:gd name="connsiteX52" fmla="*/ 1177482 w 3252899"/>
              <a:gd name="connsiteY52" fmla="*/ 746102 h 2543547"/>
              <a:gd name="connsiteX53" fmla="*/ 1228998 w 3252899"/>
              <a:gd name="connsiteY53" fmla="*/ 756406 h 2543547"/>
              <a:gd name="connsiteX54" fmla="*/ 1272786 w 3252899"/>
              <a:gd name="connsiteY54" fmla="*/ 728072 h 2543547"/>
              <a:gd name="connsiteX55" fmla="*/ 1265058 w 3252899"/>
              <a:gd name="connsiteY55" fmla="*/ 694588 h 2543547"/>
              <a:gd name="connsiteX56" fmla="*/ 1326877 w 3252899"/>
              <a:gd name="connsiteY56" fmla="*/ 679133 h 2543547"/>
              <a:gd name="connsiteX57" fmla="*/ 1339023 w 3252899"/>
              <a:gd name="connsiteY57" fmla="*/ 649590 h 2543547"/>
              <a:gd name="connsiteX58" fmla="*/ 1362938 w 3252899"/>
              <a:gd name="connsiteY58" fmla="*/ 630193 h 2543547"/>
              <a:gd name="connsiteX59" fmla="*/ 1370666 w 3252899"/>
              <a:gd name="connsiteY59" fmla="*/ 596708 h 2543547"/>
              <a:gd name="connsiteX60" fmla="*/ 1411878 w 3252899"/>
              <a:gd name="connsiteY60" fmla="*/ 586405 h 2543547"/>
              <a:gd name="connsiteX61" fmla="*/ 1427333 w 3252899"/>
              <a:gd name="connsiteY61" fmla="*/ 555495 h 2543547"/>
              <a:gd name="connsiteX62" fmla="*/ 1414454 w 3252899"/>
              <a:gd name="connsiteY62" fmla="*/ 527162 h 2543547"/>
              <a:gd name="connsiteX63" fmla="*/ 1445363 w 3252899"/>
              <a:gd name="connsiteY63" fmla="*/ 483374 h 2543547"/>
              <a:gd name="connsiteX64" fmla="*/ 1453145 w 3252899"/>
              <a:gd name="connsiteY64" fmla="*/ 470054 h 2543547"/>
              <a:gd name="connsiteX65" fmla="*/ 1440211 w 3252899"/>
              <a:gd name="connsiteY65" fmla="*/ 437010 h 2543547"/>
              <a:gd name="connsiteX66" fmla="*/ 1294163 w 3252899"/>
              <a:gd name="connsiteY66" fmla="*/ 376718 h 2543547"/>
              <a:gd name="connsiteX67" fmla="*/ 1205816 w 3252899"/>
              <a:gd name="connsiteY67" fmla="*/ 377767 h 2543547"/>
              <a:gd name="connsiteX68" fmla="*/ 1024046 w 3252899"/>
              <a:gd name="connsiteY68" fmla="*/ 241454 h 2543547"/>
              <a:gd name="connsiteX69" fmla="*/ 901942 w 3252899"/>
              <a:gd name="connsiteY69" fmla="*/ 197757 h 2543547"/>
              <a:gd name="connsiteX70" fmla="*/ 907027 w 3252899"/>
              <a:gd name="connsiteY70" fmla="*/ 228374 h 2543547"/>
              <a:gd name="connsiteX71" fmla="*/ 878692 w 3252899"/>
              <a:gd name="connsiteY71" fmla="*/ 238676 h 2543547"/>
              <a:gd name="connsiteX72" fmla="*/ 858086 w 3252899"/>
              <a:gd name="connsiteY72" fmla="*/ 267009 h 2543547"/>
              <a:gd name="connsiteX73" fmla="*/ 870965 w 3252899"/>
              <a:gd name="connsiteY73" fmla="*/ 305645 h 2543547"/>
              <a:gd name="connsiteX74" fmla="*/ 948237 w 3252899"/>
              <a:gd name="connsiteY74" fmla="*/ 305645 h 2543547"/>
              <a:gd name="connsiteX75" fmla="*/ 971421 w 3252899"/>
              <a:gd name="connsiteY75" fmla="*/ 359737 h 2543547"/>
              <a:gd name="connsiteX76" fmla="*/ 1010057 w 3252899"/>
              <a:gd name="connsiteY76" fmla="*/ 390646 h 2543547"/>
              <a:gd name="connsiteX77" fmla="*/ 1038391 w 3252899"/>
              <a:gd name="connsiteY77" fmla="*/ 408677 h 2543547"/>
              <a:gd name="connsiteX78" fmla="*/ 1027025 w 3252899"/>
              <a:gd name="connsiteY78" fmla="*/ 458575 h 2543547"/>
              <a:gd name="connsiteX79" fmla="*/ 981694 w 3252899"/>
              <a:gd name="connsiteY79" fmla="*/ 471784 h 2543547"/>
              <a:gd name="connsiteX80" fmla="*/ 899374 w 3252899"/>
              <a:gd name="connsiteY80" fmla="*/ 398449 h 2543547"/>
              <a:gd name="connsiteX81" fmla="*/ 783260 w 3252899"/>
              <a:gd name="connsiteY8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94250 w 3252899"/>
              <a:gd name="connsiteY43" fmla="*/ 624315 h 2543547"/>
              <a:gd name="connsiteX44" fmla="*/ 1437636 w 3252899"/>
              <a:gd name="connsiteY44" fmla="*/ 707466 h 2543547"/>
              <a:gd name="connsiteX45" fmla="*/ 1334605 w 3252899"/>
              <a:gd name="connsiteY45" fmla="*/ 789892 h 2543547"/>
              <a:gd name="connsiteX46" fmla="*/ 1313999 w 3252899"/>
              <a:gd name="connsiteY46" fmla="*/ 782164 h 2543547"/>
              <a:gd name="connsiteX47" fmla="*/ 1272786 w 3252899"/>
              <a:gd name="connsiteY47" fmla="*/ 774436 h 2543547"/>
              <a:gd name="connsiteX48" fmla="*/ 1182634 w 3252899"/>
              <a:gd name="connsiteY48" fmla="*/ 774435 h 2543547"/>
              <a:gd name="connsiteX49" fmla="*/ 1130976 w 3252899"/>
              <a:gd name="connsiteY49" fmla="*/ 760777 h 2543547"/>
              <a:gd name="connsiteX50" fmla="*/ 1071876 w 3252899"/>
              <a:gd name="connsiteY50" fmla="*/ 738375 h 2543547"/>
              <a:gd name="connsiteX51" fmla="*/ 1102784 w 3252899"/>
              <a:gd name="connsiteY51" fmla="*/ 715193 h 2543547"/>
              <a:gd name="connsiteX52" fmla="*/ 1172332 w 3252899"/>
              <a:gd name="connsiteY52" fmla="*/ 728072 h 2543547"/>
              <a:gd name="connsiteX53" fmla="*/ 1177482 w 3252899"/>
              <a:gd name="connsiteY53" fmla="*/ 746102 h 2543547"/>
              <a:gd name="connsiteX54" fmla="*/ 1228998 w 3252899"/>
              <a:gd name="connsiteY54" fmla="*/ 756406 h 2543547"/>
              <a:gd name="connsiteX55" fmla="*/ 1272786 w 3252899"/>
              <a:gd name="connsiteY55" fmla="*/ 728072 h 2543547"/>
              <a:gd name="connsiteX56" fmla="*/ 1265058 w 3252899"/>
              <a:gd name="connsiteY56" fmla="*/ 694588 h 2543547"/>
              <a:gd name="connsiteX57" fmla="*/ 1326877 w 3252899"/>
              <a:gd name="connsiteY57" fmla="*/ 679133 h 2543547"/>
              <a:gd name="connsiteX58" fmla="*/ 1339023 w 3252899"/>
              <a:gd name="connsiteY58" fmla="*/ 649590 h 2543547"/>
              <a:gd name="connsiteX59" fmla="*/ 1362938 w 3252899"/>
              <a:gd name="connsiteY59" fmla="*/ 630193 h 2543547"/>
              <a:gd name="connsiteX60" fmla="*/ 1370666 w 3252899"/>
              <a:gd name="connsiteY60" fmla="*/ 596708 h 2543547"/>
              <a:gd name="connsiteX61" fmla="*/ 1411878 w 3252899"/>
              <a:gd name="connsiteY61" fmla="*/ 586405 h 2543547"/>
              <a:gd name="connsiteX62" fmla="*/ 1427333 w 3252899"/>
              <a:gd name="connsiteY62" fmla="*/ 555495 h 2543547"/>
              <a:gd name="connsiteX63" fmla="*/ 1414454 w 3252899"/>
              <a:gd name="connsiteY63" fmla="*/ 527162 h 2543547"/>
              <a:gd name="connsiteX64" fmla="*/ 1445363 w 3252899"/>
              <a:gd name="connsiteY64" fmla="*/ 483374 h 2543547"/>
              <a:gd name="connsiteX65" fmla="*/ 1453145 w 3252899"/>
              <a:gd name="connsiteY65" fmla="*/ 470054 h 2543547"/>
              <a:gd name="connsiteX66" fmla="*/ 1440211 w 3252899"/>
              <a:gd name="connsiteY66" fmla="*/ 437010 h 2543547"/>
              <a:gd name="connsiteX67" fmla="*/ 1294163 w 3252899"/>
              <a:gd name="connsiteY67" fmla="*/ 376718 h 2543547"/>
              <a:gd name="connsiteX68" fmla="*/ 1205816 w 3252899"/>
              <a:gd name="connsiteY68" fmla="*/ 377767 h 2543547"/>
              <a:gd name="connsiteX69" fmla="*/ 1024046 w 3252899"/>
              <a:gd name="connsiteY69" fmla="*/ 241454 h 2543547"/>
              <a:gd name="connsiteX70" fmla="*/ 901942 w 3252899"/>
              <a:gd name="connsiteY70" fmla="*/ 197757 h 2543547"/>
              <a:gd name="connsiteX71" fmla="*/ 907027 w 3252899"/>
              <a:gd name="connsiteY71" fmla="*/ 228374 h 2543547"/>
              <a:gd name="connsiteX72" fmla="*/ 878692 w 3252899"/>
              <a:gd name="connsiteY72" fmla="*/ 238676 h 2543547"/>
              <a:gd name="connsiteX73" fmla="*/ 858086 w 3252899"/>
              <a:gd name="connsiteY73" fmla="*/ 267009 h 2543547"/>
              <a:gd name="connsiteX74" fmla="*/ 870965 w 3252899"/>
              <a:gd name="connsiteY74" fmla="*/ 305645 h 2543547"/>
              <a:gd name="connsiteX75" fmla="*/ 948237 w 3252899"/>
              <a:gd name="connsiteY75" fmla="*/ 305645 h 2543547"/>
              <a:gd name="connsiteX76" fmla="*/ 971421 w 3252899"/>
              <a:gd name="connsiteY76" fmla="*/ 359737 h 2543547"/>
              <a:gd name="connsiteX77" fmla="*/ 1010057 w 3252899"/>
              <a:gd name="connsiteY77" fmla="*/ 390646 h 2543547"/>
              <a:gd name="connsiteX78" fmla="*/ 1038391 w 3252899"/>
              <a:gd name="connsiteY78" fmla="*/ 408677 h 2543547"/>
              <a:gd name="connsiteX79" fmla="*/ 1027025 w 3252899"/>
              <a:gd name="connsiteY79" fmla="*/ 458575 h 2543547"/>
              <a:gd name="connsiteX80" fmla="*/ 981694 w 3252899"/>
              <a:gd name="connsiteY80" fmla="*/ 471784 h 2543547"/>
              <a:gd name="connsiteX81" fmla="*/ 899374 w 3252899"/>
              <a:gd name="connsiteY81" fmla="*/ 398449 h 2543547"/>
              <a:gd name="connsiteX82" fmla="*/ 783260 w 3252899"/>
              <a:gd name="connsiteY8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94250 w 3252899"/>
              <a:gd name="connsiteY43" fmla="*/ 624315 h 2543547"/>
              <a:gd name="connsiteX44" fmla="*/ 1437636 w 3252899"/>
              <a:gd name="connsiteY44" fmla="*/ 707466 h 2543547"/>
              <a:gd name="connsiteX45" fmla="*/ 1334605 w 3252899"/>
              <a:gd name="connsiteY45" fmla="*/ 789892 h 2543547"/>
              <a:gd name="connsiteX46" fmla="*/ 1313999 w 3252899"/>
              <a:gd name="connsiteY46" fmla="*/ 782164 h 2543547"/>
              <a:gd name="connsiteX47" fmla="*/ 1272786 w 3252899"/>
              <a:gd name="connsiteY47" fmla="*/ 774436 h 2543547"/>
              <a:gd name="connsiteX48" fmla="*/ 1182634 w 3252899"/>
              <a:gd name="connsiteY48" fmla="*/ 774435 h 2543547"/>
              <a:gd name="connsiteX49" fmla="*/ 1130976 w 3252899"/>
              <a:gd name="connsiteY49" fmla="*/ 760777 h 2543547"/>
              <a:gd name="connsiteX50" fmla="*/ 1071876 w 3252899"/>
              <a:gd name="connsiteY50" fmla="*/ 738375 h 2543547"/>
              <a:gd name="connsiteX51" fmla="*/ 1102784 w 3252899"/>
              <a:gd name="connsiteY51" fmla="*/ 715193 h 2543547"/>
              <a:gd name="connsiteX52" fmla="*/ 1172332 w 3252899"/>
              <a:gd name="connsiteY52" fmla="*/ 728072 h 2543547"/>
              <a:gd name="connsiteX53" fmla="*/ 1177482 w 3252899"/>
              <a:gd name="connsiteY53" fmla="*/ 746102 h 2543547"/>
              <a:gd name="connsiteX54" fmla="*/ 1228998 w 3252899"/>
              <a:gd name="connsiteY54" fmla="*/ 756406 h 2543547"/>
              <a:gd name="connsiteX55" fmla="*/ 1272786 w 3252899"/>
              <a:gd name="connsiteY55" fmla="*/ 728072 h 2543547"/>
              <a:gd name="connsiteX56" fmla="*/ 1265058 w 3252899"/>
              <a:gd name="connsiteY56" fmla="*/ 694588 h 2543547"/>
              <a:gd name="connsiteX57" fmla="*/ 1326877 w 3252899"/>
              <a:gd name="connsiteY57" fmla="*/ 679133 h 2543547"/>
              <a:gd name="connsiteX58" fmla="*/ 1339023 w 3252899"/>
              <a:gd name="connsiteY58" fmla="*/ 649590 h 2543547"/>
              <a:gd name="connsiteX59" fmla="*/ 1362938 w 3252899"/>
              <a:gd name="connsiteY59" fmla="*/ 630193 h 2543547"/>
              <a:gd name="connsiteX60" fmla="*/ 1370666 w 3252899"/>
              <a:gd name="connsiteY60" fmla="*/ 596708 h 2543547"/>
              <a:gd name="connsiteX61" fmla="*/ 1411878 w 3252899"/>
              <a:gd name="connsiteY61" fmla="*/ 586405 h 2543547"/>
              <a:gd name="connsiteX62" fmla="*/ 1427333 w 3252899"/>
              <a:gd name="connsiteY62" fmla="*/ 555495 h 2543547"/>
              <a:gd name="connsiteX63" fmla="*/ 1414454 w 3252899"/>
              <a:gd name="connsiteY63" fmla="*/ 527162 h 2543547"/>
              <a:gd name="connsiteX64" fmla="*/ 1445363 w 3252899"/>
              <a:gd name="connsiteY64" fmla="*/ 483374 h 2543547"/>
              <a:gd name="connsiteX65" fmla="*/ 1453145 w 3252899"/>
              <a:gd name="connsiteY65" fmla="*/ 470054 h 2543547"/>
              <a:gd name="connsiteX66" fmla="*/ 1440211 w 3252899"/>
              <a:gd name="connsiteY66" fmla="*/ 437010 h 2543547"/>
              <a:gd name="connsiteX67" fmla="*/ 1294163 w 3252899"/>
              <a:gd name="connsiteY67" fmla="*/ 376718 h 2543547"/>
              <a:gd name="connsiteX68" fmla="*/ 1205816 w 3252899"/>
              <a:gd name="connsiteY68" fmla="*/ 377767 h 2543547"/>
              <a:gd name="connsiteX69" fmla="*/ 1024046 w 3252899"/>
              <a:gd name="connsiteY69" fmla="*/ 241454 h 2543547"/>
              <a:gd name="connsiteX70" fmla="*/ 901942 w 3252899"/>
              <a:gd name="connsiteY70" fmla="*/ 197757 h 2543547"/>
              <a:gd name="connsiteX71" fmla="*/ 907027 w 3252899"/>
              <a:gd name="connsiteY71" fmla="*/ 228374 h 2543547"/>
              <a:gd name="connsiteX72" fmla="*/ 878692 w 3252899"/>
              <a:gd name="connsiteY72" fmla="*/ 238676 h 2543547"/>
              <a:gd name="connsiteX73" fmla="*/ 858086 w 3252899"/>
              <a:gd name="connsiteY73" fmla="*/ 267009 h 2543547"/>
              <a:gd name="connsiteX74" fmla="*/ 870965 w 3252899"/>
              <a:gd name="connsiteY74" fmla="*/ 305645 h 2543547"/>
              <a:gd name="connsiteX75" fmla="*/ 948237 w 3252899"/>
              <a:gd name="connsiteY75" fmla="*/ 305645 h 2543547"/>
              <a:gd name="connsiteX76" fmla="*/ 971421 w 3252899"/>
              <a:gd name="connsiteY76" fmla="*/ 359737 h 2543547"/>
              <a:gd name="connsiteX77" fmla="*/ 1010057 w 3252899"/>
              <a:gd name="connsiteY77" fmla="*/ 390646 h 2543547"/>
              <a:gd name="connsiteX78" fmla="*/ 1038391 w 3252899"/>
              <a:gd name="connsiteY78" fmla="*/ 408677 h 2543547"/>
              <a:gd name="connsiteX79" fmla="*/ 1027025 w 3252899"/>
              <a:gd name="connsiteY79" fmla="*/ 458575 h 2543547"/>
              <a:gd name="connsiteX80" fmla="*/ 981694 w 3252899"/>
              <a:gd name="connsiteY80" fmla="*/ 471784 h 2543547"/>
              <a:gd name="connsiteX81" fmla="*/ 899374 w 3252899"/>
              <a:gd name="connsiteY81" fmla="*/ 398449 h 2543547"/>
              <a:gd name="connsiteX82" fmla="*/ 783260 w 3252899"/>
              <a:gd name="connsiteY8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94250 w 3252899"/>
              <a:gd name="connsiteY43" fmla="*/ 624315 h 2543547"/>
              <a:gd name="connsiteX44" fmla="*/ 1437636 w 3252899"/>
              <a:gd name="connsiteY44" fmla="*/ 707466 h 2543547"/>
              <a:gd name="connsiteX45" fmla="*/ 1334605 w 3252899"/>
              <a:gd name="connsiteY45" fmla="*/ 789892 h 2543547"/>
              <a:gd name="connsiteX46" fmla="*/ 1313999 w 3252899"/>
              <a:gd name="connsiteY46" fmla="*/ 782164 h 2543547"/>
              <a:gd name="connsiteX47" fmla="*/ 1272786 w 3252899"/>
              <a:gd name="connsiteY47" fmla="*/ 774436 h 2543547"/>
              <a:gd name="connsiteX48" fmla="*/ 1182634 w 3252899"/>
              <a:gd name="connsiteY48" fmla="*/ 774435 h 2543547"/>
              <a:gd name="connsiteX49" fmla="*/ 1130976 w 3252899"/>
              <a:gd name="connsiteY49" fmla="*/ 760777 h 2543547"/>
              <a:gd name="connsiteX50" fmla="*/ 1071876 w 3252899"/>
              <a:gd name="connsiteY50" fmla="*/ 738375 h 2543547"/>
              <a:gd name="connsiteX51" fmla="*/ 1102784 w 3252899"/>
              <a:gd name="connsiteY51" fmla="*/ 715193 h 2543547"/>
              <a:gd name="connsiteX52" fmla="*/ 1172332 w 3252899"/>
              <a:gd name="connsiteY52" fmla="*/ 728072 h 2543547"/>
              <a:gd name="connsiteX53" fmla="*/ 1177482 w 3252899"/>
              <a:gd name="connsiteY53" fmla="*/ 746102 h 2543547"/>
              <a:gd name="connsiteX54" fmla="*/ 1228998 w 3252899"/>
              <a:gd name="connsiteY54" fmla="*/ 756406 h 2543547"/>
              <a:gd name="connsiteX55" fmla="*/ 1272786 w 3252899"/>
              <a:gd name="connsiteY55" fmla="*/ 728072 h 2543547"/>
              <a:gd name="connsiteX56" fmla="*/ 1265058 w 3252899"/>
              <a:gd name="connsiteY56" fmla="*/ 694588 h 2543547"/>
              <a:gd name="connsiteX57" fmla="*/ 1326877 w 3252899"/>
              <a:gd name="connsiteY57" fmla="*/ 679133 h 2543547"/>
              <a:gd name="connsiteX58" fmla="*/ 1339023 w 3252899"/>
              <a:gd name="connsiteY58" fmla="*/ 649590 h 2543547"/>
              <a:gd name="connsiteX59" fmla="*/ 1362938 w 3252899"/>
              <a:gd name="connsiteY59" fmla="*/ 630193 h 2543547"/>
              <a:gd name="connsiteX60" fmla="*/ 1370666 w 3252899"/>
              <a:gd name="connsiteY60" fmla="*/ 596708 h 2543547"/>
              <a:gd name="connsiteX61" fmla="*/ 1411878 w 3252899"/>
              <a:gd name="connsiteY61" fmla="*/ 586405 h 2543547"/>
              <a:gd name="connsiteX62" fmla="*/ 1427333 w 3252899"/>
              <a:gd name="connsiteY62" fmla="*/ 555495 h 2543547"/>
              <a:gd name="connsiteX63" fmla="*/ 1414454 w 3252899"/>
              <a:gd name="connsiteY63" fmla="*/ 527162 h 2543547"/>
              <a:gd name="connsiteX64" fmla="*/ 1445363 w 3252899"/>
              <a:gd name="connsiteY64" fmla="*/ 483374 h 2543547"/>
              <a:gd name="connsiteX65" fmla="*/ 1453145 w 3252899"/>
              <a:gd name="connsiteY65" fmla="*/ 470054 h 2543547"/>
              <a:gd name="connsiteX66" fmla="*/ 1440211 w 3252899"/>
              <a:gd name="connsiteY66" fmla="*/ 437010 h 2543547"/>
              <a:gd name="connsiteX67" fmla="*/ 1294163 w 3252899"/>
              <a:gd name="connsiteY67" fmla="*/ 376718 h 2543547"/>
              <a:gd name="connsiteX68" fmla="*/ 1205816 w 3252899"/>
              <a:gd name="connsiteY68" fmla="*/ 377767 h 2543547"/>
              <a:gd name="connsiteX69" fmla="*/ 1024046 w 3252899"/>
              <a:gd name="connsiteY69" fmla="*/ 241454 h 2543547"/>
              <a:gd name="connsiteX70" fmla="*/ 901942 w 3252899"/>
              <a:gd name="connsiteY70" fmla="*/ 197757 h 2543547"/>
              <a:gd name="connsiteX71" fmla="*/ 907027 w 3252899"/>
              <a:gd name="connsiteY71" fmla="*/ 228374 h 2543547"/>
              <a:gd name="connsiteX72" fmla="*/ 878692 w 3252899"/>
              <a:gd name="connsiteY72" fmla="*/ 238676 h 2543547"/>
              <a:gd name="connsiteX73" fmla="*/ 858086 w 3252899"/>
              <a:gd name="connsiteY73" fmla="*/ 267009 h 2543547"/>
              <a:gd name="connsiteX74" fmla="*/ 870965 w 3252899"/>
              <a:gd name="connsiteY74" fmla="*/ 305645 h 2543547"/>
              <a:gd name="connsiteX75" fmla="*/ 948237 w 3252899"/>
              <a:gd name="connsiteY75" fmla="*/ 305645 h 2543547"/>
              <a:gd name="connsiteX76" fmla="*/ 971421 w 3252899"/>
              <a:gd name="connsiteY76" fmla="*/ 359737 h 2543547"/>
              <a:gd name="connsiteX77" fmla="*/ 1010057 w 3252899"/>
              <a:gd name="connsiteY77" fmla="*/ 390646 h 2543547"/>
              <a:gd name="connsiteX78" fmla="*/ 1038391 w 3252899"/>
              <a:gd name="connsiteY78" fmla="*/ 408677 h 2543547"/>
              <a:gd name="connsiteX79" fmla="*/ 1027025 w 3252899"/>
              <a:gd name="connsiteY79" fmla="*/ 458575 h 2543547"/>
              <a:gd name="connsiteX80" fmla="*/ 981694 w 3252899"/>
              <a:gd name="connsiteY80" fmla="*/ 471784 h 2543547"/>
              <a:gd name="connsiteX81" fmla="*/ 899374 w 3252899"/>
              <a:gd name="connsiteY81" fmla="*/ 398449 h 2543547"/>
              <a:gd name="connsiteX82" fmla="*/ 783260 w 3252899"/>
              <a:gd name="connsiteY8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94250 w 3252899"/>
              <a:gd name="connsiteY43" fmla="*/ 624315 h 2543547"/>
              <a:gd name="connsiteX44" fmla="*/ 1437636 w 3252899"/>
              <a:gd name="connsiteY44" fmla="*/ 707466 h 2543547"/>
              <a:gd name="connsiteX45" fmla="*/ 1355211 w 3252899"/>
              <a:gd name="connsiteY45" fmla="*/ 733224 h 2543547"/>
              <a:gd name="connsiteX46" fmla="*/ 1334605 w 3252899"/>
              <a:gd name="connsiteY46" fmla="*/ 789892 h 2543547"/>
              <a:gd name="connsiteX47" fmla="*/ 1313999 w 3252899"/>
              <a:gd name="connsiteY47" fmla="*/ 782164 h 2543547"/>
              <a:gd name="connsiteX48" fmla="*/ 1272786 w 3252899"/>
              <a:gd name="connsiteY48" fmla="*/ 774436 h 2543547"/>
              <a:gd name="connsiteX49" fmla="*/ 1182634 w 3252899"/>
              <a:gd name="connsiteY49" fmla="*/ 774435 h 2543547"/>
              <a:gd name="connsiteX50" fmla="*/ 1130976 w 3252899"/>
              <a:gd name="connsiteY50" fmla="*/ 760777 h 2543547"/>
              <a:gd name="connsiteX51" fmla="*/ 1071876 w 3252899"/>
              <a:gd name="connsiteY51" fmla="*/ 738375 h 2543547"/>
              <a:gd name="connsiteX52" fmla="*/ 1102784 w 3252899"/>
              <a:gd name="connsiteY52" fmla="*/ 715193 h 2543547"/>
              <a:gd name="connsiteX53" fmla="*/ 1172332 w 3252899"/>
              <a:gd name="connsiteY53" fmla="*/ 728072 h 2543547"/>
              <a:gd name="connsiteX54" fmla="*/ 1177482 w 3252899"/>
              <a:gd name="connsiteY54" fmla="*/ 746102 h 2543547"/>
              <a:gd name="connsiteX55" fmla="*/ 1228998 w 3252899"/>
              <a:gd name="connsiteY55" fmla="*/ 756406 h 2543547"/>
              <a:gd name="connsiteX56" fmla="*/ 1272786 w 3252899"/>
              <a:gd name="connsiteY56" fmla="*/ 728072 h 2543547"/>
              <a:gd name="connsiteX57" fmla="*/ 1265058 w 3252899"/>
              <a:gd name="connsiteY57" fmla="*/ 694588 h 2543547"/>
              <a:gd name="connsiteX58" fmla="*/ 1326877 w 3252899"/>
              <a:gd name="connsiteY58" fmla="*/ 679133 h 2543547"/>
              <a:gd name="connsiteX59" fmla="*/ 1339023 w 3252899"/>
              <a:gd name="connsiteY59" fmla="*/ 649590 h 2543547"/>
              <a:gd name="connsiteX60" fmla="*/ 1362938 w 3252899"/>
              <a:gd name="connsiteY60" fmla="*/ 630193 h 2543547"/>
              <a:gd name="connsiteX61" fmla="*/ 1370666 w 3252899"/>
              <a:gd name="connsiteY61" fmla="*/ 596708 h 2543547"/>
              <a:gd name="connsiteX62" fmla="*/ 1411878 w 3252899"/>
              <a:gd name="connsiteY62" fmla="*/ 586405 h 2543547"/>
              <a:gd name="connsiteX63" fmla="*/ 1427333 w 3252899"/>
              <a:gd name="connsiteY63" fmla="*/ 555495 h 2543547"/>
              <a:gd name="connsiteX64" fmla="*/ 1414454 w 3252899"/>
              <a:gd name="connsiteY64" fmla="*/ 527162 h 2543547"/>
              <a:gd name="connsiteX65" fmla="*/ 1445363 w 3252899"/>
              <a:gd name="connsiteY65" fmla="*/ 483374 h 2543547"/>
              <a:gd name="connsiteX66" fmla="*/ 1453145 w 3252899"/>
              <a:gd name="connsiteY66" fmla="*/ 470054 h 2543547"/>
              <a:gd name="connsiteX67" fmla="*/ 1440211 w 3252899"/>
              <a:gd name="connsiteY67" fmla="*/ 437010 h 2543547"/>
              <a:gd name="connsiteX68" fmla="*/ 1294163 w 3252899"/>
              <a:gd name="connsiteY68" fmla="*/ 376718 h 2543547"/>
              <a:gd name="connsiteX69" fmla="*/ 1205816 w 3252899"/>
              <a:gd name="connsiteY69" fmla="*/ 377767 h 2543547"/>
              <a:gd name="connsiteX70" fmla="*/ 1024046 w 3252899"/>
              <a:gd name="connsiteY70" fmla="*/ 241454 h 2543547"/>
              <a:gd name="connsiteX71" fmla="*/ 901942 w 3252899"/>
              <a:gd name="connsiteY71" fmla="*/ 197757 h 2543547"/>
              <a:gd name="connsiteX72" fmla="*/ 907027 w 3252899"/>
              <a:gd name="connsiteY72" fmla="*/ 228374 h 2543547"/>
              <a:gd name="connsiteX73" fmla="*/ 878692 w 3252899"/>
              <a:gd name="connsiteY73" fmla="*/ 238676 h 2543547"/>
              <a:gd name="connsiteX74" fmla="*/ 858086 w 3252899"/>
              <a:gd name="connsiteY74" fmla="*/ 267009 h 2543547"/>
              <a:gd name="connsiteX75" fmla="*/ 870965 w 3252899"/>
              <a:gd name="connsiteY75" fmla="*/ 305645 h 2543547"/>
              <a:gd name="connsiteX76" fmla="*/ 948237 w 3252899"/>
              <a:gd name="connsiteY76" fmla="*/ 305645 h 2543547"/>
              <a:gd name="connsiteX77" fmla="*/ 971421 w 3252899"/>
              <a:gd name="connsiteY77" fmla="*/ 359737 h 2543547"/>
              <a:gd name="connsiteX78" fmla="*/ 1010057 w 3252899"/>
              <a:gd name="connsiteY78" fmla="*/ 390646 h 2543547"/>
              <a:gd name="connsiteX79" fmla="*/ 1038391 w 3252899"/>
              <a:gd name="connsiteY79" fmla="*/ 408677 h 2543547"/>
              <a:gd name="connsiteX80" fmla="*/ 1027025 w 3252899"/>
              <a:gd name="connsiteY80" fmla="*/ 458575 h 2543547"/>
              <a:gd name="connsiteX81" fmla="*/ 981694 w 3252899"/>
              <a:gd name="connsiteY81" fmla="*/ 471784 h 2543547"/>
              <a:gd name="connsiteX82" fmla="*/ 899374 w 3252899"/>
              <a:gd name="connsiteY82" fmla="*/ 398449 h 2543547"/>
              <a:gd name="connsiteX83" fmla="*/ 783260 w 3252899"/>
              <a:gd name="connsiteY83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25159 w 3252899"/>
              <a:gd name="connsiteY43" fmla="*/ 644921 h 2543547"/>
              <a:gd name="connsiteX44" fmla="*/ 1437636 w 3252899"/>
              <a:gd name="connsiteY44" fmla="*/ 707466 h 2543547"/>
              <a:gd name="connsiteX45" fmla="*/ 1355211 w 3252899"/>
              <a:gd name="connsiteY45" fmla="*/ 733224 h 2543547"/>
              <a:gd name="connsiteX46" fmla="*/ 1334605 w 3252899"/>
              <a:gd name="connsiteY46" fmla="*/ 789892 h 2543547"/>
              <a:gd name="connsiteX47" fmla="*/ 1313999 w 3252899"/>
              <a:gd name="connsiteY47" fmla="*/ 782164 h 2543547"/>
              <a:gd name="connsiteX48" fmla="*/ 1272786 w 3252899"/>
              <a:gd name="connsiteY48" fmla="*/ 774436 h 2543547"/>
              <a:gd name="connsiteX49" fmla="*/ 1182634 w 3252899"/>
              <a:gd name="connsiteY49" fmla="*/ 774435 h 2543547"/>
              <a:gd name="connsiteX50" fmla="*/ 1130976 w 3252899"/>
              <a:gd name="connsiteY50" fmla="*/ 760777 h 2543547"/>
              <a:gd name="connsiteX51" fmla="*/ 1071876 w 3252899"/>
              <a:gd name="connsiteY51" fmla="*/ 738375 h 2543547"/>
              <a:gd name="connsiteX52" fmla="*/ 1102784 w 3252899"/>
              <a:gd name="connsiteY52" fmla="*/ 715193 h 2543547"/>
              <a:gd name="connsiteX53" fmla="*/ 1172332 w 3252899"/>
              <a:gd name="connsiteY53" fmla="*/ 728072 h 2543547"/>
              <a:gd name="connsiteX54" fmla="*/ 1177482 w 3252899"/>
              <a:gd name="connsiteY54" fmla="*/ 746102 h 2543547"/>
              <a:gd name="connsiteX55" fmla="*/ 1228998 w 3252899"/>
              <a:gd name="connsiteY55" fmla="*/ 756406 h 2543547"/>
              <a:gd name="connsiteX56" fmla="*/ 1272786 w 3252899"/>
              <a:gd name="connsiteY56" fmla="*/ 728072 h 2543547"/>
              <a:gd name="connsiteX57" fmla="*/ 1265058 w 3252899"/>
              <a:gd name="connsiteY57" fmla="*/ 694588 h 2543547"/>
              <a:gd name="connsiteX58" fmla="*/ 1326877 w 3252899"/>
              <a:gd name="connsiteY58" fmla="*/ 679133 h 2543547"/>
              <a:gd name="connsiteX59" fmla="*/ 1339023 w 3252899"/>
              <a:gd name="connsiteY59" fmla="*/ 649590 h 2543547"/>
              <a:gd name="connsiteX60" fmla="*/ 1362938 w 3252899"/>
              <a:gd name="connsiteY60" fmla="*/ 630193 h 2543547"/>
              <a:gd name="connsiteX61" fmla="*/ 1370666 w 3252899"/>
              <a:gd name="connsiteY61" fmla="*/ 596708 h 2543547"/>
              <a:gd name="connsiteX62" fmla="*/ 1411878 w 3252899"/>
              <a:gd name="connsiteY62" fmla="*/ 586405 h 2543547"/>
              <a:gd name="connsiteX63" fmla="*/ 1427333 w 3252899"/>
              <a:gd name="connsiteY63" fmla="*/ 555495 h 2543547"/>
              <a:gd name="connsiteX64" fmla="*/ 1414454 w 3252899"/>
              <a:gd name="connsiteY64" fmla="*/ 527162 h 2543547"/>
              <a:gd name="connsiteX65" fmla="*/ 1445363 w 3252899"/>
              <a:gd name="connsiteY65" fmla="*/ 483374 h 2543547"/>
              <a:gd name="connsiteX66" fmla="*/ 1453145 w 3252899"/>
              <a:gd name="connsiteY66" fmla="*/ 470054 h 2543547"/>
              <a:gd name="connsiteX67" fmla="*/ 1440211 w 3252899"/>
              <a:gd name="connsiteY67" fmla="*/ 437010 h 2543547"/>
              <a:gd name="connsiteX68" fmla="*/ 1294163 w 3252899"/>
              <a:gd name="connsiteY68" fmla="*/ 376718 h 2543547"/>
              <a:gd name="connsiteX69" fmla="*/ 1205816 w 3252899"/>
              <a:gd name="connsiteY69" fmla="*/ 377767 h 2543547"/>
              <a:gd name="connsiteX70" fmla="*/ 1024046 w 3252899"/>
              <a:gd name="connsiteY70" fmla="*/ 241454 h 2543547"/>
              <a:gd name="connsiteX71" fmla="*/ 901942 w 3252899"/>
              <a:gd name="connsiteY71" fmla="*/ 197757 h 2543547"/>
              <a:gd name="connsiteX72" fmla="*/ 907027 w 3252899"/>
              <a:gd name="connsiteY72" fmla="*/ 228374 h 2543547"/>
              <a:gd name="connsiteX73" fmla="*/ 878692 w 3252899"/>
              <a:gd name="connsiteY73" fmla="*/ 238676 h 2543547"/>
              <a:gd name="connsiteX74" fmla="*/ 858086 w 3252899"/>
              <a:gd name="connsiteY74" fmla="*/ 267009 h 2543547"/>
              <a:gd name="connsiteX75" fmla="*/ 870965 w 3252899"/>
              <a:gd name="connsiteY75" fmla="*/ 305645 h 2543547"/>
              <a:gd name="connsiteX76" fmla="*/ 948237 w 3252899"/>
              <a:gd name="connsiteY76" fmla="*/ 305645 h 2543547"/>
              <a:gd name="connsiteX77" fmla="*/ 971421 w 3252899"/>
              <a:gd name="connsiteY77" fmla="*/ 359737 h 2543547"/>
              <a:gd name="connsiteX78" fmla="*/ 1010057 w 3252899"/>
              <a:gd name="connsiteY78" fmla="*/ 390646 h 2543547"/>
              <a:gd name="connsiteX79" fmla="*/ 1038391 w 3252899"/>
              <a:gd name="connsiteY79" fmla="*/ 408677 h 2543547"/>
              <a:gd name="connsiteX80" fmla="*/ 1027025 w 3252899"/>
              <a:gd name="connsiteY80" fmla="*/ 458575 h 2543547"/>
              <a:gd name="connsiteX81" fmla="*/ 981694 w 3252899"/>
              <a:gd name="connsiteY81" fmla="*/ 471784 h 2543547"/>
              <a:gd name="connsiteX82" fmla="*/ 899374 w 3252899"/>
              <a:gd name="connsiteY82" fmla="*/ 398449 h 2543547"/>
              <a:gd name="connsiteX83" fmla="*/ 783260 w 3252899"/>
              <a:gd name="connsiteY83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78795 w 3252899"/>
              <a:gd name="connsiteY43" fmla="*/ 637194 h 2543547"/>
              <a:gd name="connsiteX44" fmla="*/ 1437636 w 3252899"/>
              <a:gd name="connsiteY44" fmla="*/ 707466 h 2543547"/>
              <a:gd name="connsiteX45" fmla="*/ 1355211 w 3252899"/>
              <a:gd name="connsiteY45" fmla="*/ 733224 h 2543547"/>
              <a:gd name="connsiteX46" fmla="*/ 1334605 w 3252899"/>
              <a:gd name="connsiteY46" fmla="*/ 789892 h 2543547"/>
              <a:gd name="connsiteX47" fmla="*/ 1313999 w 3252899"/>
              <a:gd name="connsiteY47" fmla="*/ 782164 h 2543547"/>
              <a:gd name="connsiteX48" fmla="*/ 1272786 w 3252899"/>
              <a:gd name="connsiteY48" fmla="*/ 774436 h 2543547"/>
              <a:gd name="connsiteX49" fmla="*/ 1182634 w 3252899"/>
              <a:gd name="connsiteY49" fmla="*/ 774435 h 2543547"/>
              <a:gd name="connsiteX50" fmla="*/ 1130976 w 3252899"/>
              <a:gd name="connsiteY50" fmla="*/ 760777 h 2543547"/>
              <a:gd name="connsiteX51" fmla="*/ 1071876 w 3252899"/>
              <a:gd name="connsiteY51" fmla="*/ 738375 h 2543547"/>
              <a:gd name="connsiteX52" fmla="*/ 1102784 w 3252899"/>
              <a:gd name="connsiteY52" fmla="*/ 715193 h 2543547"/>
              <a:gd name="connsiteX53" fmla="*/ 1172332 w 3252899"/>
              <a:gd name="connsiteY53" fmla="*/ 728072 h 2543547"/>
              <a:gd name="connsiteX54" fmla="*/ 1177482 w 3252899"/>
              <a:gd name="connsiteY54" fmla="*/ 746102 h 2543547"/>
              <a:gd name="connsiteX55" fmla="*/ 1228998 w 3252899"/>
              <a:gd name="connsiteY55" fmla="*/ 756406 h 2543547"/>
              <a:gd name="connsiteX56" fmla="*/ 1272786 w 3252899"/>
              <a:gd name="connsiteY56" fmla="*/ 728072 h 2543547"/>
              <a:gd name="connsiteX57" fmla="*/ 1265058 w 3252899"/>
              <a:gd name="connsiteY57" fmla="*/ 694588 h 2543547"/>
              <a:gd name="connsiteX58" fmla="*/ 1326877 w 3252899"/>
              <a:gd name="connsiteY58" fmla="*/ 679133 h 2543547"/>
              <a:gd name="connsiteX59" fmla="*/ 1339023 w 3252899"/>
              <a:gd name="connsiteY59" fmla="*/ 649590 h 2543547"/>
              <a:gd name="connsiteX60" fmla="*/ 1362938 w 3252899"/>
              <a:gd name="connsiteY60" fmla="*/ 630193 h 2543547"/>
              <a:gd name="connsiteX61" fmla="*/ 1370666 w 3252899"/>
              <a:gd name="connsiteY61" fmla="*/ 596708 h 2543547"/>
              <a:gd name="connsiteX62" fmla="*/ 1411878 w 3252899"/>
              <a:gd name="connsiteY62" fmla="*/ 586405 h 2543547"/>
              <a:gd name="connsiteX63" fmla="*/ 1427333 w 3252899"/>
              <a:gd name="connsiteY63" fmla="*/ 555495 h 2543547"/>
              <a:gd name="connsiteX64" fmla="*/ 1414454 w 3252899"/>
              <a:gd name="connsiteY64" fmla="*/ 527162 h 2543547"/>
              <a:gd name="connsiteX65" fmla="*/ 1445363 w 3252899"/>
              <a:gd name="connsiteY65" fmla="*/ 483374 h 2543547"/>
              <a:gd name="connsiteX66" fmla="*/ 1453145 w 3252899"/>
              <a:gd name="connsiteY66" fmla="*/ 470054 h 2543547"/>
              <a:gd name="connsiteX67" fmla="*/ 1440211 w 3252899"/>
              <a:gd name="connsiteY67" fmla="*/ 437010 h 2543547"/>
              <a:gd name="connsiteX68" fmla="*/ 1294163 w 3252899"/>
              <a:gd name="connsiteY68" fmla="*/ 376718 h 2543547"/>
              <a:gd name="connsiteX69" fmla="*/ 1205816 w 3252899"/>
              <a:gd name="connsiteY69" fmla="*/ 377767 h 2543547"/>
              <a:gd name="connsiteX70" fmla="*/ 1024046 w 3252899"/>
              <a:gd name="connsiteY70" fmla="*/ 241454 h 2543547"/>
              <a:gd name="connsiteX71" fmla="*/ 901942 w 3252899"/>
              <a:gd name="connsiteY71" fmla="*/ 197757 h 2543547"/>
              <a:gd name="connsiteX72" fmla="*/ 907027 w 3252899"/>
              <a:gd name="connsiteY72" fmla="*/ 228374 h 2543547"/>
              <a:gd name="connsiteX73" fmla="*/ 878692 w 3252899"/>
              <a:gd name="connsiteY73" fmla="*/ 238676 h 2543547"/>
              <a:gd name="connsiteX74" fmla="*/ 858086 w 3252899"/>
              <a:gd name="connsiteY74" fmla="*/ 267009 h 2543547"/>
              <a:gd name="connsiteX75" fmla="*/ 870965 w 3252899"/>
              <a:gd name="connsiteY75" fmla="*/ 305645 h 2543547"/>
              <a:gd name="connsiteX76" fmla="*/ 948237 w 3252899"/>
              <a:gd name="connsiteY76" fmla="*/ 305645 h 2543547"/>
              <a:gd name="connsiteX77" fmla="*/ 971421 w 3252899"/>
              <a:gd name="connsiteY77" fmla="*/ 359737 h 2543547"/>
              <a:gd name="connsiteX78" fmla="*/ 1010057 w 3252899"/>
              <a:gd name="connsiteY78" fmla="*/ 390646 h 2543547"/>
              <a:gd name="connsiteX79" fmla="*/ 1038391 w 3252899"/>
              <a:gd name="connsiteY79" fmla="*/ 408677 h 2543547"/>
              <a:gd name="connsiteX80" fmla="*/ 1027025 w 3252899"/>
              <a:gd name="connsiteY80" fmla="*/ 458575 h 2543547"/>
              <a:gd name="connsiteX81" fmla="*/ 981694 w 3252899"/>
              <a:gd name="connsiteY81" fmla="*/ 471784 h 2543547"/>
              <a:gd name="connsiteX82" fmla="*/ 899374 w 3252899"/>
              <a:gd name="connsiteY82" fmla="*/ 398449 h 2543547"/>
              <a:gd name="connsiteX83" fmla="*/ 783260 w 3252899"/>
              <a:gd name="connsiteY83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78795 w 3252899"/>
              <a:gd name="connsiteY43" fmla="*/ 637194 h 2543547"/>
              <a:gd name="connsiteX44" fmla="*/ 1437636 w 3252899"/>
              <a:gd name="connsiteY44" fmla="*/ 707466 h 2543547"/>
              <a:gd name="connsiteX45" fmla="*/ 1355211 w 3252899"/>
              <a:gd name="connsiteY45" fmla="*/ 733224 h 2543547"/>
              <a:gd name="connsiteX46" fmla="*/ 1334605 w 3252899"/>
              <a:gd name="connsiteY46" fmla="*/ 789892 h 2543547"/>
              <a:gd name="connsiteX47" fmla="*/ 1313999 w 3252899"/>
              <a:gd name="connsiteY47" fmla="*/ 782164 h 2543547"/>
              <a:gd name="connsiteX48" fmla="*/ 1272786 w 3252899"/>
              <a:gd name="connsiteY48" fmla="*/ 774436 h 2543547"/>
              <a:gd name="connsiteX49" fmla="*/ 1182634 w 3252899"/>
              <a:gd name="connsiteY49" fmla="*/ 774435 h 2543547"/>
              <a:gd name="connsiteX50" fmla="*/ 1130976 w 3252899"/>
              <a:gd name="connsiteY50" fmla="*/ 760777 h 2543547"/>
              <a:gd name="connsiteX51" fmla="*/ 1071876 w 3252899"/>
              <a:gd name="connsiteY51" fmla="*/ 738375 h 2543547"/>
              <a:gd name="connsiteX52" fmla="*/ 1102784 w 3252899"/>
              <a:gd name="connsiteY52" fmla="*/ 715193 h 2543547"/>
              <a:gd name="connsiteX53" fmla="*/ 1172332 w 3252899"/>
              <a:gd name="connsiteY53" fmla="*/ 728072 h 2543547"/>
              <a:gd name="connsiteX54" fmla="*/ 1177482 w 3252899"/>
              <a:gd name="connsiteY54" fmla="*/ 746102 h 2543547"/>
              <a:gd name="connsiteX55" fmla="*/ 1228998 w 3252899"/>
              <a:gd name="connsiteY55" fmla="*/ 756406 h 2543547"/>
              <a:gd name="connsiteX56" fmla="*/ 1272786 w 3252899"/>
              <a:gd name="connsiteY56" fmla="*/ 728072 h 2543547"/>
              <a:gd name="connsiteX57" fmla="*/ 1265058 w 3252899"/>
              <a:gd name="connsiteY57" fmla="*/ 694588 h 2543547"/>
              <a:gd name="connsiteX58" fmla="*/ 1326877 w 3252899"/>
              <a:gd name="connsiteY58" fmla="*/ 679133 h 2543547"/>
              <a:gd name="connsiteX59" fmla="*/ 1339023 w 3252899"/>
              <a:gd name="connsiteY59" fmla="*/ 649590 h 2543547"/>
              <a:gd name="connsiteX60" fmla="*/ 1362938 w 3252899"/>
              <a:gd name="connsiteY60" fmla="*/ 630193 h 2543547"/>
              <a:gd name="connsiteX61" fmla="*/ 1370666 w 3252899"/>
              <a:gd name="connsiteY61" fmla="*/ 596708 h 2543547"/>
              <a:gd name="connsiteX62" fmla="*/ 1411878 w 3252899"/>
              <a:gd name="connsiteY62" fmla="*/ 586405 h 2543547"/>
              <a:gd name="connsiteX63" fmla="*/ 1427333 w 3252899"/>
              <a:gd name="connsiteY63" fmla="*/ 555495 h 2543547"/>
              <a:gd name="connsiteX64" fmla="*/ 1414454 w 3252899"/>
              <a:gd name="connsiteY64" fmla="*/ 527162 h 2543547"/>
              <a:gd name="connsiteX65" fmla="*/ 1445363 w 3252899"/>
              <a:gd name="connsiteY65" fmla="*/ 483374 h 2543547"/>
              <a:gd name="connsiteX66" fmla="*/ 1453145 w 3252899"/>
              <a:gd name="connsiteY66" fmla="*/ 470054 h 2543547"/>
              <a:gd name="connsiteX67" fmla="*/ 1440211 w 3252899"/>
              <a:gd name="connsiteY67" fmla="*/ 437010 h 2543547"/>
              <a:gd name="connsiteX68" fmla="*/ 1294163 w 3252899"/>
              <a:gd name="connsiteY68" fmla="*/ 376718 h 2543547"/>
              <a:gd name="connsiteX69" fmla="*/ 1205816 w 3252899"/>
              <a:gd name="connsiteY69" fmla="*/ 377767 h 2543547"/>
              <a:gd name="connsiteX70" fmla="*/ 1024046 w 3252899"/>
              <a:gd name="connsiteY70" fmla="*/ 241454 h 2543547"/>
              <a:gd name="connsiteX71" fmla="*/ 901942 w 3252899"/>
              <a:gd name="connsiteY71" fmla="*/ 197757 h 2543547"/>
              <a:gd name="connsiteX72" fmla="*/ 907027 w 3252899"/>
              <a:gd name="connsiteY72" fmla="*/ 228374 h 2543547"/>
              <a:gd name="connsiteX73" fmla="*/ 878692 w 3252899"/>
              <a:gd name="connsiteY73" fmla="*/ 238676 h 2543547"/>
              <a:gd name="connsiteX74" fmla="*/ 858086 w 3252899"/>
              <a:gd name="connsiteY74" fmla="*/ 267009 h 2543547"/>
              <a:gd name="connsiteX75" fmla="*/ 870965 w 3252899"/>
              <a:gd name="connsiteY75" fmla="*/ 305645 h 2543547"/>
              <a:gd name="connsiteX76" fmla="*/ 948237 w 3252899"/>
              <a:gd name="connsiteY76" fmla="*/ 305645 h 2543547"/>
              <a:gd name="connsiteX77" fmla="*/ 971421 w 3252899"/>
              <a:gd name="connsiteY77" fmla="*/ 359737 h 2543547"/>
              <a:gd name="connsiteX78" fmla="*/ 1010057 w 3252899"/>
              <a:gd name="connsiteY78" fmla="*/ 390646 h 2543547"/>
              <a:gd name="connsiteX79" fmla="*/ 1038391 w 3252899"/>
              <a:gd name="connsiteY79" fmla="*/ 408677 h 2543547"/>
              <a:gd name="connsiteX80" fmla="*/ 1027025 w 3252899"/>
              <a:gd name="connsiteY80" fmla="*/ 458575 h 2543547"/>
              <a:gd name="connsiteX81" fmla="*/ 981694 w 3252899"/>
              <a:gd name="connsiteY81" fmla="*/ 471784 h 2543547"/>
              <a:gd name="connsiteX82" fmla="*/ 899374 w 3252899"/>
              <a:gd name="connsiteY82" fmla="*/ 398449 h 2543547"/>
              <a:gd name="connsiteX83" fmla="*/ 783260 w 3252899"/>
              <a:gd name="connsiteY83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43242 w 3252899"/>
              <a:gd name="connsiteY43" fmla="*/ 604435 h 2543547"/>
              <a:gd name="connsiteX44" fmla="*/ 1478795 w 3252899"/>
              <a:gd name="connsiteY44" fmla="*/ 637194 h 2543547"/>
              <a:gd name="connsiteX45" fmla="*/ 1437636 w 3252899"/>
              <a:gd name="connsiteY45" fmla="*/ 707466 h 2543547"/>
              <a:gd name="connsiteX46" fmla="*/ 1355211 w 3252899"/>
              <a:gd name="connsiteY46" fmla="*/ 733224 h 2543547"/>
              <a:gd name="connsiteX47" fmla="*/ 1334605 w 3252899"/>
              <a:gd name="connsiteY47" fmla="*/ 789892 h 2543547"/>
              <a:gd name="connsiteX48" fmla="*/ 1313999 w 3252899"/>
              <a:gd name="connsiteY48" fmla="*/ 782164 h 2543547"/>
              <a:gd name="connsiteX49" fmla="*/ 1272786 w 3252899"/>
              <a:gd name="connsiteY49" fmla="*/ 774436 h 2543547"/>
              <a:gd name="connsiteX50" fmla="*/ 1182634 w 3252899"/>
              <a:gd name="connsiteY50" fmla="*/ 774435 h 2543547"/>
              <a:gd name="connsiteX51" fmla="*/ 1130976 w 3252899"/>
              <a:gd name="connsiteY51" fmla="*/ 760777 h 2543547"/>
              <a:gd name="connsiteX52" fmla="*/ 1071876 w 3252899"/>
              <a:gd name="connsiteY52" fmla="*/ 738375 h 2543547"/>
              <a:gd name="connsiteX53" fmla="*/ 1102784 w 3252899"/>
              <a:gd name="connsiteY53" fmla="*/ 715193 h 2543547"/>
              <a:gd name="connsiteX54" fmla="*/ 1172332 w 3252899"/>
              <a:gd name="connsiteY54" fmla="*/ 728072 h 2543547"/>
              <a:gd name="connsiteX55" fmla="*/ 1177482 w 3252899"/>
              <a:gd name="connsiteY55" fmla="*/ 746102 h 2543547"/>
              <a:gd name="connsiteX56" fmla="*/ 1228998 w 3252899"/>
              <a:gd name="connsiteY56" fmla="*/ 756406 h 2543547"/>
              <a:gd name="connsiteX57" fmla="*/ 1272786 w 3252899"/>
              <a:gd name="connsiteY57" fmla="*/ 728072 h 2543547"/>
              <a:gd name="connsiteX58" fmla="*/ 1265058 w 3252899"/>
              <a:gd name="connsiteY58" fmla="*/ 694588 h 2543547"/>
              <a:gd name="connsiteX59" fmla="*/ 1326877 w 3252899"/>
              <a:gd name="connsiteY59" fmla="*/ 679133 h 2543547"/>
              <a:gd name="connsiteX60" fmla="*/ 1339023 w 3252899"/>
              <a:gd name="connsiteY60" fmla="*/ 649590 h 2543547"/>
              <a:gd name="connsiteX61" fmla="*/ 1362938 w 3252899"/>
              <a:gd name="connsiteY61" fmla="*/ 630193 h 2543547"/>
              <a:gd name="connsiteX62" fmla="*/ 1370666 w 3252899"/>
              <a:gd name="connsiteY62" fmla="*/ 596708 h 2543547"/>
              <a:gd name="connsiteX63" fmla="*/ 1411878 w 3252899"/>
              <a:gd name="connsiteY63" fmla="*/ 586405 h 2543547"/>
              <a:gd name="connsiteX64" fmla="*/ 1427333 w 3252899"/>
              <a:gd name="connsiteY64" fmla="*/ 555495 h 2543547"/>
              <a:gd name="connsiteX65" fmla="*/ 1414454 w 3252899"/>
              <a:gd name="connsiteY65" fmla="*/ 527162 h 2543547"/>
              <a:gd name="connsiteX66" fmla="*/ 1445363 w 3252899"/>
              <a:gd name="connsiteY66" fmla="*/ 483374 h 2543547"/>
              <a:gd name="connsiteX67" fmla="*/ 1453145 w 3252899"/>
              <a:gd name="connsiteY67" fmla="*/ 470054 h 2543547"/>
              <a:gd name="connsiteX68" fmla="*/ 1440211 w 3252899"/>
              <a:gd name="connsiteY68" fmla="*/ 437010 h 2543547"/>
              <a:gd name="connsiteX69" fmla="*/ 1294163 w 3252899"/>
              <a:gd name="connsiteY69" fmla="*/ 376718 h 2543547"/>
              <a:gd name="connsiteX70" fmla="*/ 1205816 w 3252899"/>
              <a:gd name="connsiteY70" fmla="*/ 377767 h 2543547"/>
              <a:gd name="connsiteX71" fmla="*/ 1024046 w 3252899"/>
              <a:gd name="connsiteY71" fmla="*/ 241454 h 2543547"/>
              <a:gd name="connsiteX72" fmla="*/ 901942 w 3252899"/>
              <a:gd name="connsiteY72" fmla="*/ 197757 h 2543547"/>
              <a:gd name="connsiteX73" fmla="*/ 907027 w 3252899"/>
              <a:gd name="connsiteY73" fmla="*/ 228374 h 2543547"/>
              <a:gd name="connsiteX74" fmla="*/ 878692 w 3252899"/>
              <a:gd name="connsiteY74" fmla="*/ 238676 h 2543547"/>
              <a:gd name="connsiteX75" fmla="*/ 858086 w 3252899"/>
              <a:gd name="connsiteY75" fmla="*/ 267009 h 2543547"/>
              <a:gd name="connsiteX76" fmla="*/ 870965 w 3252899"/>
              <a:gd name="connsiteY76" fmla="*/ 305645 h 2543547"/>
              <a:gd name="connsiteX77" fmla="*/ 948237 w 3252899"/>
              <a:gd name="connsiteY77" fmla="*/ 305645 h 2543547"/>
              <a:gd name="connsiteX78" fmla="*/ 971421 w 3252899"/>
              <a:gd name="connsiteY78" fmla="*/ 359737 h 2543547"/>
              <a:gd name="connsiteX79" fmla="*/ 1010057 w 3252899"/>
              <a:gd name="connsiteY79" fmla="*/ 390646 h 2543547"/>
              <a:gd name="connsiteX80" fmla="*/ 1038391 w 3252899"/>
              <a:gd name="connsiteY80" fmla="*/ 408677 h 2543547"/>
              <a:gd name="connsiteX81" fmla="*/ 1027025 w 3252899"/>
              <a:gd name="connsiteY81" fmla="*/ 458575 h 2543547"/>
              <a:gd name="connsiteX82" fmla="*/ 981694 w 3252899"/>
              <a:gd name="connsiteY82" fmla="*/ 471784 h 2543547"/>
              <a:gd name="connsiteX83" fmla="*/ 899374 w 3252899"/>
              <a:gd name="connsiteY83" fmla="*/ 398449 h 2543547"/>
              <a:gd name="connsiteX84" fmla="*/ 783260 w 3252899"/>
              <a:gd name="connsiteY84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38091 w 3252899"/>
              <a:gd name="connsiteY43" fmla="*/ 588980 h 2543547"/>
              <a:gd name="connsiteX44" fmla="*/ 1478795 w 3252899"/>
              <a:gd name="connsiteY44" fmla="*/ 637194 h 2543547"/>
              <a:gd name="connsiteX45" fmla="*/ 1437636 w 3252899"/>
              <a:gd name="connsiteY45" fmla="*/ 707466 h 2543547"/>
              <a:gd name="connsiteX46" fmla="*/ 1355211 w 3252899"/>
              <a:gd name="connsiteY46" fmla="*/ 733224 h 2543547"/>
              <a:gd name="connsiteX47" fmla="*/ 1334605 w 3252899"/>
              <a:gd name="connsiteY47" fmla="*/ 789892 h 2543547"/>
              <a:gd name="connsiteX48" fmla="*/ 1313999 w 3252899"/>
              <a:gd name="connsiteY48" fmla="*/ 782164 h 2543547"/>
              <a:gd name="connsiteX49" fmla="*/ 1272786 w 3252899"/>
              <a:gd name="connsiteY49" fmla="*/ 774436 h 2543547"/>
              <a:gd name="connsiteX50" fmla="*/ 1182634 w 3252899"/>
              <a:gd name="connsiteY50" fmla="*/ 774435 h 2543547"/>
              <a:gd name="connsiteX51" fmla="*/ 1130976 w 3252899"/>
              <a:gd name="connsiteY51" fmla="*/ 760777 h 2543547"/>
              <a:gd name="connsiteX52" fmla="*/ 1071876 w 3252899"/>
              <a:gd name="connsiteY52" fmla="*/ 738375 h 2543547"/>
              <a:gd name="connsiteX53" fmla="*/ 1102784 w 3252899"/>
              <a:gd name="connsiteY53" fmla="*/ 715193 h 2543547"/>
              <a:gd name="connsiteX54" fmla="*/ 1172332 w 3252899"/>
              <a:gd name="connsiteY54" fmla="*/ 728072 h 2543547"/>
              <a:gd name="connsiteX55" fmla="*/ 1177482 w 3252899"/>
              <a:gd name="connsiteY55" fmla="*/ 746102 h 2543547"/>
              <a:gd name="connsiteX56" fmla="*/ 1228998 w 3252899"/>
              <a:gd name="connsiteY56" fmla="*/ 756406 h 2543547"/>
              <a:gd name="connsiteX57" fmla="*/ 1272786 w 3252899"/>
              <a:gd name="connsiteY57" fmla="*/ 728072 h 2543547"/>
              <a:gd name="connsiteX58" fmla="*/ 1265058 w 3252899"/>
              <a:gd name="connsiteY58" fmla="*/ 694588 h 2543547"/>
              <a:gd name="connsiteX59" fmla="*/ 1326877 w 3252899"/>
              <a:gd name="connsiteY59" fmla="*/ 679133 h 2543547"/>
              <a:gd name="connsiteX60" fmla="*/ 1339023 w 3252899"/>
              <a:gd name="connsiteY60" fmla="*/ 649590 h 2543547"/>
              <a:gd name="connsiteX61" fmla="*/ 1362938 w 3252899"/>
              <a:gd name="connsiteY61" fmla="*/ 630193 h 2543547"/>
              <a:gd name="connsiteX62" fmla="*/ 1370666 w 3252899"/>
              <a:gd name="connsiteY62" fmla="*/ 596708 h 2543547"/>
              <a:gd name="connsiteX63" fmla="*/ 1411878 w 3252899"/>
              <a:gd name="connsiteY63" fmla="*/ 586405 h 2543547"/>
              <a:gd name="connsiteX64" fmla="*/ 1427333 w 3252899"/>
              <a:gd name="connsiteY64" fmla="*/ 555495 h 2543547"/>
              <a:gd name="connsiteX65" fmla="*/ 1414454 w 3252899"/>
              <a:gd name="connsiteY65" fmla="*/ 527162 h 2543547"/>
              <a:gd name="connsiteX66" fmla="*/ 1445363 w 3252899"/>
              <a:gd name="connsiteY66" fmla="*/ 483374 h 2543547"/>
              <a:gd name="connsiteX67" fmla="*/ 1453145 w 3252899"/>
              <a:gd name="connsiteY67" fmla="*/ 470054 h 2543547"/>
              <a:gd name="connsiteX68" fmla="*/ 1440211 w 3252899"/>
              <a:gd name="connsiteY68" fmla="*/ 437010 h 2543547"/>
              <a:gd name="connsiteX69" fmla="*/ 1294163 w 3252899"/>
              <a:gd name="connsiteY69" fmla="*/ 376718 h 2543547"/>
              <a:gd name="connsiteX70" fmla="*/ 1205816 w 3252899"/>
              <a:gd name="connsiteY70" fmla="*/ 377767 h 2543547"/>
              <a:gd name="connsiteX71" fmla="*/ 1024046 w 3252899"/>
              <a:gd name="connsiteY71" fmla="*/ 241454 h 2543547"/>
              <a:gd name="connsiteX72" fmla="*/ 901942 w 3252899"/>
              <a:gd name="connsiteY72" fmla="*/ 197757 h 2543547"/>
              <a:gd name="connsiteX73" fmla="*/ 907027 w 3252899"/>
              <a:gd name="connsiteY73" fmla="*/ 228374 h 2543547"/>
              <a:gd name="connsiteX74" fmla="*/ 878692 w 3252899"/>
              <a:gd name="connsiteY74" fmla="*/ 238676 h 2543547"/>
              <a:gd name="connsiteX75" fmla="*/ 858086 w 3252899"/>
              <a:gd name="connsiteY75" fmla="*/ 267009 h 2543547"/>
              <a:gd name="connsiteX76" fmla="*/ 870965 w 3252899"/>
              <a:gd name="connsiteY76" fmla="*/ 305645 h 2543547"/>
              <a:gd name="connsiteX77" fmla="*/ 948237 w 3252899"/>
              <a:gd name="connsiteY77" fmla="*/ 305645 h 2543547"/>
              <a:gd name="connsiteX78" fmla="*/ 971421 w 3252899"/>
              <a:gd name="connsiteY78" fmla="*/ 359737 h 2543547"/>
              <a:gd name="connsiteX79" fmla="*/ 1010057 w 3252899"/>
              <a:gd name="connsiteY79" fmla="*/ 390646 h 2543547"/>
              <a:gd name="connsiteX80" fmla="*/ 1038391 w 3252899"/>
              <a:gd name="connsiteY80" fmla="*/ 408677 h 2543547"/>
              <a:gd name="connsiteX81" fmla="*/ 1027025 w 3252899"/>
              <a:gd name="connsiteY81" fmla="*/ 458575 h 2543547"/>
              <a:gd name="connsiteX82" fmla="*/ 981694 w 3252899"/>
              <a:gd name="connsiteY82" fmla="*/ 471784 h 2543547"/>
              <a:gd name="connsiteX83" fmla="*/ 899374 w 3252899"/>
              <a:gd name="connsiteY83" fmla="*/ 398449 h 2543547"/>
              <a:gd name="connsiteX84" fmla="*/ 783260 w 3252899"/>
              <a:gd name="connsiteY84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38091 w 3252899"/>
              <a:gd name="connsiteY43" fmla="*/ 588980 h 2543547"/>
              <a:gd name="connsiteX44" fmla="*/ 1478795 w 3252899"/>
              <a:gd name="connsiteY44" fmla="*/ 637194 h 2543547"/>
              <a:gd name="connsiteX45" fmla="*/ 1437636 w 3252899"/>
              <a:gd name="connsiteY45" fmla="*/ 707466 h 2543547"/>
              <a:gd name="connsiteX46" fmla="*/ 1355211 w 3252899"/>
              <a:gd name="connsiteY46" fmla="*/ 733224 h 2543547"/>
              <a:gd name="connsiteX47" fmla="*/ 1334605 w 3252899"/>
              <a:gd name="connsiteY47" fmla="*/ 789892 h 2543547"/>
              <a:gd name="connsiteX48" fmla="*/ 1313999 w 3252899"/>
              <a:gd name="connsiteY48" fmla="*/ 782164 h 2543547"/>
              <a:gd name="connsiteX49" fmla="*/ 1272786 w 3252899"/>
              <a:gd name="connsiteY49" fmla="*/ 774436 h 2543547"/>
              <a:gd name="connsiteX50" fmla="*/ 1182634 w 3252899"/>
              <a:gd name="connsiteY50" fmla="*/ 774435 h 2543547"/>
              <a:gd name="connsiteX51" fmla="*/ 1130976 w 3252899"/>
              <a:gd name="connsiteY51" fmla="*/ 760777 h 2543547"/>
              <a:gd name="connsiteX52" fmla="*/ 1071876 w 3252899"/>
              <a:gd name="connsiteY52" fmla="*/ 738375 h 2543547"/>
              <a:gd name="connsiteX53" fmla="*/ 1102784 w 3252899"/>
              <a:gd name="connsiteY53" fmla="*/ 715193 h 2543547"/>
              <a:gd name="connsiteX54" fmla="*/ 1172332 w 3252899"/>
              <a:gd name="connsiteY54" fmla="*/ 728072 h 2543547"/>
              <a:gd name="connsiteX55" fmla="*/ 1177482 w 3252899"/>
              <a:gd name="connsiteY55" fmla="*/ 746102 h 2543547"/>
              <a:gd name="connsiteX56" fmla="*/ 1228998 w 3252899"/>
              <a:gd name="connsiteY56" fmla="*/ 756406 h 2543547"/>
              <a:gd name="connsiteX57" fmla="*/ 1272786 w 3252899"/>
              <a:gd name="connsiteY57" fmla="*/ 728072 h 2543547"/>
              <a:gd name="connsiteX58" fmla="*/ 1265058 w 3252899"/>
              <a:gd name="connsiteY58" fmla="*/ 694588 h 2543547"/>
              <a:gd name="connsiteX59" fmla="*/ 1326877 w 3252899"/>
              <a:gd name="connsiteY59" fmla="*/ 679133 h 2543547"/>
              <a:gd name="connsiteX60" fmla="*/ 1339023 w 3252899"/>
              <a:gd name="connsiteY60" fmla="*/ 649590 h 2543547"/>
              <a:gd name="connsiteX61" fmla="*/ 1362938 w 3252899"/>
              <a:gd name="connsiteY61" fmla="*/ 630193 h 2543547"/>
              <a:gd name="connsiteX62" fmla="*/ 1370666 w 3252899"/>
              <a:gd name="connsiteY62" fmla="*/ 596708 h 2543547"/>
              <a:gd name="connsiteX63" fmla="*/ 1411878 w 3252899"/>
              <a:gd name="connsiteY63" fmla="*/ 586405 h 2543547"/>
              <a:gd name="connsiteX64" fmla="*/ 1427333 w 3252899"/>
              <a:gd name="connsiteY64" fmla="*/ 555495 h 2543547"/>
              <a:gd name="connsiteX65" fmla="*/ 1414454 w 3252899"/>
              <a:gd name="connsiteY65" fmla="*/ 527162 h 2543547"/>
              <a:gd name="connsiteX66" fmla="*/ 1445363 w 3252899"/>
              <a:gd name="connsiteY66" fmla="*/ 483374 h 2543547"/>
              <a:gd name="connsiteX67" fmla="*/ 1453145 w 3252899"/>
              <a:gd name="connsiteY67" fmla="*/ 470054 h 2543547"/>
              <a:gd name="connsiteX68" fmla="*/ 1440211 w 3252899"/>
              <a:gd name="connsiteY68" fmla="*/ 437010 h 2543547"/>
              <a:gd name="connsiteX69" fmla="*/ 1294163 w 3252899"/>
              <a:gd name="connsiteY69" fmla="*/ 376718 h 2543547"/>
              <a:gd name="connsiteX70" fmla="*/ 1205816 w 3252899"/>
              <a:gd name="connsiteY70" fmla="*/ 377767 h 2543547"/>
              <a:gd name="connsiteX71" fmla="*/ 1024046 w 3252899"/>
              <a:gd name="connsiteY71" fmla="*/ 241454 h 2543547"/>
              <a:gd name="connsiteX72" fmla="*/ 901942 w 3252899"/>
              <a:gd name="connsiteY72" fmla="*/ 197757 h 2543547"/>
              <a:gd name="connsiteX73" fmla="*/ 907027 w 3252899"/>
              <a:gd name="connsiteY73" fmla="*/ 228374 h 2543547"/>
              <a:gd name="connsiteX74" fmla="*/ 878692 w 3252899"/>
              <a:gd name="connsiteY74" fmla="*/ 238676 h 2543547"/>
              <a:gd name="connsiteX75" fmla="*/ 858086 w 3252899"/>
              <a:gd name="connsiteY75" fmla="*/ 267009 h 2543547"/>
              <a:gd name="connsiteX76" fmla="*/ 870965 w 3252899"/>
              <a:gd name="connsiteY76" fmla="*/ 305645 h 2543547"/>
              <a:gd name="connsiteX77" fmla="*/ 948237 w 3252899"/>
              <a:gd name="connsiteY77" fmla="*/ 305645 h 2543547"/>
              <a:gd name="connsiteX78" fmla="*/ 971421 w 3252899"/>
              <a:gd name="connsiteY78" fmla="*/ 359737 h 2543547"/>
              <a:gd name="connsiteX79" fmla="*/ 1010057 w 3252899"/>
              <a:gd name="connsiteY79" fmla="*/ 390646 h 2543547"/>
              <a:gd name="connsiteX80" fmla="*/ 1038391 w 3252899"/>
              <a:gd name="connsiteY80" fmla="*/ 408677 h 2543547"/>
              <a:gd name="connsiteX81" fmla="*/ 1027025 w 3252899"/>
              <a:gd name="connsiteY81" fmla="*/ 458575 h 2543547"/>
              <a:gd name="connsiteX82" fmla="*/ 981694 w 3252899"/>
              <a:gd name="connsiteY82" fmla="*/ 471784 h 2543547"/>
              <a:gd name="connsiteX83" fmla="*/ 899374 w 3252899"/>
              <a:gd name="connsiteY83" fmla="*/ 398449 h 2543547"/>
              <a:gd name="connsiteX84" fmla="*/ 783260 w 3252899"/>
              <a:gd name="connsiteY84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44746 w 3252899"/>
              <a:gd name="connsiteY36" fmla="*/ 266854 h 2543547"/>
              <a:gd name="connsiteX37" fmla="*/ 1538396 w 3252899"/>
              <a:gd name="connsiteY37" fmla="*/ 304954 h 2543547"/>
              <a:gd name="connsiteX38" fmla="*/ 1551096 w 3252899"/>
              <a:gd name="connsiteY38" fmla="*/ 355754 h 2543547"/>
              <a:gd name="connsiteX39" fmla="*/ 1849546 w 3252899"/>
              <a:gd name="connsiteY39" fmla="*/ 444654 h 2543547"/>
              <a:gd name="connsiteX40" fmla="*/ 1906696 w 3252899"/>
              <a:gd name="connsiteY40" fmla="*/ 685954 h 2543547"/>
              <a:gd name="connsiteX41" fmla="*/ 1646346 w 3252899"/>
              <a:gd name="connsiteY41" fmla="*/ 501804 h 2543547"/>
              <a:gd name="connsiteX42" fmla="*/ 1538091 w 3252899"/>
              <a:gd name="connsiteY42" fmla="*/ 588980 h 2543547"/>
              <a:gd name="connsiteX43" fmla="*/ 1478795 w 3252899"/>
              <a:gd name="connsiteY43" fmla="*/ 637194 h 2543547"/>
              <a:gd name="connsiteX44" fmla="*/ 1437636 w 3252899"/>
              <a:gd name="connsiteY44" fmla="*/ 707466 h 2543547"/>
              <a:gd name="connsiteX45" fmla="*/ 1355211 w 3252899"/>
              <a:gd name="connsiteY45" fmla="*/ 733224 h 2543547"/>
              <a:gd name="connsiteX46" fmla="*/ 1334605 w 3252899"/>
              <a:gd name="connsiteY46" fmla="*/ 789892 h 2543547"/>
              <a:gd name="connsiteX47" fmla="*/ 1313999 w 3252899"/>
              <a:gd name="connsiteY47" fmla="*/ 782164 h 2543547"/>
              <a:gd name="connsiteX48" fmla="*/ 1272786 w 3252899"/>
              <a:gd name="connsiteY48" fmla="*/ 774436 h 2543547"/>
              <a:gd name="connsiteX49" fmla="*/ 1182634 w 3252899"/>
              <a:gd name="connsiteY49" fmla="*/ 774435 h 2543547"/>
              <a:gd name="connsiteX50" fmla="*/ 1130976 w 3252899"/>
              <a:gd name="connsiteY50" fmla="*/ 760777 h 2543547"/>
              <a:gd name="connsiteX51" fmla="*/ 1071876 w 3252899"/>
              <a:gd name="connsiteY51" fmla="*/ 738375 h 2543547"/>
              <a:gd name="connsiteX52" fmla="*/ 1102784 w 3252899"/>
              <a:gd name="connsiteY52" fmla="*/ 715193 h 2543547"/>
              <a:gd name="connsiteX53" fmla="*/ 1172332 w 3252899"/>
              <a:gd name="connsiteY53" fmla="*/ 728072 h 2543547"/>
              <a:gd name="connsiteX54" fmla="*/ 1177482 w 3252899"/>
              <a:gd name="connsiteY54" fmla="*/ 746102 h 2543547"/>
              <a:gd name="connsiteX55" fmla="*/ 1228998 w 3252899"/>
              <a:gd name="connsiteY55" fmla="*/ 756406 h 2543547"/>
              <a:gd name="connsiteX56" fmla="*/ 1272786 w 3252899"/>
              <a:gd name="connsiteY56" fmla="*/ 728072 h 2543547"/>
              <a:gd name="connsiteX57" fmla="*/ 1265058 w 3252899"/>
              <a:gd name="connsiteY57" fmla="*/ 694588 h 2543547"/>
              <a:gd name="connsiteX58" fmla="*/ 1326877 w 3252899"/>
              <a:gd name="connsiteY58" fmla="*/ 679133 h 2543547"/>
              <a:gd name="connsiteX59" fmla="*/ 1339023 w 3252899"/>
              <a:gd name="connsiteY59" fmla="*/ 649590 h 2543547"/>
              <a:gd name="connsiteX60" fmla="*/ 1362938 w 3252899"/>
              <a:gd name="connsiteY60" fmla="*/ 630193 h 2543547"/>
              <a:gd name="connsiteX61" fmla="*/ 1370666 w 3252899"/>
              <a:gd name="connsiteY61" fmla="*/ 596708 h 2543547"/>
              <a:gd name="connsiteX62" fmla="*/ 1411878 w 3252899"/>
              <a:gd name="connsiteY62" fmla="*/ 586405 h 2543547"/>
              <a:gd name="connsiteX63" fmla="*/ 1427333 w 3252899"/>
              <a:gd name="connsiteY63" fmla="*/ 555495 h 2543547"/>
              <a:gd name="connsiteX64" fmla="*/ 1414454 w 3252899"/>
              <a:gd name="connsiteY64" fmla="*/ 527162 h 2543547"/>
              <a:gd name="connsiteX65" fmla="*/ 1445363 w 3252899"/>
              <a:gd name="connsiteY65" fmla="*/ 483374 h 2543547"/>
              <a:gd name="connsiteX66" fmla="*/ 1453145 w 3252899"/>
              <a:gd name="connsiteY66" fmla="*/ 470054 h 2543547"/>
              <a:gd name="connsiteX67" fmla="*/ 1440211 w 3252899"/>
              <a:gd name="connsiteY67" fmla="*/ 437010 h 2543547"/>
              <a:gd name="connsiteX68" fmla="*/ 1294163 w 3252899"/>
              <a:gd name="connsiteY68" fmla="*/ 376718 h 2543547"/>
              <a:gd name="connsiteX69" fmla="*/ 1205816 w 3252899"/>
              <a:gd name="connsiteY69" fmla="*/ 377767 h 2543547"/>
              <a:gd name="connsiteX70" fmla="*/ 1024046 w 3252899"/>
              <a:gd name="connsiteY70" fmla="*/ 241454 h 2543547"/>
              <a:gd name="connsiteX71" fmla="*/ 901942 w 3252899"/>
              <a:gd name="connsiteY71" fmla="*/ 197757 h 2543547"/>
              <a:gd name="connsiteX72" fmla="*/ 907027 w 3252899"/>
              <a:gd name="connsiteY72" fmla="*/ 228374 h 2543547"/>
              <a:gd name="connsiteX73" fmla="*/ 878692 w 3252899"/>
              <a:gd name="connsiteY73" fmla="*/ 238676 h 2543547"/>
              <a:gd name="connsiteX74" fmla="*/ 858086 w 3252899"/>
              <a:gd name="connsiteY74" fmla="*/ 267009 h 2543547"/>
              <a:gd name="connsiteX75" fmla="*/ 870965 w 3252899"/>
              <a:gd name="connsiteY75" fmla="*/ 305645 h 2543547"/>
              <a:gd name="connsiteX76" fmla="*/ 948237 w 3252899"/>
              <a:gd name="connsiteY76" fmla="*/ 305645 h 2543547"/>
              <a:gd name="connsiteX77" fmla="*/ 971421 w 3252899"/>
              <a:gd name="connsiteY77" fmla="*/ 359737 h 2543547"/>
              <a:gd name="connsiteX78" fmla="*/ 1010057 w 3252899"/>
              <a:gd name="connsiteY78" fmla="*/ 390646 h 2543547"/>
              <a:gd name="connsiteX79" fmla="*/ 1038391 w 3252899"/>
              <a:gd name="connsiteY79" fmla="*/ 408677 h 2543547"/>
              <a:gd name="connsiteX80" fmla="*/ 1027025 w 3252899"/>
              <a:gd name="connsiteY80" fmla="*/ 458575 h 2543547"/>
              <a:gd name="connsiteX81" fmla="*/ 981694 w 3252899"/>
              <a:gd name="connsiteY81" fmla="*/ 471784 h 2543547"/>
              <a:gd name="connsiteX82" fmla="*/ 899374 w 3252899"/>
              <a:gd name="connsiteY82" fmla="*/ 398449 h 2543547"/>
              <a:gd name="connsiteX83" fmla="*/ 783260 w 3252899"/>
              <a:gd name="connsiteY83" fmla="*/ 367656 h 2543547"/>
              <a:gd name="connsiteX0" fmla="*/ 795446 w 3252899"/>
              <a:gd name="connsiteY0" fmla="*/ 272441 h 2364984"/>
              <a:gd name="connsiteX1" fmla="*/ 854663 w 3252899"/>
              <a:gd name="connsiteY1" fmla="*/ 329591 h 2364984"/>
              <a:gd name="connsiteX2" fmla="*/ 877996 w 3252899"/>
              <a:gd name="connsiteY2" fmla="*/ 456591 h 2364984"/>
              <a:gd name="connsiteX3" fmla="*/ 833546 w 3252899"/>
              <a:gd name="connsiteY3" fmla="*/ 507391 h 2364984"/>
              <a:gd name="connsiteX4" fmla="*/ 770046 w 3252899"/>
              <a:gd name="connsiteY4" fmla="*/ 570891 h 2364984"/>
              <a:gd name="connsiteX5" fmla="*/ 725596 w 3252899"/>
              <a:gd name="connsiteY5" fmla="*/ 780441 h 2364984"/>
              <a:gd name="connsiteX6" fmla="*/ 738296 w 3252899"/>
              <a:gd name="connsiteY6" fmla="*/ 945541 h 2364984"/>
              <a:gd name="connsiteX7" fmla="*/ 890696 w 3252899"/>
              <a:gd name="connsiteY7" fmla="*/ 1104291 h 2364984"/>
              <a:gd name="connsiteX8" fmla="*/ 763696 w 3252899"/>
              <a:gd name="connsiteY8" fmla="*/ 1205891 h 2364984"/>
              <a:gd name="connsiteX9" fmla="*/ 477946 w 3252899"/>
              <a:gd name="connsiteY9" fmla="*/ 1243991 h 2364984"/>
              <a:gd name="connsiteX10" fmla="*/ 338246 w 3252899"/>
              <a:gd name="connsiteY10" fmla="*/ 1351941 h 2364984"/>
              <a:gd name="connsiteX11" fmla="*/ 306496 w 3252899"/>
              <a:gd name="connsiteY11" fmla="*/ 1402741 h 2364984"/>
              <a:gd name="connsiteX12" fmla="*/ 293796 w 3252899"/>
              <a:gd name="connsiteY12" fmla="*/ 1504341 h 2364984"/>
              <a:gd name="connsiteX13" fmla="*/ 306496 w 3252899"/>
              <a:gd name="connsiteY13" fmla="*/ 1567841 h 2364984"/>
              <a:gd name="connsiteX14" fmla="*/ 810 w 3252899"/>
              <a:gd name="connsiteY14" fmla="*/ 1918420 h 2364984"/>
              <a:gd name="connsiteX15" fmla="*/ 219220 w 3252899"/>
              <a:gd name="connsiteY15" fmla="*/ 2058564 h 2364984"/>
              <a:gd name="connsiteX16" fmla="*/ 284197 w 3252899"/>
              <a:gd name="connsiteY16" fmla="*/ 2133286 h 2364984"/>
              <a:gd name="connsiteX17" fmla="*/ 261750 w 3252899"/>
              <a:gd name="connsiteY17" fmla="*/ 2231785 h 2364984"/>
              <a:gd name="connsiteX18" fmla="*/ 566846 w 3252899"/>
              <a:gd name="connsiteY18" fmla="*/ 2171091 h 2364984"/>
              <a:gd name="connsiteX19" fmla="*/ 801796 w 3252899"/>
              <a:gd name="connsiteY19" fmla="*/ 2228241 h 2364984"/>
              <a:gd name="connsiteX20" fmla="*/ 1335196 w 3252899"/>
              <a:gd name="connsiteY20" fmla="*/ 2361591 h 2364984"/>
              <a:gd name="connsiteX21" fmla="*/ 1824146 w 3252899"/>
              <a:gd name="connsiteY21" fmla="*/ 2323491 h 2364984"/>
              <a:gd name="connsiteX22" fmla="*/ 2274996 w 3252899"/>
              <a:gd name="connsiteY22" fmla="*/ 2304441 h 2364984"/>
              <a:gd name="connsiteX23" fmla="*/ 2548046 w 3252899"/>
              <a:gd name="connsiteY23" fmla="*/ 2310791 h 2364984"/>
              <a:gd name="connsiteX24" fmla="*/ 2871896 w 3252899"/>
              <a:gd name="connsiteY24" fmla="*/ 2069491 h 2364984"/>
              <a:gd name="connsiteX25" fmla="*/ 2833796 w 3252899"/>
              <a:gd name="connsiteY25" fmla="*/ 1898041 h 2364984"/>
              <a:gd name="connsiteX26" fmla="*/ 2948096 w 3252899"/>
              <a:gd name="connsiteY26" fmla="*/ 1669441 h 2364984"/>
              <a:gd name="connsiteX27" fmla="*/ 3252896 w 3252899"/>
              <a:gd name="connsiteY27" fmla="*/ 1415441 h 2364984"/>
              <a:gd name="connsiteX28" fmla="*/ 2941746 w 3252899"/>
              <a:gd name="connsiteY28" fmla="*/ 1097941 h 2364984"/>
              <a:gd name="connsiteX29" fmla="*/ 2732196 w 3252899"/>
              <a:gd name="connsiteY29" fmla="*/ 913791 h 2364984"/>
              <a:gd name="connsiteX30" fmla="*/ 2617896 w 3252899"/>
              <a:gd name="connsiteY30" fmla="*/ 558191 h 2364984"/>
              <a:gd name="connsiteX31" fmla="*/ 2332146 w 3252899"/>
              <a:gd name="connsiteY31" fmla="*/ 272441 h 2364984"/>
              <a:gd name="connsiteX32" fmla="*/ 2274996 w 3252899"/>
              <a:gd name="connsiteY32" fmla="*/ 158141 h 2364984"/>
              <a:gd name="connsiteX33" fmla="*/ 2147996 w 3252899"/>
              <a:gd name="connsiteY33" fmla="*/ 5741 h 2364984"/>
              <a:gd name="connsiteX34" fmla="*/ 1868596 w 3252899"/>
              <a:gd name="connsiteY34" fmla="*/ 37491 h 2364984"/>
              <a:gd name="connsiteX35" fmla="*/ 1544746 w 3252899"/>
              <a:gd name="connsiteY35" fmla="*/ 88291 h 2364984"/>
              <a:gd name="connsiteX36" fmla="*/ 1538396 w 3252899"/>
              <a:gd name="connsiteY36" fmla="*/ 126391 h 2364984"/>
              <a:gd name="connsiteX37" fmla="*/ 1551096 w 3252899"/>
              <a:gd name="connsiteY37" fmla="*/ 177191 h 2364984"/>
              <a:gd name="connsiteX38" fmla="*/ 1849546 w 3252899"/>
              <a:gd name="connsiteY38" fmla="*/ 266091 h 2364984"/>
              <a:gd name="connsiteX39" fmla="*/ 1906696 w 3252899"/>
              <a:gd name="connsiteY39" fmla="*/ 507391 h 2364984"/>
              <a:gd name="connsiteX40" fmla="*/ 1646346 w 3252899"/>
              <a:gd name="connsiteY40" fmla="*/ 323241 h 2364984"/>
              <a:gd name="connsiteX41" fmla="*/ 1538091 w 3252899"/>
              <a:gd name="connsiteY41" fmla="*/ 410417 h 2364984"/>
              <a:gd name="connsiteX42" fmla="*/ 1478795 w 3252899"/>
              <a:gd name="connsiteY42" fmla="*/ 458631 h 2364984"/>
              <a:gd name="connsiteX43" fmla="*/ 1437636 w 3252899"/>
              <a:gd name="connsiteY43" fmla="*/ 528903 h 2364984"/>
              <a:gd name="connsiteX44" fmla="*/ 1355211 w 3252899"/>
              <a:gd name="connsiteY44" fmla="*/ 554661 h 2364984"/>
              <a:gd name="connsiteX45" fmla="*/ 1334605 w 3252899"/>
              <a:gd name="connsiteY45" fmla="*/ 611329 h 2364984"/>
              <a:gd name="connsiteX46" fmla="*/ 1313999 w 3252899"/>
              <a:gd name="connsiteY46" fmla="*/ 603601 h 2364984"/>
              <a:gd name="connsiteX47" fmla="*/ 1272786 w 3252899"/>
              <a:gd name="connsiteY47" fmla="*/ 595873 h 2364984"/>
              <a:gd name="connsiteX48" fmla="*/ 1182634 w 3252899"/>
              <a:gd name="connsiteY48" fmla="*/ 595872 h 2364984"/>
              <a:gd name="connsiteX49" fmla="*/ 1130976 w 3252899"/>
              <a:gd name="connsiteY49" fmla="*/ 582214 h 2364984"/>
              <a:gd name="connsiteX50" fmla="*/ 1071876 w 3252899"/>
              <a:gd name="connsiteY50" fmla="*/ 559812 h 2364984"/>
              <a:gd name="connsiteX51" fmla="*/ 1102784 w 3252899"/>
              <a:gd name="connsiteY51" fmla="*/ 536630 h 2364984"/>
              <a:gd name="connsiteX52" fmla="*/ 1172332 w 3252899"/>
              <a:gd name="connsiteY52" fmla="*/ 549509 h 2364984"/>
              <a:gd name="connsiteX53" fmla="*/ 1177482 w 3252899"/>
              <a:gd name="connsiteY53" fmla="*/ 567539 h 2364984"/>
              <a:gd name="connsiteX54" fmla="*/ 1228998 w 3252899"/>
              <a:gd name="connsiteY54" fmla="*/ 577843 h 2364984"/>
              <a:gd name="connsiteX55" fmla="*/ 1272786 w 3252899"/>
              <a:gd name="connsiteY55" fmla="*/ 549509 h 2364984"/>
              <a:gd name="connsiteX56" fmla="*/ 1265058 w 3252899"/>
              <a:gd name="connsiteY56" fmla="*/ 516025 h 2364984"/>
              <a:gd name="connsiteX57" fmla="*/ 1326877 w 3252899"/>
              <a:gd name="connsiteY57" fmla="*/ 500570 h 2364984"/>
              <a:gd name="connsiteX58" fmla="*/ 1339023 w 3252899"/>
              <a:gd name="connsiteY58" fmla="*/ 471027 h 2364984"/>
              <a:gd name="connsiteX59" fmla="*/ 1362938 w 3252899"/>
              <a:gd name="connsiteY59" fmla="*/ 451630 h 2364984"/>
              <a:gd name="connsiteX60" fmla="*/ 1370666 w 3252899"/>
              <a:gd name="connsiteY60" fmla="*/ 418145 h 2364984"/>
              <a:gd name="connsiteX61" fmla="*/ 1411878 w 3252899"/>
              <a:gd name="connsiteY61" fmla="*/ 407842 h 2364984"/>
              <a:gd name="connsiteX62" fmla="*/ 1427333 w 3252899"/>
              <a:gd name="connsiteY62" fmla="*/ 376932 h 2364984"/>
              <a:gd name="connsiteX63" fmla="*/ 1414454 w 3252899"/>
              <a:gd name="connsiteY63" fmla="*/ 348599 h 2364984"/>
              <a:gd name="connsiteX64" fmla="*/ 1445363 w 3252899"/>
              <a:gd name="connsiteY64" fmla="*/ 304811 h 2364984"/>
              <a:gd name="connsiteX65" fmla="*/ 1453145 w 3252899"/>
              <a:gd name="connsiteY65" fmla="*/ 291491 h 2364984"/>
              <a:gd name="connsiteX66" fmla="*/ 1440211 w 3252899"/>
              <a:gd name="connsiteY66" fmla="*/ 258447 h 2364984"/>
              <a:gd name="connsiteX67" fmla="*/ 1294163 w 3252899"/>
              <a:gd name="connsiteY67" fmla="*/ 198155 h 2364984"/>
              <a:gd name="connsiteX68" fmla="*/ 1205816 w 3252899"/>
              <a:gd name="connsiteY68" fmla="*/ 199204 h 2364984"/>
              <a:gd name="connsiteX69" fmla="*/ 1024046 w 3252899"/>
              <a:gd name="connsiteY69" fmla="*/ 62891 h 2364984"/>
              <a:gd name="connsiteX70" fmla="*/ 901942 w 3252899"/>
              <a:gd name="connsiteY70" fmla="*/ 19194 h 2364984"/>
              <a:gd name="connsiteX71" fmla="*/ 907027 w 3252899"/>
              <a:gd name="connsiteY71" fmla="*/ 49811 h 2364984"/>
              <a:gd name="connsiteX72" fmla="*/ 878692 w 3252899"/>
              <a:gd name="connsiteY72" fmla="*/ 60113 h 2364984"/>
              <a:gd name="connsiteX73" fmla="*/ 858086 w 3252899"/>
              <a:gd name="connsiteY73" fmla="*/ 88446 h 2364984"/>
              <a:gd name="connsiteX74" fmla="*/ 870965 w 3252899"/>
              <a:gd name="connsiteY74" fmla="*/ 127082 h 2364984"/>
              <a:gd name="connsiteX75" fmla="*/ 948237 w 3252899"/>
              <a:gd name="connsiteY75" fmla="*/ 127082 h 2364984"/>
              <a:gd name="connsiteX76" fmla="*/ 971421 w 3252899"/>
              <a:gd name="connsiteY76" fmla="*/ 181174 h 2364984"/>
              <a:gd name="connsiteX77" fmla="*/ 1010057 w 3252899"/>
              <a:gd name="connsiteY77" fmla="*/ 212083 h 2364984"/>
              <a:gd name="connsiteX78" fmla="*/ 1038391 w 3252899"/>
              <a:gd name="connsiteY78" fmla="*/ 230114 h 2364984"/>
              <a:gd name="connsiteX79" fmla="*/ 1027025 w 3252899"/>
              <a:gd name="connsiteY79" fmla="*/ 280012 h 2364984"/>
              <a:gd name="connsiteX80" fmla="*/ 981694 w 3252899"/>
              <a:gd name="connsiteY80" fmla="*/ 293221 h 2364984"/>
              <a:gd name="connsiteX81" fmla="*/ 899374 w 3252899"/>
              <a:gd name="connsiteY81" fmla="*/ 219886 h 2364984"/>
              <a:gd name="connsiteX82" fmla="*/ 783260 w 3252899"/>
              <a:gd name="connsiteY82" fmla="*/ 189093 h 2364984"/>
              <a:gd name="connsiteX0" fmla="*/ 795446 w 3252899"/>
              <a:gd name="connsiteY0" fmla="*/ 273120 h 2365663"/>
              <a:gd name="connsiteX1" fmla="*/ 854663 w 3252899"/>
              <a:gd name="connsiteY1" fmla="*/ 330270 h 2365663"/>
              <a:gd name="connsiteX2" fmla="*/ 877996 w 3252899"/>
              <a:gd name="connsiteY2" fmla="*/ 457270 h 2365663"/>
              <a:gd name="connsiteX3" fmla="*/ 833546 w 3252899"/>
              <a:gd name="connsiteY3" fmla="*/ 508070 h 2365663"/>
              <a:gd name="connsiteX4" fmla="*/ 770046 w 3252899"/>
              <a:gd name="connsiteY4" fmla="*/ 571570 h 2365663"/>
              <a:gd name="connsiteX5" fmla="*/ 725596 w 3252899"/>
              <a:gd name="connsiteY5" fmla="*/ 781120 h 2365663"/>
              <a:gd name="connsiteX6" fmla="*/ 738296 w 3252899"/>
              <a:gd name="connsiteY6" fmla="*/ 946220 h 2365663"/>
              <a:gd name="connsiteX7" fmla="*/ 890696 w 3252899"/>
              <a:gd name="connsiteY7" fmla="*/ 1104970 h 2365663"/>
              <a:gd name="connsiteX8" fmla="*/ 763696 w 3252899"/>
              <a:gd name="connsiteY8" fmla="*/ 1206570 h 2365663"/>
              <a:gd name="connsiteX9" fmla="*/ 477946 w 3252899"/>
              <a:gd name="connsiteY9" fmla="*/ 1244670 h 2365663"/>
              <a:gd name="connsiteX10" fmla="*/ 338246 w 3252899"/>
              <a:gd name="connsiteY10" fmla="*/ 1352620 h 2365663"/>
              <a:gd name="connsiteX11" fmla="*/ 306496 w 3252899"/>
              <a:gd name="connsiteY11" fmla="*/ 1403420 h 2365663"/>
              <a:gd name="connsiteX12" fmla="*/ 293796 w 3252899"/>
              <a:gd name="connsiteY12" fmla="*/ 1505020 h 2365663"/>
              <a:gd name="connsiteX13" fmla="*/ 306496 w 3252899"/>
              <a:gd name="connsiteY13" fmla="*/ 1568520 h 2365663"/>
              <a:gd name="connsiteX14" fmla="*/ 810 w 3252899"/>
              <a:gd name="connsiteY14" fmla="*/ 1919099 h 2365663"/>
              <a:gd name="connsiteX15" fmla="*/ 219220 w 3252899"/>
              <a:gd name="connsiteY15" fmla="*/ 2059243 h 2365663"/>
              <a:gd name="connsiteX16" fmla="*/ 284197 w 3252899"/>
              <a:gd name="connsiteY16" fmla="*/ 2133965 h 2365663"/>
              <a:gd name="connsiteX17" fmla="*/ 261750 w 3252899"/>
              <a:gd name="connsiteY17" fmla="*/ 2232464 h 2365663"/>
              <a:gd name="connsiteX18" fmla="*/ 566846 w 3252899"/>
              <a:gd name="connsiteY18" fmla="*/ 2171770 h 2365663"/>
              <a:gd name="connsiteX19" fmla="*/ 801796 w 3252899"/>
              <a:gd name="connsiteY19" fmla="*/ 2228920 h 2365663"/>
              <a:gd name="connsiteX20" fmla="*/ 1335196 w 3252899"/>
              <a:gd name="connsiteY20" fmla="*/ 2362270 h 2365663"/>
              <a:gd name="connsiteX21" fmla="*/ 1824146 w 3252899"/>
              <a:gd name="connsiteY21" fmla="*/ 2324170 h 2365663"/>
              <a:gd name="connsiteX22" fmla="*/ 2274996 w 3252899"/>
              <a:gd name="connsiteY22" fmla="*/ 2305120 h 2365663"/>
              <a:gd name="connsiteX23" fmla="*/ 2548046 w 3252899"/>
              <a:gd name="connsiteY23" fmla="*/ 2311470 h 2365663"/>
              <a:gd name="connsiteX24" fmla="*/ 2871896 w 3252899"/>
              <a:gd name="connsiteY24" fmla="*/ 2070170 h 2365663"/>
              <a:gd name="connsiteX25" fmla="*/ 2833796 w 3252899"/>
              <a:gd name="connsiteY25" fmla="*/ 1898720 h 2365663"/>
              <a:gd name="connsiteX26" fmla="*/ 2948096 w 3252899"/>
              <a:gd name="connsiteY26" fmla="*/ 1670120 h 2365663"/>
              <a:gd name="connsiteX27" fmla="*/ 3252896 w 3252899"/>
              <a:gd name="connsiteY27" fmla="*/ 1416120 h 2365663"/>
              <a:gd name="connsiteX28" fmla="*/ 2941746 w 3252899"/>
              <a:gd name="connsiteY28" fmla="*/ 1098620 h 2365663"/>
              <a:gd name="connsiteX29" fmla="*/ 2732196 w 3252899"/>
              <a:gd name="connsiteY29" fmla="*/ 914470 h 2365663"/>
              <a:gd name="connsiteX30" fmla="*/ 2617896 w 3252899"/>
              <a:gd name="connsiteY30" fmla="*/ 558870 h 2365663"/>
              <a:gd name="connsiteX31" fmla="*/ 2332146 w 3252899"/>
              <a:gd name="connsiteY31" fmla="*/ 273120 h 2365663"/>
              <a:gd name="connsiteX32" fmla="*/ 2274996 w 3252899"/>
              <a:gd name="connsiteY32" fmla="*/ 158820 h 2365663"/>
              <a:gd name="connsiteX33" fmla="*/ 2147996 w 3252899"/>
              <a:gd name="connsiteY33" fmla="*/ 6420 h 2365663"/>
              <a:gd name="connsiteX34" fmla="*/ 1868596 w 3252899"/>
              <a:gd name="connsiteY34" fmla="*/ 38170 h 2365663"/>
              <a:gd name="connsiteX35" fmla="*/ 1538396 w 3252899"/>
              <a:gd name="connsiteY35" fmla="*/ 127070 h 2365663"/>
              <a:gd name="connsiteX36" fmla="*/ 1551096 w 3252899"/>
              <a:gd name="connsiteY36" fmla="*/ 177870 h 2365663"/>
              <a:gd name="connsiteX37" fmla="*/ 1849546 w 3252899"/>
              <a:gd name="connsiteY37" fmla="*/ 266770 h 2365663"/>
              <a:gd name="connsiteX38" fmla="*/ 1906696 w 3252899"/>
              <a:gd name="connsiteY38" fmla="*/ 508070 h 2365663"/>
              <a:gd name="connsiteX39" fmla="*/ 1646346 w 3252899"/>
              <a:gd name="connsiteY39" fmla="*/ 323920 h 2365663"/>
              <a:gd name="connsiteX40" fmla="*/ 1538091 w 3252899"/>
              <a:gd name="connsiteY40" fmla="*/ 411096 h 2365663"/>
              <a:gd name="connsiteX41" fmla="*/ 1478795 w 3252899"/>
              <a:gd name="connsiteY41" fmla="*/ 459310 h 2365663"/>
              <a:gd name="connsiteX42" fmla="*/ 1437636 w 3252899"/>
              <a:gd name="connsiteY42" fmla="*/ 529582 h 2365663"/>
              <a:gd name="connsiteX43" fmla="*/ 1355211 w 3252899"/>
              <a:gd name="connsiteY43" fmla="*/ 555340 h 2365663"/>
              <a:gd name="connsiteX44" fmla="*/ 1334605 w 3252899"/>
              <a:gd name="connsiteY44" fmla="*/ 612008 h 2365663"/>
              <a:gd name="connsiteX45" fmla="*/ 1313999 w 3252899"/>
              <a:gd name="connsiteY45" fmla="*/ 604280 h 2365663"/>
              <a:gd name="connsiteX46" fmla="*/ 1272786 w 3252899"/>
              <a:gd name="connsiteY46" fmla="*/ 596552 h 2365663"/>
              <a:gd name="connsiteX47" fmla="*/ 1182634 w 3252899"/>
              <a:gd name="connsiteY47" fmla="*/ 596551 h 2365663"/>
              <a:gd name="connsiteX48" fmla="*/ 1130976 w 3252899"/>
              <a:gd name="connsiteY48" fmla="*/ 582893 h 2365663"/>
              <a:gd name="connsiteX49" fmla="*/ 1071876 w 3252899"/>
              <a:gd name="connsiteY49" fmla="*/ 560491 h 2365663"/>
              <a:gd name="connsiteX50" fmla="*/ 1102784 w 3252899"/>
              <a:gd name="connsiteY50" fmla="*/ 537309 h 2365663"/>
              <a:gd name="connsiteX51" fmla="*/ 1172332 w 3252899"/>
              <a:gd name="connsiteY51" fmla="*/ 550188 h 2365663"/>
              <a:gd name="connsiteX52" fmla="*/ 1177482 w 3252899"/>
              <a:gd name="connsiteY52" fmla="*/ 568218 h 2365663"/>
              <a:gd name="connsiteX53" fmla="*/ 1228998 w 3252899"/>
              <a:gd name="connsiteY53" fmla="*/ 578522 h 2365663"/>
              <a:gd name="connsiteX54" fmla="*/ 1272786 w 3252899"/>
              <a:gd name="connsiteY54" fmla="*/ 550188 h 2365663"/>
              <a:gd name="connsiteX55" fmla="*/ 1265058 w 3252899"/>
              <a:gd name="connsiteY55" fmla="*/ 516704 h 2365663"/>
              <a:gd name="connsiteX56" fmla="*/ 1326877 w 3252899"/>
              <a:gd name="connsiteY56" fmla="*/ 501249 h 2365663"/>
              <a:gd name="connsiteX57" fmla="*/ 1339023 w 3252899"/>
              <a:gd name="connsiteY57" fmla="*/ 471706 h 2365663"/>
              <a:gd name="connsiteX58" fmla="*/ 1362938 w 3252899"/>
              <a:gd name="connsiteY58" fmla="*/ 452309 h 2365663"/>
              <a:gd name="connsiteX59" fmla="*/ 1370666 w 3252899"/>
              <a:gd name="connsiteY59" fmla="*/ 418824 h 2365663"/>
              <a:gd name="connsiteX60" fmla="*/ 1411878 w 3252899"/>
              <a:gd name="connsiteY60" fmla="*/ 408521 h 2365663"/>
              <a:gd name="connsiteX61" fmla="*/ 1427333 w 3252899"/>
              <a:gd name="connsiteY61" fmla="*/ 377611 h 2365663"/>
              <a:gd name="connsiteX62" fmla="*/ 1414454 w 3252899"/>
              <a:gd name="connsiteY62" fmla="*/ 349278 h 2365663"/>
              <a:gd name="connsiteX63" fmla="*/ 1445363 w 3252899"/>
              <a:gd name="connsiteY63" fmla="*/ 305490 h 2365663"/>
              <a:gd name="connsiteX64" fmla="*/ 1453145 w 3252899"/>
              <a:gd name="connsiteY64" fmla="*/ 292170 h 2365663"/>
              <a:gd name="connsiteX65" fmla="*/ 1440211 w 3252899"/>
              <a:gd name="connsiteY65" fmla="*/ 259126 h 2365663"/>
              <a:gd name="connsiteX66" fmla="*/ 1294163 w 3252899"/>
              <a:gd name="connsiteY66" fmla="*/ 198834 h 2365663"/>
              <a:gd name="connsiteX67" fmla="*/ 1205816 w 3252899"/>
              <a:gd name="connsiteY67" fmla="*/ 199883 h 2365663"/>
              <a:gd name="connsiteX68" fmla="*/ 1024046 w 3252899"/>
              <a:gd name="connsiteY68" fmla="*/ 63570 h 2365663"/>
              <a:gd name="connsiteX69" fmla="*/ 901942 w 3252899"/>
              <a:gd name="connsiteY69" fmla="*/ 19873 h 2365663"/>
              <a:gd name="connsiteX70" fmla="*/ 907027 w 3252899"/>
              <a:gd name="connsiteY70" fmla="*/ 50490 h 2365663"/>
              <a:gd name="connsiteX71" fmla="*/ 878692 w 3252899"/>
              <a:gd name="connsiteY71" fmla="*/ 60792 h 2365663"/>
              <a:gd name="connsiteX72" fmla="*/ 858086 w 3252899"/>
              <a:gd name="connsiteY72" fmla="*/ 89125 h 2365663"/>
              <a:gd name="connsiteX73" fmla="*/ 870965 w 3252899"/>
              <a:gd name="connsiteY73" fmla="*/ 127761 h 2365663"/>
              <a:gd name="connsiteX74" fmla="*/ 948237 w 3252899"/>
              <a:gd name="connsiteY74" fmla="*/ 127761 h 2365663"/>
              <a:gd name="connsiteX75" fmla="*/ 971421 w 3252899"/>
              <a:gd name="connsiteY75" fmla="*/ 181853 h 2365663"/>
              <a:gd name="connsiteX76" fmla="*/ 1010057 w 3252899"/>
              <a:gd name="connsiteY76" fmla="*/ 212762 h 2365663"/>
              <a:gd name="connsiteX77" fmla="*/ 1038391 w 3252899"/>
              <a:gd name="connsiteY77" fmla="*/ 230793 h 2365663"/>
              <a:gd name="connsiteX78" fmla="*/ 1027025 w 3252899"/>
              <a:gd name="connsiteY78" fmla="*/ 280691 h 2365663"/>
              <a:gd name="connsiteX79" fmla="*/ 981694 w 3252899"/>
              <a:gd name="connsiteY79" fmla="*/ 293900 h 2365663"/>
              <a:gd name="connsiteX80" fmla="*/ 899374 w 3252899"/>
              <a:gd name="connsiteY80" fmla="*/ 220565 h 2365663"/>
              <a:gd name="connsiteX81" fmla="*/ 783260 w 3252899"/>
              <a:gd name="connsiteY81" fmla="*/ 189772 h 2365663"/>
              <a:gd name="connsiteX0" fmla="*/ 795446 w 3252899"/>
              <a:gd name="connsiteY0" fmla="*/ 274254 h 2366797"/>
              <a:gd name="connsiteX1" fmla="*/ 854663 w 3252899"/>
              <a:gd name="connsiteY1" fmla="*/ 331404 h 2366797"/>
              <a:gd name="connsiteX2" fmla="*/ 877996 w 3252899"/>
              <a:gd name="connsiteY2" fmla="*/ 458404 h 2366797"/>
              <a:gd name="connsiteX3" fmla="*/ 833546 w 3252899"/>
              <a:gd name="connsiteY3" fmla="*/ 509204 h 2366797"/>
              <a:gd name="connsiteX4" fmla="*/ 770046 w 3252899"/>
              <a:gd name="connsiteY4" fmla="*/ 572704 h 2366797"/>
              <a:gd name="connsiteX5" fmla="*/ 725596 w 3252899"/>
              <a:gd name="connsiteY5" fmla="*/ 782254 h 2366797"/>
              <a:gd name="connsiteX6" fmla="*/ 738296 w 3252899"/>
              <a:gd name="connsiteY6" fmla="*/ 947354 h 2366797"/>
              <a:gd name="connsiteX7" fmla="*/ 890696 w 3252899"/>
              <a:gd name="connsiteY7" fmla="*/ 1106104 h 2366797"/>
              <a:gd name="connsiteX8" fmla="*/ 763696 w 3252899"/>
              <a:gd name="connsiteY8" fmla="*/ 1207704 h 2366797"/>
              <a:gd name="connsiteX9" fmla="*/ 477946 w 3252899"/>
              <a:gd name="connsiteY9" fmla="*/ 1245804 h 2366797"/>
              <a:gd name="connsiteX10" fmla="*/ 338246 w 3252899"/>
              <a:gd name="connsiteY10" fmla="*/ 1353754 h 2366797"/>
              <a:gd name="connsiteX11" fmla="*/ 306496 w 3252899"/>
              <a:gd name="connsiteY11" fmla="*/ 1404554 h 2366797"/>
              <a:gd name="connsiteX12" fmla="*/ 293796 w 3252899"/>
              <a:gd name="connsiteY12" fmla="*/ 1506154 h 2366797"/>
              <a:gd name="connsiteX13" fmla="*/ 306496 w 3252899"/>
              <a:gd name="connsiteY13" fmla="*/ 1569654 h 2366797"/>
              <a:gd name="connsiteX14" fmla="*/ 810 w 3252899"/>
              <a:gd name="connsiteY14" fmla="*/ 1920233 h 2366797"/>
              <a:gd name="connsiteX15" fmla="*/ 219220 w 3252899"/>
              <a:gd name="connsiteY15" fmla="*/ 2060377 h 2366797"/>
              <a:gd name="connsiteX16" fmla="*/ 284197 w 3252899"/>
              <a:gd name="connsiteY16" fmla="*/ 2135099 h 2366797"/>
              <a:gd name="connsiteX17" fmla="*/ 261750 w 3252899"/>
              <a:gd name="connsiteY17" fmla="*/ 2233598 h 2366797"/>
              <a:gd name="connsiteX18" fmla="*/ 566846 w 3252899"/>
              <a:gd name="connsiteY18" fmla="*/ 2172904 h 2366797"/>
              <a:gd name="connsiteX19" fmla="*/ 801796 w 3252899"/>
              <a:gd name="connsiteY19" fmla="*/ 2230054 h 2366797"/>
              <a:gd name="connsiteX20" fmla="*/ 1335196 w 3252899"/>
              <a:gd name="connsiteY20" fmla="*/ 2363404 h 2366797"/>
              <a:gd name="connsiteX21" fmla="*/ 1824146 w 3252899"/>
              <a:gd name="connsiteY21" fmla="*/ 2325304 h 2366797"/>
              <a:gd name="connsiteX22" fmla="*/ 2274996 w 3252899"/>
              <a:gd name="connsiteY22" fmla="*/ 2306254 h 2366797"/>
              <a:gd name="connsiteX23" fmla="*/ 2548046 w 3252899"/>
              <a:gd name="connsiteY23" fmla="*/ 2312604 h 2366797"/>
              <a:gd name="connsiteX24" fmla="*/ 2871896 w 3252899"/>
              <a:gd name="connsiteY24" fmla="*/ 2071304 h 2366797"/>
              <a:gd name="connsiteX25" fmla="*/ 2833796 w 3252899"/>
              <a:gd name="connsiteY25" fmla="*/ 1899854 h 2366797"/>
              <a:gd name="connsiteX26" fmla="*/ 2948096 w 3252899"/>
              <a:gd name="connsiteY26" fmla="*/ 1671254 h 2366797"/>
              <a:gd name="connsiteX27" fmla="*/ 3252896 w 3252899"/>
              <a:gd name="connsiteY27" fmla="*/ 1417254 h 2366797"/>
              <a:gd name="connsiteX28" fmla="*/ 2941746 w 3252899"/>
              <a:gd name="connsiteY28" fmla="*/ 1099754 h 2366797"/>
              <a:gd name="connsiteX29" fmla="*/ 2732196 w 3252899"/>
              <a:gd name="connsiteY29" fmla="*/ 915604 h 2366797"/>
              <a:gd name="connsiteX30" fmla="*/ 2617896 w 3252899"/>
              <a:gd name="connsiteY30" fmla="*/ 560004 h 2366797"/>
              <a:gd name="connsiteX31" fmla="*/ 2332146 w 3252899"/>
              <a:gd name="connsiteY31" fmla="*/ 274254 h 2366797"/>
              <a:gd name="connsiteX32" fmla="*/ 2274996 w 3252899"/>
              <a:gd name="connsiteY32" fmla="*/ 159954 h 2366797"/>
              <a:gd name="connsiteX33" fmla="*/ 2147996 w 3252899"/>
              <a:gd name="connsiteY33" fmla="*/ 7554 h 2366797"/>
              <a:gd name="connsiteX34" fmla="*/ 1868596 w 3252899"/>
              <a:gd name="connsiteY34" fmla="*/ 39304 h 2366797"/>
              <a:gd name="connsiteX35" fmla="*/ 1551096 w 3252899"/>
              <a:gd name="connsiteY35" fmla="*/ 179004 h 2366797"/>
              <a:gd name="connsiteX36" fmla="*/ 1849546 w 3252899"/>
              <a:gd name="connsiteY36" fmla="*/ 267904 h 2366797"/>
              <a:gd name="connsiteX37" fmla="*/ 1906696 w 3252899"/>
              <a:gd name="connsiteY37" fmla="*/ 509204 h 2366797"/>
              <a:gd name="connsiteX38" fmla="*/ 1646346 w 3252899"/>
              <a:gd name="connsiteY38" fmla="*/ 325054 h 2366797"/>
              <a:gd name="connsiteX39" fmla="*/ 1538091 w 3252899"/>
              <a:gd name="connsiteY39" fmla="*/ 412230 h 2366797"/>
              <a:gd name="connsiteX40" fmla="*/ 1478795 w 3252899"/>
              <a:gd name="connsiteY40" fmla="*/ 460444 h 2366797"/>
              <a:gd name="connsiteX41" fmla="*/ 1437636 w 3252899"/>
              <a:gd name="connsiteY41" fmla="*/ 530716 h 2366797"/>
              <a:gd name="connsiteX42" fmla="*/ 1355211 w 3252899"/>
              <a:gd name="connsiteY42" fmla="*/ 556474 h 2366797"/>
              <a:gd name="connsiteX43" fmla="*/ 1334605 w 3252899"/>
              <a:gd name="connsiteY43" fmla="*/ 613142 h 2366797"/>
              <a:gd name="connsiteX44" fmla="*/ 1313999 w 3252899"/>
              <a:gd name="connsiteY44" fmla="*/ 605414 h 2366797"/>
              <a:gd name="connsiteX45" fmla="*/ 1272786 w 3252899"/>
              <a:gd name="connsiteY45" fmla="*/ 597686 h 2366797"/>
              <a:gd name="connsiteX46" fmla="*/ 1182634 w 3252899"/>
              <a:gd name="connsiteY46" fmla="*/ 597685 h 2366797"/>
              <a:gd name="connsiteX47" fmla="*/ 1130976 w 3252899"/>
              <a:gd name="connsiteY47" fmla="*/ 584027 h 2366797"/>
              <a:gd name="connsiteX48" fmla="*/ 1071876 w 3252899"/>
              <a:gd name="connsiteY48" fmla="*/ 561625 h 2366797"/>
              <a:gd name="connsiteX49" fmla="*/ 1102784 w 3252899"/>
              <a:gd name="connsiteY49" fmla="*/ 538443 h 2366797"/>
              <a:gd name="connsiteX50" fmla="*/ 1172332 w 3252899"/>
              <a:gd name="connsiteY50" fmla="*/ 551322 h 2366797"/>
              <a:gd name="connsiteX51" fmla="*/ 1177482 w 3252899"/>
              <a:gd name="connsiteY51" fmla="*/ 569352 h 2366797"/>
              <a:gd name="connsiteX52" fmla="*/ 1228998 w 3252899"/>
              <a:gd name="connsiteY52" fmla="*/ 579656 h 2366797"/>
              <a:gd name="connsiteX53" fmla="*/ 1272786 w 3252899"/>
              <a:gd name="connsiteY53" fmla="*/ 551322 h 2366797"/>
              <a:gd name="connsiteX54" fmla="*/ 1265058 w 3252899"/>
              <a:gd name="connsiteY54" fmla="*/ 517838 h 2366797"/>
              <a:gd name="connsiteX55" fmla="*/ 1326877 w 3252899"/>
              <a:gd name="connsiteY55" fmla="*/ 502383 h 2366797"/>
              <a:gd name="connsiteX56" fmla="*/ 1339023 w 3252899"/>
              <a:gd name="connsiteY56" fmla="*/ 472840 h 2366797"/>
              <a:gd name="connsiteX57" fmla="*/ 1362938 w 3252899"/>
              <a:gd name="connsiteY57" fmla="*/ 453443 h 2366797"/>
              <a:gd name="connsiteX58" fmla="*/ 1370666 w 3252899"/>
              <a:gd name="connsiteY58" fmla="*/ 419958 h 2366797"/>
              <a:gd name="connsiteX59" fmla="*/ 1411878 w 3252899"/>
              <a:gd name="connsiteY59" fmla="*/ 409655 h 2366797"/>
              <a:gd name="connsiteX60" fmla="*/ 1427333 w 3252899"/>
              <a:gd name="connsiteY60" fmla="*/ 378745 h 2366797"/>
              <a:gd name="connsiteX61" fmla="*/ 1414454 w 3252899"/>
              <a:gd name="connsiteY61" fmla="*/ 350412 h 2366797"/>
              <a:gd name="connsiteX62" fmla="*/ 1445363 w 3252899"/>
              <a:gd name="connsiteY62" fmla="*/ 306624 h 2366797"/>
              <a:gd name="connsiteX63" fmla="*/ 1453145 w 3252899"/>
              <a:gd name="connsiteY63" fmla="*/ 293304 h 2366797"/>
              <a:gd name="connsiteX64" fmla="*/ 1440211 w 3252899"/>
              <a:gd name="connsiteY64" fmla="*/ 260260 h 2366797"/>
              <a:gd name="connsiteX65" fmla="*/ 1294163 w 3252899"/>
              <a:gd name="connsiteY65" fmla="*/ 199968 h 2366797"/>
              <a:gd name="connsiteX66" fmla="*/ 1205816 w 3252899"/>
              <a:gd name="connsiteY66" fmla="*/ 201017 h 2366797"/>
              <a:gd name="connsiteX67" fmla="*/ 1024046 w 3252899"/>
              <a:gd name="connsiteY67" fmla="*/ 64704 h 2366797"/>
              <a:gd name="connsiteX68" fmla="*/ 901942 w 3252899"/>
              <a:gd name="connsiteY68" fmla="*/ 21007 h 2366797"/>
              <a:gd name="connsiteX69" fmla="*/ 907027 w 3252899"/>
              <a:gd name="connsiteY69" fmla="*/ 51624 h 2366797"/>
              <a:gd name="connsiteX70" fmla="*/ 878692 w 3252899"/>
              <a:gd name="connsiteY70" fmla="*/ 61926 h 2366797"/>
              <a:gd name="connsiteX71" fmla="*/ 858086 w 3252899"/>
              <a:gd name="connsiteY71" fmla="*/ 90259 h 2366797"/>
              <a:gd name="connsiteX72" fmla="*/ 870965 w 3252899"/>
              <a:gd name="connsiteY72" fmla="*/ 128895 h 2366797"/>
              <a:gd name="connsiteX73" fmla="*/ 948237 w 3252899"/>
              <a:gd name="connsiteY73" fmla="*/ 128895 h 2366797"/>
              <a:gd name="connsiteX74" fmla="*/ 971421 w 3252899"/>
              <a:gd name="connsiteY74" fmla="*/ 182987 h 2366797"/>
              <a:gd name="connsiteX75" fmla="*/ 1010057 w 3252899"/>
              <a:gd name="connsiteY75" fmla="*/ 213896 h 2366797"/>
              <a:gd name="connsiteX76" fmla="*/ 1038391 w 3252899"/>
              <a:gd name="connsiteY76" fmla="*/ 231927 h 2366797"/>
              <a:gd name="connsiteX77" fmla="*/ 1027025 w 3252899"/>
              <a:gd name="connsiteY77" fmla="*/ 281825 h 2366797"/>
              <a:gd name="connsiteX78" fmla="*/ 981694 w 3252899"/>
              <a:gd name="connsiteY78" fmla="*/ 295034 h 2366797"/>
              <a:gd name="connsiteX79" fmla="*/ 899374 w 3252899"/>
              <a:gd name="connsiteY79" fmla="*/ 221699 h 2366797"/>
              <a:gd name="connsiteX80" fmla="*/ 783260 w 3252899"/>
              <a:gd name="connsiteY80" fmla="*/ 190906 h 2366797"/>
              <a:gd name="connsiteX0" fmla="*/ 795446 w 3252899"/>
              <a:gd name="connsiteY0" fmla="*/ 274254 h 2366797"/>
              <a:gd name="connsiteX1" fmla="*/ 854663 w 3252899"/>
              <a:gd name="connsiteY1" fmla="*/ 331404 h 2366797"/>
              <a:gd name="connsiteX2" fmla="*/ 877996 w 3252899"/>
              <a:gd name="connsiteY2" fmla="*/ 458404 h 2366797"/>
              <a:gd name="connsiteX3" fmla="*/ 833546 w 3252899"/>
              <a:gd name="connsiteY3" fmla="*/ 509204 h 2366797"/>
              <a:gd name="connsiteX4" fmla="*/ 770046 w 3252899"/>
              <a:gd name="connsiteY4" fmla="*/ 572704 h 2366797"/>
              <a:gd name="connsiteX5" fmla="*/ 725596 w 3252899"/>
              <a:gd name="connsiteY5" fmla="*/ 782254 h 2366797"/>
              <a:gd name="connsiteX6" fmla="*/ 738296 w 3252899"/>
              <a:gd name="connsiteY6" fmla="*/ 947354 h 2366797"/>
              <a:gd name="connsiteX7" fmla="*/ 890696 w 3252899"/>
              <a:gd name="connsiteY7" fmla="*/ 1106104 h 2366797"/>
              <a:gd name="connsiteX8" fmla="*/ 763696 w 3252899"/>
              <a:gd name="connsiteY8" fmla="*/ 1207704 h 2366797"/>
              <a:gd name="connsiteX9" fmla="*/ 477946 w 3252899"/>
              <a:gd name="connsiteY9" fmla="*/ 1245804 h 2366797"/>
              <a:gd name="connsiteX10" fmla="*/ 338246 w 3252899"/>
              <a:gd name="connsiteY10" fmla="*/ 1353754 h 2366797"/>
              <a:gd name="connsiteX11" fmla="*/ 306496 w 3252899"/>
              <a:gd name="connsiteY11" fmla="*/ 1404554 h 2366797"/>
              <a:gd name="connsiteX12" fmla="*/ 293796 w 3252899"/>
              <a:gd name="connsiteY12" fmla="*/ 1506154 h 2366797"/>
              <a:gd name="connsiteX13" fmla="*/ 306496 w 3252899"/>
              <a:gd name="connsiteY13" fmla="*/ 1569654 h 2366797"/>
              <a:gd name="connsiteX14" fmla="*/ 810 w 3252899"/>
              <a:gd name="connsiteY14" fmla="*/ 1920233 h 2366797"/>
              <a:gd name="connsiteX15" fmla="*/ 219220 w 3252899"/>
              <a:gd name="connsiteY15" fmla="*/ 2060377 h 2366797"/>
              <a:gd name="connsiteX16" fmla="*/ 284197 w 3252899"/>
              <a:gd name="connsiteY16" fmla="*/ 2135099 h 2366797"/>
              <a:gd name="connsiteX17" fmla="*/ 261750 w 3252899"/>
              <a:gd name="connsiteY17" fmla="*/ 2233598 h 2366797"/>
              <a:gd name="connsiteX18" fmla="*/ 566846 w 3252899"/>
              <a:gd name="connsiteY18" fmla="*/ 2172904 h 2366797"/>
              <a:gd name="connsiteX19" fmla="*/ 801796 w 3252899"/>
              <a:gd name="connsiteY19" fmla="*/ 2230054 h 2366797"/>
              <a:gd name="connsiteX20" fmla="*/ 1335196 w 3252899"/>
              <a:gd name="connsiteY20" fmla="*/ 2363404 h 2366797"/>
              <a:gd name="connsiteX21" fmla="*/ 1824146 w 3252899"/>
              <a:gd name="connsiteY21" fmla="*/ 2325304 h 2366797"/>
              <a:gd name="connsiteX22" fmla="*/ 2274996 w 3252899"/>
              <a:gd name="connsiteY22" fmla="*/ 2306254 h 2366797"/>
              <a:gd name="connsiteX23" fmla="*/ 2548046 w 3252899"/>
              <a:gd name="connsiteY23" fmla="*/ 2312604 h 2366797"/>
              <a:gd name="connsiteX24" fmla="*/ 2871896 w 3252899"/>
              <a:gd name="connsiteY24" fmla="*/ 2071304 h 2366797"/>
              <a:gd name="connsiteX25" fmla="*/ 2833796 w 3252899"/>
              <a:gd name="connsiteY25" fmla="*/ 1899854 h 2366797"/>
              <a:gd name="connsiteX26" fmla="*/ 2948096 w 3252899"/>
              <a:gd name="connsiteY26" fmla="*/ 1671254 h 2366797"/>
              <a:gd name="connsiteX27" fmla="*/ 3252896 w 3252899"/>
              <a:gd name="connsiteY27" fmla="*/ 1417254 h 2366797"/>
              <a:gd name="connsiteX28" fmla="*/ 2941746 w 3252899"/>
              <a:gd name="connsiteY28" fmla="*/ 1099754 h 2366797"/>
              <a:gd name="connsiteX29" fmla="*/ 2732196 w 3252899"/>
              <a:gd name="connsiteY29" fmla="*/ 915604 h 2366797"/>
              <a:gd name="connsiteX30" fmla="*/ 2617896 w 3252899"/>
              <a:gd name="connsiteY30" fmla="*/ 560004 h 2366797"/>
              <a:gd name="connsiteX31" fmla="*/ 2332146 w 3252899"/>
              <a:gd name="connsiteY31" fmla="*/ 274254 h 2366797"/>
              <a:gd name="connsiteX32" fmla="*/ 2274996 w 3252899"/>
              <a:gd name="connsiteY32" fmla="*/ 159954 h 2366797"/>
              <a:gd name="connsiteX33" fmla="*/ 2147996 w 3252899"/>
              <a:gd name="connsiteY33" fmla="*/ 7554 h 2366797"/>
              <a:gd name="connsiteX34" fmla="*/ 1868596 w 3252899"/>
              <a:gd name="connsiteY34" fmla="*/ 39304 h 2366797"/>
              <a:gd name="connsiteX35" fmla="*/ 1551096 w 3252899"/>
              <a:gd name="connsiteY35" fmla="*/ 179004 h 2366797"/>
              <a:gd name="connsiteX36" fmla="*/ 1550970 w 3252899"/>
              <a:gd name="connsiteY36" fmla="*/ 167532 h 2366797"/>
              <a:gd name="connsiteX37" fmla="*/ 1849546 w 3252899"/>
              <a:gd name="connsiteY37" fmla="*/ 267904 h 2366797"/>
              <a:gd name="connsiteX38" fmla="*/ 1906696 w 3252899"/>
              <a:gd name="connsiteY38" fmla="*/ 509204 h 2366797"/>
              <a:gd name="connsiteX39" fmla="*/ 1646346 w 3252899"/>
              <a:gd name="connsiteY39" fmla="*/ 325054 h 2366797"/>
              <a:gd name="connsiteX40" fmla="*/ 1538091 w 3252899"/>
              <a:gd name="connsiteY40" fmla="*/ 412230 h 2366797"/>
              <a:gd name="connsiteX41" fmla="*/ 1478795 w 3252899"/>
              <a:gd name="connsiteY41" fmla="*/ 460444 h 2366797"/>
              <a:gd name="connsiteX42" fmla="*/ 1437636 w 3252899"/>
              <a:gd name="connsiteY42" fmla="*/ 530716 h 2366797"/>
              <a:gd name="connsiteX43" fmla="*/ 1355211 w 3252899"/>
              <a:gd name="connsiteY43" fmla="*/ 556474 h 2366797"/>
              <a:gd name="connsiteX44" fmla="*/ 1334605 w 3252899"/>
              <a:gd name="connsiteY44" fmla="*/ 613142 h 2366797"/>
              <a:gd name="connsiteX45" fmla="*/ 1313999 w 3252899"/>
              <a:gd name="connsiteY45" fmla="*/ 605414 h 2366797"/>
              <a:gd name="connsiteX46" fmla="*/ 1272786 w 3252899"/>
              <a:gd name="connsiteY46" fmla="*/ 597686 h 2366797"/>
              <a:gd name="connsiteX47" fmla="*/ 1182634 w 3252899"/>
              <a:gd name="connsiteY47" fmla="*/ 597685 h 2366797"/>
              <a:gd name="connsiteX48" fmla="*/ 1130976 w 3252899"/>
              <a:gd name="connsiteY48" fmla="*/ 584027 h 2366797"/>
              <a:gd name="connsiteX49" fmla="*/ 1071876 w 3252899"/>
              <a:gd name="connsiteY49" fmla="*/ 561625 h 2366797"/>
              <a:gd name="connsiteX50" fmla="*/ 1102784 w 3252899"/>
              <a:gd name="connsiteY50" fmla="*/ 538443 h 2366797"/>
              <a:gd name="connsiteX51" fmla="*/ 1172332 w 3252899"/>
              <a:gd name="connsiteY51" fmla="*/ 551322 h 2366797"/>
              <a:gd name="connsiteX52" fmla="*/ 1177482 w 3252899"/>
              <a:gd name="connsiteY52" fmla="*/ 569352 h 2366797"/>
              <a:gd name="connsiteX53" fmla="*/ 1228998 w 3252899"/>
              <a:gd name="connsiteY53" fmla="*/ 579656 h 2366797"/>
              <a:gd name="connsiteX54" fmla="*/ 1272786 w 3252899"/>
              <a:gd name="connsiteY54" fmla="*/ 551322 h 2366797"/>
              <a:gd name="connsiteX55" fmla="*/ 1265058 w 3252899"/>
              <a:gd name="connsiteY55" fmla="*/ 517838 h 2366797"/>
              <a:gd name="connsiteX56" fmla="*/ 1326877 w 3252899"/>
              <a:gd name="connsiteY56" fmla="*/ 502383 h 2366797"/>
              <a:gd name="connsiteX57" fmla="*/ 1339023 w 3252899"/>
              <a:gd name="connsiteY57" fmla="*/ 472840 h 2366797"/>
              <a:gd name="connsiteX58" fmla="*/ 1362938 w 3252899"/>
              <a:gd name="connsiteY58" fmla="*/ 453443 h 2366797"/>
              <a:gd name="connsiteX59" fmla="*/ 1370666 w 3252899"/>
              <a:gd name="connsiteY59" fmla="*/ 419958 h 2366797"/>
              <a:gd name="connsiteX60" fmla="*/ 1411878 w 3252899"/>
              <a:gd name="connsiteY60" fmla="*/ 409655 h 2366797"/>
              <a:gd name="connsiteX61" fmla="*/ 1427333 w 3252899"/>
              <a:gd name="connsiteY61" fmla="*/ 378745 h 2366797"/>
              <a:gd name="connsiteX62" fmla="*/ 1414454 w 3252899"/>
              <a:gd name="connsiteY62" fmla="*/ 350412 h 2366797"/>
              <a:gd name="connsiteX63" fmla="*/ 1445363 w 3252899"/>
              <a:gd name="connsiteY63" fmla="*/ 306624 h 2366797"/>
              <a:gd name="connsiteX64" fmla="*/ 1453145 w 3252899"/>
              <a:gd name="connsiteY64" fmla="*/ 293304 h 2366797"/>
              <a:gd name="connsiteX65" fmla="*/ 1440211 w 3252899"/>
              <a:gd name="connsiteY65" fmla="*/ 260260 h 2366797"/>
              <a:gd name="connsiteX66" fmla="*/ 1294163 w 3252899"/>
              <a:gd name="connsiteY66" fmla="*/ 199968 h 2366797"/>
              <a:gd name="connsiteX67" fmla="*/ 1205816 w 3252899"/>
              <a:gd name="connsiteY67" fmla="*/ 201017 h 2366797"/>
              <a:gd name="connsiteX68" fmla="*/ 1024046 w 3252899"/>
              <a:gd name="connsiteY68" fmla="*/ 64704 h 2366797"/>
              <a:gd name="connsiteX69" fmla="*/ 901942 w 3252899"/>
              <a:gd name="connsiteY69" fmla="*/ 21007 h 2366797"/>
              <a:gd name="connsiteX70" fmla="*/ 907027 w 3252899"/>
              <a:gd name="connsiteY70" fmla="*/ 51624 h 2366797"/>
              <a:gd name="connsiteX71" fmla="*/ 878692 w 3252899"/>
              <a:gd name="connsiteY71" fmla="*/ 61926 h 2366797"/>
              <a:gd name="connsiteX72" fmla="*/ 858086 w 3252899"/>
              <a:gd name="connsiteY72" fmla="*/ 90259 h 2366797"/>
              <a:gd name="connsiteX73" fmla="*/ 870965 w 3252899"/>
              <a:gd name="connsiteY73" fmla="*/ 128895 h 2366797"/>
              <a:gd name="connsiteX74" fmla="*/ 948237 w 3252899"/>
              <a:gd name="connsiteY74" fmla="*/ 128895 h 2366797"/>
              <a:gd name="connsiteX75" fmla="*/ 971421 w 3252899"/>
              <a:gd name="connsiteY75" fmla="*/ 182987 h 2366797"/>
              <a:gd name="connsiteX76" fmla="*/ 1010057 w 3252899"/>
              <a:gd name="connsiteY76" fmla="*/ 213896 h 2366797"/>
              <a:gd name="connsiteX77" fmla="*/ 1038391 w 3252899"/>
              <a:gd name="connsiteY77" fmla="*/ 231927 h 2366797"/>
              <a:gd name="connsiteX78" fmla="*/ 1027025 w 3252899"/>
              <a:gd name="connsiteY78" fmla="*/ 281825 h 2366797"/>
              <a:gd name="connsiteX79" fmla="*/ 981694 w 3252899"/>
              <a:gd name="connsiteY79" fmla="*/ 295034 h 2366797"/>
              <a:gd name="connsiteX80" fmla="*/ 899374 w 3252899"/>
              <a:gd name="connsiteY80" fmla="*/ 221699 h 2366797"/>
              <a:gd name="connsiteX81" fmla="*/ 783260 w 3252899"/>
              <a:gd name="connsiteY81" fmla="*/ 190906 h 2366797"/>
              <a:gd name="connsiteX0" fmla="*/ 795446 w 3252899"/>
              <a:gd name="connsiteY0" fmla="*/ 274254 h 2366797"/>
              <a:gd name="connsiteX1" fmla="*/ 854663 w 3252899"/>
              <a:gd name="connsiteY1" fmla="*/ 331404 h 2366797"/>
              <a:gd name="connsiteX2" fmla="*/ 877996 w 3252899"/>
              <a:gd name="connsiteY2" fmla="*/ 458404 h 2366797"/>
              <a:gd name="connsiteX3" fmla="*/ 833546 w 3252899"/>
              <a:gd name="connsiteY3" fmla="*/ 509204 h 2366797"/>
              <a:gd name="connsiteX4" fmla="*/ 770046 w 3252899"/>
              <a:gd name="connsiteY4" fmla="*/ 572704 h 2366797"/>
              <a:gd name="connsiteX5" fmla="*/ 725596 w 3252899"/>
              <a:gd name="connsiteY5" fmla="*/ 782254 h 2366797"/>
              <a:gd name="connsiteX6" fmla="*/ 738296 w 3252899"/>
              <a:gd name="connsiteY6" fmla="*/ 947354 h 2366797"/>
              <a:gd name="connsiteX7" fmla="*/ 890696 w 3252899"/>
              <a:gd name="connsiteY7" fmla="*/ 1106104 h 2366797"/>
              <a:gd name="connsiteX8" fmla="*/ 763696 w 3252899"/>
              <a:gd name="connsiteY8" fmla="*/ 1207704 h 2366797"/>
              <a:gd name="connsiteX9" fmla="*/ 477946 w 3252899"/>
              <a:gd name="connsiteY9" fmla="*/ 1245804 h 2366797"/>
              <a:gd name="connsiteX10" fmla="*/ 338246 w 3252899"/>
              <a:gd name="connsiteY10" fmla="*/ 1353754 h 2366797"/>
              <a:gd name="connsiteX11" fmla="*/ 306496 w 3252899"/>
              <a:gd name="connsiteY11" fmla="*/ 1404554 h 2366797"/>
              <a:gd name="connsiteX12" fmla="*/ 293796 w 3252899"/>
              <a:gd name="connsiteY12" fmla="*/ 1506154 h 2366797"/>
              <a:gd name="connsiteX13" fmla="*/ 306496 w 3252899"/>
              <a:gd name="connsiteY13" fmla="*/ 1569654 h 2366797"/>
              <a:gd name="connsiteX14" fmla="*/ 810 w 3252899"/>
              <a:gd name="connsiteY14" fmla="*/ 1920233 h 2366797"/>
              <a:gd name="connsiteX15" fmla="*/ 219220 w 3252899"/>
              <a:gd name="connsiteY15" fmla="*/ 2060377 h 2366797"/>
              <a:gd name="connsiteX16" fmla="*/ 284197 w 3252899"/>
              <a:gd name="connsiteY16" fmla="*/ 2135099 h 2366797"/>
              <a:gd name="connsiteX17" fmla="*/ 261750 w 3252899"/>
              <a:gd name="connsiteY17" fmla="*/ 2233598 h 2366797"/>
              <a:gd name="connsiteX18" fmla="*/ 566846 w 3252899"/>
              <a:gd name="connsiteY18" fmla="*/ 2172904 h 2366797"/>
              <a:gd name="connsiteX19" fmla="*/ 801796 w 3252899"/>
              <a:gd name="connsiteY19" fmla="*/ 2230054 h 2366797"/>
              <a:gd name="connsiteX20" fmla="*/ 1335196 w 3252899"/>
              <a:gd name="connsiteY20" fmla="*/ 2363404 h 2366797"/>
              <a:gd name="connsiteX21" fmla="*/ 1824146 w 3252899"/>
              <a:gd name="connsiteY21" fmla="*/ 2325304 h 2366797"/>
              <a:gd name="connsiteX22" fmla="*/ 2274996 w 3252899"/>
              <a:gd name="connsiteY22" fmla="*/ 2306254 h 2366797"/>
              <a:gd name="connsiteX23" fmla="*/ 2548046 w 3252899"/>
              <a:gd name="connsiteY23" fmla="*/ 2312604 h 2366797"/>
              <a:gd name="connsiteX24" fmla="*/ 2871896 w 3252899"/>
              <a:gd name="connsiteY24" fmla="*/ 2071304 h 2366797"/>
              <a:gd name="connsiteX25" fmla="*/ 2833796 w 3252899"/>
              <a:gd name="connsiteY25" fmla="*/ 1899854 h 2366797"/>
              <a:gd name="connsiteX26" fmla="*/ 2948096 w 3252899"/>
              <a:gd name="connsiteY26" fmla="*/ 1671254 h 2366797"/>
              <a:gd name="connsiteX27" fmla="*/ 3252896 w 3252899"/>
              <a:gd name="connsiteY27" fmla="*/ 1417254 h 2366797"/>
              <a:gd name="connsiteX28" fmla="*/ 2941746 w 3252899"/>
              <a:gd name="connsiteY28" fmla="*/ 1099754 h 2366797"/>
              <a:gd name="connsiteX29" fmla="*/ 2732196 w 3252899"/>
              <a:gd name="connsiteY29" fmla="*/ 915604 h 2366797"/>
              <a:gd name="connsiteX30" fmla="*/ 2617896 w 3252899"/>
              <a:gd name="connsiteY30" fmla="*/ 560004 h 2366797"/>
              <a:gd name="connsiteX31" fmla="*/ 2332146 w 3252899"/>
              <a:gd name="connsiteY31" fmla="*/ 274254 h 2366797"/>
              <a:gd name="connsiteX32" fmla="*/ 2274996 w 3252899"/>
              <a:gd name="connsiteY32" fmla="*/ 159954 h 2366797"/>
              <a:gd name="connsiteX33" fmla="*/ 2147996 w 3252899"/>
              <a:gd name="connsiteY33" fmla="*/ 7554 h 2366797"/>
              <a:gd name="connsiteX34" fmla="*/ 1868596 w 3252899"/>
              <a:gd name="connsiteY34" fmla="*/ 39304 h 2366797"/>
              <a:gd name="connsiteX35" fmla="*/ 1551096 w 3252899"/>
              <a:gd name="connsiteY35" fmla="*/ 179004 h 2366797"/>
              <a:gd name="connsiteX36" fmla="*/ 1849546 w 3252899"/>
              <a:gd name="connsiteY36" fmla="*/ 267904 h 2366797"/>
              <a:gd name="connsiteX37" fmla="*/ 1906696 w 3252899"/>
              <a:gd name="connsiteY37" fmla="*/ 509204 h 2366797"/>
              <a:gd name="connsiteX38" fmla="*/ 1646346 w 3252899"/>
              <a:gd name="connsiteY38" fmla="*/ 325054 h 2366797"/>
              <a:gd name="connsiteX39" fmla="*/ 1538091 w 3252899"/>
              <a:gd name="connsiteY39" fmla="*/ 412230 h 2366797"/>
              <a:gd name="connsiteX40" fmla="*/ 1478795 w 3252899"/>
              <a:gd name="connsiteY40" fmla="*/ 460444 h 2366797"/>
              <a:gd name="connsiteX41" fmla="*/ 1437636 w 3252899"/>
              <a:gd name="connsiteY41" fmla="*/ 530716 h 2366797"/>
              <a:gd name="connsiteX42" fmla="*/ 1355211 w 3252899"/>
              <a:gd name="connsiteY42" fmla="*/ 556474 h 2366797"/>
              <a:gd name="connsiteX43" fmla="*/ 1334605 w 3252899"/>
              <a:gd name="connsiteY43" fmla="*/ 613142 h 2366797"/>
              <a:gd name="connsiteX44" fmla="*/ 1313999 w 3252899"/>
              <a:gd name="connsiteY44" fmla="*/ 605414 h 2366797"/>
              <a:gd name="connsiteX45" fmla="*/ 1272786 w 3252899"/>
              <a:gd name="connsiteY45" fmla="*/ 597686 h 2366797"/>
              <a:gd name="connsiteX46" fmla="*/ 1182634 w 3252899"/>
              <a:gd name="connsiteY46" fmla="*/ 597685 h 2366797"/>
              <a:gd name="connsiteX47" fmla="*/ 1130976 w 3252899"/>
              <a:gd name="connsiteY47" fmla="*/ 584027 h 2366797"/>
              <a:gd name="connsiteX48" fmla="*/ 1071876 w 3252899"/>
              <a:gd name="connsiteY48" fmla="*/ 561625 h 2366797"/>
              <a:gd name="connsiteX49" fmla="*/ 1102784 w 3252899"/>
              <a:gd name="connsiteY49" fmla="*/ 538443 h 2366797"/>
              <a:gd name="connsiteX50" fmla="*/ 1172332 w 3252899"/>
              <a:gd name="connsiteY50" fmla="*/ 551322 h 2366797"/>
              <a:gd name="connsiteX51" fmla="*/ 1177482 w 3252899"/>
              <a:gd name="connsiteY51" fmla="*/ 569352 h 2366797"/>
              <a:gd name="connsiteX52" fmla="*/ 1228998 w 3252899"/>
              <a:gd name="connsiteY52" fmla="*/ 579656 h 2366797"/>
              <a:gd name="connsiteX53" fmla="*/ 1272786 w 3252899"/>
              <a:gd name="connsiteY53" fmla="*/ 551322 h 2366797"/>
              <a:gd name="connsiteX54" fmla="*/ 1265058 w 3252899"/>
              <a:gd name="connsiteY54" fmla="*/ 517838 h 2366797"/>
              <a:gd name="connsiteX55" fmla="*/ 1326877 w 3252899"/>
              <a:gd name="connsiteY55" fmla="*/ 502383 h 2366797"/>
              <a:gd name="connsiteX56" fmla="*/ 1339023 w 3252899"/>
              <a:gd name="connsiteY56" fmla="*/ 472840 h 2366797"/>
              <a:gd name="connsiteX57" fmla="*/ 1362938 w 3252899"/>
              <a:gd name="connsiteY57" fmla="*/ 453443 h 2366797"/>
              <a:gd name="connsiteX58" fmla="*/ 1370666 w 3252899"/>
              <a:gd name="connsiteY58" fmla="*/ 419958 h 2366797"/>
              <a:gd name="connsiteX59" fmla="*/ 1411878 w 3252899"/>
              <a:gd name="connsiteY59" fmla="*/ 409655 h 2366797"/>
              <a:gd name="connsiteX60" fmla="*/ 1427333 w 3252899"/>
              <a:gd name="connsiteY60" fmla="*/ 378745 h 2366797"/>
              <a:gd name="connsiteX61" fmla="*/ 1414454 w 3252899"/>
              <a:gd name="connsiteY61" fmla="*/ 350412 h 2366797"/>
              <a:gd name="connsiteX62" fmla="*/ 1445363 w 3252899"/>
              <a:gd name="connsiteY62" fmla="*/ 306624 h 2366797"/>
              <a:gd name="connsiteX63" fmla="*/ 1453145 w 3252899"/>
              <a:gd name="connsiteY63" fmla="*/ 293304 h 2366797"/>
              <a:gd name="connsiteX64" fmla="*/ 1440211 w 3252899"/>
              <a:gd name="connsiteY64" fmla="*/ 260260 h 2366797"/>
              <a:gd name="connsiteX65" fmla="*/ 1294163 w 3252899"/>
              <a:gd name="connsiteY65" fmla="*/ 199968 h 2366797"/>
              <a:gd name="connsiteX66" fmla="*/ 1205816 w 3252899"/>
              <a:gd name="connsiteY66" fmla="*/ 201017 h 2366797"/>
              <a:gd name="connsiteX67" fmla="*/ 1024046 w 3252899"/>
              <a:gd name="connsiteY67" fmla="*/ 64704 h 2366797"/>
              <a:gd name="connsiteX68" fmla="*/ 901942 w 3252899"/>
              <a:gd name="connsiteY68" fmla="*/ 21007 h 2366797"/>
              <a:gd name="connsiteX69" fmla="*/ 907027 w 3252899"/>
              <a:gd name="connsiteY69" fmla="*/ 51624 h 2366797"/>
              <a:gd name="connsiteX70" fmla="*/ 878692 w 3252899"/>
              <a:gd name="connsiteY70" fmla="*/ 61926 h 2366797"/>
              <a:gd name="connsiteX71" fmla="*/ 858086 w 3252899"/>
              <a:gd name="connsiteY71" fmla="*/ 90259 h 2366797"/>
              <a:gd name="connsiteX72" fmla="*/ 870965 w 3252899"/>
              <a:gd name="connsiteY72" fmla="*/ 128895 h 2366797"/>
              <a:gd name="connsiteX73" fmla="*/ 948237 w 3252899"/>
              <a:gd name="connsiteY73" fmla="*/ 128895 h 2366797"/>
              <a:gd name="connsiteX74" fmla="*/ 971421 w 3252899"/>
              <a:gd name="connsiteY74" fmla="*/ 182987 h 2366797"/>
              <a:gd name="connsiteX75" fmla="*/ 1010057 w 3252899"/>
              <a:gd name="connsiteY75" fmla="*/ 213896 h 2366797"/>
              <a:gd name="connsiteX76" fmla="*/ 1038391 w 3252899"/>
              <a:gd name="connsiteY76" fmla="*/ 231927 h 2366797"/>
              <a:gd name="connsiteX77" fmla="*/ 1027025 w 3252899"/>
              <a:gd name="connsiteY77" fmla="*/ 281825 h 2366797"/>
              <a:gd name="connsiteX78" fmla="*/ 981694 w 3252899"/>
              <a:gd name="connsiteY78" fmla="*/ 295034 h 2366797"/>
              <a:gd name="connsiteX79" fmla="*/ 899374 w 3252899"/>
              <a:gd name="connsiteY79" fmla="*/ 221699 h 2366797"/>
              <a:gd name="connsiteX80" fmla="*/ 783260 w 3252899"/>
              <a:gd name="connsiteY80" fmla="*/ 190906 h 2366797"/>
              <a:gd name="connsiteX0" fmla="*/ 795446 w 3252899"/>
              <a:gd name="connsiteY0" fmla="*/ 277051 h 2369594"/>
              <a:gd name="connsiteX1" fmla="*/ 854663 w 3252899"/>
              <a:gd name="connsiteY1" fmla="*/ 334201 h 2369594"/>
              <a:gd name="connsiteX2" fmla="*/ 877996 w 3252899"/>
              <a:gd name="connsiteY2" fmla="*/ 461201 h 2369594"/>
              <a:gd name="connsiteX3" fmla="*/ 833546 w 3252899"/>
              <a:gd name="connsiteY3" fmla="*/ 512001 h 2369594"/>
              <a:gd name="connsiteX4" fmla="*/ 770046 w 3252899"/>
              <a:gd name="connsiteY4" fmla="*/ 575501 h 2369594"/>
              <a:gd name="connsiteX5" fmla="*/ 725596 w 3252899"/>
              <a:gd name="connsiteY5" fmla="*/ 785051 h 2369594"/>
              <a:gd name="connsiteX6" fmla="*/ 738296 w 3252899"/>
              <a:gd name="connsiteY6" fmla="*/ 950151 h 2369594"/>
              <a:gd name="connsiteX7" fmla="*/ 890696 w 3252899"/>
              <a:gd name="connsiteY7" fmla="*/ 1108901 h 2369594"/>
              <a:gd name="connsiteX8" fmla="*/ 763696 w 3252899"/>
              <a:gd name="connsiteY8" fmla="*/ 1210501 h 2369594"/>
              <a:gd name="connsiteX9" fmla="*/ 477946 w 3252899"/>
              <a:gd name="connsiteY9" fmla="*/ 1248601 h 2369594"/>
              <a:gd name="connsiteX10" fmla="*/ 338246 w 3252899"/>
              <a:gd name="connsiteY10" fmla="*/ 1356551 h 2369594"/>
              <a:gd name="connsiteX11" fmla="*/ 306496 w 3252899"/>
              <a:gd name="connsiteY11" fmla="*/ 1407351 h 2369594"/>
              <a:gd name="connsiteX12" fmla="*/ 293796 w 3252899"/>
              <a:gd name="connsiteY12" fmla="*/ 1508951 h 2369594"/>
              <a:gd name="connsiteX13" fmla="*/ 306496 w 3252899"/>
              <a:gd name="connsiteY13" fmla="*/ 1572451 h 2369594"/>
              <a:gd name="connsiteX14" fmla="*/ 810 w 3252899"/>
              <a:gd name="connsiteY14" fmla="*/ 1923030 h 2369594"/>
              <a:gd name="connsiteX15" fmla="*/ 219220 w 3252899"/>
              <a:gd name="connsiteY15" fmla="*/ 2063174 h 2369594"/>
              <a:gd name="connsiteX16" fmla="*/ 284197 w 3252899"/>
              <a:gd name="connsiteY16" fmla="*/ 2137896 h 2369594"/>
              <a:gd name="connsiteX17" fmla="*/ 261750 w 3252899"/>
              <a:gd name="connsiteY17" fmla="*/ 2236395 h 2369594"/>
              <a:gd name="connsiteX18" fmla="*/ 566846 w 3252899"/>
              <a:gd name="connsiteY18" fmla="*/ 2175701 h 2369594"/>
              <a:gd name="connsiteX19" fmla="*/ 801796 w 3252899"/>
              <a:gd name="connsiteY19" fmla="*/ 2232851 h 2369594"/>
              <a:gd name="connsiteX20" fmla="*/ 1335196 w 3252899"/>
              <a:gd name="connsiteY20" fmla="*/ 2366201 h 2369594"/>
              <a:gd name="connsiteX21" fmla="*/ 1824146 w 3252899"/>
              <a:gd name="connsiteY21" fmla="*/ 2328101 h 2369594"/>
              <a:gd name="connsiteX22" fmla="*/ 2274996 w 3252899"/>
              <a:gd name="connsiteY22" fmla="*/ 2309051 h 2369594"/>
              <a:gd name="connsiteX23" fmla="*/ 2548046 w 3252899"/>
              <a:gd name="connsiteY23" fmla="*/ 2315401 h 2369594"/>
              <a:gd name="connsiteX24" fmla="*/ 2871896 w 3252899"/>
              <a:gd name="connsiteY24" fmla="*/ 2074101 h 2369594"/>
              <a:gd name="connsiteX25" fmla="*/ 2833796 w 3252899"/>
              <a:gd name="connsiteY25" fmla="*/ 1902651 h 2369594"/>
              <a:gd name="connsiteX26" fmla="*/ 2948096 w 3252899"/>
              <a:gd name="connsiteY26" fmla="*/ 1674051 h 2369594"/>
              <a:gd name="connsiteX27" fmla="*/ 3252896 w 3252899"/>
              <a:gd name="connsiteY27" fmla="*/ 1420051 h 2369594"/>
              <a:gd name="connsiteX28" fmla="*/ 2941746 w 3252899"/>
              <a:gd name="connsiteY28" fmla="*/ 1102551 h 2369594"/>
              <a:gd name="connsiteX29" fmla="*/ 2732196 w 3252899"/>
              <a:gd name="connsiteY29" fmla="*/ 918401 h 2369594"/>
              <a:gd name="connsiteX30" fmla="*/ 2617896 w 3252899"/>
              <a:gd name="connsiteY30" fmla="*/ 562801 h 2369594"/>
              <a:gd name="connsiteX31" fmla="*/ 2332146 w 3252899"/>
              <a:gd name="connsiteY31" fmla="*/ 277051 h 2369594"/>
              <a:gd name="connsiteX32" fmla="*/ 2274996 w 3252899"/>
              <a:gd name="connsiteY32" fmla="*/ 162751 h 2369594"/>
              <a:gd name="connsiteX33" fmla="*/ 2147996 w 3252899"/>
              <a:gd name="connsiteY33" fmla="*/ 10351 h 2369594"/>
              <a:gd name="connsiteX34" fmla="*/ 1868596 w 3252899"/>
              <a:gd name="connsiteY34" fmla="*/ 42101 h 2369594"/>
              <a:gd name="connsiteX35" fmla="*/ 1849546 w 3252899"/>
              <a:gd name="connsiteY35" fmla="*/ 270701 h 2369594"/>
              <a:gd name="connsiteX36" fmla="*/ 1906696 w 3252899"/>
              <a:gd name="connsiteY36" fmla="*/ 512001 h 2369594"/>
              <a:gd name="connsiteX37" fmla="*/ 1646346 w 3252899"/>
              <a:gd name="connsiteY37" fmla="*/ 327851 h 2369594"/>
              <a:gd name="connsiteX38" fmla="*/ 1538091 w 3252899"/>
              <a:gd name="connsiteY38" fmla="*/ 415027 h 2369594"/>
              <a:gd name="connsiteX39" fmla="*/ 1478795 w 3252899"/>
              <a:gd name="connsiteY39" fmla="*/ 463241 h 2369594"/>
              <a:gd name="connsiteX40" fmla="*/ 1437636 w 3252899"/>
              <a:gd name="connsiteY40" fmla="*/ 533513 h 2369594"/>
              <a:gd name="connsiteX41" fmla="*/ 1355211 w 3252899"/>
              <a:gd name="connsiteY41" fmla="*/ 559271 h 2369594"/>
              <a:gd name="connsiteX42" fmla="*/ 1334605 w 3252899"/>
              <a:gd name="connsiteY42" fmla="*/ 615939 h 2369594"/>
              <a:gd name="connsiteX43" fmla="*/ 1313999 w 3252899"/>
              <a:gd name="connsiteY43" fmla="*/ 608211 h 2369594"/>
              <a:gd name="connsiteX44" fmla="*/ 1272786 w 3252899"/>
              <a:gd name="connsiteY44" fmla="*/ 600483 h 2369594"/>
              <a:gd name="connsiteX45" fmla="*/ 1182634 w 3252899"/>
              <a:gd name="connsiteY45" fmla="*/ 600482 h 2369594"/>
              <a:gd name="connsiteX46" fmla="*/ 1130976 w 3252899"/>
              <a:gd name="connsiteY46" fmla="*/ 586824 h 2369594"/>
              <a:gd name="connsiteX47" fmla="*/ 1071876 w 3252899"/>
              <a:gd name="connsiteY47" fmla="*/ 564422 h 2369594"/>
              <a:gd name="connsiteX48" fmla="*/ 1102784 w 3252899"/>
              <a:gd name="connsiteY48" fmla="*/ 541240 h 2369594"/>
              <a:gd name="connsiteX49" fmla="*/ 1172332 w 3252899"/>
              <a:gd name="connsiteY49" fmla="*/ 554119 h 2369594"/>
              <a:gd name="connsiteX50" fmla="*/ 1177482 w 3252899"/>
              <a:gd name="connsiteY50" fmla="*/ 572149 h 2369594"/>
              <a:gd name="connsiteX51" fmla="*/ 1228998 w 3252899"/>
              <a:gd name="connsiteY51" fmla="*/ 582453 h 2369594"/>
              <a:gd name="connsiteX52" fmla="*/ 1272786 w 3252899"/>
              <a:gd name="connsiteY52" fmla="*/ 554119 h 2369594"/>
              <a:gd name="connsiteX53" fmla="*/ 1265058 w 3252899"/>
              <a:gd name="connsiteY53" fmla="*/ 520635 h 2369594"/>
              <a:gd name="connsiteX54" fmla="*/ 1326877 w 3252899"/>
              <a:gd name="connsiteY54" fmla="*/ 505180 h 2369594"/>
              <a:gd name="connsiteX55" fmla="*/ 1339023 w 3252899"/>
              <a:gd name="connsiteY55" fmla="*/ 475637 h 2369594"/>
              <a:gd name="connsiteX56" fmla="*/ 1362938 w 3252899"/>
              <a:gd name="connsiteY56" fmla="*/ 456240 h 2369594"/>
              <a:gd name="connsiteX57" fmla="*/ 1370666 w 3252899"/>
              <a:gd name="connsiteY57" fmla="*/ 422755 h 2369594"/>
              <a:gd name="connsiteX58" fmla="*/ 1411878 w 3252899"/>
              <a:gd name="connsiteY58" fmla="*/ 412452 h 2369594"/>
              <a:gd name="connsiteX59" fmla="*/ 1427333 w 3252899"/>
              <a:gd name="connsiteY59" fmla="*/ 381542 h 2369594"/>
              <a:gd name="connsiteX60" fmla="*/ 1414454 w 3252899"/>
              <a:gd name="connsiteY60" fmla="*/ 353209 h 2369594"/>
              <a:gd name="connsiteX61" fmla="*/ 1445363 w 3252899"/>
              <a:gd name="connsiteY61" fmla="*/ 309421 h 2369594"/>
              <a:gd name="connsiteX62" fmla="*/ 1453145 w 3252899"/>
              <a:gd name="connsiteY62" fmla="*/ 296101 h 2369594"/>
              <a:gd name="connsiteX63" fmla="*/ 1440211 w 3252899"/>
              <a:gd name="connsiteY63" fmla="*/ 263057 h 2369594"/>
              <a:gd name="connsiteX64" fmla="*/ 1294163 w 3252899"/>
              <a:gd name="connsiteY64" fmla="*/ 202765 h 2369594"/>
              <a:gd name="connsiteX65" fmla="*/ 1205816 w 3252899"/>
              <a:gd name="connsiteY65" fmla="*/ 203814 h 2369594"/>
              <a:gd name="connsiteX66" fmla="*/ 1024046 w 3252899"/>
              <a:gd name="connsiteY66" fmla="*/ 67501 h 2369594"/>
              <a:gd name="connsiteX67" fmla="*/ 901942 w 3252899"/>
              <a:gd name="connsiteY67" fmla="*/ 23804 h 2369594"/>
              <a:gd name="connsiteX68" fmla="*/ 907027 w 3252899"/>
              <a:gd name="connsiteY68" fmla="*/ 54421 h 2369594"/>
              <a:gd name="connsiteX69" fmla="*/ 878692 w 3252899"/>
              <a:gd name="connsiteY69" fmla="*/ 64723 h 2369594"/>
              <a:gd name="connsiteX70" fmla="*/ 858086 w 3252899"/>
              <a:gd name="connsiteY70" fmla="*/ 93056 h 2369594"/>
              <a:gd name="connsiteX71" fmla="*/ 870965 w 3252899"/>
              <a:gd name="connsiteY71" fmla="*/ 131692 h 2369594"/>
              <a:gd name="connsiteX72" fmla="*/ 948237 w 3252899"/>
              <a:gd name="connsiteY72" fmla="*/ 131692 h 2369594"/>
              <a:gd name="connsiteX73" fmla="*/ 971421 w 3252899"/>
              <a:gd name="connsiteY73" fmla="*/ 185784 h 2369594"/>
              <a:gd name="connsiteX74" fmla="*/ 1010057 w 3252899"/>
              <a:gd name="connsiteY74" fmla="*/ 216693 h 2369594"/>
              <a:gd name="connsiteX75" fmla="*/ 1038391 w 3252899"/>
              <a:gd name="connsiteY75" fmla="*/ 234724 h 2369594"/>
              <a:gd name="connsiteX76" fmla="*/ 1027025 w 3252899"/>
              <a:gd name="connsiteY76" fmla="*/ 284622 h 2369594"/>
              <a:gd name="connsiteX77" fmla="*/ 981694 w 3252899"/>
              <a:gd name="connsiteY77" fmla="*/ 297831 h 2369594"/>
              <a:gd name="connsiteX78" fmla="*/ 899374 w 3252899"/>
              <a:gd name="connsiteY78" fmla="*/ 224496 h 2369594"/>
              <a:gd name="connsiteX79" fmla="*/ 783260 w 3252899"/>
              <a:gd name="connsiteY79" fmla="*/ 193703 h 2369594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646346 w 3252899"/>
              <a:gd name="connsiteY36" fmla="*/ 319247 h 2360990"/>
              <a:gd name="connsiteX37" fmla="*/ 1538091 w 3252899"/>
              <a:gd name="connsiteY37" fmla="*/ 406423 h 2360990"/>
              <a:gd name="connsiteX38" fmla="*/ 1478795 w 3252899"/>
              <a:gd name="connsiteY38" fmla="*/ 454637 h 2360990"/>
              <a:gd name="connsiteX39" fmla="*/ 1437636 w 3252899"/>
              <a:gd name="connsiteY39" fmla="*/ 524909 h 2360990"/>
              <a:gd name="connsiteX40" fmla="*/ 1355211 w 3252899"/>
              <a:gd name="connsiteY40" fmla="*/ 550667 h 2360990"/>
              <a:gd name="connsiteX41" fmla="*/ 1334605 w 3252899"/>
              <a:gd name="connsiteY41" fmla="*/ 607335 h 2360990"/>
              <a:gd name="connsiteX42" fmla="*/ 1313999 w 3252899"/>
              <a:gd name="connsiteY42" fmla="*/ 599607 h 2360990"/>
              <a:gd name="connsiteX43" fmla="*/ 1272786 w 3252899"/>
              <a:gd name="connsiteY43" fmla="*/ 591879 h 2360990"/>
              <a:gd name="connsiteX44" fmla="*/ 1182634 w 3252899"/>
              <a:gd name="connsiteY44" fmla="*/ 591878 h 2360990"/>
              <a:gd name="connsiteX45" fmla="*/ 1130976 w 3252899"/>
              <a:gd name="connsiteY45" fmla="*/ 578220 h 2360990"/>
              <a:gd name="connsiteX46" fmla="*/ 1071876 w 3252899"/>
              <a:gd name="connsiteY46" fmla="*/ 555818 h 2360990"/>
              <a:gd name="connsiteX47" fmla="*/ 1102784 w 3252899"/>
              <a:gd name="connsiteY47" fmla="*/ 532636 h 2360990"/>
              <a:gd name="connsiteX48" fmla="*/ 1172332 w 3252899"/>
              <a:gd name="connsiteY48" fmla="*/ 545515 h 2360990"/>
              <a:gd name="connsiteX49" fmla="*/ 1177482 w 3252899"/>
              <a:gd name="connsiteY49" fmla="*/ 563545 h 2360990"/>
              <a:gd name="connsiteX50" fmla="*/ 1228998 w 3252899"/>
              <a:gd name="connsiteY50" fmla="*/ 573849 h 2360990"/>
              <a:gd name="connsiteX51" fmla="*/ 1272786 w 3252899"/>
              <a:gd name="connsiteY51" fmla="*/ 545515 h 2360990"/>
              <a:gd name="connsiteX52" fmla="*/ 1265058 w 3252899"/>
              <a:gd name="connsiteY52" fmla="*/ 512031 h 2360990"/>
              <a:gd name="connsiteX53" fmla="*/ 1326877 w 3252899"/>
              <a:gd name="connsiteY53" fmla="*/ 496576 h 2360990"/>
              <a:gd name="connsiteX54" fmla="*/ 1339023 w 3252899"/>
              <a:gd name="connsiteY54" fmla="*/ 467033 h 2360990"/>
              <a:gd name="connsiteX55" fmla="*/ 1362938 w 3252899"/>
              <a:gd name="connsiteY55" fmla="*/ 447636 h 2360990"/>
              <a:gd name="connsiteX56" fmla="*/ 1370666 w 3252899"/>
              <a:gd name="connsiteY56" fmla="*/ 414151 h 2360990"/>
              <a:gd name="connsiteX57" fmla="*/ 1411878 w 3252899"/>
              <a:gd name="connsiteY57" fmla="*/ 403848 h 2360990"/>
              <a:gd name="connsiteX58" fmla="*/ 1427333 w 3252899"/>
              <a:gd name="connsiteY58" fmla="*/ 372938 h 2360990"/>
              <a:gd name="connsiteX59" fmla="*/ 1414454 w 3252899"/>
              <a:gd name="connsiteY59" fmla="*/ 344605 h 2360990"/>
              <a:gd name="connsiteX60" fmla="*/ 1445363 w 3252899"/>
              <a:gd name="connsiteY60" fmla="*/ 300817 h 2360990"/>
              <a:gd name="connsiteX61" fmla="*/ 1453145 w 3252899"/>
              <a:gd name="connsiteY61" fmla="*/ 287497 h 2360990"/>
              <a:gd name="connsiteX62" fmla="*/ 1440211 w 3252899"/>
              <a:gd name="connsiteY62" fmla="*/ 254453 h 2360990"/>
              <a:gd name="connsiteX63" fmla="*/ 1294163 w 3252899"/>
              <a:gd name="connsiteY63" fmla="*/ 194161 h 2360990"/>
              <a:gd name="connsiteX64" fmla="*/ 1205816 w 3252899"/>
              <a:gd name="connsiteY64" fmla="*/ 195210 h 2360990"/>
              <a:gd name="connsiteX65" fmla="*/ 1024046 w 3252899"/>
              <a:gd name="connsiteY65" fmla="*/ 58897 h 2360990"/>
              <a:gd name="connsiteX66" fmla="*/ 901942 w 3252899"/>
              <a:gd name="connsiteY66" fmla="*/ 15200 h 2360990"/>
              <a:gd name="connsiteX67" fmla="*/ 907027 w 3252899"/>
              <a:gd name="connsiteY67" fmla="*/ 45817 h 2360990"/>
              <a:gd name="connsiteX68" fmla="*/ 878692 w 3252899"/>
              <a:gd name="connsiteY68" fmla="*/ 56119 h 2360990"/>
              <a:gd name="connsiteX69" fmla="*/ 858086 w 3252899"/>
              <a:gd name="connsiteY69" fmla="*/ 84452 h 2360990"/>
              <a:gd name="connsiteX70" fmla="*/ 870965 w 3252899"/>
              <a:gd name="connsiteY70" fmla="*/ 123088 h 2360990"/>
              <a:gd name="connsiteX71" fmla="*/ 948237 w 3252899"/>
              <a:gd name="connsiteY71" fmla="*/ 123088 h 2360990"/>
              <a:gd name="connsiteX72" fmla="*/ 971421 w 3252899"/>
              <a:gd name="connsiteY72" fmla="*/ 177180 h 2360990"/>
              <a:gd name="connsiteX73" fmla="*/ 1010057 w 3252899"/>
              <a:gd name="connsiteY73" fmla="*/ 208089 h 2360990"/>
              <a:gd name="connsiteX74" fmla="*/ 1038391 w 3252899"/>
              <a:gd name="connsiteY74" fmla="*/ 226120 h 2360990"/>
              <a:gd name="connsiteX75" fmla="*/ 1027025 w 3252899"/>
              <a:gd name="connsiteY75" fmla="*/ 276018 h 2360990"/>
              <a:gd name="connsiteX76" fmla="*/ 981694 w 3252899"/>
              <a:gd name="connsiteY76" fmla="*/ 289227 h 2360990"/>
              <a:gd name="connsiteX77" fmla="*/ 899374 w 3252899"/>
              <a:gd name="connsiteY77" fmla="*/ 215892 h 2360990"/>
              <a:gd name="connsiteX78" fmla="*/ 783260 w 3252899"/>
              <a:gd name="connsiteY78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13316 w 3252899"/>
              <a:gd name="connsiteY36" fmla="*/ 211065 h 2360990"/>
              <a:gd name="connsiteX37" fmla="*/ 1538091 w 3252899"/>
              <a:gd name="connsiteY37" fmla="*/ 406423 h 2360990"/>
              <a:gd name="connsiteX38" fmla="*/ 1478795 w 3252899"/>
              <a:gd name="connsiteY38" fmla="*/ 454637 h 2360990"/>
              <a:gd name="connsiteX39" fmla="*/ 1437636 w 3252899"/>
              <a:gd name="connsiteY39" fmla="*/ 524909 h 2360990"/>
              <a:gd name="connsiteX40" fmla="*/ 1355211 w 3252899"/>
              <a:gd name="connsiteY40" fmla="*/ 550667 h 2360990"/>
              <a:gd name="connsiteX41" fmla="*/ 1334605 w 3252899"/>
              <a:gd name="connsiteY41" fmla="*/ 607335 h 2360990"/>
              <a:gd name="connsiteX42" fmla="*/ 1313999 w 3252899"/>
              <a:gd name="connsiteY42" fmla="*/ 599607 h 2360990"/>
              <a:gd name="connsiteX43" fmla="*/ 1272786 w 3252899"/>
              <a:gd name="connsiteY43" fmla="*/ 591879 h 2360990"/>
              <a:gd name="connsiteX44" fmla="*/ 1182634 w 3252899"/>
              <a:gd name="connsiteY44" fmla="*/ 591878 h 2360990"/>
              <a:gd name="connsiteX45" fmla="*/ 1130976 w 3252899"/>
              <a:gd name="connsiteY45" fmla="*/ 578220 h 2360990"/>
              <a:gd name="connsiteX46" fmla="*/ 1071876 w 3252899"/>
              <a:gd name="connsiteY46" fmla="*/ 555818 h 2360990"/>
              <a:gd name="connsiteX47" fmla="*/ 1102784 w 3252899"/>
              <a:gd name="connsiteY47" fmla="*/ 532636 h 2360990"/>
              <a:gd name="connsiteX48" fmla="*/ 1172332 w 3252899"/>
              <a:gd name="connsiteY48" fmla="*/ 545515 h 2360990"/>
              <a:gd name="connsiteX49" fmla="*/ 1177482 w 3252899"/>
              <a:gd name="connsiteY49" fmla="*/ 563545 h 2360990"/>
              <a:gd name="connsiteX50" fmla="*/ 1228998 w 3252899"/>
              <a:gd name="connsiteY50" fmla="*/ 573849 h 2360990"/>
              <a:gd name="connsiteX51" fmla="*/ 1272786 w 3252899"/>
              <a:gd name="connsiteY51" fmla="*/ 545515 h 2360990"/>
              <a:gd name="connsiteX52" fmla="*/ 1265058 w 3252899"/>
              <a:gd name="connsiteY52" fmla="*/ 512031 h 2360990"/>
              <a:gd name="connsiteX53" fmla="*/ 1326877 w 3252899"/>
              <a:gd name="connsiteY53" fmla="*/ 496576 h 2360990"/>
              <a:gd name="connsiteX54" fmla="*/ 1339023 w 3252899"/>
              <a:gd name="connsiteY54" fmla="*/ 467033 h 2360990"/>
              <a:gd name="connsiteX55" fmla="*/ 1362938 w 3252899"/>
              <a:gd name="connsiteY55" fmla="*/ 447636 h 2360990"/>
              <a:gd name="connsiteX56" fmla="*/ 1370666 w 3252899"/>
              <a:gd name="connsiteY56" fmla="*/ 414151 h 2360990"/>
              <a:gd name="connsiteX57" fmla="*/ 1411878 w 3252899"/>
              <a:gd name="connsiteY57" fmla="*/ 403848 h 2360990"/>
              <a:gd name="connsiteX58" fmla="*/ 1427333 w 3252899"/>
              <a:gd name="connsiteY58" fmla="*/ 372938 h 2360990"/>
              <a:gd name="connsiteX59" fmla="*/ 1414454 w 3252899"/>
              <a:gd name="connsiteY59" fmla="*/ 344605 h 2360990"/>
              <a:gd name="connsiteX60" fmla="*/ 1445363 w 3252899"/>
              <a:gd name="connsiteY60" fmla="*/ 300817 h 2360990"/>
              <a:gd name="connsiteX61" fmla="*/ 1453145 w 3252899"/>
              <a:gd name="connsiteY61" fmla="*/ 287497 h 2360990"/>
              <a:gd name="connsiteX62" fmla="*/ 1440211 w 3252899"/>
              <a:gd name="connsiteY62" fmla="*/ 254453 h 2360990"/>
              <a:gd name="connsiteX63" fmla="*/ 1294163 w 3252899"/>
              <a:gd name="connsiteY63" fmla="*/ 194161 h 2360990"/>
              <a:gd name="connsiteX64" fmla="*/ 1205816 w 3252899"/>
              <a:gd name="connsiteY64" fmla="*/ 195210 h 2360990"/>
              <a:gd name="connsiteX65" fmla="*/ 1024046 w 3252899"/>
              <a:gd name="connsiteY65" fmla="*/ 58897 h 2360990"/>
              <a:gd name="connsiteX66" fmla="*/ 901942 w 3252899"/>
              <a:gd name="connsiteY66" fmla="*/ 15200 h 2360990"/>
              <a:gd name="connsiteX67" fmla="*/ 907027 w 3252899"/>
              <a:gd name="connsiteY67" fmla="*/ 45817 h 2360990"/>
              <a:gd name="connsiteX68" fmla="*/ 878692 w 3252899"/>
              <a:gd name="connsiteY68" fmla="*/ 56119 h 2360990"/>
              <a:gd name="connsiteX69" fmla="*/ 858086 w 3252899"/>
              <a:gd name="connsiteY69" fmla="*/ 84452 h 2360990"/>
              <a:gd name="connsiteX70" fmla="*/ 870965 w 3252899"/>
              <a:gd name="connsiteY70" fmla="*/ 123088 h 2360990"/>
              <a:gd name="connsiteX71" fmla="*/ 948237 w 3252899"/>
              <a:gd name="connsiteY71" fmla="*/ 123088 h 2360990"/>
              <a:gd name="connsiteX72" fmla="*/ 971421 w 3252899"/>
              <a:gd name="connsiteY72" fmla="*/ 177180 h 2360990"/>
              <a:gd name="connsiteX73" fmla="*/ 1010057 w 3252899"/>
              <a:gd name="connsiteY73" fmla="*/ 208089 h 2360990"/>
              <a:gd name="connsiteX74" fmla="*/ 1038391 w 3252899"/>
              <a:gd name="connsiteY74" fmla="*/ 226120 h 2360990"/>
              <a:gd name="connsiteX75" fmla="*/ 1027025 w 3252899"/>
              <a:gd name="connsiteY75" fmla="*/ 276018 h 2360990"/>
              <a:gd name="connsiteX76" fmla="*/ 981694 w 3252899"/>
              <a:gd name="connsiteY76" fmla="*/ 289227 h 2360990"/>
              <a:gd name="connsiteX77" fmla="*/ 899374 w 3252899"/>
              <a:gd name="connsiteY77" fmla="*/ 215892 h 2360990"/>
              <a:gd name="connsiteX78" fmla="*/ 783260 w 3252899"/>
              <a:gd name="connsiteY78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13316 w 3252899"/>
              <a:gd name="connsiteY37" fmla="*/ 211065 h 2360990"/>
              <a:gd name="connsiteX38" fmla="*/ 1538091 w 3252899"/>
              <a:gd name="connsiteY38" fmla="*/ 406423 h 2360990"/>
              <a:gd name="connsiteX39" fmla="*/ 1478795 w 3252899"/>
              <a:gd name="connsiteY39" fmla="*/ 454637 h 2360990"/>
              <a:gd name="connsiteX40" fmla="*/ 1437636 w 3252899"/>
              <a:gd name="connsiteY40" fmla="*/ 524909 h 2360990"/>
              <a:gd name="connsiteX41" fmla="*/ 1355211 w 3252899"/>
              <a:gd name="connsiteY41" fmla="*/ 550667 h 2360990"/>
              <a:gd name="connsiteX42" fmla="*/ 1334605 w 3252899"/>
              <a:gd name="connsiteY42" fmla="*/ 607335 h 2360990"/>
              <a:gd name="connsiteX43" fmla="*/ 1313999 w 3252899"/>
              <a:gd name="connsiteY43" fmla="*/ 599607 h 2360990"/>
              <a:gd name="connsiteX44" fmla="*/ 1272786 w 3252899"/>
              <a:gd name="connsiteY44" fmla="*/ 591879 h 2360990"/>
              <a:gd name="connsiteX45" fmla="*/ 1182634 w 3252899"/>
              <a:gd name="connsiteY45" fmla="*/ 591878 h 2360990"/>
              <a:gd name="connsiteX46" fmla="*/ 1130976 w 3252899"/>
              <a:gd name="connsiteY46" fmla="*/ 578220 h 2360990"/>
              <a:gd name="connsiteX47" fmla="*/ 1071876 w 3252899"/>
              <a:gd name="connsiteY47" fmla="*/ 555818 h 2360990"/>
              <a:gd name="connsiteX48" fmla="*/ 1102784 w 3252899"/>
              <a:gd name="connsiteY48" fmla="*/ 532636 h 2360990"/>
              <a:gd name="connsiteX49" fmla="*/ 1172332 w 3252899"/>
              <a:gd name="connsiteY49" fmla="*/ 545515 h 2360990"/>
              <a:gd name="connsiteX50" fmla="*/ 1177482 w 3252899"/>
              <a:gd name="connsiteY50" fmla="*/ 563545 h 2360990"/>
              <a:gd name="connsiteX51" fmla="*/ 1228998 w 3252899"/>
              <a:gd name="connsiteY51" fmla="*/ 573849 h 2360990"/>
              <a:gd name="connsiteX52" fmla="*/ 1272786 w 3252899"/>
              <a:gd name="connsiteY52" fmla="*/ 545515 h 2360990"/>
              <a:gd name="connsiteX53" fmla="*/ 1265058 w 3252899"/>
              <a:gd name="connsiteY53" fmla="*/ 512031 h 2360990"/>
              <a:gd name="connsiteX54" fmla="*/ 1326877 w 3252899"/>
              <a:gd name="connsiteY54" fmla="*/ 496576 h 2360990"/>
              <a:gd name="connsiteX55" fmla="*/ 1339023 w 3252899"/>
              <a:gd name="connsiteY55" fmla="*/ 467033 h 2360990"/>
              <a:gd name="connsiteX56" fmla="*/ 1362938 w 3252899"/>
              <a:gd name="connsiteY56" fmla="*/ 447636 h 2360990"/>
              <a:gd name="connsiteX57" fmla="*/ 1370666 w 3252899"/>
              <a:gd name="connsiteY57" fmla="*/ 414151 h 2360990"/>
              <a:gd name="connsiteX58" fmla="*/ 1411878 w 3252899"/>
              <a:gd name="connsiteY58" fmla="*/ 403848 h 2360990"/>
              <a:gd name="connsiteX59" fmla="*/ 1427333 w 3252899"/>
              <a:gd name="connsiteY59" fmla="*/ 372938 h 2360990"/>
              <a:gd name="connsiteX60" fmla="*/ 1414454 w 3252899"/>
              <a:gd name="connsiteY60" fmla="*/ 344605 h 2360990"/>
              <a:gd name="connsiteX61" fmla="*/ 1445363 w 3252899"/>
              <a:gd name="connsiteY61" fmla="*/ 300817 h 2360990"/>
              <a:gd name="connsiteX62" fmla="*/ 1453145 w 3252899"/>
              <a:gd name="connsiteY62" fmla="*/ 287497 h 2360990"/>
              <a:gd name="connsiteX63" fmla="*/ 1440211 w 3252899"/>
              <a:gd name="connsiteY63" fmla="*/ 254453 h 2360990"/>
              <a:gd name="connsiteX64" fmla="*/ 1294163 w 3252899"/>
              <a:gd name="connsiteY64" fmla="*/ 194161 h 2360990"/>
              <a:gd name="connsiteX65" fmla="*/ 1205816 w 3252899"/>
              <a:gd name="connsiteY65" fmla="*/ 195210 h 2360990"/>
              <a:gd name="connsiteX66" fmla="*/ 1024046 w 3252899"/>
              <a:gd name="connsiteY66" fmla="*/ 58897 h 2360990"/>
              <a:gd name="connsiteX67" fmla="*/ 901942 w 3252899"/>
              <a:gd name="connsiteY67" fmla="*/ 15200 h 2360990"/>
              <a:gd name="connsiteX68" fmla="*/ 907027 w 3252899"/>
              <a:gd name="connsiteY68" fmla="*/ 45817 h 2360990"/>
              <a:gd name="connsiteX69" fmla="*/ 878692 w 3252899"/>
              <a:gd name="connsiteY69" fmla="*/ 56119 h 2360990"/>
              <a:gd name="connsiteX70" fmla="*/ 858086 w 3252899"/>
              <a:gd name="connsiteY70" fmla="*/ 84452 h 2360990"/>
              <a:gd name="connsiteX71" fmla="*/ 870965 w 3252899"/>
              <a:gd name="connsiteY71" fmla="*/ 123088 h 2360990"/>
              <a:gd name="connsiteX72" fmla="*/ 948237 w 3252899"/>
              <a:gd name="connsiteY72" fmla="*/ 123088 h 2360990"/>
              <a:gd name="connsiteX73" fmla="*/ 971421 w 3252899"/>
              <a:gd name="connsiteY73" fmla="*/ 177180 h 2360990"/>
              <a:gd name="connsiteX74" fmla="*/ 1010057 w 3252899"/>
              <a:gd name="connsiteY74" fmla="*/ 208089 h 2360990"/>
              <a:gd name="connsiteX75" fmla="*/ 1038391 w 3252899"/>
              <a:gd name="connsiteY75" fmla="*/ 226120 h 2360990"/>
              <a:gd name="connsiteX76" fmla="*/ 1027025 w 3252899"/>
              <a:gd name="connsiteY76" fmla="*/ 276018 h 2360990"/>
              <a:gd name="connsiteX77" fmla="*/ 981694 w 3252899"/>
              <a:gd name="connsiteY77" fmla="*/ 289227 h 2360990"/>
              <a:gd name="connsiteX78" fmla="*/ 899374 w 3252899"/>
              <a:gd name="connsiteY78" fmla="*/ 215892 h 2360990"/>
              <a:gd name="connsiteX79" fmla="*/ 783260 w 3252899"/>
              <a:gd name="connsiteY79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13316 w 3252899"/>
              <a:gd name="connsiteY37" fmla="*/ 211065 h 2360990"/>
              <a:gd name="connsiteX38" fmla="*/ 1538091 w 3252899"/>
              <a:gd name="connsiteY38" fmla="*/ 406423 h 2360990"/>
              <a:gd name="connsiteX39" fmla="*/ 1478795 w 3252899"/>
              <a:gd name="connsiteY39" fmla="*/ 454637 h 2360990"/>
              <a:gd name="connsiteX40" fmla="*/ 1437636 w 3252899"/>
              <a:gd name="connsiteY40" fmla="*/ 524909 h 2360990"/>
              <a:gd name="connsiteX41" fmla="*/ 1355211 w 3252899"/>
              <a:gd name="connsiteY41" fmla="*/ 550667 h 2360990"/>
              <a:gd name="connsiteX42" fmla="*/ 1334605 w 3252899"/>
              <a:gd name="connsiteY42" fmla="*/ 607335 h 2360990"/>
              <a:gd name="connsiteX43" fmla="*/ 1313999 w 3252899"/>
              <a:gd name="connsiteY43" fmla="*/ 599607 h 2360990"/>
              <a:gd name="connsiteX44" fmla="*/ 1272786 w 3252899"/>
              <a:gd name="connsiteY44" fmla="*/ 591879 h 2360990"/>
              <a:gd name="connsiteX45" fmla="*/ 1182634 w 3252899"/>
              <a:gd name="connsiteY45" fmla="*/ 591878 h 2360990"/>
              <a:gd name="connsiteX46" fmla="*/ 1130976 w 3252899"/>
              <a:gd name="connsiteY46" fmla="*/ 578220 h 2360990"/>
              <a:gd name="connsiteX47" fmla="*/ 1071876 w 3252899"/>
              <a:gd name="connsiteY47" fmla="*/ 555818 h 2360990"/>
              <a:gd name="connsiteX48" fmla="*/ 1102784 w 3252899"/>
              <a:gd name="connsiteY48" fmla="*/ 532636 h 2360990"/>
              <a:gd name="connsiteX49" fmla="*/ 1172332 w 3252899"/>
              <a:gd name="connsiteY49" fmla="*/ 545515 h 2360990"/>
              <a:gd name="connsiteX50" fmla="*/ 1177482 w 3252899"/>
              <a:gd name="connsiteY50" fmla="*/ 563545 h 2360990"/>
              <a:gd name="connsiteX51" fmla="*/ 1228998 w 3252899"/>
              <a:gd name="connsiteY51" fmla="*/ 573849 h 2360990"/>
              <a:gd name="connsiteX52" fmla="*/ 1272786 w 3252899"/>
              <a:gd name="connsiteY52" fmla="*/ 545515 h 2360990"/>
              <a:gd name="connsiteX53" fmla="*/ 1265058 w 3252899"/>
              <a:gd name="connsiteY53" fmla="*/ 512031 h 2360990"/>
              <a:gd name="connsiteX54" fmla="*/ 1326877 w 3252899"/>
              <a:gd name="connsiteY54" fmla="*/ 496576 h 2360990"/>
              <a:gd name="connsiteX55" fmla="*/ 1339023 w 3252899"/>
              <a:gd name="connsiteY55" fmla="*/ 467033 h 2360990"/>
              <a:gd name="connsiteX56" fmla="*/ 1362938 w 3252899"/>
              <a:gd name="connsiteY56" fmla="*/ 447636 h 2360990"/>
              <a:gd name="connsiteX57" fmla="*/ 1370666 w 3252899"/>
              <a:gd name="connsiteY57" fmla="*/ 414151 h 2360990"/>
              <a:gd name="connsiteX58" fmla="*/ 1411878 w 3252899"/>
              <a:gd name="connsiteY58" fmla="*/ 403848 h 2360990"/>
              <a:gd name="connsiteX59" fmla="*/ 1427333 w 3252899"/>
              <a:gd name="connsiteY59" fmla="*/ 372938 h 2360990"/>
              <a:gd name="connsiteX60" fmla="*/ 1414454 w 3252899"/>
              <a:gd name="connsiteY60" fmla="*/ 344605 h 2360990"/>
              <a:gd name="connsiteX61" fmla="*/ 1445363 w 3252899"/>
              <a:gd name="connsiteY61" fmla="*/ 300817 h 2360990"/>
              <a:gd name="connsiteX62" fmla="*/ 1453145 w 3252899"/>
              <a:gd name="connsiteY62" fmla="*/ 287497 h 2360990"/>
              <a:gd name="connsiteX63" fmla="*/ 1440211 w 3252899"/>
              <a:gd name="connsiteY63" fmla="*/ 254453 h 2360990"/>
              <a:gd name="connsiteX64" fmla="*/ 1294163 w 3252899"/>
              <a:gd name="connsiteY64" fmla="*/ 194161 h 2360990"/>
              <a:gd name="connsiteX65" fmla="*/ 1205816 w 3252899"/>
              <a:gd name="connsiteY65" fmla="*/ 195210 h 2360990"/>
              <a:gd name="connsiteX66" fmla="*/ 1024046 w 3252899"/>
              <a:gd name="connsiteY66" fmla="*/ 58897 h 2360990"/>
              <a:gd name="connsiteX67" fmla="*/ 901942 w 3252899"/>
              <a:gd name="connsiteY67" fmla="*/ 15200 h 2360990"/>
              <a:gd name="connsiteX68" fmla="*/ 907027 w 3252899"/>
              <a:gd name="connsiteY68" fmla="*/ 45817 h 2360990"/>
              <a:gd name="connsiteX69" fmla="*/ 878692 w 3252899"/>
              <a:gd name="connsiteY69" fmla="*/ 56119 h 2360990"/>
              <a:gd name="connsiteX70" fmla="*/ 858086 w 3252899"/>
              <a:gd name="connsiteY70" fmla="*/ 84452 h 2360990"/>
              <a:gd name="connsiteX71" fmla="*/ 870965 w 3252899"/>
              <a:gd name="connsiteY71" fmla="*/ 123088 h 2360990"/>
              <a:gd name="connsiteX72" fmla="*/ 948237 w 3252899"/>
              <a:gd name="connsiteY72" fmla="*/ 123088 h 2360990"/>
              <a:gd name="connsiteX73" fmla="*/ 971421 w 3252899"/>
              <a:gd name="connsiteY73" fmla="*/ 177180 h 2360990"/>
              <a:gd name="connsiteX74" fmla="*/ 1010057 w 3252899"/>
              <a:gd name="connsiteY74" fmla="*/ 208089 h 2360990"/>
              <a:gd name="connsiteX75" fmla="*/ 1038391 w 3252899"/>
              <a:gd name="connsiteY75" fmla="*/ 226120 h 2360990"/>
              <a:gd name="connsiteX76" fmla="*/ 1027025 w 3252899"/>
              <a:gd name="connsiteY76" fmla="*/ 276018 h 2360990"/>
              <a:gd name="connsiteX77" fmla="*/ 981694 w 3252899"/>
              <a:gd name="connsiteY77" fmla="*/ 289227 h 2360990"/>
              <a:gd name="connsiteX78" fmla="*/ 899374 w 3252899"/>
              <a:gd name="connsiteY78" fmla="*/ 215892 h 2360990"/>
              <a:gd name="connsiteX79" fmla="*/ 783260 w 3252899"/>
              <a:gd name="connsiteY79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38091 w 3252899"/>
              <a:gd name="connsiteY39" fmla="*/ 406423 h 2360990"/>
              <a:gd name="connsiteX40" fmla="*/ 1478795 w 3252899"/>
              <a:gd name="connsiteY40" fmla="*/ 454637 h 2360990"/>
              <a:gd name="connsiteX41" fmla="*/ 1437636 w 3252899"/>
              <a:gd name="connsiteY41" fmla="*/ 524909 h 2360990"/>
              <a:gd name="connsiteX42" fmla="*/ 1355211 w 3252899"/>
              <a:gd name="connsiteY42" fmla="*/ 550667 h 2360990"/>
              <a:gd name="connsiteX43" fmla="*/ 1334605 w 3252899"/>
              <a:gd name="connsiteY43" fmla="*/ 607335 h 2360990"/>
              <a:gd name="connsiteX44" fmla="*/ 1313999 w 3252899"/>
              <a:gd name="connsiteY44" fmla="*/ 599607 h 2360990"/>
              <a:gd name="connsiteX45" fmla="*/ 1272786 w 3252899"/>
              <a:gd name="connsiteY45" fmla="*/ 591879 h 2360990"/>
              <a:gd name="connsiteX46" fmla="*/ 1182634 w 3252899"/>
              <a:gd name="connsiteY46" fmla="*/ 591878 h 2360990"/>
              <a:gd name="connsiteX47" fmla="*/ 1130976 w 3252899"/>
              <a:gd name="connsiteY47" fmla="*/ 578220 h 2360990"/>
              <a:gd name="connsiteX48" fmla="*/ 1071876 w 3252899"/>
              <a:gd name="connsiteY48" fmla="*/ 555818 h 2360990"/>
              <a:gd name="connsiteX49" fmla="*/ 1102784 w 3252899"/>
              <a:gd name="connsiteY49" fmla="*/ 532636 h 2360990"/>
              <a:gd name="connsiteX50" fmla="*/ 1172332 w 3252899"/>
              <a:gd name="connsiteY50" fmla="*/ 545515 h 2360990"/>
              <a:gd name="connsiteX51" fmla="*/ 1177482 w 3252899"/>
              <a:gd name="connsiteY51" fmla="*/ 563545 h 2360990"/>
              <a:gd name="connsiteX52" fmla="*/ 1228998 w 3252899"/>
              <a:gd name="connsiteY52" fmla="*/ 573849 h 2360990"/>
              <a:gd name="connsiteX53" fmla="*/ 1272786 w 3252899"/>
              <a:gd name="connsiteY53" fmla="*/ 545515 h 2360990"/>
              <a:gd name="connsiteX54" fmla="*/ 1265058 w 3252899"/>
              <a:gd name="connsiteY54" fmla="*/ 512031 h 2360990"/>
              <a:gd name="connsiteX55" fmla="*/ 1326877 w 3252899"/>
              <a:gd name="connsiteY55" fmla="*/ 496576 h 2360990"/>
              <a:gd name="connsiteX56" fmla="*/ 1339023 w 3252899"/>
              <a:gd name="connsiteY56" fmla="*/ 467033 h 2360990"/>
              <a:gd name="connsiteX57" fmla="*/ 1362938 w 3252899"/>
              <a:gd name="connsiteY57" fmla="*/ 447636 h 2360990"/>
              <a:gd name="connsiteX58" fmla="*/ 1370666 w 3252899"/>
              <a:gd name="connsiteY58" fmla="*/ 414151 h 2360990"/>
              <a:gd name="connsiteX59" fmla="*/ 1411878 w 3252899"/>
              <a:gd name="connsiteY59" fmla="*/ 403848 h 2360990"/>
              <a:gd name="connsiteX60" fmla="*/ 1427333 w 3252899"/>
              <a:gd name="connsiteY60" fmla="*/ 372938 h 2360990"/>
              <a:gd name="connsiteX61" fmla="*/ 1414454 w 3252899"/>
              <a:gd name="connsiteY61" fmla="*/ 344605 h 2360990"/>
              <a:gd name="connsiteX62" fmla="*/ 1445363 w 3252899"/>
              <a:gd name="connsiteY62" fmla="*/ 300817 h 2360990"/>
              <a:gd name="connsiteX63" fmla="*/ 1453145 w 3252899"/>
              <a:gd name="connsiteY63" fmla="*/ 287497 h 2360990"/>
              <a:gd name="connsiteX64" fmla="*/ 1440211 w 3252899"/>
              <a:gd name="connsiteY64" fmla="*/ 254453 h 2360990"/>
              <a:gd name="connsiteX65" fmla="*/ 1294163 w 3252899"/>
              <a:gd name="connsiteY65" fmla="*/ 194161 h 2360990"/>
              <a:gd name="connsiteX66" fmla="*/ 1205816 w 3252899"/>
              <a:gd name="connsiteY66" fmla="*/ 195210 h 2360990"/>
              <a:gd name="connsiteX67" fmla="*/ 1024046 w 3252899"/>
              <a:gd name="connsiteY67" fmla="*/ 58897 h 2360990"/>
              <a:gd name="connsiteX68" fmla="*/ 901942 w 3252899"/>
              <a:gd name="connsiteY68" fmla="*/ 15200 h 2360990"/>
              <a:gd name="connsiteX69" fmla="*/ 907027 w 3252899"/>
              <a:gd name="connsiteY69" fmla="*/ 45817 h 2360990"/>
              <a:gd name="connsiteX70" fmla="*/ 878692 w 3252899"/>
              <a:gd name="connsiteY70" fmla="*/ 56119 h 2360990"/>
              <a:gd name="connsiteX71" fmla="*/ 858086 w 3252899"/>
              <a:gd name="connsiteY71" fmla="*/ 84452 h 2360990"/>
              <a:gd name="connsiteX72" fmla="*/ 870965 w 3252899"/>
              <a:gd name="connsiteY72" fmla="*/ 123088 h 2360990"/>
              <a:gd name="connsiteX73" fmla="*/ 948237 w 3252899"/>
              <a:gd name="connsiteY73" fmla="*/ 123088 h 2360990"/>
              <a:gd name="connsiteX74" fmla="*/ 971421 w 3252899"/>
              <a:gd name="connsiteY74" fmla="*/ 177180 h 2360990"/>
              <a:gd name="connsiteX75" fmla="*/ 1010057 w 3252899"/>
              <a:gd name="connsiteY75" fmla="*/ 208089 h 2360990"/>
              <a:gd name="connsiteX76" fmla="*/ 1038391 w 3252899"/>
              <a:gd name="connsiteY76" fmla="*/ 226120 h 2360990"/>
              <a:gd name="connsiteX77" fmla="*/ 1027025 w 3252899"/>
              <a:gd name="connsiteY77" fmla="*/ 276018 h 2360990"/>
              <a:gd name="connsiteX78" fmla="*/ 981694 w 3252899"/>
              <a:gd name="connsiteY78" fmla="*/ 289227 h 2360990"/>
              <a:gd name="connsiteX79" fmla="*/ 899374 w 3252899"/>
              <a:gd name="connsiteY79" fmla="*/ 215892 h 2360990"/>
              <a:gd name="connsiteX80" fmla="*/ 783260 w 3252899"/>
              <a:gd name="connsiteY80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32939 w 3252899"/>
              <a:gd name="connsiteY39" fmla="*/ 257029 h 2360990"/>
              <a:gd name="connsiteX40" fmla="*/ 1538091 w 3252899"/>
              <a:gd name="connsiteY40" fmla="*/ 406423 h 2360990"/>
              <a:gd name="connsiteX41" fmla="*/ 1478795 w 3252899"/>
              <a:gd name="connsiteY41" fmla="*/ 454637 h 2360990"/>
              <a:gd name="connsiteX42" fmla="*/ 1437636 w 3252899"/>
              <a:gd name="connsiteY42" fmla="*/ 524909 h 2360990"/>
              <a:gd name="connsiteX43" fmla="*/ 1355211 w 3252899"/>
              <a:gd name="connsiteY43" fmla="*/ 550667 h 2360990"/>
              <a:gd name="connsiteX44" fmla="*/ 1334605 w 3252899"/>
              <a:gd name="connsiteY44" fmla="*/ 607335 h 2360990"/>
              <a:gd name="connsiteX45" fmla="*/ 1313999 w 3252899"/>
              <a:gd name="connsiteY45" fmla="*/ 599607 h 2360990"/>
              <a:gd name="connsiteX46" fmla="*/ 1272786 w 3252899"/>
              <a:gd name="connsiteY46" fmla="*/ 591879 h 2360990"/>
              <a:gd name="connsiteX47" fmla="*/ 1182634 w 3252899"/>
              <a:gd name="connsiteY47" fmla="*/ 591878 h 2360990"/>
              <a:gd name="connsiteX48" fmla="*/ 1130976 w 3252899"/>
              <a:gd name="connsiteY48" fmla="*/ 578220 h 2360990"/>
              <a:gd name="connsiteX49" fmla="*/ 1071876 w 3252899"/>
              <a:gd name="connsiteY49" fmla="*/ 555818 h 2360990"/>
              <a:gd name="connsiteX50" fmla="*/ 1102784 w 3252899"/>
              <a:gd name="connsiteY50" fmla="*/ 532636 h 2360990"/>
              <a:gd name="connsiteX51" fmla="*/ 1172332 w 3252899"/>
              <a:gd name="connsiteY51" fmla="*/ 545515 h 2360990"/>
              <a:gd name="connsiteX52" fmla="*/ 1177482 w 3252899"/>
              <a:gd name="connsiteY52" fmla="*/ 563545 h 2360990"/>
              <a:gd name="connsiteX53" fmla="*/ 1228998 w 3252899"/>
              <a:gd name="connsiteY53" fmla="*/ 573849 h 2360990"/>
              <a:gd name="connsiteX54" fmla="*/ 1272786 w 3252899"/>
              <a:gd name="connsiteY54" fmla="*/ 545515 h 2360990"/>
              <a:gd name="connsiteX55" fmla="*/ 1265058 w 3252899"/>
              <a:gd name="connsiteY55" fmla="*/ 512031 h 2360990"/>
              <a:gd name="connsiteX56" fmla="*/ 1326877 w 3252899"/>
              <a:gd name="connsiteY56" fmla="*/ 496576 h 2360990"/>
              <a:gd name="connsiteX57" fmla="*/ 1339023 w 3252899"/>
              <a:gd name="connsiteY57" fmla="*/ 467033 h 2360990"/>
              <a:gd name="connsiteX58" fmla="*/ 1362938 w 3252899"/>
              <a:gd name="connsiteY58" fmla="*/ 447636 h 2360990"/>
              <a:gd name="connsiteX59" fmla="*/ 1370666 w 3252899"/>
              <a:gd name="connsiteY59" fmla="*/ 414151 h 2360990"/>
              <a:gd name="connsiteX60" fmla="*/ 1411878 w 3252899"/>
              <a:gd name="connsiteY60" fmla="*/ 403848 h 2360990"/>
              <a:gd name="connsiteX61" fmla="*/ 1427333 w 3252899"/>
              <a:gd name="connsiteY61" fmla="*/ 372938 h 2360990"/>
              <a:gd name="connsiteX62" fmla="*/ 1414454 w 3252899"/>
              <a:gd name="connsiteY62" fmla="*/ 344605 h 2360990"/>
              <a:gd name="connsiteX63" fmla="*/ 1445363 w 3252899"/>
              <a:gd name="connsiteY63" fmla="*/ 300817 h 2360990"/>
              <a:gd name="connsiteX64" fmla="*/ 1453145 w 3252899"/>
              <a:gd name="connsiteY64" fmla="*/ 287497 h 2360990"/>
              <a:gd name="connsiteX65" fmla="*/ 1440211 w 3252899"/>
              <a:gd name="connsiteY65" fmla="*/ 254453 h 2360990"/>
              <a:gd name="connsiteX66" fmla="*/ 1294163 w 3252899"/>
              <a:gd name="connsiteY66" fmla="*/ 194161 h 2360990"/>
              <a:gd name="connsiteX67" fmla="*/ 1205816 w 3252899"/>
              <a:gd name="connsiteY67" fmla="*/ 195210 h 2360990"/>
              <a:gd name="connsiteX68" fmla="*/ 1024046 w 3252899"/>
              <a:gd name="connsiteY68" fmla="*/ 58897 h 2360990"/>
              <a:gd name="connsiteX69" fmla="*/ 901942 w 3252899"/>
              <a:gd name="connsiteY69" fmla="*/ 15200 h 2360990"/>
              <a:gd name="connsiteX70" fmla="*/ 907027 w 3252899"/>
              <a:gd name="connsiteY70" fmla="*/ 45817 h 2360990"/>
              <a:gd name="connsiteX71" fmla="*/ 878692 w 3252899"/>
              <a:gd name="connsiteY71" fmla="*/ 56119 h 2360990"/>
              <a:gd name="connsiteX72" fmla="*/ 858086 w 3252899"/>
              <a:gd name="connsiteY72" fmla="*/ 84452 h 2360990"/>
              <a:gd name="connsiteX73" fmla="*/ 870965 w 3252899"/>
              <a:gd name="connsiteY73" fmla="*/ 123088 h 2360990"/>
              <a:gd name="connsiteX74" fmla="*/ 948237 w 3252899"/>
              <a:gd name="connsiteY74" fmla="*/ 123088 h 2360990"/>
              <a:gd name="connsiteX75" fmla="*/ 971421 w 3252899"/>
              <a:gd name="connsiteY75" fmla="*/ 177180 h 2360990"/>
              <a:gd name="connsiteX76" fmla="*/ 1010057 w 3252899"/>
              <a:gd name="connsiteY76" fmla="*/ 208089 h 2360990"/>
              <a:gd name="connsiteX77" fmla="*/ 1038391 w 3252899"/>
              <a:gd name="connsiteY77" fmla="*/ 226120 h 2360990"/>
              <a:gd name="connsiteX78" fmla="*/ 1027025 w 3252899"/>
              <a:gd name="connsiteY78" fmla="*/ 276018 h 2360990"/>
              <a:gd name="connsiteX79" fmla="*/ 981694 w 3252899"/>
              <a:gd name="connsiteY79" fmla="*/ 289227 h 2360990"/>
              <a:gd name="connsiteX80" fmla="*/ 899374 w 3252899"/>
              <a:gd name="connsiteY80" fmla="*/ 215892 h 2360990"/>
              <a:gd name="connsiteX81" fmla="*/ 783260 w 3252899"/>
              <a:gd name="connsiteY81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32939 w 3252899"/>
              <a:gd name="connsiteY39" fmla="*/ 257029 h 2360990"/>
              <a:gd name="connsiteX40" fmla="*/ 1576728 w 3252899"/>
              <a:gd name="connsiteY40" fmla="*/ 393545 h 2360990"/>
              <a:gd name="connsiteX41" fmla="*/ 1538091 w 3252899"/>
              <a:gd name="connsiteY41" fmla="*/ 406423 h 2360990"/>
              <a:gd name="connsiteX42" fmla="*/ 1478795 w 3252899"/>
              <a:gd name="connsiteY42" fmla="*/ 454637 h 2360990"/>
              <a:gd name="connsiteX43" fmla="*/ 1437636 w 3252899"/>
              <a:gd name="connsiteY43" fmla="*/ 524909 h 2360990"/>
              <a:gd name="connsiteX44" fmla="*/ 1355211 w 3252899"/>
              <a:gd name="connsiteY44" fmla="*/ 550667 h 2360990"/>
              <a:gd name="connsiteX45" fmla="*/ 1334605 w 3252899"/>
              <a:gd name="connsiteY45" fmla="*/ 607335 h 2360990"/>
              <a:gd name="connsiteX46" fmla="*/ 1313999 w 3252899"/>
              <a:gd name="connsiteY46" fmla="*/ 599607 h 2360990"/>
              <a:gd name="connsiteX47" fmla="*/ 1272786 w 3252899"/>
              <a:gd name="connsiteY47" fmla="*/ 591879 h 2360990"/>
              <a:gd name="connsiteX48" fmla="*/ 1182634 w 3252899"/>
              <a:gd name="connsiteY48" fmla="*/ 591878 h 2360990"/>
              <a:gd name="connsiteX49" fmla="*/ 1130976 w 3252899"/>
              <a:gd name="connsiteY49" fmla="*/ 578220 h 2360990"/>
              <a:gd name="connsiteX50" fmla="*/ 1071876 w 3252899"/>
              <a:gd name="connsiteY50" fmla="*/ 555818 h 2360990"/>
              <a:gd name="connsiteX51" fmla="*/ 1102784 w 3252899"/>
              <a:gd name="connsiteY51" fmla="*/ 532636 h 2360990"/>
              <a:gd name="connsiteX52" fmla="*/ 1172332 w 3252899"/>
              <a:gd name="connsiteY52" fmla="*/ 545515 h 2360990"/>
              <a:gd name="connsiteX53" fmla="*/ 1177482 w 3252899"/>
              <a:gd name="connsiteY53" fmla="*/ 563545 h 2360990"/>
              <a:gd name="connsiteX54" fmla="*/ 1228998 w 3252899"/>
              <a:gd name="connsiteY54" fmla="*/ 573849 h 2360990"/>
              <a:gd name="connsiteX55" fmla="*/ 1272786 w 3252899"/>
              <a:gd name="connsiteY55" fmla="*/ 545515 h 2360990"/>
              <a:gd name="connsiteX56" fmla="*/ 1265058 w 3252899"/>
              <a:gd name="connsiteY56" fmla="*/ 512031 h 2360990"/>
              <a:gd name="connsiteX57" fmla="*/ 1326877 w 3252899"/>
              <a:gd name="connsiteY57" fmla="*/ 496576 h 2360990"/>
              <a:gd name="connsiteX58" fmla="*/ 1339023 w 3252899"/>
              <a:gd name="connsiteY58" fmla="*/ 467033 h 2360990"/>
              <a:gd name="connsiteX59" fmla="*/ 1362938 w 3252899"/>
              <a:gd name="connsiteY59" fmla="*/ 447636 h 2360990"/>
              <a:gd name="connsiteX60" fmla="*/ 1370666 w 3252899"/>
              <a:gd name="connsiteY60" fmla="*/ 414151 h 2360990"/>
              <a:gd name="connsiteX61" fmla="*/ 1411878 w 3252899"/>
              <a:gd name="connsiteY61" fmla="*/ 403848 h 2360990"/>
              <a:gd name="connsiteX62" fmla="*/ 1427333 w 3252899"/>
              <a:gd name="connsiteY62" fmla="*/ 372938 h 2360990"/>
              <a:gd name="connsiteX63" fmla="*/ 1414454 w 3252899"/>
              <a:gd name="connsiteY63" fmla="*/ 344605 h 2360990"/>
              <a:gd name="connsiteX64" fmla="*/ 1445363 w 3252899"/>
              <a:gd name="connsiteY64" fmla="*/ 300817 h 2360990"/>
              <a:gd name="connsiteX65" fmla="*/ 1453145 w 3252899"/>
              <a:gd name="connsiteY65" fmla="*/ 287497 h 2360990"/>
              <a:gd name="connsiteX66" fmla="*/ 1440211 w 3252899"/>
              <a:gd name="connsiteY66" fmla="*/ 254453 h 2360990"/>
              <a:gd name="connsiteX67" fmla="*/ 1294163 w 3252899"/>
              <a:gd name="connsiteY67" fmla="*/ 194161 h 2360990"/>
              <a:gd name="connsiteX68" fmla="*/ 1205816 w 3252899"/>
              <a:gd name="connsiteY68" fmla="*/ 195210 h 2360990"/>
              <a:gd name="connsiteX69" fmla="*/ 1024046 w 3252899"/>
              <a:gd name="connsiteY69" fmla="*/ 58897 h 2360990"/>
              <a:gd name="connsiteX70" fmla="*/ 901942 w 3252899"/>
              <a:gd name="connsiteY70" fmla="*/ 15200 h 2360990"/>
              <a:gd name="connsiteX71" fmla="*/ 907027 w 3252899"/>
              <a:gd name="connsiteY71" fmla="*/ 45817 h 2360990"/>
              <a:gd name="connsiteX72" fmla="*/ 878692 w 3252899"/>
              <a:gd name="connsiteY72" fmla="*/ 56119 h 2360990"/>
              <a:gd name="connsiteX73" fmla="*/ 858086 w 3252899"/>
              <a:gd name="connsiteY73" fmla="*/ 84452 h 2360990"/>
              <a:gd name="connsiteX74" fmla="*/ 870965 w 3252899"/>
              <a:gd name="connsiteY74" fmla="*/ 123088 h 2360990"/>
              <a:gd name="connsiteX75" fmla="*/ 948237 w 3252899"/>
              <a:gd name="connsiteY75" fmla="*/ 123088 h 2360990"/>
              <a:gd name="connsiteX76" fmla="*/ 971421 w 3252899"/>
              <a:gd name="connsiteY76" fmla="*/ 177180 h 2360990"/>
              <a:gd name="connsiteX77" fmla="*/ 1010057 w 3252899"/>
              <a:gd name="connsiteY77" fmla="*/ 208089 h 2360990"/>
              <a:gd name="connsiteX78" fmla="*/ 1038391 w 3252899"/>
              <a:gd name="connsiteY78" fmla="*/ 226120 h 2360990"/>
              <a:gd name="connsiteX79" fmla="*/ 1027025 w 3252899"/>
              <a:gd name="connsiteY79" fmla="*/ 276018 h 2360990"/>
              <a:gd name="connsiteX80" fmla="*/ 981694 w 3252899"/>
              <a:gd name="connsiteY80" fmla="*/ 289227 h 2360990"/>
              <a:gd name="connsiteX81" fmla="*/ 899374 w 3252899"/>
              <a:gd name="connsiteY81" fmla="*/ 215892 h 2360990"/>
              <a:gd name="connsiteX82" fmla="*/ 783260 w 3252899"/>
              <a:gd name="connsiteY82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32939 w 3252899"/>
              <a:gd name="connsiteY39" fmla="*/ 257029 h 2360990"/>
              <a:gd name="connsiteX40" fmla="*/ 1566424 w 3252899"/>
              <a:gd name="connsiteY40" fmla="*/ 323999 h 2360990"/>
              <a:gd name="connsiteX41" fmla="*/ 1576728 w 3252899"/>
              <a:gd name="connsiteY41" fmla="*/ 393545 h 2360990"/>
              <a:gd name="connsiteX42" fmla="*/ 1538091 w 3252899"/>
              <a:gd name="connsiteY42" fmla="*/ 406423 h 2360990"/>
              <a:gd name="connsiteX43" fmla="*/ 1478795 w 3252899"/>
              <a:gd name="connsiteY43" fmla="*/ 454637 h 2360990"/>
              <a:gd name="connsiteX44" fmla="*/ 1437636 w 3252899"/>
              <a:gd name="connsiteY44" fmla="*/ 524909 h 2360990"/>
              <a:gd name="connsiteX45" fmla="*/ 1355211 w 3252899"/>
              <a:gd name="connsiteY45" fmla="*/ 550667 h 2360990"/>
              <a:gd name="connsiteX46" fmla="*/ 1334605 w 3252899"/>
              <a:gd name="connsiteY46" fmla="*/ 607335 h 2360990"/>
              <a:gd name="connsiteX47" fmla="*/ 1313999 w 3252899"/>
              <a:gd name="connsiteY47" fmla="*/ 599607 h 2360990"/>
              <a:gd name="connsiteX48" fmla="*/ 1272786 w 3252899"/>
              <a:gd name="connsiteY48" fmla="*/ 591879 h 2360990"/>
              <a:gd name="connsiteX49" fmla="*/ 1182634 w 3252899"/>
              <a:gd name="connsiteY49" fmla="*/ 591878 h 2360990"/>
              <a:gd name="connsiteX50" fmla="*/ 1130976 w 3252899"/>
              <a:gd name="connsiteY50" fmla="*/ 578220 h 2360990"/>
              <a:gd name="connsiteX51" fmla="*/ 1071876 w 3252899"/>
              <a:gd name="connsiteY51" fmla="*/ 555818 h 2360990"/>
              <a:gd name="connsiteX52" fmla="*/ 1102784 w 3252899"/>
              <a:gd name="connsiteY52" fmla="*/ 532636 h 2360990"/>
              <a:gd name="connsiteX53" fmla="*/ 1172332 w 3252899"/>
              <a:gd name="connsiteY53" fmla="*/ 545515 h 2360990"/>
              <a:gd name="connsiteX54" fmla="*/ 1177482 w 3252899"/>
              <a:gd name="connsiteY54" fmla="*/ 563545 h 2360990"/>
              <a:gd name="connsiteX55" fmla="*/ 1228998 w 3252899"/>
              <a:gd name="connsiteY55" fmla="*/ 573849 h 2360990"/>
              <a:gd name="connsiteX56" fmla="*/ 1272786 w 3252899"/>
              <a:gd name="connsiteY56" fmla="*/ 545515 h 2360990"/>
              <a:gd name="connsiteX57" fmla="*/ 1265058 w 3252899"/>
              <a:gd name="connsiteY57" fmla="*/ 512031 h 2360990"/>
              <a:gd name="connsiteX58" fmla="*/ 1326877 w 3252899"/>
              <a:gd name="connsiteY58" fmla="*/ 496576 h 2360990"/>
              <a:gd name="connsiteX59" fmla="*/ 1339023 w 3252899"/>
              <a:gd name="connsiteY59" fmla="*/ 467033 h 2360990"/>
              <a:gd name="connsiteX60" fmla="*/ 1362938 w 3252899"/>
              <a:gd name="connsiteY60" fmla="*/ 447636 h 2360990"/>
              <a:gd name="connsiteX61" fmla="*/ 1370666 w 3252899"/>
              <a:gd name="connsiteY61" fmla="*/ 414151 h 2360990"/>
              <a:gd name="connsiteX62" fmla="*/ 1411878 w 3252899"/>
              <a:gd name="connsiteY62" fmla="*/ 403848 h 2360990"/>
              <a:gd name="connsiteX63" fmla="*/ 1427333 w 3252899"/>
              <a:gd name="connsiteY63" fmla="*/ 372938 h 2360990"/>
              <a:gd name="connsiteX64" fmla="*/ 1414454 w 3252899"/>
              <a:gd name="connsiteY64" fmla="*/ 344605 h 2360990"/>
              <a:gd name="connsiteX65" fmla="*/ 1445363 w 3252899"/>
              <a:gd name="connsiteY65" fmla="*/ 300817 h 2360990"/>
              <a:gd name="connsiteX66" fmla="*/ 1453145 w 3252899"/>
              <a:gd name="connsiteY66" fmla="*/ 287497 h 2360990"/>
              <a:gd name="connsiteX67" fmla="*/ 1440211 w 3252899"/>
              <a:gd name="connsiteY67" fmla="*/ 254453 h 2360990"/>
              <a:gd name="connsiteX68" fmla="*/ 1294163 w 3252899"/>
              <a:gd name="connsiteY68" fmla="*/ 194161 h 2360990"/>
              <a:gd name="connsiteX69" fmla="*/ 1205816 w 3252899"/>
              <a:gd name="connsiteY69" fmla="*/ 195210 h 2360990"/>
              <a:gd name="connsiteX70" fmla="*/ 1024046 w 3252899"/>
              <a:gd name="connsiteY70" fmla="*/ 58897 h 2360990"/>
              <a:gd name="connsiteX71" fmla="*/ 901942 w 3252899"/>
              <a:gd name="connsiteY71" fmla="*/ 15200 h 2360990"/>
              <a:gd name="connsiteX72" fmla="*/ 907027 w 3252899"/>
              <a:gd name="connsiteY72" fmla="*/ 45817 h 2360990"/>
              <a:gd name="connsiteX73" fmla="*/ 878692 w 3252899"/>
              <a:gd name="connsiteY73" fmla="*/ 56119 h 2360990"/>
              <a:gd name="connsiteX74" fmla="*/ 858086 w 3252899"/>
              <a:gd name="connsiteY74" fmla="*/ 84452 h 2360990"/>
              <a:gd name="connsiteX75" fmla="*/ 870965 w 3252899"/>
              <a:gd name="connsiteY75" fmla="*/ 123088 h 2360990"/>
              <a:gd name="connsiteX76" fmla="*/ 948237 w 3252899"/>
              <a:gd name="connsiteY76" fmla="*/ 123088 h 2360990"/>
              <a:gd name="connsiteX77" fmla="*/ 971421 w 3252899"/>
              <a:gd name="connsiteY77" fmla="*/ 177180 h 2360990"/>
              <a:gd name="connsiteX78" fmla="*/ 1010057 w 3252899"/>
              <a:gd name="connsiteY78" fmla="*/ 208089 h 2360990"/>
              <a:gd name="connsiteX79" fmla="*/ 1038391 w 3252899"/>
              <a:gd name="connsiteY79" fmla="*/ 226120 h 2360990"/>
              <a:gd name="connsiteX80" fmla="*/ 1027025 w 3252899"/>
              <a:gd name="connsiteY80" fmla="*/ 276018 h 2360990"/>
              <a:gd name="connsiteX81" fmla="*/ 981694 w 3252899"/>
              <a:gd name="connsiteY81" fmla="*/ 289227 h 2360990"/>
              <a:gd name="connsiteX82" fmla="*/ 899374 w 3252899"/>
              <a:gd name="connsiteY82" fmla="*/ 215892 h 2360990"/>
              <a:gd name="connsiteX83" fmla="*/ 783260 w 3252899"/>
              <a:gd name="connsiteY83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32939 w 3252899"/>
              <a:gd name="connsiteY39" fmla="*/ 257029 h 2360990"/>
              <a:gd name="connsiteX40" fmla="*/ 1566424 w 3252899"/>
              <a:gd name="connsiteY40" fmla="*/ 323999 h 2360990"/>
              <a:gd name="connsiteX41" fmla="*/ 1576728 w 3252899"/>
              <a:gd name="connsiteY41" fmla="*/ 393545 h 2360990"/>
              <a:gd name="connsiteX42" fmla="*/ 1538091 w 3252899"/>
              <a:gd name="connsiteY42" fmla="*/ 406423 h 2360990"/>
              <a:gd name="connsiteX43" fmla="*/ 1478795 w 3252899"/>
              <a:gd name="connsiteY43" fmla="*/ 454637 h 2360990"/>
              <a:gd name="connsiteX44" fmla="*/ 1437636 w 3252899"/>
              <a:gd name="connsiteY44" fmla="*/ 524909 h 2360990"/>
              <a:gd name="connsiteX45" fmla="*/ 1355211 w 3252899"/>
              <a:gd name="connsiteY45" fmla="*/ 550667 h 2360990"/>
              <a:gd name="connsiteX46" fmla="*/ 1334605 w 3252899"/>
              <a:gd name="connsiteY46" fmla="*/ 607335 h 2360990"/>
              <a:gd name="connsiteX47" fmla="*/ 1313999 w 3252899"/>
              <a:gd name="connsiteY47" fmla="*/ 599607 h 2360990"/>
              <a:gd name="connsiteX48" fmla="*/ 1272786 w 3252899"/>
              <a:gd name="connsiteY48" fmla="*/ 591879 h 2360990"/>
              <a:gd name="connsiteX49" fmla="*/ 1182634 w 3252899"/>
              <a:gd name="connsiteY49" fmla="*/ 591878 h 2360990"/>
              <a:gd name="connsiteX50" fmla="*/ 1130976 w 3252899"/>
              <a:gd name="connsiteY50" fmla="*/ 578220 h 2360990"/>
              <a:gd name="connsiteX51" fmla="*/ 1071876 w 3252899"/>
              <a:gd name="connsiteY51" fmla="*/ 555818 h 2360990"/>
              <a:gd name="connsiteX52" fmla="*/ 1102784 w 3252899"/>
              <a:gd name="connsiteY52" fmla="*/ 532636 h 2360990"/>
              <a:gd name="connsiteX53" fmla="*/ 1172332 w 3252899"/>
              <a:gd name="connsiteY53" fmla="*/ 545515 h 2360990"/>
              <a:gd name="connsiteX54" fmla="*/ 1177482 w 3252899"/>
              <a:gd name="connsiteY54" fmla="*/ 563545 h 2360990"/>
              <a:gd name="connsiteX55" fmla="*/ 1228998 w 3252899"/>
              <a:gd name="connsiteY55" fmla="*/ 573849 h 2360990"/>
              <a:gd name="connsiteX56" fmla="*/ 1272786 w 3252899"/>
              <a:gd name="connsiteY56" fmla="*/ 545515 h 2360990"/>
              <a:gd name="connsiteX57" fmla="*/ 1265058 w 3252899"/>
              <a:gd name="connsiteY57" fmla="*/ 512031 h 2360990"/>
              <a:gd name="connsiteX58" fmla="*/ 1326877 w 3252899"/>
              <a:gd name="connsiteY58" fmla="*/ 496576 h 2360990"/>
              <a:gd name="connsiteX59" fmla="*/ 1339023 w 3252899"/>
              <a:gd name="connsiteY59" fmla="*/ 467033 h 2360990"/>
              <a:gd name="connsiteX60" fmla="*/ 1362938 w 3252899"/>
              <a:gd name="connsiteY60" fmla="*/ 447636 h 2360990"/>
              <a:gd name="connsiteX61" fmla="*/ 1370666 w 3252899"/>
              <a:gd name="connsiteY61" fmla="*/ 414151 h 2360990"/>
              <a:gd name="connsiteX62" fmla="*/ 1411878 w 3252899"/>
              <a:gd name="connsiteY62" fmla="*/ 403848 h 2360990"/>
              <a:gd name="connsiteX63" fmla="*/ 1427333 w 3252899"/>
              <a:gd name="connsiteY63" fmla="*/ 372938 h 2360990"/>
              <a:gd name="connsiteX64" fmla="*/ 1414454 w 3252899"/>
              <a:gd name="connsiteY64" fmla="*/ 344605 h 2360990"/>
              <a:gd name="connsiteX65" fmla="*/ 1445363 w 3252899"/>
              <a:gd name="connsiteY65" fmla="*/ 300817 h 2360990"/>
              <a:gd name="connsiteX66" fmla="*/ 1453145 w 3252899"/>
              <a:gd name="connsiteY66" fmla="*/ 287497 h 2360990"/>
              <a:gd name="connsiteX67" fmla="*/ 1440211 w 3252899"/>
              <a:gd name="connsiteY67" fmla="*/ 254453 h 2360990"/>
              <a:gd name="connsiteX68" fmla="*/ 1294163 w 3252899"/>
              <a:gd name="connsiteY68" fmla="*/ 194161 h 2360990"/>
              <a:gd name="connsiteX69" fmla="*/ 1205816 w 3252899"/>
              <a:gd name="connsiteY69" fmla="*/ 195210 h 2360990"/>
              <a:gd name="connsiteX70" fmla="*/ 1024046 w 3252899"/>
              <a:gd name="connsiteY70" fmla="*/ 58897 h 2360990"/>
              <a:gd name="connsiteX71" fmla="*/ 901942 w 3252899"/>
              <a:gd name="connsiteY71" fmla="*/ 15200 h 2360990"/>
              <a:gd name="connsiteX72" fmla="*/ 907027 w 3252899"/>
              <a:gd name="connsiteY72" fmla="*/ 45817 h 2360990"/>
              <a:gd name="connsiteX73" fmla="*/ 878692 w 3252899"/>
              <a:gd name="connsiteY73" fmla="*/ 56119 h 2360990"/>
              <a:gd name="connsiteX74" fmla="*/ 858086 w 3252899"/>
              <a:gd name="connsiteY74" fmla="*/ 84452 h 2360990"/>
              <a:gd name="connsiteX75" fmla="*/ 870965 w 3252899"/>
              <a:gd name="connsiteY75" fmla="*/ 123088 h 2360990"/>
              <a:gd name="connsiteX76" fmla="*/ 948237 w 3252899"/>
              <a:gd name="connsiteY76" fmla="*/ 123088 h 2360990"/>
              <a:gd name="connsiteX77" fmla="*/ 971421 w 3252899"/>
              <a:gd name="connsiteY77" fmla="*/ 177180 h 2360990"/>
              <a:gd name="connsiteX78" fmla="*/ 1010057 w 3252899"/>
              <a:gd name="connsiteY78" fmla="*/ 208089 h 2360990"/>
              <a:gd name="connsiteX79" fmla="*/ 1038391 w 3252899"/>
              <a:gd name="connsiteY79" fmla="*/ 226120 h 2360990"/>
              <a:gd name="connsiteX80" fmla="*/ 1027025 w 3252899"/>
              <a:gd name="connsiteY80" fmla="*/ 276018 h 2360990"/>
              <a:gd name="connsiteX81" fmla="*/ 981694 w 3252899"/>
              <a:gd name="connsiteY81" fmla="*/ 289227 h 2360990"/>
              <a:gd name="connsiteX82" fmla="*/ 899374 w 3252899"/>
              <a:gd name="connsiteY82" fmla="*/ 215892 h 2360990"/>
              <a:gd name="connsiteX83" fmla="*/ 783260 w 3252899"/>
              <a:gd name="connsiteY83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32939 w 3252899"/>
              <a:gd name="connsiteY39" fmla="*/ 257029 h 2360990"/>
              <a:gd name="connsiteX40" fmla="*/ 1566424 w 3252899"/>
              <a:gd name="connsiteY40" fmla="*/ 323999 h 2360990"/>
              <a:gd name="connsiteX41" fmla="*/ 1558698 w 3252899"/>
              <a:gd name="connsiteY41" fmla="*/ 378091 h 2360990"/>
              <a:gd name="connsiteX42" fmla="*/ 1538091 w 3252899"/>
              <a:gd name="connsiteY42" fmla="*/ 406423 h 2360990"/>
              <a:gd name="connsiteX43" fmla="*/ 1478795 w 3252899"/>
              <a:gd name="connsiteY43" fmla="*/ 454637 h 2360990"/>
              <a:gd name="connsiteX44" fmla="*/ 1437636 w 3252899"/>
              <a:gd name="connsiteY44" fmla="*/ 524909 h 2360990"/>
              <a:gd name="connsiteX45" fmla="*/ 1355211 w 3252899"/>
              <a:gd name="connsiteY45" fmla="*/ 550667 h 2360990"/>
              <a:gd name="connsiteX46" fmla="*/ 1334605 w 3252899"/>
              <a:gd name="connsiteY46" fmla="*/ 607335 h 2360990"/>
              <a:gd name="connsiteX47" fmla="*/ 1313999 w 3252899"/>
              <a:gd name="connsiteY47" fmla="*/ 599607 h 2360990"/>
              <a:gd name="connsiteX48" fmla="*/ 1272786 w 3252899"/>
              <a:gd name="connsiteY48" fmla="*/ 591879 h 2360990"/>
              <a:gd name="connsiteX49" fmla="*/ 1182634 w 3252899"/>
              <a:gd name="connsiteY49" fmla="*/ 591878 h 2360990"/>
              <a:gd name="connsiteX50" fmla="*/ 1130976 w 3252899"/>
              <a:gd name="connsiteY50" fmla="*/ 578220 h 2360990"/>
              <a:gd name="connsiteX51" fmla="*/ 1071876 w 3252899"/>
              <a:gd name="connsiteY51" fmla="*/ 555818 h 2360990"/>
              <a:gd name="connsiteX52" fmla="*/ 1102784 w 3252899"/>
              <a:gd name="connsiteY52" fmla="*/ 532636 h 2360990"/>
              <a:gd name="connsiteX53" fmla="*/ 1172332 w 3252899"/>
              <a:gd name="connsiteY53" fmla="*/ 545515 h 2360990"/>
              <a:gd name="connsiteX54" fmla="*/ 1177482 w 3252899"/>
              <a:gd name="connsiteY54" fmla="*/ 563545 h 2360990"/>
              <a:gd name="connsiteX55" fmla="*/ 1228998 w 3252899"/>
              <a:gd name="connsiteY55" fmla="*/ 573849 h 2360990"/>
              <a:gd name="connsiteX56" fmla="*/ 1272786 w 3252899"/>
              <a:gd name="connsiteY56" fmla="*/ 545515 h 2360990"/>
              <a:gd name="connsiteX57" fmla="*/ 1265058 w 3252899"/>
              <a:gd name="connsiteY57" fmla="*/ 512031 h 2360990"/>
              <a:gd name="connsiteX58" fmla="*/ 1326877 w 3252899"/>
              <a:gd name="connsiteY58" fmla="*/ 496576 h 2360990"/>
              <a:gd name="connsiteX59" fmla="*/ 1339023 w 3252899"/>
              <a:gd name="connsiteY59" fmla="*/ 467033 h 2360990"/>
              <a:gd name="connsiteX60" fmla="*/ 1362938 w 3252899"/>
              <a:gd name="connsiteY60" fmla="*/ 447636 h 2360990"/>
              <a:gd name="connsiteX61" fmla="*/ 1370666 w 3252899"/>
              <a:gd name="connsiteY61" fmla="*/ 414151 h 2360990"/>
              <a:gd name="connsiteX62" fmla="*/ 1411878 w 3252899"/>
              <a:gd name="connsiteY62" fmla="*/ 403848 h 2360990"/>
              <a:gd name="connsiteX63" fmla="*/ 1427333 w 3252899"/>
              <a:gd name="connsiteY63" fmla="*/ 372938 h 2360990"/>
              <a:gd name="connsiteX64" fmla="*/ 1414454 w 3252899"/>
              <a:gd name="connsiteY64" fmla="*/ 344605 h 2360990"/>
              <a:gd name="connsiteX65" fmla="*/ 1445363 w 3252899"/>
              <a:gd name="connsiteY65" fmla="*/ 300817 h 2360990"/>
              <a:gd name="connsiteX66" fmla="*/ 1453145 w 3252899"/>
              <a:gd name="connsiteY66" fmla="*/ 287497 h 2360990"/>
              <a:gd name="connsiteX67" fmla="*/ 1440211 w 3252899"/>
              <a:gd name="connsiteY67" fmla="*/ 254453 h 2360990"/>
              <a:gd name="connsiteX68" fmla="*/ 1294163 w 3252899"/>
              <a:gd name="connsiteY68" fmla="*/ 194161 h 2360990"/>
              <a:gd name="connsiteX69" fmla="*/ 1205816 w 3252899"/>
              <a:gd name="connsiteY69" fmla="*/ 195210 h 2360990"/>
              <a:gd name="connsiteX70" fmla="*/ 1024046 w 3252899"/>
              <a:gd name="connsiteY70" fmla="*/ 58897 h 2360990"/>
              <a:gd name="connsiteX71" fmla="*/ 901942 w 3252899"/>
              <a:gd name="connsiteY71" fmla="*/ 15200 h 2360990"/>
              <a:gd name="connsiteX72" fmla="*/ 907027 w 3252899"/>
              <a:gd name="connsiteY72" fmla="*/ 45817 h 2360990"/>
              <a:gd name="connsiteX73" fmla="*/ 878692 w 3252899"/>
              <a:gd name="connsiteY73" fmla="*/ 56119 h 2360990"/>
              <a:gd name="connsiteX74" fmla="*/ 858086 w 3252899"/>
              <a:gd name="connsiteY74" fmla="*/ 84452 h 2360990"/>
              <a:gd name="connsiteX75" fmla="*/ 870965 w 3252899"/>
              <a:gd name="connsiteY75" fmla="*/ 123088 h 2360990"/>
              <a:gd name="connsiteX76" fmla="*/ 948237 w 3252899"/>
              <a:gd name="connsiteY76" fmla="*/ 123088 h 2360990"/>
              <a:gd name="connsiteX77" fmla="*/ 971421 w 3252899"/>
              <a:gd name="connsiteY77" fmla="*/ 177180 h 2360990"/>
              <a:gd name="connsiteX78" fmla="*/ 1010057 w 3252899"/>
              <a:gd name="connsiteY78" fmla="*/ 208089 h 2360990"/>
              <a:gd name="connsiteX79" fmla="*/ 1038391 w 3252899"/>
              <a:gd name="connsiteY79" fmla="*/ 226120 h 2360990"/>
              <a:gd name="connsiteX80" fmla="*/ 1027025 w 3252899"/>
              <a:gd name="connsiteY80" fmla="*/ 276018 h 2360990"/>
              <a:gd name="connsiteX81" fmla="*/ 981694 w 3252899"/>
              <a:gd name="connsiteY81" fmla="*/ 289227 h 2360990"/>
              <a:gd name="connsiteX82" fmla="*/ 899374 w 3252899"/>
              <a:gd name="connsiteY82" fmla="*/ 215892 h 2360990"/>
              <a:gd name="connsiteX83" fmla="*/ 783260 w 3252899"/>
              <a:gd name="connsiteY83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32939 w 3252899"/>
              <a:gd name="connsiteY39" fmla="*/ 257029 h 2360990"/>
              <a:gd name="connsiteX40" fmla="*/ 1563848 w 3252899"/>
              <a:gd name="connsiteY40" fmla="*/ 334302 h 2360990"/>
              <a:gd name="connsiteX41" fmla="*/ 1558698 w 3252899"/>
              <a:gd name="connsiteY41" fmla="*/ 378091 h 2360990"/>
              <a:gd name="connsiteX42" fmla="*/ 1538091 w 3252899"/>
              <a:gd name="connsiteY42" fmla="*/ 406423 h 2360990"/>
              <a:gd name="connsiteX43" fmla="*/ 1478795 w 3252899"/>
              <a:gd name="connsiteY43" fmla="*/ 454637 h 2360990"/>
              <a:gd name="connsiteX44" fmla="*/ 1437636 w 3252899"/>
              <a:gd name="connsiteY44" fmla="*/ 524909 h 2360990"/>
              <a:gd name="connsiteX45" fmla="*/ 1355211 w 3252899"/>
              <a:gd name="connsiteY45" fmla="*/ 550667 h 2360990"/>
              <a:gd name="connsiteX46" fmla="*/ 1334605 w 3252899"/>
              <a:gd name="connsiteY46" fmla="*/ 607335 h 2360990"/>
              <a:gd name="connsiteX47" fmla="*/ 1313999 w 3252899"/>
              <a:gd name="connsiteY47" fmla="*/ 599607 h 2360990"/>
              <a:gd name="connsiteX48" fmla="*/ 1272786 w 3252899"/>
              <a:gd name="connsiteY48" fmla="*/ 591879 h 2360990"/>
              <a:gd name="connsiteX49" fmla="*/ 1182634 w 3252899"/>
              <a:gd name="connsiteY49" fmla="*/ 591878 h 2360990"/>
              <a:gd name="connsiteX50" fmla="*/ 1130976 w 3252899"/>
              <a:gd name="connsiteY50" fmla="*/ 578220 h 2360990"/>
              <a:gd name="connsiteX51" fmla="*/ 1071876 w 3252899"/>
              <a:gd name="connsiteY51" fmla="*/ 555818 h 2360990"/>
              <a:gd name="connsiteX52" fmla="*/ 1102784 w 3252899"/>
              <a:gd name="connsiteY52" fmla="*/ 532636 h 2360990"/>
              <a:gd name="connsiteX53" fmla="*/ 1172332 w 3252899"/>
              <a:gd name="connsiteY53" fmla="*/ 545515 h 2360990"/>
              <a:gd name="connsiteX54" fmla="*/ 1177482 w 3252899"/>
              <a:gd name="connsiteY54" fmla="*/ 563545 h 2360990"/>
              <a:gd name="connsiteX55" fmla="*/ 1228998 w 3252899"/>
              <a:gd name="connsiteY55" fmla="*/ 573849 h 2360990"/>
              <a:gd name="connsiteX56" fmla="*/ 1272786 w 3252899"/>
              <a:gd name="connsiteY56" fmla="*/ 545515 h 2360990"/>
              <a:gd name="connsiteX57" fmla="*/ 1265058 w 3252899"/>
              <a:gd name="connsiteY57" fmla="*/ 512031 h 2360990"/>
              <a:gd name="connsiteX58" fmla="*/ 1326877 w 3252899"/>
              <a:gd name="connsiteY58" fmla="*/ 496576 h 2360990"/>
              <a:gd name="connsiteX59" fmla="*/ 1339023 w 3252899"/>
              <a:gd name="connsiteY59" fmla="*/ 467033 h 2360990"/>
              <a:gd name="connsiteX60" fmla="*/ 1362938 w 3252899"/>
              <a:gd name="connsiteY60" fmla="*/ 447636 h 2360990"/>
              <a:gd name="connsiteX61" fmla="*/ 1370666 w 3252899"/>
              <a:gd name="connsiteY61" fmla="*/ 414151 h 2360990"/>
              <a:gd name="connsiteX62" fmla="*/ 1411878 w 3252899"/>
              <a:gd name="connsiteY62" fmla="*/ 403848 h 2360990"/>
              <a:gd name="connsiteX63" fmla="*/ 1427333 w 3252899"/>
              <a:gd name="connsiteY63" fmla="*/ 372938 h 2360990"/>
              <a:gd name="connsiteX64" fmla="*/ 1414454 w 3252899"/>
              <a:gd name="connsiteY64" fmla="*/ 344605 h 2360990"/>
              <a:gd name="connsiteX65" fmla="*/ 1445363 w 3252899"/>
              <a:gd name="connsiteY65" fmla="*/ 300817 h 2360990"/>
              <a:gd name="connsiteX66" fmla="*/ 1453145 w 3252899"/>
              <a:gd name="connsiteY66" fmla="*/ 287497 h 2360990"/>
              <a:gd name="connsiteX67" fmla="*/ 1440211 w 3252899"/>
              <a:gd name="connsiteY67" fmla="*/ 254453 h 2360990"/>
              <a:gd name="connsiteX68" fmla="*/ 1294163 w 3252899"/>
              <a:gd name="connsiteY68" fmla="*/ 194161 h 2360990"/>
              <a:gd name="connsiteX69" fmla="*/ 1205816 w 3252899"/>
              <a:gd name="connsiteY69" fmla="*/ 195210 h 2360990"/>
              <a:gd name="connsiteX70" fmla="*/ 1024046 w 3252899"/>
              <a:gd name="connsiteY70" fmla="*/ 58897 h 2360990"/>
              <a:gd name="connsiteX71" fmla="*/ 901942 w 3252899"/>
              <a:gd name="connsiteY71" fmla="*/ 15200 h 2360990"/>
              <a:gd name="connsiteX72" fmla="*/ 907027 w 3252899"/>
              <a:gd name="connsiteY72" fmla="*/ 45817 h 2360990"/>
              <a:gd name="connsiteX73" fmla="*/ 878692 w 3252899"/>
              <a:gd name="connsiteY73" fmla="*/ 56119 h 2360990"/>
              <a:gd name="connsiteX74" fmla="*/ 858086 w 3252899"/>
              <a:gd name="connsiteY74" fmla="*/ 84452 h 2360990"/>
              <a:gd name="connsiteX75" fmla="*/ 870965 w 3252899"/>
              <a:gd name="connsiteY75" fmla="*/ 123088 h 2360990"/>
              <a:gd name="connsiteX76" fmla="*/ 948237 w 3252899"/>
              <a:gd name="connsiteY76" fmla="*/ 123088 h 2360990"/>
              <a:gd name="connsiteX77" fmla="*/ 971421 w 3252899"/>
              <a:gd name="connsiteY77" fmla="*/ 177180 h 2360990"/>
              <a:gd name="connsiteX78" fmla="*/ 1010057 w 3252899"/>
              <a:gd name="connsiteY78" fmla="*/ 208089 h 2360990"/>
              <a:gd name="connsiteX79" fmla="*/ 1038391 w 3252899"/>
              <a:gd name="connsiteY79" fmla="*/ 226120 h 2360990"/>
              <a:gd name="connsiteX80" fmla="*/ 1027025 w 3252899"/>
              <a:gd name="connsiteY80" fmla="*/ 276018 h 2360990"/>
              <a:gd name="connsiteX81" fmla="*/ 981694 w 3252899"/>
              <a:gd name="connsiteY81" fmla="*/ 289227 h 2360990"/>
              <a:gd name="connsiteX82" fmla="*/ 899374 w 3252899"/>
              <a:gd name="connsiteY82" fmla="*/ 215892 h 2360990"/>
              <a:gd name="connsiteX83" fmla="*/ 783260 w 3252899"/>
              <a:gd name="connsiteY83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43242 w 3252899"/>
              <a:gd name="connsiteY39" fmla="*/ 236422 h 2360990"/>
              <a:gd name="connsiteX40" fmla="*/ 1532939 w 3252899"/>
              <a:gd name="connsiteY40" fmla="*/ 257029 h 2360990"/>
              <a:gd name="connsiteX41" fmla="*/ 1563848 w 3252899"/>
              <a:gd name="connsiteY41" fmla="*/ 334302 h 2360990"/>
              <a:gd name="connsiteX42" fmla="*/ 1558698 w 3252899"/>
              <a:gd name="connsiteY42" fmla="*/ 378091 h 2360990"/>
              <a:gd name="connsiteX43" fmla="*/ 1538091 w 3252899"/>
              <a:gd name="connsiteY43" fmla="*/ 406423 h 2360990"/>
              <a:gd name="connsiteX44" fmla="*/ 1478795 w 3252899"/>
              <a:gd name="connsiteY44" fmla="*/ 454637 h 2360990"/>
              <a:gd name="connsiteX45" fmla="*/ 1437636 w 3252899"/>
              <a:gd name="connsiteY45" fmla="*/ 524909 h 2360990"/>
              <a:gd name="connsiteX46" fmla="*/ 1355211 w 3252899"/>
              <a:gd name="connsiteY46" fmla="*/ 550667 h 2360990"/>
              <a:gd name="connsiteX47" fmla="*/ 1334605 w 3252899"/>
              <a:gd name="connsiteY47" fmla="*/ 607335 h 2360990"/>
              <a:gd name="connsiteX48" fmla="*/ 1313999 w 3252899"/>
              <a:gd name="connsiteY48" fmla="*/ 599607 h 2360990"/>
              <a:gd name="connsiteX49" fmla="*/ 1272786 w 3252899"/>
              <a:gd name="connsiteY49" fmla="*/ 591879 h 2360990"/>
              <a:gd name="connsiteX50" fmla="*/ 1182634 w 3252899"/>
              <a:gd name="connsiteY50" fmla="*/ 591878 h 2360990"/>
              <a:gd name="connsiteX51" fmla="*/ 1130976 w 3252899"/>
              <a:gd name="connsiteY51" fmla="*/ 578220 h 2360990"/>
              <a:gd name="connsiteX52" fmla="*/ 1071876 w 3252899"/>
              <a:gd name="connsiteY52" fmla="*/ 555818 h 2360990"/>
              <a:gd name="connsiteX53" fmla="*/ 1102784 w 3252899"/>
              <a:gd name="connsiteY53" fmla="*/ 532636 h 2360990"/>
              <a:gd name="connsiteX54" fmla="*/ 1172332 w 3252899"/>
              <a:gd name="connsiteY54" fmla="*/ 545515 h 2360990"/>
              <a:gd name="connsiteX55" fmla="*/ 1177482 w 3252899"/>
              <a:gd name="connsiteY55" fmla="*/ 563545 h 2360990"/>
              <a:gd name="connsiteX56" fmla="*/ 1228998 w 3252899"/>
              <a:gd name="connsiteY56" fmla="*/ 573849 h 2360990"/>
              <a:gd name="connsiteX57" fmla="*/ 1272786 w 3252899"/>
              <a:gd name="connsiteY57" fmla="*/ 545515 h 2360990"/>
              <a:gd name="connsiteX58" fmla="*/ 1265058 w 3252899"/>
              <a:gd name="connsiteY58" fmla="*/ 512031 h 2360990"/>
              <a:gd name="connsiteX59" fmla="*/ 1326877 w 3252899"/>
              <a:gd name="connsiteY59" fmla="*/ 496576 h 2360990"/>
              <a:gd name="connsiteX60" fmla="*/ 1339023 w 3252899"/>
              <a:gd name="connsiteY60" fmla="*/ 467033 h 2360990"/>
              <a:gd name="connsiteX61" fmla="*/ 1362938 w 3252899"/>
              <a:gd name="connsiteY61" fmla="*/ 447636 h 2360990"/>
              <a:gd name="connsiteX62" fmla="*/ 1370666 w 3252899"/>
              <a:gd name="connsiteY62" fmla="*/ 414151 h 2360990"/>
              <a:gd name="connsiteX63" fmla="*/ 1411878 w 3252899"/>
              <a:gd name="connsiteY63" fmla="*/ 403848 h 2360990"/>
              <a:gd name="connsiteX64" fmla="*/ 1427333 w 3252899"/>
              <a:gd name="connsiteY64" fmla="*/ 372938 h 2360990"/>
              <a:gd name="connsiteX65" fmla="*/ 1414454 w 3252899"/>
              <a:gd name="connsiteY65" fmla="*/ 344605 h 2360990"/>
              <a:gd name="connsiteX66" fmla="*/ 1445363 w 3252899"/>
              <a:gd name="connsiteY66" fmla="*/ 300817 h 2360990"/>
              <a:gd name="connsiteX67" fmla="*/ 1453145 w 3252899"/>
              <a:gd name="connsiteY67" fmla="*/ 287497 h 2360990"/>
              <a:gd name="connsiteX68" fmla="*/ 1440211 w 3252899"/>
              <a:gd name="connsiteY68" fmla="*/ 254453 h 2360990"/>
              <a:gd name="connsiteX69" fmla="*/ 1294163 w 3252899"/>
              <a:gd name="connsiteY69" fmla="*/ 194161 h 2360990"/>
              <a:gd name="connsiteX70" fmla="*/ 1205816 w 3252899"/>
              <a:gd name="connsiteY70" fmla="*/ 195210 h 2360990"/>
              <a:gd name="connsiteX71" fmla="*/ 1024046 w 3252899"/>
              <a:gd name="connsiteY71" fmla="*/ 58897 h 2360990"/>
              <a:gd name="connsiteX72" fmla="*/ 901942 w 3252899"/>
              <a:gd name="connsiteY72" fmla="*/ 15200 h 2360990"/>
              <a:gd name="connsiteX73" fmla="*/ 907027 w 3252899"/>
              <a:gd name="connsiteY73" fmla="*/ 45817 h 2360990"/>
              <a:gd name="connsiteX74" fmla="*/ 878692 w 3252899"/>
              <a:gd name="connsiteY74" fmla="*/ 56119 h 2360990"/>
              <a:gd name="connsiteX75" fmla="*/ 858086 w 3252899"/>
              <a:gd name="connsiteY75" fmla="*/ 84452 h 2360990"/>
              <a:gd name="connsiteX76" fmla="*/ 870965 w 3252899"/>
              <a:gd name="connsiteY76" fmla="*/ 123088 h 2360990"/>
              <a:gd name="connsiteX77" fmla="*/ 948237 w 3252899"/>
              <a:gd name="connsiteY77" fmla="*/ 123088 h 2360990"/>
              <a:gd name="connsiteX78" fmla="*/ 971421 w 3252899"/>
              <a:gd name="connsiteY78" fmla="*/ 177180 h 2360990"/>
              <a:gd name="connsiteX79" fmla="*/ 1010057 w 3252899"/>
              <a:gd name="connsiteY79" fmla="*/ 208089 h 2360990"/>
              <a:gd name="connsiteX80" fmla="*/ 1038391 w 3252899"/>
              <a:gd name="connsiteY80" fmla="*/ 226120 h 2360990"/>
              <a:gd name="connsiteX81" fmla="*/ 1027025 w 3252899"/>
              <a:gd name="connsiteY81" fmla="*/ 276018 h 2360990"/>
              <a:gd name="connsiteX82" fmla="*/ 981694 w 3252899"/>
              <a:gd name="connsiteY82" fmla="*/ 289227 h 2360990"/>
              <a:gd name="connsiteX83" fmla="*/ 899374 w 3252899"/>
              <a:gd name="connsiteY83" fmla="*/ 215892 h 2360990"/>
              <a:gd name="connsiteX84" fmla="*/ 783260 w 3252899"/>
              <a:gd name="connsiteY84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43242 w 3252899"/>
              <a:gd name="connsiteY39" fmla="*/ 236422 h 2360990"/>
              <a:gd name="connsiteX40" fmla="*/ 1532939 w 3252899"/>
              <a:gd name="connsiteY40" fmla="*/ 257029 h 2360990"/>
              <a:gd name="connsiteX41" fmla="*/ 1517485 w 3252899"/>
              <a:gd name="connsiteY41" fmla="*/ 295665 h 2360990"/>
              <a:gd name="connsiteX42" fmla="*/ 1563848 w 3252899"/>
              <a:gd name="connsiteY42" fmla="*/ 334302 h 2360990"/>
              <a:gd name="connsiteX43" fmla="*/ 1558698 w 3252899"/>
              <a:gd name="connsiteY43" fmla="*/ 378091 h 2360990"/>
              <a:gd name="connsiteX44" fmla="*/ 1538091 w 3252899"/>
              <a:gd name="connsiteY44" fmla="*/ 406423 h 2360990"/>
              <a:gd name="connsiteX45" fmla="*/ 1478795 w 3252899"/>
              <a:gd name="connsiteY45" fmla="*/ 454637 h 2360990"/>
              <a:gd name="connsiteX46" fmla="*/ 1437636 w 3252899"/>
              <a:gd name="connsiteY46" fmla="*/ 524909 h 2360990"/>
              <a:gd name="connsiteX47" fmla="*/ 1355211 w 3252899"/>
              <a:gd name="connsiteY47" fmla="*/ 550667 h 2360990"/>
              <a:gd name="connsiteX48" fmla="*/ 1334605 w 3252899"/>
              <a:gd name="connsiteY48" fmla="*/ 607335 h 2360990"/>
              <a:gd name="connsiteX49" fmla="*/ 1313999 w 3252899"/>
              <a:gd name="connsiteY49" fmla="*/ 599607 h 2360990"/>
              <a:gd name="connsiteX50" fmla="*/ 1272786 w 3252899"/>
              <a:gd name="connsiteY50" fmla="*/ 591879 h 2360990"/>
              <a:gd name="connsiteX51" fmla="*/ 1182634 w 3252899"/>
              <a:gd name="connsiteY51" fmla="*/ 591878 h 2360990"/>
              <a:gd name="connsiteX52" fmla="*/ 1130976 w 3252899"/>
              <a:gd name="connsiteY52" fmla="*/ 578220 h 2360990"/>
              <a:gd name="connsiteX53" fmla="*/ 1071876 w 3252899"/>
              <a:gd name="connsiteY53" fmla="*/ 555818 h 2360990"/>
              <a:gd name="connsiteX54" fmla="*/ 1102784 w 3252899"/>
              <a:gd name="connsiteY54" fmla="*/ 532636 h 2360990"/>
              <a:gd name="connsiteX55" fmla="*/ 1172332 w 3252899"/>
              <a:gd name="connsiteY55" fmla="*/ 545515 h 2360990"/>
              <a:gd name="connsiteX56" fmla="*/ 1177482 w 3252899"/>
              <a:gd name="connsiteY56" fmla="*/ 563545 h 2360990"/>
              <a:gd name="connsiteX57" fmla="*/ 1228998 w 3252899"/>
              <a:gd name="connsiteY57" fmla="*/ 573849 h 2360990"/>
              <a:gd name="connsiteX58" fmla="*/ 1272786 w 3252899"/>
              <a:gd name="connsiteY58" fmla="*/ 545515 h 2360990"/>
              <a:gd name="connsiteX59" fmla="*/ 1265058 w 3252899"/>
              <a:gd name="connsiteY59" fmla="*/ 512031 h 2360990"/>
              <a:gd name="connsiteX60" fmla="*/ 1326877 w 3252899"/>
              <a:gd name="connsiteY60" fmla="*/ 496576 h 2360990"/>
              <a:gd name="connsiteX61" fmla="*/ 1339023 w 3252899"/>
              <a:gd name="connsiteY61" fmla="*/ 467033 h 2360990"/>
              <a:gd name="connsiteX62" fmla="*/ 1362938 w 3252899"/>
              <a:gd name="connsiteY62" fmla="*/ 447636 h 2360990"/>
              <a:gd name="connsiteX63" fmla="*/ 1370666 w 3252899"/>
              <a:gd name="connsiteY63" fmla="*/ 414151 h 2360990"/>
              <a:gd name="connsiteX64" fmla="*/ 1411878 w 3252899"/>
              <a:gd name="connsiteY64" fmla="*/ 403848 h 2360990"/>
              <a:gd name="connsiteX65" fmla="*/ 1427333 w 3252899"/>
              <a:gd name="connsiteY65" fmla="*/ 372938 h 2360990"/>
              <a:gd name="connsiteX66" fmla="*/ 1414454 w 3252899"/>
              <a:gd name="connsiteY66" fmla="*/ 344605 h 2360990"/>
              <a:gd name="connsiteX67" fmla="*/ 1445363 w 3252899"/>
              <a:gd name="connsiteY67" fmla="*/ 300817 h 2360990"/>
              <a:gd name="connsiteX68" fmla="*/ 1453145 w 3252899"/>
              <a:gd name="connsiteY68" fmla="*/ 287497 h 2360990"/>
              <a:gd name="connsiteX69" fmla="*/ 1440211 w 3252899"/>
              <a:gd name="connsiteY69" fmla="*/ 254453 h 2360990"/>
              <a:gd name="connsiteX70" fmla="*/ 1294163 w 3252899"/>
              <a:gd name="connsiteY70" fmla="*/ 194161 h 2360990"/>
              <a:gd name="connsiteX71" fmla="*/ 1205816 w 3252899"/>
              <a:gd name="connsiteY71" fmla="*/ 195210 h 2360990"/>
              <a:gd name="connsiteX72" fmla="*/ 1024046 w 3252899"/>
              <a:gd name="connsiteY72" fmla="*/ 58897 h 2360990"/>
              <a:gd name="connsiteX73" fmla="*/ 901942 w 3252899"/>
              <a:gd name="connsiteY73" fmla="*/ 15200 h 2360990"/>
              <a:gd name="connsiteX74" fmla="*/ 907027 w 3252899"/>
              <a:gd name="connsiteY74" fmla="*/ 45817 h 2360990"/>
              <a:gd name="connsiteX75" fmla="*/ 878692 w 3252899"/>
              <a:gd name="connsiteY75" fmla="*/ 56119 h 2360990"/>
              <a:gd name="connsiteX76" fmla="*/ 858086 w 3252899"/>
              <a:gd name="connsiteY76" fmla="*/ 84452 h 2360990"/>
              <a:gd name="connsiteX77" fmla="*/ 870965 w 3252899"/>
              <a:gd name="connsiteY77" fmla="*/ 123088 h 2360990"/>
              <a:gd name="connsiteX78" fmla="*/ 948237 w 3252899"/>
              <a:gd name="connsiteY78" fmla="*/ 123088 h 2360990"/>
              <a:gd name="connsiteX79" fmla="*/ 971421 w 3252899"/>
              <a:gd name="connsiteY79" fmla="*/ 177180 h 2360990"/>
              <a:gd name="connsiteX80" fmla="*/ 1010057 w 3252899"/>
              <a:gd name="connsiteY80" fmla="*/ 208089 h 2360990"/>
              <a:gd name="connsiteX81" fmla="*/ 1038391 w 3252899"/>
              <a:gd name="connsiteY81" fmla="*/ 226120 h 2360990"/>
              <a:gd name="connsiteX82" fmla="*/ 1027025 w 3252899"/>
              <a:gd name="connsiteY82" fmla="*/ 276018 h 2360990"/>
              <a:gd name="connsiteX83" fmla="*/ 981694 w 3252899"/>
              <a:gd name="connsiteY83" fmla="*/ 289227 h 2360990"/>
              <a:gd name="connsiteX84" fmla="*/ 899374 w 3252899"/>
              <a:gd name="connsiteY84" fmla="*/ 215892 h 2360990"/>
              <a:gd name="connsiteX85" fmla="*/ 783260 w 3252899"/>
              <a:gd name="connsiteY85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85366 w 3252899"/>
              <a:gd name="connsiteY37" fmla="*/ 298241 h 2360990"/>
              <a:gd name="connsiteX38" fmla="*/ 1713316 w 3252899"/>
              <a:gd name="connsiteY38" fmla="*/ 211065 h 2360990"/>
              <a:gd name="connsiteX39" fmla="*/ 1543242 w 3252899"/>
              <a:gd name="connsiteY39" fmla="*/ 236422 h 2360990"/>
              <a:gd name="connsiteX40" fmla="*/ 1532939 w 3252899"/>
              <a:gd name="connsiteY40" fmla="*/ 257029 h 2360990"/>
              <a:gd name="connsiteX41" fmla="*/ 1517485 w 3252899"/>
              <a:gd name="connsiteY41" fmla="*/ 295665 h 2360990"/>
              <a:gd name="connsiteX42" fmla="*/ 1563848 w 3252899"/>
              <a:gd name="connsiteY42" fmla="*/ 334302 h 2360990"/>
              <a:gd name="connsiteX43" fmla="*/ 1558698 w 3252899"/>
              <a:gd name="connsiteY43" fmla="*/ 378091 h 2360990"/>
              <a:gd name="connsiteX44" fmla="*/ 1538091 w 3252899"/>
              <a:gd name="connsiteY44" fmla="*/ 406423 h 2360990"/>
              <a:gd name="connsiteX45" fmla="*/ 1478795 w 3252899"/>
              <a:gd name="connsiteY45" fmla="*/ 454637 h 2360990"/>
              <a:gd name="connsiteX46" fmla="*/ 1437636 w 3252899"/>
              <a:gd name="connsiteY46" fmla="*/ 524909 h 2360990"/>
              <a:gd name="connsiteX47" fmla="*/ 1355211 w 3252899"/>
              <a:gd name="connsiteY47" fmla="*/ 550667 h 2360990"/>
              <a:gd name="connsiteX48" fmla="*/ 1334605 w 3252899"/>
              <a:gd name="connsiteY48" fmla="*/ 607335 h 2360990"/>
              <a:gd name="connsiteX49" fmla="*/ 1313999 w 3252899"/>
              <a:gd name="connsiteY49" fmla="*/ 599607 h 2360990"/>
              <a:gd name="connsiteX50" fmla="*/ 1272786 w 3252899"/>
              <a:gd name="connsiteY50" fmla="*/ 591879 h 2360990"/>
              <a:gd name="connsiteX51" fmla="*/ 1182634 w 3252899"/>
              <a:gd name="connsiteY51" fmla="*/ 591878 h 2360990"/>
              <a:gd name="connsiteX52" fmla="*/ 1130976 w 3252899"/>
              <a:gd name="connsiteY52" fmla="*/ 578220 h 2360990"/>
              <a:gd name="connsiteX53" fmla="*/ 1071876 w 3252899"/>
              <a:gd name="connsiteY53" fmla="*/ 555818 h 2360990"/>
              <a:gd name="connsiteX54" fmla="*/ 1102784 w 3252899"/>
              <a:gd name="connsiteY54" fmla="*/ 532636 h 2360990"/>
              <a:gd name="connsiteX55" fmla="*/ 1172332 w 3252899"/>
              <a:gd name="connsiteY55" fmla="*/ 545515 h 2360990"/>
              <a:gd name="connsiteX56" fmla="*/ 1177482 w 3252899"/>
              <a:gd name="connsiteY56" fmla="*/ 563545 h 2360990"/>
              <a:gd name="connsiteX57" fmla="*/ 1228998 w 3252899"/>
              <a:gd name="connsiteY57" fmla="*/ 573849 h 2360990"/>
              <a:gd name="connsiteX58" fmla="*/ 1272786 w 3252899"/>
              <a:gd name="connsiteY58" fmla="*/ 545515 h 2360990"/>
              <a:gd name="connsiteX59" fmla="*/ 1265058 w 3252899"/>
              <a:gd name="connsiteY59" fmla="*/ 512031 h 2360990"/>
              <a:gd name="connsiteX60" fmla="*/ 1326877 w 3252899"/>
              <a:gd name="connsiteY60" fmla="*/ 496576 h 2360990"/>
              <a:gd name="connsiteX61" fmla="*/ 1339023 w 3252899"/>
              <a:gd name="connsiteY61" fmla="*/ 467033 h 2360990"/>
              <a:gd name="connsiteX62" fmla="*/ 1362938 w 3252899"/>
              <a:gd name="connsiteY62" fmla="*/ 447636 h 2360990"/>
              <a:gd name="connsiteX63" fmla="*/ 1370666 w 3252899"/>
              <a:gd name="connsiteY63" fmla="*/ 414151 h 2360990"/>
              <a:gd name="connsiteX64" fmla="*/ 1411878 w 3252899"/>
              <a:gd name="connsiteY64" fmla="*/ 403848 h 2360990"/>
              <a:gd name="connsiteX65" fmla="*/ 1427333 w 3252899"/>
              <a:gd name="connsiteY65" fmla="*/ 372938 h 2360990"/>
              <a:gd name="connsiteX66" fmla="*/ 1414454 w 3252899"/>
              <a:gd name="connsiteY66" fmla="*/ 344605 h 2360990"/>
              <a:gd name="connsiteX67" fmla="*/ 1445363 w 3252899"/>
              <a:gd name="connsiteY67" fmla="*/ 300817 h 2360990"/>
              <a:gd name="connsiteX68" fmla="*/ 1453145 w 3252899"/>
              <a:gd name="connsiteY68" fmla="*/ 287497 h 2360990"/>
              <a:gd name="connsiteX69" fmla="*/ 1440211 w 3252899"/>
              <a:gd name="connsiteY69" fmla="*/ 254453 h 2360990"/>
              <a:gd name="connsiteX70" fmla="*/ 1294163 w 3252899"/>
              <a:gd name="connsiteY70" fmla="*/ 194161 h 2360990"/>
              <a:gd name="connsiteX71" fmla="*/ 1205816 w 3252899"/>
              <a:gd name="connsiteY71" fmla="*/ 195210 h 2360990"/>
              <a:gd name="connsiteX72" fmla="*/ 1024046 w 3252899"/>
              <a:gd name="connsiteY72" fmla="*/ 58897 h 2360990"/>
              <a:gd name="connsiteX73" fmla="*/ 901942 w 3252899"/>
              <a:gd name="connsiteY73" fmla="*/ 15200 h 2360990"/>
              <a:gd name="connsiteX74" fmla="*/ 907027 w 3252899"/>
              <a:gd name="connsiteY74" fmla="*/ 45817 h 2360990"/>
              <a:gd name="connsiteX75" fmla="*/ 878692 w 3252899"/>
              <a:gd name="connsiteY75" fmla="*/ 56119 h 2360990"/>
              <a:gd name="connsiteX76" fmla="*/ 858086 w 3252899"/>
              <a:gd name="connsiteY76" fmla="*/ 84452 h 2360990"/>
              <a:gd name="connsiteX77" fmla="*/ 870965 w 3252899"/>
              <a:gd name="connsiteY77" fmla="*/ 123088 h 2360990"/>
              <a:gd name="connsiteX78" fmla="*/ 948237 w 3252899"/>
              <a:gd name="connsiteY78" fmla="*/ 123088 h 2360990"/>
              <a:gd name="connsiteX79" fmla="*/ 971421 w 3252899"/>
              <a:gd name="connsiteY79" fmla="*/ 177180 h 2360990"/>
              <a:gd name="connsiteX80" fmla="*/ 1010057 w 3252899"/>
              <a:gd name="connsiteY80" fmla="*/ 208089 h 2360990"/>
              <a:gd name="connsiteX81" fmla="*/ 1038391 w 3252899"/>
              <a:gd name="connsiteY81" fmla="*/ 226120 h 2360990"/>
              <a:gd name="connsiteX82" fmla="*/ 1027025 w 3252899"/>
              <a:gd name="connsiteY82" fmla="*/ 276018 h 2360990"/>
              <a:gd name="connsiteX83" fmla="*/ 981694 w 3252899"/>
              <a:gd name="connsiteY83" fmla="*/ 289227 h 2360990"/>
              <a:gd name="connsiteX84" fmla="*/ 899374 w 3252899"/>
              <a:gd name="connsiteY84" fmla="*/ 215892 h 2360990"/>
              <a:gd name="connsiteX85" fmla="*/ 783260 w 3252899"/>
              <a:gd name="connsiteY85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85366 w 3252899"/>
              <a:gd name="connsiteY37" fmla="*/ 298241 h 2360990"/>
              <a:gd name="connsiteX38" fmla="*/ 1713316 w 3252899"/>
              <a:gd name="connsiteY38" fmla="*/ 211065 h 2360990"/>
              <a:gd name="connsiteX39" fmla="*/ 1677183 w 3252899"/>
              <a:gd name="connsiteY39" fmla="*/ 202937 h 2360990"/>
              <a:gd name="connsiteX40" fmla="*/ 1543242 w 3252899"/>
              <a:gd name="connsiteY40" fmla="*/ 236422 h 2360990"/>
              <a:gd name="connsiteX41" fmla="*/ 1532939 w 3252899"/>
              <a:gd name="connsiteY41" fmla="*/ 257029 h 2360990"/>
              <a:gd name="connsiteX42" fmla="*/ 1517485 w 3252899"/>
              <a:gd name="connsiteY42" fmla="*/ 295665 h 2360990"/>
              <a:gd name="connsiteX43" fmla="*/ 1563848 w 3252899"/>
              <a:gd name="connsiteY43" fmla="*/ 334302 h 2360990"/>
              <a:gd name="connsiteX44" fmla="*/ 1558698 w 3252899"/>
              <a:gd name="connsiteY44" fmla="*/ 378091 h 2360990"/>
              <a:gd name="connsiteX45" fmla="*/ 1538091 w 3252899"/>
              <a:gd name="connsiteY45" fmla="*/ 406423 h 2360990"/>
              <a:gd name="connsiteX46" fmla="*/ 1478795 w 3252899"/>
              <a:gd name="connsiteY46" fmla="*/ 454637 h 2360990"/>
              <a:gd name="connsiteX47" fmla="*/ 1437636 w 3252899"/>
              <a:gd name="connsiteY47" fmla="*/ 524909 h 2360990"/>
              <a:gd name="connsiteX48" fmla="*/ 1355211 w 3252899"/>
              <a:gd name="connsiteY48" fmla="*/ 550667 h 2360990"/>
              <a:gd name="connsiteX49" fmla="*/ 1334605 w 3252899"/>
              <a:gd name="connsiteY49" fmla="*/ 607335 h 2360990"/>
              <a:gd name="connsiteX50" fmla="*/ 1313999 w 3252899"/>
              <a:gd name="connsiteY50" fmla="*/ 599607 h 2360990"/>
              <a:gd name="connsiteX51" fmla="*/ 1272786 w 3252899"/>
              <a:gd name="connsiteY51" fmla="*/ 591879 h 2360990"/>
              <a:gd name="connsiteX52" fmla="*/ 1182634 w 3252899"/>
              <a:gd name="connsiteY52" fmla="*/ 591878 h 2360990"/>
              <a:gd name="connsiteX53" fmla="*/ 1130976 w 3252899"/>
              <a:gd name="connsiteY53" fmla="*/ 578220 h 2360990"/>
              <a:gd name="connsiteX54" fmla="*/ 1071876 w 3252899"/>
              <a:gd name="connsiteY54" fmla="*/ 555818 h 2360990"/>
              <a:gd name="connsiteX55" fmla="*/ 1102784 w 3252899"/>
              <a:gd name="connsiteY55" fmla="*/ 532636 h 2360990"/>
              <a:gd name="connsiteX56" fmla="*/ 1172332 w 3252899"/>
              <a:gd name="connsiteY56" fmla="*/ 545515 h 2360990"/>
              <a:gd name="connsiteX57" fmla="*/ 1177482 w 3252899"/>
              <a:gd name="connsiteY57" fmla="*/ 563545 h 2360990"/>
              <a:gd name="connsiteX58" fmla="*/ 1228998 w 3252899"/>
              <a:gd name="connsiteY58" fmla="*/ 573849 h 2360990"/>
              <a:gd name="connsiteX59" fmla="*/ 1272786 w 3252899"/>
              <a:gd name="connsiteY59" fmla="*/ 545515 h 2360990"/>
              <a:gd name="connsiteX60" fmla="*/ 1265058 w 3252899"/>
              <a:gd name="connsiteY60" fmla="*/ 512031 h 2360990"/>
              <a:gd name="connsiteX61" fmla="*/ 1326877 w 3252899"/>
              <a:gd name="connsiteY61" fmla="*/ 496576 h 2360990"/>
              <a:gd name="connsiteX62" fmla="*/ 1339023 w 3252899"/>
              <a:gd name="connsiteY62" fmla="*/ 467033 h 2360990"/>
              <a:gd name="connsiteX63" fmla="*/ 1362938 w 3252899"/>
              <a:gd name="connsiteY63" fmla="*/ 447636 h 2360990"/>
              <a:gd name="connsiteX64" fmla="*/ 1370666 w 3252899"/>
              <a:gd name="connsiteY64" fmla="*/ 414151 h 2360990"/>
              <a:gd name="connsiteX65" fmla="*/ 1411878 w 3252899"/>
              <a:gd name="connsiteY65" fmla="*/ 403848 h 2360990"/>
              <a:gd name="connsiteX66" fmla="*/ 1427333 w 3252899"/>
              <a:gd name="connsiteY66" fmla="*/ 372938 h 2360990"/>
              <a:gd name="connsiteX67" fmla="*/ 1414454 w 3252899"/>
              <a:gd name="connsiteY67" fmla="*/ 344605 h 2360990"/>
              <a:gd name="connsiteX68" fmla="*/ 1445363 w 3252899"/>
              <a:gd name="connsiteY68" fmla="*/ 300817 h 2360990"/>
              <a:gd name="connsiteX69" fmla="*/ 1453145 w 3252899"/>
              <a:gd name="connsiteY69" fmla="*/ 287497 h 2360990"/>
              <a:gd name="connsiteX70" fmla="*/ 1440211 w 3252899"/>
              <a:gd name="connsiteY70" fmla="*/ 254453 h 2360990"/>
              <a:gd name="connsiteX71" fmla="*/ 1294163 w 3252899"/>
              <a:gd name="connsiteY71" fmla="*/ 194161 h 2360990"/>
              <a:gd name="connsiteX72" fmla="*/ 1205816 w 3252899"/>
              <a:gd name="connsiteY72" fmla="*/ 195210 h 2360990"/>
              <a:gd name="connsiteX73" fmla="*/ 1024046 w 3252899"/>
              <a:gd name="connsiteY73" fmla="*/ 58897 h 2360990"/>
              <a:gd name="connsiteX74" fmla="*/ 901942 w 3252899"/>
              <a:gd name="connsiteY74" fmla="*/ 15200 h 2360990"/>
              <a:gd name="connsiteX75" fmla="*/ 907027 w 3252899"/>
              <a:gd name="connsiteY75" fmla="*/ 45817 h 2360990"/>
              <a:gd name="connsiteX76" fmla="*/ 878692 w 3252899"/>
              <a:gd name="connsiteY76" fmla="*/ 56119 h 2360990"/>
              <a:gd name="connsiteX77" fmla="*/ 858086 w 3252899"/>
              <a:gd name="connsiteY77" fmla="*/ 84452 h 2360990"/>
              <a:gd name="connsiteX78" fmla="*/ 870965 w 3252899"/>
              <a:gd name="connsiteY78" fmla="*/ 123088 h 2360990"/>
              <a:gd name="connsiteX79" fmla="*/ 948237 w 3252899"/>
              <a:gd name="connsiteY79" fmla="*/ 123088 h 2360990"/>
              <a:gd name="connsiteX80" fmla="*/ 971421 w 3252899"/>
              <a:gd name="connsiteY80" fmla="*/ 177180 h 2360990"/>
              <a:gd name="connsiteX81" fmla="*/ 1010057 w 3252899"/>
              <a:gd name="connsiteY81" fmla="*/ 208089 h 2360990"/>
              <a:gd name="connsiteX82" fmla="*/ 1038391 w 3252899"/>
              <a:gd name="connsiteY82" fmla="*/ 226120 h 2360990"/>
              <a:gd name="connsiteX83" fmla="*/ 1027025 w 3252899"/>
              <a:gd name="connsiteY83" fmla="*/ 276018 h 2360990"/>
              <a:gd name="connsiteX84" fmla="*/ 981694 w 3252899"/>
              <a:gd name="connsiteY84" fmla="*/ 289227 h 2360990"/>
              <a:gd name="connsiteX85" fmla="*/ 899374 w 3252899"/>
              <a:gd name="connsiteY85" fmla="*/ 215892 h 2360990"/>
              <a:gd name="connsiteX86" fmla="*/ 783260 w 3252899"/>
              <a:gd name="connsiteY86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80214 w 3252899"/>
              <a:gd name="connsiteY36" fmla="*/ 336878 h 2360990"/>
              <a:gd name="connsiteX37" fmla="*/ 1785366 w 3252899"/>
              <a:gd name="connsiteY37" fmla="*/ 298241 h 2360990"/>
              <a:gd name="connsiteX38" fmla="*/ 1713316 w 3252899"/>
              <a:gd name="connsiteY38" fmla="*/ 211065 h 2360990"/>
              <a:gd name="connsiteX39" fmla="*/ 1677183 w 3252899"/>
              <a:gd name="connsiteY39" fmla="*/ 202937 h 2360990"/>
              <a:gd name="connsiteX40" fmla="*/ 1543242 w 3252899"/>
              <a:gd name="connsiteY40" fmla="*/ 236422 h 2360990"/>
              <a:gd name="connsiteX41" fmla="*/ 1532939 w 3252899"/>
              <a:gd name="connsiteY41" fmla="*/ 257029 h 2360990"/>
              <a:gd name="connsiteX42" fmla="*/ 1517485 w 3252899"/>
              <a:gd name="connsiteY42" fmla="*/ 295665 h 2360990"/>
              <a:gd name="connsiteX43" fmla="*/ 1563848 w 3252899"/>
              <a:gd name="connsiteY43" fmla="*/ 334302 h 2360990"/>
              <a:gd name="connsiteX44" fmla="*/ 1558698 w 3252899"/>
              <a:gd name="connsiteY44" fmla="*/ 378091 h 2360990"/>
              <a:gd name="connsiteX45" fmla="*/ 1538091 w 3252899"/>
              <a:gd name="connsiteY45" fmla="*/ 406423 h 2360990"/>
              <a:gd name="connsiteX46" fmla="*/ 1478795 w 3252899"/>
              <a:gd name="connsiteY46" fmla="*/ 454637 h 2360990"/>
              <a:gd name="connsiteX47" fmla="*/ 1437636 w 3252899"/>
              <a:gd name="connsiteY47" fmla="*/ 524909 h 2360990"/>
              <a:gd name="connsiteX48" fmla="*/ 1355211 w 3252899"/>
              <a:gd name="connsiteY48" fmla="*/ 550667 h 2360990"/>
              <a:gd name="connsiteX49" fmla="*/ 1334605 w 3252899"/>
              <a:gd name="connsiteY49" fmla="*/ 607335 h 2360990"/>
              <a:gd name="connsiteX50" fmla="*/ 1313999 w 3252899"/>
              <a:gd name="connsiteY50" fmla="*/ 599607 h 2360990"/>
              <a:gd name="connsiteX51" fmla="*/ 1272786 w 3252899"/>
              <a:gd name="connsiteY51" fmla="*/ 591879 h 2360990"/>
              <a:gd name="connsiteX52" fmla="*/ 1182634 w 3252899"/>
              <a:gd name="connsiteY52" fmla="*/ 591878 h 2360990"/>
              <a:gd name="connsiteX53" fmla="*/ 1130976 w 3252899"/>
              <a:gd name="connsiteY53" fmla="*/ 578220 h 2360990"/>
              <a:gd name="connsiteX54" fmla="*/ 1071876 w 3252899"/>
              <a:gd name="connsiteY54" fmla="*/ 555818 h 2360990"/>
              <a:gd name="connsiteX55" fmla="*/ 1102784 w 3252899"/>
              <a:gd name="connsiteY55" fmla="*/ 532636 h 2360990"/>
              <a:gd name="connsiteX56" fmla="*/ 1172332 w 3252899"/>
              <a:gd name="connsiteY56" fmla="*/ 545515 h 2360990"/>
              <a:gd name="connsiteX57" fmla="*/ 1177482 w 3252899"/>
              <a:gd name="connsiteY57" fmla="*/ 563545 h 2360990"/>
              <a:gd name="connsiteX58" fmla="*/ 1228998 w 3252899"/>
              <a:gd name="connsiteY58" fmla="*/ 573849 h 2360990"/>
              <a:gd name="connsiteX59" fmla="*/ 1272786 w 3252899"/>
              <a:gd name="connsiteY59" fmla="*/ 545515 h 2360990"/>
              <a:gd name="connsiteX60" fmla="*/ 1265058 w 3252899"/>
              <a:gd name="connsiteY60" fmla="*/ 512031 h 2360990"/>
              <a:gd name="connsiteX61" fmla="*/ 1326877 w 3252899"/>
              <a:gd name="connsiteY61" fmla="*/ 496576 h 2360990"/>
              <a:gd name="connsiteX62" fmla="*/ 1339023 w 3252899"/>
              <a:gd name="connsiteY62" fmla="*/ 467033 h 2360990"/>
              <a:gd name="connsiteX63" fmla="*/ 1362938 w 3252899"/>
              <a:gd name="connsiteY63" fmla="*/ 447636 h 2360990"/>
              <a:gd name="connsiteX64" fmla="*/ 1370666 w 3252899"/>
              <a:gd name="connsiteY64" fmla="*/ 414151 h 2360990"/>
              <a:gd name="connsiteX65" fmla="*/ 1411878 w 3252899"/>
              <a:gd name="connsiteY65" fmla="*/ 403848 h 2360990"/>
              <a:gd name="connsiteX66" fmla="*/ 1427333 w 3252899"/>
              <a:gd name="connsiteY66" fmla="*/ 372938 h 2360990"/>
              <a:gd name="connsiteX67" fmla="*/ 1414454 w 3252899"/>
              <a:gd name="connsiteY67" fmla="*/ 344605 h 2360990"/>
              <a:gd name="connsiteX68" fmla="*/ 1445363 w 3252899"/>
              <a:gd name="connsiteY68" fmla="*/ 300817 h 2360990"/>
              <a:gd name="connsiteX69" fmla="*/ 1453145 w 3252899"/>
              <a:gd name="connsiteY69" fmla="*/ 287497 h 2360990"/>
              <a:gd name="connsiteX70" fmla="*/ 1440211 w 3252899"/>
              <a:gd name="connsiteY70" fmla="*/ 254453 h 2360990"/>
              <a:gd name="connsiteX71" fmla="*/ 1294163 w 3252899"/>
              <a:gd name="connsiteY71" fmla="*/ 194161 h 2360990"/>
              <a:gd name="connsiteX72" fmla="*/ 1205816 w 3252899"/>
              <a:gd name="connsiteY72" fmla="*/ 195210 h 2360990"/>
              <a:gd name="connsiteX73" fmla="*/ 1024046 w 3252899"/>
              <a:gd name="connsiteY73" fmla="*/ 58897 h 2360990"/>
              <a:gd name="connsiteX74" fmla="*/ 901942 w 3252899"/>
              <a:gd name="connsiteY74" fmla="*/ 15200 h 2360990"/>
              <a:gd name="connsiteX75" fmla="*/ 907027 w 3252899"/>
              <a:gd name="connsiteY75" fmla="*/ 45817 h 2360990"/>
              <a:gd name="connsiteX76" fmla="*/ 878692 w 3252899"/>
              <a:gd name="connsiteY76" fmla="*/ 56119 h 2360990"/>
              <a:gd name="connsiteX77" fmla="*/ 858086 w 3252899"/>
              <a:gd name="connsiteY77" fmla="*/ 84452 h 2360990"/>
              <a:gd name="connsiteX78" fmla="*/ 870965 w 3252899"/>
              <a:gd name="connsiteY78" fmla="*/ 123088 h 2360990"/>
              <a:gd name="connsiteX79" fmla="*/ 948237 w 3252899"/>
              <a:gd name="connsiteY79" fmla="*/ 123088 h 2360990"/>
              <a:gd name="connsiteX80" fmla="*/ 971421 w 3252899"/>
              <a:gd name="connsiteY80" fmla="*/ 177180 h 2360990"/>
              <a:gd name="connsiteX81" fmla="*/ 1010057 w 3252899"/>
              <a:gd name="connsiteY81" fmla="*/ 208089 h 2360990"/>
              <a:gd name="connsiteX82" fmla="*/ 1038391 w 3252899"/>
              <a:gd name="connsiteY82" fmla="*/ 226120 h 2360990"/>
              <a:gd name="connsiteX83" fmla="*/ 1027025 w 3252899"/>
              <a:gd name="connsiteY83" fmla="*/ 276018 h 2360990"/>
              <a:gd name="connsiteX84" fmla="*/ 981694 w 3252899"/>
              <a:gd name="connsiteY84" fmla="*/ 289227 h 2360990"/>
              <a:gd name="connsiteX85" fmla="*/ 899374 w 3252899"/>
              <a:gd name="connsiteY85" fmla="*/ 215892 h 2360990"/>
              <a:gd name="connsiteX86" fmla="*/ 783260 w 3252899"/>
              <a:gd name="connsiteY86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80214 w 3252899"/>
              <a:gd name="connsiteY36" fmla="*/ 336878 h 2360990"/>
              <a:gd name="connsiteX37" fmla="*/ 1785366 w 3252899"/>
              <a:gd name="connsiteY37" fmla="*/ 298241 h 2360990"/>
              <a:gd name="connsiteX38" fmla="*/ 1713316 w 3252899"/>
              <a:gd name="connsiteY38" fmla="*/ 211065 h 2360990"/>
              <a:gd name="connsiteX39" fmla="*/ 1677183 w 3252899"/>
              <a:gd name="connsiteY39" fmla="*/ 202937 h 2360990"/>
              <a:gd name="connsiteX40" fmla="*/ 1543242 w 3252899"/>
              <a:gd name="connsiteY40" fmla="*/ 236422 h 2360990"/>
              <a:gd name="connsiteX41" fmla="*/ 1532939 w 3252899"/>
              <a:gd name="connsiteY41" fmla="*/ 257029 h 2360990"/>
              <a:gd name="connsiteX42" fmla="*/ 1517485 w 3252899"/>
              <a:gd name="connsiteY42" fmla="*/ 295665 h 2360990"/>
              <a:gd name="connsiteX43" fmla="*/ 1563848 w 3252899"/>
              <a:gd name="connsiteY43" fmla="*/ 334302 h 2360990"/>
              <a:gd name="connsiteX44" fmla="*/ 1558698 w 3252899"/>
              <a:gd name="connsiteY44" fmla="*/ 378091 h 2360990"/>
              <a:gd name="connsiteX45" fmla="*/ 1538091 w 3252899"/>
              <a:gd name="connsiteY45" fmla="*/ 406423 h 2360990"/>
              <a:gd name="connsiteX46" fmla="*/ 1478795 w 3252899"/>
              <a:gd name="connsiteY46" fmla="*/ 454637 h 2360990"/>
              <a:gd name="connsiteX47" fmla="*/ 1437636 w 3252899"/>
              <a:gd name="connsiteY47" fmla="*/ 524909 h 2360990"/>
              <a:gd name="connsiteX48" fmla="*/ 1355211 w 3252899"/>
              <a:gd name="connsiteY48" fmla="*/ 550667 h 2360990"/>
              <a:gd name="connsiteX49" fmla="*/ 1334605 w 3252899"/>
              <a:gd name="connsiteY49" fmla="*/ 607335 h 2360990"/>
              <a:gd name="connsiteX50" fmla="*/ 1313999 w 3252899"/>
              <a:gd name="connsiteY50" fmla="*/ 599607 h 2360990"/>
              <a:gd name="connsiteX51" fmla="*/ 1272786 w 3252899"/>
              <a:gd name="connsiteY51" fmla="*/ 591879 h 2360990"/>
              <a:gd name="connsiteX52" fmla="*/ 1182634 w 3252899"/>
              <a:gd name="connsiteY52" fmla="*/ 591878 h 2360990"/>
              <a:gd name="connsiteX53" fmla="*/ 1130976 w 3252899"/>
              <a:gd name="connsiteY53" fmla="*/ 578220 h 2360990"/>
              <a:gd name="connsiteX54" fmla="*/ 1071876 w 3252899"/>
              <a:gd name="connsiteY54" fmla="*/ 555818 h 2360990"/>
              <a:gd name="connsiteX55" fmla="*/ 1102784 w 3252899"/>
              <a:gd name="connsiteY55" fmla="*/ 532636 h 2360990"/>
              <a:gd name="connsiteX56" fmla="*/ 1172332 w 3252899"/>
              <a:gd name="connsiteY56" fmla="*/ 545515 h 2360990"/>
              <a:gd name="connsiteX57" fmla="*/ 1177482 w 3252899"/>
              <a:gd name="connsiteY57" fmla="*/ 563545 h 2360990"/>
              <a:gd name="connsiteX58" fmla="*/ 1228998 w 3252899"/>
              <a:gd name="connsiteY58" fmla="*/ 573849 h 2360990"/>
              <a:gd name="connsiteX59" fmla="*/ 1272786 w 3252899"/>
              <a:gd name="connsiteY59" fmla="*/ 545515 h 2360990"/>
              <a:gd name="connsiteX60" fmla="*/ 1265058 w 3252899"/>
              <a:gd name="connsiteY60" fmla="*/ 512031 h 2360990"/>
              <a:gd name="connsiteX61" fmla="*/ 1326877 w 3252899"/>
              <a:gd name="connsiteY61" fmla="*/ 496576 h 2360990"/>
              <a:gd name="connsiteX62" fmla="*/ 1339023 w 3252899"/>
              <a:gd name="connsiteY62" fmla="*/ 467033 h 2360990"/>
              <a:gd name="connsiteX63" fmla="*/ 1362938 w 3252899"/>
              <a:gd name="connsiteY63" fmla="*/ 447636 h 2360990"/>
              <a:gd name="connsiteX64" fmla="*/ 1370666 w 3252899"/>
              <a:gd name="connsiteY64" fmla="*/ 414151 h 2360990"/>
              <a:gd name="connsiteX65" fmla="*/ 1411878 w 3252899"/>
              <a:gd name="connsiteY65" fmla="*/ 403848 h 2360990"/>
              <a:gd name="connsiteX66" fmla="*/ 1427333 w 3252899"/>
              <a:gd name="connsiteY66" fmla="*/ 372938 h 2360990"/>
              <a:gd name="connsiteX67" fmla="*/ 1414454 w 3252899"/>
              <a:gd name="connsiteY67" fmla="*/ 344605 h 2360990"/>
              <a:gd name="connsiteX68" fmla="*/ 1445363 w 3252899"/>
              <a:gd name="connsiteY68" fmla="*/ 300817 h 2360990"/>
              <a:gd name="connsiteX69" fmla="*/ 1453145 w 3252899"/>
              <a:gd name="connsiteY69" fmla="*/ 287497 h 2360990"/>
              <a:gd name="connsiteX70" fmla="*/ 1440211 w 3252899"/>
              <a:gd name="connsiteY70" fmla="*/ 254453 h 2360990"/>
              <a:gd name="connsiteX71" fmla="*/ 1294163 w 3252899"/>
              <a:gd name="connsiteY71" fmla="*/ 194161 h 2360990"/>
              <a:gd name="connsiteX72" fmla="*/ 1205816 w 3252899"/>
              <a:gd name="connsiteY72" fmla="*/ 195210 h 2360990"/>
              <a:gd name="connsiteX73" fmla="*/ 1024046 w 3252899"/>
              <a:gd name="connsiteY73" fmla="*/ 58897 h 2360990"/>
              <a:gd name="connsiteX74" fmla="*/ 901942 w 3252899"/>
              <a:gd name="connsiteY74" fmla="*/ 15200 h 2360990"/>
              <a:gd name="connsiteX75" fmla="*/ 907027 w 3252899"/>
              <a:gd name="connsiteY75" fmla="*/ 45817 h 2360990"/>
              <a:gd name="connsiteX76" fmla="*/ 878692 w 3252899"/>
              <a:gd name="connsiteY76" fmla="*/ 56119 h 2360990"/>
              <a:gd name="connsiteX77" fmla="*/ 858086 w 3252899"/>
              <a:gd name="connsiteY77" fmla="*/ 84452 h 2360990"/>
              <a:gd name="connsiteX78" fmla="*/ 870965 w 3252899"/>
              <a:gd name="connsiteY78" fmla="*/ 123088 h 2360990"/>
              <a:gd name="connsiteX79" fmla="*/ 948237 w 3252899"/>
              <a:gd name="connsiteY79" fmla="*/ 123088 h 2360990"/>
              <a:gd name="connsiteX80" fmla="*/ 971421 w 3252899"/>
              <a:gd name="connsiteY80" fmla="*/ 177180 h 2360990"/>
              <a:gd name="connsiteX81" fmla="*/ 1010057 w 3252899"/>
              <a:gd name="connsiteY81" fmla="*/ 208089 h 2360990"/>
              <a:gd name="connsiteX82" fmla="*/ 1038391 w 3252899"/>
              <a:gd name="connsiteY82" fmla="*/ 226120 h 2360990"/>
              <a:gd name="connsiteX83" fmla="*/ 1027025 w 3252899"/>
              <a:gd name="connsiteY83" fmla="*/ 276018 h 2360990"/>
              <a:gd name="connsiteX84" fmla="*/ 981694 w 3252899"/>
              <a:gd name="connsiteY84" fmla="*/ 289227 h 2360990"/>
              <a:gd name="connsiteX85" fmla="*/ 899374 w 3252899"/>
              <a:gd name="connsiteY85" fmla="*/ 215892 h 2360990"/>
              <a:gd name="connsiteX86" fmla="*/ 783260 w 3252899"/>
              <a:gd name="connsiteY86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85817 h 2360990"/>
              <a:gd name="connsiteX37" fmla="*/ 1780214 w 3252899"/>
              <a:gd name="connsiteY37" fmla="*/ 336878 h 2360990"/>
              <a:gd name="connsiteX38" fmla="*/ 1785366 w 3252899"/>
              <a:gd name="connsiteY38" fmla="*/ 298241 h 2360990"/>
              <a:gd name="connsiteX39" fmla="*/ 1713316 w 3252899"/>
              <a:gd name="connsiteY39" fmla="*/ 211065 h 2360990"/>
              <a:gd name="connsiteX40" fmla="*/ 1677183 w 3252899"/>
              <a:gd name="connsiteY40" fmla="*/ 202937 h 2360990"/>
              <a:gd name="connsiteX41" fmla="*/ 1543242 w 3252899"/>
              <a:gd name="connsiteY41" fmla="*/ 236422 h 2360990"/>
              <a:gd name="connsiteX42" fmla="*/ 1532939 w 3252899"/>
              <a:gd name="connsiteY42" fmla="*/ 257029 h 2360990"/>
              <a:gd name="connsiteX43" fmla="*/ 1517485 w 3252899"/>
              <a:gd name="connsiteY43" fmla="*/ 295665 h 2360990"/>
              <a:gd name="connsiteX44" fmla="*/ 1563848 w 3252899"/>
              <a:gd name="connsiteY44" fmla="*/ 334302 h 2360990"/>
              <a:gd name="connsiteX45" fmla="*/ 1558698 w 3252899"/>
              <a:gd name="connsiteY45" fmla="*/ 378091 h 2360990"/>
              <a:gd name="connsiteX46" fmla="*/ 1538091 w 3252899"/>
              <a:gd name="connsiteY46" fmla="*/ 406423 h 2360990"/>
              <a:gd name="connsiteX47" fmla="*/ 1478795 w 3252899"/>
              <a:gd name="connsiteY47" fmla="*/ 454637 h 2360990"/>
              <a:gd name="connsiteX48" fmla="*/ 1437636 w 3252899"/>
              <a:gd name="connsiteY48" fmla="*/ 524909 h 2360990"/>
              <a:gd name="connsiteX49" fmla="*/ 1355211 w 3252899"/>
              <a:gd name="connsiteY49" fmla="*/ 550667 h 2360990"/>
              <a:gd name="connsiteX50" fmla="*/ 1334605 w 3252899"/>
              <a:gd name="connsiteY50" fmla="*/ 607335 h 2360990"/>
              <a:gd name="connsiteX51" fmla="*/ 1313999 w 3252899"/>
              <a:gd name="connsiteY51" fmla="*/ 599607 h 2360990"/>
              <a:gd name="connsiteX52" fmla="*/ 1272786 w 3252899"/>
              <a:gd name="connsiteY52" fmla="*/ 591879 h 2360990"/>
              <a:gd name="connsiteX53" fmla="*/ 1182634 w 3252899"/>
              <a:gd name="connsiteY53" fmla="*/ 591878 h 2360990"/>
              <a:gd name="connsiteX54" fmla="*/ 1130976 w 3252899"/>
              <a:gd name="connsiteY54" fmla="*/ 578220 h 2360990"/>
              <a:gd name="connsiteX55" fmla="*/ 1071876 w 3252899"/>
              <a:gd name="connsiteY55" fmla="*/ 555818 h 2360990"/>
              <a:gd name="connsiteX56" fmla="*/ 1102784 w 3252899"/>
              <a:gd name="connsiteY56" fmla="*/ 532636 h 2360990"/>
              <a:gd name="connsiteX57" fmla="*/ 1172332 w 3252899"/>
              <a:gd name="connsiteY57" fmla="*/ 545515 h 2360990"/>
              <a:gd name="connsiteX58" fmla="*/ 1177482 w 3252899"/>
              <a:gd name="connsiteY58" fmla="*/ 563545 h 2360990"/>
              <a:gd name="connsiteX59" fmla="*/ 1228998 w 3252899"/>
              <a:gd name="connsiteY59" fmla="*/ 573849 h 2360990"/>
              <a:gd name="connsiteX60" fmla="*/ 1272786 w 3252899"/>
              <a:gd name="connsiteY60" fmla="*/ 545515 h 2360990"/>
              <a:gd name="connsiteX61" fmla="*/ 1265058 w 3252899"/>
              <a:gd name="connsiteY61" fmla="*/ 512031 h 2360990"/>
              <a:gd name="connsiteX62" fmla="*/ 1326877 w 3252899"/>
              <a:gd name="connsiteY62" fmla="*/ 496576 h 2360990"/>
              <a:gd name="connsiteX63" fmla="*/ 1339023 w 3252899"/>
              <a:gd name="connsiteY63" fmla="*/ 467033 h 2360990"/>
              <a:gd name="connsiteX64" fmla="*/ 1362938 w 3252899"/>
              <a:gd name="connsiteY64" fmla="*/ 447636 h 2360990"/>
              <a:gd name="connsiteX65" fmla="*/ 1370666 w 3252899"/>
              <a:gd name="connsiteY65" fmla="*/ 414151 h 2360990"/>
              <a:gd name="connsiteX66" fmla="*/ 1411878 w 3252899"/>
              <a:gd name="connsiteY66" fmla="*/ 403848 h 2360990"/>
              <a:gd name="connsiteX67" fmla="*/ 1427333 w 3252899"/>
              <a:gd name="connsiteY67" fmla="*/ 372938 h 2360990"/>
              <a:gd name="connsiteX68" fmla="*/ 1414454 w 3252899"/>
              <a:gd name="connsiteY68" fmla="*/ 344605 h 2360990"/>
              <a:gd name="connsiteX69" fmla="*/ 1445363 w 3252899"/>
              <a:gd name="connsiteY69" fmla="*/ 300817 h 2360990"/>
              <a:gd name="connsiteX70" fmla="*/ 1453145 w 3252899"/>
              <a:gd name="connsiteY70" fmla="*/ 287497 h 2360990"/>
              <a:gd name="connsiteX71" fmla="*/ 1440211 w 3252899"/>
              <a:gd name="connsiteY71" fmla="*/ 254453 h 2360990"/>
              <a:gd name="connsiteX72" fmla="*/ 1294163 w 3252899"/>
              <a:gd name="connsiteY72" fmla="*/ 194161 h 2360990"/>
              <a:gd name="connsiteX73" fmla="*/ 1205816 w 3252899"/>
              <a:gd name="connsiteY73" fmla="*/ 195210 h 2360990"/>
              <a:gd name="connsiteX74" fmla="*/ 1024046 w 3252899"/>
              <a:gd name="connsiteY74" fmla="*/ 58897 h 2360990"/>
              <a:gd name="connsiteX75" fmla="*/ 901942 w 3252899"/>
              <a:gd name="connsiteY75" fmla="*/ 15200 h 2360990"/>
              <a:gd name="connsiteX76" fmla="*/ 907027 w 3252899"/>
              <a:gd name="connsiteY76" fmla="*/ 45817 h 2360990"/>
              <a:gd name="connsiteX77" fmla="*/ 878692 w 3252899"/>
              <a:gd name="connsiteY77" fmla="*/ 56119 h 2360990"/>
              <a:gd name="connsiteX78" fmla="*/ 858086 w 3252899"/>
              <a:gd name="connsiteY78" fmla="*/ 84452 h 2360990"/>
              <a:gd name="connsiteX79" fmla="*/ 870965 w 3252899"/>
              <a:gd name="connsiteY79" fmla="*/ 123088 h 2360990"/>
              <a:gd name="connsiteX80" fmla="*/ 948237 w 3252899"/>
              <a:gd name="connsiteY80" fmla="*/ 123088 h 2360990"/>
              <a:gd name="connsiteX81" fmla="*/ 971421 w 3252899"/>
              <a:gd name="connsiteY81" fmla="*/ 177180 h 2360990"/>
              <a:gd name="connsiteX82" fmla="*/ 1010057 w 3252899"/>
              <a:gd name="connsiteY82" fmla="*/ 208089 h 2360990"/>
              <a:gd name="connsiteX83" fmla="*/ 1038391 w 3252899"/>
              <a:gd name="connsiteY83" fmla="*/ 226120 h 2360990"/>
              <a:gd name="connsiteX84" fmla="*/ 1027025 w 3252899"/>
              <a:gd name="connsiteY84" fmla="*/ 276018 h 2360990"/>
              <a:gd name="connsiteX85" fmla="*/ 981694 w 3252899"/>
              <a:gd name="connsiteY85" fmla="*/ 289227 h 2360990"/>
              <a:gd name="connsiteX86" fmla="*/ 899374 w 3252899"/>
              <a:gd name="connsiteY86" fmla="*/ 215892 h 2360990"/>
              <a:gd name="connsiteX87" fmla="*/ 783260 w 3252899"/>
              <a:gd name="connsiteY87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67335 w 3252899"/>
              <a:gd name="connsiteY36" fmla="*/ 388393 h 2360990"/>
              <a:gd name="connsiteX37" fmla="*/ 1780214 w 3252899"/>
              <a:gd name="connsiteY37" fmla="*/ 336878 h 2360990"/>
              <a:gd name="connsiteX38" fmla="*/ 1785366 w 3252899"/>
              <a:gd name="connsiteY38" fmla="*/ 298241 h 2360990"/>
              <a:gd name="connsiteX39" fmla="*/ 1713316 w 3252899"/>
              <a:gd name="connsiteY39" fmla="*/ 211065 h 2360990"/>
              <a:gd name="connsiteX40" fmla="*/ 1677183 w 3252899"/>
              <a:gd name="connsiteY40" fmla="*/ 202937 h 2360990"/>
              <a:gd name="connsiteX41" fmla="*/ 1543242 w 3252899"/>
              <a:gd name="connsiteY41" fmla="*/ 236422 h 2360990"/>
              <a:gd name="connsiteX42" fmla="*/ 1532939 w 3252899"/>
              <a:gd name="connsiteY42" fmla="*/ 257029 h 2360990"/>
              <a:gd name="connsiteX43" fmla="*/ 1517485 w 3252899"/>
              <a:gd name="connsiteY43" fmla="*/ 295665 h 2360990"/>
              <a:gd name="connsiteX44" fmla="*/ 1563848 w 3252899"/>
              <a:gd name="connsiteY44" fmla="*/ 334302 h 2360990"/>
              <a:gd name="connsiteX45" fmla="*/ 1558698 w 3252899"/>
              <a:gd name="connsiteY45" fmla="*/ 378091 h 2360990"/>
              <a:gd name="connsiteX46" fmla="*/ 1538091 w 3252899"/>
              <a:gd name="connsiteY46" fmla="*/ 406423 h 2360990"/>
              <a:gd name="connsiteX47" fmla="*/ 1478795 w 3252899"/>
              <a:gd name="connsiteY47" fmla="*/ 454637 h 2360990"/>
              <a:gd name="connsiteX48" fmla="*/ 1437636 w 3252899"/>
              <a:gd name="connsiteY48" fmla="*/ 524909 h 2360990"/>
              <a:gd name="connsiteX49" fmla="*/ 1355211 w 3252899"/>
              <a:gd name="connsiteY49" fmla="*/ 550667 h 2360990"/>
              <a:gd name="connsiteX50" fmla="*/ 1334605 w 3252899"/>
              <a:gd name="connsiteY50" fmla="*/ 607335 h 2360990"/>
              <a:gd name="connsiteX51" fmla="*/ 1313999 w 3252899"/>
              <a:gd name="connsiteY51" fmla="*/ 599607 h 2360990"/>
              <a:gd name="connsiteX52" fmla="*/ 1272786 w 3252899"/>
              <a:gd name="connsiteY52" fmla="*/ 591879 h 2360990"/>
              <a:gd name="connsiteX53" fmla="*/ 1182634 w 3252899"/>
              <a:gd name="connsiteY53" fmla="*/ 591878 h 2360990"/>
              <a:gd name="connsiteX54" fmla="*/ 1130976 w 3252899"/>
              <a:gd name="connsiteY54" fmla="*/ 578220 h 2360990"/>
              <a:gd name="connsiteX55" fmla="*/ 1071876 w 3252899"/>
              <a:gd name="connsiteY55" fmla="*/ 555818 h 2360990"/>
              <a:gd name="connsiteX56" fmla="*/ 1102784 w 3252899"/>
              <a:gd name="connsiteY56" fmla="*/ 532636 h 2360990"/>
              <a:gd name="connsiteX57" fmla="*/ 1172332 w 3252899"/>
              <a:gd name="connsiteY57" fmla="*/ 545515 h 2360990"/>
              <a:gd name="connsiteX58" fmla="*/ 1177482 w 3252899"/>
              <a:gd name="connsiteY58" fmla="*/ 563545 h 2360990"/>
              <a:gd name="connsiteX59" fmla="*/ 1228998 w 3252899"/>
              <a:gd name="connsiteY59" fmla="*/ 573849 h 2360990"/>
              <a:gd name="connsiteX60" fmla="*/ 1272786 w 3252899"/>
              <a:gd name="connsiteY60" fmla="*/ 545515 h 2360990"/>
              <a:gd name="connsiteX61" fmla="*/ 1265058 w 3252899"/>
              <a:gd name="connsiteY61" fmla="*/ 512031 h 2360990"/>
              <a:gd name="connsiteX62" fmla="*/ 1326877 w 3252899"/>
              <a:gd name="connsiteY62" fmla="*/ 496576 h 2360990"/>
              <a:gd name="connsiteX63" fmla="*/ 1339023 w 3252899"/>
              <a:gd name="connsiteY63" fmla="*/ 467033 h 2360990"/>
              <a:gd name="connsiteX64" fmla="*/ 1362938 w 3252899"/>
              <a:gd name="connsiteY64" fmla="*/ 447636 h 2360990"/>
              <a:gd name="connsiteX65" fmla="*/ 1370666 w 3252899"/>
              <a:gd name="connsiteY65" fmla="*/ 414151 h 2360990"/>
              <a:gd name="connsiteX66" fmla="*/ 1411878 w 3252899"/>
              <a:gd name="connsiteY66" fmla="*/ 403848 h 2360990"/>
              <a:gd name="connsiteX67" fmla="*/ 1427333 w 3252899"/>
              <a:gd name="connsiteY67" fmla="*/ 372938 h 2360990"/>
              <a:gd name="connsiteX68" fmla="*/ 1414454 w 3252899"/>
              <a:gd name="connsiteY68" fmla="*/ 344605 h 2360990"/>
              <a:gd name="connsiteX69" fmla="*/ 1445363 w 3252899"/>
              <a:gd name="connsiteY69" fmla="*/ 300817 h 2360990"/>
              <a:gd name="connsiteX70" fmla="*/ 1453145 w 3252899"/>
              <a:gd name="connsiteY70" fmla="*/ 287497 h 2360990"/>
              <a:gd name="connsiteX71" fmla="*/ 1440211 w 3252899"/>
              <a:gd name="connsiteY71" fmla="*/ 254453 h 2360990"/>
              <a:gd name="connsiteX72" fmla="*/ 1294163 w 3252899"/>
              <a:gd name="connsiteY72" fmla="*/ 194161 h 2360990"/>
              <a:gd name="connsiteX73" fmla="*/ 1205816 w 3252899"/>
              <a:gd name="connsiteY73" fmla="*/ 195210 h 2360990"/>
              <a:gd name="connsiteX74" fmla="*/ 1024046 w 3252899"/>
              <a:gd name="connsiteY74" fmla="*/ 58897 h 2360990"/>
              <a:gd name="connsiteX75" fmla="*/ 901942 w 3252899"/>
              <a:gd name="connsiteY75" fmla="*/ 15200 h 2360990"/>
              <a:gd name="connsiteX76" fmla="*/ 907027 w 3252899"/>
              <a:gd name="connsiteY76" fmla="*/ 45817 h 2360990"/>
              <a:gd name="connsiteX77" fmla="*/ 878692 w 3252899"/>
              <a:gd name="connsiteY77" fmla="*/ 56119 h 2360990"/>
              <a:gd name="connsiteX78" fmla="*/ 858086 w 3252899"/>
              <a:gd name="connsiteY78" fmla="*/ 84452 h 2360990"/>
              <a:gd name="connsiteX79" fmla="*/ 870965 w 3252899"/>
              <a:gd name="connsiteY79" fmla="*/ 123088 h 2360990"/>
              <a:gd name="connsiteX80" fmla="*/ 948237 w 3252899"/>
              <a:gd name="connsiteY80" fmla="*/ 123088 h 2360990"/>
              <a:gd name="connsiteX81" fmla="*/ 971421 w 3252899"/>
              <a:gd name="connsiteY81" fmla="*/ 177180 h 2360990"/>
              <a:gd name="connsiteX82" fmla="*/ 1010057 w 3252899"/>
              <a:gd name="connsiteY82" fmla="*/ 208089 h 2360990"/>
              <a:gd name="connsiteX83" fmla="*/ 1038391 w 3252899"/>
              <a:gd name="connsiteY83" fmla="*/ 226120 h 2360990"/>
              <a:gd name="connsiteX84" fmla="*/ 1027025 w 3252899"/>
              <a:gd name="connsiteY84" fmla="*/ 276018 h 2360990"/>
              <a:gd name="connsiteX85" fmla="*/ 981694 w 3252899"/>
              <a:gd name="connsiteY85" fmla="*/ 289227 h 2360990"/>
              <a:gd name="connsiteX86" fmla="*/ 899374 w 3252899"/>
              <a:gd name="connsiteY86" fmla="*/ 215892 h 2360990"/>
              <a:gd name="connsiteX87" fmla="*/ 783260 w 3252899"/>
              <a:gd name="connsiteY87" fmla="*/ 185099 h 2360990"/>
              <a:gd name="connsiteX0" fmla="*/ 795446 w 3252899"/>
              <a:gd name="connsiteY0" fmla="*/ 278924 h 2371467"/>
              <a:gd name="connsiteX1" fmla="*/ 854663 w 3252899"/>
              <a:gd name="connsiteY1" fmla="*/ 336074 h 2371467"/>
              <a:gd name="connsiteX2" fmla="*/ 877996 w 3252899"/>
              <a:gd name="connsiteY2" fmla="*/ 463074 h 2371467"/>
              <a:gd name="connsiteX3" fmla="*/ 833546 w 3252899"/>
              <a:gd name="connsiteY3" fmla="*/ 513874 h 2371467"/>
              <a:gd name="connsiteX4" fmla="*/ 770046 w 3252899"/>
              <a:gd name="connsiteY4" fmla="*/ 577374 h 2371467"/>
              <a:gd name="connsiteX5" fmla="*/ 725596 w 3252899"/>
              <a:gd name="connsiteY5" fmla="*/ 786924 h 2371467"/>
              <a:gd name="connsiteX6" fmla="*/ 738296 w 3252899"/>
              <a:gd name="connsiteY6" fmla="*/ 952024 h 2371467"/>
              <a:gd name="connsiteX7" fmla="*/ 890696 w 3252899"/>
              <a:gd name="connsiteY7" fmla="*/ 1110774 h 2371467"/>
              <a:gd name="connsiteX8" fmla="*/ 763696 w 3252899"/>
              <a:gd name="connsiteY8" fmla="*/ 1212374 h 2371467"/>
              <a:gd name="connsiteX9" fmla="*/ 477946 w 3252899"/>
              <a:gd name="connsiteY9" fmla="*/ 1250474 h 2371467"/>
              <a:gd name="connsiteX10" fmla="*/ 338246 w 3252899"/>
              <a:gd name="connsiteY10" fmla="*/ 1358424 h 2371467"/>
              <a:gd name="connsiteX11" fmla="*/ 306496 w 3252899"/>
              <a:gd name="connsiteY11" fmla="*/ 1409224 h 2371467"/>
              <a:gd name="connsiteX12" fmla="*/ 293796 w 3252899"/>
              <a:gd name="connsiteY12" fmla="*/ 1510824 h 2371467"/>
              <a:gd name="connsiteX13" fmla="*/ 306496 w 3252899"/>
              <a:gd name="connsiteY13" fmla="*/ 1574324 h 2371467"/>
              <a:gd name="connsiteX14" fmla="*/ 810 w 3252899"/>
              <a:gd name="connsiteY14" fmla="*/ 1924903 h 2371467"/>
              <a:gd name="connsiteX15" fmla="*/ 219220 w 3252899"/>
              <a:gd name="connsiteY15" fmla="*/ 2065047 h 2371467"/>
              <a:gd name="connsiteX16" fmla="*/ 284197 w 3252899"/>
              <a:gd name="connsiteY16" fmla="*/ 2139769 h 2371467"/>
              <a:gd name="connsiteX17" fmla="*/ 261750 w 3252899"/>
              <a:gd name="connsiteY17" fmla="*/ 2238268 h 2371467"/>
              <a:gd name="connsiteX18" fmla="*/ 566846 w 3252899"/>
              <a:gd name="connsiteY18" fmla="*/ 2177574 h 2371467"/>
              <a:gd name="connsiteX19" fmla="*/ 801796 w 3252899"/>
              <a:gd name="connsiteY19" fmla="*/ 2234724 h 2371467"/>
              <a:gd name="connsiteX20" fmla="*/ 1335196 w 3252899"/>
              <a:gd name="connsiteY20" fmla="*/ 2368074 h 2371467"/>
              <a:gd name="connsiteX21" fmla="*/ 1824146 w 3252899"/>
              <a:gd name="connsiteY21" fmla="*/ 2329974 h 2371467"/>
              <a:gd name="connsiteX22" fmla="*/ 2274996 w 3252899"/>
              <a:gd name="connsiteY22" fmla="*/ 2310924 h 2371467"/>
              <a:gd name="connsiteX23" fmla="*/ 2548046 w 3252899"/>
              <a:gd name="connsiteY23" fmla="*/ 2317274 h 2371467"/>
              <a:gd name="connsiteX24" fmla="*/ 2871896 w 3252899"/>
              <a:gd name="connsiteY24" fmla="*/ 2075974 h 2371467"/>
              <a:gd name="connsiteX25" fmla="*/ 2833796 w 3252899"/>
              <a:gd name="connsiteY25" fmla="*/ 1904524 h 2371467"/>
              <a:gd name="connsiteX26" fmla="*/ 2948096 w 3252899"/>
              <a:gd name="connsiteY26" fmla="*/ 1675924 h 2371467"/>
              <a:gd name="connsiteX27" fmla="*/ 3252896 w 3252899"/>
              <a:gd name="connsiteY27" fmla="*/ 1421924 h 2371467"/>
              <a:gd name="connsiteX28" fmla="*/ 2941746 w 3252899"/>
              <a:gd name="connsiteY28" fmla="*/ 1104424 h 2371467"/>
              <a:gd name="connsiteX29" fmla="*/ 2732196 w 3252899"/>
              <a:gd name="connsiteY29" fmla="*/ 920274 h 2371467"/>
              <a:gd name="connsiteX30" fmla="*/ 2617896 w 3252899"/>
              <a:gd name="connsiteY30" fmla="*/ 564674 h 2371467"/>
              <a:gd name="connsiteX31" fmla="*/ 2332146 w 3252899"/>
              <a:gd name="connsiteY31" fmla="*/ 278924 h 2371467"/>
              <a:gd name="connsiteX32" fmla="*/ 2274996 w 3252899"/>
              <a:gd name="connsiteY32" fmla="*/ 164624 h 2371467"/>
              <a:gd name="connsiteX33" fmla="*/ 2147996 w 3252899"/>
              <a:gd name="connsiteY33" fmla="*/ 12224 h 2371467"/>
              <a:gd name="connsiteX34" fmla="*/ 1906696 w 3252899"/>
              <a:gd name="connsiteY34" fmla="*/ 513874 h 2371467"/>
              <a:gd name="connsiteX35" fmla="*/ 1767335 w 3252899"/>
              <a:gd name="connsiteY35" fmla="*/ 398870 h 2371467"/>
              <a:gd name="connsiteX36" fmla="*/ 1780214 w 3252899"/>
              <a:gd name="connsiteY36" fmla="*/ 347355 h 2371467"/>
              <a:gd name="connsiteX37" fmla="*/ 1785366 w 3252899"/>
              <a:gd name="connsiteY37" fmla="*/ 308718 h 2371467"/>
              <a:gd name="connsiteX38" fmla="*/ 1713316 w 3252899"/>
              <a:gd name="connsiteY38" fmla="*/ 221542 h 2371467"/>
              <a:gd name="connsiteX39" fmla="*/ 1677183 w 3252899"/>
              <a:gd name="connsiteY39" fmla="*/ 213414 h 2371467"/>
              <a:gd name="connsiteX40" fmla="*/ 1543242 w 3252899"/>
              <a:gd name="connsiteY40" fmla="*/ 246899 h 2371467"/>
              <a:gd name="connsiteX41" fmla="*/ 1532939 w 3252899"/>
              <a:gd name="connsiteY41" fmla="*/ 267506 h 2371467"/>
              <a:gd name="connsiteX42" fmla="*/ 1517485 w 3252899"/>
              <a:gd name="connsiteY42" fmla="*/ 306142 h 2371467"/>
              <a:gd name="connsiteX43" fmla="*/ 1563848 w 3252899"/>
              <a:gd name="connsiteY43" fmla="*/ 344779 h 2371467"/>
              <a:gd name="connsiteX44" fmla="*/ 1558698 w 3252899"/>
              <a:gd name="connsiteY44" fmla="*/ 388568 h 2371467"/>
              <a:gd name="connsiteX45" fmla="*/ 1538091 w 3252899"/>
              <a:gd name="connsiteY45" fmla="*/ 416900 h 2371467"/>
              <a:gd name="connsiteX46" fmla="*/ 1478795 w 3252899"/>
              <a:gd name="connsiteY46" fmla="*/ 465114 h 2371467"/>
              <a:gd name="connsiteX47" fmla="*/ 1437636 w 3252899"/>
              <a:gd name="connsiteY47" fmla="*/ 535386 h 2371467"/>
              <a:gd name="connsiteX48" fmla="*/ 1355211 w 3252899"/>
              <a:gd name="connsiteY48" fmla="*/ 561144 h 2371467"/>
              <a:gd name="connsiteX49" fmla="*/ 1334605 w 3252899"/>
              <a:gd name="connsiteY49" fmla="*/ 617812 h 2371467"/>
              <a:gd name="connsiteX50" fmla="*/ 1313999 w 3252899"/>
              <a:gd name="connsiteY50" fmla="*/ 610084 h 2371467"/>
              <a:gd name="connsiteX51" fmla="*/ 1272786 w 3252899"/>
              <a:gd name="connsiteY51" fmla="*/ 602356 h 2371467"/>
              <a:gd name="connsiteX52" fmla="*/ 1182634 w 3252899"/>
              <a:gd name="connsiteY52" fmla="*/ 602355 h 2371467"/>
              <a:gd name="connsiteX53" fmla="*/ 1130976 w 3252899"/>
              <a:gd name="connsiteY53" fmla="*/ 588697 h 2371467"/>
              <a:gd name="connsiteX54" fmla="*/ 1071876 w 3252899"/>
              <a:gd name="connsiteY54" fmla="*/ 566295 h 2371467"/>
              <a:gd name="connsiteX55" fmla="*/ 1102784 w 3252899"/>
              <a:gd name="connsiteY55" fmla="*/ 543113 h 2371467"/>
              <a:gd name="connsiteX56" fmla="*/ 1172332 w 3252899"/>
              <a:gd name="connsiteY56" fmla="*/ 555992 h 2371467"/>
              <a:gd name="connsiteX57" fmla="*/ 1177482 w 3252899"/>
              <a:gd name="connsiteY57" fmla="*/ 574022 h 2371467"/>
              <a:gd name="connsiteX58" fmla="*/ 1228998 w 3252899"/>
              <a:gd name="connsiteY58" fmla="*/ 584326 h 2371467"/>
              <a:gd name="connsiteX59" fmla="*/ 1272786 w 3252899"/>
              <a:gd name="connsiteY59" fmla="*/ 555992 h 2371467"/>
              <a:gd name="connsiteX60" fmla="*/ 1265058 w 3252899"/>
              <a:gd name="connsiteY60" fmla="*/ 522508 h 2371467"/>
              <a:gd name="connsiteX61" fmla="*/ 1326877 w 3252899"/>
              <a:gd name="connsiteY61" fmla="*/ 507053 h 2371467"/>
              <a:gd name="connsiteX62" fmla="*/ 1339023 w 3252899"/>
              <a:gd name="connsiteY62" fmla="*/ 477510 h 2371467"/>
              <a:gd name="connsiteX63" fmla="*/ 1362938 w 3252899"/>
              <a:gd name="connsiteY63" fmla="*/ 458113 h 2371467"/>
              <a:gd name="connsiteX64" fmla="*/ 1370666 w 3252899"/>
              <a:gd name="connsiteY64" fmla="*/ 424628 h 2371467"/>
              <a:gd name="connsiteX65" fmla="*/ 1411878 w 3252899"/>
              <a:gd name="connsiteY65" fmla="*/ 414325 h 2371467"/>
              <a:gd name="connsiteX66" fmla="*/ 1427333 w 3252899"/>
              <a:gd name="connsiteY66" fmla="*/ 383415 h 2371467"/>
              <a:gd name="connsiteX67" fmla="*/ 1414454 w 3252899"/>
              <a:gd name="connsiteY67" fmla="*/ 355082 h 2371467"/>
              <a:gd name="connsiteX68" fmla="*/ 1445363 w 3252899"/>
              <a:gd name="connsiteY68" fmla="*/ 311294 h 2371467"/>
              <a:gd name="connsiteX69" fmla="*/ 1453145 w 3252899"/>
              <a:gd name="connsiteY69" fmla="*/ 297974 h 2371467"/>
              <a:gd name="connsiteX70" fmla="*/ 1440211 w 3252899"/>
              <a:gd name="connsiteY70" fmla="*/ 264930 h 2371467"/>
              <a:gd name="connsiteX71" fmla="*/ 1294163 w 3252899"/>
              <a:gd name="connsiteY71" fmla="*/ 204638 h 2371467"/>
              <a:gd name="connsiteX72" fmla="*/ 1205816 w 3252899"/>
              <a:gd name="connsiteY72" fmla="*/ 205687 h 2371467"/>
              <a:gd name="connsiteX73" fmla="*/ 1024046 w 3252899"/>
              <a:gd name="connsiteY73" fmla="*/ 69374 h 2371467"/>
              <a:gd name="connsiteX74" fmla="*/ 901942 w 3252899"/>
              <a:gd name="connsiteY74" fmla="*/ 25677 h 2371467"/>
              <a:gd name="connsiteX75" fmla="*/ 907027 w 3252899"/>
              <a:gd name="connsiteY75" fmla="*/ 56294 h 2371467"/>
              <a:gd name="connsiteX76" fmla="*/ 878692 w 3252899"/>
              <a:gd name="connsiteY76" fmla="*/ 66596 h 2371467"/>
              <a:gd name="connsiteX77" fmla="*/ 858086 w 3252899"/>
              <a:gd name="connsiteY77" fmla="*/ 94929 h 2371467"/>
              <a:gd name="connsiteX78" fmla="*/ 870965 w 3252899"/>
              <a:gd name="connsiteY78" fmla="*/ 133565 h 2371467"/>
              <a:gd name="connsiteX79" fmla="*/ 948237 w 3252899"/>
              <a:gd name="connsiteY79" fmla="*/ 133565 h 2371467"/>
              <a:gd name="connsiteX80" fmla="*/ 971421 w 3252899"/>
              <a:gd name="connsiteY80" fmla="*/ 187657 h 2371467"/>
              <a:gd name="connsiteX81" fmla="*/ 1010057 w 3252899"/>
              <a:gd name="connsiteY81" fmla="*/ 218566 h 2371467"/>
              <a:gd name="connsiteX82" fmla="*/ 1038391 w 3252899"/>
              <a:gd name="connsiteY82" fmla="*/ 236597 h 2371467"/>
              <a:gd name="connsiteX83" fmla="*/ 1027025 w 3252899"/>
              <a:gd name="connsiteY83" fmla="*/ 286495 h 2371467"/>
              <a:gd name="connsiteX84" fmla="*/ 981694 w 3252899"/>
              <a:gd name="connsiteY84" fmla="*/ 299704 h 2371467"/>
              <a:gd name="connsiteX85" fmla="*/ 899374 w 3252899"/>
              <a:gd name="connsiteY85" fmla="*/ 226369 h 2371467"/>
              <a:gd name="connsiteX86" fmla="*/ 783260 w 3252899"/>
              <a:gd name="connsiteY86" fmla="*/ 195576 h 2371467"/>
              <a:gd name="connsiteX0" fmla="*/ 795446 w 3252899"/>
              <a:gd name="connsiteY0" fmla="*/ 278924 h 2371467"/>
              <a:gd name="connsiteX1" fmla="*/ 854663 w 3252899"/>
              <a:gd name="connsiteY1" fmla="*/ 336074 h 2371467"/>
              <a:gd name="connsiteX2" fmla="*/ 877996 w 3252899"/>
              <a:gd name="connsiteY2" fmla="*/ 463074 h 2371467"/>
              <a:gd name="connsiteX3" fmla="*/ 833546 w 3252899"/>
              <a:gd name="connsiteY3" fmla="*/ 513874 h 2371467"/>
              <a:gd name="connsiteX4" fmla="*/ 770046 w 3252899"/>
              <a:gd name="connsiteY4" fmla="*/ 577374 h 2371467"/>
              <a:gd name="connsiteX5" fmla="*/ 725596 w 3252899"/>
              <a:gd name="connsiteY5" fmla="*/ 786924 h 2371467"/>
              <a:gd name="connsiteX6" fmla="*/ 738296 w 3252899"/>
              <a:gd name="connsiteY6" fmla="*/ 952024 h 2371467"/>
              <a:gd name="connsiteX7" fmla="*/ 890696 w 3252899"/>
              <a:gd name="connsiteY7" fmla="*/ 1110774 h 2371467"/>
              <a:gd name="connsiteX8" fmla="*/ 763696 w 3252899"/>
              <a:gd name="connsiteY8" fmla="*/ 1212374 h 2371467"/>
              <a:gd name="connsiteX9" fmla="*/ 477946 w 3252899"/>
              <a:gd name="connsiteY9" fmla="*/ 1250474 h 2371467"/>
              <a:gd name="connsiteX10" fmla="*/ 338246 w 3252899"/>
              <a:gd name="connsiteY10" fmla="*/ 1358424 h 2371467"/>
              <a:gd name="connsiteX11" fmla="*/ 306496 w 3252899"/>
              <a:gd name="connsiteY11" fmla="*/ 1409224 h 2371467"/>
              <a:gd name="connsiteX12" fmla="*/ 293796 w 3252899"/>
              <a:gd name="connsiteY12" fmla="*/ 1510824 h 2371467"/>
              <a:gd name="connsiteX13" fmla="*/ 306496 w 3252899"/>
              <a:gd name="connsiteY13" fmla="*/ 1574324 h 2371467"/>
              <a:gd name="connsiteX14" fmla="*/ 810 w 3252899"/>
              <a:gd name="connsiteY14" fmla="*/ 1924903 h 2371467"/>
              <a:gd name="connsiteX15" fmla="*/ 219220 w 3252899"/>
              <a:gd name="connsiteY15" fmla="*/ 2065047 h 2371467"/>
              <a:gd name="connsiteX16" fmla="*/ 284197 w 3252899"/>
              <a:gd name="connsiteY16" fmla="*/ 2139769 h 2371467"/>
              <a:gd name="connsiteX17" fmla="*/ 261750 w 3252899"/>
              <a:gd name="connsiteY17" fmla="*/ 2238268 h 2371467"/>
              <a:gd name="connsiteX18" fmla="*/ 566846 w 3252899"/>
              <a:gd name="connsiteY18" fmla="*/ 2177574 h 2371467"/>
              <a:gd name="connsiteX19" fmla="*/ 801796 w 3252899"/>
              <a:gd name="connsiteY19" fmla="*/ 2234724 h 2371467"/>
              <a:gd name="connsiteX20" fmla="*/ 1335196 w 3252899"/>
              <a:gd name="connsiteY20" fmla="*/ 2368074 h 2371467"/>
              <a:gd name="connsiteX21" fmla="*/ 1824146 w 3252899"/>
              <a:gd name="connsiteY21" fmla="*/ 2329974 h 2371467"/>
              <a:gd name="connsiteX22" fmla="*/ 2274996 w 3252899"/>
              <a:gd name="connsiteY22" fmla="*/ 2310924 h 2371467"/>
              <a:gd name="connsiteX23" fmla="*/ 2548046 w 3252899"/>
              <a:gd name="connsiteY23" fmla="*/ 2317274 h 2371467"/>
              <a:gd name="connsiteX24" fmla="*/ 2871896 w 3252899"/>
              <a:gd name="connsiteY24" fmla="*/ 2075974 h 2371467"/>
              <a:gd name="connsiteX25" fmla="*/ 2833796 w 3252899"/>
              <a:gd name="connsiteY25" fmla="*/ 1904524 h 2371467"/>
              <a:gd name="connsiteX26" fmla="*/ 2948096 w 3252899"/>
              <a:gd name="connsiteY26" fmla="*/ 1675924 h 2371467"/>
              <a:gd name="connsiteX27" fmla="*/ 3252896 w 3252899"/>
              <a:gd name="connsiteY27" fmla="*/ 1421924 h 2371467"/>
              <a:gd name="connsiteX28" fmla="*/ 2941746 w 3252899"/>
              <a:gd name="connsiteY28" fmla="*/ 1104424 h 2371467"/>
              <a:gd name="connsiteX29" fmla="*/ 2732196 w 3252899"/>
              <a:gd name="connsiteY29" fmla="*/ 920274 h 2371467"/>
              <a:gd name="connsiteX30" fmla="*/ 2617896 w 3252899"/>
              <a:gd name="connsiteY30" fmla="*/ 564674 h 2371467"/>
              <a:gd name="connsiteX31" fmla="*/ 2332146 w 3252899"/>
              <a:gd name="connsiteY31" fmla="*/ 278924 h 2371467"/>
              <a:gd name="connsiteX32" fmla="*/ 2274996 w 3252899"/>
              <a:gd name="connsiteY32" fmla="*/ 164624 h 2371467"/>
              <a:gd name="connsiteX33" fmla="*/ 2147996 w 3252899"/>
              <a:gd name="connsiteY33" fmla="*/ 12224 h 2371467"/>
              <a:gd name="connsiteX34" fmla="*/ 1906696 w 3252899"/>
              <a:gd name="connsiteY34" fmla="*/ 513874 h 2371467"/>
              <a:gd name="connsiteX35" fmla="*/ 1775062 w 3252899"/>
              <a:gd name="connsiteY35" fmla="*/ 401446 h 2371467"/>
              <a:gd name="connsiteX36" fmla="*/ 1780214 w 3252899"/>
              <a:gd name="connsiteY36" fmla="*/ 347355 h 2371467"/>
              <a:gd name="connsiteX37" fmla="*/ 1785366 w 3252899"/>
              <a:gd name="connsiteY37" fmla="*/ 308718 h 2371467"/>
              <a:gd name="connsiteX38" fmla="*/ 1713316 w 3252899"/>
              <a:gd name="connsiteY38" fmla="*/ 221542 h 2371467"/>
              <a:gd name="connsiteX39" fmla="*/ 1677183 w 3252899"/>
              <a:gd name="connsiteY39" fmla="*/ 213414 h 2371467"/>
              <a:gd name="connsiteX40" fmla="*/ 1543242 w 3252899"/>
              <a:gd name="connsiteY40" fmla="*/ 246899 h 2371467"/>
              <a:gd name="connsiteX41" fmla="*/ 1532939 w 3252899"/>
              <a:gd name="connsiteY41" fmla="*/ 267506 h 2371467"/>
              <a:gd name="connsiteX42" fmla="*/ 1517485 w 3252899"/>
              <a:gd name="connsiteY42" fmla="*/ 306142 h 2371467"/>
              <a:gd name="connsiteX43" fmla="*/ 1563848 w 3252899"/>
              <a:gd name="connsiteY43" fmla="*/ 344779 h 2371467"/>
              <a:gd name="connsiteX44" fmla="*/ 1558698 w 3252899"/>
              <a:gd name="connsiteY44" fmla="*/ 388568 h 2371467"/>
              <a:gd name="connsiteX45" fmla="*/ 1538091 w 3252899"/>
              <a:gd name="connsiteY45" fmla="*/ 416900 h 2371467"/>
              <a:gd name="connsiteX46" fmla="*/ 1478795 w 3252899"/>
              <a:gd name="connsiteY46" fmla="*/ 465114 h 2371467"/>
              <a:gd name="connsiteX47" fmla="*/ 1437636 w 3252899"/>
              <a:gd name="connsiteY47" fmla="*/ 535386 h 2371467"/>
              <a:gd name="connsiteX48" fmla="*/ 1355211 w 3252899"/>
              <a:gd name="connsiteY48" fmla="*/ 561144 h 2371467"/>
              <a:gd name="connsiteX49" fmla="*/ 1334605 w 3252899"/>
              <a:gd name="connsiteY49" fmla="*/ 617812 h 2371467"/>
              <a:gd name="connsiteX50" fmla="*/ 1313999 w 3252899"/>
              <a:gd name="connsiteY50" fmla="*/ 610084 h 2371467"/>
              <a:gd name="connsiteX51" fmla="*/ 1272786 w 3252899"/>
              <a:gd name="connsiteY51" fmla="*/ 602356 h 2371467"/>
              <a:gd name="connsiteX52" fmla="*/ 1182634 w 3252899"/>
              <a:gd name="connsiteY52" fmla="*/ 602355 h 2371467"/>
              <a:gd name="connsiteX53" fmla="*/ 1130976 w 3252899"/>
              <a:gd name="connsiteY53" fmla="*/ 588697 h 2371467"/>
              <a:gd name="connsiteX54" fmla="*/ 1071876 w 3252899"/>
              <a:gd name="connsiteY54" fmla="*/ 566295 h 2371467"/>
              <a:gd name="connsiteX55" fmla="*/ 1102784 w 3252899"/>
              <a:gd name="connsiteY55" fmla="*/ 543113 h 2371467"/>
              <a:gd name="connsiteX56" fmla="*/ 1172332 w 3252899"/>
              <a:gd name="connsiteY56" fmla="*/ 555992 h 2371467"/>
              <a:gd name="connsiteX57" fmla="*/ 1177482 w 3252899"/>
              <a:gd name="connsiteY57" fmla="*/ 574022 h 2371467"/>
              <a:gd name="connsiteX58" fmla="*/ 1228998 w 3252899"/>
              <a:gd name="connsiteY58" fmla="*/ 584326 h 2371467"/>
              <a:gd name="connsiteX59" fmla="*/ 1272786 w 3252899"/>
              <a:gd name="connsiteY59" fmla="*/ 555992 h 2371467"/>
              <a:gd name="connsiteX60" fmla="*/ 1265058 w 3252899"/>
              <a:gd name="connsiteY60" fmla="*/ 522508 h 2371467"/>
              <a:gd name="connsiteX61" fmla="*/ 1326877 w 3252899"/>
              <a:gd name="connsiteY61" fmla="*/ 507053 h 2371467"/>
              <a:gd name="connsiteX62" fmla="*/ 1339023 w 3252899"/>
              <a:gd name="connsiteY62" fmla="*/ 477510 h 2371467"/>
              <a:gd name="connsiteX63" fmla="*/ 1362938 w 3252899"/>
              <a:gd name="connsiteY63" fmla="*/ 458113 h 2371467"/>
              <a:gd name="connsiteX64" fmla="*/ 1370666 w 3252899"/>
              <a:gd name="connsiteY64" fmla="*/ 424628 h 2371467"/>
              <a:gd name="connsiteX65" fmla="*/ 1411878 w 3252899"/>
              <a:gd name="connsiteY65" fmla="*/ 414325 h 2371467"/>
              <a:gd name="connsiteX66" fmla="*/ 1427333 w 3252899"/>
              <a:gd name="connsiteY66" fmla="*/ 383415 h 2371467"/>
              <a:gd name="connsiteX67" fmla="*/ 1414454 w 3252899"/>
              <a:gd name="connsiteY67" fmla="*/ 355082 h 2371467"/>
              <a:gd name="connsiteX68" fmla="*/ 1445363 w 3252899"/>
              <a:gd name="connsiteY68" fmla="*/ 311294 h 2371467"/>
              <a:gd name="connsiteX69" fmla="*/ 1453145 w 3252899"/>
              <a:gd name="connsiteY69" fmla="*/ 297974 h 2371467"/>
              <a:gd name="connsiteX70" fmla="*/ 1440211 w 3252899"/>
              <a:gd name="connsiteY70" fmla="*/ 264930 h 2371467"/>
              <a:gd name="connsiteX71" fmla="*/ 1294163 w 3252899"/>
              <a:gd name="connsiteY71" fmla="*/ 204638 h 2371467"/>
              <a:gd name="connsiteX72" fmla="*/ 1205816 w 3252899"/>
              <a:gd name="connsiteY72" fmla="*/ 205687 h 2371467"/>
              <a:gd name="connsiteX73" fmla="*/ 1024046 w 3252899"/>
              <a:gd name="connsiteY73" fmla="*/ 69374 h 2371467"/>
              <a:gd name="connsiteX74" fmla="*/ 901942 w 3252899"/>
              <a:gd name="connsiteY74" fmla="*/ 25677 h 2371467"/>
              <a:gd name="connsiteX75" fmla="*/ 907027 w 3252899"/>
              <a:gd name="connsiteY75" fmla="*/ 56294 h 2371467"/>
              <a:gd name="connsiteX76" fmla="*/ 878692 w 3252899"/>
              <a:gd name="connsiteY76" fmla="*/ 66596 h 2371467"/>
              <a:gd name="connsiteX77" fmla="*/ 858086 w 3252899"/>
              <a:gd name="connsiteY77" fmla="*/ 94929 h 2371467"/>
              <a:gd name="connsiteX78" fmla="*/ 870965 w 3252899"/>
              <a:gd name="connsiteY78" fmla="*/ 133565 h 2371467"/>
              <a:gd name="connsiteX79" fmla="*/ 948237 w 3252899"/>
              <a:gd name="connsiteY79" fmla="*/ 133565 h 2371467"/>
              <a:gd name="connsiteX80" fmla="*/ 971421 w 3252899"/>
              <a:gd name="connsiteY80" fmla="*/ 187657 h 2371467"/>
              <a:gd name="connsiteX81" fmla="*/ 1010057 w 3252899"/>
              <a:gd name="connsiteY81" fmla="*/ 218566 h 2371467"/>
              <a:gd name="connsiteX82" fmla="*/ 1038391 w 3252899"/>
              <a:gd name="connsiteY82" fmla="*/ 236597 h 2371467"/>
              <a:gd name="connsiteX83" fmla="*/ 1027025 w 3252899"/>
              <a:gd name="connsiteY83" fmla="*/ 286495 h 2371467"/>
              <a:gd name="connsiteX84" fmla="*/ 981694 w 3252899"/>
              <a:gd name="connsiteY84" fmla="*/ 299704 h 2371467"/>
              <a:gd name="connsiteX85" fmla="*/ 899374 w 3252899"/>
              <a:gd name="connsiteY85" fmla="*/ 226369 h 2371467"/>
              <a:gd name="connsiteX86" fmla="*/ 783260 w 3252899"/>
              <a:gd name="connsiteY86" fmla="*/ 195576 h 2371467"/>
              <a:gd name="connsiteX0" fmla="*/ 795446 w 3252899"/>
              <a:gd name="connsiteY0" fmla="*/ 278924 h 2371467"/>
              <a:gd name="connsiteX1" fmla="*/ 854663 w 3252899"/>
              <a:gd name="connsiteY1" fmla="*/ 336074 h 2371467"/>
              <a:gd name="connsiteX2" fmla="*/ 877996 w 3252899"/>
              <a:gd name="connsiteY2" fmla="*/ 463074 h 2371467"/>
              <a:gd name="connsiteX3" fmla="*/ 833546 w 3252899"/>
              <a:gd name="connsiteY3" fmla="*/ 513874 h 2371467"/>
              <a:gd name="connsiteX4" fmla="*/ 770046 w 3252899"/>
              <a:gd name="connsiteY4" fmla="*/ 577374 h 2371467"/>
              <a:gd name="connsiteX5" fmla="*/ 725596 w 3252899"/>
              <a:gd name="connsiteY5" fmla="*/ 786924 h 2371467"/>
              <a:gd name="connsiteX6" fmla="*/ 738296 w 3252899"/>
              <a:gd name="connsiteY6" fmla="*/ 952024 h 2371467"/>
              <a:gd name="connsiteX7" fmla="*/ 890696 w 3252899"/>
              <a:gd name="connsiteY7" fmla="*/ 1110774 h 2371467"/>
              <a:gd name="connsiteX8" fmla="*/ 763696 w 3252899"/>
              <a:gd name="connsiteY8" fmla="*/ 1212374 h 2371467"/>
              <a:gd name="connsiteX9" fmla="*/ 477946 w 3252899"/>
              <a:gd name="connsiteY9" fmla="*/ 1250474 h 2371467"/>
              <a:gd name="connsiteX10" fmla="*/ 338246 w 3252899"/>
              <a:gd name="connsiteY10" fmla="*/ 1358424 h 2371467"/>
              <a:gd name="connsiteX11" fmla="*/ 306496 w 3252899"/>
              <a:gd name="connsiteY11" fmla="*/ 1409224 h 2371467"/>
              <a:gd name="connsiteX12" fmla="*/ 293796 w 3252899"/>
              <a:gd name="connsiteY12" fmla="*/ 1510824 h 2371467"/>
              <a:gd name="connsiteX13" fmla="*/ 306496 w 3252899"/>
              <a:gd name="connsiteY13" fmla="*/ 1574324 h 2371467"/>
              <a:gd name="connsiteX14" fmla="*/ 810 w 3252899"/>
              <a:gd name="connsiteY14" fmla="*/ 1924903 h 2371467"/>
              <a:gd name="connsiteX15" fmla="*/ 219220 w 3252899"/>
              <a:gd name="connsiteY15" fmla="*/ 2065047 h 2371467"/>
              <a:gd name="connsiteX16" fmla="*/ 284197 w 3252899"/>
              <a:gd name="connsiteY16" fmla="*/ 2139769 h 2371467"/>
              <a:gd name="connsiteX17" fmla="*/ 261750 w 3252899"/>
              <a:gd name="connsiteY17" fmla="*/ 2238268 h 2371467"/>
              <a:gd name="connsiteX18" fmla="*/ 566846 w 3252899"/>
              <a:gd name="connsiteY18" fmla="*/ 2177574 h 2371467"/>
              <a:gd name="connsiteX19" fmla="*/ 801796 w 3252899"/>
              <a:gd name="connsiteY19" fmla="*/ 2234724 h 2371467"/>
              <a:gd name="connsiteX20" fmla="*/ 1335196 w 3252899"/>
              <a:gd name="connsiteY20" fmla="*/ 2368074 h 2371467"/>
              <a:gd name="connsiteX21" fmla="*/ 1824146 w 3252899"/>
              <a:gd name="connsiteY21" fmla="*/ 2329974 h 2371467"/>
              <a:gd name="connsiteX22" fmla="*/ 2274996 w 3252899"/>
              <a:gd name="connsiteY22" fmla="*/ 2310924 h 2371467"/>
              <a:gd name="connsiteX23" fmla="*/ 2548046 w 3252899"/>
              <a:gd name="connsiteY23" fmla="*/ 2317274 h 2371467"/>
              <a:gd name="connsiteX24" fmla="*/ 2871896 w 3252899"/>
              <a:gd name="connsiteY24" fmla="*/ 2075974 h 2371467"/>
              <a:gd name="connsiteX25" fmla="*/ 2833796 w 3252899"/>
              <a:gd name="connsiteY25" fmla="*/ 1904524 h 2371467"/>
              <a:gd name="connsiteX26" fmla="*/ 2948096 w 3252899"/>
              <a:gd name="connsiteY26" fmla="*/ 1675924 h 2371467"/>
              <a:gd name="connsiteX27" fmla="*/ 3252896 w 3252899"/>
              <a:gd name="connsiteY27" fmla="*/ 1421924 h 2371467"/>
              <a:gd name="connsiteX28" fmla="*/ 2941746 w 3252899"/>
              <a:gd name="connsiteY28" fmla="*/ 1104424 h 2371467"/>
              <a:gd name="connsiteX29" fmla="*/ 2732196 w 3252899"/>
              <a:gd name="connsiteY29" fmla="*/ 920274 h 2371467"/>
              <a:gd name="connsiteX30" fmla="*/ 2617896 w 3252899"/>
              <a:gd name="connsiteY30" fmla="*/ 564674 h 2371467"/>
              <a:gd name="connsiteX31" fmla="*/ 2332146 w 3252899"/>
              <a:gd name="connsiteY31" fmla="*/ 278924 h 2371467"/>
              <a:gd name="connsiteX32" fmla="*/ 2274996 w 3252899"/>
              <a:gd name="connsiteY32" fmla="*/ 164624 h 2371467"/>
              <a:gd name="connsiteX33" fmla="*/ 2147996 w 3252899"/>
              <a:gd name="connsiteY33" fmla="*/ 12224 h 2371467"/>
              <a:gd name="connsiteX34" fmla="*/ 1906696 w 3252899"/>
              <a:gd name="connsiteY34" fmla="*/ 513874 h 2371467"/>
              <a:gd name="connsiteX35" fmla="*/ 1834305 w 3252899"/>
              <a:gd name="connsiteY35" fmla="*/ 445235 h 2371467"/>
              <a:gd name="connsiteX36" fmla="*/ 1775062 w 3252899"/>
              <a:gd name="connsiteY36" fmla="*/ 401446 h 2371467"/>
              <a:gd name="connsiteX37" fmla="*/ 1780214 w 3252899"/>
              <a:gd name="connsiteY37" fmla="*/ 347355 h 2371467"/>
              <a:gd name="connsiteX38" fmla="*/ 1785366 w 3252899"/>
              <a:gd name="connsiteY38" fmla="*/ 308718 h 2371467"/>
              <a:gd name="connsiteX39" fmla="*/ 1713316 w 3252899"/>
              <a:gd name="connsiteY39" fmla="*/ 221542 h 2371467"/>
              <a:gd name="connsiteX40" fmla="*/ 1677183 w 3252899"/>
              <a:gd name="connsiteY40" fmla="*/ 213414 h 2371467"/>
              <a:gd name="connsiteX41" fmla="*/ 1543242 w 3252899"/>
              <a:gd name="connsiteY41" fmla="*/ 246899 h 2371467"/>
              <a:gd name="connsiteX42" fmla="*/ 1532939 w 3252899"/>
              <a:gd name="connsiteY42" fmla="*/ 267506 h 2371467"/>
              <a:gd name="connsiteX43" fmla="*/ 1517485 w 3252899"/>
              <a:gd name="connsiteY43" fmla="*/ 306142 h 2371467"/>
              <a:gd name="connsiteX44" fmla="*/ 1563848 w 3252899"/>
              <a:gd name="connsiteY44" fmla="*/ 344779 h 2371467"/>
              <a:gd name="connsiteX45" fmla="*/ 1558698 w 3252899"/>
              <a:gd name="connsiteY45" fmla="*/ 388568 h 2371467"/>
              <a:gd name="connsiteX46" fmla="*/ 1538091 w 3252899"/>
              <a:gd name="connsiteY46" fmla="*/ 416900 h 2371467"/>
              <a:gd name="connsiteX47" fmla="*/ 1478795 w 3252899"/>
              <a:gd name="connsiteY47" fmla="*/ 465114 h 2371467"/>
              <a:gd name="connsiteX48" fmla="*/ 1437636 w 3252899"/>
              <a:gd name="connsiteY48" fmla="*/ 535386 h 2371467"/>
              <a:gd name="connsiteX49" fmla="*/ 1355211 w 3252899"/>
              <a:gd name="connsiteY49" fmla="*/ 561144 h 2371467"/>
              <a:gd name="connsiteX50" fmla="*/ 1334605 w 3252899"/>
              <a:gd name="connsiteY50" fmla="*/ 617812 h 2371467"/>
              <a:gd name="connsiteX51" fmla="*/ 1313999 w 3252899"/>
              <a:gd name="connsiteY51" fmla="*/ 610084 h 2371467"/>
              <a:gd name="connsiteX52" fmla="*/ 1272786 w 3252899"/>
              <a:gd name="connsiteY52" fmla="*/ 602356 h 2371467"/>
              <a:gd name="connsiteX53" fmla="*/ 1182634 w 3252899"/>
              <a:gd name="connsiteY53" fmla="*/ 602355 h 2371467"/>
              <a:gd name="connsiteX54" fmla="*/ 1130976 w 3252899"/>
              <a:gd name="connsiteY54" fmla="*/ 588697 h 2371467"/>
              <a:gd name="connsiteX55" fmla="*/ 1071876 w 3252899"/>
              <a:gd name="connsiteY55" fmla="*/ 566295 h 2371467"/>
              <a:gd name="connsiteX56" fmla="*/ 1102784 w 3252899"/>
              <a:gd name="connsiteY56" fmla="*/ 543113 h 2371467"/>
              <a:gd name="connsiteX57" fmla="*/ 1172332 w 3252899"/>
              <a:gd name="connsiteY57" fmla="*/ 555992 h 2371467"/>
              <a:gd name="connsiteX58" fmla="*/ 1177482 w 3252899"/>
              <a:gd name="connsiteY58" fmla="*/ 574022 h 2371467"/>
              <a:gd name="connsiteX59" fmla="*/ 1228998 w 3252899"/>
              <a:gd name="connsiteY59" fmla="*/ 584326 h 2371467"/>
              <a:gd name="connsiteX60" fmla="*/ 1272786 w 3252899"/>
              <a:gd name="connsiteY60" fmla="*/ 555992 h 2371467"/>
              <a:gd name="connsiteX61" fmla="*/ 1265058 w 3252899"/>
              <a:gd name="connsiteY61" fmla="*/ 522508 h 2371467"/>
              <a:gd name="connsiteX62" fmla="*/ 1326877 w 3252899"/>
              <a:gd name="connsiteY62" fmla="*/ 507053 h 2371467"/>
              <a:gd name="connsiteX63" fmla="*/ 1339023 w 3252899"/>
              <a:gd name="connsiteY63" fmla="*/ 477510 h 2371467"/>
              <a:gd name="connsiteX64" fmla="*/ 1362938 w 3252899"/>
              <a:gd name="connsiteY64" fmla="*/ 458113 h 2371467"/>
              <a:gd name="connsiteX65" fmla="*/ 1370666 w 3252899"/>
              <a:gd name="connsiteY65" fmla="*/ 424628 h 2371467"/>
              <a:gd name="connsiteX66" fmla="*/ 1411878 w 3252899"/>
              <a:gd name="connsiteY66" fmla="*/ 414325 h 2371467"/>
              <a:gd name="connsiteX67" fmla="*/ 1427333 w 3252899"/>
              <a:gd name="connsiteY67" fmla="*/ 383415 h 2371467"/>
              <a:gd name="connsiteX68" fmla="*/ 1414454 w 3252899"/>
              <a:gd name="connsiteY68" fmla="*/ 355082 h 2371467"/>
              <a:gd name="connsiteX69" fmla="*/ 1445363 w 3252899"/>
              <a:gd name="connsiteY69" fmla="*/ 311294 h 2371467"/>
              <a:gd name="connsiteX70" fmla="*/ 1453145 w 3252899"/>
              <a:gd name="connsiteY70" fmla="*/ 297974 h 2371467"/>
              <a:gd name="connsiteX71" fmla="*/ 1440211 w 3252899"/>
              <a:gd name="connsiteY71" fmla="*/ 264930 h 2371467"/>
              <a:gd name="connsiteX72" fmla="*/ 1294163 w 3252899"/>
              <a:gd name="connsiteY72" fmla="*/ 204638 h 2371467"/>
              <a:gd name="connsiteX73" fmla="*/ 1205816 w 3252899"/>
              <a:gd name="connsiteY73" fmla="*/ 205687 h 2371467"/>
              <a:gd name="connsiteX74" fmla="*/ 1024046 w 3252899"/>
              <a:gd name="connsiteY74" fmla="*/ 69374 h 2371467"/>
              <a:gd name="connsiteX75" fmla="*/ 901942 w 3252899"/>
              <a:gd name="connsiteY75" fmla="*/ 25677 h 2371467"/>
              <a:gd name="connsiteX76" fmla="*/ 907027 w 3252899"/>
              <a:gd name="connsiteY76" fmla="*/ 56294 h 2371467"/>
              <a:gd name="connsiteX77" fmla="*/ 878692 w 3252899"/>
              <a:gd name="connsiteY77" fmla="*/ 66596 h 2371467"/>
              <a:gd name="connsiteX78" fmla="*/ 858086 w 3252899"/>
              <a:gd name="connsiteY78" fmla="*/ 94929 h 2371467"/>
              <a:gd name="connsiteX79" fmla="*/ 870965 w 3252899"/>
              <a:gd name="connsiteY79" fmla="*/ 133565 h 2371467"/>
              <a:gd name="connsiteX80" fmla="*/ 948237 w 3252899"/>
              <a:gd name="connsiteY80" fmla="*/ 133565 h 2371467"/>
              <a:gd name="connsiteX81" fmla="*/ 971421 w 3252899"/>
              <a:gd name="connsiteY81" fmla="*/ 187657 h 2371467"/>
              <a:gd name="connsiteX82" fmla="*/ 1010057 w 3252899"/>
              <a:gd name="connsiteY82" fmla="*/ 218566 h 2371467"/>
              <a:gd name="connsiteX83" fmla="*/ 1038391 w 3252899"/>
              <a:gd name="connsiteY83" fmla="*/ 236597 h 2371467"/>
              <a:gd name="connsiteX84" fmla="*/ 1027025 w 3252899"/>
              <a:gd name="connsiteY84" fmla="*/ 286495 h 2371467"/>
              <a:gd name="connsiteX85" fmla="*/ 981694 w 3252899"/>
              <a:gd name="connsiteY85" fmla="*/ 299704 h 2371467"/>
              <a:gd name="connsiteX86" fmla="*/ 899374 w 3252899"/>
              <a:gd name="connsiteY86" fmla="*/ 226369 h 2371467"/>
              <a:gd name="connsiteX87" fmla="*/ 783260 w 3252899"/>
              <a:gd name="connsiteY87" fmla="*/ 195576 h 2371467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834305 w 3252899"/>
              <a:gd name="connsiteY35" fmla="*/ 440809 h 2367041"/>
              <a:gd name="connsiteX36" fmla="*/ 1775062 w 3252899"/>
              <a:gd name="connsiteY36" fmla="*/ 397020 h 2367041"/>
              <a:gd name="connsiteX37" fmla="*/ 1780214 w 3252899"/>
              <a:gd name="connsiteY37" fmla="*/ 342929 h 2367041"/>
              <a:gd name="connsiteX38" fmla="*/ 1785366 w 3252899"/>
              <a:gd name="connsiteY38" fmla="*/ 304292 h 2367041"/>
              <a:gd name="connsiteX39" fmla="*/ 1713316 w 3252899"/>
              <a:gd name="connsiteY39" fmla="*/ 217116 h 2367041"/>
              <a:gd name="connsiteX40" fmla="*/ 1677183 w 3252899"/>
              <a:gd name="connsiteY40" fmla="*/ 208988 h 2367041"/>
              <a:gd name="connsiteX41" fmla="*/ 1543242 w 3252899"/>
              <a:gd name="connsiteY41" fmla="*/ 242473 h 2367041"/>
              <a:gd name="connsiteX42" fmla="*/ 1532939 w 3252899"/>
              <a:gd name="connsiteY42" fmla="*/ 263080 h 2367041"/>
              <a:gd name="connsiteX43" fmla="*/ 1517485 w 3252899"/>
              <a:gd name="connsiteY43" fmla="*/ 301716 h 2367041"/>
              <a:gd name="connsiteX44" fmla="*/ 1563848 w 3252899"/>
              <a:gd name="connsiteY44" fmla="*/ 340353 h 2367041"/>
              <a:gd name="connsiteX45" fmla="*/ 1558698 w 3252899"/>
              <a:gd name="connsiteY45" fmla="*/ 384142 h 2367041"/>
              <a:gd name="connsiteX46" fmla="*/ 1538091 w 3252899"/>
              <a:gd name="connsiteY46" fmla="*/ 412474 h 2367041"/>
              <a:gd name="connsiteX47" fmla="*/ 1478795 w 3252899"/>
              <a:gd name="connsiteY47" fmla="*/ 460688 h 2367041"/>
              <a:gd name="connsiteX48" fmla="*/ 1437636 w 3252899"/>
              <a:gd name="connsiteY48" fmla="*/ 530960 h 2367041"/>
              <a:gd name="connsiteX49" fmla="*/ 1355211 w 3252899"/>
              <a:gd name="connsiteY49" fmla="*/ 556718 h 2367041"/>
              <a:gd name="connsiteX50" fmla="*/ 1334605 w 3252899"/>
              <a:gd name="connsiteY50" fmla="*/ 613386 h 2367041"/>
              <a:gd name="connsiteX51" fmla="*/ 1313999 w 3252899"/>
              <a:gd name="connsiteY51" fmla="*/ 605658 h 2367041"/>
              <a:gd name="connsiteX52" fmla="*/ 1272786 w 3252899"/>
              <a:gd name="connsiteY52" fmla="*/ 597930 h 2367041"/>
              <a:gd name="connsiteX53" fmla="*/ 1182634 w 3252899"/>
              <a:gd name="connsiteY53" fmla="*/ 597929 h 2367041"/>
              <a:gd name="connsiteX54" fmla="*/ 1130976 w 3252899"/>
              <a:gd name="connsiteY54" fmla="*/ 584271 h 2367041"/>
              <a:gd name="connsiteX55" fmla="*/ 1071876 w 3252899"/>
              <a:gd name="connsiteY55" fmla="*/ 561869 h 2367041"/>
              <a:gd name="connsiteX56" fmla="*/ 1102784 w 3252899"/>
              <a:gd name="connsiteY56" fmla="*/ 538687 h 2367041"/>
              <a:gd name="connsiteX57" fmla="*/ 1172332 w 3252899"/>
              <a:gd name="connsiteY57" fmla="*/ 551566 h 2367041"/>
              <a:gd name="connsiteX58" fmla="*/ 1177482 w 3252899"/>
              <a:gd name="connsiteY58" fmla="*/ 569596 h 2367041"/>
              <a:gd name="connsiteX59" fmla="*/ 1228998 w 3252899"/>
              <a:gd name="connsiteY59" fmla="*/ 579900 h 2367041"/>
              <a:gd name="connsiteX60" fmla="*/ 1272786 w 3252899"/>
              <a:gd name="connsiteY60" fmla="*/ 551566 h 2367041"/>
              <a:gd name="connsiteX61" fmla="*/ 1265058 w 3252899"/>
              <a:gd name="connsiteY61" fmla="*/ 518082 h 2367041"/>
              <a:gd name="connsiteX62" fmla="*/ 1326877 w 3252899"/>
              <a:gd name="connsiteY62" fmla="*/ 502627 h 2367041"/>
              <a:gd name="connsiteX63" fmla="*/ 1339023 w 3252899"/>
              <a:gd name="connsiteY63" fmla="*/ 473084 h 2367041"/>
              <a:gd name="connsiteX64" fmla="*/ 1362938 w 3252899"/>
              <a:gd name="connsiteY64" fmla="*/ 453687 h 2367041"/>
              <a:gd name="connsiteX65" fmla="*/ 1370666 w 3252899"/>
              <a:gd name="connsiteY65" fmla="*/ 420202 h 2367041"/>
              <a:gd name="connsiteX66" fmla="*/ 1411878 w 3252899"/>
              <a:gd name="connsiteY66" fmla="*/ 409899 h 2367041"/>
              <a:gd name="connsiteX67" fmla="*/ 1427333 w 3252899"/>
              <a:gd name="connsiteY67" fmla="*/ 378989 h 2367041"/>
              <a:gd name="connsiteX68" fmla="*/ 1414454 w 3252899"/>
              <a:gd name="connsiteY68" fmla="*/ 350656 h 2367041"/>
              <a:gd name="connsiteX69" fmla="*/ 1445363 w 3252899"/>
              <a:gd name="connsiteY69" fmla="*/ 306868 h 2367041"/>
              <a:gd name="connsiteX70" fmla="*/ 1453145 w 3252899"/>
              <a:gd name="connsiteY70" fmla="*/ 293548 h 2367041"/>
              <a:gd name="connsiteX71" fmla="*/ 1440211 w 3252899"/>
              <a:gd name="connsiteY71" fmla="*/ 260504 h 2367041"/>
              <a:gd name="connsiteX72" fmla="*/ 1294163 w 3252899"/>
              <a:gd name="connsiteY72" fmla="*/ 200212 h 2367041"/>
              <a:gd name="connsiteX73" fmla="*/ 1205816 w 3252899"/>
              <a:gd name="connsiteY73" fmla="*/ 201261 h 2367041"/>
              <a:gd name="connsiteX74" fmla="*/ 1024046 w 3252899"/>
              <a:gd name="connsiteY74" fmla="*/ 64948 h 2367041"/>
              <a:gd name="connsiteX75" fmla="*/ 901942 w 3252899"/>
              <a:gd name="connsiteY75" fmla="*/ 21251 h 2367041"/>
              <a:gd name="connsiteX76" fmla="*/ 907027 w 3252899"/>
              <a:gd name="connsiteY76" fmla="*/ 51868 h 2367041"/>
              <a:gd name="connsiteX77" fmla="*/ 878692 w 3252899"/>
              <a:gd name="connsiteY77" fmla="*/ 62170 h 2367041"/>
              <a:gd name="connsiteX78" fmla="*/ 858086 w 3252899"/>
              <a:gd name="connsiteY78" fmla="*/ 90503 h 2367041"/>
              <a:gd name="connsiteX79" fmla="*/ 870965 w 3252899"/>
              <a:gd name="connsiteY79" fmla="*/ 129139 h 2367041"/>
              <a:gd name="connsiteX80" fmla="*/ 948237 w 3252899"/>
              <a:gd name="connsiteY80" fmla="*/ 129139 h 2367041"/>
              <a:gd name="connsiteX81" fmla="*/ 971421 w 3252899"/>
              <a:gd name="connsiteY81" fmla="*/ 183231 h 2367041"/>
              <a:gd name="connsiteX82" fmla="*/ 1010057 w 3252899"/>
              <a:gd name="connsiteY82" fmla="*/ 214140 h 2367041"/>
              <a:gd name="connsiteX83" fmla="*/ 1038391 w 3252899"/>
              <a:gd name="connsiteY83" fmla="*/ 232171 h 2367041"/>
              <a:gd name="connsiteX84" fmla="*/ 1027025 w 3252899"/>
              <a:gd name="connsiteY84" fmla="*/ 282069 h 2367041"/>
              <a:gd name="connsiteX85" fmla="*/ 981694 w 3252899"/>
              <a:gd name="connsiteY85" fmla="*/ 295278 h 2367041"/>
              <a:gd name="connsiteX86" fmla="*/ 899374 w 3252899"/>
              <a:gd name="connsiteY86" fmla="*/ 221943 h 2367041"/>
              <a:gd name="connsiteX87" fmla="*/ 783260 w 3252899"/>
              <a:gd name="connsiteY87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867790 w 3252899"/>
              <a:gd name="connsiteY35" fmla="*/ 425354 h 2367041"/>
              <a:gd name="connsiteX36" fmla="*/ 1834305 w 3252899"/>
              <a:gd name="connsiteY36" fmla="*/ 440809 h 2367041"/>
              <a:gd name="connsiteX37" fmla="*/ 1775062 w 3252899"/>
              <a:gd name="connsiteY37" fmla="*/ 397020 h 2367041"/>
              <a:gd name="connsiteX38" fmla="*/ 1780214 w 3252899"/>
              <a:gd name="connsiteY38" fmla="*/ 342929 h 2367041"/>
              <a:gd name="connsiteX39" fmla="*/ 1785366 w 3252899"/>
              <a:gd name="connsiteY39" fmla="*/ 304292 h 2367041"/>
              <a:gd name="connsiteX40" fmla="*/ 1713316 w 3252899"/>
              <a:gd name="connsiteY40" fmla="*/ 217116 h 2367041"/>
              <a:gd name="connsiteX41" fmla="*/ 1677183 w 3252899"/>
              <a:gd name="connsiteY41" fmla="*/ 208988 h 2367041"/>
              <a:gd name="connsiteX42" fmla="*/ 1543242 w 3252899"/>
              <a:gd name="connsiteY42" fmla="*/ 242473 h 2367041"/>
              <a:gd name="connsiteX43" fmla="*/ 1532939 w 3252899"/>
              <a:gd name="connsiteY43" fmla="*/ 263080 h 2367041"/>
              <a:gd name="connsiteX44" fmla="*/ 1517485 w 3252899"/>
              <a:gd name="connsiteY44" fmla="*/ 301716 h 2367041"/>
              <a:gd name="connsiteX45" fmla="*/ 1563848 w 3252899"/>
              <a:gd name="connsiteY45" fmla="*/ 340353 h 2367041"/>
              <a:gd name="connsiteX46" fmla="*/ 1558698 w 3252899"/>
              <a:gd name="connsiteY46" fmla="*/ 384142 h 2367041"/>
              <a:gd name="connsiteX47" fmla="*/ 1538091 w 3252899"/>
              <a:gd name="connsiteY47" fmla="*/ 412474 h 2367041"/>
              <a:gd name="connsiteX48" fmla="*/ 1478795 w 3252899"/>
              <a:gd name="connsiteY48" fmla="*/ 460688 h 2367041"/>
              <a:gd name="connsiteX49" fmla="*/ 1437636 w 3252899"/>
              <a:gd name="connsiteY49" fmla="*/ 530960 h 2367041"/>
              <a:gd name="connsiteX50" fmla="*/ 1355211 w 3252899"/>
              <a:gd name="connsiteY50" fmla="*/ 556718 h 2367041"/>
              <a:gd name="connsiteX51" fmla="*/ 1334605 w 3252899"/>
              <a:gd name="connsiteY51" fmla="*/ 613386 h 2367041"/>
              <a:gd name="connsiteX52" fmla="*/ 1313999 w 3252899"/>
              <a:gd name="connsiteY52" fmla="*/ 605658 h 2367041"/>
              <a:gd name="connsiteX53" fmla="*/ 1272786 w 3252899"/>
              <a:gd name="connsiteY53" fmla="*/ 597930 h 2367041"/>
              <a:gd name="connsiteX54" fmla="*/ 1182634 w 3252899"/>
              <a:gd name="connsiteY54" fmla="*/ 597929 h 2367041"/>
              <a:gd name="connsiteX55" fmla="*/ 1130976 w 3252899"/>
              <a:gd name="connsiteY55" fmla="*/ 584271 h 2367041"/>
              <a:gd name="connsiteX56" fmla="*/ 1071876 w 3252899"/>
              <a:gd name="connsiteY56" fmla="*/ 561869 h 2367041"/>
              <a:gd name="connsiteX57" fmla="*/ 1102784 w 3252899"/>
              <a:gd name="connsiteY57" fmla="*/ 538687 h 2367041"/>
              <a:gd name="connsiteX58" fmla="*/ 1172332 w 3252899"/>
              <a:gd name="connsiteY58" fmla="*/ 551566 h 2367041"/>
              <a:gd name="connsiteX59" fmla="*/ 1177482 w 3252899"/>
              <a:gd name="connsiteY59" fmla="*/ 569596 h 2367041"/>
              <a:gd name="connsiteX60" fmla="*/ 1228998 w 3252899"/>
              <a:gd name="connsiteY60" fmla="*/ 579900 h 2367041"/>
              <a:gd name="connsiteX61" fmla="*/ 1272786 w 3252899"/>
              <a:gd name="connsiteY61" fmla="*/ 551566 h 2367041"/>
              <a:gd name="connsiteX62" fmla="*/ 1265058 w 3252899"/>
              <a:gd name="connsiteY62" fmla="*/ 518082 h 2367041"/>
              <a:gd name="connsiteX63" fmla="*/ 1326877 w 3252899"/>
              <a:gd name="connsiteY63" fmla="*/ 502627 h 2367041"/>
              <a:gd name="connsiteX64" fmla="*/ 1339023 w 3252899"/>
              <a:gd name="connsiteY64" fmla="*/ 473084 h 2367041"/>
              <a:gd name="connsiteX65" fmla="*/ 1362938 w 3252899"/>
              <a:gd name="connsiteY65" fmla="*/ 453687 h 2367041"/>
              <a:gd name="connsiteX66" fmla="*/ 1370666 w 3252899"/>
              <a:gd name="connsiteY66" fmla="*/ 420202 h 2367041"/>
              <a:gd name="connsiteX67" fmla="*/ 1411878 w 3252899"/>
              <a:gd name="connsiteY67" fmla="*/ 409899 h 2367041"/>
              <a:gd name="connsiteX68" fmla="*/ 1427333 w 3252899"/>
              <a:gd name="connsiteY68" fmla="*/ 378989 h 2367041"/>
              <a:gd name="connsiteX69" fmla="*/ 1414454 w 3252899"/>
              <a:gd name="connsiteY69" fmla="*/ 350656 h 2367041"/>
              <a:gd name="connsiteX70" fmla="*/ 1445363 w 3252899"/>
              <a:gd name="connsiteY70" fmla="*/ 306868 h 2367041"/>
              <a:gd name="connsiteX71" fmla="*/ 1453145 w 3252899"/>
              <a:gd name="connsiteY71" fmla="*/ 293548 h 2367041"/>
              <a:gd name="connsiteX72" fmla="*/ 1440211 w 3252899"/>
              <a:gd name="connsiteY72" fmla="*/ 260504 h 2367041"/>
              <a:gd name="connsiteX73" fmla="*/ 1294163 w 3252899"/>
              <a:gd name="connsiteY73" fmla="*/ 200212 h 2367041"/>
              <a:gd name="connsiteX74" fmla="*/ 1205816 w 3252899"/>
              <a:gd name="connsiteY74" fmla="*/ 201261 h 2367041"/>
              <a:gd name="connsiteX75" fmla="*/ 1024046 w 3252899"/>
              <a:gd name="connsiteY75" fmla="*/ 64948 h 2367041"/>
              <a:gd name="connsiteX76" fmla="*/ 901942 w 3252899"/>
              <a:gd name="connsiteY76" fmla="*/ 21251 h 2367041"/>
              <a:gd name="connsiteX77" fmla="*/ 907027 w 3252899"/>
              <a:gd name="connsiteY77" fmla="*/ 51868 h 2367041"/>
              <a:gd name="connsiteX78" fmla="*/ 878692 w 3252899"/>
              <a:gd name="connsiteY78" fmla="*/ 62170 h 2367041"/>
              <a:gd name="connsiteX79" fmla="*/ 858086 w 3252899"/>
              <a:gd name="connsiteY79" fmla="*/ 90503 h 2367041"/>
              <a:gd name="connsiteX80" fmla="*/ 870965 w 3252899"/>
              <a:gd name="connsiteY80" fmla="*/ 129139 h 2367041"/>
              <a:gd name="connsiteX81" fmla="*/ 948237 w 3252899"/>
              <a:gd name="connsiteY81" fmla="*/ 129139 h 2367041"/>
              <a:gd name="connsiteX82" fmla="*/ 971421 w 3252899"/>
              <a:gd name="connsiteY82" fmla="*/ 183231 h 2367041"/>
              <a:gd name="connsiteX83" fmla="*/ 1010057 w 3252899"/>
              <a:gd name="connsiteY83" fmla="*/ 214140 h 2367041"/>
              <a:gd name="connsiteX84" fmla="*/ 1038391 w 3252899"/>
              <a:gd name="connsiteY84" fmla="*/ 232171 h 2367041"/>
              <a:gd name="connsiteX85" fmla="*/ 1027025 w 3252899"/>
              <a:gd name="connsiteY85" fmla="*/ 282069 h 2367041"/>
              <a:gd name="connsiteX86" fmla="*/ 981694 w 3252899"/>
              <a:gd name="connsiteY86" fmla="*/ 295278 h 2367041"/>
              <a:gd name="connsiteX87" fmla="*/ 899374 w 3252899"/>
              <a:gd name="connsiteY87" fmla="*/ 221943 h 2367041"/>
              <a:gd name="connsiteX88" fmla="*/ 783260 w 3252899"/>
              <a:gd name="connsiteY88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896124 w 3252899"/>
              <a:gd name="connsiteY35" fmla="*/ 422779 h 2367041"/>
              <a:gd name="connsiteX36" fmla="*/ 1867790 w 3252899"/>
              <a:gd name="connsiteY36" fmla="*/ 425354 h 2367041"/>
              <a:gd name="connsiteX37" fmla="*/ 1834305 w 3252899"/>
              <a:gd name="connsiteY37" fmla="*/ 440809 h 2367041"/>
              <a:gd name="connsiteX38" fmla="*/ 1775062 w 3252899"/>
              <a:gd name="connsiteY38" fmla="*/ 397020 h 2367041"/>
              <a:gd name="connsiteX39" fmla="*/ 1780214 w 3252899"/>
              <a:gd name="connsiteY39" fmla="*/ 342929 h 2367041"/>
              <a:gd name="connsiteX40" fmla="*/ 1785366 w 3252899"/>
              <a:gd name="connsiteY40" fmla="*/ 304292 h 2367041"/>
              <a:gd name="connsiteX41" fmla="*/ 1713316 w 3252899"/>
              <a:gd name="connsiteY41" fmla="*/ 217116 h 2367041"/>
              <a:gd name="connsiteX42" fmla="*/ 1677183 w 3252899"/>
              <a:gd name="connsiteY42" fmla="*/ 208988 h 2367041"/>
              <a:gd name="connsiteX43" fmla="*/ 1543242 w 3252899"/>
              <a:gd name="connsiteY43" fmla="*/ 242473 h 2367041"/>
              <a:gd name="connsiteX44" fmla="*/ 1532939 w 3252899"/>
              <a:gd name="connsiteY44" fmla="*/ 263080 h 2367041"/>
              <a:gd name="connsiteX45" fmla="*/ 1517485 w 3252899"/>
              <a:gd name="connsiteY45" fmla="*/ 301716 h 2367041"/>
              <a:gd name="connsiteX46" fmla="*/ 1563848 w 3252899"/>
              <a:gd name="connsiteY46" fmla="*/ 340353 h 2367041"/>
              <a:gd name="connsiteX47" fmla="*/ 1558698 w 3252899"/>
              <a:gd name="connsiteY47" fmla="*/ 384142 h 2367041"/>
              <a:gd name="connsiteX48" fmla="*/ 1538091 w 3252899"/>
              <a:gd name="connsiteY48" fmla="*/ 412474 h 2367041"/>
              <a:gd name="connsiteX49" fmla="*/ 1478795 w 3252899"/>
              <a:gd name="connsiteY49" fmla="*/ 460688 h 2367041"/>
              <a:gd name="connsiteX50" fmla="*/ 1437636 w 3252899"/>
              <a:gd name="connsiteY50" fmla="*/ 530960 h 2367041"/>
              <a:gd name="connsiteX51" fmla="*/ 1355211 w 3252899"/>
              <a:gd name="connsiteY51" fmla="*/ 556718 h 2367041"/>
              <a:gd name="connsiteX52" fmla="*/ 1334605 w 3252899"/>
              <a:gd name="connsiteY52" fmla="*/ 613386 h 2367041"/>
              <a:gd name="connsiteX53" fmla="*/ 1313999 w 3252899"/>
              <a:gd name="connsiteY53" fmla="*/ 605658 h 2367041"/>
              <a:gd name="connsiteX54" fmla="*/ 1272786 w 3252899"/>
              <a:gd name="connsiteY54" fmla="*/ 597930 h 2367041"/>
              <a:gd name="connsiteX55" fmla="*/ 1182634 w 3252899"/>
              <a:gd name="connsiteY55" fmla="*/ 597929 h 2367041"/>
              <a:gd name="connsiteX56" fmla="*/ 1130976 w 3252899"/>
              <a:gd name="connsiteY56" fmla="*/ 584271 h 2367041"/>
              <a:gd name="connsiteX57" fmla="*/ 1071876 w 3252899"/>
              <a:gd name="connsiteY57" fmla="*/ 561869 h 2367041"/>
              <a:gd name="connsiteX58" fmla="*/ 1102784 w 3252899"/>
              <a:gd name="connsiteY58" fmla="*/ 538687 h 2367041"/>
              <a:gd name="connsiteX59" fmla="*/ 1172332 w 3252899"/>
              <a:gd name="connsiteY59" fmla="*/ 551566 h 2367041"/>
              <a:gd name="connsiteX60" fmla="*/ 1177482 w 3252899"/>
              <a:gd name="connsiteY60" fmla="*/ 569596 h 2367041"/>
              <a:gd name="connsiteX61" fmla="*/ 1228998 w 3252899"/>
              <a:gd name="connsiteY61" fmla="*/ 579900 h 2367041"/>
              <a:gd name="connsiteX62" fmla="*/ 1272786 w 3252899"/>
              <a:gd name="connsiteY62" fmla="*/ 551566 h 2367041"/>
              <a:gd name="connsiteX63" fmla="*/ 1265058 w 3252899"/>
              <a:gd name="connsiteY63" fmla="*/ 518082 h 2367041"/>
              <a:gd name="connsiteX64" fmla="*/ 1326877 w 3252899"/>
              <a:gd name="connsiteY64" fmla="*/ 502627 h 2367041"/>
              <a:gd name="connsiteX65" fmla="*/ 1339023 w 3252899"/>
              <a:gd name="connsiteY65" fmla="*/ 473084 h 2367041"/>
              <a:gd name="connsiteX66" fmla="*/ 1362938 w 3252899"/>
              <a:gd name="connsiteY66" fmla="*/ 453687 h 2367041"/>
              <a:gd name="connsiteX67" fmla="*/ 1370666 w 3252899"/>
              <a:gd name="connsiteY67" fmla="*/ 420202 h 2367041"/>
              <a:gd name="connsiteX68" fmla="*/ 1411878 w 3252899"/>
              <a:gd name="connsiteY68" fmla="*/ 409899 h 2367041"/>
              <a:gd name="connsiteX69" fmla="*/ 1427333 w 3252899"/>
              <a:gd name="connsiteY69" fmla="*/ 378989 h 2367041"/>
              <a:gd name="connsiteX70" fmla="*/ 1414454 w 3252899"/>
              <a:gd name="connsiteY70" fmla="*/ 350656 h 2367041"/>
              <a:gd name="connsiteX71" fmla="*/ 1445363 w 3252899"/>
              <a:gd name="connsiteY71" fmla="*/ 306868 h 2367041"/>
              <a:gd name="connsiteX72" fmla="*/ 1453145 w 3252899"/>
              <a:gd name="connsiteY72" fmla="*/ 293548 h 2367041"/>
              <a:gd name="connsiteX73" fmla="*/ 1440211 w 3252899"/>
              <a:gd name="connsiteY73" fmla="*/ 260504 h 2367041"/>
              <a:gd name="connsiteX74" fmla="*/ 1294163 w 3252899"/>
              <a:gd name="connsiteY74" fmla="*/ 200212 h 2367041"/>
              <a:gd name="connsiteX75" fmla="*/ 1205816 w 3252899"/>
              <a:gd name="connsiteY75" fmla="*/ 201261 h 2367041"/>
              <a:gd name="connsiteX76" fmla="*/ 1024046 w 3252899"/>
              <a:gd name="connsiteY76" fmla="*/ 64948 h 2367041"/>
              <a:gd name="connsiteX77" fmla="*/ 901942 w 3252899"/>
              <a:gd name="connsiteY77" fmla="*/ 21251 h 2367041"/>
              <a:gd name="connsiteX78" fmla="*/ 907027 w 3252899"/>
              <a:gd name="connsiteY78" fmla="*/ 51868 h 2367041"/>
              <a:gd name="connsiteX79" fmla="*/ 878692 w 3252899"/>
              <a:gd name="connsiteY79" fmla="*/ 62170 h 2367041"/>
              <a:gd name="connsiteX80" fmla="*/ 858086 w 3252899"/>
              <a:gd name="connsiteY80" fmla="*/ 90503 h 2367041"/>
              <a:gd name="connsiteX81" fmla="*/ 870965 w 3252899"/>
              <a:gd name="connsiteY81" fmla="*/ 129139 h 2367041"/>
              <a:gd name="connsiteX82" fmla="*/ 948237 w 3252899"/>
              <a:gd name="connsiteY82" fmla="*/ 129139 h 2367041"/>
              <a:gd name="connsiteX83" fmla="*/ 971421 w 3252899"/>
              <a:gd name="connsiteY83" fmla="*/ 183231 h 2367041"/>
              <a:gd name="connsiteX84" fmla="*/ 1010057 w 3252899"/>
              <a:gd name="connsiteY84" fmla="*/ 214140 h 2367041"/>
              <a:gd name="connsiteX85" fmla="*/ 1038391 w 3252899"/>
              <a:gd name="connsiteY85" fmla="*/ 232171 h 2367041"/>
              <a:gd name="connsiteX86" fmla="*/ 1027025 w 3252899"/>
              <a:gd name="connsiteY86" fmla="*/ 282069 h 2367041"/>
              <a:gd name="connsiteX87" fmla="*/ 981694 w 3252899"/>
              <a:gd name="connsiteY87" fmla="*/ 295278 h 2367041"/>
              <a:gd name="connsiteX88" fmla="*/ 899374 w 3252899"/>
              <a:gd name="connsiteY88" fmla="*/ 221943 h 2367041"/>
              <a:gd name="connsiteX89" fmla="*/ 783260 w 3252899"/>
              <a:gd name="connsiteY89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896124 w 3252899"/>
              <a:gd name="connsiteY35" fmla="*/ 422779 h 2367041"/>
              <a:gd name="connsiteX36" fmla="*/ 1867790 w 3252899"/>
              <a:gd name="connsiteY36" fmla="*/ 425354 h 2367041"/>
              <a:gd name="connsiteX37" fmla="*/ 1834305 w 3252899"/>
              <a:gd name="connsiteY37" fmla="*/ 425354 h 2367041"/>
              <a:gd name="connsiteX38" fmla="*/ 1775062 w 3252899"/>
              <a:gd name="connsiteY38" fmla="*/ 397020 h 2367041"/>
              <a:gd name="connsiteX39" fmla="*/ 1780214 w 3252899"/>
              <a:gd name="connsiteY39" fmla="*/ 342929 h 2367041"/>
              <a:gd name="connsiteX40" fmla="*/ 1785366 w 3252899"/>
              <a:gd name="connsiteY40" fmla="*/ 304292 h 2367041"/>
              <a:gd name="connsiteX41" fmla="*/ 1713316 w 3252899"/>
              <a:gd name="connsiteY41" fmla="*/ 217116 h 2367041"/>
              <a:gd name="connsiteX42" fmla="*/ 1677183 w 3252899"/>
              <a:gd name="connsiteY42" fmla="*/ 208988 h 2367041"/>
              <a:gd name="connsiteX43" fmla="*/ 1543242 w 3252899"/>
              <a:gd name="connsiteY43" fmla="*/ 242473 h 2367041"/>
              <a:gd name="connsiteX44" fmla="*/ 1532939 w 3252899"/>
              <a:gd name="connsiteY44" fmla="*/ 263080 h 2367041"/>
              <a:gd name="connsiteX45" fmla="*/ 1517485 w 3252899"/>
              <a:gd name="connsiteY45" fmla="*/ 301716 h 2367041"/>
              <a:gd name="connsiteX46" fmla="*/ 1563848 w 3252899"/>
              <a:gd name="connsiteY46" fmla="*/ 340353 h 2367041"/>
              <a:gd name="connsiteX47" fmla="*/ 1558698 w 3252899"/>
              <a:gd name="connsiteY47" fmla="*/ 384142 h 2367041"/>
              <a:gd name="connsiteX48" fmla="*/ 1538091 w 3252899"/>
              <a:gd name="connsiteY48" fmla="*/ 412474 h 2367041"/>
              <a:gd name="connsiteX49" fmla="*/ 1478795 w 3252899"/>
              <a:gd name="connsiteY49" fmla="*/ 460688 h 2367041"/>
              <a:gd name="connsiteX50" fmla="*/ 1437636 w 3252899"/>
              <a:gd name="connsiteY50" fmla="*/ 530960 h 2367041"/>
              <a:gd name="connsiteX51" fmla="*/ 1355211 w 3252899"/>
              <a:gd name="connsiteY51" fmla="*/ 556718 h 2367041"/>
              <a:gd name="connsiteX52" fmla="*/ 1334605 w 3252899"/>
              <a:gd name="connsiteY52" fmla="*/ 613386 h 2367041"/>
              <a:gd name="connsiteX53" fmla="*/ 1313999 w 3252899"/>
              <a:gd name="connsiteY53" fmla="*/ 605658 h 2367041"/>
              <a:gd name="connsiteX54" fmla="*/ 1272786 w 3252899"/>
              <a:gd name="connsiteY54" fmla="*/ 597930 h 2367041"/>
              <a:gd name="connsiteX55" fmla="*/ 1182634 w 3252899"/>
              <a:gd name="connsiteY55" fmla="*/ 597929 h 2367041"/>
              <a:gd name="connsiteX56" fmla="*/ 1130976 w 3252899"/>
              <a:gd name="connsiteY56" fmla="*/ 584271 h 2367041"/>
              <a:gd name="connsiteX57" fmla="*/ 1071876 w 3252899"/>
              <a:gd name="connsiteY57" fmla="*/ 561869 h 2367041"/>
              <a:gd name="connsiteX58" fmla="*/ 1102784 w 3252899"/>
              <a:gd name="connsiteY58" fmla="*/ 538687 h 2367041"/>
              <a:gd name="connsiteX59" fmla="*/ 1172332 w 3252899"/>
              <a:gd name="connsiteY59" fmla="*/ 551566 h 2367041"/>
              <a:gd name="connsiteX60" fmla="*/ 1177482 w 3252899"/>
              <a:gd name="connsiteY60" fmla="*/ 569596 h 2367041"/>
              <a:gd name="connsiteX61" fmla="*/ 1228998 w 3252899"/>
              <a:gd name="connsiteY61" fmla="*/ 579900 h 2367041"/>
              <a:gd name="connsiteX62" fmla="*/ 1272786 w 3252899"/>
              <a:gd name="connsiteY62" fmla="*/ 551566 h 2367041"/>
              <a:gd name="connsiteX63" fmla="*/ 1265058 w 3252899"/>
              <a:gd name="connsiteY63" fmla="*/ 518082 h 2367041"/>
              <a:gd name="connsiteX64" fmla="*/ 1326877 w 3252899"/>
              <a:gd name="connsiteY64" fmla="*/ 502627 h 2367041"/>
              <a:gd name="connsiteX65" fmla="*/ 1339023 w 3252899"/>
              <a:gd name="connsiteY65" fmla="*/ 473084 h 2367041"/>
              <a:gd name="connsiteX66" fmla="*/ 1362938 w 3252899"/>
              <a:gd name="connsiteY66" fmla="*/ 453687 h 2367041"/>
              <a:gd name="connsiteX67" fmla="*/ 1370666 w 3252899"/>
              <a:gd name="connsiteY67" fmla="*/ 420202 h 2367041"/>
              <a:gd name="connsiteX68" fmla="*/ 1411878 w 3252899"/>
              <a:gd name="connsiteY68" fmla="*/ 409899 h 2367041"/>
              <a:gd name="connsiteX69" fmla="*/ 1427333 w 3252899"/>
              <a:gd name="connsiteY69" fmla="*/ 378989 h 2367041"/>
              <a:gd name="connsiteX70" fmla="*/ 1414454 w 3252899"/>
              <a:gd name="connsiteY70" fmla="*/ 350656 h 2367041"/>
              <a:gd name="connsiteX71" fmla="*/ 1445363 w 3252899"/>
              <a:gd name="connsiteY71" fmla="*/ 306868 h 2367041"/>
              <a:gd name="connsiteX72" fmla="*/ 1453145 w 3252899"/>
              <a:gd name="connsiteY72" fmla="*/ 293548 h 2367041"/>
              <a:gd name="connsiteX73" fmla="*/ 1440211 w 3252899"/>
              <a:gd name="connsiteY73" fmla="*/ 260504 h 2367041"/>
              <a:gd name="connsiteX74" fmla="*/ 1294163 w 3252899"/>
              <a:gd name="connsiteY74" fmla="*/ 200212 h 2367041"/>
              <a:gd name="connsiteX75" fmla="*/ 1205816 w 3252899"/>
              <a:gd name="connsiteY75" fmla="*/ 201261 h 2367041"/>
              <a:gd name="connsiteX76" fmla="*/ 1024046 w 3252899"/>
              <a:gd name="connsiteY76" fmla="*/ 64948 h 2367041"/>
              <a:gd name="connsiteX77" fmla="*/ 901942 w 3252899"/>
              <a:gd name="connsiteY77" fmla="*/ 21251 h 2367041"/>
              <a:gd name="connsiteX78" fmla="*/ 907027 w 3252899"/>
              <a:gd name="connsiteY78" fmla="*/ 51868 h 2367041"/>
              <a:gd name="connsiteX79" fmla="*/ 878692 w 3252899"/>
              <a:gd name="connsiteY79" fmla="*/ 62170 h 2367041"/>
              <a:gd name="connsiteX80" fmla="*/ 858086 w 3252899"/>
              <a:gd name="connsiteY80" fmla="*/ 90503 h 2367041"/>
              <a:gd name="connsiteX81" fmla="*/ 870965 w 3252899"/>
              <a:gd name="connsiteY81" fmla="*/ 129139 h 2367041"/>
              <a:gd name="connsiteX82" fmla="*/ 948237 w 3252899"/>
              <a:gd name="connsiteY82" fmla="*/ 129139 h 2367041"/>
              <a:gd name="connsiteX83" fmla="*/ 971421 w 3252899"/>
              <a:gd name="connsiteY83" fmla="*/ 183231 h 2367041"/>
              <a:gd name="connsiteX84" fmla="*/ 1010057 w 3252899"/>
              <a:gd name="connsiteY84" fmla="*/ 214140 h 2367041"/>
              <a:gd name="connsiteX85" fmla="*/ 1038391 w 3252899"/>
              <a:gd name="connsiteY85" fmla="*/ 232171 h 2367041"/>
              <a:gd name="connsiteX86" fmla="*/ 1027025 w 3252899"/>
              <a:gd name="connsiteY86" fmla="*/ 282069 h 2367041"/>
              <a:gd name="connsiteX87" fmla="*/ 981694 w 3252899"/>
              <a:gd name="connsiteY87" fmla="*/ 295278 h 2367041"/>
              <a:gd name="connsiteX88" fmla="*/ 899374 w 3252899"/>
              <a:gd name="connsiteY88" fmla="*/ 221943 h 2367041"/>
              <a:gd name="connsiteX89" fmla="*/ 783260 w 3252899"/>
              <a:gd name="connsiteY89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867790 w 3252899"/>
              <a:gd name="connsiteY35" fmla="*/ 425354 h 2367041"/>
              <a:gd name="connsiteX36" fmla="*/ 1834305 w 3252899"/>
              <a:gd name="connsiteY36" fmla="*/ 425354 h 2367041"/>
              <a:gd name="connsiteX37" fmla="*/ 1775062 w 3252899"/>
              <a:gd name="connsiteY37" fmla="*/ 397020 h 2367041"/>
              <a:gd name="connsiteX38" fmla="*/ 1780214 w 3252899"/>
              <a:gd name="connsiteY38" fmla="*/ 342929 h 2367041"/>
              <a:gd name="connsiteX39" fmla="*/ 1785366 w 3252899"/>
              <a:gd name="connsiteY39" fmla="*/ 304292 h 2367041"/>
              <a:gd name="connsiteX40" fmla="*/ 1713316 w 3252899"/>
              <a:gd name="connsiteY40" fmla="*/ 217116 h 2367041"/>
              <a:gd name="connsiteX41" fmla="*/ 1677183 w 3252899"/>
              <a:gd name="connsiteY41" fmla="*/ 208988 h 2367041"/>
              <a:gd name="connsiteX42" fmla="*/ 1543242 w 3252899"/>
              <a:gd name="connsiteY42" fmla="*/ 242473 h 2367041"/>
              <a:gd name="connsiteX43" fmla="*/ 1532939 w 3252899"/>
              <a:gd name="connsiteY43" fmla="*/ 263080 h 2367041"/>
              <a:gd name="connsiteX44" fmla="*/ 1517485 w 3252899"/>
              <a:gd name="connsiteY44" fmla="*/ 301716 h 2367041"/>
              <a:gd name="connsiteX45" fmla="*/ 1563848 w 3252899"/>
              <a:gd name="connsiteY45" fmla="*/ 340353 h 2367041"/>
              <a:gd name="connsiteX46" fmla="*/ 1558698 w 3252899"/>
              <a:gd name="connsiteY46" fmla="*/ 384142 h 2367041"/>
              <a:gd name="connsiteX47" fmla="*/ 1538091 w 3252899"/>
              <a:gd name="connsiteY47" fmla="*/ 412474 h 2367041"/>
              <a:gd name="connsiteX48" fmla="*/ 1478795 w 3252899"/>
              <a:gd name="connsiteY48" fmla="*/ 460688 h 2367041"/>
              <a:gd name="connsiteX49" fmla="*/ 1437636 w 3252899"/>
              <a:gd name="connsiteY49" fmla="*/ 530960 h 2367041"/>
              <a:gd name="connsiteX50" fmla="*/ 1355211 w 3252899"/>
              <a:gd name="connsiteY50" fmla="*/ 556718 h 2367041"/>
              <a:gd name="connsiteX51" fmla="*/ 1334605 w 3252899"/>
              <a:gd name="connsiteY51" fmla="*/ 613386 h 2367041"/>
              <a:gd name="connsiteX52" fmla="*/ 1313999 w 3252899"/>
              <a:gd name="connsiteY52" fmla="*/ 605658 h 2367041"/>
              <a:gd name="connsiteX53" fmla="*/ 1272786 w 3252899"/>
              <a:gd name="connsiteY53" fmla="*/ 597930 h 2367041"/>
              <a:gd name="connsiteX54" fmla="*/ 1182634 w 3252899"/>
              <a:gd name="connsiteY54" fmla="*/ 597929 h 2367041"/>
              <a:gd name="connsiteX55" fmla="*/ 1130976 w 3252899"/>
              <a:gd name="connsiteY55" fmla="*/ 584271 h 2367041"/>
              <a:gd name="connsiteX56" fmla="*/ 1071876 w 3252899"/>
              <a:gd name="connsiteY56" fmla="*/ 561869 h 2367041"/>
              <a:gd name="connsiteX57" fmla="*/ 1102784 w 3252899"/>
              <a:gd name="connsiteY57" fmla="*/ 538687 h 2367041"/>
              <a:gd name="connsiteX58" fmla="*/ 1172332 w 3252899"/>
              <a:gd name="connsiteY58" fmla="*/ 551566 h 2367041"/>
              <a:gd name="connsiteX59" fmla="*/ 1177482 w 3252899"/>
              <a:gd name="connsiteY59" fmla="*/ 569596 h 2367041"/>
              <a:gd name="connsiteX60" fmla="*/ 1228998 w 3252899"/>
              <a:gd name="connsiteY60" fmla="*/ 579900 h 2367041"/>
              <a:gd name="connsiteX61" fmla="*/ 1272786 w 3252899"/>
              <a:gd name="connsiteY61" fmla="*/ 551566 h 2367041"/>
              <a:gd name="connsiteX62" fmla="*/ 1265058 w 3252899"/>
              <a:gd name="connsiteY62" fmla="*/ 518082 h 2367041"/>
              <a:gd name="connsiteX63" fmla="*/ 1326877 w 3252899"/>
              <a:gd name="connsiteY63" fmla="*/ 502627 h 2367041"/>
              <a:gd name="connsiteX64" fmla="*/ 1339023 w 3252899"/>
              <a:gd name="connsiteY64" fmla="*/ 473084 h 2367041"/>
              <a:gd name="connsiteX65" fmla="*/ 1362938 w 3252899"/>
              <a:gd name="connsiteY65" fmla="*/ 453687 h 2367041"/>
              <a:gd name="connsiteX66" fmla="*/ 1370666 w 3252899"/>
              <a:gd name="connsiteY66" fmla="*/ 420202 h 2367041"/>
              <a:gd name="connsiteX67" fmla="*/ 1411878 w 3252899"/>
              <a:gd name="connsiteY67" fmla="*/ 409899 h 2367041"/>
              <a:gd name="connsiteX68" fmla="*/ 1427333 w 3252899"/>
              <a:gd name="connsiteY68" fmla="*/ 378989 h 2367041"/>
              <a:gd name="connsiteX69" fmla="*/ 1414454 w 3252899"/>
              <a:gd name="connsiteY69" fmla="*/ 350656 h 2367041"/>
              <a:gd name="connsiteX70" fmla="*/ 1445363 w 3252899"/>
              <a:gd name="connsiteY70" fmla="*/ 306868 h 2367041"/>
              <a:gd name="connsiteX71" fmla="*/ 1453145 w 3252899"/>
              <a:gd name="connsiteY71" fmla="*/ 293548 h 2367041"/>
              <a:gd name="connsiteX72" fmla="*/ 1440211 w 3252899"/>
              <a:gd name="connsiteY72" fmla="*/ 260504 h 2367041"/>
              <a:gd name="connsiteX73" fmla="*/ 1294163 w 3252899"/>
              <a:gd name="connsiteY73" fmla="*/ 200212 h 2367041"/>
              <a:gd name="connsiteX74" fmla="*/ 1205816 w 3252899"/>
              <a:gd name="connsiteY74" fmla="*/ 201261 h 2367041"/>
              <a:gd name="connsiteX75" fmla="*/ 1024046 w 3252899"/>
              <a:gd name="connsiteY75" fmla="*/ 64948 h 2367041"/>
              <a:gd name="connsiteX76" fmla="*/ 901942 w 3252899"/>
              <a:gd name="connsiteY76" fmla="*/ 21251 h 2367041"/>
              <a:gd name="connsiteX77" fmla="*/ 907027 w 3252899"/>
              <a:gd name="connsiteY77" fmla="*/ 51868 h 2367041"/>
              <a:gd name="connsiteX78" fmla="*/ 878692 w 3252899"/>
              <a:gd name="connsiteY78" fmla="*/ 62170 h 2367041"/>
              <a:gd name="connsiteX79" fmla="*/ 858086 w 3252899"/>
              <a:gd name="connsiteY79" fmla="*/ 90503 h 2367041"/>
              <a:gd name="connsiteX80" fmla="*/ 870965 w 3252899"/>
              <a:gd name="connsiteY80" fmla="*/ 129139 h 2367041"/>
              <a:gd name="connsiteX81" fmla="*/ 948237 w 3252899"/>
              <a:gd name="connsiteY81" fmla="*/ 129139 h 2367041"/>
              <a:gd name="connsiteX82" fmla="*/ 971421 w 3252899"/>
              <a:gd name="connsiteY82" fmla="*/ 183231 h 2367041"/>
              <a:gd name="connsiteX83" fmla="*/ 1010057 w 3252899"/>
              <a:gd name="connsiteY83" fmla="*/ 214140 h 2367041"/>
              <a:gd name="connsiteX84" fmla="*/ 1038391 w 3252899"/>
              <a:gd name="connsiteY84" fmla="*/ 232171 h 2367041"/>
              <a:gd name="connsiteX85" fmla="*/ 1027025 w 3252899"/>
              <a:gd name="connsiteY85" fmla="*/ 282069 h 2367041"/>
              <a:gd name="connsiteX86" fmla="*/ 981694 w 3252899"/>
              <a:gd name="connsiteY86" fmla="*/ 295278 h 2367041"/>
              <a:gd name="connsiteX87" fmla="*/ 899374 w 3252899"/>
              <a:gd name="connsiteY87" fmla="*/ 221943 h 2367041"/>
              <a:gd name="connsiteX88" fmla="*/ 783260 w 3252899"/>
              <a:gd name="connsiteY88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893548 w 3252899"/>
              <a:gd name="connsiteY35" fmla="*/ 422779 h 2367041"/>
              <a:gd name="connsiteX36" fmla="*/ 1867790 w 3252899"/>
              <a:gd name="connsiteY36" fmla="*/ 425354 h 2367041"/>
              <a:gd name="connsiteX37" fmla="*/ 1834305 w 3252899"/>
              <a:gd name="connsiteY37" fmla="*/ 425354 h 2367041"/>
              <a:gd name="connsiteX38" fmla="*/ 1775062 w 3252899"/>
              <a:gd name="connsiteY38" fmla="*/ 397020 h 2367041"/>
              <a:gd name="connsiteX39" fmla="*/ 1780214 w 3252899"/>
              <a:gd name="connsiteY39" fmla="*/ 342929 h 2367041"/>
              <a:gd name="connsiteX40" fmla="*/ 1785366 w 3252899"/>
              <a:gd name="connsiteY40" fmla="*/ 304292 h 2367041"/>
              <a:gd name="connsiteX41" fmla="*/ 1713316 w 3252899"/>
              <a:gd name="connsiteY41" fmla="*/ 217116 h 2367041"/>
              <a:gd name="connsiteX42" fmla="*/ 1677183 w 3252899"/>
              <a:gd name="connsiteY42" fmla="*/ 208988 h 2367041"/>
              <a:gd name="connsiteX43" fmla="*/ 1543242 w 3252899"/>
              <a:gd name="connsiteY43" fmla="*/ 242473 h 2367041"/>
              <a:gd name="connsiteX44" fmla="*/ 1532939 w 3252899"/>
              <a:gd name="connsiteY44" fmla="*/ 263080 h 2367041"/>
              <a:gd name="connsiteX45" fmla="*/ 1517485 w 3252899"/>
              <a:gd name="connsiteY45" fmla="*/ 301716 h 2367041"/>
              <a:gd name="connsiteX46" fmla="*/ 1563848 w 3252899"/>
              <a:gd name="connsiteY46" fmla="*/ 340353 h 2367041"/>
              <a:gd name="connsiteX47" fmla="*/ 1558698 w 3252899"/>
              <a:gd name="connsiteY47" fmla="*/ 384142 h 2367041"/>
              <a:gd name="connsiteX48" fmla="*/ 1538091 w 3252899"/>
              <a:gd name="connsiteY48" fmla="*/ 412474 h 2367041"/>
              <a:gd name="connsiteX49" fmla="*/ 1478795 w 3252899"/>
              <a:gd name="connsiteY49" fmla="*/ 460688 h 2367041"/>
              <a:gd name="connsiteX50" fmla="*/ 1437636 w 3252899"/>
              <a:gd name="connsiteY50" fmla="*/ 530960 h 2367041"/>
              <a:gd name="connsiteX51" fmla="*/ 1355211 w 3252899"/>
              <a:gd name="connsiteY51" fmla="*/ 556718 h 2367041"/>
              <a:gd name="connsiteX52" fmla="*/ 1334605 w 3252899"/>
              <a:gd name="connsiteY52" fmla="*/ 613386 h 2367041"/>
              <a:gd name="connsiteX53" fmla="*/ 1313999 w 3252899"/>
              <a:gd name="connsiteY53" fmla="*/ 605658 h 2367041"/>
              <a:gd name="connsiteX54" fmla="*/ 1272786 w 3252899"/>
              <a:gd name="connsiteY54" fmla="*/ 597930 h 2367041"/>
              <a:gd name="connsiteX55" fmla="*/ 1182634 w 3252899"/>
              <a:gd name="connsiteY55" fmla="*/ 597929 h 2367041"/>
              <a:gd name="connsiteX56" fmla="*/ 1130976 w 3252899"/>
              <a:gd name="connsiteY56" fmla="*/ 584271 h 2367041"/>
              <a:gd name="connsiteX57" fmla="*/ 1071876 w 3252899"/>
              <a:gd name="connsiteY57" fmla="*/ 561869 h 2367041"/>
              <a:gd name="connsiteX58" fmla="*/ 1102784 w 3252899"/>
              <a:gd name="connsiteY58" fmla="*/ 538687 h 2367041"/>
              <a:gd name="connsiteX59" fmla="*/ 1172332 w 3252899"/>
              <a:gd name="connsiteY59" fmla="*/ 551566 h 2367041"/>
              <a:gd name="connsiteX60" fmla="*/ 1177482 w 3252899"/>
              <a:gd name="connsiteY60" fmla="*/ 569596 h 2367041"/>
              <a:gd name="connsiteX61" fmla="*/ 1228998 w 3252899"/>
              <a:gd name="connsiteY61" fmla="*/ 579900 h 2367041"/>
              <a:gd name="connsiteX62" fmla="*/ 1272786 w 3252899"/>
              <a:gd name="connsiteY62" fmla="*/ 551566 h 2367041"/>
              <a:gd name="connsiteX63" fmla="*/ 1265058 w 3252899"/>
              <a:gd name="connsiteY63" fmla="*/ 518082 h 2367041"/>
              <a:gd name="connsiteX64" fmla="*/ 1326877 w 3252899"/>
              <a:gd name="connsiteY64" fmla="*/ 502627 h 2367041"/>
              <a:gd name="connsiteX65" fmla="*/ 1339023 w 3252899"/>
              <a:gd name="connsiteY65" fmla="*/ 473084 h 2367041"/>
              <a:gd name="connsiteX66" fmla="*/ 1362938 w 3252899"/>
              <a:gd name="connsiteY66" fmla="*/ 453687 h 2367041"/>
              <a:gd name="connsiteX67" fmla="*/ 1370666 w 3252899"/>
              <a:gd name="connsiteY67" fmla="*/ 420202 h 2367041"/>
              <a:gd name="connsiteX68" fmla="*/ 1411878 w 3252899"/>
              <a:gd name="connsiteY68" fmla="*/ 409899 h 2367041"/>
              <a:gd name="connsiteX69" fmla="*/ 1427333 w 3252899"/>
              <a:gd name="connsiteY69" fmla="*/ 378989 h 2367041"/>
              <a:gd name="connsiteX70" fmla="*/ 1414454 w 3252899"/>
              <a:gd name="connsiteY70" fmla="*/ 350656 h 2367041"/>
              <a:gd name="connsiteX71" fmla="*/ 1445363 w 3252899"/>
              <a:gd name="connsiteY71" fmla="*/ 306868 h 2367041"/>
              <a:gd name="connsiteX72" fmla="*/ 1453145 w 3252899"/>
              <a:gd name="connsiteY72" fmla="*/ 293548 h 2367041"/>
              <a:gd name="connsiteX73" fmla="*/ 1440211 w 3252899"/>
              <a:gd name="connsiteY73" fmla="*/ 260504 h 2367041"/>
              <a:gd name="connsiteX74" fmla="*/ 1294163 w 3252899"/>
              <a:gd name="connsiteY74" fmla="*/ 200212 h 2367041"/>
              <a:gd name="connsiteX75" fmla="*/ 1205816 w 3252899"/>
              <a:gd name="connsiteY75" fmla="*/ 201261 h 2367041"/>
              <a:gd name="connsiteX76" fmla="*/ 1024046 w 3252899"/>
              <a:gd name="connsiteY76" fmla="*/ 64948 h 2367041"/>
              <a:gd name="connsiteX77" fmla="*/ 901942 w 3252899"/>
              <a:gd name="connsiteY77" fmla="*/ 21251 h 2367041"/>
              <a:gd name="connsiteX78" fmla="*/ 907027 w 3252899"/>
              <a:gd name="connsiteY78" fmla="*/ 51868 h 2367041"/>
              <a:gd name="connsiteX79" fmla="*/ 878692 w 3252899"/>
              <a:gd name="connsiteY79" fmla="*/ 62170 h 2367041"/>
              <a:gd name="connsiteX80" fmla="*/ 858086 w 3252899"/>
              <a:gd name="connsiteY80" fmla="*/ 90503 h 2367041"/>
              <a:gd name="connsiteX81" fmla="*/ 870965 w 3252899"/>
              <a:gd name="connsiteY81" fmla="*/ 129139 h 2367041"/>
              <a:gd name="connsiteX82" fmla="*/ 948237 w 3252899"/>
              <a:gd name="connsiteY82" fmla="*/ 129139 h 2367041"/>
              <a:gd name="connsiteX83" fmla="*/ 971421 w 3252899"/>
              <a:gd name="connsiteY83" fmla="*/ 183231 h 2367041"/>
              <a:gd name="connsiteX84" fmla="*/ 1010057 w 3252899"/>
              <a:gd name="connsiteY84" fmla="*/ 214140 h 2367041"/>
              <a:gd name="connsiteX85" fmla="*/ 1038391 w 3252899"/>
              <a:gd name="connsiteY85" fmla="*/ 232171 h 2367041"/>
              <a:gd name="connsiteX86" fmla="*/ 1027025 w 3252899"/>
              <a:gd name="connsiteY86" fmla="*/ 282069 h 2367041"/>
              <a:gd name="connsiteX87" fmla="*/ 981694 w 3252899"/>
              <a:gd name="connsiteY87" fmla="*/ 295278 h 2367041"/>
              <a:gd name="connsiteX88" fmla="*/ 899374 w 3252899"/>
              <a:gd name="connsiteY88" fmla="*/ 221943 h 2367041"/>
              <a:gd name="connsiteX89" fmla="*/ 783260 w 3252899"/>
              <a:gd name="connsiteY89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909002 w 3252899"/>
              <a:gd name="connsiteY35" fmla="*/ 417627 h 2367041"/>
              <a:gd name="connsiteX36" fmla="*/ 1893548 w 3252899"/>
              <a:gd name="connsiteY36" fmla="*/ 422779 h 2367041"/>
              <a:gd name="connsiteX37" fmla="*/ 1867790 w 3252899"/>
              <a:gd name="connsiteY37" fmla="*/ 425354 h 2367041"/>
              <a:gd name="connsiteX38" fmla="*/ 1834305 w 3252899"/>
              <a:gd name="connsiteY38" fmla="*/ 425354 h 2367041"/>
              <a:gd name="connsiteX39" fmla="*/ 1775062 w 3252899"/>
              <a:gd name="connsiteY39" fmla="*/ 397020 h 2367041"/>
              <a:gd name="connsiteX40" fmla="*/ 1780214 w 3252899"/>
              <a:gd name="connsiteY40" fmla="*/ 342929 h 2367041"/>
              <a:gd name="connsiteX41" fmla="*/ 1785366 w 3252899"/>
              <a:gd name="connsiteY41" fmla="*/ 304292 h 2367041"/>
              <a:gd name="connsiteX42" fmla="*/ 1713316 w 3252899"/>
              <a:gd name="connsiteY42" fmla="*/ 217116 h 2367041"/>
              <a:gd name="connsiteX43" fmla="*/ 1677183 w 3252899"/>
              <a:gd name="connsiteY43" fmla="*/ 208988 h 2367041"/>
              <a:gd name="connsiteX44" fmla="*/ 1543242 w 3252899"/>
              <a:gd name="connsiteY44" fmla="*/ 242473 h 2367041"/>
              <a:gd name="connsiteX45" fmla="*/ 1532939 w 3252899"/>
              <a:gd name="connsiteY45" fmla="*/ 263080 h 2367041"/>
              <a:gd name="connsiteX46" fmla="*/ 1517485 w 3252899"/>
              <a:gd name="connsiteY46" fmla="*/ 301716 h 2367041"/>
              <a:gd name="connsiteX47" fmla="*/ 1563848 w 3252899"/>
              <a:gd name="connsiteY47" fmla="*/ 340353 h 2367041"/>
              <a:gd name="connsiteX48" fmla="*/ 1558698 w 3252899"/>
              <a:gd name="connsiteY48" fmla="*/ 384142 h 2367041"/>
              <a:gd name="connsiteX49" fmla="*/ 1538091 w 3252899"/>
              <a:gd name="connsiteY49" fmla="*/ 412474 h 2367041"/>
              <a:gd name="connsiteX50" fmla="*/ 1478795 w 3252899"/>
              <a:gd name="connsiteY50" fmla="*/ 460688 h 2367041"/>
              <a:gd name="connsiteX51" fmla="*/ 1437636 w 3252899"/>
              <a:gd name="connsiteY51" fmla="*/ 530960 h 2367041"/>
              <a:gd name="connsiteX52" fmla="*/ 1355211 w 3252899"/>
              <a:gd name="connsiteY52" fmla="*/ 556718 h 2367041"/>
              <a:gd name="connsiteX53" fmla="*/ 1334605 w 3252899"/>
              <a:gd name="connsiteY53" fmla="*/ 613386 h 2367041"/>
              <a:gd name="connsiteX54" fmla="*/ 1313999 w 3252899"/>
              <a:gd name="connsiteY54" fmla="*/ 605658 h 2367041"/>
              <a:gd name="connsiteX55" fmla="*/ 1272786 w 3252899"/>
              <a:gd name="connsiteY55" fmla="*/ 597930 h 2367041"/>
              <a:gd name="connsiteX56" fmla="*/ 1182634 w 3252899"/>
              <a:gd name="connsiteY56" fmla="*/ 597929 h 2367041"/>
              <a:gd name="connsiteX57" fmla="*/ 1130976 w 3252899"/>
              <a:gd name="connsiteY57" fmla="*/ 584271 h 2367041"/>
              <a:gd name="connsiteX58" fmla="*/ 1071876 w 3252899"/>
              <a:gd name="connsiteY58" fmla="*/ 561869 h 2367041"/>
              <a:gd name="connsiteX59" fmla="*/ 1102784 w 3252899"/>
              <a:gd name="connsiteY59" fmla="*/ 538687 h 2367041"/>
              <a:gd name="connsiteX60" fmla="*/ 1172332 w 3252899"/>
              <a:gd name="connsiteY60" fmla="*/ 551566 h 2367041"/>
              <a:gd name="connsiteX61" fmla="*/ 1177482 w 3252899"/>
              <a:gd name="connsiteY61" fmla="*/ 569596 h 2367041"/>
              <a:gd name="connsiteX62" fmla="*/ 1228998 w 3252899"/>
              <a:gd name="connsiteY62" fmla="*/ 579900 h 2367041"/>
              <a:gd name="connsiteX63" fmla="*/ 1272786 w 3252899"/>
              <a:gd name="connsiteY63" fmla="*/ 551566 h 2367041"/>
              <a:gd name="connsiteX64" fmla="*/ 1265058 w 3252899"/>
              <a:gd name="connsiteY64" fmla="*/ 518082 h 2367041"/>
              <a:gd name="connsiteX65" fmla="*/ 1326877 w 3252899"/>
              <a:gd name="connsiteY65" fmla="*/ 502627 h 2367041"/>
              <a:gd name="connsiteX66" fmla="*/ 1339023 w 3252899"/>
              <a:gd name="connsiteY66" fmla="*/ 473084 h 2367041"/>
              <a:gd name="connsiteX67" fmla="*/ 1362938 w 3252899"/>
              <a:gd name="connsiteY67" fmla="*/ 453687 h 2367041"/>
              <a:gd name="connsiteX68" fmla="*/ 1370666 w 3252899"/>
              <a:gd name="connsiteY68" fmla="*/ 420202 h 2367041"/>
              <a:gd name="connsiteX69" fmla="*/ 1411878 w 3252899"/>
              <a:gd name="connsiteY69" fmla="*/ 409899 h 2367041"/>
              <a:gd name="connsiteX70" fmla="*/ 1427333 w 3252899"/>
              <a:gd name="connsiteY70" fmla="*/ 378989 h 2367041"/>
              <a:gd name="connsiteX71" fmla="*/ 1414454 w 3252899"/>
              <a:gd name="connsiteY71" fmla="*/ 350656 h 2367041"/>
              <a:gd name="connsiteX72" fmla="*/ 1445363 w 3252899"/>
              <a:gd name="connsiteY72" fmla="*/ 306868 h 2367041"/>
              <a:gd name="connsiteX73" fmla="*/ 1453145 w 3252899"/>
              <a:gd name="connsiteY73" fmla="*/ 293548 h 2367041"/>
              <a:gd name="connsiteX74" fmla="*/ 1440211 w 3252899"/>
              <a:gd name="connsiteY74" fmla="*/ 260504 h 2367041"/>
              <a:gd name="connsiteX75" fmla="*/ 1294163 w 3252899"/>
              <a:gd name="connsiteY75" fmla="*/ 200212 h 2367041"/>
              <a:gd name="connsiteX76" fmla="*/ 1205816 w 3252899"/>
              <a:gd name="connsiteY76" fmla="*/ 201261 h 2367041"/>
              <a:gd name="connsiteX77" fmla="*/ 1024046 w 3252899"/>
              <a:gd name="connsiteY77" fmla="*/ 64948 h 2367041"/>
              <a:gd name="connsiteX78" fmla="*/ 901942 w 3252899"/>
              <a:gd name="connsiteY78" fmla="*/ 21251 h 2367041"/>
              <a:gd name="connsiteX79" fmla="*/ 907027 w 3252899"/>
              <a:gd name="connsiteY79" fmla="*/ 51868 h 2367041"/>
              <a:gd name="connsiteX80" fmla="*/ 878692 w 3252899"/>
              <a:gd name="connsiteY80" fmla="*/ 62170 h 2367041"/>
              <a:gd name="connsiteX81" fmla="*/ 858086 w 3252899"/>
              <a:gd name="connsiteY81" fmla="*/ 90503 h 2367041"/>
              <a:gd name="connsiteX82" fmla="*/ 870965 w 3252899"/>
              <a:gd name="connsiteY82" fmla="*/ 129139 h 2367041"/>
              <a:gd name="connsiteX83" fmla="*/ 948237 w 3252899"/>
              <a:gd name="connsiteY83" fmla="*/ 129139 h 2367041"/>
              <a:gd name="connsiteX84" fmla="*/ 971421 w 3252899"/>
              <a:gd name="connsiteY84" fmla="*/ 183231 h 2367041"/>
              <a:gd name="connsiteX85" fmla="*/ 1010057 w 3252899"/>
              <a:gd name="connsiteY85" fmla="*/ 214140 h 2367041"/>
              <a:gd name="connsiteX86" fmla="*/ 1038391 w 3252899"/>
              <a:gd name="connsiteY86" fmla="*/ 232171 h 2367041"/>
              <a:gd name="connsiteX87" fmla="*/ 1027025 w 3252899"/>
              <a:gd name="connsiteY87" fmla="*/ 282069 h 2367041"/>
              <a:gd name="connsiteX88" fmla="*/ 981694 w 3252899"/>
              <a:gd name="connsiteY88" fmla="*/ 295278 h 2367041"/>
              <a:gd name="connsiteX89" fmla="*/ 899374 w 3252899"/>
              <a:gd name="connsiteY89" fmla="*/ 221943 h 2367041"/>
              <a:gd name="connsiteX90" fmla="*/ 783260 w 3252899"/>
              <a:gd name="connsiteY90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911578 w 3252899"/>
              <a:gd name="connsiteY35" fmla="*/ 409900 h 2367041"/>
              <a:gd name="connsiteX36" fmla="*/ 1909002 w 3252899"/>
              <a:gd name="connsiteY36" fmla="*/ 417627 h 2367041"/>
              <a:gd name="connsiteX37" fmla="*/ 1893548 w 3252899"/>
              <a:gd name="connsiteY37" fmla="*/ 422779 h 2367041"/>
              <a:gd name="connsiteX38" fmla="*/ 1867790 w 3252899"/>
              <a:gd name="connsiteY38" fmla="*/ 425354 h 2367041"/>
              <a:gd name="connsiteX39" fmla="*/ 1834305 w 3252899"/>
              <a:gd name="connsiteY39" fmla="*/ 425354 h 2367041"/>
              <a:gd name="connsiteX40" fmla="*/ 1775062 w 3252899"/>
              <a:gd name="connsiteY40" fmla="*/ 397020 h 2367041"/>
              <a:gd name="connsiteX41" fmla="*/ 1780214 w 3252899"/>
              <a:gd name="connsiteY41" fmla="*/ 342929 h 2367041"/>
              <a:gd name="connsiteX42" fmla="*/ 1785366 w 3252899"/>
              <a:gd name="connsiteY42" fmla="*/ 304292 h 2367041"/>
              <a:gd name="connsiteX43" fmla="*/ 1713316 w 3252899"/>
              <a:gd name="connsiteY43" fmla="*/ 217116 h 2367041"/>
              <a:gd name="connsiteX44" fmla="*/ 1677183 w 3252899"/>
              <a:gd name="connsiteY44" fmla="*/ 208988 h 2367041"/>
              <a:gd name="connsiteX45" fmla="*/ 1543242 w 3252899"/>
              <a:gd name="connsiteY45" fmla="*/ 242473 h 2367041"/>
              <a:gd name="connsiteX46" fmla="*/ 1532939 w 3252899"/>
              <a:gd name="connsiteY46" fmla="*/ 263080 h 2367041"/>
              <a:gd name="connsiteX47" fmla="*/ 1517485 w 3252899"/>
              <a:gd name="connsiteY47" fmla="*/ 301716 h 2367041"/>
              <a:gd name="connsiteX48" fmla="*/ 1563848 w 3252899"/>
              <a:gd name="connsiteY48" fmla="*/ 340353 h 2367041"/>
              <a:gd name="connsiteX49" fmla="*/ 1558698 w 3252899"/>
              <a:gd name="connsiteY49" fmla="*/ 384142 h 2367041"/>
              <a:gd name="connsiteX50" fmla="*/ 1538091 w 3252899"/>
              <a:gd name="connsiteY50" fmla="*/ 412474 h 2367041"/>
              <a:gd name="connsiteX51" fmla="*/ 1478795 w 3252899"/>
              <a:gd name="connsiteY51" fmla="*/ 460688 h 2367041"/>
              <a:gd name="connsiteX52" fmla="*/ 1437636 w 3252899"/>
              <a:gd name="connsiteY52" fmla="*/ 530960 h 2367041"/>
              <a:gd name="connsiteX53" fmla="*/ 1355211 w 3252899"/>
              <a:gd name="connsiteY53" fmla="*/ 556718 h 2367041"/>
              <a:gd name="connsiteX54" fmla="*/ 1334605 w 3252899"/>
              <a:gd name="connsiteY54" fmla="*/ 613386 h 2367041"/>
              <a:gd name="connsiteX55" fmla="*/ 1313999 w 3252899"/>
              <a:gd name="connsiteY55" fmla="*/ 605658 h 2367041"/>
              <a:gd name="connsiteX56" fmla="*/ 1272786 w 3252899"/>
              <a:gd name="connsiteY56" fmla="*/ 597930 h 2367041"/>
              <a:gd name="connsiteX57" fmla="*/ 1182634 w 3252899"/>
              <a:gd name="connsiteY57" fmla="*/ 597929 h 2367041"/>
              <a:gd name="connsiteX58" fmla="*/ 1130976 w 3252899"/>
              <a:gd name="connsiteY58" fmla="*/ 584271 h 2367041"/>
              <a:gd name="connsiteX59" fmla="*/ 1071876 w 3252899"/>
              <a:gd name="connsiteY59" fmla="*/ 561869 h 2367041"/>
              <a:gd name="connsiteX60" fmla="*/ 1102784 w 3252899"/>
              <a:gd name="connsiteY60" fmla="*/ 538687 h 2367041"/>
              <a:gd name="connsiteX61" fmla="*/ 1172332 w 3252899"/>
              <a:gd name="connsiteY61" fmla="*/ 551566 h 2367041"/>
              <a:gd name="connsiteX62" fmla="*/ 1177482 w 3252899"/>
              <a:gd name="connsiteY62" fmla="*/ 569596 h 2367041"/>
              <a:gd name="connsiteX63" fmla="*/ 1228998 w 3252899"/>
              <a:gd name="connsiteY63" fmla="*/ 579900 h 2367041"/>
              <a:gd name="connsiteX64" fmla="*/ 1272786 w 3252899"/>
              <a:gd name="connsiteY64" fmla="*/ 551566 h 2367041"/>
              <a:gd name="connsiteX65" fmla="*/ 1265058 w 3252899"/>
              <a:gd name="connsiteY65" fmla="*/ 518082 h 2367041"/>
              <a:gd name="connsiteX66" fmla="*/ 1326877 w 3252899"/>
              <a:gd name="connsiteY66" fmla="*/ 502627 h 2367041"/>
              <a:gd name="connsiteX67" fmla="*/ 1339023 w 3252899"/>
              <a:gd name="connsiteY67" fmla="*/ 473084 h 2367041"/>
              <a:gd name="connsiteX68" fmla="*/ 1362938 w 3252899"/>
              <a:gd name="connsiteY68" fmla="*/ 453687 h 2367041"/>
              <a:gd name="connsiteX69" fmla="*/ 1370666 w 3252899"/>
              <a:gd name="connsiteY69" fmla="*/ 420202 h 2367041"/>
              <a:gd name="connsiteX70" fmla="*/ 1411878 w 3252899"/>
              <a:gd name="connsiteY70" fmla="*/ 409899 h 2367041"/>
              <a:gd name="connsiteX71" fmla="*/ 1427333 w 3252899"/>
              <a:gd name="connsiteY71" fmla="*/ 378989 h 2367041"/>
              <a:gd name="connsiteX72" fmla="*/ 1414454 w 3252899"/>
              <a:gd name="connsiteY72" fmla="*/ 350656 h 2367041"/>
              <a:gd name="connsiteX73" fmla="*/ 1445363 w 3252899"/>
              <a:gd name="connsiteY73" fmla="*/ 306868 h 2367041"/>
              <a:gd name="connsiteX74" fmla="*/ 1453145 w 3252899"/>
              <a:gd name="connsiteY74" fmla="*/ 293548 h 2367041"/>
              <a:gd name="connsiteX75" fmla="*/ 1440211 w 3252899"/>
              <a:gd name="connsiteY75" fmla="*/ 260504 h 2367041"/>
              <a:gd name="connsiteX76" fmla="*/ 1294163 w 3252899"/>
              <a:gd name="connsiteY76" fmla="*/ 200212 h 2367041"/>
              <a:gd name="connsiteX77" fmla="*/ 1205816 w 3252899"/>
              <a:gd name="connsiteY77" fmla="*/ 201261 h 2367041"/>
              <a:gd name="connsiteX78" fmla="*/ 1024046 w 3252899"/>
              <a:gd name="connsiteY78" fmla="*/ 64948 h 2367041"/>
              <a:gd name="connsiteX79" fmla="*/ 901942 w 3252899"/>
              <a:gd name="connsiteY79" fmla="*/ 21251 h 2367041"/>
              <a:gd name="connsiteX80" fmla="*/ 907027 w 3252899"/>
              <a:gd name="connsiteY80" fmla="*/ 51868 h 2367041"/>
              <a:gd name="connsiteX81" fmla="*/ 878692 w 3252899"/>
              <a:gd name="connsiteY81" fmla="*/ 62170 h 2367041"/>
              <a:gd name="connsiteX82" fmla="*/ 858086 w 3252899"/>
              <a:gd name="connsiteY82" fmla="*/ 90503 h 2367041"/>
              <a:gd name="connsiteX83" fmla="*/ 870965 w 3252899"/>
              <a:gd name="connsiteY83" fmla="*/ 129139 h 2367041"/>
              <a:gd name="connsiteX84" fmla="*/ 948237 w 3252899"/>
              <a:gd name="connsiteY84" fmla="*/ 129139 h 2367041"/>
              <a:gd name="connsiteX85" fmla="*/ 971421 w 3252899"/>
              <a:gd name="connsiteY85" fmla="*/ 183231 h 2367041"/>
              <a:gd name="connsiteX86" fmla="*/ 1010057 w 3252899"/>
              <a:gd name="connsiteY86" fmla="*/ 214140 h 2367041"/>
              <a:gd name="connsiteX87" fmla="*/ 1038391 w 3252899"/>
              <a:gd name="connsiteY87" fmla="*/ 232171 h 2367041"/>
              <a:gd name="connsiteX88" fmla="*/ 1027025 w 3252899"/>
              <a:gd name="connsiteY88" fmla="*/ 282069 h 2367041"/>
              <a:gd name="connsiteX89" fmla="*/ 981694 w 3252899"/>
              <a:gd name="connsiteY89" fmla="*/ 295278 h 2367041"/>
              <a:gd name="connsiteX90" fmla="*/ 899374 w 3252899"/>
              <a:gd name="connsiteY90" fmla="*/ 221943 h 2367041"/>
              <a:gd name="connsiteX91" fmla="*/ 783260 w 3252899"/>
              <a:gd name="connsiteY91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911578 w 3252899"/>
              <a:gd name="connsiteY35" fmla="*/ 409900 h 2367041"/>
              <a:gd name="connsiteX36" fmla="*/ 1893548 w 3252899"/>
              <a:gd name="connsiteY36" fmla="*/ 422779 h 2367041"/>
              <a:gd name="connsiteX37" fmla="*/ 1867790 w 3252899"/>
              <a:gd name="connsiteY37" fmla="*/ 425354 h 2367041"/>
              <a:gd name="connsiteX38" fmla="*/ 1834305 w 3252899"/>
              <a:gd name="connsiteY38" fmla="*/ 425354 h 2367041"/>
              <a:gd name="connsiteX39" fmla="*/ 1775062 w 3252899"/>
              <a:gd name="connsiteY39" fmla="*/ 397020 h 2367041"/>
              <a:gd name="connsiteX40" fmla="*/ 1780214 w 3252899"/>
              <a:gd name="connsiteY40" fmla="*/ 342929 h 2367041"/>
              <a:gd name="connsiteX41" fmla="*/ 1785366 w 3252899"/>
              <a:gd name="connsiteY41" fmla="*/ 304292 h 2367041"/>
              <a:gd name="connsiteX42" fmla="*/ 1713316 w 3252899"/>
              <a:gd name="connsiteY42" fmla="*/ 217116 h 2367041"/>
              <a:gd name="connsiteX43" fmla="*/ 1677183 w 3252899"/>
              <a:gd name="connsiteY43" fmla="*/ 208988 h 2367041"/>
              <a:gd name="connsiteX44" fmla="*/ 1543242 w 3252899"/>
              <a:gd name="connsiteY44" fmla="*/ 242473 h 2367041"/>
              <a:gd name="connsiteX45" fmla="*/ 1532939 w 3252899"/>
              <a:gd name="connsiteY45" fmla="*/ 263080 h 2367041"/>
              <a:gd name="connsiteX46" fmla="*/ 1517485 w 3252899"/>
              <a:gd name="connsiteY46" fmla="*/ 301716 h 2367041"/>
              <a:gd name="connsiteX47" fmla="*/ 1563848 w 3252899"/>
              <a:gd name="connsiteY47" fmla="*/ 340353 h 2367041"/>
              <a:gd name="connsiteX48" fmla="*/ 1558698 w 3252899"/>
              <a:gd name="connsiteY48" fmla="*/ 384142 h 2367041"/>
              <a:gd name="connsiteX49" fmla="*/ 1538091 w 3252899"/>
              <a:gd name="connsiteY49" fmla="*/ 412474 h 2367041"/>
              <a:gd name="connsiteX50" fmla="*/ 1478795 w 3252899"/>
              <a:gd name="connsiteY50" fmla="*/ 460688 h 2367041"/>
              <a:gd name="connsiteX51" fmla="*/ 1437636 w 3252899"/>
              <a:gd name="connsiteY51" fmla="*/ 530960 h 2367041"/>
              <a:gd name="connsiteX52" fmla="*/ 1355211 w 3252899"/>
              <a:gd name="connsiteY52" fmla="*/ 556718 h 2367041"/>
              <a:gd name="connsiteX53" fmla="*/ 1334605 w 3252899"/>
              <a:gd name="connsiteY53" fmla="*/ 613386 h 2367041"/>
              <a:gd name="connsiteX54" fmla="*/ 1313999 w 3252899"/>
              <a:gd name="connsiteY54" fmla="*/ 605658 h 2367041"/>
              <a:gd name="connsiteX55" fmla="*/ 1272786 w 3252899"/>
              <a:gd name="connsiteY55" fmla="*/ 597930 h 2367041"/>
              <a:gd name="connsiteX56" fmla="*/ 1182634 w 3252899"/>
              <a:gd name="connsiteY56" fmla="*/ 597929 h 2367041"/>
              <a:gd name="connsiteX57" fmla="*/ 1130976 w 3252899"/>
              <a:gd name="connsiteY57" fmla="*/ 584271 h 2367041"/>
              <a:gd name="connsiteX58" fmla="*/ 1071876 w 3252899"/>
              <a:gd name="connsiteY58" fmla="*/ 561869 h 2367041"/>
              <a:gd name="connsiteX59" fmla="*/ 1102784 w 3252899"/>
              <a:gd name="connsiteY59" fmla="*/ 538687 h 2367041"/>
              <a:gd name="connsiteX60" fmla="*/ 1172332 w 3252899"/>
              <a:gd name="connsiteY60" fmla="*/ 551566 h 2367041"/>
              <a:gd name="connsiteX61" fmla="*/ 1177482 w 3252899"/>
              <a:gd name="connsiteY61" fmla="*/ 569596 h 2367041"/>
              <a:gd name="connsiteX62" fmla="*/ 1228998 w 3252899"/>
              <a:gd name="connsiteY62" fmla="*/ 579900 h 2367041"/>
              <a:gd name="connsiteX63" fmla="*/ 1272786 w 3252899"/>
              <a:gd name="connsiteY63" fmla="*/ 551566 h 2367041"/>
              <a:gd name="connsiteX64" fmla="*/ 1265058 w 3252899"/>
              <a:gd name="connsiteY64" fmla="*/ 518082 h 2367041"/>
              <a:gd name="connsiteX65" fmla="*/ 1326877 w 3252899"/>
              <a:gd name="connsiteY65" fmla="*/ 502627 h 2367041"/>
              <a:gd name="connsiteX66" fmla="*/ 1339023 w 3252899"/>
              <a:gd name="connsiteY66" fmla="*/ 473084 h 2367041"/>
              <a:gd name="connsiteX67" fmla="*/ 1362938 w 3252899"/>
              <a:gd name="connsiteY67" fmla="*/ 453687 h 2367041"/>
              <a:gd name="connsiteX68" fmla="*/ 1370666 w 3252899"/>
              <a:gd name="connsiteY68" fmla="*/ 420202 h 2367041"/>
              <a:gd name="connsiteX69" fmla="*/ 1411878 w 3252899"/>
              <a:gd name="connsiteY69" fmla="*/ 409899 h 2367041"/>
              <a:gd name="connsiteX70" fmla="*/ 1427333 w 3252899"/>
              <a:gd name="connsiteY70" fmla="*/ 378989 h 2367041"/>
              <a:gd name="connsiteX71" fmla="*/ 1414454 w 3252899"/>
              <a:gd name="connsiteY71" fmla="*/ 350656 h 2367041"/>
              <a:gd name="connsiteX72" fmla="*/ 1445363 w 3252899"/>
              <a:gd name="connsiteY72" fmla="*/ 306868 h 2367041"/>
              <a:gd name="connsiteX73" fmla="*/ 1453145 w 3252899"/>
              <a:gd name="connsiteY73" fmla="*/ 293548 h 2367041"/>
              <a:gd name="connsiteX74" fmla="*/ 1440211 w 3252899"/>
              <a:gd name="connsiteY74" fmla="*/ 260504 h 2367041"/>
              <a:gd name="connsiteX75" fmla="*/ 1294163 w 3252899"/>
              <a:gd name="connsiteY75" fmla="*/ 200212 h 2367041"/>
              <a:gd name="connsiteX76" fmla="*/ 1205816 w 3252899"/>
              <a:gd name="connsiteY76" fmla="*/ 201261 h 2367041"/>
              <a:gd name="connsiteX77" fmla="*/ 1024046 w 3252899"/>
              <a:gd name="connsiteY77" fmla="*/ 64948 h 2367041"/>
              <a:gd name="connsiteX78" fmla="*/ 901942 w 3252899"/>
              <a:gd name="connsiteY78" fmla="*/ 21251 h 2367041"/>
              <a:gd name="connsiteX79" fmla="*/ 907027 w 3252899"/>
              <a:gd name="connsiteY79" fmla="*/ 51868 h 2367041"/>
              <a:gd name="connsiteX80" fmla="*/ 878692 w 3252899"/>
              <a:gd name="connsiteY80" fmla="*/ 62170 h 2367041"/>
              <a:gd name="connsiteX81" fmla="*/ 858086 w 3252899"/>
              <a:gd name="connsiteY81" fmla="*/ 90503 h 2367041"/>
              <a:gd name="connsiteX82" fmla="*/ 870965 w 3252899"/>
              <a:gd name="connsiteY82" fmla="*/ 129139 h 2367041"/>
              <a:gd name="connsiteX83" fmla="*/ 948237 w 3252899"/>
              <a:gd name="connsiteY83" fmla="*/ 129139 h 2367041"/>
              <a:gd name="connsiteX84" fmla="*/ 971421 w 3252899"/>
              <a:gd name="connsiteY84" fmla="*/ 183231 h 2367041"/>
              <a:gd name="connsiteX85" fmla="*/ 1010057 w 3252899"/>
              <a:gd name="connsiteY85" fmla="*/ 214140 h 2367041"/>
              <a:gd name="connsiteX86" fmla="*/ 1038391 w 3252899"/>
              <a:gd name="connsiteY86" fmla="*/ 232171 h 2367041"/>
              <a:gd name="connsiteX87" fmla="*/ 1027025 w 3252899"/>
              <a:gd name="connsiteY87" fmla="*/ 282069 h 2367041"/>
              <a:gd name="connsiteX88" fmla="*/ 981694 w 3252899"/>
              <a:gd name="connsiteY88" fmla="*/ 295278 h 2367041"/>
              <a:gd name="connsiteX89" fmla="*/ 899374 w 3252899"/>
              <a:gd name="connsiteY89" fmla="*/ 221943 h 2367041"/>
              <a:gd name="connsiteX90" fmla="*/ 783260 w 3252899"/>
              <a:gd name="connsiteY90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893548 w 3252899"/>
              <a:gd name="connsiteY35" fmla="*/ 422779 h 2367041"/>
              <a:gd name="connsiteX36" fmla="*/ 1867790 w 3252899"/>
              <a:gd name="connsiteY36" fmla="*/ 425354 h 2367041"/>
              <a:gd name="connsiteX37" fmla="*/ 1834305 w 3252899"/>
              <a:gd name="connsiteY37" fmla="*/ 425354 h 2367041"/>
              <a:gd name="connsiteX38" fmla="*/ 1775062 w 3252899"/>
              <a:gd name="connsiteY38" fmla="*/ 397020 h 2367041"/>
              <a:gd name="connsiteX39" fmla="*/ 1780214 w 3252899"/>
              <a:gd name="connsiteY39" fmla="*/ 342929 h 2367041"/>
              <a:gd name="connsiteX40" fmla="*/ 1785366 w 3252899"/>
              <a:gd name="connsiteY40" fmla="*/ 304292 h 2367041"/>
              <a:gd name="connsiteX41" fmla="*/ 1713316 w 3252899"/>
              <a:gd name="connsiteY41" fmla="*/ 217116 h 2367041"/>
              <a:gd name="connsiteX42" fmla="*/ 1677183 w 3252899"/>
              <a:gd name="connsiteY42" fmla="*/ 208988 h 2367041"/>
              <a:gd name="connsiteX43" fmla="*/ 1543242 w 3252899"/>
              <a:gd name="connsiteY43" fmla="*/ 242473 h 2367041"/>
              <a:gd name="connsiteX44" fmla="*/ 1532939 w 3252899"/>
              <a:gd name="connsiteY44" fmla="*/ 263080 h 2367041"/>
              <a:gd name="connsiteX45" fmla="*/ 1517485 w 3252899"/>
              <a:gd name="connsiteY45" fmla="*/ 301716 h 2367041"/>
              <a:gd name="connsiteX46" fmla="*/ 1563848 w 3252899"/>
              <a:gd name="connsiteY46" fmla="*/ 340353 h 2367041"/>
              <a:gd name="connsiteX47" fmla="*/ 1558698 w 3252899"/>
              <a:gd name="connsiteY47" fmla="*/ 384142 h 2367041"/>
              <a:gd name="connsiteX48" fmla="*/ 1538091 w 3252899"/>
              <a:gd name="connsiteY48" fmla="*/ 412474 h 2367041"/>
              <a:gd name="connsiteX49" fmla="*/ 1478795 w 3252899"/>
              <a:gd name="connsiteY49" fmla="*/ 460688 h 2367041"/>
              <a:gd name="connsiteX50" fmla="*/ 1437636 w 3252899"/>
              <a:gd name="connsiteY50" fmla="*/ 530960 h 2367041"/>
              <a:gd name="connsiteX51" fmla="*/ 1355211 w 3252899"/>
              <a:gd name="connsiteY51" fmla="*/ 556718 h 2367041"/>
              <a:gd name="connsiteX52" fmla="*/ 1334605 w 3252899"/>
              <a:gd name="connsiteY52" fmla="*/ 613386 h 2367041"/>
              <a:gd name="connsiteX53" fmla="*/ 1313999 w 3252899"/>
              <a:gd name="connsiteY53" fmla="*/ 605658 h 2367041"/>
              <a:gd name="connsiteX54" fmla="*/ 1272786 w 3252899"/>
              <a:gd name="connsiteY54" fmla="*/ 597930 h 2367041"/>
              <a:gd name="connsiteX55" fmla="*/ 1182634 w 3252899"/>
              <a:gd name="connsiteY55" fmla="*/ 597929 h 2367041"/>
              <a:gd name="connsiteX56" fmla="*/ 1130976 w 3252899"/>
              <a:gd name="connsiteY56" fmla="*/ 584271 h 2367041"/>
              <a:gd name="connsiteX57" fmla="*/ 1071876 w 3252899"/>
              <a:gd name="connsiteY57" fmla="*/ 561869 h 2367041"/>
              <a:gd name="connsiteX58" fmla="*/ 1102784 w 3252899"/>
              <a:gd name="connsiteY58" fmla="*/ 538687 h 2367041"/>
              <a:gd name="connsiteX59" fmla="*/ 1172332 w 3252899"/>
              <a:gd name="connsiteY59" fmla="*/ 551566 h 2367041"/>
              <a:gd name="connsiteX60" fmla="*/ 1177482 w 3252899"/>
              <a:gd name="connsiteY60" fmla="*/ 569596 h 2367041"/>
              <a:gd name="connsiteX61" fmla="*/ 1228998 w 3252899"/>
              <a:gd name="connsiteY61" fmla="*/ 579900 h 2367041"/>
              <a:gd name="connsiteX62" fmla="*/ 1272786 w 3252899"/>
              <a:gd name="connsiteY62" fmla="*/ 551566 h 2367041"/>
              <a:gd name="connsiteX63" fmla="*/ 1265058 w 3252899"/>
              <a:gd name="connsiteY63" fmla="*/ 518082 h 2367041"/>
              <a:gd name="connsiteX64" fmla="*/ 1326877 w 3252899"/>
              <a:gd name="connsiteY64" fmla="*/ 502627 h 2367041"/>
              <a:gd name="connsiteX65" fmla="*/ 1339023 w 3252899"/>
              <a:gd name="connsiteY65" fmla="*/ 473084 h 2367041"/>
              <a:gd name="connsiteX66" fmla="*/ 1362938 w 3252899"/>
              <a:gd name="connsiteY66" fmla="*/ 453687 h 2367041"/>
              <a:gd name="connsiteX67" fmla="*/ 1370666 w 3252899"/>
              <a:gd name="connsiteY67" fmla="*/ 420202 h 2367041"/>
              <a:gd name="connsiteX68" fmla="*/ 1411878 w 3252899"/>
              <a:gd name="connsiteY68" fmla="*/ 409899 h 2367041"/>
              <a:gd name="connsiteX69" fmla="*/ 1427333 w 3252899"/>
              <a:gd name="connsiteY69" fmla="*/ 378989 h 2367041"/>
              <a:gd name="connsiteX70" fmla="*/ 1414454 w 3252899"/>
              <a:gd name="connsiteY70" fmla="*/ 350656 h 2367041"/>
              <a:gd name="connsiteX71" fmla="*/ 1445363 w 3252899"/>
              <a:gd name="connsiteY71" fmla="*/ 306868 h 2367041"/>
              <a:gd name="connsiteX72" fmla="*/ 1453145 w 3252899"/>
              <a:gd name="connsiteY72" fmla="*/ 293548 h 2367041"/>
              <a:gd name="connsiteX73" fmla="*/ 1440211 w 3252899"/>
              <a:gd name="connsiteY73" fmla="*/ 260504 h 2367041"/>
              <a:gd name="connsiteX74" fmla="*/ 1294163 w 3252899"/>
              <a:gd name="connsiteY74" fmla="*/ 200212 h 2367041"/>
              <a:gd name="connsiteX75" fmla="*/ 1205816 w 3252899"/>
              <a:gd name="connsiteY75" fmla="*/ 201261 h 2367041"/>
              <a:gd name="connsiteX76" fmla="*/ 1024046 w 3252899"/>
              <a:gd name="connsiteY76" fmla="*/ 64948 h 2367041"/>
              <a:gd name="connsiteX77" fmla="*/ 901942 w 3252899"/>
              <a:gd name="connsiteY77" fmla="*/ 21251 h 2367041"/>
              <a:gd name="connsiteX78" fmla="*/ 907027 w 3252899"/>
              <a:gd name="connsiteY78" fmla="*/ 51868 h 2367041"/>
              <a:gd name="connsiteX79" fmla="*/ 878692 w 3252899"/>
              <a:gd name="connsiteY79" fmla="*/ 62170 h 2367041"/>
              <a:gd name="connsiteX80" fmla="*/ 858086 w 3252899"/>
              <a:gd name="connsiteY80" fmla="*/ 90503 h 2367041"/>
              <a:gd name="connsiteX81" fmla="*/ 870965 w 3252899"/>
              <a:gd name="connsiteY81" fmla="*/ 129139 h 2367041"/>
              <a:gd name="connsiteX82" fmla="*/ 948237 w 3252899"/>
              <a:gd name="connsiteY82" fmla="*/ 129139 h 2367041"/>
              <a:gd name="connsiteX83" fmla="*/ 971421 w 3252899"/>
              <a:gd name="connsiteY83" fmla="*/ 183231 h 2367041"/>
              <a:gd name="connsiteX84" fmla="*/ 1010057 w 3252899"/>
              <a:gd name="connsiteY84" fmla="*/ 214140 h 2367041"/>
              <a:gd name="connsiteX85" fmla="*/ 1038391 w 3252899"/>
              <a:gd name="connsiteY85" fmla="*/ 232171 h 2367041"/>
              <a:gd name="connsiteX86" fmla="*/ 1027025 w 3252899"/>
              <a:gd name="connsiteY86" fmla="*/ 282069 h 2367041"/>
              <a:gd name="connsiteX87" fmla="*/ 981694 w 3252899"/>
              <a:gd name="connsiteY87" fmla="*/ 295278 h 2367041"/>
              <a:gd name="connsiteX88" fmla="*/ 899374 w 3252899"/>
              <a:gd name="connsiteY88" fmla="*/ 221943 h 2367041"/>
              <a:gd name="connsiteX89" fmla="*/ 783260 w 3252899"/>
              <a:gd name="connsiteY89" fmla="*/ 191150 h 2367041"/>
              <a:gd name="connsiteX0" fmla="*/ 795446 w 3252899"/>
              <a:gd name="connsiteY0" fmla="*/ 271261 h 2363804"/>
              <a:gd name="connsiteX1" fmla="*/ 854663 w 3252899"/>
              <a:gd name="connsiteY1" fmla="*/ 328411 h 2363804"/>
              <a:gd name="connsiteX2" fmla="*/ 877996 w 3252899"/>
              <a:gd name="connsiteY2" fmla="*/ 455411 h 2363804"/>
              <a:gd name="connsiteX3" fmla="*/ 833546 w 3252899"/>
              <a:gd name="connsiteY3" fmla="*/ 506211 h 2363804"/>
              <a:gd name="connsiteX4" fmla="*/ 770046 w 3252899"/>
              <a:gd name="connsiteY4" fmla="*/ 569711 h 2363804"/>
              <a:gd name="connsiteX5" fmla="*/ 725596 w 3252899"/>
              <a:gd name="connsiteY5" fmla="*/ 779261 h 2363804"/>
              <a:gd name="connsiteX6" fmla="*/ 738296 w 3252899"/>
              <a:gd name="connsiteY6" fmla="*/ 944361 h 2363804"/>
              <a:gd name="connsiteX7" fmla="*/ 890696 w 3252899"/>
              <a:gd name="connsiteY7" fmla="*/ 1103111 h 2363804"/>
              <a:gd name="connsiteX8" fmla="*/ 763696 w 3252899"/>
              <a:gd name="connsiteY8" fmla="*/ 1204711 h 2363804"/>
              <a:gd name="connsiteX9" fmla="*/ 477946 w 3252899"/>
              <a:gd name="connsiteY9" fmla="*/ 1242811 h 2363804"/>
              <a:gd name="connsiteX10" fmla="*/ 338246 w 3252899"/>
              <a:gd name="connsiteY10" fmla="*/ 1350761 h 2363804"/>
              <a:gd name="connsiteX11" fmla="*/ 306496 w 3252899"/>
              <a:gd name="connsiteY11" fmla="*/ 1401561 h 2363804"/>
              <a:gd name="connsiteX12" fmla="*/ 293796 w 3252899"/>
              <a:gd name="connsiteY12" fmla="*/ 1503161 h 2363804"/>
              <a:gd name="connsiteX13" fmla="*/ 306496 w 3252899"/>
              <a:gd name="connsiteY13" fmla="*/ 1566661 h 2363804"/>
              <a:gd name="connsiteX14" fmla="*/ 810 w 3252899"/>
              <a:gd name="connsiteY14" fmla="*/ 1917240 h 2363804"/>
              <a:gd name="connsiteX15" fmla="*/ 219220 w 3252899"/>
              <a:gd name="connsiteY15" fmla="*/ 2057384 h 2363804"/>
              <a:gd name="connsiteX16" fmla="*/ 284197 w 3252899"/>
              <a:gd name="connsiteY16" fmla="*/ 2132106 h 2363804"/>
              <a:gd name="connsiteX17" fmla="*/ 261750 w 3252899"/>
              <a:gd name="connsiteY17" fmla="*/ 2230605 h 2363804"/>
              <a:gd name="connsiteX18" fmla="*/ 566846 w 3252899"/>
              <a:gd name="connsiteY18" fmla="*/ 2169911 h 2363804"/>
              <a:gd name="connsiteX19" fmla="*/ 801796 w 3252899"/>
              <a:gd name="connsiteY19" fmla="*/ 2227061 h 2363804"/>
              <a:gd name="connsiteX20" fmla="*/ 1335196 w 3252899"/>
              <a:gd name="connsiteY20" fmla="*/ 2360411 h 2363804"/>
              <a:gd name="connsiteX21" fmla="*/ 1824146 w 3252899"/>
              <a:gd name="connsiteY21" fmla="*/ 2322311 h 2363804"/>
              <a:gd name="connsiteX22" fmla="*/ 2274996 w 3252899"/>
              <a:gd name="connsiteY22" fmla="*/ 2303261 h 2363804"/>
              <a:gd name="connsiteX23" fmla="*/ 2548046 w 3252899"/>
              <a:gd name="connsiteY23" fmla="*/ 2309611 h 2363804"/>
              <a:gd name="connsiteX24" fmla="*/ 2871896 w 3252899"/>
              <a:gd name="connsiteY24" fmla="*/ 2068311 h 2363804"/>
              <a:gd name="connsiteX25" fmla="*/ 2833796 w 3252899"/>
              <a:gd name="connsiteY25" fmla="*/ 1896861 h 2363804"/>
              <a:gd name="connsiteX26" fmla="*/ 2948096 w 3252899"/>
              <a:gd name="connsiteY26" fmla="*/ 1668261 h 2363804"/>
              <a:gd name="connsiteX27" fmla="*/ 3252896 w 3252899"/>
              <a:gd name="connsiteY27" fmla="*/ 1414261 h 2363804"/>
              <a:gd name="connsiteX28" fmla="*/ 2941746 w 3252899"/>
              <a:gd name="connsiteY28" fmla="*/ 1096761 h 2363804"/>
              <a:gd name="connsiteX29" fmla="*/ 2732196 w 3252899"/>
              <a:gd name="connsiteY29" fmla="*/ 912611 h 2363804"/>
              <a:gd name="connsiteX30" fmla="*/ 2617896 w 3252899"/>
              <a:gd name="connsiteY30" fmla="*/ 557011 h 2363804"/>
              <a:gd name="connsiteX31" fmla="*/ 2332146 w 3252899"/>
              <a:gd name="connsiteY31" fmla="*/ 271261 h 2363804"/>
              <a:gd name="connsiteX32" fmla="*/ 2274996 w 3252899"/>
              <a:gd name="connsiteY32" fmla="*/ 156961 h 2363804"/>
              <a:gd name="connsiteX33" fmla="*/ 2147996 w 3252899"/>
              <a:gd name="connsiteY33" fmla="*/ 4561 h 2363804"/>
              <a:gd name="connsiteX34" fmla="*/ 1985327 w 3252899"/>
              <a:gd name="connsiteY34" fmla="*/ 345286 h 2363804"/>
              <a:gd name="connsiteX35" fmla="*/ 1893548 w 3252899"/>
              <a:gd name="connsiteY35" fmla="*/ 419542 h 2363804"/>
              <a:gd name="connsiteX36" fmla="*/ 1867790 w 3252899"/>
              <a:gd name="connsiteY36" fmla="*/ 422117 h 2363804"/>
              <a:gd name="connsiteX37" fmla="*/ 1834305 w 3252899"/>
              <a:gd name="connsiteY37" fmla="*/ 422117 h 2363804"/>
              <a:gd name="connsiteX38" fmla="*/ 1775062 w 3252899"/>
              <a:gd name="connsiteY38" fmla="*/ 393783 h 2363804"/>
              <a:gd name="connsiteX39" fmla="*/ 1780214 w 3252899"/>
              <a:gd name="connsiteY39" fmla="*/ 339692 h 2363804"/>
              <a:gd name="connsiteX40" fmla="*/ 1785366 w 3252899"/>
              <a:gd name="connsiteY40" fmla="*/ 301055 h 2363804"/>
              <a:gd name="connsiteX41" fmla="*/ 1713316 w 3252899"/>
              <a:gd name="connsiteY41" fmla="*/ 213879 h 2363804"/>
              <a:gd name="connsiteX42" fmla="*/ 1677183 w 3252899"/>
              <a:gd name="connsiteY42" fmla="*/ 205751 h 2363804"/>
              <a:gd name="connsiteX43" fmla="*/ 1543242 w 3252899"/>
              <a:gd name="connsiteY43" fmla="*/ 239236 h 2363804"/>
              <a:gd name="connsiteX44" fmla="*/ 1532939 w 3252899"/>
              <a:gd name="connsiteY44" fmla="*/ 259843 h 2363804"/>
              <a:gd name="connsiteX45" fmla="*/ 1517485 w 3252899"/>
              <a:gd name="connsiteY45" fmla="*/ 298479 h 2363804"/>
              <a:gd name="connsiteX46" fmla="*/ 1563848 w 3252899"/>
              <a:gd name="connsiteY46" fmla="*/ 337116 h 2363804"/>
              <a:gd name="connsiteX47" fmla="*/ 1558698 w 3252899"/>
              <a:gd name="connsiteY47" fmla="*/ 380905 h 2363804"/>
              <a:gd name="connsiteX48" fmla="*/ 1538091 w 3252899"/>
              <a:gd name="connsiteY48" fmla="*/ 409237 h 2363804"/>
              <a:gd name="connsiteX49" fmla="*/ 1478795 w 3252899"/>
              <a:gd name="connsiteY49" fmla="*/ 457451 h 2363804"/>
              <a:gd name="connsiteX50" fmla="*/ 1437636 w 3252899"/>
              <a:gd name="connsiteY50" fmla="*/ 527723 h 2363804"/>
              <a:gd name="connsiteX51" fmla="*/ 1355211 w 3252899"/>
              <a:gd name="connsiteY51" fmla="*/ 553481 h 2363804"/>
              <a:gd name="connsiteX52" fmla="*/ 1334605 w 3252899"/>
              <a:gd name="connsiteY52" fmla="*/ 610149 h 2363804"/>
              <a:gd name="connsiteX53" fmla="*/ 1313999 w 3252899"/>
              <a:gd name="connsiteY53" fmla="*/ 602421 h 2363804"/>
              <a:gd name="connsiteX54" fmla="*/ 1272786 w 3252899"/>
              <a:gd name="connsiteY54" fmla="*/ 594693 h 2363804"/>
              <a:gd name="connsiteX55" fmla="*/ 1182634 w 3252899"/>
              <a:gd name="connsiteY55" fmla="*/ 594692 h 2363804"/>
              <a:gd name="connsiteX56" fmla="*/ 1130976 w 3252899"/>
              <a:gd name="connsiteY56" fmla="*/ 581034 h 2363804"/>
              <a:gd name="connsiteX57" fmla="*/ 1071876 w 3252899"/>
              <a:gd name="connsiteY57" fmla="*/ 558632 h 2363804"/>
              <a:gd name="connsiteX58" fmla="*/ 1102784 w 3252899"/>
              <a:gd name="connsiteY58" fmla="*/ 535450 h 2363804"/>
              <a:gd name="connsiteX59" fmla="*/ 1172332 w 3252899"/>
              <a:gd name="connsiteY59" fmla="*/ 548329 h 2363804"/>
              <a:gd name="connsiteX60" fmla="*/ 1177482 w 3252899"/>
              <a:gd name="connsiteY60" fmla="*/ 566359 h 2363804"/>
              <a:gd name="connsiteX61" fmla="*/ 1228998 w 3252899"/>
              <a:gd name="connsiteY61" fmla="*/ 576663 h 2363804"/>
              <a:gd name="connsiteX62" fmla="*/ 1272786 w 3252899"/>
              <a:gd name="connsiteY62" fmla="*/ 548329 h 2363804"/>
              <a:gd name="connsiteX63" fmla="*/ 1265058 w 3252899"/>
              <a:gd name="connsiteY63" fmla="*/ 514845 h 2363804"/>
              <a:gd name="connsiteX64" fmla="*/ 1326877 w 3252899"/>
              <a:gd name="connsiteY64" fmla="*/ 499390 h 2363804"/>
              <a:gd name="connsiteX65" fmla="*/ 1339023 w 3252899"/>
              <a:gd name="connsiteY65" fmla="*/ 469847 h 2363804"/>
              <a:gd name="connsiteX66" fmla="*/ 1362938 w 3252899"/>
              <a:gd name="connsiteY66" fmla="*/ 450450 h 2363804"/>
              <a:gd name="connsiteX67" fmla="*/ 1370666 w 3252899"/>
              <a:gd name="connsiteY67" fmla="*/ 416965 h 2363804"/>
              <a:gd name="connsiteX68" fmla="*/ 1411878 w 3252899"/>
              <a:gd name="connsiteY68" fmla="*/ 406662 h 2363804"/>
              <a:gd name="connsiteX69" fmla="*/ 1427333 w 3252899"/>
              <a:gd name="connsiteY69" fmla="*/ 375752 h 2363804"/>
              <a:gd name="connsiteX70" fmla="*/ 1414454 w 3252899"/>
              <a:gd name="connsiteY70" fmla="*/ 347419 h 2363804"/>
              <a:gd name="connsiteX71" fmla="*/ 1445363 w 3252899"/>
              <a:gd name="connsiteY71" fmla="*/ 303631 h 2363804"/>
              <a:gd name="connsiteX72" fmla="*/ 1453145 w 3252899"/>
              <a:gd name="connsiteY72" fmla="*/ 290311 h 2363804"/>
              <a:gd name="connsiteX73" fmla="*/ 1440211 w 3252899"/>
              <a:gd name="connsiteY73" fmla="*/ 257267 h 2363804"/>
              <a:gd name="connsiteX74" fmla="*/ 1294163 w 3252899"/>
              <a:gd name="connsiteY74" fmla="*/ 196975 h 2363804"/>
              <a:gd name="connsiteX75" fmla="*/ 1205816 w 3252899"/>
              <a:gd name="connsiteY75" fmla="*/ 198024 h 2363804"/>
              <a:gd name="connsiteX76" fmla="*/ 1024046 w 3252899"/>
              <a:gd name="connsiteY76" fmla="*/ 61711 h 2363804"/>
              <a:gd name="connsiteX77" fmla="*/ 901942 w 3252899"/>
              <a:gd name="connsiteY77" fmla="*/ 18014 h 2363804"/>
              <a:gd name="connsiteX78" fmla="*/ 907027 w 3252899"/>
              <a:gd name="connsiteY78" fmla="*/ 48631 h 2363804"/>
              <a:gd name="connsiteX79" fmla="*/ 878692 w 3252899"/>
              <a:gd name="connsiteY79" fmla="*/ 58933 h 2363804"/>
              <a:gd name="connsiteX80" fmla="*/ 858086 w 3252899"/>
              <a:gd name="connsiteY80" fmla="*/ 87266 h 2363804"/>
              <a:gd name="connsiteX81" fmla="*/ 870965 w 3252899"/>
              <a:gd name="connsiteY81" fmla="*/ 125902 h 2363804"/>
              <a:gd name="connsiteX82" fmla="*/ 948237 w 3252899"/>
              <a:gd name="connsiteY82" fmla="*/ 125902 h 2363804"/>
              <a:gd name="connsiteX83" fmla="*/ 971421 w 3252899"/>
              <a:gd name="connsiteY83" fmla="*/ 179994 h 2363804"/>
              <a:gd name="connsiteX84" fmla="*/ 1010057 w 3252899"/>
              <a:gd name="connsiteY84" fmla="*/ 210903 h 2363804"/>
              <a:gd name="connsiteX85" fmla="*/ 1038391 w 3252899"/>
              <a:gd name="connsiteY85" fmla="*/ 228934 h 2363804"/>
              <a:gd name="connsiteX86" fmla="*/ 1027025 w 3252899"/>
              <a:gd name="connsiteY86" fmla="*/ 278832 h 2363804"/>
              <a:gd name="connsiteX87" fmla="*/ 981694 w 3252899"/>
              <a:gd name="connsiteY87" fmla="*/ 292041 h 2363804"/>
              <a:gd name="connsiteX88" fmla="*/ 899374 w 3252899"/>
              <a:gd name="connsiteY88" fmla="*/ 218706 h 2363804"/>
              <a:gd name="connsiteX89" fmla="*/ 783260 w 3252899"/>
              <a:gd name="connsiteY89" fmla="*/ 187913 h 2363804"/>
              <a:gd name="connsiteX0" fmla="*/ 795446 w 3252899"/>
              <a:gd name="connsiteY0" fmla="*/ 271261 h 2363804"/>
              <a:gd name="connsiteX1" fmla="*/ 854663 w 3252899"/>
              <a:gd name="connsiteY1" fmla="*/ 328411 h 2363804"/>
              <a:gd name="connsiteX2" fmla="*/ 877996 w 3252899"/>
              <a:gd name="connsiteY2" fmla="*/ 455411 h 2363804"/>
              <a:gd name="connsiteX3" fmla="*/ 833546 w 3252899"/>
              <a:gd name="connsiteY3" fmla="*/ 506211 h 2363804"/>
              <a:gd name="connsiteX4" fmla="*/ 770046 w 3252899"/>
              <a:gd name="connsiteY4" fmla="*/ 569711 h 2363804"/>
              <a:gd name="connsiteX5" fmla="*/ 725596 w 3252899"/>
              <a:gd name="connsiteY5" fmla="*/ 779261 h 2363804"/>
              <a:gd name="connsiteX6" fmla="*/ 738296 w 3252899"/>
              <a:gd name="connsiteY6" fmla="*/ 944361 h 2363804"/>
              <a:gd name="connsiteX7" fmla="*/ 890696 w 3252899"/>
              <a:gd name="connsiteY7" fmla="*/ 1103111 h 2363804"/>
              <a:gd name="connsiteX8" fmla="*/ 763696 w 3252899"/>
              <a:gd name="connsiteY8" fmla="*/ 1204711 h 2363804"/>
              <a:gd name="connsiteX9" fmla="*/ 477946 w 3252899"/>
              <a:gd name="connsiteY9" fmla="*/ 1242811 h 2363804"/>
              <a:gd name="connsiteX10" fmla="*/ 338246 w 3252899"/>
              <a:gd name="connsiteY10" fmla="*/ 1350761 h 2363804"/>
              <a:gd name="connsiteX11" fmla="*/ 306496 w 3252899"/>
              <a:gd name="connsiteY11" fmla="*/ 1401561 h 2363804"/>
              <a:gd name="connsiteX12" fmla="*/ 293796 w 3252899"/>
              <a:gd name="connsiteY12" fmla="*/ 1503161 h 2363804"/>
              <a:gd name="connsiteX13" fmla="*/ 306496 w 3252899"/>
              <a:gd name="connsiteY13" fmla="*/ 1566661 h 2363804"/>
              <a:gd name="connsiteX14" fmla="*/ 810 w 3252899"/>
              <a:gd name="connsiteY14" fmla="*/ 1917240 h 2363804"/>
              <a:gd name="connsiteX15" fmla="*/ 219220 w 3252899"/>
              <a:gd name="connsiteY15" fmla="*/ 2057384 h 2363804"/>
              <a:gd name="connsiteX16" fmla="*/ 284197 w 3252899"/>
              <a:gd name="connsiteY16" fmla="*/ 2132106 h 2363804"/>
              <a:gd name="connsiteX17" fmla="*/ 261750 w 3252899"/>
              <a:gd name="connsiteY17" fmla="*/ 2230605 h 2363804"/>
              <a:gd name="connsiteX18" fmla="*/ 566846 w 3252899"/>
              <a:gd name="connsiteY18" fmla="*/ 2169911 h 2363804"/>
              <a:gd name="connsiteX19" fmla="*/ 801796 w 3252899"/>
              <a:gd name="connsiteY19" fmla="*/ 2227061 h 2363804"/>
              <a:gd name="connsiteX20" fmla="*/ 1335196 w 3252899"/>
              <a:gd name="connsiteY20" fmla="*/ 2360411 h 2363804"/>
              <a:gd name="connsiteX21" fmla="*/ 1824146 w 3252899"/>
              <a:gd name="connsiteY21" fmla="*/ 2322311 h 2363804"/>
              <a:gd name="connsiteX22" fmla="*/ 2274996 w 3252899"/>
              <a:gd name="connsiteY22" fmla="*/ 2303261 h 2363804"/>
              <a:gd name="connsiteX23" fmla="*/ 2548046 w 3252899"/>
              <a:gd name="connsiteY23" fmla="*/ 2309611 h 2363804"/>
              <a:gd name="connsiteX24" fmla="*/ 2871896 w 3252899"/>
              <a:gd name="connsiteY24" fmla="*/ 2068311 h 2363804"/>
              <a:gd name="connsiteX25" fmla="*/ 2833796 w 3252899"/>
              <a:gd name="connsiteY25" fmla="*/ 1896861 h 2363804"/>
              <a:gd name="connsiteX26" fmla="*/ 2948096 w 3252899"/>
              <a:gd name="connsiteY26" fmla="*/ 1668261 h 2363804"/>
              <a:gd name="connsiteX27" fmla="*/ 3252896 w 3252899"/>
              <a:gd name="connsiteY27" fmla="*/ 1414261 h 2363804"/>
              <a:gd name="connsiteX28" fmla="*/ 2941746 w 3252899"/>
              <a:gd name="connsiteY28" fmla="*/ 1096761 h 2363804"/>
              <a:gd name="connsiteX29" fmla="*/ 2732196 w 3252899"/>
              <a:gd name="connsiteY29" fmla="*/ 912611 h 2363804"/>
              <a:gd name="connsiteX30" fmla="*/ 2617896 w 3252899"/>
              <a:gd name="connsiteY30" fmla="*/ 557011 h 2363804"/>
              <a:gd name="connsiteX31" fmla="*/ 2332146 w 3252899"/>
              <a:gd name="connsiteY31" fmla="*/ 271261 h 2363804"/>
              <a:gd name="connsiteX32" fmla="*/ 2274996 w 3252899"/>
              <a:gd name="connsiteY32" fmla="*/ 156961 h 2363804"/>
              <a:gd name="connsiteX33" fmla="*/ 2147996 w 3252899"/>
              <a:gd name="connsiteY33" fmla="*/ 4561 h 2363804"/>
              <a:gd name="connsiteX34" fmla="*/ 1985327 w 3252899"/>
              <a:gd name="connsiteY34" fmla="*/ 345286 h 2363804"/>
              <a:gd name="connsiteX35" fmla="*/ 1893548 w 3252899"/>
              <a:gd name="connsiteY35" fmla="*/ 419542 h 2363804"/>
              <a:gd name="connsiteX36" fmla="*/ 1867790 w 3252899"/>
              <a:gd name="connsiteY36" fmla="*/ 422117 h 2363804"/>
              <a:gd name="connsiteX37" fmla="*/ 1834305 w 3252899"/>
              <a:gd name="connsiteY37" fmla="*/ 422117 h 2363804"/>
              <a:gd name="connsiteX38" fmla="*/ 1775062 w 3252899"/>
              <a:gd name="connsiteY38" fmla="*/ 393783 h 2363804"/>
              <a:gd name="connsiteX39" fmla="*/ 1780214 w 3252899"/>
              <a:gd name="connsiteY39" fmla="*/ 339692 h 2363804"/>
              <a:gd name="connsiteX40" fmla="*/ 1785366 w 3252899"/>
              <a:gd name="connsiteY40" fmla="*/ 301055 h 2363804"/>
              <a:gd name="connsiteX41" fmla="*/ 1713316 w 3252899"/>
              <a:gd name="connsiteY41" fmla="*/ 213879 h 2363804"/>
              <a:gd name="connsiteX42" fmla="*/ 1677183 w 3252899"/>
              <a:gd name="connsiteY42" fmla="*/ 205751 h 2363804"/>
              <a:gd name="connsiteX43" fmla="*/ 1543242 w 3252899"/>
              <a:gd name="connsiteY43" fmla="*/ 239236 h 2363804"/>
              <a:gd name="connsiteX44" fmla="*/ 1532939 w 3252899"/>
              <a:gd name="connsiteY44" fmla="*/ 259843 h 2363804"/>
              <a:gd name="connsiteX45" fmla="*/ 1517485 w 3252899"/>
              <a:gd name="connsiteY45" fmla="*/ 298479 h 2363804"/>
              <a:gd name="connsiteX46" fmla="*/ 1549178 w 3252899"/>
              <a:gd name="connsiteY46" fmla="*/ 344451 h 2363804"/>
              <a:gd name="connsiteX47" fmla="*/ 1558698 w 3252899"/>
              <a:gd name="connsiteY47" fmla="*/ 380905 h 2363804"/>
              <a:gd name="connsiteX48" fmla="*/ 1538091 w 3252899"/>
              <a:gd name="connsiteY48" fmla="*/ 409237 h 2363804"/>
              <a:gd name="connsiteX49" fmla="*/ 1478795 w 3252899"/>
              <a:gd name="connsiteY49" fmla="*/ 457451 h 2363804"/>
              <a:gd name="connsiteX50" fmla="*/ 1437636 w 3252899"/>
              <a:gd name="connsiteY50" fmla="*/ 527723 h 2363804"/>
              <a:gd name="connsiteX51" fmla="*/ 1355211 w 3252899"/>
              <a:gd name="connsiteY51" fmla="*/ 553481 h 2363804"/>
              <a:gd name="connsiteX52" fmla="*/ 1334605 w 3252899"/>
              <a:gd name="connsiteY52" fmla="*/ 610149 h 2363804"/>
              <a:gd name="connsiteX53" fmla="*/ 1313999 w 3252899"/>
              <a:gd name="connsiteY53" fmla="*/ 602421 h 2363804"/>
              <a:gd name="connsiteX54" fmla="*/ 1272786 w 3252899"/>
              <a:gd name="connsiteY54" fmla="*/ 594693 h 2363804"/>
              <a:gd name="connsiteX55" fmla="*/ 1182634 w 3252899"/>
              <a:gd name="connsiteY55" fmla="*/ 594692 h 2363804"/>
              <a:gd name="connsiteX56" fmla="*/ 1130976 w 3252899"/>
              <a:gd name="connsiteY56" fmla="*/ 581034 h 2363804"/>
              <a:gd name="connsiteX57" fmla="*/ 1071876 w 3252899"/>
              <a:gd name="connsiteY57" fmla="*/ 558632 h 2363804"/>
              <a:gd name="connsiteX58" fmla="*/ 1102784 w 3252899"/>
              <a:gd name="connsiteY58" fmla="*/ 535450 h 2363804"/>
              <a:gd name="connsiteX59" fmla="*/ 1172332 w 3252899"/>
              <a:gd name="connsiteY59" fmla="*/ 548329 h 2363804"/>
              <a:gd name="connsiteX60" fmla="*/ 1177482 w 3252899"/>
              <a:gd name="connsiteY60" fmla="*/ 566359 h 2363804"/>
              <a:gd name="connsiteX61" fmla="*/ 1228998 w 3252899"/>
              <a:gd name="connsiteY61" fmla="*/ 576663 h 2363804"/>
              <a:gd name="connsiteX62" fmla="*/ 1272786 w 3252899"/>
              <a:gd name="connsiteY62" fmla="*/ 548329 h 2363804"/>
              <a:gd name="connsiteX63" fmla="*/ 1265058 w 3252899"/>
              <a:gd name="connsiteY63" fmla="*/ 514845 h 2363804"/>
              <a:gd name="connsiteX64" fmla="*/ 1326877 w 3252899"/>
              <a:gd name="connsiteY64" fmla="*/ 499390 h 2363804"/>
              <a:gd name="connsiteX65" fmla="*/ 1339023 w 3252899"/>
              <a:gd name="connsiteY65" fmla="*/ 469847 h 2363804"/>
              <a:gd name="connsiteX66" fmla="*/ 1362938 w 3252899"/>
              <a:gd name="connsiteY66" fmla="*/ 450450 h 2363804"/>
              <a:gd name="connsiteX67" fmla="*/ 1370666 w 3252899"/>
              <a:gd name="connsiteY67" fmla="*/ 416965 h 2363804"/>
              <a:gd name="connsiteX68" fmla="*/ 1411878 w 3252899"/>
              <a:gd name="connsiteY68" fmla="*/ 406662 h 2363804"/>
              <a:gd name="connsiteX69" fmla="*/ 1427333 w 3252899"/>
              <a:gd name="connsiteY69" fmla="*/ 375752 h 2363804"/>
              <a:gd name="connsiteX70" fmla="*/ 1414454 w 3252899"/>
              <a:gd name="connsiteY70" fmla="*/ 347419 h 2363804"/>
              <a:gd name="connsiteX71" fmla="*/ 1445363 w 3252899"/>
              <a:gd name="connsiteY71" fmla="*/ 303631 h 2363804"/>
              <a:gd name="connsiteX72" fmla="*/ 1453145 w 3252899"/>
              <a:gd name="connsiteY72" fmla="*/ 290311 h 2363804"/>
              <a:gd name="connsiteX73" fmla="*/ 1440211 w 3252899"/>
              <a:gd name="connsiteY73" fmla="*/ 257267 h 2363804"/>
              <a:gd name="connsiteX74" fmla="*/ 1294163 w 3252899"/>
              <a:gd name="connsiteY74" fmla="*/ 196975 h 2363804"/>
              <a:gd name="connsiteX75" fmla="*/ 1205816 w 3252899"/>
              <a:gd name="connsiteY75" fmla="*/ 198024 h 2363804"/>
              <a:gd name="connsiteX76" fmla="*/ 1024046 w 3252899"/>
              <a:gd name="connsiteY76" fmla="*/ 61711 h 2363804"/>
              <a:gd name="connsiteX77" fmla="*/ 901942 w 3252899"/>
              <a:gd name="connsiteY77" fmla="*/ 18014 h 2363804"/>
              <a:gd name="connsiteX78" fmla="*/ 907027 w 3252899"/>
              <a:gd name="connsiteY78" fmla="*/ 48631 h 2363804"/>
              <a:gd name="connsiteX79" fmla="*/ 878692 w 3252899"/>
              <a:gd name="connsiteY79" fmla="*/ 58933 h 2363804"/>
              <a:gd name="connsiteX80" fmla="*/ 858086 w 3252899"/>
              <a:gd name="connsiteY80" fmla="*/ 87266 h 2363804"/>
              <a:gd name="connsiteX81" fmla="*/ 870965 w 3252899"/>
              <a:gd name="connsiteY81" fmla="*/ 125902 h 2363804"/>
              <a:gd name="connsiteX82" fmla="*/ 948237 w 3252899"/>
              <a:gd name="connsiteY82" fmla="*/ 125902 h 2363804"/>
              <a:gd name="connsiteX83" fmla="*/ 971421 w 3252899"/>
              <a:gd name="connsiteY83" fmla="*/ 179994 h 2363804"/>
              <a:gd name="connsiteX84" fmla="*/ 1010057 w 3252899"/>
              <a:gd name="connsiteY84" fmla="*/ 210903 h 2363804"/>
              <a:gd name="connsiteX85" fmla="*/ 1038391 w 3252899"/>
              <a:gd name="connsiteY85" fmla="*/ 228934 h 2363804"/>
              <a:gd name="connsiteX86" fmla="*/ 1027025 w 3252899"/>
              <a:gd name="connsiteY86" fmla="*/ 278832 h 2363804"/>
              <a:gd name="connsiteX87" fmla="*/ 981694 w 3252899"/>
              <a:gd name="connsiteY87" fmla="*/ 292041 h 2363804"/>
              <a:gd name="connsiteX88" fmla="*/ 899374 w 3252899"/>
              <a:gd name="connsiteY88" fmla="*/ 218706 h 2363804"/>
              <a:gd name="connsiteX89" fmla="*/ 783260 w 3252899"/>
              <a:gd name="connsiteY89" fmla="*/ 187913 h 2363804"/>
              <a:gd name="connsiteX0" fmla="*/ 795446 w 3252899"/>
              <a:gd name="connsiteY0" fmla="*/ 271261 h 2363804"/>
              <a:gd name="connsiteX1" fmla="*/ 854663 w 3252899"/>
              <a:gd name="connsiteY1" fmla="*/ 328411 h 2363804"/>
              <a:gd name="connsiteX2" fmla="*/ 877996 w 3252899"/>
              <a:gd name="connsiteY2" fmla="*/ 455411 h 2363804"/>
              <a:gd name="connsiteX3" fmla="*/ 833546 w 3252899"/>
              <a:gd name="connsiteY3" fmla="*/ 506211 h 2363804"/>
              <a:gd name="connsiteX4" fmla="*/ 770046 w 3252899"/>
              <a:gd name="connsiteY4" fmla="*/ 569711 h 2363804"/>
              <a:gd name="connsiteX5" fmla="*/ 725596 w 3252899"/>
              <a:gd name="connsiteY5" fmla="*/ 779261 h 2363804"/>
              <a:gd name="connsiteX6" fmla="*/ 738296 w 3252899"/>
              <a:gd name="connsiteY6" fmla="*/ 944361 h 2363804"/>
              <a:gd name="connsiteX7" fmla="*/ 890696 w 3252899"/>
              <a:gd name="connsiteY7" fmla="*/ 1103111 h 2363804"/>
              <a:gd name="connsiteX8" fmla="*/ 763696 w 3252899"/>
              <a:gd name="connsiteY8" fmla="*/ 1204711 h 2363804"/>
              <a:gd name="connsiteX9" fmla="*/ 477946 w 3252899"/>
              <a:gd name="connsiteY9" fmla="*/ 1242811 h 2363804"/>
              <a:gd name="connsiteX10" fmla="*/ 338246 w 3252899"/>
              <a:gd name="connsiteY10" fmla="*/ 1350761 h 2363804"/>
              <a:gd name="connsiteX11" fmla="*/ 306496 w 3252899"/>
              <a:gd name="connsiteY11" fmla="*/ 1401561 h 2363804"/>
              <a:gd name="connsiteX12" fmla="*/ 293796 w 3252899"/>
              <a:gd name="connsiteY12" fmla="*/ 1503161 h 2363804"/>
              <a:gd name="connsiteX13" fmla="*/ 306496 w 3252899"/>
              <a:gd name="connsiteY13" fmla="*/ 1566661 h 2363804"/>
              <a:gd name="connsiteX14" fmla="*/ 810 w 3252899"/>
              <a:gd name="connsiteY14" fmla="*/ 1917240 h 2363804"/>
              <a:gd name="connsiteX15" fmla="*/ 219220 w 3252899"/>
              <a:gd name="connsiteY15" fmla="*/ 2057384 h 2363804"/>
              <a:gd name="connsiteX16" fmla="*/ 284197 w 3252899"/>
              <a:gd name="connsiteY16" fmla="*/ 2132106 h 2363804"/>
              <a:gd name="connsiteX17" fmla="*/ 261750 w 3252899"/>
              <a:gd name="connsiteY17" fmla="*/ 2230605 h 2363804"/>
              <a:gd name="connsiteX18" fmla="*/ 566846 w 3252899"/>
              <a:gd name="connsiteY18" fmla="*/ 2169911 h 2363804"/>
              <a:gd name="connsiteX19" fmla="*/ 801796 w 3252899"/>
              <a:gd name="connsiteY19" fmla="*/ 2227061 h 2363804"/>
              <a:gd name="connsiteX20" fmla="*/ 1335196 w 3252899"/>
              <a:gd name="connsiteY20" fmla="*/ 2360411 h 2363804"/>
              <a:gd name="connsiteX21" fmla="*/ 1824146 w 3252899"/>
              <a:gd name="connsiteY21" fmla="*/ 2322311 h 2363804"/>
              <a:gd name="connsiteX22" fmla="*/ 2274996 w 3252899"/>
              <a:gd name="connsiteY22" fmla="*/ 2303261 h 2363804"/>
              <a:gd name="connsiteX23" fmla="*/ 2548046 w 3252899"/>
              <a:gd name="connsiteY23" fmla="*/ 2309611 h 2363804"/>
              <a:gd name="connsiteX24" fmla="*/ 2871896 w 3252899"/>
              <a:gd name="connsiteY24" fmla="*/ 2068311 h 2363804"/>
              <a:gd name="connsiteX25" fmla="*/ 2833796 w 3252899"/>
              <a:gd name="connsiteY25" fmla="*/ 1896861 h 2363804"/>
              <a:gd name="connsiteX26" fmla="*/ 2948096 w 3252899"/>
              <a:gd name="connsiteY26" fmla="*/ 1668261 h 2363804"/>
              <a:gd name="connsiteX27" fmla="*/ 3252896 w 3252899"/>
              <a:gd name="connsiteY27" fmla="*/ 1414261 h 2363804"/>
              <a:gd name="connsiteX28" fmla="*/ 2941746 w 3252899"/>
              <a:gd name="connsiteY28" fmla="*/ 1096761 h 2363804"/>
              <a:gd name="connsiteX29" fmla="*/ 2732196 w 3252899"/>
              <a:gd name="connsiteY29" fmla="*/ 912611 h 2363804"/>
              <a:gd name="connsiteX30" fmla="*/ 2617896 w 3252899"/>
              <a:gd name="connsiteY30" fmla="*/ 557011 h 2363804"/>
              <a:gd name="connsiteX31" fmla="*/ 2332146 w 3252899"/>
              <a:gd name="connsiteY31" fmla="*/ 271261 h 2363804"/>
              <a:gd name="connsiteX32" fmla="*/ 2274996 w 3252899"/>
              <a:gd name="connsiteY32" fmla="*/ 156961 h 2363804"/>
              <a:gd name="connsiteX33" fmla="*/ 2147996 w 3252899"/>
              <a:gd name="connsiteY33" fmla="*/ 4561 h 2363804"/>
              <a:gd name="connsiteX34" fmla="*/ 1985327 w 3252899"/>
              <a:gd name="connsiteY34" fmla="*/ 345286 h 2363804"/>
              <a:gd name="connsiteX35" fmla="*/ 1893548 w 3252899"/>
              <a:gd name="connsiteY35" fmla="*/ 419542 h 2363804"/>
              <a:gd name="connsiteX36" fmla="*/ 1867790 w 3252899"/>
              <a:gd name="connsiteY36" fmla="*/ 422117 h 2363804"/>
              <a:gd name="connsiteX37" fmla="*/ 1834305 w 3252899"/>
              <a:gd name="connsiteY37" fmla="*/ 422117 h 2363804"/>
              <a:gd name="connsiteX38" fmla="*/ 1775062 w 3252899"/>
              <a:gd name="connsiteY38" fmla="*/ 393783 h 2363804"/>
              <a:gd name="connsiteX39" fmla="*/ 1780214 w 3252899"/>
              <a:gd name="connsiteY39" fmla="*/ 339692 h 2363804"/>
              <a:gd name="connsiteX40" fmla="*/ 1785366 w 3252899"/>
              <a:gd name="connsiteY40" fmla="*/ 301055 h 2363804"/>
              <a:gd name="connsiteX41" fmla="*/ 1713316 w 3252899"/>
              <a:gd name="connsiteY41" fmla="*/ 213879 h 2363804"/>
              <a:gd name="connsiteX42" fmla="*/ 1677183 w 3252899"/>
              <a:gd name="connsiteY42" fmla="*/ 205751 h 2363804"/>
              <a:gd name="connsiteX43" fmla="*/ 1543242 w 3252899"/>
              <a:gd name="connsiteY43" fmla="*/ 239236 h 2363804"/>
              <a:gd name="connsiteX44" fmla="*/ 1532939 w 3252899"/>
              <a:gd name="connsiteY44" fmla="*/ 259843 h 2363804"/>
              <a:gd name="connsiteX45" fmla="*/ 1517485 w 3252899"/>
              <a:gd name="connsiteY45" fmla="*/ 298479 h 2363804"/>
              <a:gd name="connsiteX46" fmla="*/ 1549178 w 3252899"/>
              <a:gd name="connsiteY46" fmla="*/ 344451 h 2363804"/>
              <a:gd name="connsiteX47" fmla="*/ 1558698 w 3252899"/>
              <a:gd name="connsiteY47" fmla="*/ 380905 h 2363804"/>
              <a:gd name="connsiteX48" fmla="*/ 1538091 w 3252899"/>
              <a:gd name="connsiteY48" fmla="*/ 409237 h 2363804"/>
              <a:gd name="connsiteX49" fmla="*/ 1478795 w 3252899"/>
              <a:gd name="connsiteY49" fmla="*/ 457451 h 2363804"/>
              <a:gd name="connsiteX50" fmla="*/ 1437636 w 3252899"/>
              <a:gd name="connsiteY50" fmla="*/ 527723 h 2363804"/>
              <a:gd name="connsiteX51" fmla="*/ 1355211 w 3252899"/>
              <a:gd name="connsiteY51" fmla="*/ 553481 h 2363804"/>
              <a:gd name="connsiteX52" fmla="*/ 1334605 w 3252899"/>
              <a:gd name="connsiteY52" fmla="*/ 610149 h 2363804"/>
              <a:gd name="connsiteX53" fmla="*/ 1313999 w 3252899"/>
              <a:gd name="connsiteY53" fmla="*/ 602421 h 2363804"/>
              <a:gd name="connsiteX54" fmla="*/ 1272786 w 3252899"/>
              <a:gd name="connsiteY54" fmla="*/ 594693 h 2363804"/>
              <a:gd name="connsiteX55" fmla="*/ 1182634 w 3252899"/>
              <a:gd name="connsiteY55" fmla="*/ 594692 h 2363804"/>
              <a:gd name="connsiteX56" fmla="*/ 1130976 w 3252899"/>
              <a:gd name="connsiteY56" fmla="*/ 581034 h 2363804"/>
              <a:gd name="connsiteX57" fmla="*/ 1071876 w 3252899"/>
              <a:gd name="connsiteY57" fmla="*/ 558632 h 2363804"/>
              <a:gd name="connsiteX58" fmla="*/ 1102784 w 3252899"/>
              <a:gd name="connsiteY58" fmla="*/ 535450 h 2363804"/>
              <a:gd name="connsiteX59" fmla="*/ 1172332 w 3252899"/>
              <a:gd name="connsiteY59" fmla="*/ 548329 h 2363804"/>
              <a:gd name="connsiteX60" fmla="*/ 1177482 w 3252899"/>
              <a:gd name="connsiteY60" fmla="*/ 566359 h 2363804"/>
              <a:gd name="connsiteX61" fmla="*/ 1228998 w 3252899"/>
              <a:gd name="connsiteY61" fmla="*/ 576663 h 2363804"/>
              <a:gd name="connsiteX62" fmla="*/ 1292346 w 3252899"/>
              <a:gd name="connsiteY62" fmla="*/ 545884 h 2363804"/>
              <a:gd name="connsiteX63" fmla="*/ 1265058 w 3252899"/>
              <a:gd name="connsiteY63" fmla="*/ 514845 h 2363804"/>
              <a:gd name="connsiteX64" fmla="*/ 1326877 w 3252899"/>
              <a:gd name="connsiteY64" fmla="*/ 499390 h 2363804"/>
              <a:gd name="connsiteX65" fmla="*/ 1339023 w 3252899"/>
              <a:gd name="connsiteY65" fmla="*/ 469847 h 2363804"/>
              <a:gd name="connsiteX66" fmla="*/ 1362938 w 3252899"/>
              <a:gd name="connsiteY66" fmla="*/ 450450 h 2363804"/>
              <a:gd name="connsiteX67" fmla="*/ 1370666 w 3252899"/>
              <a:gd name="connsiteY67" fmla="*/ 416965 h 2363804"/>
              <a:gd name="connsiteX68" fmla="*/ 1411878 w 3252899"/>
              <a:gd name="connsiteY68" fmla="*/ 406662 h 2363804"/>
              <a:gd name="connsiteX69" fmla="*/ 1427333 w 3252899"/>
              <a:gd name="connsiteY69" fmla="*/ 375752 h 2363804"/>
              <a:gd name="connsiteX70" fmla="*/ 1414454 w 3252899"/>
              <a:gd name="connsiteY70" fmla="*/ 347419 h 2363804"/>
              <a:gd name="connsiteX71" fmla="*/ 1445363 w 3252899"/>
              <a:gd name="connsiteY71" fmla="*/ 303631 h 2363804"/>
              <a:gd name="connsiteX72" fmla="*/ 1453145 w 3252899"/>
              <a:gd name="connsiteY72" fmla="*/ 290311 h 2363804"/>
              <a:gd name="connsiteX73" fmla="*/ 1440211 w 3252899"/>
              <a:gd name="connsiteY73" fmla="*/ 257267 h 2363804"/>
              <a:gd name="connsiteX74" fmla="*/ 1294163 w 3252899"/>
              <a:gd name="connsiteY74" fmla="*/ 196975 h 2363804"/>
              <a:gd name="connsiteX75" fmla="*/ 1205816 w 3252899"/>
              <a:gd name="connsiteY75" fmla="*/ 198024 h 2363804"/>
              <a:gd name="connsiteX76" fmla="*/ 1024046 w 3252899"/>
              <a:gd name="connsiteY76" fmla="*/ 61711 h 2363804"/>
              <a:gd name="connsiteX77" fmla="*/ 901942 w 3252899"/>
              <a:gd name="connsiteY77" fmla="*/ 18014 h 2363804"/>
              <a:gd name="connsiteX78" fmla="*/ 907027 w 3252899"/>
              <a:gd name="connsiteY78" fmla="*/ 48631 h 2363804"/>
              <a:gd name="connsiteX79" fmla="*/ 878692 w 3252899"/>
              <a:gd name="connsiteY79" fmla="*/ 58933 h 2363804"/>
              <a:gd name="connsiteX80" fmla="*/ 858086 w 3252899"/>
              <a:gd name="connsiteY80" fmla="*/ 87266 h 2363804"/>
              <a:gd name="connsiteX81" fmla="*/ 870965 w 3252899"/>
              <a:gd name="connsiteY81" fmla="*/ 125902 h 2363804"/>
              <a:gd name="connsiteX82" fmla="*/ 948237 w 3252899"/>
              <a:gd name="connsiteY82" fmla="*/ 125902 h 2363804"/>
              <a:gd name="connsiteX83" fmla="*/ 971421 w 3252899"/>
              <a:gd name="connsiteY83" fmla="*/ 179994 h 2363804"/>
              <a:gd name="connsiteX84" fmla="*/ 1010057 w 3252899"/>
              <a:gd name="connsiteY84" fmla="*/ 210903 h 2363804"/>
              <a:gd name="connsiteX85" fmla="*/ 1038391 w 3252899"/>
              <a:gd name="connsiteY85" fmla="*/ 228934 h 2363804"/>
              <a:gd name="connsiteX86" fmla="*/ 1027025 w 3252899"/>
              <a:gd name="connsiteY86" fmla="*/ 278832 h 2363804"/>
              <a:gd name="connsiteX87" fmla="*/ 981694 w 3252899"/>
              <a:gd name="connsiteY87" fmla="*/ 292041 h 2363804"/>
              <a:gd name="connsiteX88" fmla="*/ 899374 w 3252899"/>
              <a:gd name="connsiteY88" fmla="*/ 218706 h 2363804"/>
              <a:gd name="connsiteX89" fmla="*/ 783260 w 3252899"/>
              <a:gd name="connsiteY89" fmla="*/ 187913 h 2363804"/>
              <a:gd name="connsiteX0" fmla="*/ 795446 w 3252899"/>
              <a:gd name="connsiteY0" fmla="*/ 271261 h 2363804"/>
              <a:gd name="connsiteX1" fmla="*/ 854663 w 3252899"/>
              <a:gd name="connsiteY1" fmla="*/ 328411 h 2363804"/>
              <a:gd name="connsiteX2" fmla="*/ 877996 w 3252899"/>
              <a:gd name="connsiteY2" fmla="*/ 455411 h 2363804"/>
              <a:gd name="connsiteX3" fmla="*/ 833546 w 3252899"/>
              <a:gd name="connsiteY3" fmla="*/ 506211 h 2363804"/>
              <a:gd name="connsiteX4" fmla="*/ 770046 w 3252899"/>
              <a:gd name="connsiteY4" fmla="*/ 569711 h 2363804"/>
              <a:gd name="connsiteX5" fmla="*/ 725596 w 3252899"/>
              <a:gd name="connsiteY5" fmla="*/ 779261 h 2363804"/>
              <a:gd name="connsiteX6" fmla="*/ 738296 w 3252899"/>
              <a:gd name="connsiteY6" fmla="*/ 944361 h 2363804"/>
              <a:gd name="connsiteX7" fmla="*/ 890696 w 3252899"/>
              <a:gd name="connsiteY7" fmla="*/ 1103111 h 2363804"/>
              <a:gd name="connsiteX8" fmla="*/ 763696 w 3252899"/>
              <a:gd name="connsiteY8" fmla="*/ 1204711 h 2363804"/>
              <a:gd name="connsiteX9" fmla="*/ 477946 w 3252899"/>
              <a:gd name="connsiteY9" fmla="*/ 1242811 h 2363804"/>
              <a:gd name="connsiteX10" fmla="*/ 338246 w 3252899"/>
              <a:gd name="connsiteY10" fmla="*/ 1350761 h 2363804"/>
              <a:gd name="connsiteX11" fmla="*/ 306496 w 3252899"/>
              <a:gd name="connsiteY11" fmla="*/ 1401561 h 2363804"/>
              <a:gd name="connsiteX12" fmla="*/ 293796 w 3252899"/>
              <a:gd name="connsiteY12" fmla="*/ 1503161 h 2363804"/>
              <a:gd name="connsiteX13" fmla="*/ 306496 w 3252899"/>
              <a:gd name="connsiteY13" fmla="*/ 1566661 h 2363804"/>
              <a:gd name="connsiteX14" fmla="*/ 810 w 3252899"/>
              <a:gd name="connsiteY14" fmla="*/ 1917240 h 2363804"/>
              <a:gd name="connsiteX15" fmla="*/ 219220 w 3252899"/>
              <a:gd name="connsiteY15" fmla="*/ 2057384 h 2363804"/>
              <a:gd name="connsiteX16" fmla="*/ 284197 w 3252899"/>
              <a:gd name="connsiteY16" fmla="*/ 2132106 h 2363804"/>
              <a:gd name="connsiteX17" fmla="*/ 261750 w 3252899"/>
              <a:gd name="connsiteY17" fmla="*/ 2230605 h 2363804"/>
              <a:gd name="connsiteX18" fmla="*/ 566846 w 3252899"/>
              <a:gd name="connsiteY18" fmla="*/ 2169911 h 2363804"/>
              <a:gd name="connsiteX19" fmla="*/ 801796 w 3252899"/>
              <a:gd name="connsiteY19" fmla="*/ 2227061 h 2363804"/>
              <a:gd name="connsiteX20" fmla="*/ 1335196 w 3252899"/>
              <a:gd name="connsiteY20" fmla="*/ 2360411 h 2363804"/>
              <a:gd name="connsiteX21" fmla="*/ 1824146 w 3252899"/>
              <a:gd name="connsiteY21" fmla="*/ 2322311 h 2363804"/>
              <a:gd name="connsiteX22" fmla="*/ 2274996 w 3252899"/>
              <a:gd name="connsiteY22" fmla="*/ 2303261 h 2363804"/>
              <a:gd name="connsiteX23" fmla="*/ 2548046 w 3252899"/>
              <a:gd name="connsiteY23" fmla="*/ 2309611 h 2363804"/>
              <a:gd name="connsiteX24" fmla="*/ 2871896 w 3252899"/>
              <a:gd name="connsiteY24" fmla="*/ 2068311 h 2363804"/>
              <a:gd name="connsiteX25" fmla="*/ 2833796 w 3252899"/>
              <a:gd name="connsiteY25" fmla="*/ 1896861 h 2363804"/>
              <a:gd name="connsiteX26" fmla="*/ 2948096 w 3252899"/>
              <a:gd name="connsiteY26" fmla="*/ 1668261 h 2363804"/>
              <a:gd name="connsiteX27" fmla="*/ 3252896 w 3252899"/>
              <a:gd name="connsiteY27" fmla="*/ 1414261 h 2363804"/>
              <a:gd name="connsiteX28" fmla="*/ 2941746 w 3252899"/>
              <a:gd name="connsiteY28" fmla="*/ 1096761 h 2363804"/>
              <a:gd name="connsiteX29" fmla="*/ 2732196 w 3252899"/>
              <a:gd name="connsiteY29" fmla="*/ 912611 h 2363804"/>
              <a:gd name="connsiteX30" fmla="*/ 2617896 w 3252899"/>
              <a:gd name="connsiteY30" fmla="*/ 557011 h 2363804"/>
              <a:gd name="connsiteX31" fmla="*/ 2332146 w 3252899"/>
              <a:gd name="connsiteY31" fmla="*/ 271261 h 2363804"/>
              <a:gd name="connsiteX32" fmla="*/ 2274996 w 3252899"/>
              <a:gd name="connsiteY32" fmla="*/ 156961 h 2363804"/>
              <a:gd name="connsiteX33" fmla="*/ 2147996 w 3252899"/>
              <a:gd name="connsiteY33" fmla="*/ 4561 h 2363804"/>
              <a:gd name="connsiteX34" fmla="*/ 1985327 w 3252899"/>
              <a:gd name="connsiteY34" fmla="*/ 345286 h 2363804"/>
              <a:gd name="connsiteX35" fmla="*/ 1893548 w 3252899"/>
              <a:gd name="connsiteY35" fmla="*/ 419542 h 2363804"/>
              <a:gd name="connsiteX36" fmla="*/ 1867790 w 3252899"/>
              <a:gd name="connsiteY36" fmla="*/ 422117 h 2363804"/>
              <a:gd name="connsiteX37" fmla="*/ 1834305 w 3252899"/>
              <a:gd name="connsiteY37" fmla="*/ 422117 h 2363804"/>
              <a:gd name="connsiteX38" fmla="*/ 1775062 w 3252899"/>
              <a:gd name="connsiteY38" fmla="*/ 393783 h 2363804"/>
              <a:gd name="connsiteX39" fmla="*/ 1780214 w 3252899"/>
              <a:gd name="connsiteY39" fmla="*/ 339692 h 2363804"/>
              <a:gd name="connsiteX40" fmla="*/ 1785366 w 3252899"/>
              <a:gd name="connsiteY40" fmla="*/ 301055 h 2363804"/>
              <a:gd name="connsiteX41" fmla="*/ 1713316 w 3252899"/>
              <a:gd name="connsiteY41" fmla="*/ 213879 h 2363804"/>
              <a:gd name="connsiteX42" fmla="*/ 1677183 w 3252899"/>
              <a:gd name="connsiteY42" fmla="*/ 205751 h 2363804"/>
              <a:gd name="connsiteX43" fmla="*/ 1543242 w 3252899"/>
              <a:gd name="connsiteY43" fmla="*/ 239236 h 2363804"/>
              <a:gd name="connsiteX44" fmla="*/ 1532939 w 3252899"/>
              <a:gd name="connsiteY44" fmla="*/ 259843 h 2363804"/>
              <a:gd name="connsiteX45" fmla="*/ 1517485 w 3252899"/>
              <a:gd name="connsiteY45" fmla="*/ 298479 h 2363804"/>
              <a:gd name="connsiteX46" fmla="*/ 1549178 w 3252899"/>
              <a:gd name="connsiteY46" fmla="*/ 344451 h 2363804"/>
              <a:gd name="connsiteX47" fmla="*/ 1558698 w 3252899"/>
              <a:gd name="connsiteY47" fmla="*/ 380905 h 2363804"/>
              <a:gd name="connsiteX48" fmla="*/ 1538091 w 3252899"/>
              <a:gd name="connsiteY48" fmla="*/ 409237 h 2363804"/>
              <a:gd name="connsiteX49" fmla="*/ 1478795 w 3252899"/>
              <a:gd name="connsiteY49" fmla="*/ 457451 h 2363804"/>
              <a:gd name="connsiteX50" fmla="*/ 1437636 w 3252899"/>
              <a:gd name="connsiteY50" fmla="*/ 527723 h 2363804"/>
              <a:gd name="connsiteX51" fmla="*/ 1407422 w 3252899"/>
              <a:gd name="connsiteY51" fmla="*/ 529500 h 2363804"/>
              <a:gd name="connsiteX52" fmla="*/ 1355211 w 3252899"/>
              <a:gd name="connsiteY52" fmla="*/ 553481 h 2363804"/>
              <a:gd name="connsiteX53" fmla="*/ 1334605 w 3252899"/>
              <a:gd name="connsiteY53" fmla="*/ 610149 h 2363804"/>
              <a:gd name="connsiteX54" fmla="*/ 1313999 w 3252899"/>
              <a:gd name="connsiteY54" fmla="*/ 602421 h 2363804"/>
              <a:gd name="connsiteX55" fmla="*/ 1272786 w 3252899"/>
              <a:gd name="connsiteY55" fmla="*/ 594693 h 2363804"/>
              <a:gd name="connsiteX56" fmla="*/ 1182634 w 3252899"/>
              <a:gd name="connsiteY56" fmla="*/ 594692 h 2363804"/>
              <a:gd name="connsiteX57" fmla="*/ 1130976 w 3252899"/>
              <a:gd name="connsiteY57" fmla="*/ 581034 h 2363804"/>
              <a:gd name="connsiteX58" fmla="*/ 1071876 w 3252899"/>
              <a:gd name="connsiteY58" fmla="*/ 558632 h 2363804"/>
              <a:gd name="connsiteX59" fmla="*/ 1102784 w 3252899"/>
              <a:gd name="connsiteY59" fmla="*/ 535450 h 2363804"/>
              <a:gd name="connsiteX60" fmla="*/ 1172332 w 3252899"/>
              <a:gd name="connsiteY60" fmla="*/ 548329 h 2363804"/>
              <a:gd name="connsiteX61" fmla="*/ 1177482 w 3252899"/>
              <a:gd name="connsiteY61" fmla="*/ 566359 h 2363804"/>
              <a:gd name="connsiteX62" fmla="*/ 1228998 w 3252899"/>
              <a:gd name="connsiteY62" fmla="*/ 576663 h 2363804"/>
              <a:gd name="connsiteX63" fmla="*/ 1292346 w 3252899"/>
              <a:gd name="connsiteY63" fmla="*/ 545884 h 2363804"/>
              <a:gd name="connsiteX64" fmla="*/ 1265058 w 3252899"/>
              <a:gd name="connsiteY64" fmla="*/ 514845 h 2363804"/>
              <a:gd name="connsiteX65" fmla="*/ 1326877 w 3252899"/>
              <a:gd name="connsiteY65" fmla="*/ 499390 h 2363804"/>
              <a:gd name="connsiteX66" fmla="*/ 1339023 w 3252899"/>
              <a:gd name="connsiteY66" fmla="*/ 469847 h 2363804"/>
              <a:gd name="connsiteX67" fmla="*/ 1362938 w 3252899"/>
              <a:gd name="connsiteY67" fmla="*/ 450450 h 2363804"/>
              <a:gd name="connsiteX68" fmla="*/ 1370666 w 3252899"/>
              <a:gd name="connsiteY68" fmla="*/ 416965 h 2363804"/>
              <a:gd name="connsiteX69" fmla="*/ 1411878 w 3252899"/>
              <a:gd name="connsiteY69" fmla="*/ 406662 h 2363804"/>
              <a:gd name="connsiteX70" fmla="*/ 1427333 w 3252899"/>
              <a:gd name="connsiteY70" fmla="*/ 375752 h 2363804"/>
              <a:gd name="connsiteX71" fmla="*/ 1414454 w 3252899"/>
              <a:gd name="connsiteY71" fmla="*/ 347419 h 2363804"/>
              <a:gd name="connsiteX72" fmla="*/ 1445363 w 3252899"/>
              <a:gd name="connsiteY72" fmla="*/ 303631 h 2363804"/>
              <a:gd name="connsiteX73" fmla="*/ 1453145 w 3252899"/>
              <a:gd name="connsiteY73" fmla="*/ 290311 h 2363804"/>
              <a:gd name="connsiteX74" fmla="*/ 1440211 w 3252899"/>
              <a:gd name="connsiteY74" fmla="*/ 257267 h 2363804"/>
              <a:gd name="connsiteX75" fmla="*/ 1294163 w 3252899"/>
              <a:gd name="connsiteY75" fmla="*/ 196975 h 2363804"/>
              <a:gd name="connsiteX76" fmla="*/ 1205816 w 3252899"/>
              <a:gd name="connsiteY76" fmla="*/ 198024 h 2363804"/>
              <a:gd name="connsiteX77" fmla="*/ 1024046 w 3252899"/>
              <a:gd name="connsiteY77" fmla="*/ 61711 h 2363804"/>
              <a:gd name="connsiteX78" fmla="*/ 901942 w 3252899"/>
              <a:gd name="connsiteY78" fmla="*/ 18014 h 2363804"/>
              <a:gd name="connsiteX79" fmla="*/ 907027 w 3252899"/>
              <a:gd name="connsiteY79" fmla="*/ 48631 h 2363804"/>
              <a:gd name="connsiteX80" fmla="*/ 878692 w 3252899"/>
              <a:gd name="connsiteY80" fmla="*/ 58933 h 2363804"/>
              <a:gd name="connsiteX81" fmla="*/ 858086 w 3252899"/>
              <a:gd name="connsiteY81" fmla="*/ 87266 h 2363804"/>
              <a:gd name="connsiteX82" fmla="*/ 870965 w 3252899"/>
              <a:gd name="connsiteY82" fmla="*/ 125902 h 2363804"/>
              <a:gd name="connsiteX83" fmla="*/ 948237 w 3252899"/>
              <a:gd name="connsiteY83" fmla="*/ 125902 h 2363804"/>
              <a:gd name="connsiteX84" fmla="*/ 971421 w 3252899"/>
              <a:gd name="connsiteY84" fmla="*/ 179994 h 2363804"/>
              <a:gd name="connsiteX85" fmla="*/ 1010057 w 3252899"/>
              <a:gd name="connsiteY85" fmla="*/ 210903 h 2363804"/>
              <a:gd name="connsiteX86" fmla="*/ 1038391 w 3252899"/>
              <a:gd name="connsiteY86" fmla="*/ 228934 h 2363804"/>
              <a:gd name="connsiteX87" fmla="*/ 1027025 w 3252899"/>
              <a:gd name="connsiteY87" fmla="*/ 278832 h 2363804"/>
              <a:gd name="connsiteX88" fmla="*/ 981694 w 3252899"/>
              <a:gd name="connsiteY88" fmla="*/ 292041 h 2363804"/>
              <a:gd name="connsiteX89" fmla="*/ 899374 w 3252899"/>
              <a:gd name="connsiteY89" fmla="*/ 218706 h 2363804"/>
              <a:gd name="connsiteX90" fmla="*/ 783260 w 3252899"/>
              <a:gd name="connsiteY90" fmla="*/ 187913 h 2363804"/>
              <a:gd name="connsiteX0" fmla="*/ 795446 w 3252899"/>
              <a:gd name="connsiteY0" fmla="*/ 307212 h 2399755"/>
              <a:gd name="connsiteX1" fmla="*/ 854663 w 3252899"/>
              <a:gd name="connsiteY1" fmla="*/ 364362 h 2399755"/>
              <a:gd name="connsiteX2" fmla="*/ 877996 w 3252899"/>
              <a:gd name="connsiteY2" fmla="*/ 491362 h 2399755"/>
              <a:gd name="connsiteX3" fmla="*/ 833546 w 3252899"/>
              <a:gd name="connsiteY3" fmla="*/ 542162 h 2399755"/>
              <a:gd name="connsiteX4" fmla="*/ 770046 w 3252899"/>
              <a:gd name="connsiteY4" fmla="*/ 605662 h 2399755"/>
              <a:gd name="connsiteX5" fmla="*/ 725596 w 3252899"/>
              <a:gd name="connsiteY5" fmla="*/ 815212 h 2399755"/>
              <a:gd name="connsiteX6" fmla="*/ 738296 w 3252899"/>
              <a:gd name="connsiteY6" fmla="*/ 980312 h 2399755"/>
              <a:gd name="connsiteX7" fmla="*/ 890696 w 3252899"/>
              <a:gd name="connsiteY7" fmla="*/ 1139062 h 2399755"/>
              <a:gd name="connsiteX8" fmla="*/ 763696 w 3252899"/>
              <a:gd name="connsiteY8" fmla="*/ 1240662 h 2399755"/>
              <a:gd name="connsiteX9" fmla="*/ 477946 w 3252899"/>
              <a:gd name="connsiteY9" fmla="*/ 1278762 h 2399755"/>
              <a:gd name="connsiteX10" fmla="*/ 338246 w 3252899"/>
              <a:gd name="connsiteY10" fmla="*/ 1386712 h 2399755"/>
              <a:gd name="connsiteX11" fmla="*/ 306496 w 3252899"/>
              <a:gd name="connsiteY11" fmla="*/ 1437512 h 2399755"/>
              <a:gd name="connsiteX12" fmla="*/ 293796 w 3252899"/>
              <a:gd name="connsiteY12" fmla="*/ 1539112 h 2399755"/>
              <a:gd name="connsiteX13" fmla="*/ 306496 w 3252899"/>
              <a:gd name="connsiteY13" fmla="*/ 1602612 h 2399755"/>
              <a:gd name="connsiteX14" fmla="*/ 810 w 3252899"/>
              <a:gd name="connsiteY14" fmla="*/ 1953191 h 2399755"/>
              <a:gd name="connsiteX15" fmla="*/ 219220 w 3252899"/>
              <a:gd name="connsiteY15" fmla="*/ 2093335 h 2399755"/>
              <a:gd name="connsiteX16" fmla="*/ 284197 w 3252899"/>
              <a:gd name="connsiteY16" fmla="*/ 2168057 h 2399755"/>
              <a:gd name="connsiteX17" fmla="*/ 261750 w 3252899"/>
              <a:gd name="connsiteY17" fmla="*/ 2266556 h 2399755"/>
              <a:gd name="connsiteX18" fmla="*/ 566846 w 3252899"/>
              <a:gd name="connsiteY18" fmla="*/ 2205862 h 2399755"/>
              <a:gd name="connsiteX19" fmla="*/ 801796 w 3252899"/>
              <a:gd name="connsiteY19" fmla="*/ 2263012 h 2399755"/>
              <a:gd name="connsiteX20" fmla="*/ 1335196 w 3252899"/>
              <a:gd name="connsiteY20" fmla="*/ 2396362 h 2399755"/>
              <a:gd name="connsiteX21" fmla="*/ 1824146 w 3252899"/>
              <a:gd name="connsiteY21" fmla="*/ 2358262 h 2399755"/>
              <a:gd name="connsiteX22" fmla="*/ 2274996 w 3252899"/>
              <a:gd name="connsiteY22" fmla="*/ 2339212 h 2399755"/>
              <a:gd name="connsiteX23" fmla="*/ 2548046 w 3252899"/>
              <a:gd name="connsiteY23" fmla="*/ 2345562 h 2399755"/>
              <a:gd name="connsiteX24" fmla="*/ 2871896 w 3252899"/>
              <a:gd name="connsiteY24" fmla="*/ 2104262 h 2399755"/>
              <a:gd name="connsiteX25" fmla="*/ 2833796 w 3252899"/>
              <a:gd name="connsiteY25" fmla="*/ 1932812 h 2399755"/>
              <a:gd name="connsiteX26" fmla="*/ 2948096 w 3252899"/>
              <a:gd name="connsiteY26" fmla="*/ 1704212 h 2399755"/>
              <a:gd name="connsiteX27" fmla="*/ 3252896 w 3252899"/>
              <a:gd name="connsiteY27" fmla="*/ 1450212 h 2399755"/>
              <a:gd name="connsiteX28" fmla="*/ 2941746 w 3252899"/>
              <a:gd name="connsiteY28" fmla="*/ 1132712 h 2399755"/>
              <a:gd name="connsiteX29" fmla="*/ 2732196 w 3252899"/>
              <a:gd name="connsiteY29" fmla="*/ 948562 h 2399755"/>
              <a:gd name="connsiteX30" fmla="*/ 2617896 w 3252899"/>
              <a:gd name="connsiteY30" fmla="*/ 592962 h 2399755"/>
              <a:gd name="connsiteX31" fmla="*/ 2332146 w 3252899"/>
              <a:gd name="connsiteY31" fmla="*/ 307212 h 2399755"/>
              <a:gd name="connsiteX32" fmla="*/ 2274996 w 3252899"/>
              <a:gd name="connsiteY32" fmla="*/ 192912 h 2399755"/>
              <a:gd name="connsiteX33" fmla="*/ 2145551 w 3252899"/>
              <a:gd name="connsiteY33" fmla="*/ 3839 h 2399755"/>
              <a:gd name="connsiteX34" fmla="*/ 1985327 w 3252899"/>
              <a:gd name="connsiteY34" fmla="*/ 381237 h 2399755"/>
              <a:gd name="connsiteX35" fmla="*/ 1893548 w 3252899"/>
              <a:gd name="connsiteY35" fmla="*/ 455493 h 2399755"/>
              <a:gd name="connsiteX36" fmla="*/ 1867790 w 3252899"/>
              <a:gd name="connsiteY36" fmla="*/ 458068 h 2399755"/>
              <a:gd name="connsiteX37" fmla="*/ 1834305 w 3252899"/>
              <a:gd name="connsiteY37" fmla="*/ 458068 h 2399755"/>
              <a:gd name="connsiteX38" fmla="*/ 1775062 w 3252899"/>
              <a:gd name="connsiteY38" fmla="*/ 429734 h 2399755"/>
              <a:gd name="connsiteX39" fmla="*/ 1780214 w 3252899"/>
              <a:gd name="connsiteY39" fmla="*/ 375643 h 2399755"/>
              <a:gd name="connsiteX40" fmla="*/ 1785366 w 3252899"/>
              <a:gd name="connsiteY40" fmla="*/ 337006 h 2399755"/>
              <a:gd name="connsiteX41" fmla="*/ 1713316 w 3252899"/>
              <a:gd name="connsiteY41" fmla="*/ 249830 h 2399755"/>
              <a:gd name="connsiteX42" fmla="*/ 1677183 w 3252899"/>
              <a:gd name="connsiteY42" fmla="*/ 241702 h 2399755"/>
              <a:gd name="connsiteX43" fmla="*/ 1543242 w 3252899"/>
              <a:gd name="connsiteY43" fmla="*/ 275187 h 2399755"/>
              <a:gd name="connsiteX44" fmla="*/ 1532939 w 3252899"/>
              <a:gd name="connsiteY44" fmla="*/ 295794 h 2399755"/>
              <a:gd name="connsiteX45" fmla="*/ 1517485 w 3252899"/>
              <a:gd name="connsiteY45" fmla="*/ 334430 h 2399755"/>
              <a:gd name="connsiteX46" fmla="*/ 1549178 w 3252899"/>
              <a:gd name="connsiteY46" fmla="*/ 380402 h 2399755"/>
              <a:gd name="connsiteX47" fmla="*/ 1558698 w 3252899"/>
              <a:gd name="connsiteY47" fmla="*/ 416856 h 2399755"/>
              <a:gd name="connsiteX48" fmla="*/ 1538091 w 3252899"/>
              <a:gd name="connsiteY48" fmla="*/ 445188 h 2399755"/>
              <a:gd name="connsiteX49" fmla="*/ 1478795 w 3252899"/>
              <a:gd name="connsiteY49" fmla="*/ 493402 h 2399755"/>
              <a:gd name="connsiteX50" fmla="*/ 1437636 w 3252899"/>
              <a:gd name="connsiteY50" fmla="*/ 563674 h 2399755"/>
              <a:gd name="connsiteX51" fmla="*/ 1407422 w 3252899"/>
              <a:gd name="connsiteY51" fmla="*/ 565451 h 2399755"/>
              <a:gd name="connsiteX52" fmla="*/ 1355211 w 3252899"/>
              <a:gd name="connsiteY52" fmla="*/ 589432 h 2399755"/>
              <a:gd name="connsiteX53" fmla="*/ 1334605 w 3252899"/>
              <a:gd name="connsiteY53" fmla="*/ 646100 h 2399755"/>
              <a:gd name="connsiteX54" fmla="*/ 1313999 w 3252899"/>
              <a:gd name="connsiteY54" fmla="*/ 638372 h 2399755"/>
              <a:gd name="connsiteX55" fmla="*/ 1272786 w 3252899"/>
              <a:gd name="connsiteY55" fmla="*/ 630644 h 2399755"/>
              <a:gd name="connsiteX56" fmla="*/ 1182634 w 3252899"/>
              <a:gd name="connsiteY56" fmla="*/ 630643 h 2399755"/>
              <a:gd name="connsiteX57" fmla="*/ 1130976 w 3252899"/>
              <a:gd name="connsiteY57" fmla="*/ 616985 h 2399755"/>
              <a:gd name="connsiteX58" fmla="*/ 1071876 w 3252899"/>
              <a:gd name="connsiteY58" fmla="*/ 594583 h 2399755"/>
              <a:gd name="connsiteX59" fmla="*/ 1102784 w 3252899"/>
              <a:gd name="connsiteY59" fmla="*/ 571401 h 2399755"/>
              <a:gd name="connsiteX60" fmla="*/ 1172332 w 3252899"/>
              <a:gd name="connsiteY60" fmla="*/ 584280 h 2399755"/>
              <a:gd name="connsiteX61" fmla="*/ 1177482 w 3252899"/>
              <a:gd name="connsiteY61" fmla="*/ 602310 h 2399755"/>
              <a:gd name="connsiteX62" fmla="*/ 1228998 w 3252899"/>
              <a:gd name="connsiteY62" fmla="*/ 612614 h 2399755"/>
              <a:gd name="connsiteX63" fmla="*/ 1292346 w 3252899"/>
              <a:gd name="connsiteY63" fmla="*/ 581835 h 2399755"/>
              <a:gd name="connsiteX64" fmla="*/ 1265058 w 3252899"/>
              <a:gd name="connsiteY64" fmla="*/ 550796 h 2399755"/>
              <a:gd name="connsiteX65" fmla="*/ 1326877 w 3252899"/>
              <a:gd name="connsiteY65" fmla="*/ 535341 h 2399755"/>
              <a:gd name="connsiteX66" fmla="*/ 1339023 w 3252899"/>
              <a:gd name="connsiteY66" fmla="*/ 505798 h 2399755"/>
              <a:gd name="connsiteX67" fmla="*/ 1362938 w 3252899"/>
              <a:gd name="connsiteY67" fmla="*/ 486401 h 2399755"/>
              <a:gd name="connsiteX68" fmla="*/ 1370666 w 3252899"/>
              <a:gd name="connsiteY68" fmla="*/ 452916 h 2399755"/>
              <a:gd name="connsiteX69" fmla="*/ 1411878 w 3252899"/>
              <a:gd name="connsiteY69" fmla="*/ 442613 h 2399755"/>
              <a:gd name="connsiteX70" fmla="*/ 1427333 w 3252899"/>
              <a:gd name="connsiteY70" fmla="*/ 411703 h 2399755"/>
              <a:gd name="connsiteX71" fmla="*/ 1414454 w 3252899"/>
              <a:gd name="connsiteY71" fmla="*/ 383370 h 2399755"/>
              <a:gd name="connsiteX72" fmla="*/ 1445363 w 3252899"/>
              <a:gd name="connsiteY72" fmla="*/ 339582 h 2399755"/>
              <a:gd name="connsiteX73" fmla="*/ 1453145 w 3252899"/>
              <a:gd name="connsiteY73" fmla="*/ 326262 h 2399755"/>
              <a:gd name="connsiteX74" fmla="*/ 1440211 w 3252899"/>
              <a:gd name="connsiteY74" fmla="*/ 293218 h 2399755"/>
              <a:gd name="connsiteX75" fmla="*/ 1294163 w 3252899"/>
              <a:gd name="connsiteY75" fmla="*/ 232926 h 2399755"/>
              <a:gd name="connsiteX76" fmla="*/ 1205816 w 3252899"/>
              <a:gd name="connsiteY76" fmla="*/ 233975 h 2399755"/>
              <a:gd name="connsiteX77" fmla="*/ 1024046 w 3252899"/>
              <a:gd name="connsiteY77" fmla="*/ 97662 h 2399755"/>
              <a:gd name="connsiteX78" fmla="*/ 901942 w 3252899"/>
              <a:gd name="connsiteY78" fmla="*/ 53965 h 2399755"/>
              <a:gd name="connsiteX79" fmla="*/ 907027 w 3252899"/>
              <a:gd name="connsiteY79" fmla="*/ 84582 h 2399755"/>
              <a:gd name="connsiteX80" fmla="*/ 878692 w 3252899"/>
              <a:gd name="connsiteY80" fmla="*/ 94884 h 2399755"/>
              <a:gd name="connsiteX81" fmla="*/ 858086 w 3252899"/>
              <a:gd name="connsiteY81" fmla="*/ 123217 h 2399755"/>
              <a:gd name="connsiteX82" fmla="*/ 870965 w 3252899"/>
              <a:gd name="connsiteY82" fmla="*/ 161853 h 2399755"/>
              <a:gd name="connsiteX83" fmla="*/ 948237 w 3252899"/>
              <a:gd name="connsiteY83" fmla="*/ 161853 h 2399755"/>
              <a:gd name="connsiteX84" fmla="*/ 971421 w 3252899"/>
              <a:gd name="connsiteY84" fmla="*/ 215945 h 2399755"/>
              <a:gd name="connsiteX85" fmla="*/ 1010057 w 3252899"/>
              <a:gd name="connsiteY85" fmla="*/ 246854 h 2399755"/>
              <a:gd name="connsiteX86" fmla="*/ 1038391 w 3252899"/>
              <a:gd name="connsiteY86" fmla="*/ 264885 h 2399755"/>
              <a:gd name="connsiteX87" fmla="*/ 1027025 w 3252899"/>
              <a:gd name="connsiteY87" fmla="*/ 314783 h 2399755"/>
              <a:gd name="connsiteX88" fmla="*/ 981694 w 3252899"/>
              <a:gd name="connsiteY88" fmla="*/ 327992 h 2399755"/>
              <a:gd name="connsiteX89" fmla="*/ 899374 w 3252899"/>
              <a:gd name="connsiteY89" fmla="*/ 254657 h 2399755"/>
              <a:gd name="connsiteX90" fmla="*/ 783260 w 3252899"/>
              <a:gd name="connsiteY90" fmla="*/ 223864 h 2399755"/>
              <a:gd name="connsiteX0" fmla="*/ 795446 w 3252899"/>
              <a:gd name="connsiteY0" fmla="*/ 313069 h 2405612"/>
              <a:gd name="connsiteX1" fmla="*/ 854663 w 3252899"/>
              <a:gd name="connsiteY1" fmla="*/ 370219 h 2405612"/>
              <a:gd name="connsiteX2" fmla="*/ 877996 w 3252899"/>
              <a:gd name="connsiteY2" fmla="*/ 497219 h 2405612"/>
              <a:gd name="connsiteX3" fmla="*/ 833546 w 3252899"/>
              <a:gd name="connsiteY3" fmla="*/ 548019 h 2405612"/>
              <a:gd name="connsiteX4" fmla="*/ 770046 w 3252899"/>
              <a:gd name="connsiteY4" fmla="*/ 611519 h 2405612"/>
              <a:gd name="connsiteX5" fmla="*/ 725596 w 3252899"/>
              <a:gd name="connsiteY5" fmla="*/ 821069 h 2405612"/>
              <a:gd name="connsiteX6" fmla="*/ 738296 w 3252899"/>
              <a:gd name="connsiteY6" fmla="*/ 986169 h 2405612"/>
              <a:gd name="connsiteX7" fmla="*/ 890696 w 3252899"/>
              <a:gd name="connsiteY7" fmla="*/ 1144919 h 2405612"/>
              <a:gd name="connsiteX8" fmla="*/ 763696 w 3252899"/>
              <a:gd name="connsiteY8" fmla="*/ 1246519 h 2405612"/>
              <a:gd name="connsiteX9" fmla="*/ 477946 w 3252899"/>
              <a:gd name="connsiteY9" fmla="*/ 1284619 h 2405612"/>
              <a:gd name="connsiteX10" fmla="*/ 338246 w 3252899"/>
              <a:gd name="connsiteY10" fmla="*/ 1392569 h 2405612"/>
              <a:gd name="connsiteX11" fmla="*/ 306496 w 3252899"/>
              <a:gd name="connsiteY11" fmla="*/ 1443369 h 2405612"/>
              <a:gd name="connsiteX12" fmla="*/ 293796 w 3252899"/>
              <a:gd name="connsiteY12" fmla="*/ 1544969 h 2405612"/>
              <a:gd name="connsiteX13" fmla="*/ 306496 w 3252899"/>
              <a:gd name="connsiteY13" fmla="*/ 1608469 h 2405612"/>
              <a:gd name="connsiteX14" fmla="*/ 810 w 3252899"/>
              <a:gd name="connsiteY14" fmla="*/ 1959048 h 2405612"/>
              <a:gd name="connsiteX15" fmla="*/ 219220 w 3252899"/>
              <a:gd name="connsiteY15" fmla="*/ 2099192 h 2405612"/>
              <a:gd name="connsiteX16" fmla="*/ 284197 w 3252899"/>
              <a:gd name="connsiteY16" fmla="*/ 2173914 h 2405612"/>
              <a:gd name="connsiteX17" fmla="*/ 261750 w 3252899"/>
              <a:gd name="connsiteY17" fmla="*/ 2272413 h 2405612"/>
              <a:gd name="connsiteX18" fmla="*/ 566846 w 3252899"/>
              <a:gd name="connsiteY18" fmla="*/ 2211719 h 2405612"/>
              <a:gd name="connsiteX19" fmla="*/ 801796 w 3252899"/>
              <a:gd name="connsiteY19" fmla="*/ 2268869 h 2405612"/>
              <a:gd name="connsiteX20" fmla="*/ 1335196 w 3252899"/>
              <a:gd name="connsiteY20" fmla="*/ 2402219 h 2405612"/>
              <a:gd name="connsiteX21" fmla="*/ 1824146 w 3252899"/>
              <a:gd name="connsiteY21" fmla="*/ 2364119 h 2405612"/>
              <a:gd name="connsiteX22" fmla="*/ 2274996 w 3252899"/>
              <a:gd name="connsiteY22" fmla="*/ 2345069 h 2405612"/>
              <a:gd name="connsiteX23" fmla="*/ 2548046 w 3252899"/>
              <a:gd name="connsiteY23" fmla="*/ 2351419 h 2405612"/>
              <a:gd name="connsiteX24" fmla="*/ 2871896 w 3252899"/>
              <a:gd name="connsiteY24" fmla="*/ 2110119 h 2405612"/>
              <a:gd name="connsiteX25" fmla="*/ 2833796 w 3252899"/>
              <a:gd name="connsiteY25" fmla="*/ 1938669 h 2405612"/>
              <a:gd name="connsiteX26" fmla="*/ 2948096 w 3252899"/>
              <a:gd name="connsiteY26" fmla="*/ 1710069 h 2405612"/>
              <a:gd name="connsiteX27" fmla="*/ 3252896 w 3252899"/>
              <a:gd name="connsiteY27" fmla="*/ 1456069 h 2405612"/>
              <a:gd name="connsiteX28" fmla="*/ 2941746 w 3252899"/>
              <a:gd name="connsiteY28" fmla="*/ 1138569 h 2405612"/>
              <a:gd name="connsiteX29" fmla="*/ 2732196 w 3252899"/>
              <a:gd name="connsiteY29" fmla="*/ 954419 h 2405612"/>
              <a:gd name="connsiteX30" fmla="*/ 2617896 w 3252899"/>
              <a:gd name="connsiteY30" fmla="*/ 598819 h 2405612"/>
              <a:gd name="connsiteX31" fmla="*/ 2332146 w 3252899"/>
              <a:gd name="connsiteY31" fmla="*/ 313069 h 2405612"/>
              <a:gd name="connsiteX32" fmla="*/ 2274996 w 3252899"/>
              <a:gd name="connsiteY32" fmla="*/ 198769 h 2405612"/>
              <a:gd name="connsiteX33" fmla="*/ 2258254 w 3252899"/>
              <a:gd name="connsiteY33" fmla="*/ 118999 h 2405612"/>
              <a:gd name="connsiteX34" fmla="*/ 2145551 w 3252899"/>
              <a:gd name="connsiteY34" fmla="*/ 9696 h 2405612"/>
              <a:gd name="connsiteX35" fmla="*/ 1985327 w 3252899"/>
              <a:gd name="connsiteY35" fmla="*/ 387094 h 2405612"/>
              <a:gd name="connsiteX36" fmla="*/ 1893548 w 3252899"/>
              <a:gd name="connsiteY36" fmla="*/ 461350 h 2405612"/>
              <a:gd name="connsiteX37" fmla="*/ 1867790 w 3252899"/>
              <a:gd name="connsiteY37" fmla="*/ 463925 h 2405612"/>
              <a:gd name="connsiteX38" fmla="*/ 1834305 w 3252899"/>
              <a:gd name="connsiteY38" fmla="*/ 463925 h 2405612"/>
              <a:gd name="connsiteX39" fmla="*/ 1775062 w 3252899"/>
              <a:gd name="connsiteY39" fmla="*/ 435591 h 2405612"/>
              <a:gd name="connsiteX40" fmla="*/ 1780214 w 3252899"/>
              <a:gd name="connsiteY40" fmla="*/ 381500 h 2405612"/>
              <a:gd name="connsiteX41" fmla="*/ 1785366 w 3252899"/>
              <a:gd name="connsiteY41" fmla="*/ 342863 h 2405612"/>
              <a:gd name="connsiteX42" fmla="*/ 1713316 w 3252899"/>
              <a:gd name="connsiteY42" fmla="*/ 255687 h 2405612"/>
              <a:gd name="connsiteX43" fmla="*/ 1677183 w 3252899"/>
              <a:gd name="connsiteY43" fmla="*/ 247559 h 2405612"/>
              <a:gd name="connsiteX44" fmla="*/ 1543242 w 3252899"/>
              <a:gd name="connsiteY44" fmla="*/ 281044 h 2405612"/>
              <a:gd name="connsiteX45" fmla="*/ 1532939 w 3252899"/>
              <a:gd name="connsiteY45" fmla="*/ 301651 h 2405612"/>
              <a:gd name="connsiteX46" fmla="*/ 1517485 w 3252899"/>
              <a:gd name="connsiteY46" fmla="*/ 340287 h 2405612"/>
              <a:gd name="connsiteX47" fmla="*/ 1549178 w 3252899"/>
              <a:gd name="connsiteY47" fmla="*/ 386259 h 2405612"/>
              <a:gd name="connsiteX48" fmla="*/ 1558698 w 3252899"/>
              <a:gd name="connsiteY48" fmla="*/ 422713 h 2405612"/>
              <a:gd name="connsiteX49" fmla="*/ 1538091 w 3252899"/>
              <a:gd name="connsiteY49" fmla="*/ 451045 h 2405612"/>
              <a:gd name="connsiteX50" fmla="*/ 1478795 w 3252899"/>
              <a:gd name="connsiteY50" fmla="*/ 499259 h 2405612"/>
              <a:gd name="connsiteX51" fmla="*/ 1437636 w 3252899"/>
              <a:gd name="connsiteY51" fmla="*/ 569531 h 2405612"/>
              <a:gd name="connsiteX52" fmla="*/ 1407422 w 3252899"/>
              <a:gd name="connsiteY52" fmla="*/ 571308 h 2405612"/>
              <a:gd name="connsiteX53" fmla="*/ 1355211 w 3252899"/>
              <a:gd name="connsiteY53" fmla="*/ 595289 h 2405612"/>
              <a:gd name="connsiteX54" fmla="*/ 1334605 w 3252899"/>
              <a:gd name="connsiteY54" fmla="*/ 651957 h 2405612"/>
              <a:gd name="connsiteX55" fmla="*/ 1313999 w 3252899"/>
              <a:gd name="connsiteY55" fmla="*/ 644229 h 2405612"/>
              <a:gd name="connsiteX56" fmla="*/ 1272786 w 3252899"/>
              <a:gd name="connsiteY56" fmla="*/ 636501 h 2405612"/>
              <a:gd name="connsiteX57" fmla="*/ 1182634 w 3252899"/>
              <a:gd name="connsiteY57" fmla="*/ 636500 h 2405612"/>
              <a:gd name="connsiteX58" fmla="*/ 1130976 w 3252899"/>
              <a:gd name="connsiteY58" fmla="*/ 622842 h 2405612"/>
              <a:gd name="connsiteX59" fmla="*/ 1071876 w 3252899"/>
              <a:gd name="connsiteY59" fmla="*/ 600440 h 2405612"/>
              <a:gd name="connsiteX60" fmla="*/ 1102784 w 3252899"/>
              <a:gd name="connsiteY60" fmla="*/ 577258 h 2405612"/>
              <a:gd name="connsiteX61" fmla="*/ 1172332 w 3252899"/>
              <a:gd name="connsiteY61" fmla="*/ 590137 h 2405612"/>
              <a:gd name="connsiteX62" fmla="*/ 1177482 w 3252899"/>
              <a:gd name="connsiteY62" fmla="*/ 608167 h 2405612"/>
              <a:gd name="connsiteX63" fmla="*/ 1228998 w 3252899"/>
              <a:gd name="connsiteY63" fmla="*/ 618471 h 2405612"/>
              <a:gd name="connsiteX64" fmla="*/ 1292346 w 3252899"/>
              <a:gd name="connsiteY64" fmla="*/ 587692 h 2405612"/>
              <a:gd name="connsiteX65" fmla="*/ 1265058 w 3252899"/>
              <a:gd name="connsiteY65" fmla="*/ 556653 h 2405612"/>
              <a:gd name="connsiteX66" fmla="*/ 1326877 w 3252899"/>
              <a:gd name="connsiteY66" fmla="*/ 541198 h 2405612"/>
              <a:gd name="connsiteX67" fmla="*/ 1339023 w 3252899"/>
              <a:gd name="connsiteY67" fmla="*/ 511655 h 2405612"/>
              <a:gd name="connsiteX68" fmla="*/ 1362938 w 3252899"/>
              <a:gd name="connsiteY68" fmla="*/ 492258 h 2405612"/>
              <a:gd name="connsiteX69" fmla="*/ 1370666 w 3252899"/>
              <a:gd name="connsiteY69" fmla="*/ 458773 h 2405612"/>
              <a:gd name="connsiteX70" fmla="*/ 1411878 w 3252899"/>
              <a:gd name="connsiteY70" fmla="*/ 448470 h 2405612"/>
              <a:gd name="connsiteX71" fmla="*/ 1427333 w 3252899"/>
              <a:gd name="connsiteY71" fmla="*/ 417560 h 2405612"/>
              <a:gd name="connsiteX72" fmla="*/ 1414454 w 3252899"/>
              <a:gd name="connsiteY72" fmla="*/ 389227 h 2405612"/>
              <a:gd name="connsiteX73" fmla="*/ 1445363 w 3252899"/>
              <a:gd name="connsiteY73" fmla="*/ 345439 h 2405612"/>
              <a:gd name="connsiteX74" fmla="*/ 1453145 w 3252899"/>
              <a:gd name="connsiteY74" fmla="*/ 332119 h 2405612"/>
              <a:gd name="connsiteX75" fmla="*/ 1440211 w 3252899"/>
              <a:gd name="connsiteY75" fmla="*/ 299075 h 2405612"/>
              <a:gd name="connsiteX76" fmla="*/ 1294163 w 3252899"/>
              <a:gd name="connsiteY76" fmla="*/ 238783 h 2405612"/>
              <a:gd name="connsiteX77" fmla="*/ 1205816 w 3252899"/>
              <a:gd name="connsiteY77" fmla="*/ 239832 h 2405612"/>
              <a:gd name="connsiteX78" fmla="*/ 1024046 w 3252899"/>
              <a:gd name="connsiteY78" fmla="*/ 103519 h 2405612"/>
              <a:gd name="connsiteX79" fmla="*/ 901942 w 3252899"/>
              <a:gd name="connsiteY79" fmla="*/ 59822 h 2405612"/>
              <a:gd name="connsiteX80" fmla="*/ 907027 w 3252899"/>
              <a:gd name="connsiteY80" fmla="*/ 90439 h 2405612"/>
              <a:gd name="connsiteX81" fmla="*/ 878692 w 3252899"/>
              <a:gd name="connsiteY81" fmla="*/ 100741 h 2405612"/>
              <a:gd name="connsiteX82" fmla="*/ 858086 w 3252899"/>
              <a:gd name="connsiteY82" fmla="*/ 129074 h 2405612"/>
              <a:gd name="connsiteX83" fmla="*/ 870965 w 3252899"/>
              <a:gd name="connsiteY83" fmla="*/ 167710 h 2405612"/>
              <a:gd name="connsiteX84" fmla="*/ 948237 w 3252899"/>
              <a:gd name="connsiteY84" fmla="*/ 167710 h 2405612"/>
              <a:gd name="connsiteX85" fmla="*/ 971421 w 3252899"/>
              <a:gd name="connsiteY85" fmla="*/ 221802 h 2405612"/>
              <a:gd name="connsiteX86" fmla="*/ 1010057 w 3252899"/>
              <a:gd name="connsiteY86" fmla="*/ 252711 h 2405612"/>
              <a:gd name="connsiteX87" fmla="*/ 1038391 w 3252899"/>
              <a:gd name="connsiteY87" fmla="*/ 270742 h 2405612"/>
              <a:gd name="connsiteX88" fmla="*/ 1027025 w 3252899"/>
              <a:gd name="connsiteY88" fmla="*/ 320640 h 2405612"/>
              <a:gd name="connsiteX89" fmla="*/ 981694 w 3252899"/>
              <a:gd name="connsiteY89" fmla="*/ 333849 h 2405612"/>
              <a:gd name="connsiteX90" fmla="*/ 899374 w 3252899"/>
              <a:gd name="connsiteY90" fmla="*/ 260514 h 2405612"/>
              <a:gd name="connsiteX91" fmla="*/ 783260 w 3252899"/>
              <a:gd name="connsiteY91" fmla="*/ 229721 h 2405612"/>
              <a:gd name="connsiteX0" fmla="*/ 795446 w 3252899"/>
              <a:gd name="connsiteY0" fmla="*/ 313069 h 2405612"/>
              <a:gd name="connsiteX1" fmla="*/ 854663 w 3252899"/>
              <a:gd name="connsiteY1" fmla="*/ 370219 h 2405612"/>
              <a:gd name="connsiteX2" fmla="*/ 877996 w 3252899"/>
              <a:gd name="connsiteY2" fmla="*/ 497219 h 2405612"/>
              <a:gd name="connsiteX3" fmla="*/ 833546 w 3252899"/>
              <a:gd name="connsiteY3" fmla="*/ 548019 h 2405612"/>
              <a:gd name="connsiteX4" fmla="*/ 770046 w 3252899"/>
              <a:gd name="connsiteY4" fmla="*/ 611519 h 2405612"/>
              <a:gd name="connsiteX5" fmla="*/ 725596 w 3252899"/>
              <a:gd name="connsiteY5" fmla="*/ 821069 h 2405612"/>
              <a:gd name="connsiteX6" fmla="*/ 738296 w 3252899"/>
              <a:gd name="connsiteY6" fmla="*/ 986169 h 2405612"/>
              <a:gd name="connsiteX7" fmla="*/ 890696 w 3252899"/>
              <a:gd name="connsiteY7" fmla="*/ 1144919 h 2405612"/>
              <a:gd name="connsiteX8" fmla="*/ 763696 w 3252899"/>
              <a:gd name="connsiteY8" fmla="*/ 1246519 h 2405612"/>
              <a:gd name="connsiteX9" fmla="*/ 477946 w 3252899"/>
              <a:gd name="connsiteY9" fmla="*/ 1284619 h 2405612"/>
              <a:gd name="connsiteX10" fmla="*/ 338246 w 3252899"/>
              <a:gd name="connsiteY10" fmla="*/ 1392569 h 2405612"/>
              <a:gd name="connsiteX11" fmla="*/ 306496 w 3252899"/>
              <a:gd name="connsiteY11" fmla="*/ 1443369 h 2405612"/>
              <a:gd name="connsiteX12" fmla="*/ 293796 w 3252899"/>
              <a:gd name="connsiteY12" fmla="*/ 1544969 h 2405612"/>
              <a:gd name="connsiteX13" fmla="*/ 306496 w 3252899"/>
              <a:gd name="connsiteY13" fmla="*/ 1608469 h 2405612"/>
              <a:gd name="connsiteX14" fmla="*/ 810 w 3252899"/>
              <a:gd name="connsiteY14" fmla="*/ 1959048 h 2405612"/>
              <a:gd name="connsiteX15" fmla="*/ 219220 w 3252899"/>
              <a:gd name="connsiteY15" fmla="*/ 2099192 h 2405612"/>
              <a:gd name="connsiteX16" fmla="*/ 284197 w 3252899"/>
              <a:gd name="connsiteY16" fmla="*/ 2173914 h 2405612"/>
              <a:gd name="connsiteX17" fmla="*/ 261750 w 3252899"/>
              <a:gd name="connsiteY17" fmla="*/ 2272413 h 2405612"/>
              <a:gd name="connsiteX18" fmla="*/ 566846 w 3252899"/>
              <a:gd name="connsiteY18" fmla="*/ 2211719 h 2405612"/>
              <a:gd name="connsiteX19" fmla="*/ 801796 w 3252899"/>
              <a:gd name="connsiteY19" fmla="*/ 2268869 h 2405612"/>
              <a:gd name="connsiteX20" fmla="*/ 1335196 w 3252899"/>
              <a:gd name="connsiteY20" fmla="*/ 2402219 h 2405612"/>
              <a:gd name="connsiteX21" fmla="*/ 1824146 w 3252899"/>
              <a:gd name="connsiteY21" fmla="*/ 2364119 h 2405612"/>
              <a:gd name="connsiteX22" fmla="*/ 2274996 w 3252899"/>
              <a:gd name="connsiteY22" fmla="*/ 2345069 h 2405612"/>
              <a:gd name="connsiteX23" fmla="*/ 2548046 w 3252899"/>
              <a:gd name="connsiteY23" fmla="*/ 2351419 h 2405612"/>
              <a:gd name="connsiteX24" fmla="*/ 2871896 w 3252899"/>
              <a:gd name="connsiteY24" fmla="*/ 2110119 h 2405612"/>
              <a:gd name="connsiteX25" fmla="*/ 2833796 w 3252899"/>
              <a:gd name="connsiteY25" fmla="*/ 1938669 h 2405612"/>
              <a:gd name="connsiteX26" fmla="*/ 2948096 w 3252899"/>
              <a:gd name="connsiteY26" fmla="*/ 1710069 h 2405612"/>
              <a:gd name="connsiteX27" fmla="*/ 3252896 w 3252899"/>
              <a:gd name="connsiteY27" fmla="*/ 1456069 h 2405612"/>
              <a:gd name="connsiteX28" fmla="*/ 2941746 w 3252899"/>
              <a:gd name="connsiteY28" fmla="*/ 1138569 h 2405612"/>
              <a:gd name="connsiteX29" fmla="*/ 2732196 w 3252899"/>
              <a:gd name="connsiteY29" fmla="*/ 954419 h 2405612"/>
              <a:gd name="connsiteX30" fmla="*/ 2617896 w 3252899"/>
              <a:gd name="connsiteY30" fmla="*/ 598819 h 2405612"/>
              <a:gd name="connsiteX31" fmla="*/ 2332146 w 3252899"/>
              <a:gd name="connsiteY31" fmla="*/ 313069 h 2405612"/>
              <a:gd name="connsiteX32" fmla="*/ 2316559 w 3252899"/>
              <a:gd name="connsiteY32" fmla="*/ 162096 h 2405612"/>
              <a:gd name="connsiteX33" fmla="*/ 2258254 w 3252899"/>
              <a:gd name="connsiteY33" fmla="*/ 118999 h 2405612"/>
              <a:gd name="connsiteX34" fmla="*/ 2145551 w 3252899"/>
              <a:gd name="connsiteY34" fmla="*/ 9696 h 2405612"/>
              <a:gd name="connsiteX35" fmla="*/ 1985327 w 3252899"/>
              <a:gd name="connsiteY35" fmla="*/ 387094 h 2405612"/>
              <a:gd name="connsiteX36" fmla="*/ 1893548 w 3252899"/>
              <a:gd name="connsiteY36" fmla="*/ 461350 h 2405612"/>
              <a:gd name="connsiteX37" fmla="*/ 1867790 w 3252899"/>
              <a:gd name="connsiteY37" fmla="*/ 463925 h 2405612"/>
              <a:gd name="connsiteX38" fmla="*/ 1834305 w 3252899"/>
              <a:gd name="connsiteY38" fmla="*/ 463925 h 2405612"/>
              <a:gd name="connsiteX39" fmla="*/ 1775062 w 3252899"/>
              <a:gd name="connsiteY39" fmla="*/ 435591 h 2405612"/>
              <a:gd name="connsiteX40" fmla="*/ 1780214 w 3252899"/>
              <a:gd name="connsiteY40" fmla="*/ 381500 h 2405612"/>
              <a:gd name="connsiteX41" fmla="*/ 1785366 w 3252899"/>
              <a:gd name="connsiteY41" fmla="*/ 342863 h 2405612"/>
              <a:gd name="connsiteX42" fmla="*/ 1713316 w 3252899"/>
              <a:gd name="connsiteY42" fmla="*/ 255687 h 2405612"/>
              <a:gd name="connsiteX43" fmla="*/ 1677183 w 3252899"/>
              <a:gd name="connsiteY43" fmla="*/ 247559 h 2405612"/>
              <a:gd name="connsiteX44" fmla="*/ 1543242 w 3252899"/>
              <a:gd name="connsiteY44" fmla="*/ 281044 h 2405612"/>
              <a:gd name="connsiteX45" fmla="*/ 1532939 w 3252899"/>
              <a:gd name="connsiteY45" fmla="*/ 301651 h 2405612"/>
              <a:gd name="connsiteX46" fmla="*/ 1517485 w 3252899"/>
              <a:gd name="connsiteY46" fmla="*/ 340287 h 2405612"/>
              <a:gd name="connsiteX47" fmla="*/ 1549178 w 3252899"/>
              <a:gd name="connsiteY47" fmla="*/ 386259 h 2405612"/>
              <a:gd name="connsiteX48" fmla="*/ 1558698 w 3252899"/>
              <a:gd name="connsiteY48" fmla="*/ 422713 h 2405612"/>
              <a:gd name="connsiteX49" fmla="*/ 1538091 w 3252899"/>
              <a:gd name="connsiteY49" fmla="*/ 451045 h 2405612"/>
              <a:gd name="connsiteX50" fmla="*/ 1478795 w 3252899"/>
              <a:gd name="connsiteY50" fmla="*/ 499259 h 2405612"/>
              <a:gd name="connsiteX51" fmla="*/ 1437636 w 3252899"/>
              <a:gd name="connsiteY51" fmla="*/ 569531 h 2405612"/>
              <a:gd name="connsiteX52" fmla="*/ 1407422 w 3252899"/>
              <a:gd name="connsiteY52" fmla="*/ 571308 h 2405612"/>
              <a:gd name="connsiteX53" fmla="*/ 1355211 w 3252899"/>
              <a:gd name="connsiteY53" fmla="*/ 595289 h 2405612"/>
              <a:gd name="connsiteX54" fmla="*/ 1334605 w 3252899"/>
              <a:gd name="connsiteY54" fmla="*/ 651957 h 2405612"/>
              <a:gd name="connsiteX55" fmla="*/ 1313999 w 3252899"/>
              <a:gd name="connsiteY55" fmla="*/ 644229 h 2405612"/>
              <a:gd name="connsiteX56" fmla="*/ 1272786 w 3252899"/>
              <a:gd name="connsiteY56" fmla="*/ 636501 h 2405612"/>
              <a:gd name="connsiteX57" fmla="*/ 1182634 w 3252899"/>
              <a:gd name="connsiteY57" fmla="*/ 636500 h 2405612"/>
              <a:gd name="connsiteX58" fmla="*/ 1130976 w 3252899"/>
              <a:gd name="connsiteY58" fmla="*/ 622842 h 2405612"/>
              <a:gd name="connsiteX59" fmla="*/ 1071876 w 3252899"/>
              <a:gd name="connsiteY59" fmla="*/ 600440 h 2405612"/>
              <a:gd name="connsiteX60" fmla="*/ 1102784 w 3252899"/>
              <a:gd name="connsiteY60" fmla="*/ 577258 h 2405612"/>
              <a:gd name="connsiteX61" fmla="*/ 1172332 w 3252899"/>
              <a:gd name="connsiteY61" fmla="*/ 590137 h 2405612"/>
              <a:gd name="connsiteX62" fmla="*/ 1177482 w 3252899"/>
              <a:gd name="connsiteY62" fmla="*/ 608167 h 2405612"/>
              <a:gd name="connsiteX63" fmla="*/ 1228998 w 3252899"/>
              <a:gd name="connsiteY63" fmla="*/ 618471 h 2405612"/>
              <a:gd name="connsiteX64" fmla="*/ 1292346 w 3252899"/>
              <a:gd name="connsiteY64" fmla="*/ 587692 h 2405612"/>
              <a:gd name="connsiteX65" fmla="*/ 1265058 w 3252899"/>
              <a:gd name="connsiteY65" fmla="*/ 556653 h 2405612"/>
              <a:gd name="connsiteX66" fmla="*/ 1326877 w 3252899"/>
              <a:gd name="connsiteY66" fmla="*/ 541198 h 2405612"/>
              <a:gd name="connsiteX67" fmla="*/ 1339023 w 3252899"/>
              <a:gd name="connsiteY67" fmla="*/ 511655 h 2405612"/>
              <a:gd name="connsiteX68" fmla="*/ 1362938 w 3252899"/>
              <a:gd name="connsiteY68" fmla="*/ 492258 h 2405612"/>
              <a:gd name="connsiteX69" fmla="*/ 1370666 w 3252899"/>
              <a:gd name="connsiteY69" fmla="*/ 458773 h 2405612"/>
              <a:gd name="connsiteX70" fmla="*/ 1411878 w 3252899"/>
              <a:gd name="connsiteY70" fmla="*/ 448470 h 2405612"/>
              <a:gd name="connsiteX71" fmla="*/ 1427333 w 3252899"/>
              <a:gd name="connsiteY71" fmla="*/ 417560 h 2405612"/>
              <a:gd name="connsiteX72" fmla="*/ 1414454 w 3252899"/>
              <a:gd name="connsiteY72" fmla="*/ 389227 h 2405612"/>
              <a:gd name="connsiteX73" fmla="*/ 1445363 w 3252899"/>
              <a:gd name="connsiteY73" fmla="*/ 345439 h 2405612"/>
              <a:gd name="connsiteX74" fmla="*/ 1453145 w 3252899"/>
              <a:gd name="connsiteY74" fmla="*/ 332119 h 2405612"/>
              <a:gd name="connsiteX75" fmla="*/ 1440211 w 3252899"/>
              <a:gd name="connsiteY75" fmla="*/ 299075 h 2405612"/>
              <a:gd name="connsiteX76" fmla="*/ 1294163 w 3252899"/>
              <a:gd name="connsiteY76" fmla="*/ 238783 h 2405612"/>
              <a:gd name="connsiteX77" fmla="*/ 1205816 w 3252899"/>
              <a:gd name="connsiteY77" fmla="*/ 239832 h 2405612"/>
              <a:gd name="connsiteX78" fmla="*/ 1024046 w 3252899"/>
              <a:gd name="connsiteY78" fmla="*/ 103519 h 2405612"/>
              <a:gd name="connsiteX79" fmla="*/ 901942 w 3252899"/>
              <a:gd name="connsiteY79" fmla="*/ 59822 h 2405612"/>
              <a:gd name="connsiteX80" fmla="*/ 907027 w 3252899"/>
              <a:gd name="connsiteY80" fmla="*/ 90439 h 2405612"/>
              <a:gd name="connsiteX81" fmla="*/ 878692 w 3252899"/>
              <a:gd name="connsiteY81" fmla="*/ 100741 h 2405612"/>
              <a:gd name="connsiteX82" fmla="*/ 858086 w 3252899"/>
              <a:gd name="connsiteY82" fmla="*/ 129074 h 2405612"/>
              <a:gd name="connsiteX83" fmla="*/ 870965 w 3252899"/>
              <a:gd name="connsiteY83" fmla="*/ 167710 h 2405612"/>
              <a:gd name="connsiteX84" fmla="*/ 948237 w 3252899"/>
              <a:gd name="connsiteY84" fmla="*/ 167710 h 2405612"/>
              <a:gd name="connsiteX85" fmla="*/ 971421 w 3252899"/>
              <a:gd name="connsiteY85" fmla="*/ 221802 h 2405612"/>
              <a:gd name="connsiteX86" fmla="*/ 1010057 w 3252899"/>
              <a:gd name="connsiteY86" fmla="*/ 252711 h 2405612"/>
              <a:gd name="connsiteX87" fmla="*/ 1038391 w 3252899"/>
              <a:gd name="connsiteY87" fmla="*/ 270742 h 2405612"/>
              <a:gd name="connsiteX88" fmla="*/ 1027025 w 3252899"/>
              <a:gd name="connsiteY88" fmla="*/ 320640 h 2405612"/>
              <a:gd name="connsiteX89" fmla="*/ 981694 w 3252899"/>
              <a:gd name="connsiteY89" fmla="*/ 333849 h 2405612"/>
              <a:gd name="connsiteX90" fmla="*/ 899374 w 3252899"/>
              <a:gd name="connsiteY90" fmla="*/ 260514 h 2405612"/>
              <a:gd name="connsiteX91" fmla="*/ 783260 w 3252899"/>
              <a:gd name="connsiteY91" fmla="*/ 229721 h 2405612"/>
              <a:gd name="connsiteX0" fmla="*/ 795446 w 3252899"/>
              <a:gd name="connsiteY0" fmla="*/ 315265 h 2407808"/>
              <a:gd name="connsiteX1" fmla="*/ 854663 w 3252899"/>
              <a:gd name="connsiteY1" fmla="*/ 372415 h 2407808"/>
              <a:gd name="connsiteX2" fmla="*/ 877996 w 3252899"/>
              <a:gd name="connsiteY2" fmla="*/ 499415 h 2407808"/>
              <a:gd name="connsiteX3" fmla="*/ 833546 w 3252899"/>
              <a:gd name="connsiteY3" fmla="*/ 550215 h 2407808"/>
              <a:gd name="connsiteX4" fmla="*/ 770046 w 3252899"/>
              <a:gd name="connsiteY4" fmla="*/ 613715 h 2407808"/>
              <a:gd name="connsiteX5" fmla="*/ 725596 w 3252899"/>
              <a:gd name="connsiteY5" fmla="*/ 823265 h 2407808"/>
              <a:gd name="connsiteX6" fmla="*/ 738296 w 3252899"/>
              <a:gd name="connsiteY6" fmla="*/ 988365 h 2407808"/>
              <a:gd name="connsiteX7" fmla="*/ 890696 w 3252899"/>
              <a:gd name="connsiteY7" fmla="*/ 1147115 h 2407808"/>
              <a:gd name="connsiteX8" fmla="*/ 763696 w 3252899"/>
              <a:gd name="connsiteY8" fmla="*/ 1248715 h 2407808"/>
              <a:gd name="connsiteX9" fmla="*/ 477946 w 3252899"/>
              <a:gd name="connsiteY9" fmla="*/ 1286815 h 2407808"/>
              <a:gd name="connsiteX10" fmla="*/ 338246 w 3252899"/>
              <a:gd name="connsiteY10" fmla="*/ 1394765 h 2407808"/>
              <a:gd name="connsiteX11" fmla="*/ 306496 w 3252899"/>
              <a:gd name="connsiteY11" fmla="*/ 1445565 h 2407808"/>
              <a:gd name="connsiteX12" fmla="*/ 293796 w 3252899"/>
              <a:gd name="connsiteY12" fmla="*/ 1547165 h 2407808"/>
              <a:gd name="connsiteX13" fmla="*/ 306496 w 3252899"/>
              <a:gd name="connsiteY13" fmla="*/ 1610665 h 2407808"/>
              <a:gd name="connsiteX14" fmla="*/ 810 w 3252899"/>
              <a:gd name="connsiteY14" fmla="*/ 1961244 h 2407808"/>
              <a:gd name="connsiteX15" fmla="*/ 219220 w 3252899"/>
              <a:gd name="connsiteY15" fmla="*/ 2101388 h 2407808"/>
              <a:gd name="connsiteX16" fmla="*/ 284197 w 3252899"/>
              <a:gd name="connsiteY16" fmla="*/ 2176110 h 2407808"/>
              <a:gd name="connsiteX17" fmla="*/ 261750 w 3252899"/>
              <a:gd name="connsiteY17" fmla="*/ 2274609 h 2407808"/>
              <a:gd name="connsiteX18" fmla="*/ 566846 w 3252899"/>
              <a:gd name="connsiteY18" fmla="*/ 2213915 h 2407808"/>
              <a:gd name="connsiteX19" fmla="*/ 801796 w 3252899"/>
              <a:gd name="connsiteY19" fmla="*/ 2271065 h 2407808"/>
              <a:gd name="connsiteX20" fmla="*/ 1335196 w 3252899"/>
              <a:gd name="connsiteY20" fmla="*/ 2404415 h 2407808"/>
              <a:gd name="connsiteX21" fmla="*/ 1824146 w 3252899"/>
              <a:gd name="connsiteY21" fmla="*/ 2366315 h 2407808"/>
              <a:gd name="connsiteX22" fmla="*/ 2274996 w 3252899"/>
              <a:gd name="connsiteY22" fmla="*/ 2347265 h 2407808"/>
              <a:gd name="connsiteX23" fmla="*/ 2548046 w 3252899"/>
              <a:gd name="connsiteY23" fmla="*/ 2353615 h 2407808"/>
              <a:gd name="connsiteX24" fmla="*/ 2871896 w 3252899"/>
              <a:gd name="connsiteY24" fmla="*/ 2112315 h 2407808"/>
              <a:gd name="connsiteX25" fmla="*/ 2833796 w 3252899"/>
              <a:gd name="connsiteY25" fmla="*/ 1940865 h 2407808"/>
              <a:gd name="connsiteX26" fmla="*/ 2948096 w 3252899"/>
              <a:gd name="connsiteY26" fmla="*/ 1712265 h 2407808"/>
              <a:gd name="connsiteX27" fmla="*/ 3252896 w 3252899"/>
              <a:gd name="connsiteY27" fmla="*/ 1458265 h 2407808"/>
              <a:gd name="connsiteX28" fmla="*/ 2941746 w 3252899"/>
              <a:gd name="connsiteY28" fmla="*/ 1140765 h 2407808"/>
              <a:gd name="connsiteX29" fmla="*/ 2732196 w 3252899"/>
              <a:gd name="connsiteY29" fmla="*/ 956615 h 2407808"/>
              <a:gd name="connsiteX30" fmla="*/ 2617896 w 3252899"/>
              <a:gd name="connsiteY30" fmla="*/ 601015 h 2407808"/>
              <a:gd name="connsiteX31" fmla="*/ 2332146 w 3252899"/>
              <a:gd name="connsiteY31" fmla="*/ 315265 h 2407808"/>
              <a:gd name="connsiteX32" fmla="*/ 2316559 w 3252899"/>
              <a:gd name="connsiteY32" fmla="*/ 164292 h 2407808"/>
              <a:gd name="connsiteX33" fmla="*/ 2294928 w 3252899"/>
              <a:gd name="connsiteY33" fmla="*/ 104080 h 2407808"/>
              <a:gd name="connsiteX34" fmla="*/ 2145551 w 3252899"/>
              <a:gd name="connsiteY34" fmla="*/ 11892 h 2407808"/>
              <a:gd name="connsiteX35" fmla="*/ 1985327 w 3252899"/>
              <a:gd name="connsiteY35" fmla="*/ 389290 h 2407808"/>
              <a:gd name="connsiteX36" fmla="*/ 1893548 w 3252899"/>
              <a:gd name="connsiteY36" fmla="*/ 463546 h 2407808"/>
              <a:gd name="connsiteX37" fmla="*/ 1867790 w 3252899"/>
              <a:gd name="connsiteY37" fmla="*/ 466121 h 2407808"/>
              <a:gd name="connsiteX38" fmla="*/ 1834305 w 3252899"/>
              <a:gd name="connsiteY38" fmla="*/ 466121 h 2407808"/>
              <a:gd name="connsiteX39" fmla="*/ 1775062 w 3252899"/>
              <a:gd name="connsiteY39" fmla="*/ 437787 h 2407808"/>
              <a:gd name="connsiteX40" fmla="*/ 1780214 w 3252899"/>
              <a:gd name="connsiteY40" fmla="*/ 383696 h 2407808"/>
              <a:gd name="connsiteX41" fmla="*/ 1785366 w 3252899"/>
              <a:gd name="connsiteY41" fmla="*/ 345059 h 2407808"/>
              <a:gd name="connsiteX42" fmla="*/ 1713316 w 3252899"/>
              <a:gd name="connsiteY42" fmla="*/ 257883 h 2407808"/>
              <a:gd name="connsiteX43" fmla="*/ 1677183 w 3252899"/>
              <a:gd name="connsiteY43" fmla="*/ 249755 h 2407808"/>
              <a:gd name="connsiteX44" fmla="*/ 1543242 w 3252899"/>
              <a:gd name="connsiteY44" fmla="*/ 283240 h 2407808"/>
              <a:gd name="connsiteX45" fmla="*/ 1532939 w 3252899"/>
              <a:gd name="connsiteY45" fmla="*/ 303847 h 2407808"/>
              <a:gd name="connsiteX46" fmla="*/ 1517485 w 3252899"/>
              <a:gd name="connsiteY46" fmla="*/ 342483 h 2407808"/>
              <a:gd name="connsiteX47" fmla="*/ 1549178 w 3252899"/>
              <a:gd name="connsiteY47" fmla="*/ 388455 h 2407808"/>
              <a:gd name="connsiteX48" fmla="*/ 1558698 w 3252899"/>
              <a:gd name="connsiteY48" fmla="*/ 424909 h 2407808"/>
              <a:gd name="connsiteX49" fmla="*/ 1538091 w 3252899"/>
              <a:gd name="connsiteY49" fmla="*/ 453241 h 2407808"/>
              <a:gd name="connsiteX50" fmla="*/ 1478795 w 3252899"/>
              <a:gd name="connsiteY50" fmla="*/ 501455 h 2407808"/>
              <a:gd name="connsiteX51" fmla="*/ 1437636 w 3252899"/>
              <a:gd name="connsiteY51" fmla="*/ 571727 h 2407808"/>
              <a:gd name="connsiteX52" fmla="*/ 1407422 w 3252899"/>
              <a:gd name="connsiteY52" fmla="*/ 573504 h 2407808"/>
              <a:gd name="connsiteX53" fmla="*/ 1355211 w 3252899"/>
              <a:gd name="connsiteY53" fmla="*/ 597485 h 2407808"/>
              <a:gd name="connsiteX54" fmla="*/ 1334605 w 3252899"/>
              <a:gd name="connsiteY54" fmla="*/ 654153 h 2407808"/>
              <a:gd name="connsiteX55" fmla="*/ 1313999 w 3252899"/>
              <a:gd name="connsiteY55" fmla="*/ 646425 h 2407808"/>
              <a:gd name="connsiteX56" fmla="*/ 1272786 w 3252899"/>
              <a:gd name="connsiteY56" fmla="*/ 638697 h 2407808"/>
              <a:gd name="connsiteX57" fmla="*/ 1182634 w 3252899"/>
              <a:gd name="connsiteY57" fmla="*/ 638696 h 2407808"/>
              <a:gd name="connsiteX58" fmla="*/ 1130976 w 3252899"/>
              <a:gd name="connsiteY58" fmla="*/ 625038 h 2407808"/>
              <a:gd name="connsiteX59" fmla="*/ 1071876 w 3252899"/>
              <a:gd name="connsiteY59" fmla="*/ 602636 h 2407808"/>
              <a:gd name="connsiteX60" fmla="*/ 1102784 w 3252899"/>
              <a:gd name="connsiteY60" fmla="*/ 579454 h 2407808"/>
              <a:gd name="connsiteX61" fmla="*/ 1172332 w 3252899"/>
              <a:gd name="connsiteY61" fmla="*/ 592333 h 2407808"/>
              <a:gd name="connsiteX62" fmla="*/ 1177482 w 3252899"/>
              <a:gd name="connsiteY62" fmla="*/ 610363 h 2407808"/>
              <a:gd name="connsiteX63" fmla="*/ 1228998 w 3252899"/>
              <a:gd name="connsiteY63" fmla="*/ 620667 h 2407808"/>
              <a:gd name="connsiteX64" fmla="*/ 1292346 w 3252899"/>
              <a:gd name="connsiteY64" fmla="*/ 589888 h 2407808"/>
              <a:gd name="connsiteX65" fmla="*/ 1265058 w 3252899"/>
              <a:gd name="connsiteY65" fmla="*/ 558849 h 2407808"/>
              <a:gd name="connsiteX66" fmla="*/ 1326877 w 3252899"/>
              <a:gd name="connsiteY66" fmla="*/ 543394 h 2407808"/>
              <a:gd name="connsiteX67" fmla="*/ 1339023 w 3252899"/>
              <a:gd name="connsiteY67" fmla="*/ 513851 h 2407808"/>
              <a:gd name="connsiteX68" fmla="*/ 1362938 w 3252899"/>
              <a:gd name="connsiteY68" fmla="*/ 494454 h 2407808"/>
              <a:gd name="connsiteX69" fmla="*/ 1370666 w 3252899"/>
              <a:gd name="connsiteY69" fmla="*/ 460969 h 2407808"/>
              <a:gd name="connsiteX70" fmla="*/ 1411878 w 3252899"/>
              <a:gd name="connsiteY70" fmla="*/ 450666 h 2407808"/>
              <a:gd name="connsiteX71" fmla="*/ 1427333 w 3252899"/>
              <a:gd name="connsiteY71" fmla="*/ 419756 h 2407808"/>
              <a:gd name="connsiteX72" fmla="*/ 1414454 w 3252899"/>
              <a:gd name="connsiteY72" fmla="*/ 391423 h 2407808"/>
              <a:gd name="connsiteX73" fmla="*/ 1445363 w 3252899"/>
              <a:gd name="connsiteY73" fmla="*/ 347635 h 2407808"/>
              <a:gd name="connsiteX74" fmla="*/ 1453145 w 3252899"/>
              <a:gd name="connsiteY74" fmla="*/ 334315 h 2407808"/>
              <a:gd name="connsiteX75" fmla="*/ 1440211 w 3252899"/>
              <a:gd name="connsiteY75" fmla="*/ 301271 h 2407808"/>
              <a:gd name="connsiteX76" fmla="*/ 1294163 w 3252899"/>
              <a:gd name="connsiteY76" fmla="*/ 240979 h 2407808"/>
              <a:gd name="connsiteX77" fmla="*/ 1205816 w 3252899"/>
              <a:gd name="connsiteY77" fmla="*/ 242028 h 2407808"/>
              <a:gd name="connsiteX78" fmla="*/ 1024046 w 3252899"/>
              <a:gd name="connsiteY78" fmla="*/ 105715 h 2407808"/>
              <a:gd name="connsiteX79" fmla="*/ 901942 w 3252899"/>
              <a:gd name="connsiteY79" fmla="*/ 62018 h 2407808"/>
              <a:gd name="connsiteX80" fmla="*/ 907027 w 3252899"/>
              <a:gd name="connsiteY80" fmla="*/ 92635 h 2407808"/>
              <a:gd name="connsiteX81" fmla="*/ 878692 w 3252899"/>
              <a:gd name="connsiteY81" fmla="*/ 102937 h 2407808"/>
              <a:gd name="connsiteX82" fmla="*/ 858086 w 3252899"/>
              <a:gd name="connsiteY82" fmla="*/ 131270 h 2407808"/>
              <a:gd name="connsiteX83" fmla="*/ 870965 w 3252899"/>
              <a:gd name="connsiteY83" fmla="*/ 169906 h 2407808"/>
              <a:gd name="connsiteX84" fmla="*/ 948237 w 3252899"/>
              <a:gd name="connsiteY84" fmla="*/ 169906 h 2407808"/>
              <a:gd name="connsiteX85" fmla="*/ 971421 w 3252899"/>
              <a:gd name="connsiteY85" fmla="*/ 223998 h 2407808"/>
              <a:gd name="connsiteX86" fmla="*/ 1010057 w 3252899"/>
              <a:gd name="connsiteY86" fmla="*/ 254907 h 2407808"/>
              <a:gd name="connsiteX87" fmla="*/ 1038391 w 3252899"/>
              <a:gd name="connsiteY87" fmla="*/ 272938 h 2407808"/>
              <a:gd name="connsiteX88" fmla="*/ 1027025 w 3252899"/>
              <a:gd name="connsiteY88" fmla="*/ 322836 h 2407808"/>
              <a:gd name="connsiteX89" fmla="*/ 981694 w 3252899"/>
              <a:gd name="connsiteY89" fmla="*/ 336045 h 2407808"/>
              <a:gd name="connsiteX90" fmla="*/ 899374 w 3252899"/>
              <a:gd name="connsiteY90" fmla="*/ 262710 h 2407808"/>
              <a:gd name="connsiteX91" fmla="*/ 783260 w 3252899"/>
              <a:gd name="connsiteY91" fmla="*/ 231917 h 2407808"/>
              <a:gd name="connsiteX0" fmla="*/ 795446 w 3252899"/>
              <a:gd name="connsiteY0" fmla="*/ 312840 h 2405383"/>
              <a:gd name="connsiteX1" fmla="*/ 854663 w 3252899"/>
              <a:gd name="connsiteY1" fmla="*/ 369990 h 2405383"/>
              <a:gd name="connsiteX2" fmla="*/ 877996 w 3252899"/>
              <a:gd name="connsiteY2" fmla="*/ 496990 h 2405383"/>
              <a:gd name="connsiteX3" fmla="*/ 833546 w 3252899"/>
              <a:gd name="connsiteY3" fmla="*/ 547790 h 2405383"/>
              <a:gd name="connsiteX4" fmla="*/ 770046 w 3252899"/>
              <a:gd name="connsiteY4" fmla="*/ 611290 h 2405383"/>
              <a:gd name="connsiteX5" fmla="*/ 725596 w 3252899"/>
              <a:gd name="connsiteY5" fmla="*/ 820840 h 2405383"/>
              <a:gd name="connsiteX6" fmla="*/ 738296 w 3252899"/>
              <a:gd name="connsiteY6" fmla="*/ 985940 h 2405383"/>
              <a:gd name="connsiteX7" fmla="*/ 890696 w 3252899"/>
              <a:gd name="connsiteY7" fmla="*/ 1144690 h 2405383"/>
              <a:gd name="connsiteX8" fmla="*/ 763696 w 3252899"/>
              <a:gd name="connsiteY8" fmla="*/ 1246290 h 2405383"/>
              <a:gd name="connsiteX9" fmla="*/ 477946 w 3252899"/>
              <a:gd name="connsiteY9" fmla="*/ 1284390 h 2405383"/>
              <a:gd name="connsiteX10" fmla="*/ 338246 w 3252899"/>
              <a:gd name="connsiteY10" fmla="*/ 1392340 h 2405383"/>
              <a:gd name="connsiteX11" fmla="*/ 306496 w 3252899"/>
              <a:gd name="connsiteY11" fmla="*/ 1443140 h 2405383"/>
              <a:gd name="connsiteX12" fmla="*/ 293796 w 3252899"/>
              <a:gd name="connsiteY12" fmla="*/ 1544740 h 2405383"/>
              <a:gd name="connsiteX13" fmla="*/ 306496 w 3252899"/>
              <a:gd name="connsiteY13" fmla="*/ 1608240 h 2405383"/>
              <a:gd name="connsiteX14" fmla="*/ 810 w 3252899"/>
              <a:gd name="connsiteY14" fmla="*/ 1958819 h 2405383"/>
              <a:gd name="connsiteX15" fmla="*/ 219220 w 3252899"/>
              <a:gd name="connsiteY15" fmla="*/ 2098963 h 2405383"/>
              <a:gd name="connsiteX16" fmla="*/ 284197 w 3252899"/>
              <a:gd name="connsiteY16" fmla="*/ 2173685 h 2405383"/>
              <a:gd name="connsiteX17" fmla="*/ 261750 w 3252899"/>
              <a:gd name="connsiteY17" fmla="*/ 2272184 h 2405383"/>
              <a:gd name="connsiteX18" fmla="*/ 566846 w 3252899"/>
              <a:gd name="connsiteY18" fmla="*/ 2211490 h 2405383"/>
              <a:gd name="connsiteX19" fmla="*/ 801796 w 3252899"/>
              <a:gd name="connsiteY19" fmla="*/ 2268640 h 2405383"/>
              <a:gd name="connsiteX20" fmla="*/ 1335196 w 3252899"/>
              <a:gd name="connsiteY20" fmla="*/ 2401990 h 2405383"/>
              <a:gd name="connsiteX21" fmla="*/ 1824146 w 3252899"/>
              <a:gd name="connsiteY21" fmla="*/ 2363890 h 2405383"/>
              <a:gd name="connsiteX22" fmla="*/ 2274996 w 3252899"/>
              <a:gd name="connsiteY22" fmla="*/ 2344840 h 2405383"/>
              <a:gd name="connsiteX23" fmla="*/ 2548046 w 3252899"/>
              <a:gd name="connsiteY23" fmla="*/ 2351190 h 2405383"/>
              <a:gd name="connsiteX24" fmla="*/ 2871896 w 3252899"/>
              <a:gd name="connsiteY24" fmla="*/ 2109890 h 2405383"/>
              <a:gd name="connsiteX25" fmla="*/ 2833796 w 3252899"/>
              <a:gd name="connsiteY25" fmla="*/ 1938440 h 2405383"/>
              <a:gd name="connsiteX26" fmla="*/ 2948096 w 3252899"/>
              <a:gd name="connsiteY26" fmla="*/ 1709840 h 2405383"/>
              <a:gd name="connsiteX27" fmla="*/ 3252896 w 3252899"/>
              <a:gd name="connsiteY27" fmla="*/ 1455840 h 2405383"/>
              <a:gd name="connsiteX28" fmla="*/ 2941746 w 3252899"/>
              <a:gd name="connsiteY28" fmla="*/ 1138340 h 2405383"/>
              <a:gd name="connsiteX29" fmla="*/ 2732196 w 3252899"/>
              <a:gd name="connsiteY29" fmla="*/ 954190 h 2405383"/>
              <a:gd name="connsiteX30" fmla="*/ 2617896 w 3252899"/>
              <a:gd name="connsiteY30" fmla="*/ 598590 h 2405383"/>
              <a:gd name="connsiteX31" fmla="*/ 2332146 w 3252899"/>
              <a:gd name="connsiteY31" fmla="*/ 312840 h 2405383"/>
              <a:gd name="connsiteX32" fmla="*/ 2316559 w 3252899"/>
              <a:gd name="connsiteY32" fmla="*/ 161867 h 2405383"/>
              <a:gd name="connsiteX33" fmla="*/ 2294928 w 3252899"/>
              <a:gd name="connsiteY33" fmla="*/ 101655 h 2405383"/>
              <a:gd name="connsiteX34" fmla="*/ 2145551 w 3252899"/>
              <a:gd name="connsiteY34" fmla="*/ 9467 h 2405383"/>
              <a:gd name="connsiteX35" fmla="*/ 1985327 w 3252899"/>
              <a:gd name="connsiteY35" fmla="*/ 386865 h 2405383"/>
              <a:gd name="connsiteX36" fmla="*/ 1893548 w 3252899"/>
              <a:gd name="connsiteY36" fmla="*/ 461121 h 2405383"/>
              <a:gd name="connsiteX37" fmla="*/ 1867790 w 3252899"/>
              <a:gd name="connsiteY37" fmla="*/ 463696 h 2405383"/>
              <a:gd name="connsiteX38" fmla="*/ 1834305 w 3252899"/>
              <a:gd name="connsiteY38" fmla="*/ 463696 h 2405383"/>
              <a:gd name="connsiteX39" fmla="*/ 1775062 w 3252899"/>
              <a:gd name="connsiteY39" fmla="*/ 435362 h 2405383"/>
              <a:gd name="connsiteX40" fmla="*/ 1780214 w 3252899"/>
              <a:gd name="connsiteY40" fmla="*/ 381271 h 2405383"/>
              <a:gd name="connsiteX41" fmla="*/ 1785366 w 3252899"/>
              <a:gd name="connsiteY41" fmla="*/ 342634 h 2405383"/>
              <a:gd name="connsiteX42" fmla="*/ 1713316 w 3252899"/>
              <a:gd name="connsiteY42" fmla="*/ 255458 h 2405383"/>
              <a:gd name="connsiteX43" fmla="*/ 1677183 w 3252899"/>
              <a:gd name="connsiteY43" fmla="*/ 247330 h 2405383"/>
              <a:gd name="connsiteX44" fmla="*/ 1543242 w 3252899"/>
              <a:gd name="connsiteY44" fmla="*/ 280815 h 2405383"/>
              <a:gd name="connsiteX45" fmla="*/ 1532939 w 3252899"/>
              <a:gd name="connsiteY45" fmla="*/ 301422 h 2405383"/>
              <a:gd name="connsiteX46" fmla="*/ 1517485 w 3252899"/>
              <a:gd name="connsiteY46" fmla="*/ 340058 h 2405383"/>
              <a:gd name="connsiteX47" fmla="*/ 1549178 w 3252899"/>
              <a:gd name="connsiteY47" fmla="*/ 386030 h 2405383"/>
              <a:gd name="connsiteX48" fmla="*/ 1558698 w 3252899"/>
              <a:gd name="connsiteY48" fmla="*/ 422484 h 2405383"/>
              <a:gd name="connsiteX49" fmla="*/ 1538091 w 3252899"/>
              <a:gd name="connsiteY49" fmla="*/ 450816 h 2405383"/>
              <a:gd name="connsiteX50" fmla="*/ 1478795 w 3252899"/>
              <a:gd name="connsiteY50" fmla="*/ 499030 h 2405383"/>
              <a:gd name="connsiteX51" fmla="*/ 1437636 w 3252899"/>
              <a:gd name="connsiteY51" fmla="*/ 569302 h 2405383"/>
              <a:gd name="connsiteX52" fmla="*/ 1407422 w 3252899"/>
              <a:gd name="connsiteY52" fmla="*/ 571079 h 2405383"/>
              <a:gd name="connsiteX53" fmla="*/ 1355211 w 3252899"/>
              <a:gd name="connsiteY53" fmla="*/ 595060 h 2405383"/>
              <a:gd name="connsiteX54" fmla="*/ 1334605 w 3252899"/>
              <a:gd name="connsiteY54" fmla="*/ 651728 h 2405383"/>
              <a:gd name="connsiteX55" fmla="*/ 1313999 w 3252899"/>
              <a:gd name="connsiteY55" fmla="*/ 644000 h 2405383"/>
              <a:gd name="connsiteX56" fmla="*/ 1272786 w 3252899"/>
              <a:gd name="connsiteY56" fmla="*/ 636272 h 2405383"/>
              <a:gd name="connsiteX57" fmla="*/ 1182634 w 3252899"/>
              <a:gd name="connsiteY57" fmla="*/ 636271 h 2405383"/>
              <a:gd name="connsiteX58" fmla="*/ 1130976 w 3252899"/>
              <a:gd name="connsiteY58" fmla="*/ 622613 h 2405383"/>
              <a:gd name="connsiteX59" fmla="*/ 1071876 w 3252899"/>
              <a:gd name="connsiteY59" fmla="*/ 600211 h 2405383"/>
              <a:gd name="connsiteX60" fmla="*/ 1102784 w 3252899"/>
              <a:gd name="connsiteY60" fmla="*/ 577029 h 2405383"/>
              <a:gd name="connsiteX61" fmla="*/ 1172332 w 3252899"/>
              <a:gd name="connsiteY61" fmla="*/ 589908 h 2405383"/>
              <a:gd name="connsiteX62" fmla="*/ 1177482 w 3252899"/>
              <a:gd name="connsiteY62" fmla="*/ 607938 h 2405383"/>
              <a:gd name="connsiteX63" fmla="*/ 1228998 w 3252899"/>
              <a:gd name="connsiteY63" fmla="*/ 618242 h 2405383"/>
              <a:gd name="connsiteX64" fmla="*/ 1292346 w 3252899"/>
              <a:gd name="connsiteY64" fmla="*/ 587463 h 2405383"/>
              <a:gd name="connsiteX65" fmla="*/ 1265058 w 3252899"/>
              <a:gd name="connsiteY65" fmla="*/ 556424 h 2405383"/>
              <a:gd name="connsiteX66" fmla="*/ 1326877 w 3252899"/>
              <a:gd name="connsiteY66" fmla="*/ 540969 h 2405383"/>
              <a:gd name="connsiteX67" fmla="*/ 1339023 w 3252899"/>
              <a:gd name="connsiteY67" fmla="*/ 511426 h 2405383"/>
              <a:gd name="connsiteX68" fmla="*/ 1362938 w 3252899"/>
              <a:gd name="connsiteY68" fmla="*/ 492029 h 2405383"/>
              <a:gd name="connsiteX69" fmla="*/ 1370666 w 3252899"/>
              <a:gd name="connsiteY69" fmla="*/ 458544 h 2405383"/>
              <a:gd name="connsiteX70" fmla="*/ 1411878 w 3252899"/>
              <a:gd name="connsiteY70" fmla="*/ 448241 h 2405383"/>
              <a:gd name="connsiteX71" fmla="*/ 1427333 w 3252899"/>
              <a:gd name="connsiteY71" fmla="*/ 417331 h 2405383"/>
              <a:gd name="connsiteX72" fmla="*/ 1414454 w 3252899"/>
              <a:gd name="connsiteY72" fmla="*/ 388998 h 2405383"/>
              <a:gd name="connsiteX73" fmla="*/ 1445363 w 3252899"/>
              <a:gd name="connsiteY73" fmla="*/ 345210 h 2405383"/>
              <a:gd name="connsiteX74" fmla="*/ 1453145 w 3252899"/>
              <a:gd name="connsiteY74" fmla="*/ 331890 h 2405383"/>
              <a:gd name="connsiteX75" fmla="*/ 1440211 w 3252899"/>
              <a:gd name="connsiteY75" fmla="*/ 298846 h 2405383"/>
              <a:gd name="connsiteX76" fmla="*/ 1294163 w 3252899"/>
              <a:gd name="connsiteY76" fmla="*/ 238554 h 2405383"/>
              <a:gd name="connsiteX77" fmla="*/ 1205816 w 3252899"/>
              <a:gd name="connsiteY77" fmla="*/ 239603 h 2405383"/>
              <a:gd name="connsiteX78" fmla="*/ 1024046 w 3252899"/>
              <a:gd name="connsiteY78" fmla="*/ 103290 h 2405383"/>
              <a:gd name="connsiteX79" fmla="*/ 901942 w 3252899"/>
              <a:gd name="connsiteY79" fmla="*/ 59593 h 2405383"/>
              <a:gd name="connsiteX80" fmla="*/ 907027 w 3252899"/>
              <a:gd name="connsiteY80" fmla="*/ 90210 h 2405383"/>
              <a:gd name="connsiteX81" fmla="*/ 878692 w 3252899"/>
              <a:gd name="connsiteY81" fmla="*/ 100512 h 2405383"/>
              <a:gd name="connsiteX82" fmla="*/ 858086 w 3252899"/>
              <a:gd name="connsiteY82" fmla="*/ 128845 h 2405383"/>
              <a:gd name="connsiteX83" fmla="*/ 870965 w 3252899"/>
              <a:gd name="connsiteY83" fmla="*/ 167481 h 2405383"/>
              <a:gd name="connsiteX84" fmla="*/ 948237 w 3252899"/>
              <a:gd name="connsiteY84" fmla="*/ 167481 h 2405383"/>
              <a:gd name="connsiteX85" fmla="*/ 971421 w 3252899"/>
              <a:gd name="connsiteY85" fmla="*/ 221573 h 2405383"/>
              <a:gd name="connsiteX86" fmla="*/ 1010057 w 3252899"/>
              <a:gd name="connsiteY86" fmla="*/ 252482 h 2405383"/>
              <a:gd name="connsiteX87" fmla="*/ 1038391 w 3252899"/>
              <a:gd name="connsiteY87" fmla="*/ 270513 h 2405383"/>
              <a:gd name="connsiteX88" fmla="*/ 1027025 w 3252899"/>
              <a:gd name="connsiteY88" fmla="*/ 320411 h 2405383"/>
              <a:gd name="connsiteX89" fmla="*/ 981694 w 3252899"/>
              <a:gd name="connsiteY89" fmla="*/ 333620 h 2405383"/>
              <a:gd name="connsiteX90" fmla="*/ 899374 w 3252899"/>
              <a:gd name="connsiteY90" fmla="*/ 260285 h 2405383"/>
              <a:gd name="connsiteX91" fmla="*/ 783260 w 3252899"/>
              <a:gd name="connsiteY91" fmla="*/ 229492 h 2405383"/>
              <a:gd name="connsiteX0" fmla="*/ 795446 w 3252899"/>
              <a:gd name="connsiteY0" fmla="*/ 310643 h 2403186"/>
              <a:gd name="connsiteX1" fmla="*/ 854663 w 3252899"/>
              <a:gd name="connsiteY1" fmla="*/ 367793 h 2403186"/>
              <a:gd name="connsiteX2" fmla="*/ 877996 w 3252899"/>
              <a:gd name="connsiteY2" fmla="*/ 494793 h 2403186"/>
              <a:gd name="connsiteX3" fmla="*/ 833546 w 3252899"/>
              <a:gd name="connsiteY3" fmla="*/ 545593 h 2403186"/>
              <a:gd name="connsiteX4" fmla="*/ 770046 w 3252899"/>
              <a:gd name="connsiteY4" fmla="*/ 609093 h 2403186"/>
              <a:gd name="connsiteX5" fmla="*/ 725596 w 3252899"/>
              <a:gd name="connsiteY5" fmla="*/ 818643 h 2403186"/>
              <a:gd name="connsiteX6" fmla="*/ 738296 w 3252899"/>
              <a:gd name="connsiteY6" fmla="*/ 983743 h 2403186"/>
              <a:gd name="connsiteX7" fmla="*/ 890696 w 3252899"/>
              <a:gd name="connsiteY7" fmla="*/ 1142493 h 2403186"/>
              <a:gd name="connsiteX8" fmla="*/ 763696 w 3252899"/>
              <a:gd name="connsiteY8" fmla="*/ 1244093 h 2403186"/>
              <a:gd name="connsiteX9" fmla="*/ 477946 w 3252899"/>
              <a:gd name="connsiteY9" fmla="*/ 1282193 h 2403186"/>
              <a:gd name="connsiteX10" fmla="*/ 338246 w 3252899"/>
              <a:gd name="connsiteY10" fmla="*/ 1390143 h 2403186"/>
              <a:gd name="connsiteX11" fmla="*/ 306496 w 3252899"/>
              <a:gd name="connsiteY11" fmla="*/ 1440943 h 2403186"/>
              <a:gd name="connsiteX12" fmla="*/ 293796 w 3252899"/>
              <a:gd name="connsiteY12" fmla="*/ 1542543 h 2403186"/>
              <a:gd name="connsiteX13" fmla="*/ 306496 w 3252899"/>
              <a:gd name="connsiteY13" fmla="*/ 1606043 h 2403186"/>
              <a:gd name="connsiteX14" fmla="*/ 810 w 3252899"/>
              <a:gd name="connsiteY14" fmla="*/ 1956622 h 2403186"/>
              <a:gd name="connsiteX15" fmla="*/ 219220 w 3252899"/>
              <a:gd name="connsiteY15" fmla="*/ 2096766 h 2403186"/>
              <a:gd name="connsiteX16" fmla="*/ 284197 w 3252899"/>
              <a:gd name="connsiteY16" fmla="*/ 2171488 h 2403186"/>
              <a:gd name="connsiteX17" fmla="*/ 261750 w 3252899"/>
              <a:gd name="connsiteY17" fmla="*/ 2269987 h 2403186"/>
              <a:gd name="connsiteX18" fmla="*/ 566846 w 3252899"/>
              <a:gd name="connsiteY18" fmla="*/ 2209293 h 2403186"/>
              <a:gd name="connsiteX19" fmla="*/ 801796 w 3252899"/>
              <a:gd name="connsiteY19" fmla="*/ 2266443 h 2403186"/>
              <a:gd name="connsiteX20" fmla="*/ 1335196 w 3252899"/>
              <a:gd name="connsiteY20" fmla="*/ 2399793 h 2403186"/>
              <a:gd name="connsiteX21" fmla="*/ 1824146 w 3252899"/>
              <a:gd name="connsiteY21" fmla="*/ 2361693 h 2403186"/>
              <a:gd name="connsiteX22" fmla="*/ 2274996 w 3252899"/>
              <a:gd name="connsiteY22" fmla="*/ 2342643 h 2403186"/>
              <a:gd name="connsiteX23" fmla="*/ 2548046 w 3252899"/>
              <a:gd name="connsiteY23" fmla="*/ 2348993 h 2403186"/>
              <a:gd name="connsiteX24" fmla="*/ 2871896 w 3252899"/>
              <a:gd name="connsiteY24" fmla="*/ 2107693 h 2403186"/>
              <a:gd name="connsiteX25" fmla="*/ 2833796 w 3252899"/>
              <a:gd name="connsiteY25" fmla="*/ 1936243 h 2403186"/>
              <a:gd name="connsiteX26" fmla="*/ 2948096 w 3252899"/>
              <a:gd name="connsiteY26" fmla="*/ 1707643 h 2403186"/>
              <a:gd name="connsiteX27" fmla="*/ 3252896 w 3252899"/>
              <a:gd name="connsiteY27" fmla="*/ 1453643 h 2403186"/>
              <a:gd name="connsiteX28" fmla="*/ 2941746 w 3252899"/>
              <a:gd name="connsiteY28" fmla="*/ 1136143 h 2403186"/>
              <a:gd name="connsiteX29" fmla="*/ 2732196 w 3252899"/>
              <a:gd name="connsiteY29" fmla="*/ 951993 h 2403186"/>
              <a:gd name="connsiteX30" fmla="*/ 2617896 w 3252899"/>
              <a:gd name="connsiteY30" fmla="*/ 596393 h 2403186"/>
              <a:gd name="connsiteX31" fmla="*/ 2332146 w 3252899"/>
              <a:gd name="connsiteY31" fmla="*/ 310643 h 2403186"/>
              <a:gd name="connsiteX32" fmla="*/ 2316559 w 3252899"/>
              <a:gd name="connsiteY32" fmla="*/ 159670 h 2403186"/>
              <a:gd name="connsiteX33" fmla="*/ 2294928 w 3252899"/>
              <a:gd name="connsiteY33" fmla="*/ 99458 h 2403186"/>
              <a:gd name="connsiteX34" fmla="*/ 2145551 w 3252899"/>
              <a:gd name="connsiteY34" fmla="*/ 7270 h 2403186"/>
              <a:gd name="connsiteX35" fmla="*/ 1985327 w 3252899"/>
              <a:gd name="connsiteY35" fmla="*/ 384668 h 2403186"/>
              <a:gd name="connsiteX36" fmla="*/ 1893548 w 3252899"/>
              <a:gd name="connsiteY36" fmla="*/ 458924 h 2403186"/>
              <a:gd name="connsiteX37" fmla="*/ 1867790 w 3252899"/>
              <a:gd name="connsiteY37" fmla="*/ 461499 h 2403186"/>
              <a:gd name="connsiteX38" fmla="*/ 1834305 w 3252899"/>
              <a:gd name="connsiteY38" fmla="*/ 461499 h 2403186"/>
              <a:gd name="connsiteX39" fmla="*/ 1775062 w 3252899"/>
              <a:gd name="connsiteY39" fmla="*/ 433165 h 2403186"/>
              <a:gd name="connsiteX40" fmla="*/ 1780214 w 3252899"/>
              <a:gd name="connsiteY40" fmla="*/ 379074 h 2403186"/>
              <a:gd name="connsiteX41" fmla="*/ 1785366 w 3252899"/>
              <a:gd name="connsiteY41" fmla="*/ 340437 h 2403186"/>
              <a:gd name="connsiteX42" fmla="*/ 1713316 w 3252899"/>
              <a:gd name="connsiteY42" fmla="*/ 253261 h 2403186"/>
              <a:gd name="connsiteX43" fmla="*/ 1677183 w 3252899"/>
              <a:gd name="connsiteY43" fmla="*/ 245133 h 2403186"/>
              <a:gd name="connsiteX44" fmla="*/ 1543242 w 3252899"/>
              <a:gd name="connsiteY44" fmla="*/ 278618 h 2403186"/>
              <a:gd name="connsiteX45" fmla="*/ 1532939 w 3252899"/>
              <a:gd name="connsiteY45" fmla="*/ 299225 h 2403186"/>
              <a:gd name="connsiteX46" fmla="*/ 1517485 w 3252899"/>
              <a:gd name="connsiteY46" fmla="*/ 337861 h 2403186"/>
              <a:gd name="connsiteX47" fmla="*/ 1549178 w 3252899"/>
              <a:gd name="connsiteY47" fmla="*/ 383833 h 2403186"/>
              <a:gd name="connsiteX48" fmla="*/ 1558698 w 3252899"/>
              <a:gd name="connsiteY48" fmla="*/ 420287 h 2403186"/>
              <a:gd name="connsiteX49" fmla="*/ 1538091 w 3252899"/>
              <a:gd name="connsiteY49" fmla="*/ 448619 h 2403186"/>
              <a:gd name="connsiteX50" fmla="*/ 1478795 w 3252899"/>
              <a:gd name="connsiteY50" fmla="*/ 496833 h 2403186"/>
              <a:gd name="connsiteX51" fmla="*/ 1437636 w 3252899"/>
              <a:gd name="connsiteY51" fmla="*/ 567105 h 2403186"/>
              <a:gd name="connsiteX52" fmla="*/ 1407422 w 3252899"/>
              <a:gd name="connsiteY52" fmla="*/ 568882 h 2403186"/>
              <a:gd name="connsiteX53" fmla="*/ 1355211 w 3252899"/>
              <a:gd name="connsiteY53" fmla="*/ 592863 h 2403186"/>
              <a:gd name="connsiteX54" fmla="*/ 1334605 w 3252899"/>
              <a:gd name="connsiteY54" fmla="*/ 649531 h 2403186"/>
              <a:gd name="connsiteX55" fmla="*/ 1313999 w 3252899"/>
              <a:gd name="connsiteY55" fmla="*/ 641803 h 2403186"/>
              <a:gd name="connsiteX56" fmla="*/ 1272786 w 3252899"/>
              <a:gd name="connsiteY56" fmla="*/ 634075 h 2403186"/>
              <a:gd name="connsiteX57" fmla="*/ 1182634 w 3252899"/>
              <a:gd name="connsiteY57" fmla="*/ 634074 h 2403186"/>
              <a:gd name="connsiteX58" fmla="*/ 1130976 w 3252899"/>
              <a:gd name="connsiteY58" fmla="*/ 620416 h 2403186"/>
              <a:gd name="connsiteX59" fmla="*/ 1071876 w 3252899"/>
              <a:gd name="connsiteY59" fmla="*/ 598014 h 2403186"/>
              <a:gd name="connsiteX60" fmla="*/ 1102784 w 3252899"/>
              <a:gd name="connsiteY60" fmla="*/ 574832 h 2403186"/>
              <a:gd name="connsiteX61" fmla="*/ 1172332 w 3252899"/>
              <a:gd name="connsiteY61" fmla="*/ 587711 h 2403186"/>
              <a:gd name="connsiteX62" fmla="*/ 1177482 w 3252899"/>
              <a:gd name="connsiteY62" fmla="*/ 605741 h 2403186"/>
              <a:gd name="connsiteX63" fmla="*/ 1228998 w 3252899"/>
              <a:gd name="connsiteY63" fmla="*/ 616045 h 2403186"/>
              <a:gd name="connsiteX64" fmla="*/ 1292346 w 3252899"/>
              <a:gd name="connsiteY64" fmla="*/ 585266 h 2403186"/>
              <a:gd name="connsiteX65" fmla="*/ 1265058 w 3252899"/>
              <a:gd name="connsiteY65" fmla="*/ 554227 h 2403186"/>
              <a:gd name="connsiteX66" fmla="*/ 1326877 w 3252899"/>
              <a:gd name="connsiteY66" fmla="*/ 538772 h 2403186"/>
              <a:gd name="connsiteX67" fmla="*/ 1339023 w 3252899"/>
              <a:gd name="connsiteY67" fmla="*/ 509229 h 2403186"/>
              <a:gd name="connsiteX68" fmla="*/ 1362938 w 3252899"/>
              <a:gd name="connsiteY68" fmla="*/ 489832 h 2403186"/>
              <a:gd name="connsiteX69" fmla="*/ 1370666 w 3252899"/>
              <a:gd name="connsiteY69" fmla="*/ 456347 h 2403186"/>
              <a:gd name="connsiteX70" fmla="*/ 1411878 w 3252899"/>
              <a:gd name="connsiteY70" fmla="*/ 446044 h 2403186"/>
              <a:gd name="connsiteX71" fmla="*/ 1427333 w 3252899"/>
              <a:gd name="connsiteY71" fmla="*/ 415134 h 2403186"/>
              <a:gd name="connsiteX72" fmla="*/ 1414454 w 3252899"/>
              <a:gd name="connsiteY72" fmla="*/ 386801 h 2403186"/>
              <a:gd name="connsiteX73" fmla="*/ 1445363 w 3252899"/>
              <a:gd name="connsiteY73" fmla="*/ 343013 h 2403186"/>
              <a:gd name="connsiteX74" fmla="*/ 1453145 w 3252899"/>
              <a:gd name="connsiteY74" fmla="*/ 329693 h 2403186"/>
              <a:gd name="connsiteX75" fmla="*/ 1440211 w 3252899"/>
              <a:gd name="connsiteY75" fmla="*/ 296649 h 2403186"/>
              <a:gd name="connsiteX76" fmla="*/ 1294163 w 3252899"/>
              <a:gd name="connsiteY76" fmla="*/ 236357 h 2403186"/>
              <a:gd name="connsiteX77" fmla="*/ 1205816 w 3252899"/>
              <a:gd name="connsiteY77" fmla="*/ 237406 h 2403186"/>
              <a:gd name="connsiteX78" fmla="*/ 1024046 w 3252899"/>
              <a:gd name="connsiteY78" fmla="*/ 101093 h 2403186"/>
              <a:gd name="connsiteX79" fmla="*/ 901942 w 3252899"/>
              <a:gd name="connsiteY79" fmla="*/ 57396 h 2403186"/>
              <a:gd name="connsiteX80" fmla="*/ 907027 w 3252899"/>
              <a:gd name="connsiteY80" fmla="*/ 88013 h 2403186"/>
              <a:gd name="connsiteX81" fmla="*/ 878692 w 3252899"/>
              <a:gd name="connsiteY81" fmla="*/ 98315 h 2403186"/>
              <a:gd name="connsiteX82" fmla="*/ 858086 w 3252899"/>
              <a:gd name="connsiteY82" fmla="*/ 126648 h 2403186"/>
              <a:gd name="connsiteX83" fmla="*/ 870965 w 3252899"/>
              <a:gd name="connsiteY83" fmla="*/ 165284 h 2403186"/>
              <a:gd name="connsiteX84" fmla="*/ 948237 w 3252899"/>
              <a:gd name="connsiteY84" fmla="*/ 165284 h 2403186"/>
              <a:gd name="connsiteX85" fmla="*/ 971421 w 3252899"/>
              <a:gd name="connsiteY85" fmla="*/ 219376 h 2403186"/>
              <a:gd name="connsiteX86" fmla="*/ 1010057 w 3252899"/>
              <a:gd name="connsiteY86" fmla="*/ 250285 h 2403186"/>
              <a:gd name="connsiteX87" fmla="*/ 1038391 w 3252899"/>
              <a:gd name="connsiteY87" fmla="*/ 268316 h 2403186"/>
              <a:gd name="connsiteX88" fmla="*/ 1027025 w 3252899"/>
              <a:gd name="connsiteY88" fmla="*/ 318214 h 2403186"/>
              <a:gd name="connsiteX89" fmla="*/ 981694 w 3252899"/>
              <a:gd name="connsiteY89" fmla="*/ 331423 h 2403186"/>
              <a:gd name="connsiteX90" fmla="*/ 899374 w 3252899"/>
              <a:gd name="connsiteY90" fmla="*/ 258088 h 2403186"/>
              <a:gd name="connsiteX91" fmla="*/ 783260 w 3252899"/>
              <a:gd name="connsiteY91" fmla="*/ 227295 h 2403186"/>
              <a:gd name="connsiteX0" fmla="*/ 795446 w 3252899"/>
              <a:gd name="connsiteY0" fmla="*/ 370245 h 2462788"/>
              <a:gd name="connsiteX1" fmla="*/ 854663 w 3252899"/>
              <a:gd name="connsiteY1" fmla="*/ 427395 h 2462788"/>
              <a:gd name="connsiteX2" fmla="*/ 877996 w 3252899"/>
              <a:gd name="connsiteY2" fmla="*/ 554395 h 2462788"/>
              <a:gd name="connsiteX3" fmla="*/ 833546 w 3252899"/>
              <a:gd name="connsiteY3" fmla="*/ 605195 h 2462788"/>
              <a:gd name="connsiteX4" fmla="*/ 770046 w 3252899"/>
              <a:gd name="connsiteY4" fmla="*/ 668695 h 2462788"/>
              <a:gd name="connsiteX5" fmla="*/ 725596 w 3252899"/>
              <a:gd name="connsiteY5" fmla="*/ 878245 h 2462788"/>
              <a:gd name="connsiteX6" fmla="*/ 738296 w 3252899"/>
              <a:gd name="connsiteY6" fmla="*/ 1043345 h 2462788"/>
              <a:gd name="connsiteX7" fmla="*/ 890696 w 3252899"/>
              <a:gd name="connsiteY7" fmla="*/ 1202095 h 2462788"/>
              <a:gd name="connsiteX8" fmla="*/ 763696 w 3252899"/>
              <a:gd name="connsiteY8" fmla="*/ 1303695 h 2462788"/>
              <a:gd name="connsiteX9" fmla="*/ 477946 w 3252899"/>
              <a:gd name="connsiteY9" fmla="*/ 1341795 h 2462788"/>
              <a:gd name="connsiteX10" fmla="*/ 338246 w 3252899"/>
              <a:gd name="connsiteY10" fmla="*/ 1449745 h 2462788"/>
              <a:gd name="connsiteX11" fmla="*/ 306496 w 3252899"/>
              <a:gd name="connsiteY11" fmla="*/ 1500545 h 2462788"/>
              <a:gd name="connsiteX12" fmla="*/ 293796 w 3252899"/>
              <a:gd name="connsiteY12" fmla="*/ 1602145 h 2462788"/>
              <a:gd name="connsiteX13" fmla="*/ 306496 w 3252899"/>
              <a:gd name="connsiteY13" fmla="*/ 1665645 h 2462788"/>
              <a:gd name="connsiteX14" fmla="*/ 810 w 3252899"/>
              <a:gd name="connsiteY14" fmla="*/ 2016224 h 2462788"/>
              <a:gd name="connsiteX15" fmla="*/ 219220 w 3252899"/>
              <a:gd name="connsiteY15" fmla="*/ 2156368 h 2462788"/>
              <a:gd name="connsiteX16" fmla="*/ 284197 w 3252899"/>
              <a:gd name="connsiteY16" fmla="*/ 2231090 h 2462788"/>
              <a:gd name="connsiteX17" fmla="*/ 261750 w 3252899"/>
              <a:gd name="connsiteY17" fmla="*/ 2329589 h 2462788"/>
              <a:gd name="connsiteX18" fmla="*/ 566846 w 3252899"/>
              <a:gd name="connsiteY18" fmla="*/ 2268895 h 2462788"/>
              <a:gd name="connsiteX19" fmla="*/ 801796 w 3252899"/>
              <a:gd name="connsiteY19" fmla="*/ 2326045 h 2462788"/>
              <a:gd name="connsiteX20" fmla="*/ 1335196 w 3252899"/>
              <a:gd name="connsiteY20" fmla="*/ 2459395 h 2462788"/>
              <a:gd name="connsiteX21" fmla="*/ 1824146 w 3252899"/>
              <a:gd name="connsiteY21" fmla="*/ 2421295 h 2462788"/>
              <a:gd name="connsiteX22" fmla="*/ 2274996 w 3252899"/>
              <a:gd name="connsiteY22" fmla="*/ 2402245 h 2462788"/>
              <a:gd name="connsiteX23" fmla="*/ 2548046 w 3252899"/>
              <a:gd name="connsiteY23" fmla="*/ 2408595 h 2462788"/>
              <a:gd name="connsiteX24" fmla="*/ 2871896 w 3252899"/>
              <a:gd name="connsiteY24" fmla="*/ 2167295 h 2462788"/>
              <a:gd name="connsiteX25" fmla="*/ 2833796 w 3252899"/>
              <a:gd name="connsiteY25" fmla="*/ 1995845 h 2462788"/>
              <a:gd name="connsiteX26" fmla="*/ 2948096 w 3252899"/>
              <a:gd name="connsiteY26" fmla="*/ 1767245 h 2462788"/>
              <a:gd name="connsiteX27" fmla="*/ 3252896 w 3252899"/>
              <a:gd name="connsiteY27" fmla="*/ 1513245 h 2462788"/>
              <a:gd name="connsiteX28" fmla="*/ 2941746 w 3252899"/>
              <a:gd name="connsiteY28" fmla="*/ 1195745 h 2462788"/>
              <a:gd name="connsiteX29" fmla="*/ 2732196 w 3252899"/>
              <a:gd name="connsiteY29" fmla="*/ 1011595 h 2462788"/>
              <a:gd name="connsiteX30" fmla="*/ 2617896 w 3252899"/>
              <a:gd name="connsiteY30" fmla="*/ 655995 h 2462788"/>
              <a:gd name="connsiteX31" fmla="*/ 2332146 w 3252899"/>
              <a:gd name="connsiteY31" fmla="*/ 370245 h 2462788"/>
              <a:gd name="connsiteX32" fmla="*/ 2316559 w 3252899"/>
              <a:gd name="connsiteY32" fmla="*/ 219272 h 2462788"/>
              <a:gd name="connsiteX33" fmla="*/ 2294928 w 3252899"/>
              <a:gd name="connsiteY33" fmla="*/ 159060 h 2462788"/>
              <a:gd name="connsiteX34" fmla="*/ 2187114 w 3252899"/>
              <a:gd name="connsiteY34" fmla="*/ 5749 h 2462788"/>
              <a:gd name="connsiteX35" fmla="*/ 1985327 w 3252899"/>
              <a:gd name="connsiteY35" fmla="*/ 444270 h 2462788"/>
              <a:gd name="connsiteX36" fmla="*/ 1893548 w 3252899"/>
              <a:gd name="connsiteY36" fmla="*/ 518526 h 2462788"/>
              <a:gd name="connsiteX37" fmla="*/ 1867790 w 3252899"/>
              <a:gd name="connsiteY37" fmla="*/ 521101 h 2462788"/>
              <a:gd name="connsiteX38" fmla="*/ 1834305 w 3252899"/>
              <a:gd name="connsiteY38" fmla="*/ 521101 h 2462788"/>
              <a:gd name="connsiteX39" fmla="*/ 1775062 w 3252899"/>
              <a:gd name="connsiteY39" fmla="*/ 492767 h 2462788"/>
              <a:gd name="connsiteX40" fmla="*/ 1780214 w 3252899"/>
              <a:gd name="connsiteY40" fmla="*/ 438676 h 2462788"/>
              <a:gd name="connsiteX41" fmla="*/ 1785366 w 3252899"/>
              <a:gd name="connsiteY41" fmla="*/ 400039 h 2462788"/>
              <a:gd name="connsiteX42" fmla="*/ 1713316 w 3252899"/>
              <a:gd name="connsiteY42" fmla="*/ 312863 h 2462788"/>
              <a:gd name="connsiteX43" fmla="*/ 1677183 w 3252899"/>
              <a:gd name="connsiteY43" fmla="*/ 304735 h 2462788"/>
              <a:gd name="connsiteX44" fmla="*/ 1543242 w 3252899"/>
              <a:gd name="connsiteY44" fmla="*/ 338220 h 2462788"/>
              <a:gd name="connsiteX45" fmla="*/ 1532939 w 3252899"/>
              <a:gd name="connsiteY45" fmla="*/ 358827 h 2462788"/>
              <a:gd name="connsiteX46" fmla="*/ 1517485 w 3252899"/>
              <a:gd name="connsiteY46" fmla="*/ 397463 h 2462788"/>
              <a:gd name="connsiteX47" fmla="*/ 1549178 w 3252899"/>
              <a:gd name="connsiteY47" fmla="*/ 443435 h 2462788"/>
              <a:gd name="connsiteX48" fmla="*/ 1558698 w 3252899"/>
              <a:gd name="connsiteY48" fmla="*/ 479889 h 2462788"/>
              <a:gd name="connsiteX49" fmla="*/ 1538091 w 3252899"/>
              <a:gd name="connsiteY49" fmla="*/ 508221 h 2462788"/>
              <a:gd name="connsiteX50" fmla="*/ 1478795 w 3252899"/>
              <a:gd name="connsiteY50" fmla="*/ 556435 h 2462788"/>
              <a:gd name="connsiteX51" fmla="*/ 1437636 w 3252899"/>
              <a:gd name="connsiteY51" fmla="*/ 626707 h 2462788"/>
              <a:gd name="connsiteX52" fmla="*/ 1407422 w 3252899"/>
              <a:gd name="connsiteY52" fmla="*/ 628484 h 2462788"/>
              <a:gd name="connsiteX53" fmla="*/ 1355211 w 3252899"/>
              <a:gd name="connsiteY53" fmla="*/ 652465 h 2462788"/>
              <a:gd name="connsiteX54" fmla="*/ 1334605 w 3252899"/>
              <a:gd name="connsiteY54" fmla="*/ 709133 h 2462788"/>
              <a:gd name="connsiteX55" fmla="*/ 1313999 w 3252899"/>
              <a:gd name="connsiteY55" fmla="*/ 701405 h 2462788"/>
              <a:gd name="connsiteX56" fmla="*/ 1272786 w 3252899"/>
              <a:gd name="connsiteY56" fmla="*/ 693677 h 2462788"/>
              <a:gd name="connsiteX57" fmla="*/ 1182634 w 3252899"/>
              <a:gd name="connsiteY57" fmla="*/ 693676 h 2462788"/>
              <a:gd name="connsiteX58" fmla="*/ 1130976 w 3252899"/>
              <a:gd name="connsiteY58" fmla="*/ 680018 h 2462788"/>
              <a:gd name="connsiteX59" fmla="*/ 1071876 w 3252899"/>
              <a:gd name="connsiteY59" fmla="*/ 657616 h 2462788"/>
              <a:gd name="connsiteX60" fmla="*/ 1102784 w 3252899"/>
              <a:gd name="connsiteY60" fmla="*/ 634434 h 2462788"/>
              <a:gd name="connsiteX61" fmla="*/ 1172332 w 3252899"/>
              <a:gd name="connsiteY61" fmla="*/ 647313 h 2462788"/>
              <a:gd name="connsiteX62" fmla="*/ 1177482 w 3252899"/>
              <a:gd name="connsiteY62" fmla="*/ 665343 h 2462788"/>
              <a:gd name="connsiteX63" fmla="*/ 1228998 w 3252899"/>
              <a:gd name="connsiteY63" fmla="*/ 675647 h 2462788"/>
              <a:gd name="connsiteX64" fmla="*/ 1292346 w 3252899"/>
              <a:gd name="connsiteY64" fmla="*/ 644868 h 2462788"/>
              <a:gd name="connsiteX65" fmla="*/ 1265058 w 3252899"/>
              <a:gd name="connsiteY65" fmla="*/ 613829 h 2462788"/>
              <a:gd name="connsiteX66" fmla="*/ 1326877 w 3252899"/>
              <a:gd name="connsiteY66" fmla="*/ 598374 h 2462788"/>
              <a:gd name="connsiteX67" fmla="*/ 1339023 w 3252899"/>
              <a:gd name="connsiteY67" fmla="*/ 568831 h 2462788"/>
              <a:gd name="connsiteX68" fmla="*/ 1362938 w 3252899"/>
              <a:gd name="connsiteY68" fmla="*/ 549434 h 2462788"/>
              <a:gd name="connsiteX69" fmla="*/ 1370666 w 3252899"/>
              <a:gd name="connsiteY69" fmla="*/ 515949 h 2462788"/>
              <a:gd name="connsiteX70" fmla="*/ 1411878 w 3252899"/>
              <a:gd name="connsiteY70" fmla="*/ 505646 h 2462788"/>
              <a:gd name="connsiteX71" fmla="*/ 1427333 w 3252899"/>
              <a:gd name="connsiteY71" fmla="*/ 474736 h 2462788"/>
              <a:gd name="connsiteX72" fmla="*/ 1414454 w 3252899"/>
              <a:gd name="connsiteY72" fmla="*/ 446403 h 2462788"/>
              <a:gd name="connsiteX73" fmla="*/ 1445363 w 3252899"/>
              <a:gd name="connsiteY73" fmla="*/ 402615 h 2462788"/>
              <a:gd name="connsiteX74" fmla="*/ 1453145 w 3252899"/>
              <a:gd name="connsiteY74" fmla="*/ 389295 h 2462788"/>
              <a:gd name="connsiteX75" fmla="*/ 1440211 w 3252899"/>
              <a:gd name="connsiteY75" fmla="*/ 356251 h 2462788"/>
              <a:gd name="connsiteX76" fmla="*/ 1294163 w 3252899"/>
              <a:gd name="connsiteY76" fmla="*/ 295959 h 2462788"/>
              <a:gd name="connsiteX77" fmla="*/ 1205816 w 3252899"/>
              <a:gd name="connsiteY77" fmla="*/ 297008 h 2462788"/>
              <a:gd name="connsiteX78" fmla="*/ 1024046 w 3252899"/>
              <a:gd name="connsiteY78" fmla="*/ 160695 h 2462788"/>
              <a:gd name="connsiteX79" fmla="*/ 901942 w 3252899"/>
              <a:gd name="connsiteY79" fmla="*/ 116998 h 2462788"/>
              <a:gd name="connsiteX80" fmla="*/ 907027 w 3252899"/>
              <a:gd name="connsiteY80" fmla="*/ 147615 h 2462788"/>
              <a:gd name="connsiteX81" fmla="*/ 878692 w 3252899"/>
              <a:gd name="connsiteY81" fmla="*/ 157917 h 2462788"/>
              <a:gd name="connsiteX82" fmla="*/ 858086 w 3252899"/>
              <a:gd name="connsiteY82" fmla="*/ 186250 h 2462788"/>
              <a:gd name="connsiteX83" fmla="*/ 870965 w 3252899"/>
              <a:gd name="connsiteY83" fmla="*/ 224886 h 2462788"/>
              <a:gd name="connsiteX84" fmla="*/ 948237 w 3252899"/>
              <a:gd name="connsiteY84" fmla="*/ 224886 h 2462788"/>
              <a:gd name="connsiteX85" fmla="*/ 971421 w 3252899"/>
              <a:gd name="connsiteY85" fmla="*/ 278978 h 2462788"/>
              <a:gd name="connsiteX86" fmla="*/ 1010057 w 3252899"/>
              <a:gd name="connsiteY86" fmla="*/ 309887 h 2462788"/>
              <a:gd name="connsiteX87" fmla="*/ 1038391 w 3252899"/>
              <a:gd name="connsiteY87" fmla="*/ 327918 h 2462788"/>
              <a:gd name="connsiteX88" fmla="*/ 1027025 w 3252899"/>
              <a:gd name="connsiteY88" fmla="*/ 377816 h 2462788"/>
              <a:gd name="connsiteX89" fmla="*/ 981694 w 3252899"/>
              <a:gd name="connsiteY89" fmla="*/ 391025 h 2462788"/>
              <a:gd name="connsiteX90" fmla="*/ 899374 w 3252899"/>
              <a:gd name="connsiteY90" fmla="*/ 317690 h 2462788"/>
              <a:gd name="connsiteX91" fmla="*/ 783260 w 3252899"/>
              <a:gd name="connsiteY91" fmla="*/ 286897 h 2462788"/>
              <a:gd name="connsiteX0" fmla="*/ 795446 w 3252899"/>
              <a:gd name="connsiteY0" fmla="*/ 376038 h 2468581"/>
              <a:gd name="connsiteX1" fmla="*/ 854663 w 3252899"/>
              <a:gd name="connsiteY1" fmla="*/ 433188 h 2468581"/>
              <a:gd name="connsiteX2" fmla="*/ 877996 w 3252899"/>
              <a:gd name="connsiteY2" fmla="*/ 560188 h 2468581"/>
              <a:gd name="connsiteX3" fmla="*/ 833546 w 3252899"/>
              <a:gd name="connsiteY3" fmla="*/ 610988 h 2468581"/>
              <a:gd name="connsiteX4" fmla="*/ 770046 w 3252899"/>
              <a:gd name="connsiteY4" fmla="*/ 674488 h 2468581"/>
              <a:gd name="connsiteX5" fmla="*/ 725596 w 3252899"/>
              <a:gd name="connsiteY5" fmla="*/ 884038 h 2468581"/>
              <a:gd name="connsiteX6" fmla="*/ 738296 w 3252899"/>
              <a:gd name="connsiteY6" fmla="*/ 1049138 h 2468581"/>
              <a:gd name="connsiteX7" fmla="*/ 890696 w 3252899"/>
              <a:gd name="connsiteY7" fmla="*/ 1207888 h 2468581"/>
              <a:gd name="connsiteX8" fmla="*/ 763696 w 3252899"/>
              <a:gd name="connsiteY8" fmla="*/ 1309488 h 2468581"/>
              <a:gd name="connsiteX9" fmla="*/ 477946 w 3252899"/>
              <a:gd name="connsiteY9" fmla="*/ 1347588 h 2468581"/>
              <a:gd name="connsiteX10" fmla="*/ 338246 w 3252899"/>
              <a:gd name="connsiteY10" fmla="*/ 1455538 h 2468581"/>
              <a:gd name="connsiteX11" fmla="*/ 306496 w 3252899"/>
              <a:gd name="connsiteY11" fmla="*/ 1506338 h 2468581"/>
              <a:gd name="connsiteX12" fmla="*/ 293796 w 3252899"/>
              <a:gd name="connsiteY12" fmla="*/ 1607938 h 2468581"/>
              <a:gd name="connsiteX13" fmla="*/ 306496 w 3252899"/>
              <a:gd name="connsiteY13" fmla="*/ 1671438 h 2468581"/>
              <a:gd name="connsiteX14" fmla="*/ 810 w 3252899"/>
              <a:gd name="connsiteY14" fmla="*/ 2022017 h 2468581"/>
              <a:gd name="connsiteX15" fmla="*/ 219220 w 3252899"/>
              <a:gd name="connsiteY15" fmla="*/ 2162161 h 2468581"/>
              <a:gd name="connsiteX16" fmla="*/ 284197 w 3252899"/>
              <a:gd name="connsiteY16" fmla="*/ 2236883 h 2468581"/>
              <a:gd name="connsiteX17" fmla="*/ 261750 w 3252899"/>
              <a:gd name="connsiteY17" fmla="*/ 2335382 h 2468581"/>
              <a:gd name="connsiteX18" fmla="*/ 566846 w 3252899"/>
              <a:gd name="connsiteY18" fmla="*/ 2274688 h 2468581"/>
              <a:gd name="connsiteX19" fmla="*/ 801796 w 3252899"/>
              <a:gd name="connsiteY19" fmla="*/ 2331838 h 2468581"/>
              <a:gd name="connsiteX20" fmla="*/ 1335196 w 3252899"/>
              <a:gd name="connsiteY20" fmla="*/ 2465188 h 2468581"/>
              <a:gd name="connsiteX21" fmla="*/ 1824146 w 3252899"/>
              <a:gd name="connsiteY21" fmla="*/ 2427088 h 2468581"/>
              <a:gd name="connsiteX22" fmla="*/ 2274996 w 3252899"/>
              <a:gd name="connsiteY22" fmla="*/ 2408038 h 2468581"/>
              <a:gd name="connsiteX23" fmla="*/ 2548046 w 3252899"/>
              <a:gd name="connsiteY23" fmla="*/ 2414388 h 2468581"/>
              <a:gd name="connsiteX24" fmla="*/ 2871896 w 3252899"/>
              <a:gd name="connsiteY24" fmla="*/ 2173088 h 2468581"/>
              <a:gd name="connsiteX25" fmla="*/ 2833796 w 3252899"/>
              <a:gd name="connsiteY25" fmla="*/ 2001638 h 2468581"/>
              <a:gd name="connsiteX26" fmla="*/ 2948096 w 3252899"/>
              <a:gd name="connsiteY26" fmla="*/ 1773038 h 2468581"/>
              <a:gd name="connsiteX27" fmla="*/ 3252896 w 3252899"/>
              <a:gd name="connsiteY27" fmla="*/ 1519038 h 2468581"/>
              <a:gd name="connsiteX28" fmla="*/ 2941746 w 3252899"/>
              <a:gd name="connsiteY28" fmla="*/ 1201538 h 2468581"/>
              <a:gd name="connsiteX29" fmla="*/ 2732196 w 3252899"/>
              <a:gd name="connsiteY29" fmla="*/ 1017388 h 2468581"/>
              <a:gd name="connsiteX30" fmla="*/ 2617896 w 3252899"/>
              <a:gd name="connsiteY30" fmla="*/ 661788 h 2468581"/>
              <a:gd name="connsiteX31" fmla="*/ 2332146 w 3252899"/>
              <a:gd name="connsiteY31" fmla="*/ 376038 h 2468581"/>
              <a:gd name="connsiteX32" fmla="*/ 2316559 w 3252899"/>
              <a:gd name="connsiteY32" fmla="*/ 225065 h 2468581"/>
              <a:gd name="connsiteX33" fmla="*/ 2294928 w 3252899"/>
              <a:gd name="connsiteY33" fmla="*/ 164853 h 2468581"/>
              <a:gd name="connsiteX34" fmla="*/ 2184906 w 3252899"/>
              <a:gd name="connsiteY34" fmla="*/ 130624 h 2468581"/>
              <a:gd name="connsiteX35" fmla="*/ 2187114 w 3252899"/>
              <a:gd name="connsiteY35" fmla="*/ 11542 h 2468581"/>
              <a:gd name="connsiteX36" fmla="*/ 1985327 w 3252899"/>
              <a:gd name="connsiteY36" fmla="*/ 450063 h 2468581"/>
              <a:gd name="connsiteX37" fmla="*/ 1893548 w 3252899"/>
              <a:gd name="connsiteY37" fmla="*/ 524319 h 2468581"/>
              <a:gd name="connsiteX38" fmla="*/ 1867790 w 3252899"/>
              <a:gd name="connsiteY38" fmla="*/ 526894 h 2468581"/>
              <a:gd name="connsiteX39" fmla="*/ 1834305 w 3252899"/>
              <a:gd name="connsiteY39" fmla="*/ 526894 h 2468581"/>
              <a:gd name="connsiteX40" fmla="*/ 1775062 w 3252899"/>
              <a:gd name="connsiteY40" fmla="*/ 498560 h 2468581"/>
              <a:gd name="connsiteX41" fmla="*/ 1780214 w 3252899"/>
              <a:gd name="connsiteY41" fmla="*/ 444469 h 2468581"/>
              <a:gd name="connsiteX42" fmla="*/ 1785366 w 3252899"/>
              <a:gd name="connsiteY42" fmla="*/ 405832 h 2468581"/>
              <a:gd name="connsiteX43" fmla="*/ 1713316 w 3252899"/>
              <a:gd name="connsiteY43" fmla="*/ 318656 h 2468581"/>
              <a:gd name="connsiteX44" fmla="*/ 1677183 w 3252899"/>
              <a:gd name="connsiteY44" fmla="*/ 310528 h 2468581"/>
              <a:gd name="connsiteX45" fmla="*/ 1543242 w 3252899"/>
              <a:gd name="connsiteY45" fmla="*/ 344013 h 2468581"/>
              <a:gd name="connsiteX46" fmla="*/ 1532939 w 3252899"/>
              <a:gd name="connsiteY46" fmla="*/ 364620 h 2468581"/>
              <a:gd name="connsiteX47" fmla="*/ 1517485 w 3252899"/>
              <a:gd name="connsiteY47" fmla="*/ 403256 h 2468581"/>
              <a:gd name="connsiteX48" fmla="*/ 1549178 w 3252899"/>
              <a:gd name="connsiteY48" fmla="*/ 449228 h 2468581"/>
              <a:gd name="connsiteX49" fmla="*/ 1558698 w 3252899"/>
              <a:gd name="connsiteY49" fmla="*/ 485682 h 2468581"/>
              <a:gd name="connsiteX50" fmla="*/ 1538091 w 3252899"/>
              <a:gd name="connsiteY50" fmla="*/ 514014 h 2468581"/>
              <a:gd name="connsiteX51" fmla="*/ 1478795 w 3252899"/>
              <a:gd name="connsiteY51" fmla="*/ 562228 h 2468581"/>
              <a:gd name="connsiteX52" fmla="*/ 1437636 w 3252899"/>
              <a:gd name="connsiteY52" fmla="*/ 632500 h 2468581"/>
              <a:gd name="connsiteX53" fmla="*/ 1407422 w 3252899"/>
              <a:gd name="connsiteY53" fmla="*/ 634277 h 2468581"/>
              <a:gd name="connsiteX54" fmla="*/ 1355211 w 3252899"/>
              <a:gd name="connsiteY54" fmla="*/ 658258 h 2468581"/>
              <a:gd name="connsiteX55" fmla="*/ 1334605 w 3252899"/>
              <a:gd name="connsiteY55" fmla="*/ 714926 h 2468581"/>
              <a:gd name="connsiteX56" fmla="*/ 1313999 w 3252899"/>
              <a:gd name="connsiteY56" fmla="*/ 707198 h 2468581"/>
              <a:gd name="connsiteX57" fmla="*/ 1272786 w 3252899"/>
              <a:gd name="connsiteY57" fmla="*/ 699470 h 2468581"/>
              <a:gd name="connsiteX58" fmla="*/ 1182634 w 3252899"/>
              <a:gd name="connsiteY58" fmla="*/ 699469 h 2468581"/>
              <a:gd name="connsiteX59" fmla="*/ 1130976 w 3252899"/>
              <a:gd name="connsiteY59" fmla="*/ 685811 h 2468581"/>
              <a:gd name="connsiteX60" fmla="*/ 1071876 w 3252899"/>
              <a:gd name="connsiteY60" fmla="*/ 663409 h 2468581"/>
              <a:gd name="connsiteX61" fmla="*/ 1102784 w 3252899"/>
              <a:gd name="connsiteY61" fmla="*/ 640227 h 2468581"/>
              <a:gd name="connsiteX62" fmla="*/ 1172332 w 3252899"/>
              <a:gd name="connsiteY62" fmla="*/ 653106 h 2468581"/>
              <a:gd name="connsiteX63" fmla="*/ 1177482 w 3252899"/>
              <a:gd name="connsiteY63" fmla="*/ 671136 h 2468581"/>
              <a:gd name="connsiteX64" fmla="*/ 1228998 w 3252899"/>
              <a:gd name="connsiteY64" fmla="*/ 681440 h 2468581"/>
              <a:gd name="connsiteX65" fmla="*/ 1292346 w 3252899"/>
              <a:gd name="connsiteY65" fmla="*/ 650661 h 2468581"/>
              <a:gd name="connsiteX66" fmla="*/ 1265058 w 3252899"/>
              <a:gd name="connsiteY66" fmla="*/ 619622 h 2468581"/>
              <a:gd name="connsiteX67" fmla="*/ 1326877 w 3252899"/>
              <a:gd name="connsiteY67" fmla="*/ 604167 h 2468581"/>
              <a:gd name="connsiteX68" fmla="*/ 1339023 w 3252899"/>
              <a:gd name="connsiteY68" fmla="*/ 574624 h 2468581"/>
              <a:gd name="connsiteX69" fmla="*/ 1362938 w 3252899"/>
              <a:gd name="connsiteY69" fmla="*/ 555227 h 2468581"/>
              <a:gd name="connsiteX70" fmla="*/ 1370666 w 3252899"/>
              <a:gd name="connsiteY70" fmla="*/ 521742 h 2468581"/>
              <a:gd name="connsiteX71" fmla="*/ 1411878 w 3252899"/>
              <a:gd name="connsiteY71" fmla="*/ 511439 h 2468581"/>
              <a:gd name="connsiteX72" fmla="*/ 1427333 w 3252899"/>
              <a:gd name="connsiteY72" fmla="*/ 480529 h 2468581"/>
              <a:gd name="connsiteX73" fmla="*/ 1414454 w 3252899"/>
              <a:gd name="connsiteY73" fmla="*/ 452196 h 2468581"/>
              <a:gd name="connsiteX74" fmla="*/ 1445363 w 3252899"/>
              <a:gd name="connsiteY74" fmla="*/ 408408 h 2468581"/>
              <a:gd name="connsiteX75" fmla="*/ 1453145 w 3252899"/>
              <a:gd name="connsiteY75" fmla="*/ 395088 h 2468581"/>
              <a:gd name="connsiteX76" fmla="*/ 1440211 w 3252899"/>
              <a:gd name="connsiteY76" fmla="*/ 362044 h 2468581"/>
              <a:gd name="connsiteX77" fmla="*/ 1294163 w 3252899"/>
              <a:gd name="connsiteY77" fmla="*/ 301752 h 2468581"/>
              <a:gd name="connsiteX78" fmla="*/ 1205816 w 3252899"/>
              <a:gd name="connsiteY78" fmla="*/ 302801 h 2468581"/>
              <a:gd name="connsiteX79" fmla="*/ 1024046 w 3252899"/>
              <a:gd name="connsiteY79" fmla="*/ 166488 h 2468581"/>
              <a:gd name="connsiteX80" fmla="*/ 901942 w 3252899"/>
              <a:gd name="connsiteY80" fmla="*/ 122791 h 2468581"/>
              <a:gd name="connsiteX81" fmla="*/ 907027 w 3252899"/>
              <a:gd name="connsiteY81" fmla="*/ 153408 h 2468581"/>
              <a:gd name="connsiteX82" fmla="*/ 878692 w 3252899"/>
              <a:gd name="connsiteY82" fmla="*/ 163710 h 2468581"/>
              <a:gd name="connsiteX83" fmla="*/ 858086 w 3252899"/>
              <a:gd name="connsiteY83" fmla="*/ 192043 h 2468581"/>
              <a:gd name="connsiteX84" fmla="*/ 870965 w 3252899"/>
              <a:gd name="connsiteY84" fmla="*/ 230679 h 2468581"/>
              <a:gd name="connsiteX85" fmla="*/ 948237 w 3252899"/>
              <a:gd name="connsiteY85" fmla="*/ 230679 h 2468581"/>
              <a:gd name="connsiteX86" fmla="*/ 971421 w 3252899"/>
              <a:gd name="connsiteY86" fmla="*/ 284771 h 2468581"/>
              <a:gd name="connsiteX87" fmla="*/ 1010057 w 3252899"/>
              <a:gd name="connsiteY87" fmla="*/ 315680 h 2468581"/>
              <a:gd name="connsiteX88" fmla="*/ 1038391 w 3252899"/>
              <a:gd name="connsiteY88" fmla="*/ 333711 h 2468581"/>
              <a:gd name="connsiteX89" fmla="*/ 1027025 w 3252899"/>
              <a:gd name="connsiteY89" fmla="*/ 383609 h 2468581"/>
              <a:gd name="connsiteX90" fmla="*/ 981694 w 3252899"/>
              <a:gd name="connsiteY90" fmla="*/ 396818 h 2468581"/>
              <a:gd name="connsiteX91" fmla="*/ 899374 w 3252899"/>
              <a:gd name="connsiteY91" fmla="*/ 323483 h 2468581"/>
              <a:gd name="connsiteX92" fmla="*/ 783260 w 3252899"/>
              <a:gd name="connsiteY92" fmla="*/ 292690 h 2468581"/>
              <a:gd name="connsiteX0" fmla="*/ 795446 w 3252899"/>
              <a:gd name="connsiteY0" fmla="*/ 392197 h 2484740"/>
              <a:gd name="connsiteX1" fmla="*/ 854663 w 3252899"/>
              <a:gd name="connsiteY1" fmla="*/ 449347 h 2484740"/>
              <a:gd name="connsiteX2" fmla="*/ 877996 w 3252899"/>
              <a:gd name="connsiteY2" fmla="*/ 576347 h 2484740"/>
              <a:gd name="connsiteX3" fmla="*/ 833546 w 3252899"/>
              <a:gd name="connsiteY3" fmla="*/ 627147 h 2484740"/>
              <a:gd name="connsiteX4" fmla="*/ 770046 w 3252899"/>
              <a:gd name="connsiteY4" fmla="*/ 690647 h 2484740"/>
              <a:gd name="connsiteX5" fmla="*/ 725596 w 3252899"/>
              <a:gd name="connsiteY5" fmla="*/ 900197 h 2484740"/>
              <a:gd name="connsiteX6" fmla="*/ 738296 w 3252899"/>
              <a:gd name="connsiteY6" fmla="*/ 1065297 h 2484740"/>
              <a:gd name="connsiteX7" fmla="*/ 890696 w 3252899"/>
              <a:gd name="connsiteY7" fmla="*/ 1224047 h 2484740"/>
              <a:gd name="connsiteX8" fmla="*/ 763696 w 3252899"/>
              <a:gd name="connsiteY8" fmla="*/ 1325647 h 2484740"/>
              <a:gd name="connsiteX9" fmla="*/ 477946 w 3252899"/>
              <a:gd name="connsiteY9" fmla="*/ 1363747 h 2484740"/>
              <a:gd name="connsiteX10" fmla="*/ 338246 w 3252899"/>
              <a:gd name="connsiteY10" fmla="*/ 1471697 h 2484740"/>
              <a:gd name="connsiteX11" fmla="*/ 306496 w 3252899"/>
              <a:gd name="connsiteY11" fmla="*/ 1522497 h 2484740"/>
              <a:gd name="connsiteX12" fmla="*/ 293796 w 3252899"/>
              <a:gd name="connsiteY12" fmla="*/ 1624097 h 2484740"/>
              <a:gd name="connsiteX13" fmla="*/ 306496 w 3252899"/>
              <a:gd name="connsiteY13" fmla="*/ 1687597 h 2484740"/>
              <a:gd name="connsiteX14" fmla="*/ 810 w 3252899"/>
              <a:gd name="connsiteY14" fmla="*/ 2038176 h 2484740"/>
              <a:gd name="connsiteX15" fmla="*/ 219220 w 3252899"/>
              <a:gd name="connsiteY15" fmla="*/ 2178320 h 2484740"/>
              <a:gd name="connsiteX16" fmla="*/ 284197 w 3252899"/>
              <a:gd name="connsiteY16" fmla="*/ 2253042 h 2484740"/>
              <a:gd name="connsiteX17" fmla="*/ 261750 w 3252899"/>
              <a:gd name="connsiteY17" fmla="*/ 2351541 h 2484740"/>
              <a:gd name="connsiteX18" fmla="*/ 566846 w 3252899"/>
              <a:gd name="connsiteY18" fmla="*/ 2290847 h 2484740"/>
              <a:gd name="connsiteX19" fmla="*/ 801796 w 3252899"/>
              <a:gd name="connsiteY19" fmla="*/ 2347997 h 2484740"/>
              <a:gd name="connsiteX20" fmla="*/ 1335196 w 3252899"/>
              <a:gd name="connsiteY20" fmla="*/ 2481347 h 2484740"/>
              <a:gd name="connsiteX21" fmla="*/ 1824146 w 3252899"/>
              <a:gd name="connsiteY21" fmla="*/ 2443247 h 2484740"/>
              <a:gd name="connsiteX22" fmla="*/ 2274996 w 3252899"/>
              <a:gd name="connsiteY22" fmla="*/ 2424197 h 2484740"/>
              <a:gd name="connsiteX23" fmla="*/ 2548046 w 3252899"/>
              <a:gd name="connsiteY23" fmla="*/ 2430547 h 2484740"/>
              <a:gd name="connsiteX24" fmla="*/ 2871896 w 3252899"/>
              <a:gd name="connsiteY24" fmla="*/ 2189247 h 2484740"/>
              <a:gd name="connsiteX25" fmla="*/ 2833796 w 3252899"/>
              <a:gd name="connsiteY25" fmla="*/ 2017797 h 2484740"/>
              <a:gd name="connsiteX26" fmla="*/ 2948096 w 3252899"/>
              <a:gd name="connsiteY26" fmla="*/ 1789197 h 2484740"/>
              <a:gd name="connsiteX27" fmla="*/ 3252896 w 3252899"/>
              <a:gd name="connsiteY27" fmla="*/ 1535197 h 2484740"/>
              <a:gd name="connsiteX28" fmla="*/ 2941746 w 3252899"/>
              <a:gd name="connsiteY28" fmla="*/ 1217697 h 2484740"/>
              <a:gd name="connsiteX29" fmla="*/ 2732196 w 3252899"/>
              <a:gd name="connsiteY29" fmla="*/ 1033547 h 2484740"/>
              <a:gd name="connsiteX30" fmla="*/ 2617896 w 3252899"/>
              <a:gd name="connsiteY30" fmla="*/ 677947 h 2484740"/>
              <a:gd name="connsiteX31" fmla="*/ 2332146 w 3252899"/>
              <a:gd name="connsiteY31" fmla="*/ 392197 h 2484740"/>
              <a:gd name="connsiteX32" fmla="*/ 2316559 w 3252899"/>
              <a:gd name="connsiteY32" fmla="*/ 241224 h 2484740"/>
              <a:gd name="connsiteX33" fmla="*/ 2294928 w 3252899"/>
              <a:gd name="connsiteY33" fmla="*/ 181012 h 2484740"/>
              <a:gd name="connsiteX34" fmla="*/ 2184906 w 3252899"/>
              <a:gd name="connsiteY34" fmla="*/ 146783 h 2484740"/>
              <a:gd name="connsiteX35" fmla="*/ 2204466 w 3252899"/>
              <a:gd name="connsiteY35" fmla="*/ 56321 h 2484740"/>
              <a:gd name="connsiteX36" fmla="*/ 2187114 w 3252899"/>
              <a:gd name="connsiteY36" fmla="*/ 27701 h 2484740"/>
              <a:gd name="connsiteX37" fmla="*/ 1985327 w 3252899"/>
              <a:gd name="connsiteY37" fmla="*/ 466222 h 2484740"/>
              <a:gd name="connsiteX38" fmla="*/ 1893548 w 3252899"/>
              <a:gd name="connsiteY38" fmla="*/ 540478 h 2484740"/>
              <a:gd name="connsiteX39" fmla="*/ 1867790 w 3252899"/>
              <a:gd name="connsiteY39" fmla="*/ 543053 h 2484740"/>
              <a:gd name="connsiteX40" fmla="*/ 1834305 w 3252899"/>
              <a:gd name="connsiteY40" fmla="*/ 543053 h 2484740"/>
              <a:gd name="connsiteX41" fmla="*/ 1775062 w 3252899"/>
              <a:gd name="connsiteY41" fmla="*/ 514719 h 2484740"/>
              <a:gd name="connsiteX42" fmla="*/ 1780214 w 3252899"/>
              <a:gd name="connsiteY42" fmla="*/ 460628 h 2484740"/>
              <a:gd name="connsiteX43" fmla="*/ 1785366 w 3252899"/>
              <a:gd name="connsiteY43" fmla="*/ 421991 h 2484740"/>
              <a:gd name="connsiteX44" fmla="*/ 1713316 w 3252899"/>
              <a:gd name="connsiteY44" fmla="*/ 334815 h 2484740"/>
              <a:gd name="connsiteX45" fmla="*/ 1677183 w 3252899"/>
              <a:gd name="connsiteY45" fmla="*/ 326687 h 2484740"/>
              <a:gd name="connsiteX46" fmla="*/ 1543242 w 3252899"/>
              <a:gd name="connsiteY46" fmla="*/ 360172 h 2484740"/>
              <a:gd name="connsiteX47" fmla="*/ 1532939 w 3252899"/>
              <a:gd name="connsiteY47" fmla="*/ 380779 h 2484740"/>
              <a:gd name="connsiteX48" fmla="*/ 1517485 w 3252899"/>
              <a:gd name="connsiteY48" fmla="*/ 419415 h 2484740"/>
              <a:gd name="connsiteX49" fmla="*/ 1549178 w 3252899"/>
              <a:gd name="connsiteY49" fmla="*/ 465387 h 2484740"/>
              <a:gd name="connsiteX50" fmla="*/ 1558698 w 3252899"/>
              <a:gd name="connsiteY50" fmla="*/ 501841 h 2484740"/>
              <a:gd name="connsiteX51" fmla="*/ 1538091 w 3252899"/>
              <a:gd name="connsiteY51" fmla="*/ 530173 h 2484740"/>
              <a:gd name="connsiteX52" fmla="*/ 1478795 w 3252899"/>
              <a:gd name="connsiteY52" fmla="*/ 578387 h 2484740"/>
              <a:gd name="connsiteX53" fmla="*/ 1437636 w 3252899"/>
              <a:gd name="connsiteY53" fmla="*/ 648659 h 2484740"/>
              <a:gd name="connsiteX54" fmla="*/ 1407422 w 3252899"/>
              <a:gd name="connsiteY54" fmla="*/ 650436 h 2484740"/>
              <a:gd name="connsiteX55" fmla="*/ 1355211 w 3252899"/>
              <a:gd name="connsiteY55" fmla="*/ 674417 h 2484740"/>
              <a:gd name="connsiteX56" fmla="*/ 1334605 w 3252899"/>
              <a:gd name="connsiteY56" fmla="*/ 731085 h 2484740"/>
              <a:gd name="connsiteX57" fmla="*/ 1313999 w 3252899"/>
              <a:gd name="connsiteY57" fmla="*/ 723357 h 2484740"/>
              <a:gd name="connsiteX58" fmla="*/ 1272786 w 3252899"/>
              <a:gd name="connsiteY58" fmla="*/ 715629 h 2484740"/>
              <a:gd name="connsiteX59" fmla="*/ 1182634 w 3252899"/>
              <a:gd name="connsiteY59" fmla="*/ 715628 h 2484740"/>
              <a:gd name="connsiteX60" fmla="*/ 1130976 w 3252899"/>
              <a:gd name="connsiteY60" fmla="*/ 701970 h 2484740"/>
              <a:gd name="connsiteX61" fmla="*/ 1071876 w 3252899"/>
              <a:gd name="connsiteY61" fmla="*/ 679568 h 2484740"/>
              <a:gd name="connsiteX62" fmla="*/ 1102784 w 3252899"/>
              <a:gd name="connsiteY62" fmla="*/ 656386 h 2484740"/>
              <a:gd name="connsiteX63" fmla="*/ 1172332 w 3252899"/>
              <a:gd name="connsiteY63" fmla="*/ 669265 h 2484740"/>
              <a:gd name="connsiteX64" fmla="*/ 1177482 w 3252899"/>
              <a:gd name="connsiteY64" fmla="*/ 687295 h 2484740"/>
              <a:gd name="connsiteX65" fmla="*/ 1228998 w 3252899"/>
              <a:gd name="connsiteY65" fmla="*/ 697599 h 2484740"/>
              <a:gd name="connsiteX66" fmla="*/ 1292346 w 3252899"/>
              <a:gd name="connsiteY66" fmla="*/ 666820 h 2484740"/>
              <a:gd name="connsiteX67" fmla="*/ 1265058 w 3252899"/>
              <a:gd name="connsiteY67" fmla="*/ 635781 h 2484740"/>
              <a:gd name="connsiteX68" fmla="*/ 1326877 w 3252899"/>
              <a:gd name="connsiteY68" fmla="*/ 620326 h 2484740"/>
              <a:gd name="connsiteX69" fmla="*/ 1339023 w 3252899"/>
              <a:gd name="connsiteY69" fmla="*/ 590783 h 2484740"/>
              <a:gd name="connsiteX70" fmla="*/ 1362938 w 3252899"/>
              <a:gd name="connsiteY70" fmla="*/ 571386 h 2484740"/>
              <a:gd name="connsiteX71" fmla="*/ 1370666 w 3252899"/>
              <a:gd name="connsiteY71" fmla="*/ 537901 h 2484740"/>
              <a:gd name="connsiteX72" fmla="*/ 1411878 w 3252899"/>
              <a:gd name="connsiteY72" fmla="*/ 527598 h 2484740"/>
              <a:gd name="connsiteX73" fmla="*/ 1427333 w 3252899"/>
              <a:gd name="connsiteY73" fmla="*/ 496688 h 2484740"/>
              <a:gd name="connsiteX74" fmla="*/ 1414454 w 3252899"/>
              <a:gd name="connsiteY74" fmla="*/ 468355 h 2484740"/>
              <a:gd name="connsiteX75" fmla="*/ 1445363 w 3252899"/>
              <a:gd name="connsiteY75" fmla="*/ 424567 h 2484740"/>
              <a:gd name="connsiteX76" fmla="*/ 1453145 w 3252899"/>
              <a:gd name="connsiteY76" fmla="*/ 411247 h 2484740"/>
              <a:gd name="connsiteX77" fmla="*/ 1440211 w 3252899"/>
              <a:gd name="connsiteY77" fmla="*/ 378203 h 2484740"/>
              <a:gd name="connsiteX78" fmla="*/ 1294163 w 3252899"/>
              <a:gd name="connsiteY78" fmla="*/ 317911 h 2484740"/>
              <a:gd name="connsiteX79" fmla="*/ 1205816 w 3252899"/>
              <a:gd name="connsiteY79" fmla="*/ 318960 h 2484740"/>
              <a:gd name="connsiteX80" fmla="*/ 1024046 w 3252899"/>
              <a:gd name="connsiteY80" fmla="*/ 182647 h 2484740"/>
              <a:gd name="connsiteX81" fmla="*/ 901942 w 3252899"/>
              <a:gd name="connsiteY81" fmla="*/ 138950 h 2484740"/>
              <a:gd name="connsiteX82" fmla="*/ 907027 w 3252899"/>
              <a:gd name="connsiteY82" fmla="*/ 169567 h 2484740"/>
              <a:gd name="connsiteX83" fmla="*/ 878692 w 3252899"/>
              <a:gd name="connsiteY83" fmla="*/ 179869 h 2484740"/>
              <a:gd name="connsiteX84" fmla="*/ 858086 w 3252899"/>
              <a:gd name="connsiteY84" fmla="*/ 208202 h 2484740"/>
              <a:gd name="connsiteX85" fmla="*/ 870965 w 3252899"/>
              <a:gd name="connsiteY85" fmla="*/ 246838 h 2484740"/>
              <a:gd name="connsiteX86" fmla="*/ 948237 w 3252899"/>
              <a:gd name="connsiteY86" fmla="*/ 246838 h 2484740"/>
              <a:gd name="connsiteX87" fmla="*/ 971421 w 3252899"/>
              <a:gd name="connsiteY87" fmla="*/ 300930 h 2484740"/>
              <a:gd name="connsiteX88" fmla="*/ 1010057 w 3252899"/>
              <a:gd name="connsiteY88" fmla="*/ 331839 h 2484740"/>
              <a:gd name="connsiteX89" fmla="*/ 1038391 w 3252899"/>
              <a:gd name="connsiteY89" fmla="*/ 349870 h 2484740"/>
              <a:gd name="connsiteX90" fmla="*/ 1027025 w 3252899"/>
              <a:gd name="connsiteY90" fmla="*/ 399768 h 2484740"/>
              <a:gd name="connsiteX91" fmla="*/ 981694 w 3252899"/>
              <a:gd name="connsiteY91" fmla="*/ 412977 h 2484740"/>
              <a:gd name="connsiteX92" fmla="*/ 899374 w 3252899"/>
              <a:gd name="connsiteY92" fmla="*/ 339642 h 2484740"/>
              <a:gd name="connsiteX93" fmla="*/ 783260 w 3252899"/>
              <a:gd name="connsiteY93" fmla="*/ 308849 h 2484740"/>
              <a:gd name="connsiteX0" fmla="*/ 795446 w 3252899"/>
              <a:gd name="connsiteY0" fmla="*/ 390752 h 2483295"/>
              <a:gd name="connsiteX1" fmla="*/ 854663 w 3252899"/>
              <a:gd name="connsiteY1" fmla="*/ 447902 h 2483295"/>
              <a:gd name="connsiteX2" fmla="*/ 877996 w 3252899"/>
              <a:gd name="connsiteY2" fmla="*/ 574902 h 2483295"/>
              <a:gd name="connsiteX3" fmla="*/ 833546 w 3252899"/>
              <a:gd name="connsiteY3" fmla="*/ 625702 h 2483295"/>
              <a:gd name="connsiteX4" fmla="*/ 770046 w 3252899"/>
              <a:gd name="connsiteY4" fmla="*/ 689202 h 2483295"/>
              <a:gd name="connsiteX5" fmla="*/ 725596 w 3252899"/>
              <a:gd name="connsiteY5" fmla="*/ 898752 h 2483295"/>
              <a:gd name="connsiteX6" fmla="*/ 738296 w 3252899"/>
              <a:gd name="connsiteY6" fmla="*/ 1063852 h 2483295"/>
              <a:gd name="connsiteX7" fmla="*/ 890696 w 3252899"/>
              <a:gd name="connsiteY7" fmla="*/ 1222602 h 2483295"/>
              <a:gd name="connsiteX8" fmla="*/ 763696 w 3252899"/>
              <a:gd name="connsiteY8" fmla="*/ 1324202 h 2483295"/>
              <a:gd name="connsiteX9" fmla="*/ 477946 w 3252899"/>
              <a:gd name="connsiteY9" fmla="*/ 1362302 h 2483295"/>
              <a:gd name="connsiteX10" fmla="*/ 338246 w 3252899"/>
              <a:gd name="connsiteY10" fmla="*/ 1470252 h 2483295"/>
              <a:gd name="connsiteX11" fmla="*/ 306496 w 3252899"/>
              <a:gd name="connsiteY11" fmla="*/ 1521052 h 2483295"/>
              <a:gd name="connsiteX12" fmla="*/ 293796 w 3252899"/>
              <a:gd name="connsiteY12" fmla="*/ 1622652 h 2483295"/>
              <a:gd name="connsiteX13" fmla="*/ 306496 w 3252899"/>
              <a:gd name="connsiteY13" fmla="*/ 1686152 h 2483295"/>
              <a:gd name="connsiteX14" fmla="*/ 810 w 3252899"/>
              <a:gd name="connsiteY14" fmla="*/ 2036731 h 2483295"/>
              <a:gd name="connsiteX15" fmla="*/ 219220 w 3252899"/>
              <a:gd name="connsiteY15" fmla="*/ 2176875 h 2483295"/>
              <a:gd name="connsiteX16" fmla="*/ 284197 w 3252899"/>
              <a:gd name="connsiteY16" fmla="*/ 2251597 h 2483295"/>
              <a:gd name="connsiteX17" fmla="*/ 261750 w 3252899"/>
              <a:gd name="connsiteY17" fmla="*/ 2350096 h 2483295"/>
              <a:gd name="connsiteX18" fmla="*/ 566846 w 3252899"/>
              <a:gd name="connsiteY18" fmla="*/ 2289402 h 2483295"/>
              <a:gd name="connsiteX19" fmla="*/ 801796 w 3252899"/>
              <a:gd name="connsiteY19" fmla="*/ 2346552 h 2483295"/>
              <a:gd name="connsiteX20" fmla="*/ 1335196 w 3252899"/>
              <a:gd name="connsiteY20" fmla="*/ 2479902 h 2483295"/>
              <a:gd name="connsiteX21" fmla="*/ 1824146 w 3252899"/>
              <a:gd name="connsiteY21" fmla="*/ 2441802 h 2483295"/>
              <a:gd name="connsiteX22" fmla="*/ 2274996 w 3252899"/>
              <a:gd name="connsiteY22" fmla="*/ 2422752 h 2483295"/>
              <a:gd name="connsiteX23" fmla="*/ 2548046 w 3252899"/>
              <a:gd name="connsiteY23" fmla="*/ 2429102 h 2483295"/>
              <a:gd name="connsiteX24" fmla="*/ 2871896 w 3252899"/>
              <a:gd name="connsiteY24" fmla="*/ 2187802 h 2483295"/>
              <a:gd name="connsiteX25" fmla="*/ 2833796 w 3252899"/>
              <a:gd name="connsiteY25" fmla="*/ 2016352 h 2483295"/>
              <a:gd name="connsiteX26" fmla="*/ 2948096 w 3252899"/>
              <a:gd name="connsiteY26" fmla="*/ 1787752 h 2483295"/>
              <a:gd name="connsiteX27" fmla="*/ 3252896 w 3252899"/>
              <a:gd name="connsiteY27" fmla="*/ 1533752 h 2483295"/>
              <a:gd name="connsiteX28" fmla="*/ 2941746 w 3252899"/>
              <a:gd name="connsiteY28" fmla="*/ 1216252 h 2483295"/>
              <a:gd name="connsiteX29" fmla="*/ 2732196 w 3252899"/>
              <a:gd name="connsiteY29" fmla="*/ 1032102 h 2483295"/>
              <a:gd name="connsiteX30" fmla="*/ 2617896 w 3252899"/>
              <a:gd name="connsiteY30" fmla="*/ 676502 h 2483295"/>
              <a:gd name="connsiteX31" fmla="*/ 2332146 w 3252899"/>
              <a:gd name="connsiteY31" fmla="*/ 390752 h 2483295"/>
              <a:gd name="connsiteX32" fmla="*/ 2316559 w 3252899"/>
              <a:gd name="connsiteY32" fmla="*/ 239779 h 2483295"/>
              <a:gd name="connsiteX33" fmla="*/ 2294928 w 3252899"/>
              <a:gd name="connsiteY33" fmla="*/ 179567 h 2483295"/>
              <a:gd name="connsiteX34" fmla="*/ 2184906 w 3252899"/>
              <a:gd name="connsiteY34" fmla="*/ 145338 h 2483295"/>
              <a:gd name="connsiteX35" fmla="*/ 2177572 w 3252899"/>
              <a:gd name="connsiteY35" fmla="*/ 96440 h 2483295"/>
              <a:gd name="connsiteX36" fmla="*/ 2204466 w 3252899"/>
              <a:gd name="connsiteY36" fmla="*/ 54876 h 2483295"/>
              <a:gd name="connsiteX37" fmla="*/ 2187114 w 3252899"/>
              <a:gd name="connsiteY37" fmla="*/ 26256 h 2483295"/>
              <a:gd name="connsiteX38" fmla="*/ 1985327 w 3252899"/>
              <a:gd name="connsiteY38" fmla="*/ 464777 h 2483295"/>
              <a:gd name="connsiteX39" fmla="*/ 1893548 w 3252899"/>
              <a:gd name="connsiteY39" fmla="*/ 539033 h 2483295"/>
              <a:gd name="connsiteX40" fmla="*/ 1867790 w 3252899"/>
              <a:gd name="connsiteY40" fmla="*/ 541608 h 2483295"/>
              <a:gd name="connsiteX41" fmla="*/ 1834305 w 3252899"/>
              <a:gd name="connsiteY41" fmla="*/ 541608 h 2483295"/>
              <a:gd name="connsiteX42" fmla="*/ 1775062 w 3252899"/>
              <a:gd name="connsiteY42" fmla="*/ 513274 h 2483295"/>
              <a:gd name="connsiteX43" fmla="*/ 1780214 w 3252899"/>
              <a:gd name="connsiteY43" fmla="*/ 459183 h 2483295"/>
              <a:gd name="connsiteX44" fmla="*/ 1785366 w 3252899"/>
              <a:gd name="connsiteY44" fmla="*/ 420546 h 2483295"/>
              <a:gd name="connsiteX45" fmla="*/ 1713316 w 3252899"/>
              <a:gd name="connsiteY45" fmla="*/ 333370 h 2483295"/>
              <a:gd name="connsiteX46" fmla="*/ 1677183 w 3252899"/>
              <a:gd name="connsiteY46" fmla="*/ 325242 h 2483295"/>
              <a:gd name="connsiteX47" fmla="*/ 1543242 w 3252899"/>
              <a:gd name="connsiteY47" fmla="*/ 358727 h 2483295"/>
              <a:gd name="connsiteX48" fmla="*/ 1532939 w 3252899"/>
              <a:gd name="connsiteY48" fmla="*/ 379334 h 2483295"/>
              <a:gd name="connsiteX49" fmla="*/ 1517485 w 3252899"/>
              <a:gd name="connsiteY49" fmla="*/ 417970 h 2483295"/>
              <a:gd name="connsiteX50" fmla="*/ 1549178 w 3252899"/>
              <a:gd name="connsiteY50" fmla="*/ 463942 h 2483295"/>
              <a:gd name="connsiteX51" fmla="*/ 1558698 w 3252899"/>
              <a:gd name="connsiteY51" fmla="*/ 500396 h 2483295"/>
              <a:gd name="connsiteX52" fmla="*/ 1538091 w 3252899"/>
              <a:gd name="connsiteY52" fmla="*/ 528728 h 2483295"/>
              <a:gd name="connsiteX53" fmla="*/ 1478795 w 3252899"/>
              <a:gd name="connsiteY53" fmla="*/ 576942 h 2483295"/>
              <a:gd name="connsiteX54" fmla="*/ 1437636 w 3252899"/>
              <a:gd name="connsiteY54" fmla="*/ 647214 h 2483295"/>
              <a:gd name="connsiteX55" fmla="*/ 1407422 w 3252899"/>
              <a:gd name="connsiteY55" fmla="*/ 648991 h 2483295"/>
              <a:gd name="connsiteX56" fmla="*/ 1355211 w 3252899"/>
              <a:gd name="connsiteY56" fmla="*/ 672972 h 2483295"/>
              <a:gd name="connsiteX57" fmla="*/ 1334605 w 3252899"/>
              <a:gd name="connsiteY57" fmla="*/ 729640 h 2483295"/>
              <a:gd name="connsiteX58" fmla="*/ 1313999 w 3252899"/>
              <a:gd name="connsiteY58" fmla="*/ 721912 h 2483295"/>
              <a:gd name="connsiteX59" fmla="*/ 1272786 w 3252899"/>
              <a:gd name="connsiteY59" fmla="*/ 714184 h 2483295"/>
              <a:gd name="connsiteX60" fmla="*/ 1182634 w 3252899"/>
              <a:gd name="connsiteY60" fmla="*/ 714183 h 2483295"/>
              <a:gd name="connsiteX61" fmla="*/ 1130976 w 3252899"/>
              <a:gd name="connsiteY61" fmla="*/ 700525 h 2483295"/>
              <a:gd name="connsiteX62" fmla="*/ 1071876 w 3252899"/>
              <a:gd name="connsiteY62" fmla="*/ 678123 h 2483295"/>
              <a:gd name="connsiteX63" fmla="*/ 1102784 w 3252899"/>
              <a:gd name="connsiteY63" fmla="*/ 654941 h 2483295"/>
              <a:gd name="connsiteX64" fmla="*/ 1172332 w 3252899"/>
              <a:gd name="connsiteY64" fmla="*/ 667820 h 2483295"/>
              <a:gd name="connsiteX65" fmla="*/ 1177482 w 3252899"/>
              <a:gd name="connsiteY65" fmla="*/ 685850 h 2483295"/>
              <a:gd name="connsiteX66" fmla="*/ 1228998 w 3252899"/>
              <a:gd name="connsiteY66" fmla="*/ 696154 h 2483295"/>
              <a:gd name="connsiteX67" fmla="*/ 1292346 w 3252899"/>
              <a:gd name="connsiteY67" fmla="*/ 665375 h 2483295"/>
              <a:gd name="connsiteX68" fmla="*/ 1265058 w 3252899"/>
              <a:gd name="connsiteY68" fmla="*/ 634336 h 2483295"/>
              <a:gd name="connsiteX69" fmla="*/ 1326877 w 3252899"/>
              <a:gd name="connsiteY69" fmla="*/ 618881 h 2483295"/>
              <a:gd name="connsiteX70" fmla="*/ 1339023 w 3252899"/>
              <a:gd name="connsiteY70" fmla="*/ 589338 h 2483295"/>
              <a:gd name="connsiteX71" fmla="*/ 1362938 w 3252899"/>
              <a:gd name="connsiteY71" fmla="*/ 569941 h 2483295"/>
              <a:gd name="connsiteX72" fmla="*/ 1370666 w 3252899"/>
              <a:gd name="connsiteY72" fmla="*/ 536456 h 2483295"/>
              <a:gd name="connsiteX73" fmla="*/ 1411878 w 3252899"/>
              <a:gd name="connsiteY73" fmla="*/ 526153 h 2483295"/>
              <a:gd name="connsiteX74" fmla="*/ 1427333 w 3252899"/>
              <a:gd name="connsiteY74" fmla="*/ 495243 h 2483295"/>
              <a:gd name="connsiteX75" fmla="*/ 1414454 w 3252899"/>
              <a:gd name="connsiteY75" fmla="*/ 466910 h 2483295"/>
              <a:gd name="connsiteX76" fmla="*/ 1445363 w 3252899"/>
              <a:gd name="connsiteY76" fmla="*/ 423122 h 2483295"/>
              <a:gd name="connsiteX77" fmla="*/ 1453145 w 3252899"/>
              <a:gd name="connsiteY77" fmla="*/ 409802 h 2483295"/>
              <a:gd name="connsiteX78" fmla="*/ 1440211 w 3252899"/>
              <a:gd name="connsiteY78" fmla="*/ 376758 h 2483295"/>
              <a:gd name="connsiteX79" fmla="*/ 1294163 w 3252899"/>
              <a:gd name="connsiteY79" fmla="*/ 316466 h 2483295"/>
              <a:gd name="connsiteX80" fmla="*/ 1205816 w 3252899"/>
              <a:gd name="connsiteY80" fmla="*/ 317515 h 2483295"/>
              <a:gd name="connsiteX81" fmla="*/ 1024046 w 3252899"/>
              <a:gd name="connsiteY81" fmla="*/ 181202 h 2483295"/>
              <a:gd name="connsiteX82" fmla="*/ 901942 w 3252899"/>
              <a:gd name="connsiteY82" fmla="*/ 137505 h 2483295"/>
              <a:gd name="connsiteX83" fmla="*/ 907027 w 3252899"/>
              <a:gd name="connsiteY83" fmla="*/ 168122 h 2483295"/>
              <a:gd name="connsiteX84" fmla="*/ 878692 w 3252899"/>
              <a:gd name="connsiteY84" fmla="*/ 178424 h 2483295"/>
              <a:gd name="connsiteX85" fmla="*/ 858086 w 3252899"/>
              <a:gd name="connsiteY85" fmla="*/ 206757 h 2483295"/>
              <a:gd name="connsiteX86" fmla="*/ 870965 w 3252899"/>
              <a:gd name="connsiteY86" fmla="*/ 245393 h 2483295"/>
              <a:gd name="connsiteX87" fmla="*/ 948237 w 3252899"/>
              <a:gd name="connsiteY87" fmla="*/ 245393 h 2483295"/>
              <a:gd name="connsiteX88" fmla="*/ 971421 w 3252899"/>
              <a:gd name="connsiteY88" fmla="*/ 299485 h 2483295"/>
              <a:gd name="connsiteX89" fmla="*/ 1010057 w 3252899"/>
              <a:gd name="connsiteY89" fmla="*/ 330394 h 2483295"/>
              <a:gd name="connsiteX90" fmla="*/ 1038391 w 3252899"/>
              <a:gd name="connsiteY90" fmla="*/ 348425 h 2483295"/>
              <a:gd name="connsiteX91" fmla="*/ 1027025 w 3252899"/>
              <a:gd name="connsiteY91" fmla="*/ 398323 h 2483295"/>
              <a:gd name="connsiteX92" fmla="*/ 981694 w 3252899"/>
              <a:gd name="connsiteY92" fmla="*/ 411532 h 2483295"/>
              <a:gd name="connsiteX93" fmla="*/ 899374 w 3252899"/>
              <a:gd name="connsiteY93" fmla="*/ 338197 h 2483295"/>
              <a:gd name="connsiteX94" fmla="*/ 783260 w 3252899"/>
              <a:gd name="connsiteY94" fmla="*/ 307404 h 2483295"/>
              <a:gd name="connsiteX0" fmla="*/ 795446 w 3252899"/>
              <a:gd name="connsiteY0" fmla="*/ 390752 h 2483295"/>
              <a:gd name="connsiteX1" fmla="*/ 854663 w 3252899"/>
              <a:gd name="connsiteY1" fmla="*/ 447902 h 2483295"/>
              <a:gd name="connsiteX2" fmla="*/ 877996 w 3252899"/>
              <a:gd name="connsiteY2" fmla="*/ 574902 h 2483295"/>
              <a:gd name="connsiteX3" fmla="*/ 833546 w 3252899"/>
              <a:gd name="connsiteY3" fmla="*/ 625702 h 2483295"/>
              <a:gd name="connsiteX4" fmla="*/ 770046 w 3252899"/>
              <a:gd name="connsiteY4" fmla="*/ 689202 h 2483295"/>
              <a:gd name="connsiteX5" fmla="*/ 725596 w 3252899"/>
              <a:gd name="connsiteY5" fmla="*/ 898752 h 2483295"/>
              <a:gd name="connsiteX6" fmla="*/ 738296 w 3252899"/>
              <a:gd name="connsiteY6" fmla="*/ 1063852 h 2483295"/>
              <a:gd name="connsiteX7" fmla="*/ 890696 w 3252899"/>
              <a:gd name="connsiteY7" fmla="*/ 1222602 h 2483295"/>
              <a:gd name="connsiteX8" fmla="*/ 763696 w 3252899"/>
              <a:gd name="connsiteY8" fmla="*/ 1324202 h 2483295"/>
              <a:gd name="connsiteX9" fmla="*/ 477946 w 3252899"/>
              <a:gd name="connsiteY9" fmla="*/ 1362302 h 2483295"/>
              <a:gd name="connsiteX10" fmla="*/ 338246 w 3252899"/>
              <a:gd name="connsiteY10" fmla="*/ 1470252 h 2483295"/>
              <a:gd name="connsiteX11" fmla="*/ 306496 w 3252899"/>
              <a:gd name="connsiteY11" fmla="*/ 1521052 h 2483295"/>
              <a:gd name="connsiteX12" fmla="*/ 293796 w 3252899"/>
              <a:gd name="connsiteY12" fmla="*/ 1622652 h 2483295"/>
              <a:gd name="connsiteX13" fmla="*/ 306496 w 3252899"/>
              <a:gd name="connsiteY13" fmla="*/ 1686152 h 2483295"/>
              <a:gd name="connsiteX14" fmla="*/ 810 w 3252899"/>
              <a:gd name="connsiteY14" fmla="*/ 2036731 h 2483295"/>
              <a:gd name="connsiteX15" fmla="*/ 219220 w 3252899"/>
              <a:gd name="connsiteY15" fmla="*/ 2176875 h 2483295"/>
              <a:gd name="connsiteX16" fmla="*/ 284197 w 3252899"/>
              <a:gd name="connsiteY16" fmla="*/ 2251597 h 2483295"/>
              <a:gd name="connsiteX17" fmla="*/ 261750 w 3252899"/>
              <a:gd name="connsiteY17" fmla="*/ 2350096 h 2483295"/>
              <a:gd name="connsiteX18" fmla="*/ 566846 w 3252899"/>
              <a:gd name="connsiteY18" fmla="*/ 2289402 h 2483295"/>
              <a:gd name="connsiteX19" fmla="*/ 801796 w 3252899"/>
              <a:gd name="connsiteY19" fmla="*/ 2346552 h 2483295"/>
              <a:gd name="connsiteX20" fmla="*/ 1335196 w 3252899"/>
              <a:gd name="connsiteY20" fmla="*/ 2479902 h 2483295"/>
              <a:gd name="connsiteX21" fmla="*/ 1824146 w 3252899"/>
              <a:gd name="connsiteY21" fmla="*/ 2441802 h 2483295"/>
              <a:gd name="connsiteX22" fmla="*/ 2274996 w 3252899"/>
              <a:gd name="connsiteY22" fmla="*/ 2422752 h 2483295"/>
              <a:gd name="connsiteX23" fmla="*/ 2548046 w 3252899"/>
              <a:gd name="connsiteY23" fmla="*/ 2429102 h 2483295"/>
              <a:gd name="connsiteX24" fmla="*/ 2871896 w 3252899"/>
              <a:gd name="connsiteY24" fmla="*/ 2187802 h 2483295"/>
              <a:gd name="connsiteX25" fmla="*/ 2833796 w 3252899"/>
              <a:gd name="connsiteY25" fmla="*/ 2016352 h 2483295"/>
              <a:gd name="connsiteX26" fmla="*/ 2948096 w 3252899"/>
              <a:gd name="connsiteY26" fmla="*/ 1787752 h 2483295"/>
              <a:gd name="connsiteX27" fmla="*/ 3252896 w 3252899"/>
              <a:gd name="connsiteY27" fmla="*/ 1533752 h 2483295"/>
              <a:gd name="connsiteX28" fmla="*/ 2941746 w 3252899"/>
              <a:gd name="connsiteY28" fmla="*/ 1216252 h 2483295"/>
              <a:gd name="connsiteX29" fmla="*/ 2732196 w 3252899"/>
              <a:gd name="connsiteY29" fmla="*/ 1032102 h 2483295"/>
              <a:gd name="connsiteX30" fmla="*/ 2617896 w 3252899"/>
              <a:gd name="connsiteY30" fmla="*/ 676502 h 2483295"/>
              <a:gd name="connsiteX31" fmla="*/ 2332146 w 3252899"/>
              <a:gd name="connsiteY31" fmla="*/ 390752 h 2483295"/>
              <a:gd name="connsiteX32" fmla="*/ 2316559 w 3252899"/>
              <a:gd name="connsiteY32" fmla="*/ 239779 h 2483295"/>
              <a:gd name="connsiteX33" fmla="*/ 2294928 w 3252899"/>
              <a:gd name="connsiteY33" fmla="*/ 179567 h 2483295"/>
              <a:gd name="connsiteX34" fmla="*/ 2209355 w 3252899"/>
              <a:gd name="connsiteY34" fmla="*/ 128223 h 2483295"/>
              <a:gd name="connsiteX35" fmla="*/ 2177572 w 3252899"/>
              <a:gd name="connsiteY35" fmla="*/ 96440 h 2483295"/>
              <a:gd name="connsiteX36" fmla="*/ 2204466 w 3252899"/>
              <a:gd name="connsiteY36" fmla="*/ 54876 h 2483295"/>
              <a:gd name="connsiteX37" fmla="*/ 2187114 w 3252899"/>
              <a:gd name="connsiteY37" fmla="*/ 26256 h 2483295"/>
              <a:gd name="connsiteX38" fmla="*/ 1985327 w 3252899"/>
              <a:gd name="connsiteY38" fmla="*/ 464777 h 2483295"/>
              <a:gd name="connsiteX39" fmla="*/ 1893548 w 3252899"/>
              <a:gd name="connsiteY39" fmla="*/ 539033 h 2483295"/>
              <a:gd name="connsiteX40" fmla="*/ 1867790 w 3252899"/>
              <a:gd name="connsiteY40" fmla="*/ 541608 h 2483295"/>
              <a:gd name="connsiteX41" fmla="*/ 1834305 w 3252899"/>
              <a:gd name="connsiteY41" fmla="*/ 541608 h 2483295"/>
              <a:gd name="connsiteX42" fmla="*/ 1775062 w 3252899"/>
              <a:gd name="connsiteY42" fmla="*/ 513274 h 2483295"/>
              <a:gd name="connsiteX43" fmla="*/ 1780214 w 3252899"/>
              <a:gd name="connsiteY43" fmla="*/ 459183 h 2483295"/>
              <a:gd name="connsiteX44" fmla="*/ 1785366 w 3252899"/>
              <a:gd name="connsiteY44" fmla="*/ 420546 h 2483295"/>
              <a:gd name="connsiteX45" fmla="*/ 1713316 w 3252899"/>
              <a:gd name="connsiteY45" fmla="*/ 333370 h 2483295"/>
              <a:gd name="connsiteX46" fmla="*/ 1677183 w 3252899"/>
              <a:gd name="connsiteY46" fmla="*/ 325242 h 2483295"/>
              <a:gd name="connsiteX47" fmla="*/ 1543242 w 3252899"/>
              <a:gd name="connsiteY47" fmla="*/ 358727 h 2483295"/>
              <a:gd name="connsiteX48" fmla="*/ 1532939 w 3252899"/>
              <a:gd name="connsiteY48" fmla="*/ 379334 h 2483295"/>
              <a:gd name="connsiteX49" fmla="*/ 1517485 w 3252899"/>
              <a:gd name="connsiteY49" fmla="*/ 417970 h 2483295"/>
              <a:gd name="connsiteX50" fmla="*/ 1549178 w 3252899"/>
              <a:gd name="connsiteY50" fmla="*/ 463942 h 2483295"/>
              <a:gd name="connsiteX51" fmla="*/ 1558698 w 3252899"/>
              <a:gd name="connsiteY51" fmla="*/ 500396 h 2483295"/>
              <a:gd name="connsiteX52" fmla="*/ 1538091 w 3252899"/>
              <a:gd name="connsiteY52" fmla="*/ 528728 h 2483295"/>
              <a:gd name="connsiteX53" fmla="*/ 1478795 w 3252899"/>
              <a:gd name="connsiteY53" fmla="*/ 576942 h 2483295"/>
              <a:gd name="connsiteX54" fmla="*/ 1437636 w 3252899"/>
              <a:gd name="connsiteY54" fmla="*/ 647214 h 2483295"/>
              <a:gd name="connsiteX55" fmla="*/ 1407422 w 3252899"/>
              <a:gd name="connsiteY55" fmla="*/ 648991 h 2483295"/>
              <a:gd name="connsiteX56" fmla="*/ 1355211 w 3252899"/>
              <a:gd name="connsiteY56" fmla="*/ 672972 h 2483295"/>
              <a:gd name="connsiteX57" fmla="*/ 1334605 w 3252899"/>
              <a:gd name="connsiteY57" fmla="*/ 729640 h 2483295"/>
              <a:gd name="connsiteX58" fmla="*/ 1313999 w 3252899"/>
              <a:gd name="connsiteY58" fmla="*/ 721912 h 2483295"/>
              <a:gd name="connsiteX59" fmla="*/ 1272786 w 3252899"/>
              <a:gd name="connsiteY59" fmla="*/ 714184 h 2483295"/>
              <a:gd name="connsiteX60" fmla="*/ 1182634 w 3252899"/>
              <a:gd name="connsiteY60" fmla="*/ 714183 h 2483295"/>
              <a:gd name="connsiteX61" fmla="*/ 1130976 w 3252899"/>
              <a:gd name="connsiteY61" fmla="*/ 700525 h 2483295"/>
              <a:gd name="connsiteX62" fmla="*/ 1071876 w 3252899"/>
              <a:gd name="connsiteY62" fmla="*/ 678123 h 2483295"/>
              <a:gd name="connsiteX63" fmla="*/ 1102784 w 3252899"/>
              <a:gd name="connsiteY63" fmla="*/ 654941 h 2483295"/>
              <a:gd name="connsiteX64" fmla="*/ 1172332 w 3252899"/>
              <a:gd name="connsiteY64" fmla="*/ 667820 h 2483295"/>
              <a:gd name="connsiteX65" fmla="*/ 1177482 w 3252899"/>
              <a:gd name="connsiteY65" fmla="*/ 685850 h 2483295"/>
              <a:gd name="connsiteX66" fmla="*/ 1228998 w 3252899"/>
              <a:gd name="connsiteY66" fmla="*/ 696154 h 2483295"/>
              <a:gd name="connsiteX67" fmla="*/ 1292346 w 3252899"/>
              <a:gd name="connsiteY67" fmla="*/ 665375 h 2483295"/>
              <a:gd name="connsiteX68" fmla="*/ 1265058 w 3252899"/>
              <a:gd name="connsiteY68" fmla="*/ 634336 h 2483295"/>
              <a:gd name="connsiteX69" fmla="*/ 1326877 w 3252899"/>
              <a:gd name="connsiteY69" fmla="*/ 618881 h 2483295"/>
              <a:gd name="connsiteX70" fmla="*/ 1339023 w 3252899"/>
              <a:gd name="connsiteY70" fmla="*/ 589338 h 2483295"/>
              <a:gd name="connsiteX71" fmla="*/ 1362938 w 3252899"/>
              <a:gd name="connsiteY71" fmla="*/ 569941 h 2483295"/>
              <a:gd name="connsiteX72" fmla="*/ 1370666 w 3252899"/>
              <a:gd name="connsiteY72" fmla="*/ 536456 h 2483295"/>
              <a:gd name="connsiteX73" fmla="*/ 1411878 w 3252899"/>
              <a:gd name="connsiteY73" fmla="*/ 526153 h 2483295"/>
              <a:gd name="connsiteX74" fmla="*/ 1427333 w 3252899"/>
              <a:gd name="connsiteY74" fmla="*/ 495243 h 2483295"/>
              <a:gd name="connsiteX75" fmla="*/ 1414454 w 3252899"/>
              <a:gd name="connsiteY75" fmla="*/ 466910 h 2483295"/>
              <a:gd name="connsiteX76" fmla="*/ 1445363 w 3252899"/>
              <a:gd name="connsiteY76" fmla="*/ 423122 h 2483295"/>
              <a:gd name="connsiteX77" fmla="*/ 1453145 w 3252899"/>
              <a:gd name="connsiteY77" fmla="*/ 409802 h 2483295"/>
              <a:gd name="connsiteX78" fmla="*/ 1440211 w 3252899"/>
              <a:gd name="connsiteY78" fmla="*/ 376758 h 2483295"/>
              <a:gd name="connsiteX79" fmla="*/ 1294163 w 3252899"/>
              <a:gd name="connsiteY79" fmla="*/ 316466 h 2483295"/>
              <a:gd name="connsiteX80" fmla="*/ 1205816 w 3252899"/>
              <a:gd name="connsiteY80" fmla="*/ 317515 h 2483295"/>
              <a:gd name="connsiteX81" fmla="*/ 1024046 w 3252899"/>
              <a:gd name="connsiteY81" fmla="*/ 181202 h 2483295"/>
              <a:gd name="connsiteX82" fmla="*/ 901942 w 3252899"/>
              <a:gd name="connsiteY82" fmla="*/ 137505 h 2483295"/>
              <a:gd name="connsiteX83" fmla="*/ 907027 w 3252899"/>
              <a:gd name="connsiteY83" fmla="*/ 168122 h 2483295"/>
              <a:gd name="connsiteX84" fmla="*/ 878692 w 3252899"/>
              <a:gd name="connsiteY84" fmla="*/ 178424 h 2483295"/>
              <a:gd name="connsiteX85" fmla="*/ 858086 w 3252899"/>
              <a:gd name="connsiteY85" fmla="*/ 206757 h 2483295"/>
              <a:gd name="connsiteX86" fmla="*/ 870965 w 3252899"/>
              <a:gd name="connsiteY86" fmla="*/ 245393 h 2483295"/>
              <a:gd name="connsiteX87" fmla="*/ 948237 w 3252899"/>
              <a:gd name="connsiteY87" fmla="*/ 245393 h 2483295"/>
              <a:gd name="connsiteX88" fmla="*/ 971421 w 3252899"/>
              <a:gd name="connsiteY88" fmla="*/ 299485 h 2483295"/>
              <a:gd name="connsiteX89" fmla="*/ 1010057 w 3252899"/>
              <a:gd name="connsiteY89" fmla="*/ 330394 h 2483295"/>
              <a:gd name="connsiteX90" fmla="*/ 1038391 w 3252899"/>
              <a:gd name="connsiteY90" fmla="*/ 348425 h 2483295"/>
              <a:gd name="connsiteX91" fmla="*/ 1027025 w 3252899"/>
              <a:gd name="connsiteY91" fmla="*/ 398323 h 2483295"/>
              <a:gd name="connsiteX92" fmla="*/ 981694 w 3252899"/>
              <a:gd name="connsiteY92" fmla="*/ 411532 h 2483295"/>
              <a:gd name="connsiteX93" fmla="*/ 899374 w 3252899"/>
              <a:gd name="connsiteY93" fmla="*/ 338197 h 2483295"/>
              <a:gd name="connsiteX94" fmla="*/ 783260 w 3252899"/>
              <a:gd name="connsiteY94" fmla="*/ 307404 h 2483295"/>
              <a:gd name="connsiteX0" fmla="*/ 795446 w 3252899"/>
              <a:gd name="connsiteY0" fmla="*/ 390752 h 2483295"/>
              <a:gd name="connsiteX1" fmla="*/ 854663 w 3252899"/>
              <a:gd name="connsiteY1" fmla="*/ 447902 h 2483295"/>
              <a:gd name="connsiteX2" fmla="*/ 877996 w 3252899"/>
              <a:gd name="connsiteY2" fmla="*/ 574902 h 2483295"/>
              <a:gd name="connsiteX3" fmla="*/ 833546 w 3252899"/>
              <a:gd name="connsiteY3" fmla="*/ 625702 h 2483295"/>
              <a:gd name="connsiteX4" fmla="*/ 770046 w 3252899"/>
              <a:gd name="connsiteY4" fmla="*/ 689202 h 2483295"/>
              <a:gd name="connsiteX5" fmla="*/ 725596 w 3252899"/>
              <a:gd name="connsiteY5" fmla="*/ 898752 h 2483295"/>
              <a:gd name="connsiteX6" fmla="*/ 738296 w 3252899"/>
              <a:gd name="connsiteY6" fmla="*/ 1063852 h 2483295"/>
              <a:gd name="connsiteX7" fmla="*/ 890696 w 3252899"/>
              <a:gd name="connsiteY7" fmla="*/ 1222602 h 2483295"/>
              <a:gd name="connsiteX8" fmla="*/ 763696 w 3252899"/>
              <a:gd name="connsiteY8" fmla="*/ 1324202 h 2483295"/>
              <a:gd name="connsiteX9" fmla="*/ 477946 w 3252899"/>
              <a:gd name="connsiteY9" fmla="*/ 1362302 h 2483295"/>
              <a:gd name="connsiteX10" fmla="*/ 338246 w 3252899"/>
              <a:gd name="connsiteY10" fmla="*/ 1470252 h 2483295"/>
              <a:gd name="connsiteX11" fmla="*/ 306496 w 3252899"/>
              <a:gd name="connsiteY11" fmla="*/ 1521052 h 2483295"/>
              <a:gd name="connsiteX12" fmla="*/ 293796 w 3252899"/>
              <a:gd name="connsiteY12" fmla="*/ 1622652 h 2483295"/>
              <a:gd name="connsiteX13" fmla="*/ 306496 w 3252899"/>
              <a:gd name="connsiteY13" fmla="*/ 1686152 h 2483295"/>
              <a:gd name="connsiteX14" fmla="*/ 810 w 3252899"/>
              <a:gd name="connsiteY14" fmla="*/ 2036731 h 2483295"/>
              <a:gd name="connsiteX15" fmla="*/ 219220 w 3252899"/>
              <a:gd name="connsiteY15" fmla="*/ 2176875 h 2483295"/>
              <a:gd name="connsiteX16" fmla="*/ 284197 w 3252899"/>
              <a:gd name="connsiteY16" fmla="*/ 2251597 h 2483295"/>
              <a:gd name="connsiteX17" fmla="*/ 261750 w 3252899"/>
              <a:gd name="connsiteY17" fmla="*/ 2350096 h 2483295"/>
              <a:gd name="connsiteX18" fmla="*/ 566846 w 3252899"/>
              <a:gd name="connsiteY18" fmla="*/ 2289402 h 2483295"/>
              <a:gd name="connsiteX19" fmla="*/ 801796 w 3252899"/>
              <a:gd name="connsiteY19" fmla="*/ 2346552 h 2483295"/>
              <a:gd name="connsiteX20" fmla="*/ 1335196 w 3252899"/>
              <a:gd name="connsiteY20" fmla="*/ 2479902 h 2483295"/>
              <a:gd name="connsiteX21" fmla="*/ 1824146 w 3252899"/>
              <a:gd name="connsiteY21" fmla="*/ 2441802 h 2483295"/>
              <a:gd name="connsiteX22" fmla="*/ 2274996 w 3252899"/>
              <a:gd name="connsiteY22" fmla="*/ 2422752 h 2483295"/>
              <a:gd name="connsiteX23" fmla="*/ 2548046 w 3252899"/>
              <a:gd name="connsiteY23" fmla="*/ 2429102 h 2483295"/>
              <a:gd name="connsiteX24" fmla="*/ 2871896 w 3252899"/>
              <a:gd name="connsiteY24" fmla="*/ 2187802 h 2483295"/>
              <a:gd name="connsiteX25" fmla="*/ 2833796 w 3252899"/>
              <a:gd name="connsiteY25" fmla="*/ 2016352 h 2483295"/>
              <a:gd name="connsiteX26" fmla="*/ 2948096 w 3252899"/>
              <a:gd name="connsiteY26" fmla="*/ 1787752 h 2483295"/>
              <a:gd name="connsiteX27" fmla="*/ 3252896 w 3252899"/>
              <a:gd name="connsiteY27" fmla="*/ 1533752 h 2483295"/>
              <a:gd name="connsiteX28" fmla="*/ 2941746 w 3252899"/>
              <a:gd name="connsiteY28" fmla="*/ 1216252 h 2483295"/>
              <a:gd name="connsiteX29" fmla="*/ 2732196 w 3252899"/>
              <a:gd name="connsiteY29" fmla="*/ 1032102 h 2483295"/>
              <a:gd name="connsiteX30" fmla="*/ 2617896 w 3252899"/>
              <a:gd name="connsiteY30" fmla="*/ 676502 h 2483295"/>
              <a:gd name="connsiteX31" fmla="*/ 2332146 w 3252899"/>
              <a:gd name="connsiteY31" fmla="*/ 390752 h 2483295"/>
              <a:gd name="connsiteX32" fmla="*/ 2316559 w 3252899"/>
              <a:gd name="connsiteY32" fmla="*/ 239779 h 2483295"/>
              <a:gd name="connsiteX33" fmla="*/ 2285148 w 3252899"/>
              <a:gd name="connsiteY33" fmla="*/ 194237 h 2483295"/>
              <a:gd name="connsiteX34" fmla="*/ 2209355 w 3252899"/>
              <a:gd name="connsiteY34" fmla="*/ 128223 h 2483295"/>
              <a:gd name="connsiteX35" fmla="*/ 2177572 w 3252899"/>
              <a:gd name="connsiteY35" fmla="*/ 96440 h 2483295"/>
              <a:gd name="connsiteX36" fmla="*/ 2204466 w 3252899"/>
              <a:gd name="connsiteY36" fmla="*/ 54876 h 2483295"/>
              <a:gd name="connsiteX37" fmla="*/ 2187114 w 3252899"/>
              <a:gd name="connsiteY37" fmla="*/ 26256 h 2483295"/>
              <a:gd name="connsiteX38" fmla="*/ 1985327 w 3252899"/>
              <a:gd name="connsiteY38" fmla="*/ 464777 h 2483295"/>
              <a:gd name="connsiteX39" fmla="*/ 1893548 w 3252899"/>
              <a:gd name="connsiteY39" fmla="*/ 539033 h 2483295"/>
              <a:gd name="connsiteX40" fmla="*/ 1867790 w 3252899"/>
              <a:gd name="connsiteY40" fmla="*/ 541608 h 2483295"/>
              <a:gd name="connsiteX41" fmla="*/ 1834305 w 3252899"/>
              <a:gd name="connsiteY41" fmla="*/ 541608 h 2483295"/>
              <a:gd name="connsiteX42" fmla="*/ 1775062 w 3252899"/>
              <a:gd name="connsiteY42" fmla="*/ 513274 h 2483295"/>
              <a:gd name="connsiteX43" fmla="*/ 1780214 w 3252899"/>
              <a:gd name="connsiteY43" fmla="*/ 459183 h 2483295"/>
              <a:gd name="connsiteX44" fmla="*/ 1785366 w 3252899"/>
              <a:gd name="connsiteY44" fmla="*/ 420546 h 2483295"/>
              <a:gd name="connsiteX45" fmla="*/ 1713316 w 3252899"/>
              <a:gd name="connsiteY45" fmla="*/ 333370 h 2483295"/>
              <a:gd name="connsiteX46" fmla="*/ 1677183 w 3252899"/>
              <a:gd name="connsiteY46" fmla="*/ 325242 h 2483295"/>
              <a:gd name="connsiteX47" fmla="*/ 1543242 w 3252899"/>
              <a:gd name="connsiteY47" fmla="*/ 358727 h 2483295"/>
              <a:gd name="connsiteX48" fmla="*/ 1532939 w 3252899"/>
              <a:gd name="connsiteY48" fmla="*/ 379334 h 2483295"/>
              <a:gd name="connsiteX49" fmla="*/ 1517485 w 3252899"/>
              <a:gd name="connsiteY49" fmla="*/ 417970 h 2483295"/>
              <a:gd name="connsiteX50" fmla="*/ 1549178 w 3252899"/>
              <a:gd name="connsiteY50" fmla="*/ 463942 h 2483295"/>
              <a:gd name="connsiteX51" fmla="*/ 1558698 w 3252899"/>
              <a:gd name="connsiteY51" fmla="*/ 500396 h 2483295"/>
              <a:gd name="connsiteX52" fmla="*/ 1538091 w 3252899"/>
              <a:gd name="connsiteY52" fmla="*/ 528728 h 2483295"/>
              <a:gd name="connsiteX53" fmla="*/ 1478795 w 3252899"/>
              <a:gd name="connsiteY53" fmla="*/ 576942 h 2483295"/>
              <a:gd name="connsiteX54" fmla="*/ 1437636 w 3252899"/>
              <a:gd name="connsiteY54" fmla="*/ 647214 h 2483295"/>
              <a:gd name="connsiteX55" fmla="*/ 1407422 w 3252899"/>
              <a:gd name="connsiteY55" fmla="*/ 648991 h 2483295"/>
              <a:gd name="connsiteX56" fmla="*/ 1355211 w 3252899"/>
              <a:gd name="connsiteY56" fmla="*/ 672972 h 2483295"/>
              <a:gd name="connsiteX57" fmla="*/ 1334605 w 3252899"/>
              <a:gd name="connsiteY57" fmla="*/ 729640 h 2483295"/>
              <a:gd name="connsiteX58" fmla="*/ 1313999 w 3252899"/>
              <a:gd name="connsiteY58" fmla="*/ 721912 h 2483295"/>
              <a:gd name="connsiteX59" fmla="*/ 1272786 w 3252899"/>
              <a:gd name="connsiteY59" fmla="*/ 714184 h 2483295"/>
              <a:gd name="connsiteX60" fmla="*/ 1182634 w 3252899"/>
              <a:gd name="connsiteY60" fmla="*/ 714183 h 2483295"/>
              <a:gd name="connsiteX61" fmla="*/ 1130976 w 3252899"/>
              <a:gd name="connsiteY61" fmla="*/ 700525 h 2483295"/>
              <a:gd name="connsiteX62" fmla="*/ 1071876 w 3252899"/>
              <a:gd name="connsiteY62" fmla="*/ 678123 h 2483295"/>
              <a:gd name="connsiteX63" fmla="*/ 1102784 w 3252899"/>
              <a:gd name="connsiteY63" fmla="*/ 654941 h 2483295"/>
              <a:gd name="connsiteX64" fmla="*/ 1172332 w 3252899"/>
              <a:gd name="connsiteY64" fmla="*/ 667820 h 2483295"/>
              <a:gd name="connsiteX65" fmla="*/ 1177482 w 3252899"/>
              <a:gd name="connsiteY65" fmla="*/ 685850 h 2483295"/>
              <a:gd name="connsiteX66" fmla="*/ 1228998 w 3252899"/>
              <a:gd name="connsiteY66" fmla="*/ 696154 h 2483295"/>
              <a:gd name="connsiteX67" fmla="*/ 1292346 w 3252899"/>
              <a:gd name="connsiteY67" fmla="*/ 665375 h 2483295"/>
              <a:gd name="connsiteX68" fmla="*/ 1265058 w 3252899"/>
              <a:gd name="connsiteY68" fmla="*/ 634336 h 2483295"/>
              <a:gd name="connsiteX69" fmla="*/ 1326877 w 3252899"/>
              <a:gd name="connsiteY69" fmla="*/ 618881 h 2483295"/>
              <a:gd name="connsiteX70" fmla="*/ 1339023 w 3252899"/>
              <a:gd name="connsiteY70" fmla="*/ 589338 h 2483295"/>
              <a:gd name="connsiteX71" fmla="*/ 1362938 w 3252899"/>
              <a:gd name="connsiteY71" fmla="*/ 569941 h 2483295"/>
              <a:gd name="connsiteX72" fmla="*/ 1370666 w 3252899"/>
              <a:gd name="connsiteY72" fmla="*/ 536456 h 2483295"/>
              <a:gd name="connsiteX73" fmla="*/ 1411878 w 3252899"/>
              <a:gd name="connsiteY73" fmla="*/ 526153 h 2483295"/>
              <a:gd name="connsiteX74" fmla="*/ 1427333 w 3252899"/>
              <a:gd name="connsiteY74" fmla="*/ 495243 h 2483295"/>
              <a:gd name="connsiteX75" fmla="*/ 1414454 w 3252899"/>
              <a:gd name="connsiteY75" fmla="*/ 466910 h 2483295"/>
              <a:gd name="connsiteX76" fmla="*/ 1445363 w 3252899"/>
              <a:gd name="connsiteY76" fmla="*/ 423122 h 2483295"/>
              <a:gd name="connsiteX77" fmla="*/ 1453145 w 3252899"/>
              <a:gd name="connsiteY77" fmla="*/ 409802 h 2483295"/>
              <a:gd name="connsiteX78" fmla="*/ 1440211 w 3252899"/>
              <a:gd name="connsiteY78" fmla="*/ 376758 h 2483295"/>
              <a:gd name="connsiteX79" fmla="*/ 1294163 w 3252899"/>
              <a:gd name="connsiteY79" fmla="*/ 316466 h 2483295"/>
              <a:gd name="connsiteX80" fmla="*/ 1205816 w 3252899"/>
              <a:gd name="connsiteY80" fmla="*/ 317515 h 2483295"/>
              <a:gd name="connsiteX81" fmla="*/ 1024046 w 3252899"/>
              <a:gd name="connsiteY81" fmla="*/ 181202 h 2483295"/>
              <a:gd name="connsiteX82" fmla="*/ 901942 w 3252899"/>
              <a:gd name="connsiteY82" fmla="*/ 137505 h 2483295"/>
              <a:gd name="connsiteX83" fmla="*/ 907027 w 3252899"/>
              <a:gd name="connsiteY83" fmla="*/ 168122 h 2483295"/>
              <a:gd name="connsiteX84" fmla="*/ 878692 w 3252899"/>
              <a:gd name="connsiteY84" fmla="*/ 178424 h 2483295"/>
              <a:gd name="connsiteX85" fmla="*/ 858086 w 3252899"/>
              <a:gd name="connsiteY85" fmla="*/ 206757 h 2483295"/>
              <a:gd name="connsiteX86" fmla="*/ 870965 w 3252899"/>
              <a:gd name="connsiteY86" fmla="*/ 245393 h 2483295"/>
              <a:gd name="connsiteX87" fmla="*/ 948237 w 3252899"/>
              <a:gd name="connsiteY87" fmla="*/ 245393 h 2483295"/>
              <a:gd name="connsiteX88" fmla="*/ 971421 w 3252899"/>
              <a:gd name="connsiteY88" fmla="*/ 299485 h 2483295"/>
              <a:gd name="connsiteX89" fmla="*/ 1010057 w 3252899"/>
              <a:gd name="connsiteY89" fmla="*/ 330394 h 2483295"/>
              <a:gd name="connsiteX90" fmla="*/ 1038391 w 3252899"/>
              <a:gd name="connsiteY90" fmla="*/ 348425 h 2483295"/>
              <a:gd name="connsiteX91" fmla="*/ 1027025 w 3252899"/>
              <a:gd name="connsiteY91" fmla="*/ 398323 h 2483295"/>
              <a:gd name="connsiteX92" fmla="*/ 981694 w 3252899"/>
              <a:gd name="connsiteY92" fmla="*/ 411532 h 2483295"/>
              <a:gd name="connsiteX93" fmla="*/ 899374 w 3252899"/>
              <a:gd name="connsiteY93" fmla="*/ 338197 h 2483295"/>
              <a:gd name="connsiteX94" fmla="*/ 783260 w 3252899"/>
              <a:gd name="connsiteY94" fmla="*/ 307404 h 248329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85148 w 3252899"/>
              <a:gd name="connsiteY33" fmla="*/ 169107 h 2458165"/>
              <a:gd name="connsiteX34" fmla="*/ 2209355 w 3252899"/>
              <a:gd name="connsiteY34" fmla="*/ 103093 h 2458165"/>
              <a:gd name="connsiteX35" fmla="*/ 2177572 w 3252899"/>
              <a:gd name="connsiteY35" fmla="*/ 71310 h 2458165"/>
              <a:gd name="connsiteX36" fmla="*/ 2204466 w 3252899"/>
              <a:gd name="connsiteY36" fmla="*/ 29746 h 2458165"/>
              <a:gd name="connsiteX37" fmla="*/ 2187114 w 3252899"/>
              <a:gd name="connsiteY37" fmla="*/ 1126 h 2458165"/>
              <a:gd name="connsiteX38" fmla="*/ 2136008 w 3252899"/>
              <a:gd name="connsiteY38" fmla="*/ 68865 h 2458165"/>
              <a:gd name="connsiteX39" fmla="*/ 1985327 w 3252899"/>
              <a:gd name="connsiteY39" fmla="*/ 439647 h 2458165"/>
              <a:gd name="connsiteX40" fmla="*/ 1893548 w 3252899"/>
              <a:gd name="connsiteY40" fmla="*/ 513903 h 2458165"/>
              <a:gd name="connsiteX41" fmla="*/ 1867790 w 3252899"/>
              <a:gd name="connsiteY41" fmla="*/ 516478 h 2458165"/>
              <a:gd name="connsiteX42" fmla="*/ 1834305 w 3252899"/>
              <a:gd name="connsiteY42" fmla="*/ 516478 h 2458165"/>
              <a:gd name="connsiteX43" fmla="*/ 1775062 w 3252899"/>
              <a:gd name="connsiteY43" fmla="*/ 488144 h 2458165"/>
              <a:gd name="connsiteX44" fmla="*/ 1780214 w 3252899"/>
              <a:gd name="connsiteY44" fmla="*/ 434053 h 2458165"/>
              <a:gd name="connsiteX45" fmla="*/ 1785366 w 3252899"/>
              <a:gd name="connsiteY45" fmla="*/ 395416 h 2458165"/>
              <a:gd name="connsiteX46" fmla="*/ 1713316 w 3252899"/>
              <a:gd name="connsiteY46" fmla="*/ 308240 h 2458165"/>
              <a:gd name="connsiteX47" fmla="*/ 1677183 w 3252899"/>
              <a:gd name="connsiteY47" fmla="*/ 300112 h 2458165"/>
              <a:gd name="connsiteX48" fmla="*/ 1543242 w 3252899"/>
              <a:gd name="connsiteY48" fmla="*/ 333597 h 2458165"/>
              <a:gd name="connsiteX49" fmla="*/ 1532939 w 3252899"/>
              <a:gd name="connsiteY49" fmla="*/ 354204 h 2458165"/>
              <a:gd name="connsiteX50" fmla="*/ 1517485 w 3252899"/>
              <a:gd name="connsiteY50" fmla="*/ 392840 h 2458165"/>
              <a:gd name="connsiteX51" fmla="*/ 1549178 w 3252899"/>
              <a:gd name="connsiteY51" fmla="*/ 438812 h 2458165"/>
              <a:gd name="connsiteX52" fmla="*/ 1558698 w 3252899"/>
              <a:gd name="connsiteY52" fmla="*/ 475266 h 2458165"/>
              <a:gd name="connsiteX53" fmla="*/ 1538091 w 3252899"/>
              <a:gd name="connsiteY53" fmla="*/ 503598 h 2458165"/>
              <a:gd name="connsiteX54" fmla="*/ 1478795 w 3252899"/>
              <a:gd name="connsiteY54" fmla="*/ 551812 h 2458165"/>
              <a:gd name="connsiteX55" fmla="*/ 1437636 w 3252899"/>
              <a:gd name="connsiteY55" fmla="*/ 622084 h 2458165"/>
              <a:gd name="connsiteX56" fmla="*/ 1407422 w 3252899"/>
              <a:gd name="connsiteY56" fmla="*/ 623861 h 2458165"/>
              <a:gd name="connsiteX57" fmla="*/ 1355211 w 3252899"/>
              <a:gd name="connsiteY57" fmla="*/ 647842 h 2458165"/>
              <a:gd name="connsiteX58" fmla="*/ 1334605 w 3252899"/>
              <a:gd name="connsiteY58" fmla="*/ 704510 h 2458165"/>
              <a:gd name="connsiteX59" fmla="*/ 1313999 w 3252899"/>
              <a:gd name="connsiteY59" fmla="*/ 696782 h 2458165"/>
              <a:gd name="connsiteX60" fmla="*/ 1272786 w 3252899"/>
              <a:gd name="connsiteY60" fmla="*/ 689054 h 2458165"/>
              <a:gd name="connsiteX61" fmla="*/ 1182634 w 3252899"/>
              <a:gd name="connsiteY61" fmla="*/ 689053 h 2458165"/>
              <a:gd name="connsiteX62" fmla="*/ 1130976 w 3252899"/>
              <a:gd name="connsiteY62" fmla="*/ 675395 h 2458165"/>
              <a:gd name="connsiteX63" fmla="*/ 1071876 w 3252899"/>
              <a:gd name="connsiteY63" fmla="*/ 652993 h 2458165"/>
              <a:gd name="connsiteX64" fmla="*/ 1102784 w 3252899"/>
              <a:gd name="connsiteY64" fmla="*/ 629811 h 2458165"/>
              <a:gd name="connsiteX65" fmla="*/ 1172332 w 3252899"/>
              <a:gd name="connsiteY65" fmla="*/ 642690 h 2458165"/>
              <a:gd name="connsiteX66" fmla="*/ 1177482 w 3252899"/>
              <a:gd name="connsiteY66" fmla="*/ 660720 h 2458165"/>
              <a:gd name="connsiteX67" fmla="*/ 1228998 w 3252899"/>
              <a:gd name="connsiteY67" fmla="*/ 671024 h 2458165"/>
              <a:gd name="connsiteX68" fmla="*/ 1292346 w 3252899"/>
              <a:gd name="connsiteY68" fmla="*/ 640245 h 2458165"/>
              <a:gd name="connsiteX69" fmla="*/ 1265058 w 3252899"/>
              <a:gd name="connsiteY69" fmla="*/ 609206 h 2458165"/>
              <a:gd name="connsiteX70" fmla="*/ 1326877 w 3252899"/>
              <a:gd name="connsiteY70" fmla="*/ 593751 h 2458165"/>
              <a:gd name="connsiteX71" fmla="*/ 1339023 w 3252899"/>
              <a:gd name="connsiteY71" fmla="*/ 564208 h 2458165"/>
              <a:gd name="connsiteX72" fmla="*/ 1362938 w 3252899"/>
              <a:gd name="connsiteY72" fmla="*/ 544811 h 2458165"/>
              <a:gd name="connsiteX73" fmla="*/ 1370666 w 3252899"/>
              <a:gd name="connsiteY73" fmla="*/ 511326 h 2458165"/>
              <a:gd name="connsiteX74" fmla="*/ 1411878 w 3252899"/>
              <a:gd name="connsiteY74" fmla="*/ 501023 h 2458165"/>
              <a:gd name="connsiteX75" fmla="*/ 1427333 w 3252899"/>
              <a:gd name="connsiteY75" fmla="*/ 470113 h 2458165"/>
              <a:gd name="connsiteX76" fmla="*/ 1414454 w 3252899"/>
              <a:gd name="connsiteY76" fmla="*/ 441780 h 2458165"/>
              <a:gd name="connsiteX77" fmla="*/ 1445363 w 3252899"/>
              <a:gd name="connsiteY77" fmla="*/ 397992 h 2458165"/>
              <a:gd name="connsiteX78" fmla="*/ 1453145 w 3252899"/>
              <a:gd name="connsiteY78" fmla="*/ 384672 h 2458165"/>
              <a:gd name="connsiteX79" fmla="*/ 1440211 w 3252899"/>
              <a:gd name="connsiteY79" fmla="*/ 351628 h 2458165"/>
              <a:gd name="connsiteX80" fmla="*/ 1294163 w 3252899"/>
              <a:gd name="connsiteY80" fmla="*/ 291336 h 2458165"/>
              <a:gd name="connsiteX81" fmla="*/ 1205816 w 3252899"/>
              <a:gd name="connsiteY81" fmla="*/ 292385 h 2458165"/>
              <a:gd name="connsiteX82" fmla="*/ 1024046 w 3252899"/>
              <a:gd name="connsiteY82" fmla="*/ 156072 h 2458165"/>
              <a:gd name="connsiteX83" fmla="*/ 901942 w 3252899"/>
              <a:gd name="connsiteY83" fmla="*/ 112375 h 2458165"/>
              <a:gd name="connsiteX84" fmla="*/ 907027 w 3252899"/>
              <a:gd name="connsiteY84" fmla="*/ 142992 h 2458165"/>
              <a:gd name="connsiteX85" fmla="*/ 878692 w 3252899"/>
              <a:gd name="connsiteY85" fmla="*/ 153294 h 2458165"/>
              <a:gd name="connsiteX86" fmla="*/ 858086 w 3252899"/>
              <a:gd name="connsiteY86" fmla="*/ 181627 h 2458165"/>
              <a:gd name="connsiteX87" fmla="*/ 870965 w 3252899"/>
              <a:gd name="connsiteY87" fmla="*/ 220263 h 2458165"/>
              <a:gd name="connsiteX88" fmla="*/ 948237 w 3252899"/>
              <a:gd name="connsiteY88" fmla="*/ 220263 h 2458165"/>
              <a:gd name="connsiteX89" fmla="*/ 971421 w 3252899"/>
              <a:gd name="connsiteY89" fmla="*/ 274355 h 2458165"/>
              <a:gd name="connsiteX90" fmla="*/ 1010057 w 3252899"/>
              <a:gd name="connsiteY90" fmla="*/ 305264 h 2458165"/>
              <a:gd name="connsiteX91" fmla="*/ 1038391 w 3252899"/>
              <a:gd name="connsiteY91" fmla="*/ 323295 h 2458165"/>
              <a:gd name="connsiteX92" fmla="*/ 1027025 w 3252899"/>
              <a:gd name="connsiteY92" fmla="*/ 373193 h 2458165"/>
              <a:gd name="connsiteX93" fmla="*/ 981694 w 3252899"/>
              <a:gd name="connsiteY93" fmla="*/ 386402 h 2458165"/>
              <a:gd name="connsiteX94" fmla="*/ 899374 w 3252899"/>
              <a:gd name="connsiteY94" fmla="*/ 313067 h 2458165"/>
              <a:gd name="connsiteX95" fmla="*/ 783260 w 3252899"/>
              <a:gd name="connsiteY95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85148 w 3252899"/>
              <a:gd name="connsiteY33" fmla="*/ 169107 h 2458165"/>
              <a:gd name="connsiteX34" fmla="*/ 2209355 w 3252899"/>
              <a:gd name="connsiteY34" fmla="*/ 103093 h 2458165"/>
              <a:gd name="connsiteX35" fmla="*/ 2177572 w 3252899"/>
              <a:gd name="connsiteY35" fmla="*/ 71310 h 2458165"/>
              <a:gd name="connsiteX36" fmla="*/ 2204466 w 3252899"/>
              <a:gd name="connsiteY36" fmla="*/ 29746 h 2458165"/>
              <a:gd name="connsiteX37" fmla="*/ 2187114 w 3252899"/>
              <a:gd name="connsiteY37" fmla="*/ 1126 h 2458165"/>
              <a:gd name="connsiteX38" fmla="*/ 2136008 w 3252899"/>
              <a:gd name="connsiteY38" fmla="*/ 68865 h 2458165"/>
              <a:gd name="connsiteX39" fmla="*/ 2077330 w 3252899"/>
              <a:gd name="connsiteY39" fmla="*/ 298688 h 2458165"/>
              <a:gd name="connsiteX40" fmla="*/ 1985327 w 3252899"/>
              <a:gd name="connsiteY40" fmla="*/ 439647 h 2458165"/>
              <a:gd name="connsiteX41" fmla="*/ 1893548 w 3252899"/>
              <a:gd name="connsiteY41" fmla="*/ 513903 h 2458165"/>
              <a:gd name="connsiteX42" fmla="*/ 1867790 w 3252899"/>
              <a:gd name="connsiteY42" fmla="*/ 516478 h 2458165"/>
              <a:gd name="connsiteX43" fmla="*/ 1834305 w 3252899"/>
              <a:gd name="connsiteY43" fmla="*/ 516478 h 2458165"/>
              <a:gd name="connsiteX44" fmla="*/ 1775062 w 3252899"/>
              <a:gd name="connsiteY44" fmla="*/ 488144 h 2458165"/>
              <a:gd name="connsiteX45" fmla="*/ 1780214 w 3252899"/>
              <a:gd name="connsiteY45" fmla="*/ 434053 h 2458165"/>
              <a:gd name="connsiteX46" fmla="*/ 1785366 w 3252899"/>
              <a:gd name="connsiteY46" fmla="*/ 395416 h 2458165"/>
              <a:gd name="connsiteX47" fmla="*/ 1713316 w 3252899"/>
              <a:gd name="connsiteY47" fmla="*/ 308240 h 2458165"/>
              <a:gd name="connsiteX48" fmla="*/ 1677183 w 3252899"/>
              <a:gd name="connsiteY48" fmla="*/ 300112 h 2458165"/>
              <a:gd name="connsiteX49" fmla="*/ 1543242 w 3252899"/>
              <a:gd name="connsiteY49" fmla="*/ 333597 h 2458165"/>
              <a:gd name="connsiteX50" fmla="*/ 1532939 w 3252899"/>
              <a:gd name="connsiteY50" fmla="*/ 354204 h 2458165"/>
              <a:gd name="connsiteX51" fmla="*/ 1517485 w 3252899"/>
              <a:gd name="connsiteY51" fmla="*/ 392840 h 2458165"/>
              <a:gd name="connsiteX52" fmla="*/ 1549178 w 3252899"/>
              <a:gd name="connsiteY52" fmla="*/ 438812 h 2458165"/>
              <a:gd name="connsiteX53" fmla="*/ 1558698 w 3252899"/>
              <a:gd name="connsiteY53" fmla="*/ 475266 h 2458165"/>
              <a:gd name="connsiteX54" fmla="*/ 1538091 w 3252899"/>
              <a:gd name="connsiteY54" fmla="*/ 503598 h 2458165"/>
              <a:gd name="connsiteX55" fmla="*/ 1478795 w 3252899"/>
              <a:gd name="connsiteY55" fmla="*/ 551812 h 2458165"/>
              <a:gd name="connsiteX56" fmla="*/ 1437636 w 3252899"/>
              <a:gd name="connsiteY56" fmla="*/ 622084 h 2458165"/>
              <a:gd name="connsiteX57" fmla="*/ 1407422 w 3252899"/>
              <a:gd name="connsiteY57" fmla="*/ 623861 h 2458165"/>
              <a:gd name="connsiteX58" fmla="*/ 1355211 w 3252899"/>
              <a:gd name="connsiteY58" fmla="*/ 647842 h 2458165"/>
              <a:gd name="connsiteX59" fmla="*/ 1334605 w 3252899"/>
              <a:gd name="connsiteY59" fmla="*/ 704510 h 2458165"/>
              <a:gd name="connsiteX60" fmla="*/ 1313999 w 3252899"/>
              <a:gd name="connsiteY60" fmla="*/ 696782 h 2458165"/>
              <a:gd name="connsiteX61" fmla="*/ 1272786 w 3252899"/>
              <a:gd name="connsiteY61" fmla="*/ 689054 h 2458165"/>
              <a:gd name="connsiteX62" fmla="*/ 1182634 w 3252899"/>
              <a:gd name="connsiteY62" fmla="*/ 689053 h 2458165"/>
              <a:gd name="connsiteX63" fmla="*/ 1130976 w 3252899"/>
              <a:gd name="connsiteY63" fmla="*/ 675395 h 2458165"/>
              <a:gd name="connsiteX64" fmla="*/ 1071876 w 3252899"/>
              <a:gd name="connsiteY64" fmla="*/ 652993 h 2458165"/>
              <a:gd name="connsiteX65" fmla="*/ 1102784 w 3252899"/>
              <a:gd name="connsiteY65" fmla="*/ 629811 h 2458165"/>
              <a:gd name="connsiteX66" fmla="*/ 1172332 w 3252899"/>
              <a:gd name="connsiteY66" fmla="*/ 642690 h 2458165"/>
              <a:gd name="connsiteX67" fmla="*/ 1177482 w 3252899"/>
              <a:gd name="connsiteY67" fmla="*/ 660720 h 2458165"/>
              <a:gd name="connsiteX68" fmla="*/ 1228998 w 3252899"/>
              <a:gd name="connsiteY68" fmla="*/ 671024 h 2458165"/>
              <a:gd name="connsiteX69" fmla="*/ 1292346 w 3252899"/>
              <a:gd name="connsiteY69" fmla="*/ 640245 h 2458165"/>
              <a:gd name="connsiteX70" fmla="*/ 1265058 w 3252899"/>
              <a:gd name="connsiteY70" fmla="*/ 609206 h 2458165"/>
              <a:gd name="connsiteX71" fmla="*/ 1326877 w 3252899"/>
              <a:gd name="connsiteY71" fmla="*/ 593751 h 2458165"/>
              <a:gd name="connsiteX72" fmla="*/ 1339023 w 3252899"/>
              <a:gd name="connsiteY72" fmla="*/ 564208 h 2458165"/>
              <a:gd name="connsiteX73" fmla="*/ 1362938 w 3252899"/>
              <a:gd name="connsiteY73" fmla="*/ 544811 h 2458165"/>
              <a:gd name="connsiteX74" fmla="*/ 1370666 w 3252899"/>
              <a:gd name="connsiteY74" fmla="*/ 511326 h 2458165"/>
              <a:gd name="connsiteX75" fmla="*/ 1411878 w 3252899"/>
              <a:gd name="connsiteY75" fmla="*/ 501023 h 2458165"/>
              <a:gd name="connsiteX76" fmla="*/ 1427333 w 3252899"/>
              <a:gd name="connsiteY76" fmla="*/ 470113 h 2458165"/>
              <a:gd name="connsiteX77" fmla="*/ 1414454 w 3252899"/>
              <a:gd name="connsiteY77" fmla="*/ 441780 h 2458165"/>
              <a:gd name="connsiteX78" fmla="*/ 1445363 w 3252899"/>
              <a:gd name="connsiteY78" fmla="*/ 397992 h 2458165"/>
              <a:gd name="connsiteX79" fmla="*/ 1453145 w 3252899"/>
              <a:gd name="connsiteY79" fmla="*/ 384672 h 2458165"/>
              <a:gd name="connsiteX80" fmla="*/ 1440211 w 3252899"/>
              <a:gd name="connsiteY80" fmla="*/ 351628 h 2458165"/>
              <a:gd name="connsiteX81" fmla="*/ 1294163 w 3252899"/>
              <a:gd name="connsiteY81" fmla="*/ 291336 h 2458165"/>
              <a:gd name="connsiteX82" fmla="*/ 1205816 w 3252899"/>
              <a:gd name="connsiteY82" fmla="*/ 292385 h 2458165"/>
              <a:gd name="connsiteX83" fmla="*/ 1024046 w 3252899"/>
              <a:gd name="connsiteY83" fmla="*/ 156072 h 2458165"/>
              <a:gd name="connsiteX84" fmla="*/ 901942 w 3252899"/>
              <a:gd name="connsiteY84" fmla="*/ 112375 h 2458165"/>
              <a:gd name="connsiteX85" fmla="*/ 907027 w 3252899"/>
              <a:gd name="connsiteY85" fmla="*/ 142992 h 2458165"/>
              <a:gd name="connsiteX86" fmla="*/ 878692 w 3252899"/>
              <a:gd name="connsiteY86" fmla="*/ 153294 h 2458165"/>
              <a:gd name="connsiteX87" fmla="*/ 858086 w 3252899"/>
              <a:gd name="connsiteY87" fmla="*/ 181627 h 2458165"/>
              <a:gd name="connsiteX88" fmla="*/ 870965 w 3252899"/>
              <a:gd name="connsiteY88" fmla="*/ 220263 h 2458165"/>
              <a:gd name="connsiteX89" fmla="*/ 948237 w 3252899"/>
              <a:gd name="connsiteY89" fmla="*/ 220263 h 2458165"/>
              <a:gd name="connsiteX90" fmla="*/ 971421 w 3252899"/>
              <a:gd name="connsiteY90" fmla="*/ 274355 h 2458165"/>
              <a:gd name="connsiteX91" fmla="*/ 1010057 w 3252899"/>
              <a:gd name="connsiteY91" fmla="*/ 305264 h 2458165"/>
              <a:gd name="connsiteX92" fmla="*/ 1038391 w 3252899"/>
              <a:gd name="connsiteY92" fmla="*/ 323295 h 2458165"/>
              <a:gd name="connsiteX93" fmla="*/ 1027025 w 3252899"/>
              <a:gd name="connsiteY93" fmla="*/ 373193 h 2458165"/>
              <a:gd name="connsiteX94" fmla="*/ 981694 w 3252899"/>
              <a:gd name="connsiteY94" fmla="*/ 386402 h 2458165"/>
              <a:gd name="connsiteX95" fmla="*/ 899374 w 3252899"/>
              <a:gd name="connsiteY95" fmla="*/ 313067 h 2458165"/>
              <a:gd name="connsiteX96" fmla="*/ 783260 w 3252899"/>
              <a:gd name="connsiteY96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85148 w 3252899"/>
              <a:gd name="connsiteY33" fmla="*/ 169107 h 2458165"/>
              <a:gd name="connsiteX34" fmla="*/ 2209355 w 3252899"/>
              <a:gd name="connsiteY34" fmla="*/ 88423 h 2458165"/>
              <a:gd name="connsiteX35" fmla="*/ 2177572 w 3252899"/>
              <a:gd name="connsiteY35" fmla="*/ 71310 h 2458165"/>
              <a:gd name="connsiteX36" fmla="*/ 2204466 w 3252899"/>
              <a:gd name="connsiteY36" fmla="*/ 29746 h 2458165"/>
              <a:gd name="connsiteX37" fmla="*/ 2187114 w 3252899"/>
              <a:gd name="connsiteY37" fmla="*/ 1126 h 2458165"/>
              <a:gd name="connsiteX38" fmla="*/ 2136008 w 3252899"/>
              <a:gd name="connsiteY38" fmla="*/ 68865 h 2458165"/>
              <a:gd name="connsiteX39" fmla="*/ 2077330 w 3252899"/>
              <a:gd name="connsiteY39" fmla="*/ 298688 h 2458165"/>
              <a:gd name="connsiteX40" fmla="*/ 1985327 w 3252899"/>
              <a:gd name="connsiteY40" fmla="*/ 439647 h 2458165"/>
              <a:gd name="connsiteX41" fmla="*/ 1893548 w 3252899"/>
              <a:gd name="connsiteY41" fmla="*/ 513903 h 2458165"/>
              <a:gd name="connsiteX42" fmla="*/ 1867790 w 3252899"/>
              <a:gd name="connsiteY42" fmla="*/ 516478 h 2458165"/>
              <a:gd name="connsiteX43" fmla="*/ 1834305 w 3252899"/>
              <a:gd name="connsiteY43" fmla="*/ 516478 h 2458165"/>
              <a:gd name="connsiteX44" fmla="*/ 1775062 w 3252899"/>
              <a:gd name="connsiteY44" fmla="*/ 488144 h 2458165"/>
              <a:gd name="connsiteX45" fmla="*/ 1780214 w 3252899"/>
              <a:gd name="connsiteY45" fmla="*/ 434053 h 2458165"/>
              <a:gd name="connsiteX46" fmla="*/ 1785366 w 3252899"/>
              <a:gd name="connsiteY46" fmla="*/ 395416 h 2458165"/>
              <a:gd name="connsiteX47" fmla="*/ 1713316 w 3252899"/>
              <a:gd name="connsiteY47" fmla="*/ 308240 h 2458165"/>
              <a:gd name="connsiteX48" fmla="*/ 1677183 w 3252899"/>
              <a:gd name="connsiteY48" fmla="*/ 300112 h 2458165"/>
              <a:gd name="connsiteX49" fmla="*/ 1543242 w 3252899"/>
              <a:gd name="connsiteY49" fmla="*/ 333597 h 2458165"/>
              <a:gd name="connsiteX50" fmla="*/ 1532939 w 3252899"/>
              <a:gd name="connsiteY50" fmla="*/ 354204 h 2458165"/>
              <a:gd name="connsiteX51" fmla="*/ 1517485 w 3252899"/>
              <a:gd name="connsiteY51" fmla="*/ 392840 h 2458165"/>
              <a:gd name="connsiteX52" fmla="*/ 1549178 w 3252899"/>
              <a:gd name="connsiteY52" fmla="*/ 438812 h 2458165"/>
              <a:gd name="connsiteX53" fmla="*/ 1558698 w 3252899"/>
              <a:gd name="connsiteY53" fmla="*/ 475266 h 2458165"/>
              <a:gd name="connsiteX54" fmla="*/ 1538091 w 3252899"/>
              <a:gd name="connsiteY54" fmla="*/ 503598 h 2458165"/>
              <a:gd name="connsiteX55" fmla="*/ 1478795 w 3252899"/>
              <a:gd name="connsiteY55" fmla="*/ 551812 h 2458165"/>
              <a:gd name="connsiteX56" fmla="*/ 1437636 w 3252899"/>
              <a:gd name="connsiteY56" fmla="*/ 622084 h 2458165"/>
              <a:gd name="connsiteX57" fmla="*/ 1407422 w 3252899"/>
              <a:gd name="connsiteY57" fmla="*/ 623861 h 2458165"/>
              <a:gd name="connsiteX58" fmla="*/ 1355211 w 3252899"/>
              <a:gd name="connsiteY58" fmla="*/ 647842 h 2458165"/>
              <a:gd name="connsiteX59" fmla="*/ 1334605 w 3252899"/>
              <a:gd name="connsiteY59" fmla="*/ 704510 h 2458165"/>
              <a:gd name="connsiteX60" fmla="*/ 1313999 w 3252899"/>
              <a:gd name="connsiteY60" fmla="*/ 696782 h 2458165"/>
              <a:gd name="connsiteX61" fmla="*/ 1272786 w 3252899"/>
              <a:gd name="connsiteY61" fmla="*/ 689054 h 2458165"/>
              <a:gd name="connsiteX62" fmla="*/ 1182634 w 3252899"/>
              <a:gd name="connsiteY62" fmla="*/ 689053 h 2458165"/>
              <a:gd name="connsiteX63" fmla="*/ 1130976 w 3252899"/>
              <a:gd name="connsiteY63" fmla="*/ 675395 h 2458165"/>
              <a:gd name="connsiteX64" fmla="*/ 1071876 w 3252899"/>
              <a:gd name="connsiteY64" fmla="*/ 652993 h 2458165"/>
              <a:gd name="connsiteX65" fmla="*/ 1102784 w 3252899"/>
              <a:gd name="connsiteY65" fmla="*/ 629811 h 2458165"/>
              <a:gd name="connsiteX66" fmla="*/ 1172332 w 3252899"/>
              <a:gd name="connsiteY66" fmla="*/ 642690 h 2458165"/>
              <a:gd name="connsiteX67" fmla="*/ 1177482 w 3252899"/>
              <a:gd name="connsiteY67" fmla="*/ 660720 h 2458165"/>
              <a:gd name="connsiteX68" fmla="*/ 1228998 w 3252899"/>
              <a:gd name="connsiteY68" fmla="*/ 671024 h 2458165"/>
              <a:gd name="connsiteX69" fmla="*/ 1292346 w 3252899"/>
              <a:gd name="connsiteY69" fmla="*/ 640245 h 2458165"/>
              <a:gd name="connsiteX70" fmla="*/ 1265058 w 3252899"/>
              <a:gd name="connsiteY70" fmla="*/ 609206 h 2458165"/>
              <a:gd name="connsiteX71" fmla="*/ 1326877 w 3252899"/>
              <a:gd name="connsiteY71" fmla="*/ 593751 h 2458165"/>
              <a:gd name="connsiteX72" fmla="*/ 1339023 w 3252899"/>
              <a:gd name="connsiteY72" fmla="*/ 564208 h 2458165"/>
              <a:gd name="connsiteX73" fmla="*/ 1362938 w 3252899"/>
              <a:gd name="connsiteY73" fmla="*/ 544811 h 2458165"/>
              <a:gd name="connsiteX74" fmla="*/ 1370666 w 3252899"/>
              <a:gd name="connsiteY74" fmla="*/ 511326 h 2458165"/>
              <a:gd name="connsiteX75" fmla="*/ 1411878 w 3252899"/>
              <a:gd name="connsiteY75" fmla="*/ 501023 h 2458165"/>
              <a:gd name="connsiteX76" fmla="*/ 1427333 w 3252899"/>
              <a:gd name="connsiteY76" fmla="*/ 470113 h 2458165"/>
              <a:gd name="connsiteX77" fmla="*/ 1414454 w 3252899"/>
              <a:gd name="connsiteY77" fmla="*/ 441780 h 2458165"/>
              <a:gd name="connsiteX78" fmla="*/ 1445363 w 3252899"/>
              <a:gd name="connsiteY78" fmla="*/ 397992 h 2458165"/>
              <a:gd name="connsiteX79" fmla="*/ 1453145 w 3252899"/>
              <a:gd name="connsiteY79" fmla="*/ 384672 h 2458165"/>
              <a:gd name="connsiteX80" fmla="*/ 1440211 w 3252899"/>
              <a:gd name="connsiteY80" fmla="*/ 351628 h 2458165"/>
              <a:gd name="connsiteX81" fmla="*/ 1294163 w 3252899"/>
              <a:gd name="connsiteY81" fmla="*/ 291336 h 2458165"/>
              <a:gd name="connsiteX82" fmla="*/ 1205816 w 3252899"/>
              <a:gd name="connsiteY82" fmla="*/ 292385 h 2458165"/>
              <a:gd name="connsiteX83" fmla="*/ 1024046 w 3252899"/>
              <a:gd name="connsiteY83" fmla="*/ 156072 h 2458165"/>
              <a:gd name="connsiteX84" fmla="*/ 901942 w 3252899"/>
              <a:gd name="connsiteY84" fmla="*/ 112375 h 2458165"/>
              <a:gd name="connsiteX85" fmla="*/ 907027 w 3252899"/>
              <a:gd name="connsiteY85" fmla="*/ 142992 h 2458165"/>
              <a:gd name="connsiteX86" fmla="*/ 878692 w 3252899"/>
              <a:gd name="connsiteY86" fmla="*/ 153294 h 2458165"/>
              <a:gd name="connsiteX87" fmla="*/ 858086 w 3252899"/>
              <a:gd name="connsiteY87" fmla="*/ 181627 h 2458165"/>
              <a:gd name="connsiteX88" fmla="*/ 870965 w 3252899"/>
              <a:gd name="connsiteY88" fmla="*/ 220263 h 2458165"/>
              <a:gd name="connsiteX89" fmla="*/ 948237 w 3252899"/>
              <a:gd name="connsiteY89" fmla="*/ 220263 h 2458165"/>
              <a:gd name="connsiteX90" fmla="*/ 971421 w 3252899"/>
              <a:gd name="connsiteY90" fmla="*/ 274355 h 2458165"/>
              <a:gd name="connsiteX91" fmla="*/ 1010057 w 3252899"/>
              <a:gd name="connsiteY91" fmla="*/ 305264 h 2458165"/>
              <a:gd name="connsiteX92" fmla="*/ 1038391 w 3252899"/>
              <a:gd name="connsiteY92" fmla="*/ 323295 h 2458165"/>
              <a:gd name="connsiteX93" fmla="*/ 1027025 w 3252899"/>
              <a:gd name="connsiteY93" fmla="*/ 373193 h 2458165"/>
              <a:gd name="connsiteX94" fmla="*/ 981694 w 3252899"/>
              <a:gd name="connsiteY94" fmla="*/ 386402 h 2458165"/>
              <a:gd name="connsiteX95" fmla="*/ 899374 w 3252899"/>
              <a:gd name="connsiteY95" fmla="*/ 313067 h 2458165"/>
              <a:gd name="connsiteX96" fmla="*/ 783260 w 3252899"/>
              <a:gd name="connsiteY96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85148 w 3252899"/>
              <a:gd name="connsiteY33" fmla="*/ 169107 h 2458165"/>
              <a:gd name="connsiteX34" fmla="*/ 2248474 w 3252899"/>
              <a:gd name="connsiteY34" fmla="*/ 173997 h 2458165"/>
              <a:gd name="connsiteX35" fmla="*/ 2209355 w 3252899"/>
              <a:gd name="connsiteY35" fmla="*/ 88423 h 2458165"/>
              <a:gd name="connsiteX36" fmla="*/ 2177572 w 3252899"/>
              <a:gd name="connsiteY36" fmla="*/ 71310 h 2458165"/>
              <a:gd name="connsiteX37" fmla="*/ 2204466 w 3252899"/>
              <a:gd name="connsiteY37" fmla="*/ 29746 h 2458165"/>
              <a:gd name="connsiteX38" fmla="*/ 2187114 w 3252899"/>
              <a:gd name="connsiteY38" fmla="*/ 1126 h 2458165"/>
              <a:gd name="connsiteX39" fmla="*/ 2136008 w 3252899"/>
              <a:gd name="connsiteY39" fmla="*/ 68865 h 2458165"/>
              <a:gd name="connsiteX40" fmla="*/ 2077330 w 3252899"/>
              <a:gd name="connsiteY40" fmla="*/ 298688 h 2458165"/>
              <a:gd name="connsiteX41" fmla="*/ 1985327 w 3252899"/>
              <a:gd name="connsiteY41" fmla="*/ 439647 h 2458165"/>
              <a:gd name="connsiteX42" fmla="*/ 1893548 w 3252899"/>
              <a:gd name="connsiteY42" fmla="*/ 513903 h 2458165"/>
              <a:gd name="connsiteX43" fmla="*/ 1867790 w 3252899"/>
              <a:gd name="connsiteY43" fmla="*/ 516478 h 2458165"/>
              <a:gd name="connsiteX44" fmla="*/ 1834305 w 3252899"/>
              <a:gd name="connsiteY44" fmla="*/ 516478 h 2458165"/>
              <a:gd name="connsiteX45" fmla="*/ 1775062 w 3252899"/>
              <a:gd name="connsiteY45" fmla="*/ 488144 h 2458165"/>
              <a:gd name="connsiteX46" fmla="*/ 1780214 w 3252899"/>
              <a:gd name="connsiteY46" fmla="*/ 434053 h 2458165"/>
              <a:gd name="connsiteX47" fmla="*/ 1785366 w 3252899"/>
              <a:gd name="connsiteY47" fmla="*/ 395416 h 2458165"/>
              <a:gd name="connsiteX48" fmla="*/ 1713316 w 3252899"/>
              <a:gd name="connsiteY48" fmla="*/ 308240 h 2458165"/>
              <a:gd name="connsiteX49" fmla="*/ 1677183 w 3252899"/>
              <a:gd name="connsiteY49" fmla="*/ 300112 h 2458165"/>
              <a:gd name="connsiteX50" fmla="*/ 1543242 w 3252899"/>
              <a:gd name="connsiteY50" fmla="*/ 333597 h 2458165"/>
              <a:gd name="connsiteX51" fmla="*/ 1532939 w 3252899"/>
              <a:gd name="connsiteY51" fmla="*/ 354204 h 2458165"/>
              <a:gd name="connsiteX52" fmla="*/ 1517485 w 3252899"/>
              <a:gd name="connsiteY52" fmla="*/ 392840 h 2458165"/>
              <a:gd name="connsiteX53" fmla="*/ 1549178 w 3252899"/>
              <a:gd name="connsiteY53" fmla="*/ 438812 h 2458165"/>
              <a:gd name="connsiteX54" fmla="*/ 1558698 w 3252899"/>
              <a:gd name="connsiteY54" fmla="*/ 475266 h 2458165"/>
              <a:gd name="connsiteX55" fmla="*/ 1538091 w 3252899"/>
              <a:gd name="connsiteY55" fmla="*/ 503598 h 2458165"/>
              <a:gd name="connsiteX56" fmla="*/ 1478795 w 3252899"/>
              <a:gd name="connsiteY56" fmla="*/ 551812 h 2458165"/>
              <a:gd name="connsiteX57" fmla="*/ 1437636 w 3252899"/>
              <a:gd name="connsiteY57" fmla="*/ 622084 h 2458165"/>
              <a:gd name="connsiteX58" fmla="*/ 1407422 w 3252899"/>
              <a:gd name="connsiteY58" fmla="*/ 623861 h 2458165"/>
              <a:gd name="connsiteX59" fmla="*/ 1355211 w 3252899"/>
              <a:gd name="connsiteY59" fmla="*/ 647842 h 2458165"/>
              <a:gd name="connsiteX60" fmla="*/ 1334605 w 3252899"/>
              <a:gd name="connsiteY60" fmla="*/ 704510 h 2458165"/>
              <a:gd name="connsiteX61" fmla="*/ 1313999 w 3252899"/>
              <a:gd name="connsiteY61" fmla="*/ 696782 h 2458165"/>
              <a:gd name="connsiteX62" fmla="*/ 1272786 w 3252899"/>
              <a:gd name="connsiteY62" fmla="*/ 689054 h 2458165"/>
              <a:gd name="connsiteX63" fmla="*/ 1182634 w 3252899"/>
              <a:gd name="connsiteY63" fmla="*/ 689053 h 2458165"/>
              <a:gd name="connsiteX64" fmla="*/ 1130976 w 3252899"/>
              <a:gd name="connsiteY64" fmla="*/ 675395 h 2458165"/>
              <a:gd name="connsiteX65" fmla="*/ 1071876 w 3252899"/>
              <a:gd name="connsiteY65" fmla="*/ 652993 h 2458165"/>
              <a:gd name="connsiteX66" fmla="*/ 1102784 w 3252899"/>
              <a:gd name="connsiteY66" fmla="*/ 629811 h 2458165"/>
              <a:gd name="connsiteX67" fmla="*/ 1172332 w 3252899"/>
              <a:gd name="connsiteY67" fmla="*/ 642690 h 2458165"/>
              <a:gd name="connsiteX68" fmla="*/ 1177482 w 3252899"/>
              <a:gd name="connsiteY68" fmla="*/ 660720 h 2458165"/>
              <a:gd name="connsiteX69" fmla="*/ 1228998 w 3252899"/>
              <a:gd name="connsiteY69" fmla="*/ 671024 h 2458165"/>
              <a:gd name="connsiteX70" fmla="*/ 1292346 w 3252899"/>
              <a:gd name="connsiteY70" fmla="*/ 640245 h 2458165"/>
              <a:gd name="connsiteX71" fmla="*/ 1265058 w 3252899"/>
              <a:gd name="connsiteY71" fmla="*/ 609206 h 2458165"/>
              <a:gd name="connsiteX72" fmla="*/ 1326877 w 3252899"/>
              <a:gd name="connsiteY72" fmla="*/ 593751 h 2458165"/>
              <a:gd name="connsiteX73" fmla="*/ 1339023 w 3252899"/>
              <a:gd name="connsiteY73" fmla="*/ 564208 h 2458165"/>
              <a:gd name="connsiteX74" fmla="*/ 1362938 w 3252899"/>
              <a:gd name="connsiteY74" fmla="*/ 544811 h 2458165"/>
              <a:gd name="connsiteX75" fmla="*/ 1370666 w 3252899"/>
              <a:gd name="connsiteY75" fmla="*/ 511326 h 2458165"/>
              <a:gd name="connsiteX76" fmla="*/ 1411878 w 3252899"/>
              <a:gd name="connsiteY76" fmla="*/ 501023 h 2458165"/>
              <a:gd name="connsiteX77" fmla="*/ 1427333 w 3252899"/>
              <a:gd name="connsiteY77" fmla="*/ 470113 h 2458165"/>
              <a:gd name="connsiteX78" fmla="*/ 1414454 w 3252899"/>
              <a:gd name="connsiteY78" fmla="*/ 441780 h 2458165"/>
              <a:gd name="connsiteX79" fmla="*/ 1445363 w 3252899"/>
              <a:gd name="connsiteY79" fmla="*/ 397992 h 2458165"/>
              <a:gd name="connsiteX80" fmla="*/ 1453145 w 3252899"/>
              <a:gd name="connsiteY80" fmla="*/ 384672 h 2458165"/>
              <a:gd name="connsiteX81" fmla="*/ 1440211 w 3252899"/>
              <a:gd name="connsiteY81" fmla="*/ 351628 h 2458165"/>
              <a:gd name="connsiteX82" fmla="*/ 1294163 w 3252899"/>
              <a:gd name="connsiteY82" fmla="*/ 291336 h 2458165"/>
              <a:gd name="connsiteX83" fmla="*/ 1205816 w 3252899"/>
              <a:gd name="connsiteY83" fmla="*/ 292385 h 2458165"/>
              <a:gd name="connsiteX84" fmla="*/ 1024046 w 3252899"/>
              <a:gd name="connsiteY84" fmla="*/ 156072 h 2458165"/>
              <a:gd name="connsiteX85" fmla="*/ 901942 w 3252899"/>
              <a:gd name="connsiteY85" fmla="*/ 112375 h 2458165"/>
              <a:gd name="connsiteX86" fmla="*/ 907027 w 3252899"/>
              <a:gd name="connsiteY86" fmla="*/ 142992 h 2458165"/>
              <a:gd name="connsiteX87" fmla="*/ 878692 w 3252899"/>
              <a:gd name="connsiteY87" fmla="*/ 153294 h 2458165"/>
              <a:gd name="connsiteX88" fmla="*/ 858086 w 3252899"/>
              <a:gd name="connsiteY88" fmla="*/ 181627 h 2458165"/>
              <a:gd name="connsiteX89" fmla="*/ 870965 w 3252899"/>
              <a:gd name="connsiteY89" fmla="*/ 220263 h 2458165"/>
              <a:gd name="connsiteX90" fmla="*/ 948237 w 3252899"/>
              <a:gd name="connsiteY90" fmla="*/ 220263 h 2458165"/>
              <a:gd name="connsiteX91" fmla="*/ 971421 w 3252899"/>
              <a:gd name="connsiteY91" fmla="*/ 274355 h 2458165"/>
              <a:gd name="connsiteX92" fmla="*/ 1010057 w 3252899"/>
              <a:gd name="connsiteY92" fmla="*/ 305264 h 2458165"/>
              <a:gd name="connsiteX93" fmla="*/ 1038391 w 3252899"/>
              <a:gd name="connsiteY93" fmla="*/ 323295 h 2458165"/>
              <a:gd name="connsiteX94" fmla="*/ 1027025 w 3252899"/>
              <a:gd name="connsiteY94" fmla="*/ 373193 h 2458165"/>
              <a:gd name="connsiteX95" fmla="*/ 981694 w 3252899"/>
              <a:gd name="connsiteY95" fmla="*/ 386402 h 2458165"/>
              <a:gd name="connsiteX96" fmla="*/ 899374 w 3252899"/>
              <a:gd name="connsiteY96" fmla="*/ 313067 h 2458165"/>
              <a:gd name="connsiteX97" fmla="*/ 783260 w 3252899"/>
              <a:gd name="connsiteY97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85148 w 3252899"/>
              <a:gd name="connsiteY33" fmla="*/ 169107 h 2458165"/>
              <a:gd name="connsiteX34" fmla="*/ 2248474 w 3252899"/>
              <a:gd name="connsiteY34" fmla="*/ 173997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7757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85148 w 3252899"/>
              <a:gd name="connsiteY33" fmla="*/ 169107 h 2458165"/>
              <a:gd name="connsiteX34" fmla="*/ 2263144 w 3252899"/>
              <a:gd name="connsiteY34" fmla="*/ 14710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7757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99818 w 3252899"/>
              <a:gd name="connsiteY33" fmla="*/ 156883 h 2458165"/>
              <a:gd name="connsiteX34" fmla="*/ 2263144 w 3252899"/>
              <a:gd name="connsiteY34" fmla="*/ 14710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7757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99818 w 3252899"/>
              <a:gd name="connsiteY33" fmla="*/ 156883 h 2458165"/>
              <a:gd name="connsiteX34" fmla="*/ 2270478 w 3252899"/>
              <a:gd name="connsiteY34" fmla="*/ 13732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7757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9818 w 3252899"/>
              <a:gd name="connsiteY33" fmla="*/ 156883 h 2458165"/>
              <a:gd name="connsiteX34" fmla="*/ 2270478 w 3252899"/>
              <a:gd name="connsiteY34" fmla="*/ 13732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7757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302263 w 3252899"/>
              <a:gd name="connsiteY33" fmla="*/ 176443 h 2458165"/>
              <a:gd name="connsiteX34" fmla="*/ 2270478 w 3252899"/>
              <a:gd name="connsiteY34" fmla="*/ 13732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7757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302263 w 3252899"/>
              <a:gd name="connsiteY33" fmla="*/ 176443 h 2458165"/>
              <a:gd name="connsiteX34" fmla="*/ 2270478 w 3252899"/>
              <a:gd name="connsiteY34" fmla="*/ 13732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9224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7373 w 3252899"/>
              <a:gd name="connsiteY33" fmla="*/ 156883 h 2458165"/>
              <a:gd name="connsiteX34" fmla="*/ 2270478 w 3252899"/>
              <a:gd name="connsiteY34" fmla="*/ 13732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9224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7373 w 3252899"/>
              <a:gd name="connsiteY33" fmla="*/ 156883 h 2458165"/>
              <a:gd name="connsiteX34" fmla="*/ 2270478 w 3252899"/>
              <a:gd name="connsiteY34" fmla="*/ 13732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92242 w 3252899"/>
              <a:gd name="connsiteY37" fmla="*/ 71310 h 2458165"/>
              <a:gd name="connsiteX38" fmla="*/ 2211801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7373 w 3252899"/>
              <a:gd name="connsiteY33" fmla="*/ 156883 h 2458165"/>
              <a:gd name="connsiteX34" fmla="*/ 2270478 w 3252899"/>
              <a:gd name="connsiteY34" fmla="*/ 137322 h 2458165"/>
              <a:gd name="connsiteX35" fmla="*/ 2250919 w 3252899"/>
              <a:gd name="connsiteY35" fmla="*/ 129988 h 2458165"/>
              <a:gd name="connsiteX36" fmla="*/ 2209355 w 3252899"/>
              <a:gd name="connsiteY36" fmla="*/ 88423 h 2458165"/>
              <a:gd name="connsiteX37" fmla="*/ 2192242 w 3252899"/>
              <a:gd name="connsiteY37" fmla="*/ 71310 h 2458165"/>
              <a:gd name="connsiteX38" fmla="*/ 2211801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7373 w 3252899"/>
              <a:gd name="connsiteY33" fmla="*/ 156883 h 2458165"/>
              <a:gd name="connsiteX34" fmla="*/ 2270478 w 3252899"/>
              <a:gd name="connsiteY34" fmla="*/ 137322 h 2458165"/>
              <a:gd name="connsiteX35" fmla="*/ 2250919 w 3252899"/>
              <a:gd name="connsiteY35" fmla="*/ 129988 h 2458165"/>
              <a:gd name="connsiteX36" fmla="*/ 2209355 w 3252899"/>
              <a:gd name="connsiteY36" fmla="*/ 88423 h 2458165"/>
              <a:gd name="connsiteX37" fmla="*/ 2192242 w 3252899"/>
              <a:gd name="connsiteY37" fmla="*/ 71310 h 2458165"/>
              <a:gd name="connsiteX38" fmla="*/ 2211801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4928 w 3252899"/>
              <a:gd name="connsiteY33" fmla="*/ 149548 h 2458165"/>
              <a:gd name="connsiteX34" fmla="*/ 2270478 w 3252899"/>
              <a:gd name="connsiteY34" fmla="*/ 137322 h 2458165"/>
              <a:gd name="connsiteX35" fmla="*/ 2250919 w 3252899"/>
              <a:gd name="connsiteY35" fmla="*/ 129988 h 2458165"/>
              <a:gd name="connsiteX36" fmla="*/ 2209355 w 3252899"/>
              <a:gd name="connsiteY36" fmla="*/ 88423 h 2458165"/>
              <a:gd name="connsiteX37" fmla="*/ 2192242 w 3252899"/>
              <a:gd name="connsiteY37" fmla="*/ 71310 h 2458165"/>
              <a:gd name="connsiteX38" fmla="*/ 2211801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4928 w 3252899"/>
              <a:gd name="connsiteY33" fmla="*/ 149548 h 2458165"/>
              <a:gd name="connsiteX34" fmla="*/ 2268033 w 3252899"/>
              <a:gd name="connsiteY34" fmla="*/ 147102 h 2458165"/>
              <a:gd name="connsiteX35" fmla="*/ 2250919 w 3252899"/>
              <a:gd name="connsiteY35" fmla="*/ 129988 h 2458165"/>
              <a:gd name="connsiteX36" fmla="*/ 2209355 w 3252899"/>
              <a:gd name="connsiteY36" fmla="*/ 88423 h 2458165"/>
              <a:gd name="connsiteX37" fmla="*/ 2192242 w 3252899"/>
              <a:gd name="connsiteY37" fmla="*/ 71310 h 2458165"/>
              <a:gd name="connsiteX38" fmla="*/ 2211801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4928 w 3252899"/>
              <a:gd name="connsiteY33" fmla="*/ 149548 h 2458165"/>
              <a:gd name="connsiteX34" fmla="*/ 2268033 w 3252899"/>
              <a:gd name="connsiteY34" fmla="*/ 147102 h 2458165"/>
              <a:gd name="connsiteX35" fmla="*/ 2209355 w 3252899"/>
              <a:gd name="connsiteY35" fmla="*/ 88423 h 2458165"/>
              <a:gd name="connsiteX36" fmla="*/ 2192242 w 3252899"/>
              <a:gd name="connsiteY36" fmla="*/ 71310 h 2458165"/>
              <a:gd name="connsiteX37" fmla="*/ 2211801 w 3252899"/>
              <a:gd name="connsiteY37" fmla="*/ 29746 h 2458165"/>
              <a:gd name="connsiteX38" fmla="*/ 2187114 w 3252899"/>
              <a:gd name="connsiteY38" fmla="*/ 1126 h 2458165"/>
              <a:gd name="connsiteX39" fmla="*/ 2136008 w 3252899"/>
              <a:gd name="connsiteY39" fmla="*/ 68865 h 2458165"/>
              <a:gd name="connsiteX40" fmla="*/ 2077330 w 3252899"/>
              <a:gd name="connsiteY40" fmla="*/ 298688 h 2458165"/>
              <a:gd name="connsiteX41" fmla="*/ 1985327 w 3252899"/>
              <a:gd name="connsiteY41" fmla="*/ 439647 h 2458165"/>
              <a:gd name="connsiteX42" fmla="*/ 1893548 w 3252899"/>
              <a:gd name="connsiteY42" fmla="*/ 513903 h 2458165"/>
              <a:gd name="connsiteX43" fmla="*/ 1867790 w 3252899"/>
              <a:gd name="connsiteY43" fmla="*/ 516478 h 2458165"/>
              <a:gd name="connsiteX44" fmla="*/ 1834305 w 3252899"/>
              <a:gd name="connsiteY44" fmla="*/ 516478 h 2458165"/>
              <a:gd name="connsiteX45" fmla="*/ 1775062 w 3252899"/>
              <a:gd name="connsiteY45" fmla="*/ 488144 h 2458165"/>
              <a:gd name="connsiteX46" fmla="*/ 1780214 w 3252899"/>
              <a:gd name="connsiteY46" fmla="*/ 434053 h 2458165"/>
              <a:gd name="connsiteX47" fmla="*/ 1785366 w 3252899"/>
              <a:gd name="connsiteY47" fmla="*/ 395416 h 2458165"/>
              <a:gd name="connsiteX48" fmla="*/ 1713316 w 3252899"/>
              <a:gd name="connsiteY48" fmla="*/ 308240 h 2458165"/>
              <a:gd name="connsiteX49" fmla="*/ 1677183 w 3252899"/>
              <a:gd name="connsiteY49" fmla="*/ 300112 h 2458165"/>
              <a:gd name="connsiteX50" fmla="*/ 1543242 w 3252899"/>
              <a:gd name="connsiteY50" fmla="*/ 333597 h 2458165"/>
              <a:gd name="connsiteX51" fmla="*/ 1532939 w 3252899"/>
              <a:gd name="connsiteY51" fmla="*/ 354204 h 2458165"/>
              <a:gd name="connsiteX52" fmla="*/ 1517485 w 3252899"/>
              <a:gd name="connsiteY52" fmla="*/ 392840 h 2458165"/>
              <a:gd name="connsiteX53" fmla="*/ 1549178 w 3252899"/>
              <a:gd name="connsiteY53" fmla="*/ 438812 h 2458165"/>
              <a:gd name="connsiteX54" fmla="*/ 1558698 w 3252899"/>
              <a:gd name="connsiteY54" fmla="*/ 475266 h 2458165"/>
              <a:gd name="connsiteX55" fmla="*/ 1538091 w 3252899"/>
              <a:gd name="connsiteY55" fmla="*/ 503598 h 2458165"/>
              <a:gd name="connsiteX56" fmla="*/ 1478795 w 3252899"/>
              <a:gd name="connsiteY56" fmla="*/ 551812 h 2458165"/>
              <a:gd name="connsiteX57" fmla="*/ 1437636 w 3252899"/>
              <a:gd name="connsiteY57" fmla="*/ 622084 h 2458165"/>
              <a:gd name="connsiteX58" fmla="*/ 1407422 w 3252899"/>
              <a:gd name="connsiteY58" fmla="*/ 623861 h 2458165"/>
              <a:gd name="connsiteX59" fmla="*/ 1355211 w 3252899"/>
              <a:gd name="connsiteY59" fmla="*/ 647842 h 2458165"/>
              <a:gd name="connsiteX60" fmla="*/ 1334605 w 3252899"/>
              <a:gd name="connsiteY60" fmla="*/ 704510 h 2458165"/>
              <a:gd name="connsiteX61" fmla="*/ 1313999 w 3252899"/>
              <a:gd name="connsiteY61" fmla="*/ 696782 h 2458165"/>
              <a:gd name="connsiteX62" fmla="*/ 1272786 w 3252899"/>
              <a:gd name="connsiteY62" fmla="*/ 689054 h 2458165"/>
              <a:gd name="connsiteX63" fmla="*/ 1182634 w 3252899"/>
              <a:gd name="connsiteY63" fmla="*/ 689053 h 2458165"/>
              <a:gd name="connsiteX64" fmla="*/ 1130976 w 3252899"/>
              <a:gd name="connsiteY64" fmla="*/ 675395 h 2458165"/>
              <a:gd name="connsiteX65" fmla="*/ 1071876 w 3252899"/>
              <a:gd name="connsiteY65" fmla="*/ 652993 h 2458165"/>
              <a:gd name="connsiteX66" fmla="*/ 1102784 w 3252899"/>
              <a:gd name="connsiteY66" fmla="*/ 629811 h 2458165"/>
              <a:gd name="connsiteX67" fmla="*/ 1172332 w 3252899"/>
              <a:gd name="connsiteY67" fmla="*/ 642690 h 2458165"/>
              <a:gd name="connsiteX68" fmla="*/ 1177482 w 3252899"/>
              <a:gd name="connsiteY68" fmla="*/ 660720 h 2458165"/>
              <a:gd name="connsiteX69" fmla="*/ 1228998 w 3252899"/>
              <a:gd name="connsiteY69" fmla="*/ 671024 h 2458165"/>
              <a:gd name="connsiteX70" fmla="*/ 1292346 w 3252899"/>
              <a:gd name="connsiteY70" fmla="*/ 640245 h 2458165"/>
              <a:gd name="connsiteX71" fmla="*/ 1265058 w 3252899"/>
              <a:gd name="connsiteY71" fmla="*/ 609206 h 2458165"/>
              <a:gd name="connsiteX72" fmla="*/ 1326877 w 3252899"/>
              <a:gd name="connsiteY72" fmla="*/ 593751 h 2458165"/>
              <a:gd name="connsiteX73" fmla="*/ 1339023 w 3252899"/>
              <a:gd name="connsiteY73" fmla="*/ 564208 h 2458165"/>
              <a:gd name="connsiteX74" fmla="*/ 1362938 w 3252899"/>
              <a:gd name="connsiteY74" fmla="*/ 544811 h 2458165"/>
              <a:gd name="connsiteX75" fmla="*/ 1370666 w 3252899"/>
              <a:gd name="connsiteY75" fmla="*/ 511326 h 2458165"/>
              <a:gd name="connsiteX76" fmla="*/ 1411878 w 3252899"/>
              <a:gd name="connsiteY76" fmla="*/ 501023 h 2458165"/>
              <a:gd name="connsiteX77" fmla="*/ 1427333 w 3252899"/>
              <a:gd name="connsiteY77" fmla="*/ 470113 h 2458165"/>
              <a:gd name="connsiteX78" fmla="*/ 1414454 w 3252899"/>
              <a:gd name="connsiteY78" fmla="*/ 441780 h 2458165"/>
              <a:gd name="connsiteX79" fmla="*/ 1445363 w 3252899"/>
              <a:gd name="connsiteY79" fmla="*/ 397992 h 2458165"/>
              <a:gd name="connsiteX80" fmla="*/ 1453145 w 3252899"/>
              <a:gd name="connsiteY80" fmla="*/ 384672 h 2458165"/>
              <a:gd name="connsiteX81" fmla="*/ 1440211 w 3252899"/>
              <a:gd name="connsiteY81" fmla="*/ 351628 h 2458165"/>
              <a:gd name="connsiteX82" fmla="*/ 1294163 w 3252899"/>
              <a:gd name="connsiteY82" fmla="*/ 291336 h 2458165"/>
              <a:gd name="connsiteX83" fmla="*/ 1205816 w 3252899"/>
              <a:gd name="connsiteY83" fmla="*/ 292385 h 2458165"/>
              <a:gd name="connsiteX84" fmla="*/ 1024046 w 3252899"/>
              <a:gd name="connsiteY84" fmla="*/ 156072 h 2458165"/>
              <a:gd name="connsiteX85" fmla="*/ 901942 w 3252899"/>
              <a:gd name="connsiteY85" fmla="*/ 112375 h 2458165"/>
              <a:gd name="connsiteX86" fmla="*/ 907027 w 3252899"/>
              <a:gd name="connsiteY86" fmla="*/ 142992 h 2458165"/>
              <a:gd name="connsiteX87" fmla="*/ 878692 w 3252899"/>
              <a:gd name="connsiteY87" fmla="*/ 153294 h 2458165"/>
              <a:gd name="connsiteX88" fmla="*/ 858086 w 3252899"/>
              <a:gd name="connsiteY88" fmla="*/ 181627 h 2458165"/>
              <a:gd name="connsiteX89" fmla="*/ 870965 w 3252899"/>
              <a:gd name="connsiteY89" fmla="*/ 220263 h 2458165"/>
              <a:gd name="connsiteX90" fmla="*/ 948237 w 3252899"/>
              <a:gd name="connsiteY90" fmla="*/ 220263 h 2458165"/>
              <a:gd name="connsiteX91" fmla="*/ 971421 w 3252899"/>
              <a:gd name="connsiteY91" fmla="*/ 274355 h 2458165"/>
              <a:gd name="connsiteX92" fmla="*/ 1010057 w 3252899"/>
              <a:gd name="connsiteY92" fmla="*/ 305264 h 2458165"/>
              <a:gd name="connsiteX93" fmla="*/ 1038391 w 3252899"/>
              <a:gd name="connsiteY93" fmla="*/ 323295 h 2458165"/>
              <a:gd name="connsiteX94" fmla="*/ 1027025 w 3252899"/>
              <a:gd name="connsiteY94" fmla="*/ 373193 h 2458165"/>
              <a:gd name="connsiteX95" fmla="*/ 981694 w 3252899"/>
              <a:gd name="connsiteY95" fmla="*/ 386402 h 2458165"/>
              <a:gd name="connsiteX96" fmla="*/ 899374 w 3252899"/>
              <a:gd name="connsiteY96" fmla="*/ 313067 h 2458165"/>
              <a:gd name="connsiteX97" fmla="*/ 783260 w 3252899"/>
              <a:gd name="connsiteY97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4928 w 3252899"/>
              <a:gd name="connsiteY33" fmla="*/ 149548 h 2458165"/>
              <a:gd name="connsiteX34" fmla="*/ 2268033 w 3252899"/>
              <a:gd name="connsiteY34" fmla="*/ 137323 h 2458165"/>
              <a:gd name="connsiteX35" fmla="*/ 2209355 w 3252899"/>
              <a:gd name="connsiteY35" fmla="*/ 88423 h 2458165"/>
              <a:gd name="connsiteX36" fmla="*/ 2192242 w 3252899"/>
              <a:gd name="connsiteY36" fmla="*/ 71310 h 2458165"/>
              <a:gd name="connsiteX37" fmla="*/ 2211801 w 3252899"/>
              <a:gd name="connsiteY37" fmla="*/ 29746 h 2458165"/>
              <a:gd name="connsiteX38" fmla="*/ 2187114 w 3252899"/>
              <a:gd name="connsiteY38" fmla="*/ 1126 h 2458165"/>
              <a:gd name="connsiteX39" fmla="*/ 2136008 w 3252899"/>
              <a:gd name="connsiteY39" fmla="*/ 68865 h 2458165"/>
              <a:gd name="connsiteX40" fmla="*/ 2077330 w 3252899"/>
              <a:gd name="connsiteY40" fmla="*/ 298688 h 2458165"/>
              <a:gd name="connsiteX41" fmla="*/ 1985327 w 3252899"/>
              <a:gd name="connsiteY41" fmla="*/ 439647 h 2458165"/>
              <a:gd name="connsiteX42" fmla="*/ 1893548 w 3252899"/>
              <a:gd name="connsiteY42" fmla="*/ 513903 h 2458165"/>
              <a:gd name="connsiteX43" fmla="*/ 1867790 w 3252899"/>
              <a:gd name="connsiteY43" fmla="*/ 516478 h 2458165"/>
              <a:gd name="connsiteX44" fmla="*/ 1834305 w 3252899"/>
              <a:gd name="connsiteY44" fmla="*/ 516478 h 2458165"/>
              <a:gd name="connsiteX45" fmla="*/ 1775062 w 3252899"/>
              <a:gd name="connsiteY45" fmla="*/ 488144 h 2458165"/>
              <a:gd name="connsiteX46" fmla="*/ 1780214 w 3252899"/>
              <a:gd name="connsiteY46" fmla="*/ 434053 h 2458165"/>
              <a:gd name="connsiteX47" fmla="*/ 1785366 w 3252899"/>
              <a:gd name="connsiteY47" fmla="*/ 395416 h 2458165"/>
              <a:gd name="connsiteX48" fmla="*/ 1713316 w 3252899"/>
              <a:gd name="connsiteY48" fmla="*/ 308240 h 2458165"/>
              <a:gd name="connsiteX49" fmla="*/ 1677183 w 3252899"/>
              <a:gd name="connsiteY49" fmla="*/ 300112 h 2458165"/>
              <a:gd name="connsiteX50" fmla="*/ 1543242 w 3252899"/>
              <a:gd name="connsiteY50" fmla="*/ 333597 h 2458165"/>
              <a:gd name="connsiteX51" fmla="*/ 1532939 w 3252899"/>
              <a:gd name="connsiteY51" fmla="*/ 354204 h 2458165"/>
              <a:gd name="connsiteX52" fmla="*/ 1517485 w 3252899"/>
              <a:gd name="connsiteY52" fmla="*/ 392840 h 2458165"/>
              <a:gd name="connsiteX53" fmla="*/ 1549178 w 3252899"/>
              <a:gd name="connsiteY53" fmla="*/ 438812 h 2458165"/>
              <a:gd name="connsiteX54" fmla="*/ 1558698 w 3252899"/>
              <a:gd name="connsiteY54" fmla="*/ 475266 h 2458165"/>
              <a:gd name="connsiteX55" fmla="*/ 1538091 w 3252899"/>
              <a:gd name="connsiteY55" fmla="*/ 503598 h 2458165"/>
              <a:gd name="connsiteX56" fmla="*/ 1478795 w 3252899"/>
              <a:gd name="connsiteY56" fmla="*/ 551812 h 2458165"/>
              <a:gd name="connsiteX57" fmla="*/ 1437636 w 3252899"/>
              <a:gd name="connsiteY57" fmla="*/ 622084 h 2458165"/>
              <a:gd name="connsiteX58" fmla="*/ 1407422 w 3252899"/>
              <a:gd name="connsiteY58" fmla="*/ 623861 h 2458165"/>
              <a:gd name="connsiteX59" fmla="*/ 1355211 w 3252899"/>
              <a:gd name="connsiteY59" fmla="*/ 647842 h 2458165"/>
              <a:gd name="connsiteX60" fmla="*/ 1334605 w 3252899"/>
              <a:gd name="connsiteY60" fmla="*/ 704510 h 2458165"/>
              <a:gd name="connsiteX61" fmla="*/ 1313999 w 3252899"/>
              <a:gd name="connsiteY61" fmla="*/ 696782 h 2458165"/>
              <a:gd name="connsiteX62" fmla="*/ 1272786 w 3252899"/>
              <a:gd name="connsiteY62" fmla="*/ 689054 h 2458165"/>
              <a:gd name="connsiteX63" fmla="*/ 1182634 w 3252899"/>
              <a:gd name="connsiteY63" fmla="*/ 689053 h 2458165"/>
              <a:gd name="connsiteX64" fmla="*/ 1130976 w 3252899"/>
              <a:gd name="connsiteY64" fmla="*/ 675395 h 2458165"/>
              <a:gd name="connsiteX65" fmla="*/ 1071876 w 3252899"/>
              <a:gd name="connsiteY65" fmla="*/ 652993 h 2458165"/>
              <a:gd name="connsiteX66" fmla="*/ 1102784 w 3252899"/>
              <a:gd name="connsiteY66" fmla="*/ 629811 h 2458165"/>
              <a:gd name="connsiteX67" fmla="*/ 1172332 w 3252899"/>
              <a:gd name="connsiteY67" fmla="*/ 642690 h 2458165"/>
              <a:gd name="connsiteX68" fmla="*/ 1177482 w 3252899"/>
              <a:gd name="connsiteY68" fmla="*/ 660720 h 2458165"/>
              <a:gd name="connsiteX69" fmla="*/ 1228998 w 3252899"/>
              <a:gd name="connsiteY69" fmla="*/ 671024 h 2458165"/>
              <a:gd name="connsiteX70" fmla="*/ 1292346 w 3252899"/>
              <a:gd name="connsiteY70" fmla="*/ 640245 h 2458165"/>
              <a:gd name="connsiteX71" fmla="*/ 1265058 w 3252899"/>
              <a:gd name="connsiteY71" fmla="*/ 609206 h 2458165"/>
              <a:gd name="connsiteX72" fmla="*/ 1326877 w 3252899"/>
              <a:gd name="connsiteY72" fmla="*/ 593751 h 2458165"/>
              <a:gd name="connsiteX73" fmla="*/ 1339023 w 3252899"/>
              <a:gd name="connsiteY73" fmla="*/ 564208 h 2458165"/>
              <a:gd name="connsiteX74" fmla="*/ 1362938 w 3252899"/>
              <a:gd name="connsiteY74" fmla="*/ 544811 h 2458165"/>
              <a:gd name="connsiteX75" fmla="*/ 1370666 w 3252899"/>
              <a:gd name="connsiteY75" fmla="*/ 511326 h 2458165"/>
              <a:gd name="connsiteX76" fmla="*/ 1411878 w 3252899"/>
              <a:gd name="connsiteY76" fmla="*/ 501023 h 2458165"/>
              <a:gd name="connsiteX77" fmla="*/ 1427333 w 3252899"/>
              <a:gd name="connsiteY77" fmla="*/ 470113 h 2458165"/>
              <a:gd name="connsiteX78" fmla="*/ 1414454 w 3252899"/>
              <a:gd name="connsiteY78" fmla="*/ 441780 h 2458165"/>
              <a:gd name="connsiteX79" fmla="*/ 1445363 w 3252899"/>
              <a:gd name="connsiteY79" fmla="*/ 397992 h 2458165"/>
              <a:gd name="connsiteX80" fmla="*/ 1453145 w 3252899"/>
              <a:gd name="connsiteY80" fmla="*/ 384672 h 2458165"/>
              <a:gd name="connsiteX81" fmla="*/ 1440211 w 3252899"/>
              <a:gd name="connsiteY81" fmla="*/ 351628 h 2458165"/>
              <a:gd name="connsiteX82" fmla="*/ 1294163 w 3252899"/>
              <a:gd name="connsiteY82" fmla="*/ 291336 h 2458165"/>
              <a:gd name="connsiteX83" fmla="*/ 1205816 w 3252899"/>
              <a:gd name="connsiteY83" fmla="*/ 292385 h 2458165"/>
              <a:gd name="connsiteX84" fmla="*/ 1024046 w 3252899"/>
              <a:gd name="connsiteY84" fmla="*/ 156072 h 2458165"/>
              <a:gd name="connsiteX85" fmla="*/ 901942 w 3252899"/>
              <a:gd name="connsiteY85" fmla="*/ 112375 h 2458165"/>
              <a:gd name="connsiteX86" fmla="*/ 907027 w 3252899"/>
              <a:gd name="connsiteY86" fmla="*/ 142992 h 2458165"/>
              <a:gd name="connsiteX87" fmla="*/ 878692 w 3252899"/>
              <a:gd name="connsiteY87" fmla="*/ 153294 h 2458165"/>
              <a:gd name="connsiteX88" fmla="*/ 858086 w 3252899"/>
              <a:gd name="connsiteY88" fmla="*/ 181627 h 2458165"/>
              <a:gd name="connsiteX89" fmla="*/ 870965 w 3252899"/>
              <a:gd name="connsiteY89" fmla="*/ 220263 h 2458165"/>
              <a:gd name="connsiteX90" fmla="*/ 948237 w 3252899"/>
              <a:gd name="connsiteY90" fmla="*/ 220263 h 2458165"/>
              <a:gd name="connsiteX91" fmla="*/ 971421 w 3252899"/>
              <a:gd name="connsiteY91" fmla="*/ 274355 h 2458165"/>
              <a:gd name="connsiteX92" fmla="*/ 1010057 w 3252899"/>
              <a:gd name="connsiteY92" fmla="*/ 305264 h 2458165"/>
              <a:gd name="connsiteX93" fmla="*/ 1038391 w 3252899"/>
              <a:gd name="connsiteY93" fmla="*/ 323295 h 2458165"/>
              <a:gd name="connsiteX94" fmla="*/ 1027025 w 3252899"/>
              <a:gd name="connsiteY94" fmla="*/ 373193 h 2458165"/>
              <a:gd name="connsiteX95" fmla="*/ 981694 w 3252899"/>
              <a:gd name="connsiteY95" fmla="*/ 386402 h 2458165"/>
              <a:gd name="connsiteX96" fmla="*/ 899374 w 3252899"/>
              <a:gd name="connsiteY96" fmla="*/ 313067 h 2458165"/>
              <a:gd name="connsiteX97" fmla="*/ 783260 w 3252899"/>
              <a:gd name="connsiteY97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4928 w 3252899"/>
              <a:gd name="connsiteY33" fmla="*/ 149548 h 2458165"/>
              <a:gd name="connsiteX34" fmla="*/ 2268033 w 3252899"/>
              <a:gd name="connsiteY34" fmla="*/ 137323 h 2458165"/>
              <a:gd name="connsiteX35" fmla="*/ 2209355 w 3252899"/>
              <a:gd name="connsiteY35" fmla="*/ 88423 h 2458165"/>
              <a:gd name="connsiteX36" fmla="*/ 2192242 w 3252899"/>
              <a:gd name="connsiteY36" fmla="*/ 71310 h 2458165"/>
              <a:gd name="connsiteX37" fmla="*/ 2211801 w 3252899"/>
              <a:gd name="connsiteY37" fmla="*/ 29746 h 2458165"/>
              <a:gd name="connsiteX38" fmla="*/ 2187114 w 3252899"/>
              <a:gd name="connsiteY38" fmla="*/ 1126 h 2458165"/>
              <a:gd name="connsiteX39" fmla="*/ 2136008 w 3252899"/>
              <a:gd name="connsiteY39" fmla="*/ 68865 h 2458165"/>
              <a:gd name="connsiteX40" fmla="*/ 2077330 w 3252899"/>
              <a:gd name="connsiteY40" fmla="*/ 298688 h 2458165"/>
              <a:gd name="connsiteX41" fmla="*/ 1985327 w 3252899"/>
              <a:gd name="connsiteY41" fmla="*/ 439647 h 2458165"/>
              <a:gd name="connsiteX42" fmla="*/ 1893548 w 3252899"/>
              <a:gd name="connsiteY42" fmla="*/ 513903 h 2458165"/>
              <a:gd name="connsiteX43" fmla="*/ 1867790 w 3252899"/>
              <a:gd name="connsiteY43" fmla="*/ 516478 h 2458165"/>
              <a:gd name="connsiteX44" fmla="*/ 1834305 w 3252899"/>
              <a:gd name="connsiteY44" fmla="*/ 516478 h 2458165"/>
              <a:gd name="connsiteX45" fmla="*/ 1775062 w 3252899"/>
              <a:gd name="connsiteY45" fmla="*/ 488144 h 2458165"/>
              <a:gd name="connsiteX46" fmla="*/ 1780214 w 3252899"/>
              <a:gd name="connsiteY46" fmla="*/ 434053 h 2458165"/>
              <a:gd name="connsiteX47" fmla="*/ 1785366 w 3252899"/>
              <a:gd name="connsiteY47" fmla="*/ 395416 h 2458165"/>
              <a:gd name="connsiteX48" fmla="*/ 1713316 w 3252899"/>
              <a:gd name="connsiteY48" fmla="*/ 308240 h 2458165"/>
              <a:gd name="connsiteX49" fmla="*/ 1677183 w 3252899"/>
              <a:gd name="connsiteY49" fmla="*/ 300112 h 2458165"/>
              <a:gd name="connsiteX50" fmla="*/ 1543242 w 3252899"/>
              <a:gd name="connsiteY50" fmla="*/ 333597 h 2458165"/>
              <a:gd name="connsiteX51" fmla="*/ 1532939 w 3252899"/>
              <a:gd name="connsiteY51" fmla="*/ 354204 h 2458165"/>
              <a:gd name="connsiteX52" fmla="*/ 1517485 w 3252899"/>
              <a:gd name="connsiteY52" fmla="*/ 392840 h 2458165"/>
              <a:gd name="connsiteX53" fmla="*/ 1549178 w 3252899"/>
              <a:gd name="connsiteY53" fmla="*/ 438812 h 2458165"/>
              <a:gd name="connsiteX54" fmla="*/ 1558698 w 3252899"/>
              <a:gd name="connsiteY54" fmla="*/ 475266 h 2458165"/>
              <a:gd name="connsiteX55" fmla="*/ 1538091 w 3252899"/>
              <a:gd name="connsiteY55" fmla="*/ 503598 h 2458165"/>
              <a:gd name="connsiteX56" fmla="*/ 1478795 w 3252899"/>
              <a:gd name="connsiteY56" fmla="*/ 551812 h 2458165"/>
              <a:gd name="connsiteX57" fmla="*/ 1437636 w 3252899"/>
              <a:gd name="connsiteY57" fmla="*/ 622084 h 2458165"/>
              <a:gd name="connsiteX58" fmla="*/ 1407422 w 3252899"/>
              <a:gd name="connsiteY58" fmla="*/ 623861 h 2458165"/>
              <a:gd name="connsiteX59" fmla="*/ 1355211 w 3252899"/>
              <a:gd name="connsiteY59" fmla="*/ 647842 h 2458165"/>
              <a:gd name="connsiteX60" fmla="*/ 1334605 w 3252899"/>
              <a:gd name="connsiteY60" fmla="*/ 704510 h 2458165"/>
              <a:gd name="connsiteX61" fmla="*/ 1313999 w 3252899"/>
              <a:gd name="connsiteY61" fmla="*/ 696782 h 2458165"/>
              <a:gd name="connsiteX62" fmla="*/ 1272786 w 3252899"/>
              <a:gd name="connsiteY62" fmla="*/ 689054 h 2458165"/>
              <a:gd name="connsiteX63" fmla="*/ 1182634 w 3252899"/>
              <a:gd name="connsiteY63" fmla="*/ 689053 h 2458165"/>
              <a:gd name="connsiteX64" fmla="*/ 1130976 w 3252899"/>
              <a:gd name="connsiteY64" fmla="*/ 675395 h 2458165"/>
              <a:gd name="connsiteX65" fmla="*/ 1071876 w 3252899"/>
              <a:gd name="connsiteY65" fmla="*/ 652993 h 2458165"/>
              <a:gd name="connsiteX66" fmla="*/ 1102784 w 3252899"/>
              <a:gd name="connsiteY66" fmla="*/ 629811 h 2458165"/>
              <a:gd name="connsiteX67" fmla="*/ 1172332 w 3252899"/>
              <a:gd name="connsiteY67" fmla="*/ 642690 h 2458165"/>
              <a:gd name="connsiteX68" fmla="*/ 1177482 w 3252899"/>
              <a:gd name="connsiteY68" fmla="*/ 660720 h 2458165"/>
              <a:gd name="connsiteX69" fmla="*/ 1228998 w 3252899"/>
              <a:gd name="connsiteY69" fmla="*/ 671024 h 2458165"/>
              <a:gd name="connsiteX70" fmla="*/ 1292346 w 3252899"/>
              <a:gd name="connsiteY70" fmla="*/ 640245 h 2458165"/>
              <a:gd name="connsiteX71" fmla="*/ 1265058 w 3252899"/>
              <a:gd name="connsiteY71" fmla="*/ 609206 h 2458165"/>
              <a:gd name="connsiteX72" fmla="*/ 1326877 w 3252899"/>
              <a:gd name="connsiteY72" fmla="*/ 593751 h 2458165"/>
              <a:gd name="connsiteX73" fmla="*/ 1339023 w 3252899"/>
              <a:gd name="connsiteY73" fmla="*/ 564208 h 2458165"/>
              <a:gd name="connsiteX74" fmla="*/ 1362938 w 3252899"/>
              <a:gd name="connsiteY74" fmla="*/ 544811 h 2458165"/>
              <a:gd name="connsiteX75" fmla="*/ 1370666 w 3252899"/>
              <a:gd name="connsiteY75" fmla="*/ 511326 h 2458165"/>
              <a:gd name="connsiteX76" fmla="*/ 1411878 w 3252899"/>
              <a:gd name="connsiteY76" fmla="*/ 501023 h 2458165"/>
              <a:gd name="connsiteX77" fmla="*/ 1427333 w 3252899"/>
              <a:gd name="connsiteY77" fmla="*/ 470113 h 2458165"/>
              <a:gd name="connsiteX78" fmla="*/ 1414454 w 3252899"/>
              <a:gd name="connsiteY78" fmla="*/ 441780 h 2458165"/>
              <a:gd name="connsiteX79" fmla="*/ 1445363 w 3252899"/>
              <a:gd name="connsiteY79" fmla="*/ 397992 h 2458165"/>
              <a:gd name="connsiteX80" fmla="*/ 1453145 w 3252899"/>
              <a:gd name="connsiteY80" fmla="*/ 384672 h 2458165"/>
              <a:gd name="connsiteX81" fmla="*/ 1440211 w 3252899"/>
              <a:gd name="connsiteY81" fmla="*/ 351628 h 2458165"/>
              <a:gd name="connsiteX82" fmla="*/ 1294163 w 3252899"/>
              <a:gd name="connsiteY82" fmla="*/ 291336 h 2458165"/>
              <a:gd name="connsiteX83" fmla="*/ 1205816 w 3252899"/>
              <a:gd name="connsiteY83" fmla="*/ 292385 h 2458165"/>
              <a:gd name="connsiteX84" fmla="*/ 1024046 w 3252899"/>
              <a:gd name="connsiteY84" fmla="*/ 156072 h 2458165"/>
              <a:gd name="connsiteX85" fmla="*/ 901942 w 3252899"/>
              <a:gd name="connsiteY85" fmla="*/ 112375 h 2458165"/>
              <a:gd name="connsiteX86" fmla="*/ 907027 w 3252899"/>
              <a:gd name="connsiteY86" fmla="*/ 142992 h 2458165"/>
              <a:gd name="connsiteX87" fmla="*/ 878692 w 3252899"/>
              <a:gd name="connsiteY87" fmla="*/ 153294 h 2458165"/>
              <a:gd name="connsiteX88" fmla="*/ 858086 w 3252899"/>
              <a:gd name="connsiteY88" fmla="*/ 181627 h 2458165"/>
              <a:gd name="connsiteX89" fmla="*/ 870965 w 3252899"/>
              <a:gd name="connsiteY89" fmla="*/ 220263 h 2458165"/>
              <a:gd name="connsiteX90" fmla="*/ 948237 w 3252899"/>
              <a:gd name="connsiteY90" fmla="*/ 220263 h 2458165"/>
              <a:gd name="connsiteX91" fmla="*/ 971421 w 3252899"/>
              <a:gd name="connsiteY91" fmla="*/ 274355 h 2458165"/>
              <a:gd name="connsiteX92" fmla="*/ 1010057 w 3252899"/>
              <a:gd name="connsiteY92" fmla="*/ 305264 h 2458165"/>
              <a:gd name="connsiteX93" fmla="*/ 1038391 w 3252899"/>
              <a:gd name="connsiteY93" fmla="*/ 323295 h 2458165"/>
              <a:gd name="connsiteX94" fmla="*/ 1027025 w 3252899"/>
              <a:gd name="connsiteY94" fmla="*/ 373193 h 2458165"/>
              <a:gd name="connsiteX95" fmla="*/ 981694 w 3252899"/>
              <a:gd name="connsiteY95" fmla="*/ 386402 h 2458165"/>
              <a:gd name="connsiteX96" fmla="*/ 899374 w 3252899"/>
              <a:gd name="connsiteY96" fmla="*/ 313067 h 2458165"/>
              <a:gd name="connsiteX97" fmla="*/ 783260 w 3252899"/>
              <a:gd name="connsiteY97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551528 w 3252899"/>
              <a:gd name="connsiteY30" fmla="*/ 717740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4928 w 3252899"/>
              <a:gd name="connsiteY33" fmla="*/ 149548 h 2458165"/>
              <a:gd name="connsiteX34" fmla="*/ 2268033 w 3252899"/>
              <a:gd name="connsiteY34" fmla="*/ 137323 h 2458165"/>
              <a:gd name="connsiteX35" fmla="*/ 2209355 w 3252899"/>
              <a:gd name="connsiteY35" fmla="*/ 88423 h 2458165"/>
              <a:gd name="connsiteX36" fmla="*/ 2192242 w 3252899"/>
              <a:gd name="connsiteY36" fmla="*/ 71310 h 2458165"/>
              <a:gd name="connsiteX37" fmla="*/ 2211801 w 3252899"/>
              <a:gd name="connsiteY37" fmla="*/ 29746 h 2458165"/>
              <a:gd name="connsiteX38" fmla="*/ 2187114 w 3252899"/>
              <a:gd name="connsiteY38" fmla="*/ 1126 h 2458165"/>
              <a:gd name="connsiteX39" fmla="*/ 2136008 w 3252899"/>
              <a:gd name="connsiteY39" fmla="*/ 68865 h 2458165"/>
              <a:gd name="connsiteX40" fmla="*/ 2077330 w 3252899"/>
              <a:gd name="connsiteY40" fmla="*/ 298688 h 2458165"/>
              <a:gd name="connsiteX41" fmla="*/ 1985327 w 3252899"/>
              <a:gd name="connsiteY41" fmla="*/ 439647 h 2458165"/>
              <a:gd name="connsiteX42" fmla="*/ 1893548 w 3252899"/>
              <a:gd name="connsiteY42" fmla="*/ 513903 h 2458165"/>
              <a:gd name="connsiteX43" fmla="*/ 1867790 w 3252899"/>
              <a:gd name="connsiteY43" fmla="*/ 516478 h 2458165"/>
              <a:gd name="connsiteX44" fmla="*/ 1834305 w 3252899"/>
              <a:gd name="connsiteY44" fmla="*/ 516478 h 2458165"/>
              <a:gd name="connsiteX45" fmla="*/ 1775062 w 3252899"/>
              <a:gd name="connsiteY45" fmla="*/ 488144 h 2458165"/>
              <a:gd name="connsiteX46" fmla="*/ 1780214 w 3252899"/>
              <a:gd name="connsiteY46" fmla="*/ 434053 h 2458165"/>
              <a:gd name="connsiteX47" fmla="*/ 1785366 w 3252899"/>
              <a:gd name="connsiteY47" fmla="*/ 395416 h 2458165"/>
              <a:gd name="connsiteX48" fmla="*/ 1713316 w 3252899"/>
              <a:gd name="connsiteY48" fmla="*/ 308240 h 2458165"/>
              <a:gd name="connsiteX49" fmla="*/ 1677183 w 3252899"/>
              <a:gd name="connsiteY49" fmla="*/ 300112 h 2458165"/>
              <a:gd name="connsiteX50" fmla="*/ 1543242 w 3252899"/>
              <a:gd name="connsiteY50" fmla="*/ 333597 h 2458165"/>
              <a:gd name="connsiteX51" fmla="*/ 1532939 w 3252899"/>
              <a:gd name="connsiteY51" fmla="*/ 354204 h 2458165"/>
              <a:gd name="connsiteX52" fmla="*/ 1517485 w 3252899"/>
              <a:gd name="connsiteY52" fmla="*/ 392840 h 2458165"/>
              <a:gd name="connsiteX53" fmla="*/ 1549178 w 3252899"/>
              <a:gd name="connsiteY53" fmla="*/ 438812 h 2458165"/>
              <a:gd name="connsiteX54" fmla="*/ 1558698 w 3252899"/>
              <a:gd name="connsiteY54" fmla="*/ 475266 h 2458165"/>
              <a:gd name="connsiteX55" fmla="*/ 1538091 w 3252899"/>
              <a:gd name="connsiteY55" fmla="*/ 503598 h 2458165"/>
              <a:gd name="connsiteX56" fmla="*/ 1478795 w 3252899"/>
              <a:gd name="connsiteY56" fmla="*/ 551812 h 2458165"/>
              <a:gd name="connsiteX57" fmla="*/ 1437636 w 3252899"/>
              <a:gd name="connsiteY57" fmla="*/ 622084 h 2458165"/>
              <a:gd name="connsiteX58" fmla="*/ 1407422 w 3252899"/>
              <a:gd name="connsiteY58" fmla="*/ 623861 h 2458165"/>
              <a:gd name="connsiteX59" fmla="*/ 1355211 w 3252899"/>
              <a:gd name="connsiteY59" fmla="*/ 647842 h 2458165"/>
              <a:gd name="connsiteX60" fmla="*/ 1334605 w 3252899"/>
              <a:gd name="connsiteY60" fmla="*/ 704510 h 2458165"/>
              <a:gd name="connsiteX61" fmla="*/ 1313999 w 3252899"/>
              <a:gd name="connsiteY61" fmla="*/ 696782 h 2458165"/>
              <a:gd name="connsiteX62" fmla="*/ 1272786 w 3252899"/>
              <a:gd name="connsiteY62" fmla="*/ 689054 h 2458165"/>
              <a:gd name="connsiteX63" fmla="*/ 1182634 w 3252899"/>
              <a:gd name="connsiteY63" fmla="*/ 689053 h 2458165"/>
              <a:gd name="connsiteX64" fmla="*/ 1130976 w 3252899"/>
              <a:gd name="connsiteY64" fmla="*/ 675395 h 2458165"/>
              <a:gd name="connsiteX65" fmla="*/ 1071876 w 3252899"/>
              <a:gd name="connsiteY65" fmla="*/ 652993 h 2458165"/>
              <a:gd name="connsiteX66" fmla="*/ 1102784 w 3252899"/>
              <a:gd name="connsiteY66" fmla="*/ 629811 h 2458165"/>
              <a:gd name="connsiteX67" fmla="*/ 1172332 w 3252899"/>
              <a:gd name="connsiteY67" fmla="*/ 642690 h 2458165"/>
              <a:gd name="connsiteX68" fmla="*/ 1177482 w 3252899"/>
              <a:gd name="connsiteY68" fmla="*/ 660720 h 2458165"/>
              <a:gd name="connsiteX69" fmla="*/ 1228998 w 3252899"/>
              <a:gd name="connsiteY69" fmla="*/ 671024 h 2458165"/>
              <a:gd name="connsiteX70" fmla="*/ 1292346 w 3252899"/>
              <a:gd name="connsiteY70" fmla="*/ 640245 h 2458165"/>
              <a:gd name="connsiteX71" fmla="*/ 1265058 w 3252899"/>
              <a:gd name="connsiteY71" fmla="*/ 609206 h 2458165"/>
              <a:gd name="connsiteX72" fmla="*/ 1326877 w 3252899"/>
              <a:gd name="connsiteY72" fmla="*/ 593751 h 2458165"/>
              <a:gd name="connsiteX73" fmla="*/ 1339023 w 3252899"/>
              <a:gd name="connsiteY73" fmla="*/ 564208 h 2458165"/>
              <a:gd name="connsiteX74" fmla="*/ 1362938 w 3252899"/>
              <a:gd name="connsiteY74" fmla="*/ 544811 h 2458165"/>
              <a:gd name="connsiteX75" fmla="*/ 1370666 w 3252899"/>
              <a:gd name="connsiteY75" fmla="*/ 511326 h 2458165"/>
              <a:gd name="connsiteX76" fmla="*/ 1411878 w 3252899"/>
              <a:gd name="connsiteY76" fmla="*/ 501023 h 2458165"/>
              <a:gd name="connsiteX77" fmla="*/ 1427333 w 3252899"/>
              <a:gd name="connsiteY77" fmla="*/ 470113 h 2458165"/>
              <a:gd name="connsiteX78" fmla="*/ 1414454 w 3252899"/>
              <a:gd name="connsiteY78" fmla="*/ 441780 h 2458165"/>
              <a:gd name="connsiteX79" fmla="*/ 1445363 w 3252899"/>
              <a:gd name="connsiteY79" fmla="*/ 397992 h 2458165"/>
              <a:gd name="connsiteX80" fmla="*/ 1453145 w 3252899"/>
              <a:gd name="connsiteY80" fmla="*/ 384672 h 2458165"/>
              <a:gd name="connsiteX81" fmla="*/ 1440211 w 3252899"/>
              <a:gd name="connsiteY81" fmla="*/ 351628 h 2458165"/>
              <a:gd name="connsiteX82" fmla="*/ 1294163 w 3252899"/>
              <a:gd name="connsiteY82" fmla="*/ 291336 h 2458165"/>
              <a:gd name="connsiteX83" fmla="*/ 1205816 w 3252899"/>
              <a:gd name="connsiteY83" fmla="*/ 292385 h 2458165"/>
              <a:gd name="connsiteX84" fmla="*/ 1024046 w 3252899"/>
              <a:gd name="connsiteY84" fmla="*/ 156072 h 2458165"/>
              <a:gd name="connsiteX85" fmla="*/ 901942 w 3252899"/>
              <a:gd name="connsiteY85" fmla="*/ 112375 h 2458165"/>
              <a:gd name="connsiteX86" fmla="*/ 907027 w 3252899"/>
              <a:gd name="connsiteY86" fmla="*/ 142992 h 2458165"/>
              <a:gd name="connsiteX87" fmla="*/ 878692 w 3252899"/>
              <a:gd name="connsiteY87" fmla="*/ 153294 h 2458165"/>
              <a:gd name="connsiteX88" fmla="*/ 858086 w 3252899"/>
              <a:gd name="connsiteY88" fmla="*/ 181627 h 2458165"/>
              <a:gd name="connsiteX89" fmla="*/ 870965 w 3252899"/>
              <a:gd name="connsiteY89" fmla="*/ 220263 h 2458165"/>
              <a:gd name="connsiteX90" fmla="*/ 948237 w 3252899"/>
              <a:gd name="connsiteY90" fmla="*/ 220263 h 2458165"/>
              <a:gd name="connsiteX91" fmla="*/ 971421 w 3252899"/>
              <a:gd name="connsiteY91" fmla="*/ 274355 h 2458165"/>
              <a:gd name="connsiteX92" fmla="*/ 1010057 w 3252899"/>
              <a:gd name="connsiteY92" fmla="*/ 305264 h 2458165"/>
              <a:gd name="connsiteX93" fmla="*/ 1038391 w 3252899"/>
              <a:gd name="connsiteY93" fmla="*/ 323295 h 2458165"/>
              <a:gd name="connsiteX94" fmla="*/ 1027025 w 3252899"/>
              <a:gd name="connsiteY94" fmla="*/ 373193 h 2458165"/>
              <a:gd name="connsiteX95" fmla="*/ 981694 w 3252899"/>
              <a:gd name="connsiteY95" fmla="*/ 386402 h 2458165"/>
              <a:gd name="connsiteX96" fmla="*/ 899374 w 3252899"/>
              <a:gd name="connsiteY96" fmla="*/ 313067 h 2458165"/>
              <a:gd name="connsiteX97" fmla="*/ 783260 w 3252899"/>
              <a:gd name="connsiteY97" fmla="*/ 282274 h 2458165"/>
              <a:gd name="connsiteX0" fmla="*/ 795446 w 3255514"/>
              <a:gd name="connsiteY0" fmla="*/ 365622 h 2458165"/>
              <a:gd name="connsiteX1" fmla="*/ 854663 w 3255514"/>
              <a:gd name="connsiteY1" fmla="*/ 422772 h 2458165"/>
              <a:gd name="connsiteX2" fmla="*/ 877996 w 3255514"/>
              <a:gd name="connsiteY2" fmla="*/ 549772 h 2458165"/>
              <a:gd name="connsiteX3" fmla="*/ 833546 w 3255514"/>
              <a:gd name="connsiteY3" fmla="*/ 600572 h 2458165"/>
              <a:gd name="connsiteX4" fmla="*/ 770046 w 3255514"/>
              <a:gd name="connsiteY4" fmla="*/ 664072 h 2458165"/>
              <a:gd name="connsiteX5" fmla="*/ 725596 w 3255514"/>
              <a:gd name="connsiteY5" fmla="*/ 873622 h 2458165"/>
              <a:gd name="connsiteX6" fmla="*/ 738296 w 3255514"/>
              <a:gd name="connsiteY6" fmla="*/ 1038722 h 2458165"/>
              <a:gd name="connsiteX7" fmla="*/ 890696 w 3255514"/>
              <a:gd name="connsiteY7" fmla="*/ 1197472 h 2458165"/>
              <a:gd name="connsiteX8" fmla="*/ 763696 w 3255514"/>
              <a:gd name="connsiteY8" fmla="*/ 1299072 h 2458165"/>
              <a:gd name="connsiteX9" fmla="*/ 477946 w 3255514"/>
              <a:gd name="connsiteY9" fmla="*/ 1337172 h 2458165"/>
              <a:gd name="connsiteX10" fmla="*/ 338246 w 3255514"/>
              <a:gd name="connsiteY10" fmla="*/ 1445122 h 2458165"/>
              <a:gd name="connsiteX11" fmla="*/ 306496 w 3255514"/>
              <a:gd name="connsiteY11" fmla="*/ 1495922 h 2458165"/>
              <a:gd name="connsiteX12" fmla="*/ 293796 w 3255514"/>
              <a:gd name="connsiteY12" fmla="*/ 1597522 h 2458165"/>
              <a:gd name="connsiteX13" fmla="*/ 306496 w 3255514"/>
              <a:gd name="connsiteY13" fmla="*/ 1661022 h 2458165"/>
              <a:gd name="connsiteX14" fmla="*/ 810 w 3255514"/>
              <a:gd name="connsiteY14" fmla="*/ 2011601 h 2458165"/>
              <a:gd name="connsiteX15" fmla="*/ 219220 w 3255514"/>
              <a:gd name="connsiteY15" fmla="*/ 2151745 h 2458165"/>
              <a:gd name="connsiteX16" fmla="*/ 284197 w 3255514"/>
              <a:gd name="connsiteY16" fmla="*/ 2226467 h 2458165"/>
              <a:gd name="connsiteX17" fmla="*/ 261750 w 3255514"/>
              <a:gd name="connsiteY17" fmla="*/ 2324966 h 2458165"/>
              <a:gd name="connsiteX18" fmla="*/ 566846 w 3255514"/>
              <a:gd name="connsiteY18" fmla="*/ 2264272 h 2458165"/>
              <a:gd name="connsiteX19" fmla="*/ 801796 w 3255514"/>
              <a:gd name="connsiteY19" fmla="*/ 2321422 h 2458165"/>
              <a:gd name="connsiteX20" fmla="*/ 1335196 w 3255514"/>
              <a:gd name="connsiteY20" fmla="*/ 2454772 h 2458165"/>
              <a:gd name="connsiteX21" fmla="*/ 1824146 w 3255514"/>
              <a:gd name="connsiteY21" fmla="*/ 2416672 h 2458165"/>
              <a:gd name="connsiteX22" fmla="*/ 2274996 w 3255514"/>
              <a:gd name="connsiteY22" fmla="*/ 2397622 h 2458165"/>
              <a:gd name="connsiteX23" fmla="*/ 2548046 w 3255514"/>
              <a:gd name="connsiteY23" fmla="*/ 2403972 h 2458165"/>
              <a:gd name="connsiteX24" fmla="*/ 2871896 w 3255514"/>
              <a:gd name="connsiteY24" fmla="*/ 2162672 h 2458165"/>
              <a:gd name="connsiteX25" fmla="*/ 2833796 w 3255514"/>
              <a:gd name="connsiteY25" fmla="*/ 1991222 h 2458165"/>
              <a:gd name="connsiteX26" fmla="*/ 2948096 w 3255514"/>
              <a:gd name="connsiteY26" fmla="*/ 1762622 h 2458165"/>
              <a:gd name="connsiteX27" fmla="*/ 3252896 w 3255514"/>
              <a:gd name="connsiteY27" fmla="*/ 1508622 h 2458165"/>
              <a:gd name="connsiteX28" fmla="*/ 2757391 w 3255514"/>
              <a:gd name="connsiteY28" fmla="*/ 1286986 h 2458165"/>
              <a:gd name="connsiteX29" fmla="*/ 2732196 w 3255514"/>
              <a:gd name="connsiteY29" fmla="*/ 1006972 h 2458165"/>
              <a:gd name="connsiteX30" fmla="*/ 2551528 w 3255514"/>
              <a:gd name="connsiteY30" fmla="*/ 717740 h 2458165"/>
              <a:gd name="connsiteX31" fmla="*/ 2332146 w 3255514"/>
              <a:gd name="connsiteY31" fmla="*/ 365622 h 2458165"/>
              <a:gd name="connsiteX32" fmla="*/ 2338563 w 3255514"/>
              <a:gd name="connsiteY32" fmla="*/ 229319 h 2458165"/>
              <a:gd name="connsiteX33" fmla="*/ 2294928 w 3255514"/>
              <a:gd name="connsiteY33" fmla="*/ 149548 h 2458165"/>
              <a:gd name="connsiteX34" fmla="*/ 2268033 w 3255514"/>
              <a:gd name="connsiteY34" fmla="*/ 137323 h 2458165"/>
              <a:gd name="connsiteX35" fmla="*/ 2209355 w 3255514"/>
              <a:gd name="connsiteY35" fmla="*/ 88423 h 2458165"/>
              <a:gd name="connsiteX36" fmla="*/ 2192242 w 3255514"/>
              <a:gd name="connsiteY36" fmla="*/ 71310 h 2458165"/>
              <a:gd name="connsiteX37" fmla="*/ 2211801 w 3255514"/>
              <a:gd name="connsiteY37" fmla="*/ 29746 h 2458165"/>
              <a:gd name="connsiteX38" fmla="*/ 2187114 w 3255514"/>
              <a:gd name="connsiteY38" fmla="*/ 1126 h 2458165"/>
              <a:gd name="connsiteX39" fmla="*/ 2136008 w 3255514"/>
              <a:gd name="connsiteY39" fmla="*/ 68865 h 2458165"/>
              <a:gd name="connsiteX40" fmla="*/ 2077330 w 3255514"/>
              <a:gd name="connsiteY40" fmla="*/ 298688 h 2458165"/>
              <a:gd name="connsiteX41" fmla="*/ 1985327 w 3255514"/>
              <a:gd name="connsiteY41" fmla="*/ 439647 h 2458165"/>
              <a:gd name="connsiteX42" fmla="*/ 1893548 w 3255514"/>
              <a:gd name="connsiteY42" fmla="*/ 513903 h 2458165"/>
              <a:gd name="connsiteX43" fmla="*/ 1867790 w 3255514"/>
              <a:gd name="connsiteY43" fmla="*/ 516478 h 2458165"/>
              <a:gd name="connsiteX44" fmla="*/ 1834305 w 3255514"/>
              <a:gd name="connsiteY44" fmla="*/ 516478 h 2458165"/>
              <a:gd name="connsiteX45" fmla="*/ 1775062 w 3255514"/>
              <a:gd name="connsiteY45" fmla="*/ 488144 h 2458165"/>
              <a:gd name="connsiteX46" fmla="*/ 1780214 w 3255514"/>
              <a:gd name="connsiteY46" fmla="*/ 434053 h 2458165"/>
              <a:gd name="connsiteX47" fmla="*/ 1785366 w 3255514"/>
              <a:gd name="connsiteY47" fmla="*/ 395416 h 2458165"/>
              <a:gd name="connsiteX48" fmla="*/ 1713316 w 3255514"/>
              <a:gd name="connsiteY48" fmla="*/ 308240 h 2458165"/>
              <a:gd name="connsiteX49" fmla="*/ 1677183 w 3255514"/>
              <a:gd name="connsiteY49" fmla="*/ 300112 h 2458165"/>
              <a:gd name="connsiteX50" fmla="*/ 1543242 w 3255514"/>
              <a:gd name="connsiteY50" fmla="*/ 333597 h 2458165"/>
              <a:gd name="connsiteX51" fmla="*/ 1532939 w 3255514"/>
              <a:gd name="connsiteY51" fmla="*/ 354204 h 2458165"/>
              <a:gd name="connsiteX52" fmla="*/ 1517485 w 3255514"/>
              <a:gd name="connsiteY52" fmla="*/ 392840 h 2458165"/>
              <a:gd name="connsiteX53" fmla="*/ 1549178 w 3255514"/>
              <a:gd name="connsiteY53" fmla="*/ 438812 h 2458165"/>
              <a:gd name="connsiteX54" fmla="*/ 1558698 w 3255514"/>
              <a:gd name="connsiteY54" fmla="*/ 475266 h 2458165"/>
              <a:gd name="connsiteX55" fmla="*/ 1538091 w 3255514"/>
              <a:gd name="connsiteY55" fmla="*/ 503598 h 2458165"/>
              <a:gd name="connsiteX56" fmla="*/ 1478795 w 3255514"/>
              <a:gd name="connsiteY56" fmla="*/ 551812 h 2458165"/>
              <a:gd name="connsiteX57" fmla="*/ 1437636 w 3255514"/>
              <a:gd name="connsiteY57" fmla="*/ 622084 h 2458165"/>
              <a:gd name="connsiteX58" fmla="*/ 1407422 w 3255514"/>
              <a:gd name="connsiteY58" fmla="*/ 623861 h 2458165"/>
              <a:gd name="connsiteX59" fmla="*/ 1355211 w 3255514"/>
              <a:gd name="connsiteY59" fmla="*/ 647842 h 2458165"/>
              <a:gd name="connsiteX60" fmla="*/ 1334605 w 3255514"/>
              <a:gd name="connsiteY60" fmla="*/ 704510 h 2458165"/>
              <a:gd name="connsiteX61" fmla="*/ 1313999 w 3255514"/>
              <a:gd name="connsiteY61" fmla="*/ 696782 h 2458165"/>
              <a:gd name="connsiteX62" fmla="*/ 1272786 w 3255514"/>
              <a:gd name="connsiteY62" fmla="*/ 689054 h 2458165"/>
              <a:gd name="connsiteX63" fmla="*/ 1182634 w 3255514"/>
              <a:gd name="connsiteY63" fmla="*/ 689053 h 2458165"/>
              <a:gd name="connsiteX64" fmla="*/ 1130976 w 3255514"/>
              <a:gd name="connsiteY64" fmla="*/ 675395 h 2458165"/>
              <a:gd name="connsiteX65" fmla="*/ 1071876 w 3255514"/>
              <a:gd name="connsiteY65" fmla="*/ 652993 h 2458165"/>
              <a:gd name="connsiteX66" fmla="*/ 1102784 w 3255514"/>
              <a:gd name="connsiteY66" fmla="*/ 629811 h 2458165"/>
              <a:gd name="connsiteX67" fmla="*/ 1172332 w 3255514"/>
              <a:gd name="connsiteY67" fmla="*/ 642690 h 2458165"/>
              <a:gd name="connsiteX68" fmla="*/ 1177482 w 3255514"/>
              <a:gd name="connsiteY68" fmla="*/ 660720 h 2458165"/>
              <a:gd name="connsiteX69" fmla="*/ 1228998 w 3255514"/>
              <a:gd name="connsiteY69" fmla="*/ 671024 h 2458165"/>
              <a:gd name="connsiteX70" fmla="*/ 1292346 w 3255514"/>
              <a:gd name="connsiteY70" fmla="*/ 640245 h 2458165"/>
              <a:gd name="connsiteX71" fmla="*/ 1265058 w 3255514"/>
              <a:gd name="connsiteY71" fmla="*/ 609206 h 2458165"/>
              <a:gd name="connsiteX72" fmla="*/ 1326877 w 3255514"/>
              <a:gd name="connsiteY72" fmla="*/ 593751 h 2458165"/>
              <a:gd name="connsiteX73" fmla="*/ 1339023 w 3255514"/>
              <a:gd name="connsiteY73" fmla="*/ 564208 h 2458165"/>
              <a:gd name="connsiteX74" fmla="*/ 1362938 w 3255514"/>
              <a:gd name="connsiteY74" fmla="*/ 544811 h 2458165"/>
              <a:gd name="connsiteX75" fmla="*/ 1370666 w 3255514"/>
              <a:gd name="connsiteY75" fmla="*/ 511326 h 2458165"/>
              <a:gd name="connsiteX76" fmla="*/ 1411878 w 3255514"/>
              <a:gd name="connsiteY76" fmla="*/ 501023 h 2458165"/>
              <a:gd name="connsiteX77" fmla="*/ 1427333 w 3255514"/>
              <a:gd name="connsiteY77" fmla="*/ 470113 h 2458165"/>
              <a:gd name="connsiteX78" fmla="*/ 1414454 w 3255514"/>
              <a:gd name="connsiteY78" fmla="*/ 441780 h 2458165"/>
              <a:gd name="connsiteX79" fmla="*/ 1445363 w 3255514"/>
              <a:gd name="connsiteY79" fmla="*/ 397992 h 2458165"/>
              <a:gd name="connsiteX80" fmla="*/ 1453145 w 3255514"/>
              <a:gd name="connsiteY80" fmla="*/ 384672 h 2458165"/>
              <a:gd name="connsiteX81" fmla="*/ 1440211 w 3255514"/>
              <a:gd name="connsiteY81" fmla="*/ 351628 h 2458165"/>
              <a:gd name="connsiteX82" fmla="*/ 1294163 w 3255514"/>
              <a:gd name="connsiteY82" fmla="*/ 291336 h 2458165"/>
              <a:gd name="connsiteX83" fmla="*/ 1205816 w 3255514"/>
              <a:gd name="connsiteY83" fmla="*/ 292385 h 2458165"/>
              <a:gd name="connsiteX84" fmla="*/ 1024046 w 3255514"/>
              <a:gd name="connsiteY84" fmla="*/ 156072 h 2458165"/>
              <a:gd name="connsiteX85" fmla="*/ 901942 w 3255514"/>
              <a:gd name="connsiteY85" fmla="*/ 112375 h 2458165"/>
              <a:gd name="connsiteX86" fmla="*/ 907027 w 3255514"/>
              <a:gd name="connsiteY86" fmla="*/ 142992 h 2458165"/>
              <a:gd name="connsiteX87" fmla="*/ 878692 w 3255514"/>
              <a:gd name="connsiteY87" fmla="*/ 153294 h 2458165"/>
              <a:gd name="connsiteX88" fmla="*/ 858086 w 3255514"/>
              <a:gd name="connsiteY88" fmla="*/ 181627 h 2458165"/>
              <a:gd name="connsiteX89" fmla="*/ 870965 w 3255514"/>
              <a:gd name="connsiteY89" fmla="*/ 220263 h 2458165"/>
              <a:gd name="connsiteX90" fmla="*/ 948237 w 3255514"/>
              <a:gd name="connsiteY90" fmla="*/ 220263 h 2458165"/>
              <a:gd name="connsiteX91" fmla="*/ 971421 w 3255514"/>
              <a:gd name="connsiteY91" fmla="*/ 274355 h 2458165"/>
              <a:gd name="connsiteX92" fmla="*/ 1010057 w 3255514"/>
              <a:gd name="connsiteY92" fmla="*/ 305264 h 2458165"/>
              <a:gd name="connsiteX93" fmla="*/ 1038391 w 3255514"/>
              <a:gd name="connsiteY93" fmla="*/ 323295 h 2458165"/>
              <a:gd name="connsiteX94" fmla="*/ 1027025 w 3255514"/>
              <a:gd name="connsiteY94" fmla="*/ 373193 h 2458165"/>
              <a:gd name="connsiteX95" fmla="*/ 981694 w 3255514"/>
              <a:gd name="connsiteY95" fmla="*/ 386402 h 2458165"/>
              <a:gd name="connsiteX96" fmla="*/ 899374 w 3255514"/>
              <a:gd name="connsiteY96" fmla="*/ 313067 h 2458165"/>
              <a:gd name="connsiteX97" fmla="*/ 783260 w 3255514"/>
              <a:gd name="connsiteY97" fmla="*/ 282274 h 2458165"/>
              <a:gd name="connsiteX0" fmla="*/ 795446 w 2960432"/>
              <a:gd name="connsiteY0" fmla="*/ 365622 h 2458165"/>
              <a:gd name="connsiteX1" fmla="*/ 854663 w 2960432"/>
              <a:gd name="connsiteY1" fmla="*/ 422772 h 2458165"/>
              <a:gd name="connsiteX2" fmla="*/ 877996 w 2960432"/>
              <a:gd name="connsiteY2" fmla="*/ 549772 h 2458165"/>
              <a:gd name="connsiteX3" fmla="*/ 833546 w 2960432"/>
              <a:gd name="connsiteY3" fmla="*/ 600572 h 2458165"/>
              <a:gd name="connsiteX4" fmla="*/ 770046 w 2960432"/>
              <a:gd name="connsiteY4" fmla="*/ 664072 h 2458165"/>
              <a:gd name="connsiteX5" fmla="*/ 725596 w 2960432"/>
              <a:gd name="connsiteY5" fmla="*/ 873622 h 2458165"/>
              <a:gd name="connsiteX6" fmla="*/ 738296 w 2960432"/>
              <a:gd name="connsiteY6" fmla="*/ 1038722 h 2458165"/>
              <a:gd name="connsiteX7" fmla="*/ 890696 w 2960432"/>
              <a:gd name="connsiteY7" fmla="*/ 1197472 h 2458165"/>
              <a:gd name="connsiteX8" fmla="*/ 763696 w 2960432"/>
              <a:gd name="connsiteY8" fmla="*/ 1299072 h 2458165"/>
              <a:gd name="connsiteX9" fmla="*/ 477946 w 2960432"/>
              <a:gd name="connsiteY9" fmla="*/ 1337172 h 2458165"/>
              <a:gd name="connsiteX10" fmla="*/ 338246 w 2960432"/>
              <a:gd name="connsiteY10" fmla="*/ 1445122 h 2458165"/>
              <a:gd name="connsiteX11" fmla="*/ 306496 w 2960432"/>
              <a:gd name="connsiteY11" fmla="*/ 1495922 h 2458165"/>
              <a:gd name="connsiteX12" fmla="*/ 293796 w 2960432"/>
              <a:gd name="connsiteY12" fmla="*/ 1597522 h 2458165"/>
              <a:gd name="connsiteX13" fmla="*/ 306496 w 2960432"/>
              <a:gd name="connsiteY13" fmla="*/ 1661022 h 2458165"/>
              <a:gd name="connsiteX14" fmla="*/ 810 w 2960432"/>
              <a:gd name="connsiteY14" fmla="*/ 2011601 h 2458165"/>
              <a:gd name="connsiteX15" fmla="*/ 219220 w 2960432"/>
              <a:gd name="connsiteY15" fmla="*/ 2151745 h 2458165"/>
              <a:gd name="connsiteX16" fmla="*/ 284197 w 2960432"/>
              <a:gd name="connsiteY16" fmla="*/ 2226467 h 2458165"/>
              <a:gd name="connsiteX17" fmla="*/ 261750 w 2960432"/>
              <a:gd name="connsiteY17" fmla="*/ 2324966 h 2458165"/>
              <a:gd name="connsiteX18" fmla="*/ 566846 w 2960432"/>
              <a:gd name="connsiteY18" fmla="*/ 2264272 h 2458165"/>
              <a:gd name="connsiteX19" fmla="*/ 801796 w 2960432"/>
              <a:gd name="connsiteY19" fmla="*/ 2321422 h 2458165"/>
              <a:gd name="connsiteX20" fmla="*/ 1335196 w 2960432"/>
              <a:gd name="connsiteY20" fmla="*/ 2454772 h 2458165"/>
              <a:gd name="connsiteX21" fmla="*/ 1824146 w 2960432"/>
              <a:gd name="connsiteY21" fmla="*/ 2416672 h 2458165"/>
              <a:gd name="connsiteX22" fmla="*/ 2274996 w 2960432"/>
              <a:gd name="connsiteY22" fmla="*/ 2397622 h 2458165"/>
              <a:gd name="connsiteX23" fmla="*/ 2548046 w 2960432"/>
              <a:gd name="connsiteY23" fmla="*/ 2403972 h 2458165"/>
              <a:gd name="connsiteX24" fmla="*/ 2871896 w 2960432"/>
              <a:gd name="connsiteY24" fmla="*/ 2162672 h 2458165"/>
              <a:gd name="connsiteX25" fmla="*/ 2833796 w 2960432"/>
              <a:gd name="connsiteY25" fmla="*/ 1991222 h 2458165"/>
              <a:gd name="connsiteX26" fmla="*/ 2948096 w 2960432"/>
              <a:gd name="connsiteY26" fmla="*/ 1762622 h 2458165"/>
              <a:gd name="connsiteX27" fmla="*/ 2935806 w 2960432"/>
              <a:gd name="connsiteY27" fmla="*/ 1515996 h 2458165"/>
              <a:gd name="connsiteX28" fmla="*/ 2757391 w 2960432"/>
              <a:gd name="connsiteY28" fmla="*/ 1286986 h 2458165"/>
              <a:gd name="connsiteX29" fmla="*/ 2732196 w 2960432"/>
              <a:gd name="connsiteY29" fmla="*/ 1006972 h 2458165"/>
              <a:gd name="connsiteX30" fmla="*/ 2551528 w 2960432"/>
              <a:gd name="connsiteY30" fmla="*/ 717740 h 2458165"/>
              <a:gd name="connsiteX31" fmla="*/ 2332146 w 2960432"/>
              <a:gd name="connsiteY31" fmla="*/ 365622 h 2458165"/>
              <a:gd name="connsiteX32" fmla="*/ 2338563 w 2960432"/>
              <a:gd name="connsiteY32" fmla="*/ 229319 h 2458165"/>
              <a:gd name="connsiteX33" fmla="*/ 2294928 w 2960432"/>
              <a:gd name="connsiteY33" fmla="*/ 149548 h 2458165"/>
              <a:gd name="connsiteX34" fmla="*/ 2268033 w 2960432"/>
              <a:gd name="connsiteY34" fmla="*/ 137323 h 2458165"/>
              <a:gd name="connsiteX35" fmla="*/ 2209355 w 2960432"/>
              <a:gd name="connsiteY35" fmla="*/ 88423 h 2458165"/>
              <a:gd name="connsiteX36" fmla="*/ 2192242 w 2960432"/>
              <a:gd name="connsiteY36" fmla="*/ 71310 h 2458165"/>
              <a:gd name="connsiteX37" fmla="*/ 2211801 w 2960432"/>
              <a:gd name="connsiteY37" fmla="*/ 29746 h 2458165"/>
              <a:gd name="connsiteX38" fmla="*/ 2187114 w 2960432"/>
              <a:gd name="connsiteY38" fmla="*/ 1126 h 2458165"/>
              <a:gd name="connsiteX39" fmla="*/ 2136008 w 2960432"/>
              <a:gd name="connsiteY39" fmla="*/ 68865 h 2458165"/>
              <a:gd name="connsiteX40" fmla="*/ 2077330 w 2960432"/>
              <a:gd name="connsiteY40" fmla="*/ 298688 h 2458165"/>
              <a:gd name="connsiteX41" fmla="*/ 1985327 w 2960432"/>
              <a:gd name="connsiteY41" fmla="*/ 439647 h 2458165"/>
              <a:gd name="connsiteX42" fmla="*/ 1893548 w 2960432"/>
              <a:gd name="connsiteY42" fmla="*/ 513903 h 2458165"/>
              <a:gd name="connsiteX43" fmla="*/ 1867790 w 2960432"/>
              <a:gd name="connsiteY43" fmla="*/ 516478 h 2458165"/>
              <a:gd name="connsiteX44" fmla="*/ 1834305 w 2960432"/>
              <a:gd name="connsiteY44" fmla="*/ 516478 h 2458165"/>
              <a:gd name="connsiteX45" fmla="*/ 1775062 w 2960432"/>
              <a:gd name="connsiteY45" fmla="*/ 488144 h 2458165"/>
              <a:gd name="connsiteX46" fmla="*/ 1780214 w 2960432"/>
              <a:gd name="connsiteY46" fmla="*/ 434053 h 2458165"/>
              <a:gd name="connsiteX47" fmla="*/ 1785366 w 2960432"/>
              <a:gd name="connsiteY47" fmla="*/ 395416 h 2458165"/>
              <a:gd name="connsiteX48" fmla="*/ 1713316 w 2960432"/>
              <a:gd name="connsiteY48" fmla="*/ 308240 h 2458165"/>
              <a:gd name="connsiteX49" fmla="*/ 1677183 w 2960432"/>
              <a:gd name="connsiteY49" fmla="*/ 300112 h 2458165"/>
              <a:gd name="connsiteX50" fmla="*/ 1543242 w 2960432"/>
              <a:gd name="connsiteY50" fmla="*/ 333597 h 2458165"/>
              <a:gd name="connsiteX51" fmla="*/ 1532939 w 2960432"/>
              <a:gd name="connsiteY51" fmla="*/ 354204 h 2458165"/>
              <a:gd name="connsiteX52" fmla="*/ 1517485 w 2960432"/>
              <a:gd name="connsiteY52" fmla="*/ 392840 h 2458165"/>
              <a:gd name="connsiteX53" fmla="*/ 1549178 w 2960432"/>
              <a:gd name="connsiteY53" fmla="*/ 438812 h 2458165"/>
              <a:gd name="connsiteX54" fmla="*/ 1558698 w 2960432"/>
              <a:gd name="connsiteY54" fmla="*/ 475266 h 2458165"/>
              <a:gd name="connsiteX55" fmla="*/ 1538091 w 2960432"/>
              <a:gd name="connsiteY55" fmla="*/ 503598 h 2458165"/>
              <a:gd name="connsiteX56" fmla="*/ 1478795 w 2960432"/>
              <a:gd name="connsiteY56" fmla="*/ 551812 h 2458165"/>
              <a:gd name="connsiteX57" fmla="*/ 1437636 w 2960432"/>
              <a:gd name="connsiteY57" fmla="*/ 622084 h 2458165"/>
              <a:gd name="connsiteX58" fmla="*/ 1407422 w 2960432"/>
              <a:gd name="connsiteY58" fmla="*/ 623861 h 2458165"/>
              <a:gd name="connsiteX59" fmla="*/ 1355211 w 2960432"/>
              <a:gd name="connsiteY59" fmla="*/ 647842 h 2458165"/>
              <a:gd name="connsiteX60" fmla="*/ 1334605 w 2960432"/>
              <a:gd name="connsiteY60" fmla="*/ 704510 h 2458165"/>
              <a:gd name="connsiteX61" fmla="*/ 1313999 w 2960432"/>
              <a:gd name="connsiteY61" fmla="*/ 696782 h 2458165"/>
              <a:gd name="connsiteX62" fmla="*/ 1272786 w 2960432"/>
              <a:gd name="connsiteY62" fmla="*/ 689054 h 2458165"/>
              <a:gd name="connsiteX63" fmla="*/ 1182634 w 2960432"/>
              <a:gd name="connsiteY63" fmla="*/ 689053 h 2458165"/>
              <a:gd name="connsiteX64" fmla="*/ 1130976 w 2960432"/>
              <a:gd name="connsiteY64" fmla="*/ 675395 h 2458165"/>
              <a:gd name="connsiteX65" fmla="*/ 1071876 w 2960432"/>
              <a:gd name="connsiteY65" fmla="*/ 652993 h 2458165"/>
              <a:gd name="connsiteX66" fmla="*/ 1102784 w 2960432"/>
              <a:gd name="connsiteY66" fmla="*/ 629811 h 2458165"/>
              <a:gd name="connsiteX67" fmla="*/ 1172332 w 2960432"/>
              <a:gd name="connsiteY67" fmla="*/ 642690 h 2458165"/>
              <a:gd name="connsiteX68" fmla="*/ 1177482 w 2960432"/>
              <a:gd name="connsiteY68" fmla="*/ 660720 h 2458165"/>
              <a:gd name="connsiteX69" fmla="*/ 1228998 w 2960432"/>
              <a:gd name="connsiteY69" fmla="*/ 671024 h 2458165"/>
              <a:gd name="connsiteX70" fmla="*/ 1292346 w 2960432"/>
              <a:gd name="connsiteY70" fmla="*/ 640245 h 2458165"/>
              <a:gd name="connsiteX71" fmla="*/ 1265058 w 2960432"/>
              <a:gd name="connsiteY71" fmla="*/ 609206 h 2458165"/>
              <a:gd name="connsiteX72" fmla="*/ 1326877 w 2960432"/>
              <a:gd name="connsiteY72" fmla="*/ 593751 h 2458165"/>
              <a:gd name="connsiteX73" fmla="*/ 1339023 w 2960432"/>
              <a:gd name="connsiteY73" fmla="*/ 564208 h 2458165"/>
              <a:gd name="connsiteX74" fmla="*/ 1362938 w 2960432"/>
              <a:gd name="connsiteY74" fmla="*/ 544811 h 2458165"/>
              <a:gd name="connsiteX75" fmla="*/ 1370666 w 2960432"/>
              <a:gd name="connsiteY75" fmla="*/ 511326 h 2458165"/>
              <a:gd name="connsiteX76" fmla="*/ 1411878 w 2960432"/>
              <a:gd name="connsiteY76" fmla="*/ 501023 h 2458165"/>
              <a:gd name="connsiteX77" fmla="*/ 1427333 w 2960432"/>
              <a:gd name="connsiteY77" fmla="*/ 470113 h 2458165"/>
              <a:gd name="connsiteX78" fmla="*/ 1414454 w 2960432"/>
              <a:gd name="connsiteY78" fmla="*/ 441780 h 2458165"/>
              <a:gd name="connsiteX79" fmla="*/ 1445363 w 2960432"/>
              <a:gd name="connsiteY79" fmla="*/ 397992 h 2458165"/>
              <a:gd name="connsiteX80" fmla="*/ 1453145 w 2960432"/>
              <a:gd name="connsiteY80" fmla="*/ 384672 h 2458165"/>
              <a:gd name="connsiteX81" fmla="*/ 1440211 w 2960432"/>
              <a:gd name="connsiteY81" fmla="*/ 351628 h 2458165"/>
              <a:gd name="connsiteX82" fmla="*/ 1294163 w 2960432"/>
              <a:gd name="connsiteY82" fmla="*/ 291336 h 2458165"/>
              <a:gd name="connsiteX83" fmla="*/ 1205816 w 2960432"/>
              <a:gd name="connsiteY83" fmla="*/ 292385 h 2458165"/>
              <a:gd name="connsiteX84" fmla="*/ 1024046 w 2960432"/>
              <a:gd name="connsiteY84" fmla="*/ 156072 h 2458165"/>
              <a:gd name="connsiteX85" fmla="*/ 901942 w 2960432"/>
              <a:gd name="connsiteY85" fmla="*/ 112375 h 2458165"/>
              <a:gd name="connsiteX86" fmla="*/ 907027 w 2960432"/>
              <a:gd name="connsiteY86" fmla="*/ 142992 h 2458165"/>
              <a:gd name="connsiteX87" fmla="*/ 878692 w 2960432"/>
              <a:gd name="connsiteY87" fmla="*/ 153294 h 2458165"/>
              <a:gd name="connsiteX88" fmla="*/ 858086 w 2960432"/>
              <a:gd name="connsiteY88" fmla="*/ 181627 h 2458165"/>
              <a:gd name="connsiteX89" fmla="*/ 870965 w 2960432"/>
              <a:gd name="connsiteY89" fmla="*/ 220263 h 2458165"/>
              <a:gd name="connsiteX90" fmla="*/ 948237 w 2960432"/>
              <a:gd name="connsiteY90" fmla="*/ 220263 h 2458165"/>
              <a:gd name="connsiteX91" fmla="*/ 971421 w 2960432"/>
              <a:gd name="connsiteY91" fmla="*/ 274355 h 2458165"/>
              <a:gd name="connsiteX92" fmla="*/ 1010057 w 2960432"/>
              <a:gd name="connsiteY92" fmla="*/ 305264 h 2458165"/>
              <a:gd name="connsiteX93" fmla="*/ 1038391 w 2960432"/>
              <a:gd name="connsiteY93" fmla="*/ 323295 h 2458165"/>
              <a:gd name="connsiteX94" fmla="*/ 1027025 w 2960432"/>
              <a:gd name="connsiteY94" fmla="*/ 373193 h 2458165"/>
              <a:gd name="connsiteX95" fmla="*/ 981694 w 2960432"/>
              <a:gd name="connsiteY95" fmla="*/ 386402 h 2458165"/>
              <a:gd name="connsiteX96" fmla="*/ 899374 w 2960432"/>
              <a:gd name="connsiteY96" fmla="*/ 313067 h 2458165"/>
              <a:gd name="connsiteX97" fmla="*/ 783260 w 2960432"/>
              <a:gd name="connsiteY97" fmla="*/ 282274 h 2458165"/>
              <a:gd name="connsiteX0" fmla="*/ 795446 w 2983832"/>
              <a:gd name="connsiteY0" fmla="*/ 365622 h 2458165"/>
              <a:gd name="connsiteX1" fmla="*/ 854663 w 2983832"/>
              <a:gd name="connsiteY1" fmla="*/ 422772 h 2458165"/>
              <a:gd name="connsiteX2" fmla="*/ 877996 w 2983832"/>
              <a:gd name="connsiteY2" fmla="*/ 549772 h 2458165"/>
              <a:gd name="connsiteX3" fmla="*/ 833546 w 2983832"/>
              <a:gd name="connsiteY3" fmla="*/ 600572 h 2458165"/>
              <a:gd name="connsiteX4" fmla="*/ 770046 w 2983832"/>
              <a:gd name="connsiteY4" fmla="*/ 664072 h 2458165"/>
              <a:gd name="connsiteX5" fmla="*/ 725596 w 2983832"/>
              <a:gd name="connsiteY5" fmla="*/ 873622 h 2458165"/>
              <a:gd name="connsiteX6" fmla="*/ 738296 w 2983832"/>
              <a:gd name="connsiteY6" fmla="*/ 1038722 h 2458165"/>
              <a:gd name="connsiteX7" fmla="*/ 890696 w 2983832"/>
              <a:gd name="connsiteY7" fmla="*/ 1197472 h 2458165"/>
              <a:gd name="connsiteX8" fmla="*/ 763696 w 2983832"/>
              <a:gd name="connsiteY8" fmla="*/ 1299072 h 2458165"/>
              <a:gd name="connsiteX9" fmla="*/ 477946 w 2983832"/>
              <a:gd name="connsiteY9" fmla="*/ 1337172 h 2458165"/>
              <a:gd name="connsiteX10" fmla="*/ 338246 w 2983832"/>
              <a:gd name="connsiteY10" fmla="*/ 1445122 h 2458165"/>
              <a:gd name="connsiteX11" fmla="*/ 306496 w 2983832"/>
              <a:gd name="connsiteY11" fmla="*/ 1495922 h 2458165"/>
              <a:gd name="connsiteX12" fmla="*/ 293796 w 2983832"/>
              <a:gd name="connsiteY12" fmla="*/ 1597522 h 2458165"/>
              <a:gd name="connsiteX13" fmla="*/ 306496 w 2983832"/>
              <a:gd name="connsiteY13" fmla="*/ 1661022 h 2458165"/>
              <a:gd name="connsiteX14" fmla="*/ 810 w 2983832"/>
              <a:gd name="connsiteY14" fmla="*/ 2011601 h 2458165"/>
              <a:gd name="connsiteX15" fmla="*/ 219220 w 2983832"/>
              <a:gd name="connsiteY15" fmla="*/ 2151745 h 2458165"/>
              <a:gd name="connsiteX16" fmla="*/ 284197 w 2983832"/>
              <a:gd name="connsiteY16" fmla="*/ 2226467 h 2458165"/>
              <a:gd name="connsiteX17" fmla="*/ 261750 w 2983832"/>
              <a:gd name="connsiteY17" fmla="*/ 2324966 h 2458165"/>
              <a:gd name="connsiteX18" fmla="*/ 566846 w 2983832"/>
              <a:gd name="connsiteY18" fmla="*/ 2264272 h 2458165"/>
              <a:gd name="connsiteX19" fmla="*/ 801796 w 2983832"/>
              <a:gd name="connsiteY19" fmla="*/ 2321422 h 2458165"/>
              <a:gd name="connsiteX20" fmla="*/ 1335196 w 2983832"/>
              <a:gd name="connsiteY20" fmla="*/ 2454772 h 2458165"/>
              <a:gd name="connsiteX21" fmla="*/ 1824146 w 2983832"/>
              <a:gd name="connsiteY21" fmla="*/ 2416672 h 2458165"/>
              <a:gd name="connsiteX22" fmla="*/ 2274996 w 2983832"/>
              <a:gd name="connsiteY22" fmla="*/ 2397622 h 2458165"/>
              <a:gd name="connsiteX23" fmla="*/ 2548046 w 2983832"/>
              <a:gd name="connsiteY23" fmla="*/ 2403972 h 2458165"/>
              <a:gd name="connsiteX24" fmla="*/ 2871896 w 2983832"/>
              <a:gd name="connsiteY24" fmla="*/ 2162672 h 2458165"/>
              <a:gd name="connsiteX25" fmla="*/ 2509331 w 2983832"/>
              <a:gd name="connsiteY25" fmla="*/ 1932229 h 2458165"/>
              <a:gd name="connsiteX26" fmla="*/ 2948096 w 2983832"/>
              <a:gd name="connsiteY26" fmla="*/ 1762622 h 2458165"/>
              <a:gd name="connsiteX27" fmla="*/ 2935806 w 2983832"/>
              <a:gd name="connsiteY27" fmla="*/ 1515996 h 2458165"/>
              <a:gd name="connsiteX28" fmla="*/ 2757391 w 2983832"/>
              <a:gd name="connsiteY28" fmla="*/ 1286986 h 2458165"/>
              <a:gd name="connsiteX29" fmla="*/ 2732196 w 2983832"/>
              <a:gd name="connsiteY29" fmla="*/ 1006972 h 2458165"/>
              <a:gd name="connsiteX30" fmla="*/ 2551528 w 2983832"/>
              <a:gd name="connsiteY30" fmla="*/ 717740 h 2458165"/>
              <a:gd name="connsiteX31" fmla="*/ 2332146 w 2983832"/>
              <a:gd name="connsiteY31" fmla="*/ 365622 h 2458165"/>
              <a:gd name="connsiteX32" fmla="*/ 2338563 w 2983832"/>
              <a:gd name="connsiteY32" fmla="*/ 229319 h 2458165"/>
              <a:gd name="connsiteX33" fmla="*/ 2294928 w 2983832"/>
              <a:gd name="connsiteY33" fmla="*/ 149548 h 2458165"/>
              <a:gd name="connsiteX34" fmla="*/ 2268033 w 2983832"/>
              <a:gd name="connsiteY34" fmla="*/ 137323 h 2458165"/>
              <a:gd name="connsiteX35" fmla="*/ 2209355 w 2983832"/>
              <a:gd name="connsiteY35" fmla="*/ 88423 h 2458165"/>
              <a:gd name="connsiteX36" fmla="*/ 2192242 w 2983832"/>
              <a:gd name="connsiteY36" fmla="*/ 71310 h 2458165"/>
              <a:gd name="connsiteX37" fmla="*/ 2211801 w 2983832"/>
              <a:gd name="connsiteY37" fmla="*/ 29746 h 2458165"/>
              <a:gd name="connsiteX38" fmla="*/ 2187114 w 2983832"/>
              <a:gd name="connsiteY38" fmla="*/ 1126 h 2458165"/>
              <a:gd name="connsiteX39" fmla="*/ 2136008 w 2983832"/>
              <a:gd name="connsiteY39" fmla="*/ 68865 h 2458165"/>
              <a:gd name="connsiteX40" fmla="*/ 2077330 w 2983832"/>
              <a:gd name="connsiteY40" fmla="*/ 298688 h 2458165"/>
              <a:gd name="connsiteX41" fmla="*/ 1985327 w 2983832"/>
              <a:gd name="connsiteY41" fmla="*/ 439647 h 2458165"/>
              <a:gd name="connsiteX42" fmla="*/ 1893548 w 2983832"/>
              <a:gd name="connsiteY42" fmla="*/ 513903 h 2458165"/>
              <a:gd name="connsiteX43" fmla="*/ 1867790 w 2983832"/>
              <a:gd name="connsiteY43" fmla="*/ 516478 h 2458165"/>
              <a:gd name="connsiteX44" fmla="*/ 1834305 w 2983832"/>
              <a:gd name="connsiteY44" fmla="*/ 516478 h 2458165"/>
              <a:gd name="connsiteX45" fmla="*/ 1775062 w 2983832"/>
              <a:gd name="connsiteY45" fmla="*/ 488144 h 2458165"/>
              <a:gd name="connsiteX46" fmla="*/ 1780214 w 2983832"/>
              <a:gd name="connsiteY46" fmla="*/ 434053 h 2458165"/>
              <a:gd name="connsiteX47" fmla="*/ 1785366 w 2983832"/>
              <a:gd name="connsiteY47" fmla="*/ 395416 h 2458165"/>
              <a:gd name="connsiteX48" fmla="*/ 1713316 w 2983832"/>
              <a:gd name="connsiteY48" fmla="*/ 308240 h 2458165"/>
              <a:gd name="connsiteX49" fmla="*/ 1677183 w 2983832"/>
              <a:gd name="connsiteY49" fmla="*/ 300112 h 2458165"/>
              <a:gd name="connsiteX50" fmla="*/ 1543242 w 2983832"/>
              <a:gd name="connsiteY50" fmla="*/ 333597 h 2458165"/>
              <a:gd name="connsiteX51" fmla="*/ 1532939 w 2983832"/>
              <a:gd name="connsiteY51" fmla="*/ 354204 h 2458165"/>
              <a:gd name="connsiteX52" fmla="*/ 1517485 w 2983832"/>
              <a:gd name="connsiteY52" fmla="*/ 392840 h 2458165"/>
              <a:gd name="connsiteX53" fmla="*/ 1549178 w 2983832"/>
              <a:gd name="connsiteY53" fmla="*/ 438812 h 2458165"/>
              <a:gd name="connsiteX54" fmla="*/ 1558698 w 2983832"/>
              <a:gd name="connsiteY54" fmla="*/ 475266 h 2458165"/>
              <a:gd name="connsiteX55" fmla="*/ 1538091 w 2983832"/>
              <a:gd name="connsiteY55" fmla="*/ 503598 h 2458165"/>
              <a:gd name="connsiteX56" fmla="*/ 1478795 w 2983832"/>
              <a:gd name="connsiteY56" fmla="*/ 551812 h 2458165"/>
              <a:gd name="connsiteX57" fmla="*/ 1437636 w 2983832"/>
              <a:gd name="connsiteY57" fmla="*/ 622084 h 2458165"/>
              <a:gd name="connsiteX58" fmla="*/ 1407422 w 2983832"/>
              <a:gd name="connsiteY58" fmla="*/ 623861 h 2458165"/>
              <a:gd name="connsiteX59" fmla="*/ 1355211 w 2983832"/>
              <a:gd name="connsiteY59" fmla="*/ 647842 h 2458165"/>
              <a:gd name="connsiteX60" fmla="*/ 1334605 w 2983832"/>
              <a:gd name="connsiteY60" fmla="*/ 704510 h 2458165"/>
              <a:gd name="connsiteX61" fmla="*/ 1313999 w 2983832"/>
              <a:gd name="connsiteY61" fmla="*/ 696782 h 2458165"/>
              <a:gd name="connsiteX62" fmla="*/ 1272786 w 2983832"/>
              <a:gd name="connsiteY62" fmla="*/ 689054 h 2458165"/>
              <a:gd name="connsiteX63" fmla="*/ 1182634 w 2983832"/>
              <a:gd name="connsiteY63" fmla="*/ 689053 h 2458165"/>
              <a:gd name="connsiteX64" fmla="*/ 1130976 w 2983832"/>
              <a:gd name="connsiteY64" fmla="*/ 675395 h 2458165"/>
              <a:gd name="connsiteX65" fmla="*/ 1071876 w 2983832"/>
              <a:gd name="connsiteY65" fmla="*/ 652993 h 2458165"/>
              <a:gd name="connsiteX66" fmla="*/ 1102784 w 2983832"/>
              <a:gd name="connsiteY66" fmla="*/ 629811 h 2458165"/>
              <a:gd name="connsiteX67" fmla="*/ 1172332 w 2983832"/>
              <a:gd name="connsiteY67" fmla="*/ 642690 h 2458165"/>
              <a:gd name="connsiteX68" fmla="*/ 1177482 w 2983832"/>
              <a:gd name="connsiteY68" fmla="*/ 660720 h 2458165"/>
              <a:gd name="connsiteX69" fmla="*/ 1228998 w 2983832"/>
              <a:gd name="connsiteY69" fmla="*/ 671024 h 2458165"/>
              <a:gd name="connsiteX70" fmla="*/ 1292346 w 2983832"/>
              <a:gd name="connsiteY70" fmla="*/ 640245 h 2458165"/>
              <a:gd name="connsiteX71" fmla="*/ 1265058 w 2983832"/>
              <a:gd name="connsiteY71" fmla="*/ 609206 h 2458165"/>
              <a:gd name="connsiteX72" fmla="*/ 1326877 w 2983832"/>
              <a:gd name="connsiteY72" fmla="*/ 593751 h 2458165"/>
              <a:gd name="connsiteX73" fmla="*/ 1339023 w 2983832"/>
              <a:gd name="connsiteY73" fmla="*/ 564208 h 2458165"/>
              <a:gd name="connsiteX74" fmla="*/ 1362938 w 2983832"/>
              <a:gd name="connsiteY74" fmla="*/ 544811 h 2458165"/>
              <a:gd name="connsiteX75" fmla="*/ 1370666 w 2983832"/>
              <a:gd name="connsiteY75" fmla="*/ 511326 h 2458165"/>
              <a:gd name="connsiteX76" fmla="*/ 1411878 w 2983832"/>
              <a:gd name="connsiteY76" fmla="*/ 501023 h 2458165"/>
              <a:gd name="connsiteX77" fmla="*/ 1427333 w 2983832"/>
              <a:gd name="connsiteY77" fmla="*/ 470113 h 2458165"/>
              <a:gd name="connsiteX78" fmla="*/ 1414454 w 2983832"/>
              <a:gd name="connsiteY78" fmla="*/ 441780 h 2458165"/>
              <a:gd name="connsiteX79" fmla="*/ 1445363 w 2983832"/>
              <a:gd name="connsiteY79" fmla="*/ 397992 h 2458165"/>
              <a:gd name="connsiteX80" fmla="*/ 1453145 w 2983832"/>
              <a:gd name="connsiteY80" fmla="*/ 384672 h 2458165"/>
              <a:gd name="connsiteX81" fmla="*/ 1440211 w 2983832"/>
              <a:gd name="connsiteY81" fmla="*/ 351628 h 2458165"/>
              <a:gd name="connsiteX82" fmla="*/ 1294163 w 2983832"/>
              <a:gd name="connsiteY82" fmla="*/ 291336 h 2458165"/>
              <a:gd name="connsiteX83" fmla="*/ 1205816 w 2983832"/>
              <a:gd name="connsiteY83" fmla="*/ 292385 h 2458165"/>
              <a:gd name="connsiteX84" fmla="*/ 1024046 w 2983832"/>
              <a:gd name="connsiteY84" fmla="*/ 156072 h 2458165"/>
              <a:gd name="connsiteX85" fmla="*/ 901942 w 2983832"/>
              <a:gd name="connsiteY85" fmla="*/ 112375 h 2458165"/>
              <a:gd name="connsiteX86" fmla="*/ 907027 w 2983832"/>
              <a:gd name="connsiteY86" fmla="*/ 142992 h 2458165"/>
              <a:gd name="connsiteX87" fmla="*/ 878692 w 2983832"/>
              <a:gd name="connsiteY87" fmla="*/ 153294 h 2458165"/>
              <a:gd name="connsiteX88" fmla="*/ 858086 w 2983832"/>
              <a:gd name="connsiteY88" fmla="*/ 181627 h 2458165"/>
              <a:gd name="connsiteX89" fmla="*/ 870965 w 2983832"/>
              <a:gd name="connsiteY89" fmla="*/ 220263 h 2458165"/>
              <a:gd name="connsiteX90" fmla="*/ 948237 w 2983832"/>
              <a:gd name="connsiteY90" fmla="*/ 220263 h 2458165"/>
              <a:gd name="connsiteX91" fmla="*/ 971421 w 2983832"/>
              <a:gd name="connsiteY91" fmla="*/ 274355 h 2458165"/>
              <a:gd name="connsiteX92" fmla="*/ 1010057 w 2983832"/>
              <a:gd name="connsiteY92" fmla="*/ 305264 h 2458165"/>
              <a:gd name="connsiteX93" fmla="*/ 1038391 w 2983832"/>
              <a:gd name="connsiteY93" fmla="*/ 323295 h 2458165"/>
              <a:gd name="connsiteX94" fmla="*/ 1027025 w 2983832"/>
              <a:gd name="connsiteY94" fmla="*/ 373193 h 2458165"/>
              <a:gd name="connsiteX95" fmla="*/ 981694 w 2983832"/>
              <a:gd name="connsiteY95" fmla="*/ 386402 h 2458165"/>
              <a:gd name="connsiteX96" fmla="*/ 899374 w 2983832"/>
              <a:gd name="connsiteY96" fmla="*/ 313067 h 2458165"/>
              <a:gd name="connsiteX97" fmla="*/ 783260 w 2983832"/>
              <a:gd name="connsiteY97" fmla="*/ 282274 h 2458165"/>
              <a:gd name="connsiteX0" fmla="*/ 795446 w 2983832"/>
              <a:gd name="connsiteY0" fmla="*/ 365622 h 2458165"/>
              <a:gd name="connsiteX1" fmla="*/ 854663 w 2983832"/>
              <a:gd name="connsiteY1" fmla="*/ 422772 h 2458165"/>
              <a:gd name="connsiteX2" fmla="*/ 877996 w 2983832"/>
              <a:gd name="connsiteY2" fmla="*/ 549772 h 2458165"/>
              <a:gd name="connsiteX3" fmla="*/ 833546 w 2983832"/>
              <a:gd name="connsiteY3" fmla="*/ 600572 h 2458165"/>
              <a:gd name="connsiteX4" fmla="*/ 770046 w 2983832"/>
              <a:gd name="connsiteY4" fmla="*/ 664072 h 2458165"/>
              <a:gd name="connsiteX5" fmla="*/ 725596 w 2983832"/>
              <a:gd name="connsiteY5" fmla="*/ 873622 h 2458165"/>
              <a:gd name="connsiteX6" fmla="*/ 738296 w 2983832"/>
              <a:gd name="connsiteY6" fmla="*/ 1038722 h 2458165"/>
              <a:gd name="connsiteX7" fmla="*/ 890696 w 2983832"/>
              <a:gd name="connsiteY7" fmla="*/ 1197472 h 2458165"/>
              <a:gd name="connsiteX8" fmla="*/ 763696 w 2983832"/>
              <a:gd name="connsiteY8" fmla="*/ 1299072 h 2458165"/>
              <a:gd name="connsiteX9" fmla="*/ 477946 w 2983832"/>
              <a:gd name="connsiteY9" fmla="*/ 1337172 h 2458165"/>
              <a:gd name="connsiteX10" fmla="*/ 338246 w 2983832"/>
              <a:gd name="connsiteY10" fmla="*/ 1445122 h 2458165"/>
              <a:gd name="connsiteX11" fmla="*/ 306496 w 2983832"/>
              <a:gd name="connsiteY11" fmla="*/ 1495922 h 2458165"/>
              <a:gd name="connsiteX12" fmla="*/ 293796 w 2983832"/>
              <a:gd name="connsiteY12" fmla="*/ 1597522 h 2458165"/>
              <a:gd name="connsiteX13" fmla="*/ 306496 w 2983832"/>
              <a:gd name="connsiteY13" fmla="*/ 1661022 h 2458165"/>
              <a:gd name="connsiteX14" fmla="*/ 810 w 2983832"/>
              <a:gd name="connsiteY14" fmla="*/ 2011601 h 2458165"/>
              <a:gd name="connsiteX15" fmla="*/ 219220 w 2983832"/>
              <a:gd name="connsiteY15" fmla="*/ 2151745 h 2458165"/>
              <a:gd name="connsiteX16" fmla="*/ 284197 w 2983832"/>
              <a:gd name="connsiteY16" fmla="*/ 2226467 h 2458165"/>
              <a:gd name="connsiteX17" fmla="*/ 261750 w 2983832"/>
              <a:gd name="connsiteY17" fmla="*/ 2324966 h 2458165"/>
              <a:gd name="connsiteX18" fmla="*/ 566846 w 2983832"/>
              <a:gd name="connsiteY18" fmla="*/ 2264272 h 2458165"/>
              <a:gd name="connsiteX19" fmla="*/ 801796 w 2983832"/>
              <a:gd name="connsiteY19" fmla="*/ 2321422 h 2458165"/>
              <a:gd name="connsiteX20" fmla="*/ 1335196 w 2983832"/>
              <a:gd name="connsiteY20" fmla="*/ 2454772 h 2458165"/>
              <a:gd name="connsiteX21" fmla="*/ 1824146 w 2983832"/>
              <a:gd name="connsiteY21" fmla="*/ 2416672 h 2458165"/>
              <a:gd name="connsiteX22" fmla="*/ 2274996 w 2983832"/>
              <a:gd name="connsiteY22" fmla="*/ 2397622 h 2458165"/>
              <a:gd name="connsiteX23" fmla="*/ 2548046 w 2983832"/>
              <a:gd name="connsiteY23" fmla="*/ 2403972 h 2458165"/>
              <a:gd name="connsiteX24" fmla="*/ 2436819 w 2983832"/>
              <a:gd name="connsiteY24" fmla="*/ 2140549 h 2458165"/>
              <a:gd name="connsiteX25" fmla="*/ 2509331 w 2983832"/>
              <a:gd name="connsiteY25" fmla="*/ 1932229 h 2458165"/>
              <a:gd name="connsiteX26" fmla="*/ 2948096 w 2983832"/>
              <a:gd name="connsiteY26" fmla="*/ 1762622 h 2458165"/>
              <a:gd name="connsiteX27" fmla="*/ 2935806 w 2983832"/>
              <a:gd name="connsiteY27" fmla="*/ 1515996 h 2458165"/>
              <a:gd name="connsiteX28" fmla="*/ 2757391 w 2983832"/>
              <a:gd name="connsiteY28" fmla="*/ 1286986 h 2458165"/>
              <a:gd name="connsiteX29" fmla="*/ 2732196 w 2983832"/>
              <a:gd name="connsiteY29" fmla="*/ 1006972 h 2458165"/>
              <a:gd name="connsiteX30" fmla="*/ 2551528 w 2983832"/>
              <a:gd name="connsiteY30" fmla="*/ 717740 h 2458165"/>
              <a:gd name="connsiteX31" fmla="*/ 2332146 w 2983832"/>
              <a:gd name="connsiteY31" fmla="*/ 365622 h 2458165"/>
              <a:gd name="connsiteX32" fmla="*/ 2338563 w 2983832"/>
              <a:gd name="connsiteY32" fmla="*/ 229319 h 2458165"/>
              <a:gd name="connsiteX33" fmla="*/ 2294928 w 2983832"/>
              <a:gd name="connsiteY33" fmla="*/ 149548 h 2458165"/>
              <a:gd name="connsiteX34" fmla="*/ 2268033 w 2983832"/>
              <a:gd name="connsiteY34" fmla="*/ 137323 h 2458165"/>
              <a:gd name="connsiteX35" fmla="*/ 2209355 w 2983832"/>
              <a:gd name="connsiteY35" fmla="*/ 88423 h 2458165"/>
              <a:gd name="connsiteX36" fmla="*/ 2192242 w 2983832"/>
              <a:gd name="connsiteY36" fmla="*/ 71310 h 2458165"/>
              <a:gd name="connsiteX37" fmla="*/ 2211801 w 2983832"/>
              <a:gd name="connsiteY37" fmla="*/ 29746 h 2458165"/>
              <a:gd name="connsiteX38" fmla="*/ 2187114 w 2983832"/>
              <a:gd name="connsiteY38" fmla="*/ 1126 h 2458165"/>
              <a:gd name="connsiteX39" fmla="*/ 2136008 w 2983832"/>
              <a:gd name="connsiteY39" fmla="*/ 68865 h 2458165"/>
              <a:gd name="connsiteX40" fmla="*/ 2077330 w 2983832"/>
              <a:gd name="connsiteY40" fmla="*/ 298688 h 2458165"/>
              <a:gd name="connsiteX41" fmla="*/ 1985327 w 2983832"/>
              <a:gd name="connsiteY41" fmla="*/ 439647 h 2458165"/>
              <a:gd name="connsiteX42" fmla="*/ 1893548 w 2983832"/>
              <a:gd name="connsiteY42" fmla="*/ 513903 h 2458165"/>
              <a:gd name="connsiteX43" fmla="*/ 1867790 w 2983832"/>
              <a:gd name="connsiteY43" fmla="*/ 516478 h 2458165"/>
              <a:gd name="connsiteX44" fmla="*/ 1834305 w 2983832"/>
              <a:gd name="connsiteY44" fmla="*/ 516478 h 2458165"/>
              <a:gd name="connsiteX45" fmla="*/ 1775062 w 2983832"/>
              <a:gd name="connsiteY45" fmla="*/ 488144 h 2458165"/>
              <a:gd name="connsiteX46" fmla="*/ 1780214 w 2983832"/>
              <a:gd name="connsiteY46" fmla="*/ 434053 h 2458165"/>
              <a:gd name="connsiteX47" fmla="*/ 1785366 w 2983832"/>
              <a:gd name="connsiteY47" fmla="*/ 395416 h 2458165"/>
              <a:gd name="connsiteX48" fmla="*/ 1713316 w 2983832"/>
              <a:gd name="connsiteY48" fmla="*/ 308240 h 2458165"/>
              <a:gd name="connsiteX49" fmla="*/ 1677183 w 2983832"/>
              <a:gd name="connsiteY49" fmla="*/ 300112 h 2458165"/>
              <a:gd name="connsiteX50" fmla="*/ 1543242 w 2983832"/>
              <a:gd name="connsiteY50" fmla="*/ 333597 h 2458165"/>
              <a:gd name="connsiteX51" fmla="*/ 1532939 w 2983832"/>
              <a:gd name="connsiteY51" fmla="*/ 354204 h 2458165"/>
              <a:gd name="connsiteX52" fmla="*/ 1517485 w 2983832"/>
              <a:gd name="connsiteY52" fmla="*/ 392840 h 2458165"/>
              <a:gd name="connsiteX53" fmla="*/ 1549178 w 2983832"/>
              <a:gd name="connsiteY53" fmla="*/ 438812 h 2458165"/>
              <a:gd name="connsiteX54" fmla="*/ 1558698 w 2983832"/>
              <a:gd name="connsiteY54" fmla="*/ 475266 h 2458165"/>
              <a:gd name="connsiteX55" fmla="*/ 1538091 w 2983832"/>
              <a:gd name="connsiteY55" fmla="*/ 503598 h 2458165"/>
              <a:gd name="connsiteX56" fmla="*/ 1478795 w 2983832"/>
              <a:gd name="connsiteY56" fmla="*/ 551812 h 2458165"/>
              <a:gd name="connsiteX57" fmla="*/ 1437636 w 2983832"/>
              <a:gd name="connsiteY57" fmla="*/ 622084 h 2458165"/>
              <a:gd name="connsiteX58" fmla="*/ 1407422 w 2983832"/>
              <a:gd name="connsiteY58" fmla="*/ 623861 h 2458165"/>
              <a:gd name="connsiteX59" fmla="*/ 1355211 w 2983832"/>
              <a:gd name="connsiteY59" fmla="*/ 647842 h 2458165"/>
              <a:gd name="connsiteX60" fmla="*/ 1334605 w 2983832"/>
              <a:gd name="connsiteY60" fmla="*/ 704510 h 2458165"/>
              <a:gd name="connsiteX61" fmla="*/ 1313999 w 2983832"/>
              <a:gd name="connsiteY61" fmla="*/ 696782 h 2458165"/>
              <a:gd name="connsiteX62" fmla="*/ 1272786 w 2983832"/>
              <a:gd name="connsiteY62" fmla="*/ 689054 h 2458165"/>
              <a:gd name="connsiteX63" fmla="*/ 1182634 w 2983832"/>
              <a:gd name="connsiteY63" fmla="*/ 689053 h 2458165"/>
              <a:gd name="connsiteX64" fmla="*/ 1130976 w 2983832"/>
              <a:gd name="connsiteY64" fmla="*/ 675395 h 2458165"/>
              <a:gd name="connsiteX65" fmla="*/ 1071876 w 2983832"/>
              <a:gd name="connsiteY65" fmla="*/ 652993 h 2458165"/>
              <a:gd name="connsiteX66" fmla="*/ 1102784 w 2983832"/>
              <a:gd name="connsiteY66" fmla="*/ 629811 h 2458165"/>
              <a:gd name="connsiteX67" fmla="*/ 1172332 w 2983832"/>
              <a:gd name="connsiteY67" fmla="*/ 642690 h 2458165"/>
              <a:gd name="connsiteX68" fmla="*/ 1177482 w 2983832"/>
              <a:gd name="connsiteY68" fmla="*/ 660720 h 2458165"/>
              <a:gd name="connsiteX69" fmla="*/ 1228998 w 2983832"/>
              <a:gd name="connsiteY69" fmla="*/ 671024 h 2458165"/>
              <a:gd name="connsiteX70" fmla="*/ 1292346 w 2983832"/>
              <a:gd name="connsiteY70" fmla="*/ 640245 h 2458165"/>
              <a:gd name="connsiteX71" fmla="*/ 1265058 w 2983832"/>
              <a:gd name="connsiteY71" fmla="*/ 609206 h 2458165"/>
              <a:gd name="connsiteX72" fmla="*/ 1326877 w 2983832"/>
              <a:gd name="connsiteY72" fmla="*/ 593751 h 2458165"/>
              <a:gd name="connsiteX73" fmla="*/ 1339023 w 2983832"/>
              <a:gd name="connsiteY73" fmla="*/ 564208 h 2458165"/>
              <a:gd name="connsiteX74" fmla="*/ 1362938 w 2983832"/>
              <a:gd name="connsiteY74" fmla="*/ 544811 h 2458165"/>
              <a:gd name="connsiteX75" fmla="*/ 1370666 w 2983832"/>
              <a:gd name="connsiteY75" fmla="*/ 511326 h 2458165"/>
              <a:gd name="connsiteX76" fmla="*/ 1411878 w 2983832"/>
              <a:gd name="connsiteY76" fmla="*/ 501023 h 2458165"/>
              <a:gd name="connsiteX77" fmla="*/ 1427333 w 2983832"/>
              <a:gd name="connsiteY77" fmla="*/ 470113 h 2458165"/>
              <a:gd name="connsiteX78" fmla="*/ 1414454 w 2983832"/>
              <a:gd name="connsiteY78" fmla="*/ 441780 h 2458165"/>
              <a:gd name="connsiteX79" fmla="*/ 1445363 w 2983832"/>
              <a:gd name="connsiteY79" fmla="*/ 397992 h 2458165"/>
              <a:gd name="connsiteX80" fmla="*/ 1453145 w 2983832"/>
              <a:gd name="connsiteY80" fmla="*/ 384672 h 2458165"/>
              <a:gd name="connsiteX81" fmla="*/ 1440211 w 2983832"/>
              <a:gd name="connsiteY81" fmla="*/ 351628 h 2458165"/>
              <a:gd name="connsiteX82" fmla="*/ 1294163 w 2983832"/>
              <a:gd name="connsiteY82" fmla="*/ 291336 h 2458165"/>
              <a:gd name="connsiteX83" fmla="*/ 1205816 w 2983832"/>
              <a:gd name="connsiteY83" fmla="*/ 292385 h 2458165"/>
              <a:gd name="connsiteX84" fmla="*/ 1024046 w 2983832"/>
              <a:gd name="connsiteY84" fmla="*/ 156072 h 2458165"/>
              <a:gd name="connsiteX85" fmla="*/ 901942 w 2983832"/>
              <a:gd name="connsiteY85" fmla="*/ 112375 h 2458165"/>
              <a:gd name="connsiteX86" fmla="*/ 907027 w 2983832"/>
              <a:gd name="connsiteY86" fmla="*/ 142992 h 2458165"/>
              <a:gd name="connsiteX87" fmla="*/ 878692 w 2983832"/>
              <a:gd name="connsiteY87" fmla="*/ 153294 h 2458165"/>
              <a:gd name="connsiteX88" fmla="*/ 858086 w 2983832"/>
              <a:gd name="connsiteY88" fmla="*/ 181627 h 2458165"/>
              <a:gd name="connsiteX89" fmla="*/ 870965 w 2983832"/>
              <a:gd name="connsiteY89" fmla="*/ 220263 h 2458165"/>
              <a:gd name="connsiteX90" fmla="*/ 948237 w 2983832"/>
              <a:gd name="connsiteY90" fmla="*/ 220263 h 2458165"/>
              <a:gd name="connsiteX91" fmla="*/ 971421 w 2983832"/>
              <a:gd name="connsiteY91" fmla="*/ 274355 h 2458165"/>
              <a:gd name="connsiteX92" fmla="*/ 1010057 w 2983832"/>
              <a:gd name="connsiteY92" fmla="*/ 305264 h 2458165"/>
              <a:gd name="connsiteX93" fmla="*/ 1038391 w 2983832"/>
              <a:gd name="connsiteY93" fmla="*/ 323295 h 2458165"/>
              <a:gd name="connsiteX94" fmla="*/ 1027025 w 2983832"/>
              <a:gd name="connsiteY94" fmla="*/ 373193 h 2458165"/>
              <a:gd name="connsiteX95" fmla="*/ 981694 w 2983832"/>
              <a:gd name="connsiteY95" fmla="*/ 386402 h 2458165"/>
              <a:gd name="connsiteX96" fmla="*/ 899374 w 2983832"/>
              <a:gd name="connsiteY96" fmla="*/ 313067 h 2458165"/>
              <a:gd name="connsiteX97" fmla="*/ 783260 w 2983832"/>
              <a:gd name="connsiteY97" fmla="*/ 282274 h 2458165"/>
              <a:gd name="connsiteX0" fmla="*/ 795446 w 3078073"/>
              <a:gd name="connsiteY0" fmla="*/ 365622 h 2458165"/>
              <a:gd name="connsiteX1" fmla="*/ 854663 w 3078073"/>
              <a:gd name="connsiteY1" fmla="*/ 422772 h 2458165"/>
              <a:gd name="connsiteX2" fmla="*/ 877996 w 3078073"/>
              <a:gd name="connsiteY2" fmla="*/ 549772 h 2458165"/>
              <a:gd name="connsiteX3" fmla="*/ 833546 w 3078073"/>
              <a:gd name="connsiteY3" fmla="*/ 600572 h 2458165"/>
              <a:gd name="connsiteX4" fmla="*/ 770046 w 3078073"/>
              <a:gd name="connsiteY4" fmla="*/ 664072 h 2458165"/>
              <a:gd name="connsiteX5" fmla="*/ 725596 w 3078073"/>
              <a:gd name="connsiteY5" fmla="*/ 873622 h 2458165"/>
              <a:gd name="connsiteX6" fmla="*/ 738296 w 3078073"/>
              <a:gd name="connsiteY6" fmla="*/ 1038722 h 2458165"/>
              <a:gd name="connsiteX7" fmla="*/ 890696 w 3078073"/>
              <a:gd name="connsiteY7" fmla="*/ 1197472 h 2458165"/>
              <a:gd name="connsiteX8" fmla="*/ 763696 w 3078073"/>
              <a:gd name="connsiteY8" fmla="*/ 1299072 h 2458165"/>
              <a:gd name="connsiteX9" fmla="*/ 477946 w 3078073"/>
              <a:gd name="connsiteY9" fmla="*/ 1337172 h 2458165"/>
              <a:gd name="connsiteX10" fmla="*/ 338246 w 3078073"/>
              <a:gd name="connsiteY10" fmla="*/ 1445122 h 2458165"/>
              <a:gd name="connsiteX11" fmla="*/ 306496 w 3078073"/>
              <a:gd name="connsiteY11" fmla="*/ 1495922 h 2458165"/>
              <a:gd name="connsiteX12" fmla="*/ 293796 w 3078073"/>
              <a:gd name="connsiteY12" fmla="*/ 1597522 h 2458165"/>
              <a:gd name="connsiteX13" fmla="*/ 306496 w 3078073"/>
              <a:gd name="connsiteY13" fmla="*/ 1661022 h 2458165"/>
              <a:gd name="connsiteX14" fmla="*/ 810 w 3078073"/>
              <a:gd name="connsiteY14" fmla="*/ 2011601 h 2458165"/>
              <a:gd name="connsiteX15" fmla="*/ 219220 w 3078073"/>
              <a:gd name="connsiteY15" fmla="*/ 2151745 h 2458165"/>
              <a:gd name="connsiteX16" fmla="*/ 284197 w 3078073"/>
              <a:gd name="connsiteY16" fmla="*/ 2226467 h 2458165"/>
              <a:gd name="connsiteX17" fmla="*/ 261750 w 3078073"/>
              <a:gd name="connsiteY17" fmla="*/ 2324966 h 2458165"/>
              <a:gd name="connsiteX18" fmla="*/ 566846 w 3078073"/>
              <a:gd name="connsiteY18" fmla="*/ 2264272 h 2458165"/>
              <a:gd name="connsiteX19" fmla="*/ 801796 w 3078073"/>
              <a:gd name="connsiteY19" fmla="*/ 2321422 h 2458165"/>
              <a:gd name="connsiteX20" fmla="*/ 1335196 w 3078073"/>
              <a:gd name="connsiteY20" fmla="*/ 2454772 h 2458165"/>
              <a:gd name="connsiteX21" fmla="*/ 1824146 w 3078073"/>
              <a:gd name="connsiteY21" fmla="*/ 2416672 h 2458165"/>
              <a:gd name="connsiteX22" fmla="*/ 2274996 w 3078073"/>
              <a:gd name="connsiteY22" fmla="*/ 2397622 h 2458165"/>
              <a:gd name="connsiteX23" fmla="*/ 2548046 w 3078073"/>
              <a:gd name="connsiteY23" fmla="*/ 2403972 h 2458165"/>
              <a:gd name="connsiteX24" fmla="*/ 2436819 w 3078073"/>
              <a:gd name="connsiteY24" fmla="*/ 2140549 h 2458165"/>
              <a:gd name="connsiteX25" fmla="*/ 2509331 w 3078073"/>
              <a:gd name="connsiteY25" fmla="*/ 1932229 h 2458165"/>
              <a:gd name="connsiteX26" fmla="*/ 3058709 w 3078073"/>
              <a:gd name="connsiteY26" fmla="*/ 1674132 h 2458165"/>
              <a:gd name="connsiteX27" fmla="*/ 2935806 w 3078073"/>
              <a:gd name="connsiteY27" fmla="*/ 1515996 h 2458165"/>
              <a:gd name="connsiteX28" fmla="*/ 2757391 w 3078073"/>
              <a:gd name="connsiteY28" fmla="*/ 1286986 h 2458165"/>
              <a:gd name="connsiteX29" fmla="*/ 2732196 w 3078073"/>
              <a:gd name="connsiteY29" fmla="*/ 1006972 h 2458165"/>
              <a:gd name="connsiteX30" fmla="*/ 2551528 w 3078073"/>
              <a:gd name="connsiteY30" fmla="*/ 717740 h 2458165"/>
              <a:gd name="connsiteX31" fmla="*/ 2332146 w 3078073"/>
              <a:gd name="connsiteY31" fmla="*/ 365622 h 2458165"/>
              <a:gd name="connsiteX32" fmla="*/ 2338563 w 3078073"/>
              <a:gd name="connsiteY32" fmla="*/ 229319 h 2458165"/>
              <a:gd name="connsiteX33" fmla="*/ 2294928 w 3078073"/>
              <a:gd name="connsiteY33" fmla="*/ 149548 h 2458165"/>
              <a:gd name="connsiteX34" fmla="*/ 2268033 w 3078073"/>
              <a:gd name="connsiteY34" fmla="*/ 137323 h 2458165"/>
              <a:gd name="connsiteX35" fmla="*/ 2209355 w 3078073"/>
              <a:gd name="connsiteY35" fmla="*/ 88423 h 2458165"/>
              <a:gd name="connsiteX36" fmla="*/ 2192242 w 3078073"/>
              <a:gd name="connsiteY36" fmla="*/ 71310 h 2458165"/>
              <a:gd name="connsiteX37" fmla="*/ 2211801 w 3078073"/>
              <a:gd name="connsiteY37" fmla="*/ 29746 h 2458165"/>
              <a:gd name="connsiteX38" fmla="*/ 2187114 w 3078073"/>
              <a:gd name="connsiteY38" fmla="*/ 1126 h 2458165"/>
              <a:gd name="connsiteX39" fmla="*/ 2136008 w 3078073"/>
              <a:gd name="connsiteY39" fmla="*/ 68865 h 2458165"/>
              <a:gd name="connsiteX40" fmla="*/ 2077330 w 3078073"/>
              <a:gd name="connsiteY40" fmla="*/ 298688 h 2458165"/>
              <a:gd name="connsiteX41" fmla="*/ 1985327 w 3078073"/>
              <a:gd name="connsiteY41" fmla="*/ 439647 h 2458165"/>
              <a:gd name="connsiteX42" fmla="*/ 1893548 w 3078073"/>
              <a:gd name="connsiteY42" fmla="*/ 513903 h 2458165"/>
              <a:gd name="connsiteX43" fmla="*/ 1867790 w 3078073"/>
              <a:gd name="connsiteY43" fmla="*/ 516478 h 2458165"/>
              <a:gd name="connsiteX44" fmla="*/ 1834305 w 3078073"/>
              <a:gd name="connsiteY44" fmla="*/ 516478 h 2458165"/>
              <a:gd name="connsiteX45" fmla="*/ 1775062 w 3078073"/>
              <a:gd name="connsiteY45" fmla="*/ 488144 h 2458165"/>
              <a:gd name="connsiteX46" fmla="*/ 1780214 w 3078073"/>
              <a:gd name="connsiteY46" fmla="*/ 434053 h 2458165"/>
              <a:gd name="connsiteX47" fmla="*/ 1785366 w 3078073"/>
              <a:gd name="connsiteY47" fmla="*/ 395416 h 2458165"/>
              <a:gd name="connsiteX48" fmla="*/ 1713316 w 3078073"/>
              <a:gd name="connsiteY48" fmla="*/ 308240 h 2458165"/>
              <a:gd name="connsiteX49" fmla="*/ 1677183 w 3078073"/>
              <a:gd name="connsiteY49" fmla="*/ 300112 h 2458165"/>
              <a:gd name="connsiteX50" fmla="*/ 1543242 w 3078073"/>
              <a:gd name="connsiteY50" fmla="*/ 333597 h 2458165"/>
              <a:gd name="connsiteX51" fmla="*/ 1532939 w 3078073"/>
              <a:gd name="connsiteY51" fmla="*/ 354204 h 2458165"/>
              <a:gd name="connsiteX52" fmla="*/ 1517485 w 3078073"/>
              <a:gd name="connsiteY52" fmla="*/ 392840 h 2458165"/>
              <a:gd name="connsiteX53" fmla="*/ 1549178 w 3078073"/>
              <a:gd name="connsiteY53" fmla="*/ 438812 h 2458165"/>
              <a:gd name="connsiteX54" fmla="*/ 1558698 w 3078073"/>
              <a:gd name="connsiteY54" fmla="*/ 475266 h 2458165"/>
              <a:gd name="connsiteX55" fmla="*/ 1538091 w 3078073"/>
              <a:gd name="connsiteY55" fmla="*/ 503598 h 2458165"/>
              <a:gd name="connsiteX56" fmla="*/ 1478795 w 3078073"/>
              <a:gd name="connsiteY56" fmla="*/ 551812 h 2458165"/>
              <a:gd name="connsiteX57" fmla="*/ 1437636 w 3078073"/>
              <a:gd name="connsiteY57" fmla="*/ 622084 h 2458165"/>
              <a:gd name="connsiteX58" fmla="*/ 1407422 w 3078073"/>
              <a:gd name="connsiteY58" fmla="*/ 623861 h 2458165"/>
              <a:gd name="connsiteX59" fmla="*/ 1355211 w 3078073"/>
              <a:gd name="connsiteY59" fmla="*/ 647842 h 2458165"/>
              <a:gd name="connsiteX60" fmla="*/ 1334605 w 3078073"/>
              <a:gd name="connsiteY60" fmla="*/ 704510 h 2458165"/>
              <a:gd name="connsiteX61" fmla="*/ 1313999 w 3078073"/>
              <a:gd name="connsiteY61" fmla="*/ 696782 h 2458165"/>
              <a:gd name="connsiteX62" fmla="*/ 1272786 w 3078073"/>
              <a:gd name="connsiteY62" fmla="*/ 689054 h 2458165"/>
              <a:gd name="connsiteX63" fmla="*/ 1182634 w 3078073"/>
              <a:gd name="connsiteY63" fmla="*/ 689053 h 2458165"/>
              <a:gd name="connsiteX64" fmla="*/ 1130976 w 3078073"/>
              <a:gd name="connsiteY64" fmla="*/ 675395 h 2458165"/>
              <a:gd name="connsiteX65" fmla="*/ 1071876 w 3078073"/>
              <a:gd name="connsiteY65" fmla="*/ 652993 h 2458165"/>
              <a:gd name="connsiteX66" fmla="*/ 1102784 w 3078073"/>
              <a:gd name="connsiteY66" fmla="*/ 629811 h 2458165"/>
              <a:gd name="connsiteX67" fmla="*/ 1172332 w 3078073"/>
              <a:gd name="connsiteY67" fmla="*/ 642690 h 2458165"/>
              <a:gd name="connsiteX68" fmla="*/ 1177482 w 3078073"/>
              <a:gd name="connsiteY68" fmla="*/ 660720 h 2458165"/>
              <a:gd name="connsiteX69" fmla="*/ 1228998 w 3078073"/>
              <a:gd name="connsiteY69" fmla="*/ 671024 h 2458165"/>
              <a:gd name="connsiteX70" fmla="*/ 1292346 w 3078073"/>
              <a:gd name="connsiteY70" fmla="*/ 640245 h 2458165"/>
              <a:gd name="connsiteX71" fmla="*/ 1265058 w 3078073"/>
              <a:gd name="connsiteY71" fmla="*/ 609206 h 2458165"/>
              <a:gd name="connsiteX72" fmla="*/ 1326877 w 3078073"/>
              <a:gd name="connsiteY72" fmla="*/ 593751 h 2458165"/>
              <a:gd name="connsiteX73" fmla="*/ 1339023 w 3078073"/>
              <a:gd name="connsiteY73" fmla="*/ 564208 h 2458165"/>
              <a:gd name="connsiteX74" fmla="*/ 1362938 w 3078073"/>
              <a:gd name="connsiteY74" fmla="*/ 544811 h 2458165"/>
              <a:gd name="connsiteX75" fmla="*/ 1370666 w 3078073"/>
              <a:gd name="connsiteY75" fmla="*/ 511326 h 2458165"/>
              <a:gd name="connsiteX76" fmla="*/ 1411878 w 3078073"/>
              <a:gd name="connsiteY76" fmla="*/ 501023 h 2458165"/>
              <a:gd name="connsiteX77" fmla="*/ 1427333 w 3078073"/>
              <a:gd name="connsiteY77" fmla="*/ 470113 h 2458165"/>
              <a:gd name="connsiteX78" fmla="*/ 1414454 w 3078073"/>
              <a:gd name="connsiteY78" fmla="*/ 441780 h 2458165"/>
              <a:gd name="connsiteX79" fmla="*/ 1445363 w 3078073"/>
              <a:gd name="connsiteY79" fmla="*/ 397992 h 2458165"/>
              <a:gd name="connsiteX80" fmla="*/ 1453145 w 3078073"/>
              <a:gd name="connsiteY80" fmla="*/ 384672 h 2458165"/>
              <a:gd name="connsiteX81" fmla="*/ 1440211 w 3078073"/>
              <a:gd name="connsiteY81" fmla="*/ 351628 h 2458165"/>
              <a:gd name="connsiteX82" fmla="*/ 1294163 w 3078073"/>
              <a:gd name="connsiteY82" fmla="*/ 291336 h 2458165"/>
              <a:gd name="connsiteX83" fmla="*/ 1205816 w 3078073"/>
              <a:gd name="connsiteY83" fmla="*/ 292385 h 2458165"/>
              <a:gd name="connsiteX84" fmla="*/ 1024046 w 3078073"/>
              <a:gd name="connsiteY84" fmla="*/ 156072 h 2458165"/>
              <a:gd name="connsiteX85" fmla="*/ 901942 w 3078073"/>
              <a:gd name="connsiteY85" fmla="*/ 112375 h 2458165"/>
              <a:gd name="connsiteX86" fmla="*/ 907027 w 3078073"/>
              <a:gd name="connsiteY86" fmla="*/ 142992 h 2458165"/>
              <a:gd name="connsiteX87" fmla="*/ 878692 w 3078073"/>
              <a:gd name="connsiteY87" fmla="*/ 153294 h 2458165"/>
              <a:gd name="connsiteX88" fmla="*/ 858086 w 3078073"/>
              <a:gd name="connsiteY88" fmla="*/ 181627 h 2458165"/>
              <a:gd name="connsiteX89" fmla="*/ 870965 w 3078073"/>
              <a:gd name="connsiteY89" fmla="*/ 220263 h 2458165"/>
              <a:gd name="connsiteX90" fmla="*/ 948237 w 3078073"/>
              <a:gd name="connsiteY90" fmla="*/ 220263 h 2458165"/>
              <a:gd name="connsiteX91" fmla="*/ 971421 w 3078073"/>
              <a:gd name="connsiteY91" fmla="*/ 274355 h 2458165"/>
              <a:gd name="connsiteX92" fmla="*/ 1010057 w 3078073"/>
              <a:gd name="connsiteY92" fmla="*/ 305264 h 2458165"/>
              <a:gd name="connsiteX93" fmla="*/ 1038391 w 3078073"/>
              <a:gd name="connsiteY93" fmla="*/ 323295 h 2458165"/>
              <a:gd name="connsiteX94" fmla="*/ 1027025 w 3078073"/>
              <a:gd name="connsiteY94" fmla="*/ 373193 h 2458165"/>
              <a:gd name="connsiteX95" fmla="*/ 981694 w 3078073"/>
              <a:gd name="connsiteY95" fmla="*/ 386402 h 2458165"/>
              <a:gd name="connsiteX96" fmla="*/ 899374 w 3078073"/>
              <a:gd name="connsiteY96" fmla="*/ 313067 h 2458165"/>
              <a:gd name="connsiteX97" fmla="*/ 783260 w 3078073"/>
              <a:gd name="connsiteY97" fmla="*/ 282274 h 2458165"/>
              <a:gd name="connsiteX0" fmla="*/ 795446 w 3080106"/>
              <a:gd name="connsiteY0" fmla="*/ 365622 h 2458165"/>
              <a:gd name="connsiteX1" fmla="*/ 854663 w 3080106"/>
              <a:gd name="connsiteY1" fmla="*/ 422772 h 2458165"/>
              <a:gd name="connsiteX2" fmla="*/ 877996 w 3080106"/>
              <a:gd name="connsiteY2" fmla="*/ 549772 h 2458165"/>
              <a:gd name="connsiteX3" fmla="*/ 833546 w 3080106"/>
              <a:gd name="connsiteY3" fmla="*/ 600572 h 2458165"/>
              <a:gd name="connsiteX4" fmla="*/ 770046 w 3080106"/>
              <a:gd name="connsiteY4" fmla="*/ 664072 h 2458165"/>
              <a:gd name="connsiteX5" fmla="*/ 725596 w 3080106"/>
              <a:gd name="connsiteY5" fmla="*/ 873622 h 2458165"/>
              <a:gd name="connsiteX6" fmla="*/ 738296 w 3080106"/>
              <a:gd name="connsiteY6" fmla="*/ 1038722 h 2458165"/>
              <a:gd name="connsiteX7" fmla="*/ 890696 w 3080106"/>
              <a:gd name="connsiteY7" fmla="*/ 1197472 h 2458165"/>
              <a:gd name="connsiteX8" fmla="*/ 763696 w 3080106"/>
              <a:gd name="connsiteY8" fmla="*/ 1299072 h 2458165"/>
              <a:gd name="connsiteX9" fmla="*/ 477946 w 3080106"/>
              <a:gd name="connsiteY9" fmla="*/ 1337172 h 2458165"/>
              <a:gd name="connsiteX10" fmla="*/ 338246 w 3080106"/>
              <a:gd name="connsiteY10" fmla="*/ 1445122 h 2458165"/>
              <a:gd name="connsiteX11" fmla="*/ 306496 w 3080106"/>
              <a:gd name="connsiteY11" fmla="*/ 1495922 h 2458165"/>
              <a:gd name="connsiteX12" fmla="*/ 293796 w 3080106"/>
              <a:gd name="connsiteY12" fmla="*/ 1597522 h 2458165"/>
              <a:gd name="connsiteX13" fmla="*/ 306496 w 3080106"/>
              <a:gd name="connsiteY13" fmla="*/ 1661022 h 2458165"/>
              <a:gd name="connsiteX14" fmla="*/ 810 w 3080106"/>
              <a:gd name="connsiteY14" fmla="*/ 2011601 h 2458165"/>
              <a:gd name="connsiteX15" fmla="*/ 219220 w 3080106"/>
              <a:gd name="connsiteY15" fmla="*/ 2151745 h 2458165"/>
              <a:gd name="connsiteX16" fmla="*/ 284197 w 3080106"/>
              <a:gd name="connsiteY16" fmla="*/ 2226467 h 2458165"/>
              <a:gd name="connsiteX17" fmla="*/ 261750 w 3080106"/>
              <a:gd name="connsiteY17" fmla="*/ 2324966 h 2458165"/>
              <a:gd name="connsiteX18" fmla="*/ 566846 w 3080106"/>
              <a:gd name="connsiteY18" fmla="*/ 2264272 h 2458165"/>
              <a:gd name="connsiteX19" fmla="*/ 801796 w 3080106"/>
              <a:gd name="connsiteY19" fmla="*/ 2321422 h 2458165"/>
              <a:gd name="connsiteX20" fmla="*/ 1335196 w 3080106"/>
              <a:gd name="connsiteY20" fmla="*/ 2454772 h 2458165"/>
              <a:gd name="connsiteX21" fmla="*/ 1824146 w 3080106"/>
              <a:gd name="connsiteY21" fmla="*/ 2416672 h 2458165"/>
              <a:gd name="connsiteX22" fmla="*/ 2274996 w 3080106"/>
              <a:gd name="connsiteY22" fmla="*/ 2397622 h 2458165"/>
              <a:gd name="connsiteX23" fmla="*/ 2548046 w 3080106"/>
              <a:gd name="connsiteY23" fmla="*/ 2403972 h 2458165"/>
              <a:gd name="connsiteX24" fmla="*/ 2436819 w 3080106"/>
              <a:gd name="connsiteY24" fmla="*/ 2140549 h 2458165"/>
              <a:gd name="connsiteX25" fmla="*/ 2509331 w 3080106"/>
              <a:gd name="connsiteY25" fmla="*/ 1932229 h 2458165"/>
              <a:gd name="connsiteX26" fmla="*/ 3058709 w 3080106"/>
              <a:gd name="connsiteY26" fmla="*/ 1674132 h 2458165"/>
              <a:gd name="connsiteX27" fmla="*/ 2935806 w 3080106"/>
              <a:gd name="connsiteY27" fmla="*/ 1515996 h 2458165"/>
              <a:gd name="connsiteX28" fmla="*/ 2632030 w 3080106"/>
              <a:gd name="connsiteY28" fmla="*/ 1323857 h 2458165"/>
              <a:gd name="connsiteX29" fmla="*/ 2732196 w 3080106"/>
              <a:gd name="connsiteY29" fmla="*/ 1006972 h 2458165"/>
              <a:gd name="connsiteX30" fmla="*/ 2551528 w 3080106"/>
              <a:gd name="connsiteY30" fmla="*/ 717740 h 2458165"/>
              <a:gd name="connsiteX31" fmla="*/ 2332146 w 3080106"/>
              <a:gd name="connsiteY31" fmla="*/ 365622 h 2458165"/>
              <a:gd name="connsiteX32" fmla="*/ 2338563 w 3080106"/>
              <a:gd name="connsiteY32" fmla="*/ 229319 h 2458165"/>
              <a:gd name="connsiteX33" fmla="*/ 2294928 w 3080106"/>
              <a:gd name="connsiteY33" fmla="*/ 149548 h 2458165"/>
              <a:gd name="connsiteX34" fmla="*/ 2268033 w 3080106"/>
              <a:gd name="connsiteY34" fmla="*/ 137323 h 2458165"/>
              <a:gd name="connsiteX35" fmla="*/ 2209355 w 3080106"/>
              <a:gd name="connsiteY35" fmla="*/ 88423 h 2458165"/>
              <a:gd name="connsiteX36" fmla="*/ 2192242 w 3080106"/>
              <a:gd name="connsiteY36" fmla="*/ 71310 h 2458165"/>
              <a:gd name="connsiteX37" fmla="*/ 2211801 w 3080106"/>
              <a:gd name="connsiteY37" fmla="*/ 29746 h 2458165"/>
              <a:gd name="connsiteX38" fmla="*/ 2187114 w 3080106"/>
              <a:gd name="connsiteY38" fmla="*/ 1126 h 2458165"/>
              <a:gd name="connsiteX39" fmla="*/ 2136008 w 3080106"/>
              <a:gd name="connsiteY39" fmla="*/ 68865 h 2458165"/>
              <a:gd name="connsiteX40" fmla="*/ 2077330 w 3080106"/>
              <a:gd name="connsiteY40" fmla="*/ 298688 h 2458165"/>
              <a:gd name="connsiteX41" fmla="*/ 1985327 w 3080106"/>
              <a:gd name="connsiteY41" fmla="*/ 439647 h 2458165"/>
              <a:gd name="connsiteX42" fmla="*/ 1893548 w 3080106"/>
              <a:gd name="connsiteY42" fmla="*/ 513903 h 2458165"/>
              <a:gd name="connsiteX43" fmla="*/ 1867790 w 3080106"/>
              <a:gd name="connsiteY43" fmla="*/ 516478 h 2458165"/>
              <a:gd name="connsiteX44" fmla="*/ 1834305 w 3080106"/>
              <a:gd name="connsiteY44" fmla="*/ 516478 h 2458165"/>
              <a:gd name="connsiteX45" fmla="*/ 1775062 w 3080106"/>
              <a:gd name="connsiteY45" fmla="*/ 488144 h 2458165"/>
              <a:gd name="connsiteX46" fmla="*/ 1780214 w 3080106"/>
              <a:gd name="connsiteY46" fmla="*/ 434053 h 2458165"/>
              <a:gd name="connsiteX47" fmla="*/ 1785366 w 3080106"/>
              <a:gd name="connsiteY47" fmla="*/ 395416 h 2458165"/>
              <a:gd name="connsiteX48" fmla="*/ 1713316 w 3080106"/>
              <a:gd name="connsiteY48" fmla="*/ 308240 h 2458165"/>
              <a:gd name="connsiteX49" fmla="*/ 1677183 w 3080106"/>
              <a:gd name="connsiteY49" fmla="*/ 300112 h 2458165"/>
              <a:gd name="connsiteX50" fmla="*/ 1543242 w 3080106"/>
              <a:gd name="connsiteY50" fmla="*/ 333597 h 2458165"/>
              <a:gd name="connsiteX51" fmla="*/ 1532939 w 3080106"/>
              <a:gd name="connsiteY51" fmla="*/ 354204 h 2458165"/>
              <a:gd name="connsiteX52" fmla="*/ 1517485 w 3080106"/>
              <a:gd name="connsiteY52" fmla="*/ 392840 h 2458165"/>
              <a:gd name="connsiteX53" fmla="*/ 1549178 w 3080106"/>
              <a:gd name="connsiteY53" fmla="*/ 438812 h 2458165"/>
              <a:gd name="connsiteX54" fmla="*/ 1558698 w 3080106"/>
              <a:gd name="connsiteY54" fmla="*/ 475266 h 2458165"/>
              <a:gd name="connsiteX55" fmla="*/ 1538091 w 3080106"/>
              <a:gd name="connsiteY55" fmla="*/ 503598 h 2458165"/>
              <a:gd name="connsiteX56" fmla="*/ 1478795 w 3080106"/>
              <a:gd name="connsiteY56" fmla="*/ 551812 h 2458165"/>
              <a:gd name="connsiteX57" fmla="*/ 1437636 w 3080106"/>
              <a:gd name="connsiteY57" fmla="*/ 622084 h 2458165"/>
              <a:gd name="connsiteX58" fmla="*/ 1407422 w 3080106"/>
              <a:gd name="connsiteY58" fmla="*/ 623861 h 2458165"/>
              <a:gd name="connsiteX59" fmla="*/ 1355211 w 3080106"/>
              <a:gd name="connsiteY59" fmla="*/ 647842 h 2458165"/>
              <a:gd name="connsiteX60" fmla="*/ 1334605 w 3080106"/>
              <a:gd name="connsiteY60" fmla="*/ 704510 h 2458165"/>
              <a:gd name="connsiteX61" fmla="*/ 1313999 w 3080106"/>
              <a:gd name="connsiteY61" fmla="*/ 696782 h 2458165"/>
              <a:gd name="connsiteX62" fmla="*/ 1272786 w 3080106"/>
              <a:gd name="connsiteY62" fmla="*/ 689054 h 2458165"/>
              <a:gd name="connsiteX63" fmla="*/ 1182634 w 3080106"/>
              <a:gd name="connsiteY63" fmla="*/ 689053 h 2458165"/>
              <a:gd name="connsiteX64" fmla="*/ 1130976 w 3080106"/>
              <a:gd name="connsiteY64" fmla="*/ 675395 h 2458165"/>
              <a:gd name="connsiteX65" fmla="*/ 1071876 w 3080106"/>
              <a:gd name="connsiteY65" fmla="*/ 652993 h 2458165"/>
              <a:gd name="connsiteX66" fmla="*/ 1102784 w 3080106"/>
              <a:gd name="connsiteY66" fmla="*/ 629811 h 2458165"/>
              <a:gd name="connsiteX67" fmla="*/ 1172332 w 3080106"/>
              <a:gd name="connsiteY67" fmla="*/ 642690 h 2458165"/>
              <a:gd name="connsiteX68" fmla="*/ 1177482 w 3080106"/>
              <a:gd name="connsiteY68" fmla="*/ 660720 h 2458165"/>
              <a:gd name="connsiteX69" fmla="*/ 1228998 w 3080106"/>
              <a:gd name="connsiteY69" fmla="*/ 671024 h 2458165"/>
              <a:gd name="connsiteX70" fmla="*/ 1292346 w 3080106"/>
              <a:gd name="connsiteY70" fmla="*/ 640245 h 2458165"/>
              <a:gd name="connsiteX71" fmla="*/ 1265058 w 3080106"/>
              <a:gd name="connsiteY71" fmla="*/ 609206 h 2458165"/>
              <a:gd name="connsiteX72" fmla="*/ 1326877 w 3080106"/>
              <a:gd name="connsiteY72" fmla="*/ 593751 h 2458165"/>
              <a:gd name="connsiteX73" fmla="*/ 1339023 w 3080106"/>
              <a:gd name="connsiteY73" fmla="*/ 564208 h 2458165"/>
              <a:gd name="connsiteX74" fmla="*/ 1362938 w 3080106"/>
              <a:gd name="connsiteY74" fmla="*/ 544811 h 2458165"/>
              <a:gd name="connsiteX75" fmla="*/ 1370666 w 3080106"/>
              <a:gd name="connsiteY75" fmla="*/ 511326 h 2458165"/>
              <a:gd name="connsiteX76" fmla="*/ 1411878 w 3080106"/>
              <a:gd name="connsiteY76" fmla="*/ 501023 h 2458165"/>
              <a:gd name="connsiteX77" fmla="*/ 1427333 w 3080106"/>
              <a:gd name="connsiteY77" fmla="*/ 470113 h 2458165"/>
              <a:gd name="connsiteX78" fmla="*/ 1414454 w 3080106"/>
              <a:gd name="connsiteY78" fmla="*/ 441780 h 2458165"/>
              <a:gd name="connsiteX79" fmla="*/ 1445363 w 3080106"/>
              <a:gd name="connsiteY79" fmla="*/ 397992 h 2458165"/>
              <a:gd name="connsiteX80" fmla="*/ 1453145 w 3080106"/>
              <a:gd name="connsiteY80" fmla="*/ 384672 h 2458165"/>
              <a:gd name="connsiteX81" fmla="*/ 1440211 w 3080106"/>
              <a:gd name="connsiteY81" fmla="*/ 351628 h 2458165"/>
              <a:gd name="connsiteX82" fmla="*/ 1294163 w 3080106"/>
              <a:gd name="connsiteY82" fmla="*/ 291336 h 2458165"/>
              <a:gd name="connsiteX83" fmla="*/ 1205816 w 3080106"/>
              <a:gd name="connsiteY83" fmla="*/ 292385 h 2458165"/>
              <a:gd name="connsiteX84" fmla="*/ 1024046 w 3080106"/>
              <a:gd name="connsiteY84" fmla="*/ 156072 h 2458165"/>
              <a:gd name="connsiteX85" fmla="*/ 901942 w 3080106"/>
              <a:gd name="connsiteY85" fmla="*/ 112375 h 2458165"/>
              <a:gd name="connsiteX86" fmla="*/ 907027 w 3080106"/>
              <a:gd name="connsiteY86" fmla="*/ 142992 h 2458165"/>
              <a:gd name="connsiteX87" fmla="*/ 878692 w 3080106"/>
              <a:gd name="connsiteY87" fmla="*/ 153294 h 2458165"/>
              <a:gd name="connsiteX88" fmla="*/ 858086 w 3080106"/>
              <a:gd name="connsiteY88" fmla="*/ 181627 h 2458165"/>
              <a:gd name="connsiteX89" fmla="*/ 870965 w 3080106"/>
              <a:gd name="connsiteY89" fmla="*/ 220263 h 2458165"/>
              <a:gd name="connsiteX90" fmla="*/ 948237 w 3080106"/>
              <a:gd name="connsiteY90" fmla="*/ 220263 h 2458165"/>
              <a:gd name="connsiteX91" fmla="*/ 971421 w 3080106"/>
              <a:gd name="connsiteY91" fmla="*/ 274355 h 2458165"/>
              <a:gd name="connsiteX92" fmla="*/ 1010057 w 3080106"/>
              <a:gd name="connsiteY92" fmla="*/ 305264 h 2458165"/>
              <a:gd name="connsiteX93" fmla="*/ 1038391 w 3080106"/>
              <a:gd name="connsiteY93" fmla="*/ 323295 h 2458165"/>
              <a:gd name="connsiteX94" fmla="*/ 1027025 w 3080106"/>
              <a:gd name="connsiteY94" fmla="*/ 373193 h 2458165"/>
              <a:gd name="connsiteX95" fmla="*/ 981694 w 3080106"/>
              <a:gd name="connsiteY95" fmla="*/ 386402 h 2458165"/>
              <a:gd name="connsiteX96" fmla="*/ 899374 w 3080106"/>
              <a:gd name="connsiteY96" fmla="*/ 313067 h 2458165"/>
              <a:gd name="connsiteX97" fmla="*/ 783260 w 3080106"/>
              <a:gd name="connsiteY97" fmla="*/ 282274 h 2458165"/>
              <a:gd name="connsiteX0" fmla="*/ 795446 w 3080106"/>
              <a:gd name="connsiteY0" fmla="*/ 365622 h 2458165"/>
              <a:gd name="connsiteX1" fmla="*/ 854663 w 3080106"/>
              <a:gd name="connsiteY1" fmla="*/ 422772 h 2458165"/>
              <a:gd name="connsiteX2" fmla="*/ 877996 w 3080106"/>
              <a:gd name="connsiteY2" fmla="*/ 549772 h 2458165"/>
              <a:gd name="connsiteX3" fmla="*/ 833546 w 3080106"/>
              <a:gd name="connsiteY3" fmla="*/ 600572 h 2458165"/>
              <a:gd name="connsiteX4" fmla="*/ 770046 w 3080106"/>
              <a:gd name="connsiteY4" fmla="*/ 664072 h 2458165"/>
              <a:gd name="connsiteX5" fmla="*/ 725596 w 3080106"/>
              <a:gd name="connsiteY5" fmla="*/ 873622 h 2458165"/>
              <a:gd name="connsiteX6" fmla="*/ 738296 w 3080106"/>
              <a:gd name="connsiteY6" fmla="*/ 1038722 h 2458165"/>
              <a:gd name="connsiteX7" fmla="*/ 890696 w 3080106"/>
              <a:gd name="connsiteY7" fmla="*/ 1197472 h 2458165"/>
              <a:gd name="connsiteX8" fmla="*/ 763696 w 3080106"/>
              <a:gd name="connsiteY8" fmla="*/ 1299072 h 2458165"/>
              <a:gd name="connsiteX9" fmla="*/ 477946 w 3080106"/>
              <a:gd name="connsiteY9" fmla="*/ 1337172 h 2458165"/>
              <a:gd name="connsiteX10" fmla="*/ 338246 w 3080106"/>
              <a:gd name="connsiteY10" fmla="*/ 1445122 h 2458165"/>
              <a:gd name="connsiteX11" fmla="*/ 306496 w 3080106"/>
              <a:gd name="connsiteY11" fmla="*/ 1495922 h 2458165"/>
              <a:gd name="connsiteX12" fmla="*/ 293796 w 3080106"/>
              <a:gd name="connsiteY12" fmla="*/ 1597522 h 2458165"/>
              <a:gd name="connsiteX13" fmla="*/ 306496 w 3080106"/>
              <a:gd name="connsiteY13" fmla="*/ 1661022 h 2458165"/>
              <a:gd name="connsiteX14" fmla="*/ 810 w 3080106"/>
              <a:gd name="connsiteY14" fmla="*/ 2011601 h 2458165"/>
              <a:gd name="connsiteX15" fmla="*/ 219220 w 3080106"/>
              <a:gd name="connsiteY15" fmla="*/ 2151745 h 2458165"/>
              <a:gd name="connsiteX16" fmla="*/ 284197 w 3080106"/>
              <a:gd name="connsiteY16" fmla="*/ 2226467 h 2458165"/>
              <a:gd name="connsiteX17" fmla="*/ 261750 w 3080106"/>
              <a:gd name="connsiteY17" fmla="*/ 2324966 h 2458165"/>
              <a:gd name="connsiteX18" fmla="*/ 566846 w 3080106"/>
              <a:gd name="connsiteY18" fmla="*/ 2264272 h 2458165"/>
              <a:gd name="connsiteX19" fmla="*/ 801796 w 3080106"/>
              <a:gd name="connsiteY19" fmla="*/ 2321422 h 2458165"/>
              <a:gd name="connsiteX20" fmla="*/ 1335196 w 3080106"/>
              <a:gd name="connsiteY20" fmla="*/ 2454772 h 2458165"/>
              <a:gd name="connsiteX21" fmla="*/ 1824146 w 3080106"/>
              <a:gd name="connsiteY21" fmla="*/ 2416672 h 2458165"/>
              <a:gd name="connsiteX22" fmla="*/ 2274996 w 3080106"/>
              <a:gd name="connsiteY22" fmla="*/ 2397622 h 2458165"/>
              <a:gd name="connsiteX23" fmla="*/ 2548046 w 3080106"/>
              <a:gd name="connsiteY23" fmla="*/ 2403972 h 2458165"/>
              <a:gd name="connsiteX24" fmla="*/ 2436819 w 3080106"/>
              <a:gd name="connsiteY24" fmla="*/ 2140549 h 2458165"/>
              <a:gd name="connsiteX25" fmla="*/ 2509331 w 3080106"/>
              <a:gd name="connsiteY25" fmla="*/ 1932229 h 2458165"/>
              <a:gd name="connsiteX26" fmla="*/ 3058709 w 3080106"/>
              <a:gd name="connsiteY26" fmla="*/ 1674132 h 2458165"/>
              <a:gd name="connsiteX27" fmla="*/ 2935806 w 3080106"/>
              <a:gd name="connsiteY27" fmla="*/ 1515996 h 2458165"/>
              <a:gd name="connsiteX28" fmla="*/ 2632030 w 3080106"/>
              <a:gd name="connsiteY28" fmla="*/ 1323857 h 2458165"/>
              <a:gd name="connsiteX29" fmla="*/ 2732196 w 3080106"/>
              <a:gd name="connsiteY29" fmla="*/ 1006972 h 2458165"/>
              <a:gd name="connsiteX30" fmla="*/ 2404045 w 3080106"/>
              <a:gd name="connsiteY30" fmla="*/ 791482 h 2458165"/>
              <a:gd name="connsiteX31" fmla="*/ 2332146 w 3080106"/>
              <a:gd name="connsiteY31" fmla="*/ 365622 h 2458165"/>
              <a:gd name="connsiteX32" fmla="*/ 2338563 w 3080106"/>
              <a:gd name="connsiteY32" fmla="*/ 229319 h 2458165"/>
              <a:gd name="connsiteX33" fmla="*/ 2294928 w 3080106"/>
              <a:gd name="connsiteY33" fmla="*/ 149548 h 2458165"/>
              <a:gd name="connsiteX34" fmla="*/ 2268033 w 3080106"/>
              <a:gd name="connsiteY34" fmla="*/ 137323 h 2458165"/>
              <a:gd name="connsiteX35" fmla="*/ 2209355 w 3080106"/>
              <a:gd name="connsiteY35" fmla="*/ 88423 h 2458165"/>
              <a:gd name="connsiteX36" fmla="*/ 2192242 w 3080106"/>
              <a:gd name="connsiteY36" fmla="*/ 71310 h 2458165"/>
              <a:gd name="connsiteX37" fmla="*/ 2211801 w 3080106"/>
              <a:gd name="connsiteY37" fmla="*/ 29746 h 2458165"/>
              <a:gd name="connsiteX38" fmla="*/ 2187114 w 3080106"/>
              <a:gd name="connsiteY38" fmla="*/ 1126 h 2458165"/>
              <a:gd name="connsiteX39" fmla="*/ 2136008 w 3080106"/>
              <a:gd name="connsiteY39" fmla="*/ 68865 h 2458165"/>
              <a:gd name="connsiteX40" fmla="*/ 2077330 w 3080106"/>
              <a:gd name="connsiteY40" fmla="*/ 298688 h 2458165"/>
              <a:gd name="connsiteX41" fmla="*/ 1985327 w 3080106"/>
              <a:gd name="connsiteY41" fmla="*/ 439647 h 2458165"/>
              <a:gd name="connsiteX42" fmla="*/ 1893548 w 3080106"/>
              <a:gd name="connsiteY42" fmla="*/ 513903 h 2458165"/>
              <a:gd name="connsiteX43" fmla="*/ 1867790 w 3080106"/>
              <a:gd name="connsiteY43" fmla="*/ 516478 h 2458165"/>
              <a:gd name="connsiteX44" fmla="*/ 1834305 w 3080106"/>
              <a:gd name="connsiteY44" fmla="*/ 516478 h 2458165"/>
              <a:gd name="connsiteX45" fmla="*/ 1775062 w 3080106"/>
              <a:gd name="connsiteY45" fmla="*/ 488144 h 2458165"/>
              <a:gd name="connsiteX46" fmla="*/ 1780214 w 3080106"/>
              <a:gd name="connsiteY46" fmla="*/ 434053 h 2458165"/>
              <a:gd name="connsiteX47" fmla="*/ 1785366 w 3080106"/>
              <a:gd name="connsiteY47" fmla="*/ 395416 h 2458165"/>
              <a:gd name="connsiteX48" fmla="*/ 1713316 w 3080106"/>
              <a:gd name="connsiteY48" fmla="*/ 308240 h 2458165"/>
              <a:gd name="connsiteX49" fmla="*/ 1677183 w 3080106"/>
              <a:gd name="connsiteY49" fmla="*/ 300112 h 2458165"/>
              <a:gd name="connsiteX50" fmla="*/ 1543242 w 3080106"/>
              <a:gd name="connsiteY50" fmla="*/ 333597 h 2458165"/>
              <a:gd name="connsiteX51" fmla="*/ 1532939 w 3080106"/>
              <a:gd name="connsiteY51" fmla="*/ 354204 h 2458165"/>
              <a:gd name="connsiteX52" fmla="*/ 1517485 w 3080106"/>
              <a:gd name="connsiteY52" fmla="*/ 392840 h 2458165"/>
              <a:gd name="connsiteX53" fmla="*/ 1549178 w 3080106"/>
              <a:gd name="connsiteY53" fmla="*/ 438812 h 2458165"/>
              <a:gd name="connsiteX54" fmla="*/ 1558698 w 3080106"/>
              <a:gd name="connsiteY54" fmla="*/ 475266 h 2458165"/>
              <a:gd name="connsiteX55" fmla="*/ 1538091 w 3080106"/>
              <a:gd name="connsiteY55" fmla="*/ 503598 h 2458165"/>
              <a:gd name="connsiteX56" fmla="*/ 1478795 w 3080106"/>
              <a:gd name="connsiteY56" fmla="*/ 551812 h 2458165"/>
              <a:gd name="connsiteX57" fmla="*/ 1437636 w 3080106"/>
              <a:gd name="connsiteY57" fmla="*/ 622084 h 2458165"/>
              <a:gd name="connsiteX58" fmla="*/ 1407422 w 3080106"/>
              <a:gd name="connsiteY58" fmla="*/ 623861 h 2458165"/>
              <a:gd name="connsiteX59" fmla="*/ 1355211 w 3080106"/>
              <a:gd name="connsiteY59" fmla="*/ 647842 h 2458165"/>
              <a:gd name="connsiteX60" fmla="*/ 1334605 w 3080106"/>
              <a:gd name="connsiteY60" fmla="*/ 704510 h 2458165"/>
              <a:gd name="connsiteX61" fmla="*/ 1313999 w 3080106"/>
              <a:gd name="connsiteY61" fmla="*/ 696782 h 2458165"/>
              <a:gd name="connsiteX62" fmla="*/ 1272786 w 3080106"/>
              <a:gd name="connsiteY62" fmla="*/ 689054 h 2458165"/>
              <a:gd name="connsiteX63" fmla="*/ 1182634 w 3080106"/>
              <a:gd name="connsiteY63" fmla="*/ 689053 h 2458165"/>
              <a:gd name="connsiteX64" fmla="*/ 1130976 w 3080106"/>
              <a:gd name="connsiteY64" fmla="*/ 675395 h 2458165"/>
              <a:gd name="connsiteX65" fmla="*/ 1071876 w 3080106"/>
              <a:gd name="connsiteY65" fmla="*/ 652993 h 2458165"/>
              <a:gd name="connsiteX66" fmla="*/ 1102784 w 3080106"/>
              <a:gd name="connsiteY66" fmla="*/ 629811 h 2458165"/>
              <a:gd name="connsiteX67" fmla="*/ 1172332 w 3080106"/>
              <a:gd name="connsiteY67" fmla="*/ 642690 h 2458165"/>
              <a:gd name="connsiteX68" fmla="*/ 1177482 w 3080106"/>
              <a:gd name="connsiteY68" fmla="*/ 660720 h 2458165"/>
              <a:gd name="connsiteX69" fmla="*/ 1228998 w 3080106"/>
              <a:gd name="connsiteY69" fmla="*/ 671024 h 2458165"/>
              <a:gd name="connsiteX70" fmla="*/ 1292346 w 3080106"/>
              <a:gd name="connsiteY70" fmla="*/ 640245 h 2458165"/>
              <a:gd name="connsiteX71" fmla="*/ 1265058 w 3080106"/>
              <a:gd name="connsiteY71" fmla="*/ 609206 h 2458165"/>
              <a:gd name="connsiteX72" fmla="*/ 1326877 w 3080106"/>
              <a:gd name="connsiteY72" fmla="*/ 593751 h 2458165"/>
              <a:gd name="connsiteX73" fmla="*/ 1339023 w 3080106"/>
              <a:gd name="connsiteY73" fmla="*/ 564208 h 2458165"/>
              <a:gd name="connsiteX74" fmla="*/ 1362938 w 3080106"/>
              <a:gd name="connsiteY74" fmla="*/ 544811 h 2458165"/>
              <a:gd name="connsiteX75" fmla="*/ 1370666 w 3080106"/>
              <a:gd name="connsiteY75" fmla="*/ 511326 h 2458165"/>
              <a:gd name="connsiteX76" fmla="*/ 1411878 w 3080106"/>
              <a:gd name="connsiteY76" fmla="*/ 501023 h 2458165"/>
              <a:gd name="connsiteX77" fmla="*/ 1427333 w 3080106"/>
              <a:gd name="connsiteY77" fmla="*/ 470113 h 2458165"/>
              <a:gd name="connsiteX78" fmla="*/ 1414454 w 3080106"/>
              <a:gd name="connsiteY78" fmla="*/ 441780 h 2458165"/>
              <a:gd name="connsiteX79" fmla="*/ 1445363 w 3080106"/>
              <a:gd name="connsiteY79" fmla="*/ 397992 h 2458165"/>
              <a:gd name="connsiteX80" fmla="*/ 1453145 w 3080106"/>
              <a:gd name="connsiteY80" fmla="*/ 384672 h 2458165"/>
              <a:gd name="connsiteX81" fmla="*/ 1440211 w 3080106"/>
              <a:gd name="connsiteY81" fmla="*/ 351628 h 2458165"/>
              <a:gd name="connsiteX82" fmla="*/ 1294163 w 3080106"/>
              <a:gd name="connsiteY82" fmla="*/ 291336 h 2458165"/>
              <a:gd name="connsiteX83" fmla="*/ 1205816 w 3080106"/>
              <a:gd name="connsiteY83" fmla="*/ 292385 h 2458165"/>
              <a:gd name="connsiteX84" fmla="*/ 1024046 w 3080106"/>
              <a:gd name="connsiteY84" fmla="*/ 156072 h 2458165"/>
              <a:gd name="connsiteX85" fmla="*/ 901942 w 3080106"/>
              <a:gd name="connsiteY85" fmla="*/ 112375 h 2458165"/>
              <a:gd name="connsiteX86" fmla="*/ 907027 w 3080106"/>
              <a:gd name="connsiteY86" fmla="*/ 142992 h 2458165"/>
              <a:gd name="connsiteX87" fmla="*/ 878692 w 3080106"/>
              <a:gd name="connsiteY87" fmla="*/ 153294 h 2458165"/>
              <a:gd name="connsiteX88" fmla="*/ 858086 w 3080106"/>
              <a:gd name="connsiteY88" fmla="*/ 181627 h 2458165"/>
              <a:gd name="connsiteX89" fmla="*/ 870965 w 3080106"/>
              <a:gd name="connsiteY89" fmla="*/ 220263 h 2458165"/>
              <a:gd name="connsiteX90" fmla="*/ 948237 w 3080106"/>
              <a:gd name="connsiteY90" fmla="*/ 220263 h 2458165"/>
              <a:gd name="connsiteX91" fmla="*/ 971421 w 3080106"/>
              <a:gd name="connsiteY91" fmla="*/ 274355 h 2458165"/>
              <a:gd name="connsiteX92" fmla="*/ 1010057 w 3080106"/>
              <a:gd name="connsiteY92" fmla="*/ 305264 h 2458165"/>
              <a:gd name="connsiteX93" fmla="*/ 1038391 w 3080106"/>
              <a:gd name="connsiteY93" fmla="*/ 323295 h 2458165"/>
              <a:gd name="connsiteX94" fmla="*/ 1027025 w 3080106"/>
              <a:gd name="connsiteY94" fmla="*/ 373193 h 2458165"/>
              <a:gd name="connsiteX95" fmla="*/ 981694 w 3080106"/>
              <a:gd name="connsiteY95" fmla="*/ 386402 h 2458165"/>
              <a:gd name="connsiteX96" fmla="*/ 899374 w 3080106"/>
              <a:gd name="connsiteY96" fmla="*/ 313067 h 2458165"/>
              <a:gd name="connsiteX97" fmla="*/ 783260 w 3080106"/>
              <a:gd name="connsiteY97" fmla="*/ 282274 h 2458165"/>
              <a:gd name="connsiteX0" fmla="*/ 795446 w 3080106"/>
              <a:gd name="connsiteY0" fmla="*/ 365622 h 2458165"/>
              <a:gd name="connsiteX1" fmla="*/ 854663 w 3080106"/>
              <a:gd name="connsiteY1" fmla="*/ 422772 h 2458165"/>
              <a:gd name="connsiteX2" fmla="*/ 877996 w 3080106"/>
              <a:gd name="connsiteY2" fmla="*/ 549772 h 2458165"/>
              <a:gd name="connsiteX3" fmla="*/ 833546 w 3080106"/>
              <a:gd name="connsiteY3" fmla="*/ 600572 h 2458165"/>
              <a:gd name="connsiteX4" fmla="*/ 770046 w 3080106"/>
              <a:gd name="connsiteY4" fmla="*/ 664072 h 2458165"/>
              <a:gd name="connsiteX5" fmla="*/ 725596 w 3080106"/>
              <a:gd name="connsiteY5" fmla="*/ 873622 h 2458165"/>
              <a:gd name="connsiteX6" fmla="*/ 738296 w 3080106"/>
              <a:gd name="connsiteY6" fmla="*/ 1038722 h 2458165"/>
              <a:gd name="connsiteX7" fmla="*/ 890696 w 3080106"/>
              <a:gd name="connsiteY7" fmla="*/ 1197472 h 2458165"/>
              <a:gd name="connsiteX8" fmla="*/ 763696 w 3080106"/>
              <a:gd name="connsiteY8" fmla="*/ 1299072 h 2458165"/>
              <a:gd name="connsiteX9" fmla="*/ 477946 w 3080106"/>
              <a:gd name="connsiteY9" fmla="*/ 1337172 h 2458165"/>
              <a:gd name="connsiteX10" fmla="*/ 338246 w 3080106"/>
              <a:gd name="connsiteY10" fmla="*/ 1445122 h 2458165"/>
              <a:gd name="connsiteX11" fmla="*/ 306496 w 3080106"/>
              <a:gd name="connsiteY11" fmla="*/ 1495922 h 2458165"/>
              <a:gd name="connsiteX12" fmla="*/ 293796 w 3080106"/>
              <a:gd name="connsiteY12" fmla="*/ 1597522 h 2458165"/>
              <a:gd name="connsiteX13" fmla="*/ 306496 w 3080106"/>
              <a:gd name="connsiteY13" fmla="*/ 1661022 h 2458165"/>
              <a:gd name="connsiteX14" fmla="*/ 810 w 3080106"/>
              <a:gd name="connsiteY14" fmla="*/ 2011601 h 2458165"/>
              <a:gd name="connsiteX15" fmla="*/ 219220 w 3080106"/>
              <a:gd name="connsiteY15" fmla="*/ 2151745 h 2458165"/>
              <a:gd name="connsiteX16" fmla="*/ 284197 w 3080106"/>
              <a:gd name="connsiteY16" fmla="*/ 2226467 h 2458165"/>
              <a:gd name="connsiteX17" fmla="*/ 261750 w 3080106"/>
              <a:gd name="connsiteY17" fmla="*/ 2324966 h 2458165"/>
              <a:gd name="connsiteX18" fmla="*/ 566846 w 3080106"/>
              <a:gd name="connsiteY18" fmla="*/ 2264272 h 2458165"/>
              <a:gd name="connsiteX19" fmla="*/ 801796 w 3080106"/>
              <a:gd name="connsiteY19" fmla="*/ 2321422 h 2458165"/>
              <a:gd name="connsiteX20" fmla="*/ 1335196 w 3080106"/>
              <a:gd name="connsiteY20" fmla="*/ 2454772 h 2458165"/>
              <a:gd name="connsiteX21" fmla="*/ 1824146 w 3080106"/>
              <a:gd name="connsiteY21" fmla="*/ 2416672 h 2458165"/>
              <a:gd name="connsiteX22" fmla="*/ 2274996 w 3080106"/>
              <a:gd name="connsiteY22" fmla="*/ 2397622 h 2458165"/>
              <a:gd name="connsiteX23" fmla="*/ 2548046 w 3080106"/>
              <a:gd name="connsiteY23" fmla="*/ 2403972 h 2458165"/>
              <a:gd name="connsiteX24" fmla="*/ 2436819 w 3080106"/>
              <a:gd name="connsiteY24" fmla="*/ 2140549 h 2458165"/>
              <a:gd name="connsiteX25" fmla="*/ 2509331 w 3080106"/>
              <a:gd name="connsiteY25" fmla="*/ 1932229 h 2458165"/>
              <a:gd name="connsiteX26" fmla="*/ 3058709 w 3080106"/>
              <a:gd name="connsiteY26" fmla="*/ 1674132 h 2458165"/>
              <a:gd name="connsiteX27" fmla="*/ 2935806 w 3080106"/>
              <a:gd name="connsiteY27" fmla="*/ 1515996 h 2458165"/>
              <a:gd name="connsiteX28" fmla="*/ 2632030 w 3080106"/>
              <a:gd name="connsiteY28" fmla="*/ 1323857 h 2458165"/>
              <a:gd name="connsiteX29" fmla="*/ 2732196 w 3080106"/>
              <a:gd name="connsiteY29" fmla="*/ 1006972 h 2458165"/>
              <a:gd name="connsiteX30" fmla="*/ 2404045 w 3080106"/>
              <a:gd name="connsiteY30" fmla="*/ 791482 h 2458165"/>
              <a:gd name="connsiteX31" fmla="*/ 2302650 w 3080106"/>
              <a:gd name="connsiteY31" fmla="*/ 395119 h 2458165"/>
              <a:gd name="connsiteX32" fmla="*/ 2338563 w 3080106"/>
              <a:gd name="connsiteY32" fmla="*/ 229319 h 2458165"/>
              <a:gd name="connsiteX33" fmla="*/ 2294928 w 3080106"/>
              <a:gd name="connsiteY33" fmla="*/ 149548 h 2458165"/>
              <a:gd name="connsiteX34" fmla="*/ 2268033 w 3080106"/>
              <a:gd name="connsiteY34" fmla="*/ 137323 h 2458165"/>
              <a:gd name="connsiteX35" fmla="*/ 2209355 w 3080106"/>
              <a:gd name="connsiteY35" fmla="*/ 88423 h 2458165"/>
              <a:gd name="connsiteX36" fmla="*/ 2192242 w 3080106"/>
              <a:gd name="connsiteY36" fmla="*/ 71310 h 2458165"/>
              <a:gd name="connsiteX37" fmla="*/ 2211801 w 3080106"/>
              <a:gd name="connsiteY37" fmla="*/ 29746 h 2458165"/>
              <a:gd name="connsiteX38" fmla="*/ 2187114 w 3080106"/>
              <a:gd name="connsiteY38" fmla="*/ 1126 h 2458165"/>
              <a:gd name="connsiteX39" fmla="*/ 2136008 w 3080106"/>
              <a:gd name="connsiteY39" fmla="*/ 68865 h 2458165"/>
              <a:gd name="connsiteX40" fmla="*/ 2077330 w 3080106"/>
              <a:gd name="connsiteY40" fmla="*/ 298688 h 2458165"/>
              <a:gd name="connsiteX41" fmla="*/ 1985327 w 3080106"/>
              <a:gd name="connsiteY41" fmla="*/ 439647 h 2458165"/>
              <a:gd name="connsiteX42" fmla="*/ 1893548 w 3080106"/>
              <a:gd name="connsiteY42" fmla="*/ 513903 h 2458165"/>
              <a:gd name="connsiteX43" fmla="*/ 1867790 w 3080106"/>
              <a:gd name="connsiteY43" fmla="*/ 516478 h 2458165"/>
              <a:gd name="connsiteX44" fmla="*/ 1834305 w 3080106"/>
              <a:gd name="connsiteY44" fmla="*/ 516478 h 2458165"/>
              <a:gd name="connsiteX45" fmla="*/ 1775062 w 3080106"/>
              <a:gd name="connsiteY45" fmla="*/ 488144 h 2458165"/>
              <a:gd name="connsiteX46" fmla="*/ 1780214 w 3080106"/>
              <a:gd name="connsiteY46" fmla="*/ 434053 h 2458165"/>
              <a:gd name="connsiteX47" fmla="*/ 1785366 w 3080106"/>
              <a:gd name="connsiteY47" fmla="*/ 395416 h 2458165"/>
              <a:gd name="connsiteX48" fmla="*/ 1713316 w 3080106"/>
              <a:gd name="connsiteY48" fmla="*/ 308240 h 2458165"/>
              <a:gd name="connsiteX49" fmla="*/ 1677183 w 3080106"/>
              <a:gd name="connsiteY49" fmla="*/ 300112 h 2458165"/>
              <a:gd name="connsiteX50" fmla="*/ 1543242 w 3080106"/>
              <a:gd name="connsiteY50" fmla="*/ 333597 h 2458165"/>
              <a:gd name="connsiteX51" fmla="*/ 1532939 w 3080106"/>
              <a:gd name="connsiteY51" fmla="*/ 354204 h 2458165"/>
              <a:gd name="connsiteX52" fmla="*/ 1517485 w 3080106"/>
              <a:gd name="connsiteY52" fmla="*/ 392840 h 2458165"/>
              <a:gd name="connsiteX53" fmla="*/ 1549178 w 3080106"/>
              <a:gd name="connsiteY53" fmla="*/ 438812 h 2458165"/>
              <a:gd name="connsiteX54" fmla="*/ 1558698 w 3080106"/>
              <a:gd name="connsiteY54" fmla="*/ 475266 h 2458165"/>
              <a:gd name="connsiteX55" fmla="*/ 1538091 w 3080106"/>
              <a:gd name="connsiteY55" fmla="*/ 503598 h 2458165"/>
              <a:gd name="connsiteX56" fmla="*/ 1478795 w 3080106"/>
              <a:gd name="connsiteY56" fmla="*/ 551812 h 2458165"/>
              <a:gd name="connsiteX57" fmla="*/ 1437636 w 3080106"/>
              <a:gd name="connsiteY57" fmla="*/ 622084 h 2458165"/>
              <a:gd name="connsiteX58" fmla="*/ 1407422 w 3080106"/>
              <a:gd name="connsiteY58" fmla="*/ 623861 h 2458165"/>
              <a:gd name="connsiteX59" fmla="*/ 1355211 w 3080106"/>
              <a:gd name="connsiteY59" fmla="*/ 647842 h 2458165"/>
              <a:gd name="connsiteX60" fmla="*/ 1334605 w 3080106"/>
              <a:gd name="connsiteY60" fmla="*/ 704510 h 2458165"/>
              <a:gd name="connsiteX61" fmla="*/ 1313999 w 3080106"/>
              <a:gd name="connsiteY61" fmla="*/ 696782 h 2458165"/>
              <a:gd name="connsiteX62" fmla="*/ 1272786 w 3080106"/>
              <a:gd name="connsiteY62" fmla="*/ 689054 h 2458165"/>
              <a:gd name="connsiteX63" fmla="*/ 1182634 w 3080106"/>
              <a:gd name="connsiteY63" fmla="*/ 689053 h 2458165"/>
              <a:gd name="connsiteX64" fmla="*/ 1130976 w 3080106"/>
              <a:gd name="connsiteY64" fmla="*/ 675395 h 2458165"/>
              <a:gd name="connsiteX65" fmla="*/ 1071876 w 3080106"/>
              <a:gd name="connsiteY65" fmla="*/ 652993 h 2458165"/>
              <a:gd name="connsiteX66" fmla="*/ 1102784 w 3080106"/>
              <a:gd name="connsiteY66" fmla="*/ 629811 h 2458165"/>
              <a:gd name="connsiteX67" fmla="*/ 1172332 w 3080106"/>
              <a:gd name="connsiteY67" fmla="*/ 642690 h 2458165"/>
              <a:gd name="connsiteX68" fmla="*/ 1177482 w 3080106"/>
              <a:gd name="connsiteY68" fmla="*/ 660720 h 2458165"/>
              <a:gd name="connsiteX69" fmla="*/ 1228998 w 3080106"/>
              <a:gd name="connsiteY69" fmla="*/ 671024 h 2458165"/>
              <a:gd name="connsiteX70" fmla="*/ 1292346 w 3080106"/>
              <a:gd name="connsiteY70" fmla="*/ 640245 h 2458165"/>
              <a:gd name="connsiteX71" fmla="*/ 1265058 w 3080106"/>
              <a:gd name="connsiteY71" fmla="*/ 609206 h 2458165"/>
              <a:gd name="connsiteX72" fmla="*/ 1326877 w 3080106"/>
              <a:gd name="connsiteY72" fmla="*/ 593751 h 2458165"/>
              <a:gd name="connsiteX73" fmla="*/ 1339023 w 3080106"/>
              <a:gd name="connsiteY73" fmla="*/ 564208 h 2458165"/>
              <a:gd name="connsiteX74" fmla="*/ 1362938 w 3080106"/>
              <a:gd name="connsiteY74" fmla="*/ 544811 h 2458165"/>
              <a:gd name="connsiteX75" fmla="*/ 1370666 w 3080106"/>
              <a:gd name="connsiteY75" fmla="*/ 511326 h 2458165"/>
              <a:gd name="connsiteX76" fmla="*/ 1411878 w 3080106"/>
              <a:gd name="connsiteY76" fmla="*/ 501023 h 2458165"/>
              <a:gd name="connsiteX77" fmla="*/ 1427333 w 3080106"/>
              <a:gd name="connsiteY77" fmla="*/ 470113 h 2458165"/>
              <a:gd name="connsiteX78" fmla="*/ 1414454 w 3080106"/>
              <a:gd name="connsiteY78" fmla="*/ 441780 h 2458165"/>
              <a:gd name="connsiteX79" fmla="*/ 1445363 w 3080106"/>
              <a:gd name="connsiteY79" fmla="*/ 397992 h 2458165"/>
              <a:gd name="connsiteX80" fmla="*/ 1453145 w 3080106"/>
              <a:gd name="connsiteY80" fmla="*/ 384672 h 2458165"/>
              <a:gd name="connsiteX81" fmla="*/ 1440211 w 3080106"/>
              <a:gd name="connsiteY81" fmla="*/ 351628 h 2458165"/>
              <a:gd name="connsiteX82" fmla="*/ 1294163 w 3080106"/>
              <a:gd name="connsiteY82" fmla="*/ 291336 h 2458165"/>
              <a:gd name="connsiteX83" fmla="*/ 1205816 w 3080106"/>
              <a:gd name="connsiteY83" fmla="*/ 292385 h 2458165"/>
              <a:gd name="connsiteX84" fmla="*/ 1024046 w 3080106"/>
              <a:gd name="connsiteY84" fmla="*/ 156072 h 2458165"/>
              <a:gd name="connsiteX85" fmla="*/ 901942 w 3080106"/>
              <a:gd name="connsiteY85" fmla="*/ 112375 h 2458165"/>
              <a:gd name="connsiteX86" fmla="*/ 907027 w 3080106"/>
              <a:gd name="connsiteY86" fmla="*/ 142992 h 2458165"/>
              <a:gd name="connsiteX87" fmla="*/ 878692 w 3080106"/>
              <a:gd name="connsiteY87" fmla="*/ 153294 h 2458165"/>
              <a:gd name="connsiteX88" fmla="*/ 858086 w 3080106"/>
              <a:gd name="connsiteY88" fmla="*/ 181627 h 2458165"/>
              <a:gd name="connsiteX89" fmla="*/ 870965 w 3080106"/>
              <a:gd name="connsiteY89" fmla="*/ 220263 h 2458165"/>
              <a:gd name="connsiteX90" fmla="*/ 948237 w 3080106"/>
              <a:gd name="connsiteY90" fmla="*/ 220263 h 2458165"/>
              <a:gd name="connsiteX91" fmla="*/ 971421 w 3080106"/>
              <a:gd name="connsiteY91" fmla="*/ 274355 h 2458165"/>
              <a:gd name="connsiteX92" fmla="*/ 1010057 w 3080106"/>
              <a:gd name="connsiteY92" fmla="*/ 305264 h 2458165"/>
              <a:gd name="connsiteX93" fmla="*/ 1038391 w 3080106"/>
              <a:gd name="connsiteY93" fmla="*/ 323295 h 2458165"/>
              <a:gd name="connsiteX94" fmla="*/ 1027025 w 3080106"/>
              <a:gd name="connsiteY94" fmla="*/ 373193 h 2458165"/>
              <a:gd name="connsiteX95" fmla="*/ 981694 w 3080106"/>
              <a:gd name="connsiteY95" fmla="*/ 386402 h 2458165"/>
              <a:gd name="connsiteX96" fmla="*/ 899374 w 3080106"/>
              <a:gd name="connsiteY96" fmla="*/ 313067 h 2458165"/>
              <a:gd name="connsiteX97" fmla="*/ 783260 w 3080106"/>
              <a:gd name="connsiteY97" fmla="*/ 282274 h 2458165"/>
              <a:gd name="connsiteX0" fmla="*/ 795446 w 3080106"/>
              <a:gd name="connsiteY0" fmla="*/ 365622 h 2458165"/>
              <a:gd name="connsiteX1" fmla="*/ 854663 w 3080106"/>
              <a:gd name="connsiteY1" fmla="*/ 422772 h 2458165"/>
              <a:gd name="connsiteX2" fmla="*/ 877996 w 3080106"/>
              <a:gd name="connsiteY2" fmla="*/ 549772 h 2458165"/>
              <a:gd name="connsiteX3" fmla="*/ 833546 w 3080106"/>
              <a:gd name="connsiteY3" fmla="*/ 600572 h 2458165"/>
              <a:gd name="connsiteX4" fmla="*/ 770046 w 3080106"/>
              <a:gd name="connsiteY4" fmla="*/ 664072 h 2458165"/>
              <a:gd name="connsiteX5" fmla="*/ 725596 w 3080106"/>
              <a:gd name="connsiteY5" fmla="*/ 873622 h 2458165"/>
              <a:gd name="connsiteX6" fmla="*/ 738296 w 3080106"/>
              <a:gd name="connsiteY6" fmla="*/ 1038722 h 2458165"/>
              <a:gd name="connsiteX7" fmla="*/ 890696 w 3080106"/>
              <a:gd name="connsiteY7" fmla="*/ 1197472 h 2458165"/>
              <a:gd name="connsiteX8" fmla="*/ 763696 w 3080106"/>
              <a:gd name="connsiteY8" fmla="*/ 1299072 h 2458165"/>
              <a:gd name="connsiteX9" fmla="*/ 477946 w 3080106"/>
              <a:gd name="connsiteY9" fmla="*/ 1337172 h 2458165"/>
              <a:gd name="connsiteX10" fmla="*/ 338246 w 3080106"/>
              <a:gd name="connsiteY10" fmla="*/ 1445122 h 2458165"/>
              <a:gd name="connsiteX11" fmla="*/ 306496 w 3080106"/>
              <a:gd name="connsiteY11" fmla="*/ 1495922 h 2458165"/>
              <a:gd name="connsiteX12" fmla="*/ 293796 w 3080106"/>
              <a:gd name="connsiteY12" fmla="*/ 1597522 h 2458165"/>
              <a:gd name="connsiteX13" fmla="*/ 306496 w 3080106"/>
              <a:gd name="connsiteY13" fmla="*/ 1661022 h 2458165"/>
              <a:gd name="connsiteX14" fmla="*/ 810 w 3080106"/>
              <a:gd name="connsiteY14" fmla="*/ 2011601 h 2458165"/>
              <a:gd name="connsiteX15" fmla="*/ 219220 w 3080106"/>
              <a:gd name="connsiteY15" fmla="*/ 2151745 h 2458165"/>
              <a:gd name="connsiteX16" fmla="*/ 284197 w 3080106"/>
              <a:gd name="connsiteY16" fmla="*/ 2226467 h 2458165"/>
              <a:gd name="connsiteX17" fmla="*/ 261750 w 3080106"/>
              <a:gd name="connsiteY17" fmla="*/ 2324966 h 2458165"/>
              <a:gd name="connsiteX18" fmla="*/ 566846 w 3080106"/>
              <a:gd name="connsiteY18" fmla="*/ 2264272 h 2458165"/>
              <a:gd name="connsiteX19" fmla="*/ 801796 w 3080106"/>
              <a:gd name="connsiteY19" fmla="*/ 2321422 h 2458165"/>
              <a:gd name="connsiteX20" fmla="*/ 1335196 w 3080106"/>
              <a:gd name="connsiteY20" fmla="*/ 2454772 h 2458165"/>
              <a:gd name="connsiteX21" fmla="*/ 1824146 w 3080106"/>
              <a:gd name="connsiteY21" fmla="*/ 2416672 h 2458165"/>
              <a:gd name="connsiteX22" fmla="*/ 2274996 w 3080106"/>
              <a:gd name="connsiteY22" fmla="*/ 2397622 h 2458165"/>
              <a:gd name="connsiteX23" fmla="*/ 2548046 w 3080106"/>
              <a:gd name="connsiteY23" fmla="*/ 2403972 h 2458165"/>
              <a:gd name="connsiteX24" fmla="*/ 2436819 w 3080106"/>
              <a:gd name="connsiteY24" fmla="*/ 2140549 h 2458165"/>
              <a:gd name="connsiteX25" fmla="*/ 2509331 w 3080106"/>
              <a:gd name="connsiteY25" fmla="*/ 1932229 h 2458165"/>
              <a:gd name="connsiteX26" fmla="*/ 3058709 w 3080106"/>
              <a:gd name="connsiteY26" fmla="*/ 1674132 h 2458165"/>
              <a:gd name="connsiteX27" fmla="*/ 2935806 w 3080106"/>
              <a:gd name="connsiteY27" fmla="*/ 1515996 h 2458165"/>
              <a:gd name="connsiteX28" fmla="*/ 2632030 w 3080106"/>
              <a:gd name="connsiteY28" fmla="*/ 1323857 h 2458165"/>
              <a:gd name="connsiteX29" fmla="*/ 2732196 w 3080106"/>
              <a:gd name="connsiteY29" fmla="*/ 1006972 h 2458165"/>
              <a:gd name="connsiteX30" fmla="*/ 2241813 w 3080106"/>
              <a:gd name="connsiteY30" fmla="*/ 946340 h 2458165"/>
              <a:gd name="connsiteX31" fmla="*/ 2302650 w 3080106"/>
              <a:gd name="connsiteY31" fmla="*/ 395119 h 2458165"/>
              <a:gd name="connsiteX32" fmla="*/ 2338563 w 3080106"/>
              <a:gd name="connsiteY32" fmla="*/ 229319 h 2458165"/>
              <a:gd name="connsiteX33" fmla="*/ 2294928 w 3080106"/>
              <a:gd name="connsiteY33" fmla="*/ 149548 h 2458165"/>
              <a:gd name="connsiteX34" fmla="*/ 2268033 w 3080106"/>
              <a:gd name="connsiteY34" fmla="*/ 137323 h 2458165"/>
              <a:gd name="connsiteX35" fmla="*/ 2209355 w 3080106"/>
              <a:gd name="connsiteY35" fmla="*/ 88423 h 2458165"/>
              <a:gd name="connsiteX36" fmla="*/ 2192242 w 3080106"/>
              <a:gd name="connsiteY36" fmla="*/ 71310 h 2458165"/>
              <a:gd name="connsiteX37" fmla="*/ 2211801 w 3080106"/>
              <a:gd name="connsiteY37" fmla="*/ 29746 h 2458165"/>
              <a:gd name="connsiteX38" fmla="*/ 2187114 w 3080106"/>
              <a:gd name="connsiteY38" fmla="*/ 1126 h 2458165"/>
              <a:gd name="connsiteX39" fmla="*/ 2136008 w 3080106"/>
              <a:gd name="connsiteY39" fmla="*/ 68865 h 2458165"/>
              <a:gd name="connsiteX40" fmla="*/ 2077330 w 3080106"/>
              <a:gd name="connsiteY40" fmla="*/ 298688 h 2458165"/>
              <a:gd name="connsiteX41" fmla="*/ 1985327 w 3080106"/>
              <a:gd name="connsiteY41" fmla="*/ 439647 h 2458165"/>
              <a:gd name="connsiteX42" fmla="*/ 1893548 w 3080106"/>
              <a:gd name="connsiteY42" fmla="*/ 513903 h 2458165"/>
              <a:gd name="connsiteX43" fmla="*/ 1867790 w 3080106"/>
              <a:gd name="connsiteY43" fmla="*/ 516478 h 2458165"/>
              <a:gd name="connsiteX44" fmla="*/ 1834305 w 3080106"/>
              <a:gd name="connsiteY44" fmla="*/ 516478 h 2458165"/>
              <a:gd name="connsiteX45" fmla="*/ 1775062 w 3080106"/>
              <a:gd name="connsiteY45" fmla="*/ 488144 h 2458165"/>
              <a:gd name="connsiteX46" fmla="*/ 1780214 w 3080106"/>
              <a:gd name="connsiteY46" fmla="*/ 434053 h 2458165"/>
              <a:gd name="connsiteX47" fmla="*/ 1785366 w 3080106"/>
              <a:gd name="connsiteY47" fmla="*/ 395416 h 2458165"/>
              <a:gd name="connsiteX48" fmla="*/ 1713316 w 3080106"/>
              <a:gd name="connsiteY48" fmla="*/ 308240 h 2458165"/>
              <a:gd name="connsiteX49" fmla="*/ 1677183 w 3080106"/>
              <a:gd name="connsiteY49" fmla="*/ 300112 h 2458165"/>
              <a:gd name="connsiteX50" fmla="*/ 1543242 w 3080106"/>
              <a:gd name="connsiteY50" fmla="*/ 333597 h 2458165"/>
              <a:gd name="connsiteX51" fmla="*/ 1532939 w 3080106"/>
              <a:gd name="connsiteY51" fmla="*/ 354204 h 2458165"/>
              <a:gd name="connsiteX52" fmla="*/ 1517485 w 3080106"/>
              <a:gd name="connsiteY52" fmla="*/ 392840 h 2458165"/>
              <a:gd name="connsiteX53" fmla="*/ 1549178 w 3080106"/>
              <a:gd name="connsiteY53" fmla="*/ 438812 h 2458165"/>
              <a:gd name="connsiteX54" fmla="*/ 1558698 w 3080106"/>
              <a:gd name="connsiteY54" fmla="*/ 475266 h 2458165"/>
              <a:gd name="connsiteX55" fmla="*/ 1538091 w 3080106"/>
              <a:gd name="connsiteY55" fmla="*/ 503598 h 2458165"/>
              <a:gd name="connsiteX56" fmla="*/ 1478795 w 3080106"/>
              <a:gd name="connsiteY56" fmla="*/ 551812 h 2458165"/>
              <a:gd name="connsiteX57" fmla="*/ 1437636 w 3080106"/>
              <a:gd name="connsiteY57" fmla="*/ 622084 h 2458165"/>
              <a:gd name="connsiteX58" fmla="*/ 1407422 w 3080106"/>
              <a:gd name="connsiteY58" fmla="*/ 623861 h 2458165"/>
              <a:gd name="connsiteX59" fmla="*/ 1355211 w 3080106"/>
              <a:gd name="connsiteY59" fmla="*/ 647842 h 2458165"/>
              <a:gd name="connsiteX60" fmla="*/ 1334605 w 3080106"/>
              <a:gd name="connsiteY60" fmla="*/ 704510 h 2458165"/>
              <a:gd name="connsiteX61" fmla="*/ 1313999 w 3080106"/>
              <a:gd name="connsiteY61" fmla="*/ 696782 h 2458165"/>
              <a:gd name="connsiteX62" fmla="*/ 1272786 w 3080106"/>
              <a:gd name="connsiteY62" fmla="*/ 689054 h 2458165"/>
              <a:gd name="connsiteX63" fmla="*/ 1182634 w 3080106"/>
              <a:gd name="connsiteY63" fmla="*/ 689053 h 2458165"/>
              <a:gd name="connsiteX64" fmla="*/ 1130976 w 3080106"/>
              <a:gd name="connsiteY64" fmla="*/ 675395 h 2458165"/>
              <a:gd name="connsiteX65" fmla="*/ 1071876 w 3080106"/>
              <a:gd name="connsiteY65" fmla="*/ 652993 h 2458165"/>
              <a:gd name="connsiteX66" fmla="*/ 1102784 w 3080106"/>
              <a:gd name="connsiteY66" fmla="*/ 629811 h 2458165"/>
              <a:gd name="connsiteX67" fmla="*/ 1172332 w 3080106"/>
              <a:gd name="connsiteY67" fmla="*/ 642690 h 2458165"/>
              <a:gd name="connsiteX68" fmla="*/ 1177482 w 3080106"/>
              <a:gd name="connsiteY68" fmla="*/ 660720 h 2458165"/>
              <a:gd name="connsiteX69" fmla="*/ 1228998 w 3080106"/>
              <a:gd name="connsiteY69" fmla="*/ 671024 h 2458165"/>
              <a:gd name="connsiteX70" fmla="*/ 1292346 w 3080106"/>
              <a:gd name="connsiteY70" fmla="*/ 640245 h 2458165"/>
              <a:gd name="connsiteX71" fmla="*/ 1265058 w 3080106"/>
              <a:gd name="connsiteY71" fmla="*/ 609206 h 2458165"/>
              <a:gd name="connsiteX72" fmla="*/ 1326877 w 3080106"/>
              <a:gd name="connsiteY72" fmla="*/ 593751 h 2458165"/>
              <a:gd name="connsiteX73" fmla="*/ 1339023 w 3080106"/>
              <a:gd name="connsiteY73" fmla="*/ 564208 h 2458165"/>
              <a:gd name="connsiteX74" fmla="*/ 1362938 w 3080106"/>
              <a:gd name="connsiteY74" fmla="*/ 544811 h 2458165"/>
              <a:gd name="connsiteX75" fmla="*/ 1370666 w 3080106"/>
              <a:gd name="connsiteY75" fmla="*/ 511326 h 2458165"/>
              <a:gd name="connsiteX76" fmla="*/ 1411878 w 3080106"/>
              <a:gd name="connsiteY76" fmla="*/ 501023 h 2458165"/>
              <a:gd name="connsiteX77" fmla="*/ 1427333 w 3080106"/>
              <a:gd name="connsiteY77" fmla="*/ 470113 h 2458165"/>
              <a:gd name="connsiteX78" fmla="*/ 1414454 w 3080106"/>
              <a:gd name="connsiteY78" fmla="*/ 441780 h 2458165"/>
              <a:gd name="connsiteX79" fmla="*/ 1445363 w 3080106"/>
              <a:gd name="connsiteY79" fmla="*/ 397992 h 2458165"/>
              <a:gd name="connsiteX80" fmla="*/ 1453145 w 3080106"/>
              <a:gd name="connsiteY80" fmla="*/ 384672 h 2458165"/>
              <a:gd name="connsiteX81" fmla="*/ 1440211 w 3080106"/>
              <a:gd name="connsiteY81" fmla="*/ 351628 h 2458165"/>
              <a:gd name="connsiteX82" fmla="*/ 1294163 w 3080106"/>
              <a:gd name="connsiteY82" fmla="*/ 291336 h 2458165"/>
              <a:gd name="connsiteX83" fmla="*/ 1205816 w 3080106"/>
              <a:gd name="connsiteY83" fmla="*/ 292385 h 2458165"/>
              <a:gd name="connsiteX84" fmla="*/ 1024046 w 3080106"/>
              <a:gd name="connsiteY84" fmla="*/ 156072 h 2458165"/>
              <a:gd name="connsiteX85" fmla="*/ 901942 w 3080106"/>
              <a:gd name="connsiteY85" fmla="*/ 112375 h 2458165"/>
              <a:gd name="connsiteX86" fmla="*/ 907027 w 3080106"/>
              <a:gd name="connsiteY86" fmla="*/ 142992 h 2458165"/>
              <a:gd name="connsiteX87" fmla="*/ 878692 w 3080106"/>
              <a:gd name="connsiteY87" fmla="*/ 153294 h 2458165"/>
              <a:gd name="connsiteX88" fmla="*/ 858086 w 3080106"/>
              <a:gd name="connsiteY88" fmla="*/ 181627 h 2458165"/>
              <a:gd name="connsiteX89" fmla="*/ 870965 w 3080106"/>
              <a:gd name="connsiteY89" fmla="*/ 220263 h 2458165"/>
              <a:gd name="connsiteX90" fmla="*/ 948237 w 3080106"/>
              <a:gd name="connsiteY90" fmla="*/ 220263 h 2458165"/>
              <a:gd name="connsiteX91" fmla="*/ 971421 w 3080106"/>
              <a:gd name="connsiteY91" fmla="*/ 274355 h 2458165"/>
              <a:gd name="connsiteX92" fmla="*/ 1010057 w 3080106"/>
              <a:gd name="connsiteY92" fmla="*/ 305264 h 2458165"/>
              <a:gd name="connsiteX93" fmla="*/ 1038391 w 3080106"/>
              <a:gd name="connsiteY93" fmla="*/ 323295 h 2458165"/>
              <a:gd name="connsiteX94" fmla="*/ 1027025 w 3080106"/>
              <a:gd name="connsiteY94" fmla="*/ 373193 h 2458165"/>
              <a:gd name="connsiteX95" fmla="*/ 981694 w 3080106"/>
              <a:gd name="connsiteY95" fmla="*/ 386402 h 2458165"/>
              <a:gd name="connsiteX96" fmla="*/ 899374 w 3080106"/>
              <a:gd name="connsiteY96" fmla="*/ 313067 h 2458165"/>
              <a:gd name="connsiteX97" fmla="*/ 783260 w 3080106"/>
              <a:gd name="connsiteY97" fmla="*/ 282274 h 2458165"/>
              <a:gd name="connsiteX0" fmla="*/ 795446 w 3080106"/>
              <a:gd name="connsiteY0" fmla="*/ 365622 h 2458165"/>
              <a:gd name="connsiteX1" fmla="*/ 854663 w 3080106"/>
              <a:gd name="connsiteY1" fmla="*/ 422772 h 2458165"/>
              <a:gd name="connsiteX2" fmla="*/ 877996 w 3080106"/>
              <a:gd name="connsiteY2" fmla="*/ 549772 h 2458165"/>
              <a:gd name="connsiteX3" fmla="*/ 833546 w 3080106"/>
              <a:gd name="connsiteY3" fmla="*/ 600572 h 2458165"/>
              <a:gd name="connsiteX4" fmla="*/ 770046 w 3080106"/>
              <a:gd name="connsiteY4" fmla="*/ 664072 h 2458165"/>
              <a:gd name="connsiteX5" fmla="*/ 725596 w 3080106"/>
              <a:gd name="connsiteY5" fmla="*/ 873622 h 2458165"/>
              <a:gd name="connsiteX6" fmla="*/ 738296 w 3080106"/>
              <a:gd name="connsiteY6" fmla="*/ 1038722 h 2458165"/>
              <a:gd name="connsiteX7" fmla="*/ 890696 w 3080106"/>
              <a:gd name="connsiteY7" fmla="*/ 1197472 h 2458165"/>
              <a:gd name="connsiteX8" fmla="*/ 763696 w 3080106"/>
              <a:gd name="connsiteY8" fmla="*/ 1299072 h 2458165"/>
              <a:gd name="connsiteX9" fmla="*/ 477946 w 3080106"/>
              <a:gd name="connsiteY9" fmla="*/ 1337172 h 2458165"/>
              <a:gd name="connsiteX10" fmla="*/ 338246 w 3080106"/>
              <a:gd name="connsiteY10" fmla="*/ 1445122 h 2458165"/>
              <a:gd name="connsiteX11" fmla="*/ 306496 w 3080106"/>
              <a:gd name="connsiteY11" fmla="*/ 1495922 h 2458165"/>
              <a:gd name="connsiteX12" fmla="*/ 293796 w 3080106"/>
              <a:gd name="connsiteY12" fmla="*/ 1597522 h 2458165"/>
              <a:gd name="connsiteX13" fmla="*/ 306496 w 3080106"/>
              <a:gd name="connsiteY13" fmla="*/ 1661022 h 2458165"/>
              <a:gd name="connsiteX14" fmla="*/ 810 w 3080106"/>
              <a:gd name="connsiteY14" fmla="*/ 2011601 h 2458165"/>
              <a:gd name="connsiteX15" fmla="*/ 219220 w 3080106"/>
              <a:gd name="connsiteY15" fmla="*/ 2151745 h 2458165"/>
              <a:gd name="connsiteX16" fmla="*/ 284197 w 3080106"/>
              <a:gd name="connsiteY16" fmla="*/ 2226467 h 2458165"/>
              <a:gd name="connsiteX17" fmla="*/ 261750 w 3080106"/>
              <a:gd name="connsiteY17" fmla="*/ 2324966 h 2458165"/>
              <a:gd name="connsiteX18" fmla="*/ 566846 w 3080106"/>
              <a:gd name="connsiteY18" fmla="*/ 2264272 h 2458165"/>
              <a:gd name="connsiteX19" fmla="*/ 801796 w 3080106"/>
              <a:gd name="connsiteY19" fmla="*/ 2321422 h 2458165"/>
              <a:gd name="connsiteX20" fmla="*/ 1335196 w 3080106"/>
              <a:gd name="connsiteY20" fmla="*/ 2454772 h 2458165"/>
              <a:gd name="connsiteX21" fmla="*/ 1824146 w 3080106"/>
              <a:gd name="connsiteY21" fmla="*/ 2416672 h 2458165"/>
              <a:gd name="connsiteX22" fmla="*/ 2274996 w 3080106"/>
              <a:gd name="connsiteY22" fmla="*/ 2397622 h 2458165"/>
              <a:gd name="connsiteX23" fmla="*/ 2548046 w 3080106"/>
              <a:gd name="connsiteY23" fmla="*/ 2403972 h 2458165"/>
              <a:gd name="connsiteX24" fmla="*/ 2436819 w 3080106"/>
              <a:gd name="connsiteY24" fmla="*/ 2140549 h 2458165"/>
              <a:gd name="connsiteX25" fmla="*/ 2509331 w 3080106"/>
              <a:gd name="connsiteY25" fmla="*/ 1932229 h 2458165"/>
              <a:gd name="connsiteX26" fmla="*/ 3058709 w 3080106"/>
              <a:gd name="connsiteY26" fmla="*/ 1674132 h 2458165"/>
              <a:gd name="connsiteX27" fmla="*/ 2935806 w 3080106"/>
              <a:gd name="connsiteY27" fmla="*/ 1515996 h 2458165"/>
              <a:gd name="connsiteX28" fmla="*/ 2632030 w 3080106"/>
              <a:gd name="connsiteY28" fmla="*/ 1323857 h 2458165"/>
              <a:gd name="connsiteX29" fmla="*/ 2370860 w 3080106"/>
              <a:gd name="connsiteY29" fmla="*/ 1257694 h 2458165"/>
              <a:gd name="connsiteX30" fmla="*/ 2241813 w 3080106"/>
              <a:gd name="connsiteY30" fmla="*/ 946340 h 2458165"/>
              <a:gd name="connsiteX31" fmla="*/ 2302650 w 3080106"/>
              <a:gd name="connsiteY31" fmla="*/ 395119 h 2458165"/>
              <a:gd name="connsiteX32" fmla="*/ 2338563 w 3080106"/>
              <a:gd name="connsiteY32" fmla="*/ 229319 h 2458165"/>
              <a:gd name="connsiteX33" fmla="*/ 2294928 w 3080106"/>
              <a:gd name="connsiteY33" fmla="*/ 149548 h 2458165"/>
              <a:gd name="connsiteX34" fmla="*/ 2268033 w 3080106"/>
              <a:gd name="connsiteY34" fmla="*/ 137323 h 2458165"/>
              <a:gd name="connsiteX35" fmla="*/ 2209355 w 3080106"/>
              <a:gd name="connsiteY35" fmla="*/ 88423 h 2458165"/>
              <a:gd name="connsiteX36" fmla="*/ 2192242 w 3080106"/>
              <a:gd name="connsiteY36" fmla="*/ 71310 h 2458165"/>
              <a:gd name="connsiteX37" fmla="*/ 2211801 w 3080106"/>
              <a:gd name="connsiteY37" fmla="*/ 29746 h 2458165"/>
              <a:gd name="connsiteX38" fmla="*/ 2187114 w 3080106"/>
              <a:gd name="connsiteY38" fmla="*/ 1126 h 2458165"/>
              <a:gd name="connsiteX39" fmla="*/ 2136008 w 3080106"/>
              <a:gd name="connsiteY39" fmla="*/ 68865 h 2458165"/>
              <a:gd name="connsiteX40" fmla="*/ 2077330 w 3080106"/>
              <a:gd name="connsiteY40" fmla="*/ 298688 h 2458165"/>
              <a:gd name="connsiteX41" fmla="*/ 1985327 w 3080106"/>
              <a:gd name="connsiteY41" fmla="*/ 439647 h 2458165"/>
              <a:gd name="connsiteX42" fmla="*/ 1893548 w 3080106"/>
              <a:gd name="connsiteY42" fmla="*/ 513903 h 2458165"/>
              <a:gd name="connsiteX43" fmla="*/ 1867790 w 3080106"/>
              <a:gd name="connsiteY43" fmla="*/ 516478 h 2458165"/>
              <a:gd name="connsiteX44" fmla="*/ 1834305 w 3080106"/>
              <a:gd name="connsiteY44" fmla="*/ 516478 h 2458165"/>
              <a:gd name="connsiteX45" fmla="*/ 1775062 w 3080106"/>
              <a:gd name="connsiteY45" fmla="*/ 488144 h 2458165"/>
              <a:gd name="connsiteX46" fmla="*/ 1780214 w 3080106"/>
              <a:gd name="connsiteY46" fmla="*/ 434053 h 2458165"/>
              <a:gd name="connsiteX47" fmla="*/ 1785366 w 3080106"/>
              <a:gd name="connsiteY47" fmla="*/ 395416 h 2458165"/>
              <a:gd name="connsiteX48" fmla="*/ 1713316 w 3080106"/>
              <a:gd name="connsiteY48" fmla="*/ 308240 h 2458165"/>
              <a:gd name="connsiteX49" fmla="*/ 1677183 w 3080106"/>
              <a:gd name="connsiteY49" fmla="*/ 300112 h 2458165"/>
              <a:gd name="connsiteX50" fmla="*/ 1543242 w 3080106"/>
              <a:gd name="connsiteY50" fmla="*/ 333597 h 2458165"/>
              <a:gd name="connsiteX51" fmla="*/ 1532939 w 3080106"/>
              <a:gd name="connsiteY51" fmla="*/ 354204 h 2458165"/>
              <a:gd name="connsiteX52" fmla="*/ 1517485 w 3080106"/>
              <a:gd name="connsiteY52" fmla="*/ 392840 h 2458165"/>
              <a:gd name="connsiteX53" fmla="*/ 1549178 w 3080106"/>
              <a:gd name="connsiteY53" fmla="*/ 438812 h 2458165"/>
              <a:gd name="connsiteX54" fmla="*/ 1558698 w 3080106"/>
              <a:gd name="connsiteY54" fmla="*/ 475266 h 2458165"/>
              <a:gd name="connsiteX55" fmla="*/ 1538091 w 3080106"/>
              <a:gd name="connsiteY55" fmla="*/ 503598 h 2458165"/>
              <a:gd name="connsiteX56" fmla="*/ 1478795 w 3080106"/>
              <a:gd name="connsiteY56" fmla="*/ 551812 h 2458165"/>
              <a:gd name="connsiteX57" fmla="*/ 1437636 w 3080106"/>
              <a:gd name="connsiteY57" fmla="*/ 622084 h 2458165"/>
              <a:gd name="connsiteX58" fmla="*/ 1407422 w 3080106"/>
              <a:gd name="connsiteY58" fmla="*/ 623861 h 2458165"/>
              <a:gd name="connsiteX59" fmla="*/ 1355211 w 3080106"/>
              <a:gd name="connsiteY59" fmla="*/ 647842 h 2458165"/>
              <a:gd name="connsiteX60" fmla="*/ 1334605 w 3080106"/>
              <a:gd name="connsiteY60" fmla="*/ 704510 h 2458165"/>
              <a:gd name="connsiteX61" fmla="*/ 1313999 w 3080106"/>
              <a:gd name="connsiteY61" fmla="*/ 696782 h 2458165"/>
              <a:gd name="connsiteX62" fmla="*/ 1272786 w 3080106"/>
              <a:gd name="connsiteY62" fmla="*/ 689054 h 2458165"/>
              <a:gd name="connsiteX63" fmla="*/ 1182634 w 3080106"/>
              <a:gd name="connsiteY63" fmla="*/ 689053 h 2458165"/>
              <a:gd name="connsiteX64" fmla="*/ 1130976 w 3080106"/>
              <a:gd name="connsiteY64" fmla="*/ 675395 h 2458165"/>
              <a:gd name="connsiteX65" fmla="*/ 1071876 w 3080106"/>
              <a:gd name="connsiteY65" fmla="*/ 652993 h 2458165"/>
              <a:gd name="connsiteX66" fmla="*/ 1102784 w 3080106"/>
              <a:gd name="connsiteY66" fmla="*/ 629811 h 2458165"/>
              <a:gd name="connsiteX67" fmla="*/ 1172332 w 3080106"/>
              <a:gd name="connsiteY67" fmla="*/ 642690 h 2458165"/>
              <a:gd name="connsiteX68" fmla="*/ 1177482 w 3080106"/>
              <a:gd name="connsiteY68" fmla="*/ 660720 h 2458165"/>
              <a:gd name="connsiteX69" fmla="*/ 1228998 w 3080106"/>
              <a:gd name="connsiteY69" fmla="*/ 671024 h 2458165"/>
              <a:gd name="connsiteX70" fmla="*/ 1292346 w 3080106"/>
              <a:gd name="connsiteY70" fmla="*/ 640245 h 2458165"/>
              <a:gd name="connsiteX71" fmla="*/ 1265058 w 3080106"/>
              <a:gd name="connsiteY71" fmla="*/ 609206 h 2458165"/>
              <a:gd name="connsiteX72" fmla="*/ 1326877 w 3080106"/>
              <a:gd name="connsiteY72" fmla="*/ 593751 h 2458165"/>
              <a:gd name="connsiteX73" fmla="*/ 1339023 w 3080106"/>
              <a:gd name="connsiteY73" fmla="*/ 564208 h 2458165"/>
              <a:gd name="connsiteX74" fmla="*/ 1362938 w 3080106"/>
              <a:gd name="connsiteY74" fmla="*/ 544811 h 2458165"/>
              <a:gd name="connsiteX75" fmla="*/ 1370666 w 3080106"/>
              <a:gd name="connsiteY75" fmla="*/ 511326 h 2458165"/>
              <a:gd name="connsiteX76" fmla="*/ 1411878 w 3080106"/>
              <a:gd name="connsiteY76" fmla="*/ 501023 h 2458165"/>
              <a:gd name="connsiteX77" fmla="*/ 1427333 w 3080106"/>
              <a:gd name="connsiteY77" fmla="*/ 470113 h 2458165"/>
              <a:gd name="connsiteX78" fmla="*/ 1414454 w 3080106"/>
              <a:gd name="connsiteY78" fmla="*/ 441780 h 2458165"/>
              <a:gd name="connsiteX79" fmla="*/ 1445363 w 3080106"/>
              <a:gd name="connsiteY79" fmla="*/ 397992 h 2458165"/>
              <a:gd name="connsiteX80" fmla="*/ 1453145 w 3080106"/>
              <a:gd name="connsiteY80" fmla="*/ 384672 h 2458165"/>
              <a:gd name="connsiteX81" fmla="*/ 1440211 w 3080106"/>
              <a:gd name="connsiteY81" fmla="*/ 351628 h 2458165"/>
              <a:gd name="connsiteX82" fmla="*/ 1294163 w 3080106"/>
              <a:gd name="connsiteY82" fmla="*/ 291336 h 2458165"/>
              <a:gd name="connsiteX83" fmla="*/ 1205816 w 3080106"/>
              <a:gd name="connsiteY83" fmla="*/ 292385 h 2458165"/>
              <a:gd name="connsiteX84" fmla="*/ 1024046 w 3080106"/>
              <a:gd name="connsiteY84" fmla="*/ 156072 h 2458165"/>
              <a:gd name="connsiteX85" fmla="*/ 901942 w 3080106"/>
              <a:gd name="connsiteY85" fmla="*/ 112375 h 2458165"/>
              <a:gd name="connsiteX86" fmla="*/ 907027 w 3080106"/>
              <a:gd name="connsiteY86" fmla="*/ 142992 h 2458165"/>
              <a:gd name="connsiteX87" fmla="*/ 878692 w 3080106"/>
              <a:gd name="connsiteY87" fmla="*/ 153294 h 2458165"/>
              <a:gd name="connsiteX88" fmla="*/ 858086 w 3080106"/>
              <a:gd name="connsiteY88" fmla="*/ 181627 h 2458165"/>
              <a:gd name="connsiteX89" fmla="*/ 870965 w 3080106"/>
              <a:gd name="connsiteY89" fmla="*/ 220263 h 2458165"/>
              <a:gd name="connsiteX90" fmla="*/ 948237 w 3080106"/>
              <a:gd name="connsiteY90" fmla="*/ 220263 h 2458165"/>
              <a:gd name="connsiteX91" fmla="*/ 971421 w 3080106"/>
              <a:gd name="connsiteY91" fmla="*/ 274355 h 2458165"/>
              <a:gd name="connsiteX92" fmla="*/ 1010057 w 3080106"/>
              <a:gd name="connsiteY92" fmla="*/ 305264 h 2458165"/>
              <a:gd name="connsiteX93" fmla="*/ 1038391 w 3080106"/>
              <a:gd name="connsiteY93" fmla="*/ 323295 h 2458165"/>
              <a:gd name="connsiteX94" fmla="*/ 1027025 w 3080106"/>
              <a:gd name="connsiteY94" fmla="*/ 373193 h 2458165"/>
              <a:gd name="connsiteX95" fmla="*/ 981694 w 3080106"/>
              <a:gd name="connsiteY95" fmla="*/ 386402 h 2458165"/>
              <a:gd name="connsiteX96" fmla="*/ 899374 w 3080106"/>
              <a:gd name="connsiteY96" fmla="*/ 313067 h 2458165"/>
              <a:gd name="connsiteX97" fmla="*/ 783260 w 3080106"/>
              <a:gd name="connsiteY97" fmla="*/ 282274 h 2458165"/>
              <a:gd name="connsiteX0" fmla="*/ 795446 w 3084331"/>
              <a:gd name="connsiteY0" fmla="*/ 365622 h 2458165"/>
              <a:gd name="connsiteX1" fmla="*/ 854663 w 3084331"/>
              <a:gd name="connsiteY1" fmla="*/ 422772 h 2458165"/>
              <a:gd name="connsiteX2" fmla="*/ 877996 w 3084331"/>
              <a:gd name="connsiteY2" fmla="*/ 549772 h 2458165"/>
              <a:gd name="connsiteX3" fmla="*/ 833546 w 3084331"/>
              <a:gd name="connsiteY3" fmla="*/ 600572 h 2458165"/>
              <a:gd name="connsiteX4" fmla="*/ 770046 w 3084331"/>
              <a:gd name="connsiteY4" fmla="*/ 664072 h 2458165"/>
              <a:gd name="connsiteX5" fmla="*/ 725596 w 3084331"/>
              <a:gd name="connsiteY5" fmla="*/ 873622 h 2458165"/>
              <a:gd name="connsiteX6" fmla="*/ 738296 w 3084331"/>
              <a:gd name="connsiteY6" fmla="*/ 1038722 h 2458165"/>
              <a:gd name="connsiteX7" fmla="*/ 890696 w 3084331"/>
              <a:gd name="connsiteY7" fmla="*/ 1197472 h 2458165"/>
              <a:gd name="connsiteX8" fmla="*/ 763696 w 3084331"/>
              <a:gd name="connsiteY8" fmla="*/ 1299072 h 2458165"/>
              <a:gd name="connsiteX9" fmla="*/ 477946 w 3084331"/>
              <a:gd name="connsiteY9" fmla="*/ 1337172 h 2458165"/>
              <a:gd name="connsiteX10" fmla="*/ 338246 w 3084331"/>
              <a:gd name="connsiteY10" fmla="*/ 1445122 h 2458165"/>
              <a:gd name="connsiteX11" fmla="*/ 306496 w 3084331"/>
              <a:gd name="connsiteY11" fmla="*/ 1495922 h 2458165"/>
              <a:gd name="connsiteX12" fmla="*/ 293796 w 3084331"/>
              <a:gd name="connsiteY12" fmla="*/ 1597522 h 2458165"/>
              <a:gd name="connsiteX13" fmla="*/ 306496 w 3084331"/>
              <a:gd name="connsiteY13" fmla="*/ 1661022 h 2458165"/>
              <a:gd name="connsiteX14" fmla="*/ 810 w 3084331"/>
              <a:gd name="connsiteY14" fmla="*/ 2011601 h 2458165"/>
              <a:gd name="connsiteX15" fmla="*/ 219220 w 3084331"/>
              <a:gd name="connsiteY15" fmla="*/ 2151745 h 2458165"/>
              <a:gd name="connsiteX16" fmla="*/ 284197 w 3084331"/>
              <a:gd name="connsiteY16" fmla="*/ 2226467 h 2458165"/>
              <a:gd name="connsiteX17" fmla="*/ 261750 w 3084331"/>
              <a:gd name="connsiteY17" fmla="*/ 2324966 h 2458165"/>
              <a:gd name="connsiteX18" fmla="*/ 566846 w 3084331"/>
              <a:gd name="connsiteY18" fmla="*/ 2264272 h 2458165"/>
              <a:gd name="connsiteX19" fmla="*/ 801796 w 3084331"/>
              <a:gd name="connsiteY19" fmla="*/ 2321422 h 2458165"/>
              <a:gd name="connsiteX20" fmla="*/ 1335196 w 3084331"/>
              <a:gd name="connsiteY20" fmla="*/ 2454772 h 2458165"/>
              <a:gd name="connsiteX21" fmla="*/ 1824146 w 3084331"/>
              <a:gd name="connsiteY21" fmla="*/ 2416672 h 2458165"/>
              <a:gd name="connsiteX22" fmla="*/ 2274996 w 3084331"/>
              <a:gd name="connsiteY22" fmla="*/ 2397622 h 2458165"/>
              <a:gd name="connsiteX23" fmla="*/ 2548046 w 3084331"/>
              <a:gd name="connsiteY23" fmla="*/ 2403972 h 2458165"/>
              <a:gd name="connsiteX24" fmla="*/ 2436819 w 3084331"/>
              <a:gd name="connsiteY24" fmla="*/ 2140549 h 2458165"/>
              <a:gd name="connsiteX25" fmla="*/ 2509331 w 3084331"/>
              <a:gd name="connsiteY25" fmla="*/ 1932229 h 2458165"/>
              <a:gd name="connsiteX26" fmla="*/ 3058709 w 3084331"/>
              <a:gd name="connsiteY26" fmla="*/ 1674132 h 2458165"/>
              <a:gd name="connsiteX27" fmla="*/ 2935806 w 3084331"/>
              <a:gd name="connsiteY27" fmla="*/ 1515996 h 2458165"/>
              <a:gd name="connsiteX28" fmla="*/ 2425553 w 3084331"/>
              <a:gd name="connsiteY28" fmla="*/ 1397599 h 2458165"/>
              <a:gd name="connsiteX29" fmla="*/ 2370860 w 3084331"/>
              <a:gd name="connsiteY29" fmla="*/ 1257694 h 2458165"/>
              <a:gd name="connsiteX30" fmla="*/ 2241813 w 3084331"/>
              <a:gd name="connsiteY30" fmla="*/ 946340 h 2458165"/>
              <a:gd name="connsiteX31" fmla="*/ 2302650 w 3084331"/>
              <a:gd name="connsiteY31" fmla="*/ 395119 h 2458165"/>
              <a:gd name="connsiteX32" fmla="*/ 2338563 w 3084331"/>
              <a:gd name="connsiteY32" fmla="*/ 229319 h 2458165"/>
              <a:gd name="connsiteX33" fmla="*/ 2294928 w 3084331"/>
              <a:gd name="connsiteY33" fmla="*/ 149548 h 2458165"/>
              <a:gd name="connsiteX34" fmla="*/ 2268033 w 3084331"/>
              <a:gd name="connsiteY34" fmla="*/ 137323 h 2458165"/>
              <a:gd name="connsiteX35" fmla="*/ 2209355 w 3084331"/>
              <a:gd name="connsiteY35" fmla="*/ 88423 h 2458165"/>
              <a:gd name="connsiteX36" fmla="*/ 2192242 w 3084331"/>
              <a:gd name="connsiteY36" fmla="*/ 71310 h 2458165"/>
              <a:gd name="connsiteX37" fmla="*/ 2211801 w 3084331"/>
              <a:gd name="connsiteY37" fmla="*/ 29746 h 2458165"/>
              <a:gd name="connsiteX38" fmla="*/ 2187114 w 3084331"/>
              <a:gd name="connsiteY38" fmla="*/ 1126 h 2458165"/>
              <a:gd name="connsiteX39" fmla="*/ 2136008 w 3084331"/>
              <a:gd name="connsiteY39" fmla="*/ 68865 h 2458165"/>
              <a:gd name="connsiteX40" fmla="*/ 2077330 w 3084331"/>
              <a:gd name="connsiteY40" fmla="*/ 298688 h 2458165"/>
              <a:gd name="connsiteX41" fmla="*/ 1985327 w 3084331"/>
              <a:gd name="connsiteY41" fmla="*/ 439647 h 2458165"/>
              <a:gd name="connsiteX42" fmla="*/ 1893548 w 3084331"/>
              <a:gd name="connsiteY42" fmla="*/ 513903 h 2458165"/>
              <a:gd name="connsiteX43" fmla="*/ 1867790 w 3084331"/>
              <a:gd name="connsiteY43" fmla="*/ 516478 h 2458165"/>
              <a:gd name="connsiteX44" fmla="*/ 1834305 w 3084331"/>
              <a:gd name="connsiteY44" fmla="*/ 516478 h 2458165"/>
              <a:gd name="connsiteX45" fmla="*/ 1775062 w 3084331"/>
              <a:gd name="connsiteY45" fmla="*/ 488144 h 2458165"/>
              <a:gd name="connsiteX46" fmla="*/ 1780214 w 3084331"/>
              <a:gd name="connsiteY46" fmla="*/ 434053 h 2458165"/>
              <a:gd name="connsiteX47" fmla="*/ 1785366 w 3084331"/>
              <a:gd name="connsiteY47" fmla="*/ 395416 h 2458165"/>
              <a:gd name="connsiteX48" fmla="*/ 1713316 w 3084331"/>
              <a:gd name="connsiteY48" fmla="*/ 308240 h 2458165"/>
              <a:gd name="connsiteX49" fmla="*/ 1677183 w 3084331"/>
              <a:gd name="connsiteY49" fmla="*/ 300112 h 2458165"/>
              <a:gd name="connsiteX50" fmla="*/ 1543242 w 3084331"/>
              <a:gd name="connsiteY50" fmla="*/ 333597 h 2458165"/>
              <a:gd name="connsiteX51" fmla="*/ 1532939 w 3084331"/>
              <a:gd name="connsiteY51" fmla="*/ 354204 h 2458165"/>
              <a:gd name="connsiteX52" fmla="*/ 1517485 w 3084331"/>
              <a:gd name="connsiteY52" fmla="*/ 392840 h 2458165"/>
              <a:gd name="connsiteX53" fmla="*/ 1549178 w 3084331"/>
              <a:gd name="connsiteY53" fmla="*/ 438812 h 2458165"/>
              <a:gd name="connsiteX54" fmla="*/ 1558698 w 3084331"/>
              <a:gd name="connsiteY54" fmla="*/ 475266 h 2458165"/>
              <a:gd name="connsiteX55" fmla="*/ 1538091 w 3084331"/>
              <a:gd name="connsiteY55" fmla="*/ 503598 h 2458165"/>
              <a:gd name="connsiteX56" fmla="*/ 1478795 w 3084331"/>
              <a:gd name="connsiteY56" fmla="*/ 551812 h 2458165"/>
              <a:gd name="connsiteX57" fmla="*/ 1437636 w 3084331"/>
              <a:gd name="connsiteY57" fmla="*/ 622084 h 2458165"/>
              <a:gd name="connsiteX58" fmla="*/ 1407422 w 3084331"/>
              <a:gd name="connsiteY58" fmla="*/ 623861 h 2458165"/>
              <a:gd name="connsiteX59" fmla="*/ 1355211 w 3084331"/>
              <a:gd name="connsiteY59" fmla="*/ 647842 h 2458165"/>
              <a:gd name="connsiteX60" fmla="*/ 1334605 w 3084331"/>
              <a:gd name="connsiteY60" fmla="*/ 704510 h 2458165"/>
              <a:gd name="connsiteX61" fmla="*/ 1313999 w 3084331"/>
              <a:gd name="connsiteY61" fmla="*/ 696782 h 2458165"/>
              <a:gd name="connsiteX62" fmla="*/ 1272786 w 3084331"/>
              <a:gd name="connsiteY62" fmla="*/ 689054 h 2458165"/>
              <a:gd name="connsiteX63" fmla="*/ 1182634 w 3084331"/>
              <a:gd name="connsiteY63" fmla="*/ 689053 h 2458165"/>
              <a:gd name="connsiteX64" fmla="*/ 1130976 w 3084331"/>
              <a:gd name="connsiteY64" fmla="*/ 675395 h 2458165"/>
              <a:gd name="connsiteX65" fmla="*/ 1071876 w 3084331"/>
              <a:gd name="connsiteY65" fmla="*/ 652993 h 2458165"/>
              <a:gd name="connsiteX66" fmla="*/ 1102784 w 3084331"/>
              <a:gd name="connsiteY66" fmla="*/ 629811 h 2458165"/>
              <a:gd name="connsiteX67" fmla="*/ 1172332 w 3084331"/>
              <a:gd name="connsiteY67" fmla="*/ 642690 h 2458165"/>
              <a:gd name="connsiteX68" fmla="*/ 1177482 w 3084331"/>
              <a:gd name="connsiteY68" fmla="*/ 660720 h 2458165"/>
              <a:gd name="connsiteX69" fmla="*/ 1228998 w 3084331"/>
              <a:gd name="connsiteY69" fmla="*/ 671024 h 2458165"/>
              <a:gd name="connsiteX70" fmla="*/ 1292346 w 3084331"/>
              <a:gd name="connsiteY70" fmla="*/ 640245 h 2458165"/>
              <a:gd name="connsiteX71" fmla="*/ 1265058 w 3084331"/>
              <a:gd name="connsiteY71" fmla="*/ 609206 h 2458165"/>
              <a:gd name="connsiteX72" fmla="*/ 1326877 w 3084331"/>
              <a:gd name="connsiteY72" fmla="*/ 593751 h 2458165"/>
              <a:gd name="connsiteX73" fmla="*/ 1339023 w 3084331"/>
              <a:gd name="connsiteY73" fmla="*/ 564208 h 2458165"/>
              <a:gd name="connsiteX74" fmla="*/ 1362938 w 3084331"/>
              <a:gd name="connsiteY74" fmla="*/ 544811 h 2458165"/>
              <a:gd name="connsiteX75" fmla="*/ 1370666 w 3084331"/>
              <a:gd name="connsiteY75" fmla="*/ 511326 h 2458165"/>
              <a:gd name="connsiteX76" fmla="*/ 1411878 w 3084331"/>
              <a:gd name="connsiteY76" fmla="*/ 501023 h 2458165"/>
              <a:gd name="connsiteX77" fmla="*/ 1427333 w 3084331"/>
              <a:gd name="connsiteY77" fmla="*/ 470113 h 2458165"/>
              <a:gd name="connsiteX78" fmla="*/ 1414454 w 3084331"/>
              <a:gd name="connsiteY78" fmla="*/ 441780 h 2458165"/>
              <a:gd name="connsiteX79" fmla="*/ 1445363 w 3084331"/>
              <a:gd name="connsiteY79" fmla="*/ 397992 h 2458165"/>
              <a:gd name="connsiteX80" fmla="*/ 1453145 w 3084331"/>
              <a:gd name="connsiteY80" fmla="*/ 384672 h 2458165"/>
              <a:gd name="connsiteX81" fmla="*/ 1440211 w 3084331"/>
              <a:gd name="connsiteY81" fmla="*/ 351628 h 2458165"/>
              <a:gd name="connsiteX82" fmla="*/ 1294163 w 3084331"/>
              <a:gd name="connsiteY82" fmla="*/ 291336 h 2458165"/>
              <a:gd name="connsiteX83" fmla="*/ 1205816 w 3084331"/>
              <a:gd name="connsiteY83" fmla="*/ 292385 h 2458165"/>
              <a:gd name="connsiteX84" fmla="*/ 1024046 w 3084331"/>
              <a:gd name="connsiteY84" fmla="*/ 156072 h 2458165"/>
              <a:gd name="connsiteX85" fmla="*/ 901942 w 3084331"/>
              <a:gd name="connsiteY85" fmla="*/ 112375 h 2458165"/>
              <a:gd name="connsiteX86" fmla="*/ 907027 w 3084331"/>
              <a:gd name="connsiteY86" fmla="*/ 142992 h 2458165"/>
              <a:gd name="connsiteX87" fmla="*/ 878692 w 3084331"/>
              <a:gd name="connsiteY87" fmla="*/ 153294 h 2458165"/>
              <a:gd name="connsiteX88" fmla="*/ 858086 w 3084331"/>
              <a:gd name="connsiteY88" fmla="*/ 181627 h 2458165"/>
              <a:gd name="connsiteX89" fmla="*/ 870965 w 3084331"/>
              <a:gd name="connsiteY89" fmla="*/ 220263 h 2458165"/>
              <a:gd name="connsiteX90" fmla="*/ 948237 w 3084331"/>
              <a:gd name="connsiteY90" fmla="*/ 220263 h 2458165"/>
              <a:gd name="connsiteX91" fmla="*/ 971421 w 3084331"/>
              <a:gd name="connsiteY91" fmla="*/ 274355 h 2458165"/>
              <a:gd name="connsiteX92" fmla="*/ 1010057 w 3084331"/>
              <a:gd name="connsiteY92" fmla="*/ 305264 h 2458165"/>
              <a:gd name="connsiteX93" fmla="*/ 1038391 w 3084331"/>
              <a:gd name="connsiteY93" fmla="*/ 323295 h 2458165"/>
              <a:gd name="connsiteX94" fmla="*/ 1027025 w 3084331"/>
              <a:gd name="connsiteY94" fmla="*/ 373193 h 2458165"/>
              <a:gd name="connsiteX95" fmla="*/ 981694 w 3084331"/>
              <a:gd name="connsiteY95" fmla="*/ 386402 h 2458165"/>
              <a:gd name="connsiteX96" fmla="*/ 899374 w 3084331"/>
              <a:gd name="connsiteY96" fmla="*/ 313067 h 2458165"/>
              <a:gd name="connsiteX97" fmla="*/ 783260 w 3084331"/>
              <a:gd name="connsiteY97" fmla="*/ 282274 h 2458165"/>
              <a:gd name="connsiteX0" fmla="*/ 795446 w 3059293"/>
              <a:gd name="connsiteY0" fmla="*/ 365622 h 2458165"/>
              <a:gd name="connsiteX1" fmla="*/ 854663 w 3059293"/>
              <a:gd name="connsiteY1" fmla="*/ 422772 h 2458165"/>
              <a:gd name="connsiteX2" fmla="*/ 877996 w 3059293"/>
              <a:gd name="connsiteY2" fmla="*/ 549772 h 2458165"/>
              <a:gd name="connsiteX3" fmla="*/ 833546 w 3059293"/>
              <a:gd name="connsiteY3" fmla="*/ 600572 h 2458165"/>
              <a:gd name="connsiteX4" fmla="*/ 770046 w 3059293"/>
              <a:gd name="connsiteY4" fmla="*/ 664072 h 2458165"/>
              <a:gd name="connsiteX5" fmla="*/ 725596 w 3059293"/>
              <a:gd name="connsiteY5" fmla="*/ 873622 h 2458165"/>
              <a:gd name="connsiteX6" fmla="*/ 738296 w 3059293"/>
              <a:gd name="connsiteY6" fmla="*/ 1038722 h 2458165"/>
              <a:gd name="connsiteX7" fmla="*/ 890696 w 3059293"/>
              <a:gd name="connsiteY7" fmla="*/ 1197472 h 2458165"/>
              <a:gd name="connsiteX8" fmla="*/ 763696 w 3059293"/>
              <a:gd name="connsiteY8" fmla="*/ 1299072 h 2458165"/>
              <a:gd name="connsiteX9" fmla="*/ 477946 w 3059293"/>
              <a:gd name="connsiteY9" fmla="*/ 1337172 h 2458165"/>
              <a:gd name="connsiteX10" fmla="*/ 338246 w 3059293"/>
              <a:gd name="connsiteY10" fmla="*/ 1445122 h 2458165"/>
              <a:gd name="connsiteX11" fmla="*/ 306496 w 3059293"/>
              <a:gd name="connsiteY11" fmla="*/ 1495922 h 2458165"/>
              <a:gd name="connsiteX12" fmla="*/ 293796 w 3059293"/>
              <a:gd name="connsiteY12" fmla="*/ 1597522 h 2458165"/>
              <a:gd name="connsiteX13" fmla="*/ 306496 w 3059293"/>
              <a:gd name="connsiteY13" fmla="*/ 1661022 h 2458165"/>
              <a:gd name="connsiteX14" fmla="*/ 810 w 3059293"/>
              <a:gd name="connsiteY14" fmla="*/ 2011601 h 2458165"/>
              <a:gd name="connsiteX15" fmla="*/ 219220 w 3059293"/>
              <a:gd name="connsiteY15" fmla="*/ 2151745 h 2458165"/>
              <a:gd name="connsiteX16" fmla="*/ 284197 w 3059293"/>
              <a:gd name="connsiteY16" fmla="*/ 2226467 h 2458165"/>
              <a:gd name="connsiteX17" fmla="*/ 261750 w 3059293"/>
              <a:gd name="connsiteY17" fmla="*/ 2324966 h 2458165"/>
              <a:gd name="connsiteX18" fmla="*/ 566846 w 3059293"/>
              <a:gd name="connsiteY18" fmla="*/ 2264272 h 2458165"/>
              <a:gd name="connsiteX19" fmla="*/ 801796 w 3059293"/>
              <a:gd name="connsiteY19" fmla="*/ 2321422 h 2458165"/>
              <a:gd name="connsiteX20" fmla="*/ 1335196 w 3059293"/>
              <a:gd name="connsiteY20" fmla="*/ 2454772 h 2458165"/>
              <a:gd name="connsiteX21" fmla="*/ 1824146 w 3059293"/>
              <a:gd name="connsiteY21" fmla="*/ 2416672 h 2458165"/>
              <a:gd name="connsiteX22" fmla="*/ 2274996 w 3059293"/>
              <a:gd name="connsiteY22" fmla="*/ 2397622 h 2458165"/>
              <a:gd name="connsiteX23" fmla="*/ 2548046 w 3059293"/>
              <a:gd name="connsiteY23" fmla="*/ 2403972 h 2458165"/>
              <a:gd name="connsiteX24" fmla="*/ 2436819 w 3059293"/>
              <a:gd name="connsiteY24" fmla="*/ 2140549 h 2458165"/>
              <a:gd name="connsiteX25" fmla="*/ 2509331 w 3059293"/>
              <a:gd name="connsiteY25" fmla="*/ 1932229 h 2458165"/>
              <a:gd name="connsiteX26" fmla="*/ 3058709 w 3059293"/>
              <a:gd name="connsiteY26" fmla="*/ 1674132 h 2458165"/>
              <a:gd name="connsiteX27" fmla="*/ 2611342 w 3059293"/>
              <a:gd name="connsiteY27" fmla="*/ 1619235 h 2458165"/>
              <a:gd name="connsiteX28" fmla="*/ 2425553 w 3059293"/>
              <a:gd name="connsiteY28" fmla="*/ 1397599 h 2458165"/>
              <a:gd name="connsiteX29" fmla="*/ 2370860 w 3059293"/>
              <a:gd name="connsiteY29" fmla="*/ 1257694 h 2458165"/>
              <a:gd name="connsiteX30" fmla="*/ 2241813 w 3059293"/>
              <a:gd name="connsiteY30" fmla="*/ 946340 h 2458165"/>
              <a:gd name="connsiteX31" fmla="*/ 2302650 w 3059293"/>
              <a:gd name="connsiteY31" fmla="*/ 395119 h 2458165"/>
              <a:gd name="connsiteX32" fmla="*/ 2338563 w 3059293"/>
              <a:gd name="connsiteY32" fmla="*/ 229319 h 2458165"/>
              <a:gd name="connsiteX33" fmla="*/ 2294928 w 3059293"/>
              <a:gd name="connsiteY33" fmla="*/ 149548 h 2458165"/>
              <a:gd name="connsiteX34" fmla="*/ 2268033 w 3059293"/>
              <a:gd name="connsiteY34" fmla="*/ 137323 h 2458165"/>
              <a:gd name="connsiteX35" fmla="*/ 2209355 w 3059293"/>
              <a:gd name="connsiteY35" fmla="*/ 88423 h 2458165"/>
              <a:gd name="connsiteX36" fmla="*/ 2192242 w 3059293"/>
              <a:gd name="connsiteY36" fmla="*/ 71310 h 2458165"/>
              <a:gd name="connsiteX37" fmla="*/ 2211801 w 3059293"/>
              <a:gd name="connsiteY37" fmla="*/ 29746 h 2458165"/>
              <a:gd name="connsiteX38" fmla="*/ 2187114 w 3059293"/>
              <a:gd name="connsiteY38" fmla="*/ 1126 h 2458165"/>
              <a:gd name="connsiteX39" fmla="*/ 2136008 w 3059293"/>
              <a:gd name="connsiteY39" fmla="*/ 68865 h 2458165"/>
              <a:gd name="connsiteX40" fmla="*/ 2077330 w 3059293"/>
              <a:gd name="connsiteY40" fmla="*/ 298688 h 2458165"/>
              <a:gd name="connsiteX41" fmla="*/ 1985327 w 3059293"/>
              <a:gd name="connsiteY41" fmla="*/ 439647 h 2458165"/>
              <a:gd name="connsiteX42" fmla="*/ 1893548 w 3059293"/>
              <a:gd name="connsiteY42" fmla="*/ 513903 h 2458165"/>
              <a:gd name="connsiteX43" fmla="*/ 1867790 w 3059293"/>
              <a:gd name="connsiteY43" fmla="*/ 516478 h 2458165"/>
              <a:gd name="connsiteX44" fmla="*/ 1834305 w 3059293"/>
              <a:gd name="connsiteY44" fmla="*/ 516478 h 2458165"/>
              <a:gd name="connsiteX45" fmla="*/ 1775062 w 3059293"/>
              <a:gd name="connsiteY45" fmla="*/ 488144 h 2458165"/>
              <a:gd name="connsiteX46" fmla="*/ 1780214 w 3059293"/>
              <a:gd name="connsiteY46" fmla="*/ 434053 h 2458165"/>
              <a:gd name="connsiteX47" fmla="*/ 1785366 w 3059293"/>
              <a:gd name="connsiteY47" fmla="*/ 395416 h 2458165"/>
              <a:gd name="connsiteX48" fmla="*/ 1713316 w 3059293"/>
              <a:gd name="connsiteY48" fmla="*/ 308240 h 2458165"/>
              <a:gd name="connsiteX49" fmla="*/ 1677183 w 3059293"/>
              <a:gd name="connsiteY49" fmla="*/ 300112 h 2458165"/>
              <a:gd name="connsiteX50" fmla="*/ 1543242 w 3059293"/>
              <a:gd name="connsiteY50" fmla="*/ 333597 h 2458165"/>
              <a:gd name="connsiteX51" fmla="*/ 1532939 w 3059293"/>
              <a:gd name="connsiteY51" fmla="*/ 354204 h 2458165"/>
              <a:gd name="connsiteX52" fmla="*/ 1517485 w 3059293"/>
              <a:gd name="connsiteY52" fmla="*/ 392840 h 2458165"/>
              <a:gd name="connsiteX53" fmla="*/ 1549178 w 3059293"/>
              <a:gd name="connsiteY53" fmla="*/ 438812 h 2458165"/>
              <a:gd name="connsiteX54" fmla="*/ 1558698 w 3059293"/>
              <a:gd name="connsiteY54" fmla="*/ 475266 h 2458165"/>
              <a:gd name="connsiteX55" fmla="*/ 1538091 w 3059293"/>
              <a:gd name="connsiteY55" fmla="*/ 503598 h 2458165"/>
              <a:gd name="connsiteX56" fmla="*/ 1478795 w 3059293"/>
              <a:gd name="connsiteY56" fmla="*/ 551812 h 2458165"/>
              <a:gd name="connsiteX57" fmla="*/ 1437636 w 3059293"/>
              <a:gd name="connsiteY57" fmla="*/ 622084 h 2458165"/>
              <a:gd name="connsiteX58" fmla="*/ 1407422 w 3059293"/>
              <a:gd name="connsiteY58" fmla="*/ 623861 h 2458165"/>
              <a:gd name="connsiteX59" fmla="*/ 1355211 w 3059293"/>
              <a:gd name="connsiteY59" fmla="*/ 647842 h 2458165"/>
              <a:gd name="connsiteX60" fmla="*/ 1334605 w 3059293"/>
              <a:gd name="connsiteY60" fmla="*/ 704510 h 2458165"/>
              <a:gd name="connsiteX61" fmla="*/ 1313999 w 3059293"/>
              <a:gd name="connsiteY61" fmla="*/ 696782 h 2458165"/>
              <a:gd name="connsiteX62" fmla="*/ 1272786 w 3059293"/>
              <a:gd name="connsiteY62" fmla="*/ 689054 h 2458165"/>
              <a:gd name="connsiteX63" fmla="*/ 1182634 w 3059293"/>
              <a:gd name="connsiteY63" fmla="*/ 689053 h 2458165"/>
              <a:gd name="connsiteX64" fmla="*/ 1130976 w 3059293"/>
              <a:gd name="connsiteY64" fmla="*/ 675395 h 2458165"/>
              <a:gd name="connsiteX65" fmla="*/ 1071876 w 3059293"/>
              <a:gd name="connsiteY65" fmla="*/ 652993 h 2458165"/>
              <a:gd name="connsiteX66" fmla="*/ 1102784 w 3059293"/>
              <a:gd name="connsiteY66" fmla="*/ 629811 h 2458165"/>
              <a:gd name="connsiteX67" fmla="*/ 1172332 w 3059293"/>
              <a:gd name="connsiteY67" fmla="*/ 642690 h 2458165"/>
              <a:gd name="connsiteX68" fmla="*/ 1177482 w 3059293"/>
              <a:gd name="connsiteY68" fmla="*/ 660720 h 2458165"/>
              <a:gd name="connsiteX69" fmla="*/ 1228998 w 3059293"/>
              <a:gd name="connsiteY69" fmla="*/ 671024 h 2458165"/>
              <a:gd name="connsiteX70" fmla="*/ 1292346 w 3059293"/>
              <a:gd name="connsiteY70" fmla="*/ 640245 h 2458165"/>
              <a:gd name="connsiteX71" fmla="*/ 1265058 w 3059293"/>
              <a:gd name="connsiteY71" fmla="*/ 609206 h 2458165"/>
              <a:gd name="connsiteX72" fmla="*/ 1326877 w 3059293"/>
              <a:gd name="connsiteY72" fmla="*/ 593751 h 2458165"/>
              <a:gd name="connsiteX73" fmla="*/ 1339023 w 3059293"/>
              <a:gd name="connsiteY73" fmla="*/ 564208 h 2458165"/>
              <a:gd name="connsiteX74" fmla="*/ 1362938 w 3059293"/>
              <a:gd name="connsiteY74" fmla="*/ 544811 h 2458165"/>
              <a:gd name="connsiteX75" fmla="*/ 1370666 w 3059293"/>
              <a:gd name="connsiteY75" fmla="*/ 511326 h 2458165"/>
              <a:gd name="connsiteX76" fmla="*/ 1411878 w 3059293"/>
              <a:gd name="connsiteY76" fmla="*/ 501023 h 2458165"/>
              <a:gd name="connsiteX77" fmla="*/ 1427333 w 3059293"/>
              <a:gd name="connsiteY77" fmla="*/ 470113 h 2458165"/>
              <a:gd name="connsiteX78" fmla="*/ 1414454 w 3059293"/>
              <a:gd name="connsiteY78" fmla="*/ 441780 h 2458165"/>
              <a:gd name="connsiteX79" fmla="*/ 1445363 w 3059293"/>
              <a:gd name="connsiteY79" fmla="*/ 397992 h 2458165"/>
              <a:gd name="connsiteX80" fmla="*/ 1453145 w 3059293"/>
              <a:gd name="connsiteY80" fmla="*/ 384672 h 2458165"/>
              <a:gd name="connsiteX81" fmla="*/ 1440211 w 3059293"/>
              <a:gd name="connsiteY81" fmla="*/ 351628 h 2458165"/>
              <a:gd name="connsiteX82" fmla="*/ 1294163 w 3059293"/>
              <a:gd name="connsiteY82" fmla="*/ 291336 h 2458165"/>
              <a:gd name="connsiteX83" fmla="*/ 1205816 w 3059293"/>
              <a:gd name="connsiteY83" fmla="*/ 292385 h 2458165"/>
              <a:gd name="connsiteX84" fmla="*/ 1024046 w 3059293"/>
              <a:gd name="connsiteY84" fmla="*/ 156072 h 2458165"/>
              <a:gd name="connsiteX85" fmla="*/ 901942 w 3059293"/>
              <a:gd name="connsiteY85" fmla="*/ 112375 h 2458165"/>
              <a:gd name="connsiteX86" fmla="*/ 907027 w 3059293"/>
              <a:gd name="connsiteY86" fmla="*/ 142992 h 2458165"/>
              <a:gd name="connsiteX87" fmla="*/ 878692 w 3059293"/>
              <a:gd name="connsiteY87" fmla="*/ 153294 h 2458165"/>
              <a:gd name="connsiteX88" fmla="*/ 858086 w 3059293"/>
              <a:gd name="connsiteY88" fmla="*/ 181627 h 2458165"/>
              <a:gd name="connsiteX89" fmla="*/ 870965 w 3059293"/>
              <a:gd name="connsiteY89" fmla="*/ 220263 h 2458165"/>
              <a:gd name="connsiteX90" fmla="*/ 948237 w 3059293"/>
              <a:gd name="connsiteY90" fmla="*/ 220263 h 2458165"/>
              <a:gd name="connsiteX91" fmla="*/ 971421 w 3059293"/>
              <a:gd name="connsiteY91" fmla="*/ 274355 h 2458165"/>
              <a:gd name="connsiteX92" fmla="*/ 1010057 w 3059293"/>
              <a:gd name="connsiteY92" fmla="*/ 305264 h 2458165"/>
              <a:gd name="connsiteX93" fmla="*/ 1038391 w 3059293"/>
              <a:gd name="connsiteY93" fmla="*/ 323295 h 2458165"/>
              <a:gd name="connsiteX94" fmla="*/ 1027025 w 3059293"/>
              <a:gd name="connsiteY94" fmla="*/ 373193 h 2458165"/>
              <a:gd name="connsiteX95" fmla="*/ 981694 w 3059293"/>
              <a:gd name="connsiteY95" fmla="*/ 386402 h 2458165"/>
              <a:gd name="connsiteX96" fmla="*/ 899374 w 3059293"/>
              <a:gd name="connsiteY96" fmla="*/ 313067 h 2458165"/>
              <a:gd name="connsiteX97" fmla="*/ 783260 w 3059293"/>
              <a:gd name="connsiteY97" fmla="*/ 282274 h 2458165"/>
              <a:gd name="connsiteX0" fmla="*/ 795446 w 2758178"/>
              <a:gd name="connsiteY0" fmla="*/ 365622 h 2458165"/>
              <a:gd name="connsiteX1" fmla="*/ 854663 w 2758178"/>
              <a:gd name="connsiteY1" fmla="*/ 422772 h 2458165"/>
              <a:gd name="connsiteX2" fmla="*/ 877996 w 2758178"/>
              <a:gd name="connsiteY2" fmla="*/ 549772 h 2458165"/>
              <a:gd name="connsiteX3" fmla="*/ 833546 w 2758178"/>
              <a:gd name="connsiteY3" fmla="*/ 600572 h 2458165"/>
              <a:gd name="connsiteX4" fmla="*/ 770046 w 2758178"/>
              <a:gd name="connsiteY4" fmla="*/ 664072 h 2458165"/>
              <a:gd name="connsiteX5" fmla="*/ 725596 w 2758178"/>
              <a:gd name="connsiteY5" fmla="*/ 873622 h 2458165"/>
              <a:gd name="connsiteX6" fmla="*/ 738296 w 2758178"/>
              <a:gd name="connsiteY6" fmla="*/ 1038722 h 2458165"/>
              <a:gd name="connsiteX7" fmla="*/ 890696 w 2758178"/>
              <a:gd name="connsiteY7" fmla="*/ 1197472 h 2458165"/>
              <a:gd name="connsiteX8" fmla="*/ 763696 w 2758178"/>
              <a:gd name="connsiteY8" fmla="*/ 1299072 h 2458165"/>
              <a:gd name="connsiteX9" fmla="*/ 477946 w 2758178"/>
              <a:gd name="connsiteY9" fmla="*/ 1337172 h 2458165"/>
              <a:gd name="connsiteX10" fmla="*/ 338246 w 2758178"/>
              <a:gd name="connsiteY10" fmla="*/ 1445122 h 2458165"/>
              <a:gd name="connsiteX11" fmla="*/ 306496 w 2758178"/>
              <a:gd name="connsiteY11" fmla="*/ 1495922 h 2458165"/>
              <a:gd name="connsiteX12" fmla="*/ 293796 w 2758178"/>
              <a:gd name="connsiteY12" fmla="*/ 1597522 h 2458165"/>
              <a:gd name="connsiteX13" fmla="*/ 306496 w 2758178"/>
              <a:gd name="connsiteY13" fmla="*/ 1661022 h 2458165"/>
              <a:gd name="connsiteX14" fmla="*/ 810 w 2758178"/>
              <a:gd name="connsiteY14" fmla="*/ 2011601 h 2458165"/>
              <a:gd name="connsiteX15" fmla="*/ 219220 w 2758178"/>
              <a:gd name="connsiteY15" fmla="*/ 2151745 h 2458165"/>
              <a:gd name="connsiteX16" fmla="*/ 284197 w 2758178"/>
              <a:gd name="connsiteY16" fmla="*/ 2226467 h 2458165"/>
              <a:gd name="connsiteX17" fmla="*/ 261750 w 2758178"/>
              <a:gd name="connsiteY17" fmla="*/ 2324966 h 2458165"/>
              <a:gd name="connsiteX18" fmla="*/ 566846 w 2758178"/>
              <a:gd name="connsiteY18" fmla="*/ 2264272 h 2458165"/>
              <a:gd name="connsiteX19" fmla="*/ 801796 w 2758178"/>
              <a:gd name="connsiteY19" fmla="*/ 2321422 h 2458165"/>
              <a:gd name="connsiteX20" fmla="*/ 1335196 w 2758178"/>
              <a:gd name="connsiteY20" fmla="*/ 2454772 h 2458165"/>
              <a:gd name="connsiteX21" fmla="*/ 1824146 w 2758178"/>
              <a:gd name="connsiteY21" fmla="*/ 2416672 h 2458165"/>
              <a:gd name="connsiteX22" fmla="*/ 2274996 w 2758178"/>
              <a:gd name="connsiteY22" fmla="*/ 2397622 h 2458165"/>
              <a:gd name="connsiteX23" fmla="*/ 2548046 w 2758178"/>
              <a:gd name="connsiteY23" fmla="*/ 2403972 h 2458165"/>
              <a:gd name="connsiteX24" fmla="*/ 2436819 w 2758178"/>
              <a:gd name="connsiteY24" fmla="*/ 2140549 h 2458165"/>
              <a:gd name="connsiteX25" fmla="*/ 2509331 w 2758178"/>
              <a:gd name="connsiteY25" fmla="*/ 1932229 h 2458165"/>
              <a:gd name="connsiteX26" fmla="*/ 2756367 w 2758178"/>
              <a:gd name="connsiteY26" fmla="*/ 1718377 h 2458165"/>
              <a:gd name="connsiteX27" fmla="*/ 2611342 w 2758178"/>
              <a:gd name="connsiteY27" fmla="*/ 1619235 h 2458165"/>
              <a:gd name="connsiteX28" fmla="*/ 2425553 w 2758178"/>
              <a:gd name="connsiteY28" fmla="*/ 1397599 h 2458165"/>
              <a:gd name="connsiteX29" fmla="*/ 2370860 w 2758178"/>
              <a:gd name="connsiteY29" fmla="*/ 1257694 h 2458165"/>
              <a:gd name="connsiteX30" fmla="*/ 2241813 w 2758178"/>
              <a:gd name="connsiteY30" fmla="*/ 946340 h 2458165"/>
              <a:gd name="connsiteX31" fmla="*/ 2302650 w 2758178"/>
              <a:gd name="connsiteY31" fmla="*/ 395119 h 2458165"/>
              <a:gd name="connsiteX32" fmla="*/ 2338563 w 2758178"/>
              <a:gd name="connsiteY32" fmla="*/ 229319 h 2458165"/>
              <a:gd name="connsiteX33" fmla="*/ 2294928 w 2758178"/>
              <a:gd name="connsiteY33" fmla="*/ 149548 h 2458165"/>
              <a:gd name="connsiteX34" fmla="*/ 2268033 w 2758178"/>
              <a:gd name="connsiteY34" fmla="*/ 137323 h 2458165"/>
              <a:gd name="connsiteX35" fmla="*/ 2209355 w 2758178"/>
              <a:gd name="connsiteY35" fmla="*/ 88423 h 2458165"/>
              <a:gd name="connsiteX36" fmla="*/ 2192242 w 2758178"/>
              <a:gd name="connsiteY36" fmla="*/ 71310 h 2458165"/>
              <a:gd name="connsiteX37" fmla="*/ 2211801 w 2758178"/>
              <a:gd name="connsiteY37" fmla="*/ 29746 h 2458165"/>
              <a:gd name="connsiteX38" fmla="*/ 2187114 w 2758178"/>
              <a:gd name="connsiteY38" fmla="*/ 1126 h 2458165"/>
              <a:gd name="connsiteX39" fmla="*/ 2136008 w 2758178"/>
              <a:gd name="connsiteY39" fmla="*/ 68865 h 2458165"/>
              <a:gd name="connsiteX40" fmla="*/ 2077330 w 2758178"/>
              <a:gd name="connsiteY40" fmla="*/ 298688 h 2458165"/>
              <a:gd name="connsiteX41" fmla="*/ 1985327 w 2758178"/>
              <a:gd name="connsiteY41" fmla="*/ 439647 h 2458165"/>
              <a:gd name="connsiteX42" fmla="*/ 1893548 w 2758178"/>
              <a:gd name="connsiteY42" fmla="*/ 513903 h 2458165"/>
              <a:gd name="connsiteX43" fmla="*/ 1867790 w 2758178"/>
              <a:gd name="connsiteY43" fmla="*/ 516478 h 2458165"/>
              <a:gd name="connsiteX44" fmla="*/ 1834305 w 2758178"/>
              <a:gd name="connsiteY44" fmla="*/ 516478 h 2458165"/>
              <a:gd name="connsiteX45" fmla="*/ 1775062 w 2758178"/>
              <a:gd name="connsiteY45" fmla="*/ 488144 h 2458165"/>
              <a:gd name="connsiteX46" fmla="*/ 1780214 w 2758178"/>
              <a:gd name="connsiteY46" fmla="*/ 434053 h 2458165"/>
              <a:gd name="connsiteX47" fmla="*/ 1785366 w 2758178"/>
              <a:gd name="connsiteY47" fmla="*/ 395416 h 2458165"/>
              <a:gd name="connsiteX48" fmla="*/ 1713316 w 2758178"/>
              <a:gd name="connsiteY48" fmla="*/ 308240 h 2458165"/>
              <a:gd name="connsiteX49" fmla="*/ 1677183 w 2758178"/>
              <a:gd name="connsiteY49" fmla="*/ 300112 h 2458165"/>
              <a:gd name="connsiteX50" fmla="*/ 1543242 w 2758178"/>
              <a:gd name="connsiteY50" fmla="*/ 333597 h 2458165"/>
              <a:gd name="connsiteX51" fmla="*/ 1532939 w 2758178"/>
              <a:gd name="connsiteY51" fmla="*/ 354204 h 2458165"/>
              <a:gd name="connsiteX52" fmla="*/ 1517485 w 2758178"/>
              <a:gd name="connsiteY52" fmla="*/ 392840 h 2458165"/>
              <a:gd name="connsiteX53" fmla="*/ 1549178 w 2758178"/>
              <a:gd name="connsiteY53" fmla="*/ 438812 h 2458165"/>
              <a:gd name="connsiteX54" fmla="*/ 1558698 w 2758178"/>
              <a:gd name="connsiteY54" fmla="*/ 475266 h 2458165"/>
              <a:gd name="connsiteX55" fmla="*/ 1538091 w 2758178"/>
              <a:gd name="connsiteY55" fmla="*/ 503598 h 2458165"/>
              <a:gd name="connsiteX56" fmla="*/ 1478795 w 2758178"/>
              <a:gd name="connsiteY56" fmla="*/ 551812 h 2458165"/>
              <a:gd name="connsiteX57" fmla="*/ 1437636 w 2758178"/>
              <a:gd name="connsiteY57" fmla="*/ 622084 h 2458165"/>
              <a:gd name="connsiteX58" fmla="*/ 1407422 w 2758178"/>
              <a:gd name="connsiteY58" fmla="*/ 623861 h 2458165"/>
              <a:gd name="connsiteX59" fmla="*/ 1355211 w 2758178"/>
              <a:gd name="connsiteY59" fmla="*/ 647842 h 2458165"/>
              <a:gd name="connsiteX60" fmla="*/ 1334605 w 2758178"/>
              <a:gd name="connsiteY60" fmla="*/ 704510 h 2458165"/>
              <a:gd name="connsiteX61" fmla="*/ 1313999 w 2758178"/>
              <a:gd name="connsiteY61" fmla="*/ 696782 h 2458165"/>
              <a:gd name="connsiteX62" fmla="*/ 1272786 w 2758178"/>
              <a:gd name="connsiteY62" fmla="*/ 689054 h 2458165"/>
              <a:gd name="connsiteX63" fmla="*/ 1182634 w 2758178"/>
              <a:gd name="connsiteY63" fmla="*/ 689053 h 2458165"/>
              <a:gd name="connsiteX64" fmla="*/ 1130976 w 2758178"/>
              <a:gd name="connsiteY64" fmla="*/ 675395 h 2458165"/>
              <a:gd name="connsiteX65" fmla="*/ 1071876 w 2758178"/>
              <a:gd name="connsiteY65" fmla="*/ 652993 h 2458165"/>
              <a:gd name="connsiteX66" fmla="*/ 1102784 w 2758178"/>
              <a:gd name="connsiteY66" fmla="*/ 629811 h 2458165"/>
              <a:gd name="connsiteX67" fmla="*/ 1172332 w 2758178"/>
              <a:gd name="connsiteY67" fmla="*/ 642690 h 2458165"/>
              <a:gd name="connsiteX68" fmla="*/ 1177482 w 2758178"/>
              <a:gd name="connsiteY68" fmla="*/ 660720 h 2458165"/>
              <a:gd name="connsiteX69" fmla="*/ 1228998 w 2758178"/>
              <a:gd name="connsiteY69" fmla="*/ 671024 h 2458165"/>
              <a:gd name="connsiteX70" fmla="*/ 1292346 w 2758178"/>
              <a:gd name="connsiteY70" fmla="*/ 640245 h 2458165"/>
              <a:gd name="connsiteX71" fmla="*/ 1265058 w 2758178"/>
              <a:gd name="connsiteY71" fmla="*/ 609206 h 2458165"/>
              <a:gd name="connsiteX72" fmla="*/ 1326877 w 2758178"/>
              <a:gd name="connsiteY72" fmla="*/ 593751 h 2458165"/>
              <a:gd name="connsiteX73" fmla="*/ 1339023 w 2758178"/>
              <a:gd name="connsiteY73" fmla="*/ 564208 h 2458165"/>
              <a:gd name="connsiteX74" fmla="*/ 1362938 w 2758178"/>
              <a:gd name="connsiteY74" fmla="*/ 544811 h 2458165"/>
              <a:gd name="connsiteX75" fmla="*/ 1370666 w 2758178"/>
              <a:gd name="connsiteY75" fmla="*/ 511326 h 2458165"/>
              <a:gd name="connsiteX76" fmla="*/ 1411878 w 2758178"/>
              <a:gd name="connsiteY76" fmla="*/ 501023 h 2458165"/>
              <a:gd name="connsiteX77" fmla="*/ 1427333 w 2758178"/>
              <a:gd name="connsiteY77" fmla="*/ 470113 h 2458165"/>
              <a:gd name="connsiteX78" fmla="*/ 1414454 w 2758178"/>
              <a:gd name="connsiteY78" fmla="*/ 441780 h 2458165"/>
              <a:gd name="connsiteX79" fmla="*/ 1445363 w 2758178"/>
              <a:gd name="connsiteY79" fmla="*/ 397992 h 2458165"/>
              <a:gd name="connsiteX80" fmla="*/ 1453145 w 2758178"/>
              <a:gd name="connsiteY80" fmla="*/ 384672 h 2458165"/>
              <a:gd name="connsiteX81" fmla="*/ 1440211 w 2758178"/>
              <a:gd name="connsiteY81" fmla="*/ 351628 h 2458165"/>
              <a:gd name="connsiteX82" fmla="*/ 1294163 w 2758178"/>
              <a:gd name="connsiteY82" fmla="*/ 291336 h 2458165"/>
              <a:gd name="connsiteX83" fmla="*/ 1205816 w 2758178"/>
              <a:gd name="connsiteY83" fmla="*/ 292385 h 2458165"/>
              <a:gd name="connsiteX84" fmla="*/ 1024046 w 2758178"/>
              <a:gd name="connsiteY84" fmla="*/ 156072 h 2458165"/>
              <a:gd name="connsiteX85" fmla="*/ 901942 w 2758178"/>
              <a:gd name="connsiteY85" fmla="*/ 112375 h 2458165"/>
              <a:gd name="connsiteX86" fmla="*/ 907027 w 2758178"/>
              <a:gd name="connsiteY86" fmla="*/ 142992 h 2458165"/>
              <a:gd name="connsiteX87" fmla="*/ 878692 w 2758178"/>
              <a:gd name="connsiteY87" fmla="*/ 153294 h 2458165"/>
              <a:gd name="connsiteX88" fmla="*/ 858086 w 2758178"/>
              <a:gd name="connsiteY88" fmla="*/ 181627 h 2458165"/>
              <a:gd name="connsiteX89" fmla="*/ 870965 w 2758178"/>
              <a:gd name="connsiteY89" fmla="*/ 220263 h 2458165"/>
              <a:gd name="connsiteX90" fmla="*/ 948237 w 2758178"/>
              <a:gd name="connsiteY90" fmla="*/ 220263 h 2458165"/>
              <a:gd name="connsiteX91" fmla="*/ 971421 w 2758178"/>
              <a:gd name="connsiteY91" fmla="*/ 274355 h 2458165"/>
              <a:gd name="connsiteX92" fmla="*/ 1010057 w 2758178"/>
              <a:gd name="connsiteY92" fmla="*/ 305264 h 2458165"/>
              <a:gd name="connsiteX93" fmla="*/ 1038391 w 2758178"/>
              <a:gd name="connsiteY93" fmla="*/ 323295 h 2458165"/>
              <a:gd name="connsiteX94" fmla="*/ 1027025 w 2758178"/>
              <a:gd name="connsiteY94" fmla="*/ 373193 h 2458165"/>
              <a:gd name="connsiteX95" fmla="*/ 981694 w 2758178"/>
              <a:gd name="connsiteY95" fmla="*/ 386402 h 2458165"/>
              <a:gd name="connsiteX96" fmla="*/ 899374 w 2758178"/>
              <a:gd name="connsiteY96" fmla="*/ 313067 h 2458165"/>
              <a:gd name="connsiteX97" fmla="*/ 783260 w 2758178"/>
              <a:gd name="connsiteY97" fmla="*/ 282274 h 2458165"/>
              <a:gd name="connsiteX0" fmla="*/ 795446 w 2758178"/>
              <a:gd name="connsiteY0" fmla="*/ 365622 h 2458165"/>
              <a:gd name="connsiteX1" fmla="*/ 854663 w 2758178"/>
              <a:gd name="connsiteY1" fmla="*/ 422772 h 2458165"/>
              <a:gd name="connsiteX2" fmla="*/ 877996 w 2758178"/>
              <a:gd name="connsiteY2" fmla="*/ 549772 h 2458165"/>
              <a:gd name="connsiteX3" fmla="*/ 833546 w 2758178"/>
              <a:gd name="connsiteY3" fmla="*/ 600572 h 2458165"/>
              <a:gd name="connsiteX4" fmla="*/ 770046 w 2758178"/>
              <a:gd name="connsiteY4" fmla="*/ 664072 h 2458165"/>
              <a:gd name="connsiteX5" fmla="*/ 725596 w 2758178"/>
              <a:gd name="connsiteY5" fmla="*/ 873622 h 2458165"/>
              <a:gd name="connsiteX6" fmla="*/ 738296 w 2758178"/>
              <a:gd name="connsiteY6" fmla="*/ 1038722 h 2458165"/>
              <a:gd name="connsiteX7" fmla="*/ 890696 w 2758178"/>
              <a:gd name="connsiteY7" fmla="*/ 1197472 h 2458165"/>
              <a:gd name="connsiteX8" fmla="*/ 763696 w 2758178"/>
              <a:gd name="connsiteY8" fmla="*/ 1299072 h 2458165"/>
              <a:gd name="connsiteX9" fmla="*/ 477946 w 2758178"/>
              <a:gd name="connsiteY9" fmla="*/ 1337172 h 2458165"/>
              <a:gd name="connsiteX10" fmla="*/ 338246 w 2758178"/>
              <a:gd name="connsiteY10" fmla="*/ 1445122 h 2458165"/>
              <a:gd name="connsiteX11" fmla="*/ 306496 w 2758178"/>
              <a:gd name="connsiteY11" fmla="*/ 1495922 h 2458165"/>
              <a:gd name="connsiteX12" fmla="*/ 293796 w 2758178"/>
              <a:gd name="connsiteY12" fmla="*/ 1597522 h 2458165"/>
              <a:gd name="connsiteX13" fmla="*/ 306496 w 2758178"/>
              <a:gd name="connsiteY13" fmla="*/ 1661022 h 2458165"/>
              <a:gd name="connsiteX14" fmla="*/ 810 w 2758178"/>
              <a:gd name="connsiteY14" fmla="*/ 2011601 h 2458165"/>
              <a:gd name="connsiteX15" fmla="*/ 219220 w 2758178"/>
              <a:gd name="connsiteY15" fmla="*/ 2151745 h 2458165"/>
              <a:gd name="connsiteX16" fmla="*/ 284197 w 2758178"/>
              <a:gd name="connsiteY16" fmla="*/ 2226467 h 2458165"/>
              <a:gd name="connsiteX17" fmla="*/ 261750 w 2758178"/>
              <a:gd name="connsiteY17" fmla="*/ 2324966 h 2458165"/>
              <a:gd name="connsiteX18" fmla="*/ 566846 w 2758178"/>
              <a:gd name="connsiteY18" fmla="*/ 2264272 h 2458165"/>
              <a:gd name="connsiteX19" fmla="*/ 801796 w 2758178"/>
              <a:gd name="connsiteY19" fmla="*/ 2321422 h 2458165"/>
              <a:gd name="connsiteX20" fmla="*/ 1335196 w 2758178"/>
              <a:gd name="connsiteY20" fmla="*/ 2454772 h 2458165"/>
              <a:gd name="connsiteX21" fmla="*/ 1824146 w 2758178"/>
              <a:gd name="connsiteY21" fmla="*/ 2416672 h 2458165"/>
              <a:gd name="connsiteX22" fmla="*/ 2274996 w 2758178"/>
              <a:gd name="connsiteY22" fmla="*/ 2397622 h 2458165"/>
              <a:gd name="connsiteX23" fmla="*/ 2157214 w 2758178"/>
              <a:gd name="connsiteY23" fmla="*/ 2204869 h 2458165"/>
              <a:gd name="connsiteX24" fmla="*/ 2436819 w 2758178"/>
              <a:gd name="connsiteY24" fmla="*/ 2140549 h 2458165"/>
              <a:gd name="connsiteX25" fmla="*/ 2509331 w 2758178"/>
              <a:gd name="connsiteY25" fmla="*/ 1932229 h 2458165"/>
              <a:gd name="connsiteX26" fmla="*/ 2756367 w 2758178"/>
              <a:gd name="connsiteY26" fmla="*/ 1718377 h 2458165"/>
              <a:gd name="connsiteX27" fmla="*/ 2611342 w 2758178"/>
              <a:gd name="connsiteY27" fmla="*/ 1619235 h 2458165"/>
              <a:gd name="connsiteX28" fmla="*/ 2425553 w 2758178"/>
              <a:gd name="connsiteY28" fmla="*/ 1397599 h 2458165"/>
              <a:gd name="connsiteX29" fmla="*/ 2370860 w 2758178"/>
              <a:gd name="connsiteY29" fmla="*/ 1257694 h 2458165"/>
              <a:gd name="connsiteX30" fmla="*/ 2241813 w 2758178"/>
              <a:gd name="connsiteY30" fmla="*/ 946340 h 2458165"/>
              <a:gd name="connsiteX31" fmla="*/ 2302650 w 2758178"/>
              <a:gd name="connsiteY31" fmla="*/ 395119 h 2458165"/>
              <a:gd name="connsiteX32" fmla="*/ 2338563 w 2758178"/>
              <a:gd name="connsiteY32" fmla="*/ 229319 h 2458165"/>
              <a:gd name="connsiteX33" fmla="*/ 2294928 w 2758178"/>
              <a:gd name="connsiteY33" fmla="*/ 149548 h 2458165"/>
              <a:gd name="connsiteX34" fmla="*/ 2268033 w 2758178"/>
              <a:gd name="connsiteY34" fmla="*/ 137323 h 2458165"/>
              <a:gd name="connsiteX35" fmla="*/ 2209355 w 2758178"/>
              <a:gd name="connsiteY35" fmla="*/ 88423 h 2458165"/>
              <a:gd name="connsiteX36" fmla="*/ 2192242 w 2758178"/>
              <a:gd name="connsiteY36" fmla="*/ 71310 h 2458165"/>
              <a:gd name="connsiteX37" fmla="*/ 2211801 w 2758178"/>
              <a:gd name="connsiteY37" fmla="*/ 29746 h 2458165"/>
              <a:gd name="connsiteX38" fmla="*/ 2187114 w 2758178"/>
              <a:gd name="connsiteY38" fmla="*/ 1126 h 2458165"/>
              <a:gd name="connsiteX39" fmla="*/ 2136008 w 2758178"/>
              <a:gd name="connsiteY39" fmla="*/ 68865 h 2458165"/>
              <a:gd name="connsiteX40" fmla="*/ 2077330 w 2758178"/>
              <a:gd name="connsiteY40" fmla="*/ 298688 h 2458165"/>
              <a:gd name="connsiteX41" fmla="*/ 1985327 w 2758178"/>
              <a:gd name="connsiteY41" fmla="*/ 439647 h 2458165"/>
              <a:gd name="connsiteX42" fmla="*/ 1893548 w 2758178"/>
              <a:gd name="connsiteY42" fmla="*/ 513903 h 2458165"/>
              <a:gd name="connsiteX43" fmla="*/ 1867790 w 2758178"/>
              <a:gd name="connsiteY43" fmla="*/ 516478 h 2458165"/>
              <a:gd name="connsiteX44" fmla="*/ 1834305 w 2758178"/>
              <a:gd name="connsiteY44" fmla="*/ 516478 h 2458165"/>
              <a:gd name="connsiteX45" fmla="*/ 1775062 w 2758178"/>
              <a:gd name="connsiteY45" fmla="*/ 488144 h 2458165"/>
              <a:gd name="connsiteX46" fmla="*/ 1780214 w 2758178"/>
              <a:gd name="connsiteY46" fmla="*/ 434053 h 2458165"/>
              <a:gd name="connsiteX47" fmla="*/ 1785366 w 2758178"/>
              <a:gd name="connsiteY47" fmla="*/ 395416 h 2458165"/>
              <a:gd name="connsiteX48" fmla="*/ 1713316 w 2758178"/>
              <a:gd name="connsiteY48" fmla="*/ 308240 h 2458165"/>
              <a:gd name="connsiteX49" fmla="*/ 1677183 w 2758178"/>
              <a:gd name="connsiteY49" fmla="*/ 300112 h 2458165"/>
              <a:gd name="connsiteX50" fmla="*/ 1543242 w 2758178"/>
              <a:gd name="connsiteY50" fmla="*/ 333597 h 2458165"/>
              <a:gd name="connsiteX51" fmla="*/ 1532939 w 2758178"/>
              <a:gd name="connsiteY51" fmla="*/ 354204 h 2458165"/>
              <a:gd name="connsiteX52" fmla="*/ 1517485 w 2758178"/>
              <a:gd name="connsiteY52" fmla="*/ 392840 h 2458165"/>
              <a:gd name="connsiteX53" fmla="*/ 1549178 w 2758178"/>
              <a:gd name="connsiteY53" fmla="*/ 438812 h 2458165"/>
              <a:gd name="connsiteX54" fmla="*/ 1558698 w 2758178"/>
              <a:gd name="connsiteY54" fmla="*/ 475266 h 2458165"/>
              <a:gd name="connsiteX55" fmla="*/ 1538091 w 2758178"/>
              <a:gd name="connsiteY55" fmla="*/ 503598 h 2458165"/>
              <a:gd name="connsiteX56" fmla="*/ 1478795 w 2758178"/>
              <a:gd name="connsiteY56" fmla="*/ 551812 h 2458165"/>
              <a:gd name="connsiteX57" fmla="*/ 1437636 w 2758178"/>
              <a:gd name="connsiteY57" fmla="*/ 622084 h 2458165"/>
              <a:gd name="connsiteX58" fmla="*/ 1407422 w 2758178"/>
              <a:gd name="connsiteY58" fmla="*/ 623861 h 2458165"/>
              <a:gd name="connsiteX59" fmla="*/ 1355211 w 2758178"/>
              <a:gd name="connsiteY59" fmla="*/ 647842 h 2458165"/>
              <a:gd name="connsiteX60" fmla="*/ 1334605 w 2758178"/>
              <a:gd name="connsiteY60" fmla="*/ 704510 h 2458165"/>
              <a:gd name="connsiteX61" fmla="*/ 1313999 w 2758178"/>
              <a:gd name="connsiteY61" fmla="*/ 696782 h 2458165"/>
              <a:gd name="connsiteX62" fmla="*/ 1272786 w 2758178"/>
              <a:gd name="connsiteY62" fmla="*/ 689054 h 2458165"/>
              <a:gd name="connsiteX63" fmla="*/ 1182634 w 2758178"/>
              <a:gd name="connsiteY63" fmla="*/ 689053 h 2458165"/>
              <a:gd name="connsiteX64" fmla="*/ 1130976 w 2758178"/>
              <a:gd name="connsiteY64" fmla="*/ 675395 h 2458165"/>
              <a:gd name="connsiteX65" fmla="*/ 1071876 w 2758178"/>
              <a:gd name="connsiteY65" fmla="*/ 652993 h 2458165"/>
              <a:gd name="connsiteX66" fmla="*/ 1102784 w 2758178"/>
              <a:gd name="connsiteY66" fmla="*/ 629811 h 2458165"/>
              <a:gd name="connsiteX67" fmla="*/ 1172332 w 2758178"/>
              <a:gd name="connsiteY67" fmla="*/ 642690 h 2458165"/>
              <a:gd name="connsiteX68" fmla="*/ 1177482 w 2758178"/>
              <a:gd name="connsiteY68" fmla="*/ 660720 h 2458165"/>
              <a:gd name="connsiteX69" fmla="*/ 1228998 w 2758178"/>
              <a:gd name="connsiteY69" fmla="*/ 671024 h 2458165"/>
              <a:gd name="connsiteX70" fmla="*/ 1292346 w 2758178"/>
              <a:gd name="connsiteY70" fmla="*/ 640245 h 2458165"/>
              <a:gd name="connsiteX71" fmla="*/ 1265058 w 2758178"/>
              <a:gd name="connsiteY71" fmla="*/ 609206 h 2458165"/>
              <a:gd name="connsiteX72" fmla="*/ 1326877 w 2758178"/>
              <a:gd name="connsiteY72" fmla="*/ 593751 h 2458165"/>
              <a:gd name="connsiteX73" fmla="*/ 1339023 w 2758178"/>
              <a:gd name="connsiteY73" fmla="*/ 564208 h 2458165"/>
              <a:gd name="connsiteX74" fmla="*/ 1362938 w 2758178"/>
              <a:gd name="connsiteY74" fmla="*/ 544811 h 2458165"/>
              <a:gd name="connsiteX75" fmla="*/ 1370666 w 2758178"/>
              <a:gd name="connsiteY75" fmla="*/ 511326 h 2458165"/>
              <a:gd name="connsiteX76" fmla="*/ 1411878 w 2758178"/>
              <a:gd name="connsiteY76" fmla="*/ 501023 h 2458165"/>
              <a:gd name="connsiteX77" fmla="*/ 1427333 w 2758178"/>
              <a:gd name="connsiteY77" fmla="*/ 470113 h 2458165"/>
              <a:gd name="connsiteX78" fmla="*/ 1414454 w 2758178"/>
              <a:gd name="connsiteY78" fmla="*/ 441780 h 2458165"/>
              <a:gd name="connsiteX79" fmla="*/ 1445363 w 2758178"/>
              <a:gd name="connsiteY79" fmla="*/ 397992 h 2458165"/>
              <a:gd name="connsiteX80" fmla="*/ 1453145 w 2758178"/>
              <a:gd name="connsiteY80" fmla="*/ 384672 h 2458165"/>
              <a:gd name="connsiteX81" fmla="*/ 1440211 w 2758178"/>
              <a:gd name="connsiteY81" fmla="*/ 351628 h 2458165"/>
              <a:gd name="connsiteX82" fmla="*/ 1294163 w 2758178"/>
              <a:gd name="connsiteY82" fmla="*/ 291336 h 2458165"/>
              <a:gd name="connsiteX83" fmla="*/ 1205816 w 2758178"/>
              <a:gd name="connsiteY83" fmla="*/ 292385 h 2458165"/>
              <a:gd name="connsiteX84" fmla="*/ 1024046 w 2758178"/>
              <a:gd name="connsiteY84" fmla="*/ 156072 h 2458165"/>
              <a:gd name="connsiteX85" fmla="*/ 901942 w 2758178"/>
              <a:gd name="connsiteY85" fmla="*/ 112375 h 2458165"/>
              <a:gd name="connsiteX86" fmla="*/ 907027 w 2758178"/>
              <a:gd name="connsiteY86" fmla="*/ 142992 h 2458165"/>
              <a:gd name="connsiteX87" fmla="*/ 878692 w 2758178"/>
              <a:gd name="connsiteY87" fmla="*/ 153294 h 2458165"/>
              <a:gd name="connsiteX88" fmla="*/ 858086 w 2758178"/>
              <a:gd name="connsiteY88" fmla="*/ 181627 h 2458165"/>
              <a:gd name="connsiteX89" fmla="*/ 870965 w 2758178"/>
              <a:gd name="connsiteY89" fmla="*/ 220263 h 2458165"/>
              <a:gd name="connsiteX90" fmla="*/ 948237 w 2758178"/>
              <a:gd name="connsiteY90" fmla="*/ 220263 h 2458165"/>
              <a:gd name="connsiteX91" fmla="*/ 971421 w 2758178"/>
              <a:gd name="connsiteY91" fmla="*/ 274355 h 2458165"/>
              <a:gd name="connsiteX92" fmla="*/ 1010057 w 2758178"/>
              <a:gd name="connsiteY92" fmla="*/ 305264 h 2458165"/>
              <a:gd name="connsiteX93" fmla="*/ 1038391 w 2758178"/>
              <a:gd name="connsiteY93" fmla="*/ 323295 h 2458165"/>
              <a:gd name="connsiteX94" fmla="*/ 1027025 w 2758178"/>
              <a:gd name="connsiteY94" fmla="*/ 373193 h 2458165"/>
              <a:gd name="connsiteX95" fmla="*/ 981694 w 2758178"/>
              <a:gd name="connsiteY95" fmla="*/ 386402 h 2458165"/>
              <a:gd name="connsiteX96" fmla="*/ 899374 w 2758178"/>
              <a:gd name="connsiteY96" fmla="*/ 313067 h 2458165"/>
              <a:gd name="connsiteX97" fmla="*/ 783260 w 2758178"/>
              <a:gd name="connsiteY97" fmla="*/ 282274 h 2458165"/>
              <a:gd name="connsiteX0" fmla="*/ 795446 w 2758178"/>
              <a:gd name="connsiteY0" fmla="*/ 365622 h 2459733"/>
              <a:gd name="connsiteX1" fmla="*/ 854663 w 2758178"/>
              <a:gd name="connsiteY1" fmla="*/ 422772 h 2459733"/>
              <a:gd name="connsiteX2" fmla="*/ 877996 w 2758178"/>
              <a:gd name="connsiteY2" fmla="*/ 549772 h 2459733"/>
              <a:gd name="connsiteX3" fmla="*/ 833546 w 2758178"/>
              <a:gd name="connsiteY3" fmla="*/ 600572 h 2459733"/>
              <a:gd name="connsiteX4" fmla="*/ 770046 w 2758178"/>
              <a:gd name="connsiteY4" fmla="*/ 664072 h 2459733"/>
              <a:gd name="connsiteX5" fmla="*/ 725596 w 2758178"/>
              <a:gd name="connsiteY5" fmla="*/ 873622 h 2459733"/>
              <a:gd name="connsiteX6" fmla="*/ 738296 w 2758178"/>
              <a:gd name="connsiteY6" fmla="*/ 1038722 h 2459733"/>
              <a:gd name="connsiteX7" fmla="*/ 890696 w 2758178"/>
              <a:gd name="connsiteY7" fmla="*/ 1197472 h 2459733"/>
              <a:gd name="connsiteX8" fmla="*/ 763696 w 2758178"/>
              <a:gd name="connsiteY8" fmla="*/ 1299072 h 2459733"/>
              <a:gd name="connsiteX9" fmla="*/ 477946 w 2758178"/>
              <a:gd name="connsiteY9" fmla="*/ 1337172 h 2459733"/>
              <a:gd name="connsiteX10" fmla="*/ 338246 w 2758178"/>
              <a:gd name="connsiteY10" fmla="*/ 1445122 h 2459733"/>
              <a:gd name="connsiteX11" fmla="*/ 306496 w 2758178"/>
              <a:gd name="connsiteY11" fmla="*/ 1495922 h 2459733"/>
              <a:gd name="connsiteX12" fmla="*/ 293796 w 2758178"/>
              <a:gd name="connsiteY12" fmla="*/ 1597522 h 2459733"/>
              <a:gd name="connsiteX13" fmla="*/ 306496 w 2758178"/>
              <a:gd name="connsiteY13" fmla="*/ 1661022 h 2459733"/>
              <a:gd name="connsiteX14" fmla="*/ 810 w 2758178"/>
              <a:gd name="connsiteY14" fmla="*/ 2011601 h 2459733"/>
              <a:gd name="connsiteX15" fmla="*/ 219220 w 2758178"/>
              <a:gd name="connsiteY15" fmla="*/ 2151745 h 2459733"/>
              <a:gd name="connsiteX16" fmla="*/ 284197 w 2758178"/>
              <a:gd name="connsiteY16" fmla="*/ 2226467 h 2459733"/>
              <a:gd name="connsiteX17" fmla="*/ 261750 w 2758178"/>
              <a:gd name="connsiteY17" fmla="*/ 2324966 h 2459733"/>
              <a:gd name="connsiteX18" fmla="*/ 566846 w 2758178"/>
              <a:gd name="connsiteY18" fmla="*/ 2264272 h 2459733"/>
              <a:gd name="connsiteX19" fmla="*/ 801796 w 2758178"/>
              <a:gd name="connsiteY19" fmla="*/ 2321422 h 2459733"/>
              <a:gd name="connsiteX20" fmla="*/ 1335196 w 2758178"/>
              <a:gd name="connsiteY20" fmla="*/ 2454772 h 2459733"/>
              <a:gd name="connsiteX21" fmla="*/ 1824146 w 2758178"/>
              <a:gd name="connsiteY21" fmla="*/ 2416672 h 2459733"/>
              <a:gd name="connsiteX22" fmla="*/ 1950531 w 2758178"/>
              <a:gd name="connsiteY22" fmla="*/ 2279635 h 2459733"/>
              <a:gd name="connsiteX23" fmla="*/ 2157214 w 2758178"/>
              <a:gd name="connsiteY23" fmla="*/ 2204869 h 2459733"/>
              <a:gd name="connsiteX24" fmla="*/ 2436819 w 2758178"/>
              <a:gd name="connsiteY24" fmla="*/ 2140549 h 2459733"/>
              <a:gd name="connsiteX25" fmla="*/ 2509331 w 2758178"/>
              <a:gd name="connsiteY25" fmla="*/ 1932229 h 2459733"/>
              <a:gd name="connsiteX26" fmla="*/ 2756367 w 2758178"/>
              <a:gd name="connsiteY26" fmla="*/ 1718377 h 2459733"/>
              <a:gd name="connsiteX27" fmla="*/ 2611342 w 2758178"/>
              <a:gd name="connsiteY27" fmla="*/ 1619235 h 2459733"/>
              <a:gd name="connsiteX28" fmla="*/ 2425553 w 2758178"/>
              <a:gd name="connsiteY28" fmla="*/ 1397599 h 2459733"/>
              <a:gd name="connsiteX29" fmla="*/ 2370860 w 2758178"/>
              <a:gd name="connsiteY29" fmla="*/ 1257694 h 2459733"/>
              <a:gd name="connsiteX30" fmla="*/ 2241813 w 2758178"/>
              <a:gd name="connsiteY30" fmla="*/ 946340 h 2459733"/>
              <a:gd name="connsiteX31" fmla="*/ 2302650 w 2758178"/>
              <a:gd name="connsiteY31" fmla="*/ 395119 h 2459733"/>
              <a:gd name="connsiteX32" fmla="*/ 2338563 w 2758178"/>
              <a:gd name="connsiteY32" fmla="*/ 229319 h 2459733"/>
              <a:gd name="connsiteX33" fmla="*/ 2294928 w 2758178"/>
              <a:gd name="connsiteY33" fmla="*/ 149548 h 2459733"/>
              <a:gd name="connsiteX34" fmla="*/ 2268033 w 2758178"/>
              <a:gd name="connsiteY34" fmla="*/ 137323 h 2459733"/>
              <a:gd name="connsiteX35" fmla="*/ 2209355 w 2758178"/>
              <a:gd name="connsiteY35" fmla="*/ 88423 h 2459733"/>
              <a:gd name="connsiteX36" fmla="*/ 2192242 w 2758178"/>
              <a:gd name="connsiteY36" fmla="*/ 71310 h 2459733"/>
              <a:gd name="connsiteX37" fmla="*/ 2211801 w 2758178"/>
              <a:gd name="connsiteY37" fmla="*/ 29746 h 2459733"/>
              <a:gd name="connsiteX38" fmla="*/ 2187114 w 2758178"/>
              <a:gd name="connsiteY38" fmla="*/ 1126 h 2459733"/>
              <a:gd name="connsiteX39" fmla="*/ 2136008 w 2758178"/>
              <a:gd name="connsiteY39" fmla="*/ 68865 h 2459733"/>
              <a:gd name="connsiteX40" fmla="*/ 2077330 w 2758178"/>
              <a:gd name="connsiteY40" fmla="*/ 298688 h 2459733"/>
              <a:gd name="connsiteX41" fmla="*/ 1985327 w 2758178"/>
              <a:gd name="connsiteY41" fmla="*/ 439647 h 2459733"/>
              <a:gd name="connsiteX42" fmla="*/ 1893548 w 2758178"/>
              <a:gd name="connsiteY42" fmla="*/ 513903 h 2459733"/>
              <a:gd name="connsiteX43" fmla="*/ 1867790 w 2758178"/>
              <a:gd name="connsiteY43" fmla="*/ 516478 h 2459733"/>
              <a:gd name="connsiteX44" fmla="*/ 1834305 w 2758178"/>
              <a:gd name="connsiteY44" fmla="*/ 516478 h 2459733"/>
              <a:gd name="connsiteX45" fmla="*/ 1775062 w 2758178"/>
              <a:gd name="connsiteY45" fmla="*/ 488144 h 2459733"/>
              <a:gd name="connsiteX46" fmla="*/ 1780214 w 2758178"/>
              <a:gd name="connsiteY46" fmla="*/ 434053 h 2459733"/>
              <a:gd name="connsiteX47" fmla="*/ 1785366 w 2758178"/>
              <a:gd name="connsiteY47" fmla="*/ 395416 h 2459733"/>
              <a:gd name="connsiteX48" fmla="*/ 1713316 w 2758178"/>
              <a:gd name="connsiteY48" fmla="*/ 308240 h 2459733"/>
              <a:gd name="connsiteX49" fmla="*/ 1677183 w 2758178"/>
              <a:gd name="connsiteY49" fmla="*/ 300112 h 2459733"/>
              <a:gd name="connsiteX50" fmla="*/ 1543242 w 2758178"/>
              <a:gd name="connsiteY50" fmla="*/ 333597 h 2459733"/>
              <a:gd name="connsiteX51" fmla="*/ 1532939 w 2758178"/>
              <a:gd name="connsiteY51" fmla="*/ 354204 h 2459733"/>
              <a:gd name="connsiteX52" fmla="*/ 1517485 w 2758178"/>
              <a:gd name="connsiteY52" fmla="*/ 392840 h 2459733"/>
              <a:gd name="connsiteX53" fmla="*/ 1549178 w 2758178"/>
              <a:gd name="connsiteY53" fmla="*/ 438812 h 2459733"/>
              <a:gd name="connsiteX54" fmla="*/ 1558698 w 2758178"/>
              <a:gd name="connsiteY54" fmla="*/ 475266 h 2459733"/>
              <a:gd name="connsiteX55" fmla="*/ 1538091 w 2758178"/>
              <a:gd name="connsiteY55" fmla="*/ 503598 h 2459733"/>
              <a:gd name="connsiteX56" fmla="*/ 1478795 w 2758178"/>
              <a:gd name="connsiteY56" fmla="*/ 551812 h 2459733"/>
              <a:gd name="connsiteX57" fmla="*/ 1437636 w 2758178"/>
              <a:gd name="connsiteY57" fmla="*/ 622084 h 2459733"/>
              <a:gd name="connsiteX58" fmla="*/ 1407422 w 2758178"/>
              <a:gd name="connsiteY58" fmla="*/ 623861 h 2459733"/>
              <a:gd name="connsiteX59" fmla="*/ 1355211 w 2758178"/>
              <a:gd name="connsiteY59" fmla="*/ 647842 h 2459733"/>
              <a:gd name="connsiteX60" fmla="*/ 1334605 w 2758178"/>
              <a:gd name="connsiteY60" fmla="*/ 704510 h 2459733"/>
              <a:gd name="connsiteX61" fmla="*/ 1313999 w 2758178"/>
              <a:gd name="connsiteY61" fmla="*/ 696782 h 2459733"/>
              <a:gd name="connsiteX62" fmla="*/ 1272786 w 2758178"/>
              <a:gd name="connsiteY62" fmla="*/ 689054 h 2459733"/>
              <a:gd name="connsiteX63" fmla="*/ 1182634 w 2758178"/>
              <a:gd name="connsiteY63" fmla="*/ 689053 h 2459733"/>
              <a:gd name="connsiteX64" fmla="*/ 1130976 w 2758178"/>
              <a:gd name="connsiteY64" fmla="*/ 675395 h 2459733"/>
              <a:gd name="connsiteX65" fmla="*/ 1071876 w 2758178"/>
              <a:gd name="connsiteY65" fmla="*/ 652993 h 2459733"/>
              <a:gd name="connsiteX66" fmla="*/ 1102784 w 2758178"/>
              <a:gd name="connsiteY66" fmla="*/ 629811 h 2459733"/>
              <a:gd name="connsiteX67" fmla="*/ 1172332 w 2758178"/>
              <a:gd name="connsiteY67" fmla="*/ 642690 h 2459733"/>
              <a:gd name="connsiteX68" fmla="*/ 1177482 w 2758178"/>
              <a:gd name="connsiteY68" fmla="*/ 660720 h 2459733"/>
              <a:gd name="connsiteX69" fmla="*/ 1228998 w 2758178"/>
              <a:gd name="connsiteY69" fmla="*/ 671024 h 2459733"/>
              <a:gd name="connsiteX70" fmla="*/ 1292346 w 2758178"/>
              <a:gd name="connsiteY70" fmla="*/ 640245 h 2459733"/>
              <a:gd name="connsiteX71" fmla="*/ 1265058 w 2758178"/>
              <a:gd name="connsiteY71" fmla="*/ 609206 h 2459733"/>
              <a:gd name="connsiteX72" fmla="*/ 1326877 w 2758178"/>
              <a:gd name="connsiteY72" fmla="*/ 593751 h 2459733"/>
              <a:gd name="connsiteX73" fmla="*/ 1339023 w 2758178"/>
              <a:gd name="connsiteY73" fmla="*/ 564208 h 2459733"/>
              <a:gd name="connsiteX74" fmla="*/ 1362938 w 2758178"/>
              <a:gd name="connsiteY74" fmla="*/ 544811 h 2459733"/>
              <a:gd name="connsiteX75" fmla="*/ 1370666 w 2758178"/>
              <a:gd name="connsiteY75" fmla="*/ 511326 h 2459733"/>
              <a:gd name="connsiteX76" fmla="*/ 1411878 w 2758178"/>
              <a:gd name="connsiteY76" fmla="*/ 501023 h 2459733"/>
              <a:gd name="connsiteX77" fmla="*/ 1427333 w 2758178"/>
              <a:gd name="connsiteY77" fmla="*/ 470113 h 2459733"/>
              <a:gd name="connsiteX78" fmla="*/ 1414454 w 2758178"/>
              <a:gd name="connsiteY78" fmla="*/ 441780 h 2459733"/>
              <a:gd name="connsiteX79" fmla="*/ 1445363 w 2758178"/>
              <a:gd name="connsiteY79" fmla="*/ 397992 h 2459733"/>
              <a:gd name="connsiteX80" fmla="*/ 1453145 w 2758178"/>
              <a:gd name="connsiteY80" fmla="*/ 384672 h 2459733"/>
              <a:gd name="connsiteX81" fmla="*/ 1440211 w 2758178"/>
              <a:gd name="connsiteY81" fmla="*/ 351628 h 2459733"/>
              <a:gd name="connsiteX82" fmla="*/ 1294163 w 2758178"/>
              <a:gd name="connsiteY82" fmla="*/ 291336 h 2459733"/>
              <a:gd name="connsiteX83" fmla="*/ 1205816 w 2758178"/>
              <a:gd name="connsiteY83" fmla="*/ 292385 h 2459733"/>
              <a:gd name="connsiteX84" fmla="*/ 1024046 w 2758178"/>
              <a:gd name="connsiteY84" fmla="*/ 156072 h 2459733"/>
              <a:gd name="connsiteX85" fmla="*/ 901942 w 2758178"/>
              <a:gd name="connsiteY85" fmla="*/ 112375 h 2459733"/>
              <a:gd name="connsiteX86" fmla="*/ 907027 w 2758178"/>
              <a:gd name="connsiteY86" fmla="*/ 142992 h 2459733"/>
              <a:gd name="connsiteX87" fmla="*/ 878692 w 2758178"/>
              <a:gd name="connsiteY87" fmla="*/ 153294 h 2459733"/>
              <a:gd name="connsiteX88" fmla="*/ 858086 w 2758178"/>
              <a:gd name="connsiteY88" fmla="*/ 181627 h 2459733"/>
              <a:gd name="connsiteX89" fmla="*/ 870965 w 2758178"/>
              <a:gd name="connsiteY89" fmla="*/ 220263 h 2459733"/>
              <a:gd name="connsiteX90" fmla="*/ 948237 w 2758178"/>
              <a:gd name="connsiteY90" fmla="*/ 220263 h 2459733"/>
              <a:gd name="connsiteX91" fmla="*/ 971421 w 2758178"/>
              <a:gd name="connsiteY91" fmla="*/ 274355 h 2459733"/>
              <a:gd name="connsiteX92" fmla="*/ 1010057 w 2758178"/>
              <a:gd name="connsiteY92" fmla="*/ 305264 h 2459733"/>
              <a:gd name="connsiteX93" fmla="*/ 1038391 w 2758178"/>
              <a:gd name="connsiteY93" fmla="*/ 323295 h 2459733"/>
              <a:gd name="connsiteX94" fmla="*/ 1027025 w 2758178"/>
              <a:gd name="connsiteY94" fmla="*/ 373193 h 2459733"/>
              <a:gd name="connsiteX95" fmla="*/ 981694 w 2758178"/>
              <a:gd name="connsiteY95" fmla="*/ 386402 h 2459733"/>
              <a:gd name="connsiteX96" fmla="*/ 899374 w 2758178"/>
              <a:gd name="connsiteY96" fmla="*/ 313067 h 2459733"/>
              <a:gd name="connsiteX97" fmla="*/ 783260 w 2758178"/>
              <a:gd name="connsiteY97" fmla="*/ 282274 h 2459733"/>
              <a:gd name="connsiteX0" fmla="*/ 795446 w 2758178"/>
              <a:gd name="connsiteY0" fmla="*/ 365622 h 2455313"/>
              <a:gd name="connsiteX1" fmla="*/ 854663 w 2758178"/>
              <a:gd name="connsiteY1" fmla="*/ 422772 h 2455313"/>
              <a:gd name="connsiteX2" fmla="*/ 877996 w 2758178"/>
              <a:gd name="connsiteY2" fmla="*/ 549772 h 2455313"/>
              <a:gd name="connsiteX3" fmla="*/ 833546 w 2758178"/>
              <a:gd name="connsiteY3" fmla="*/ 600572 h 2455313"/>
              <a:gd name="connsiteX4" fmla="*/ 770046 w 2758178"/>
              <a:gd name="connsiteY4" fmla="*/ 664072 h 2455313"/>
              <a:gd name="connsiteX5" fmla="*/ 725596 w 2758178"/>
              <a:gd name="connsiteY5" fmla="*/ 873622 h 2455313"/>
              <a:gd name="connsiteX6" fmla="*/ 738296 w 2758178"/>
              <a:gd name="connsiteY6" fmla="*/ 1038722 h 2455313"/>
              <a:gd name="connsiteX7" fmla="*/ 890696 w 2758178"/>
              <a:gd name="connsiteY7" fmla="*/ 1197472 h 2455313"/>
              <a:gd name="connsiteX8" fmla="*/ 763696 w 2758178"/>
              <a:gd name="connsiteY8" fmla="*/ 1299072 h 2455313"/>
              <a:gd name="connsiteX9" fmla="*/ 477946 w 2758178"/>
              <a:gd name="connsiteY9" fmla="*/ 1337172 h 2455313"/>
              <a:gd name="connsiteX10" fmla="*/ 338246 w 2758178"/>
              <a:gd name="connsiteY10" fmla="*/ 1445122 h 2455313"/>
              <a:gd name="connsiteX11" fmla="*/ 306496 w 2758178"/>
              <a:gd name="connsiteY11" fmla="*/ 1495922 h 2455313"/>
              <a:gd name="connsiteX12" fmla="*/ 293796 w 2758178"/>
              <a:gd name="connsiteY12" fmla="*/ 1597522 h 2455313"/>
              <a:gd name="connsiteX13" fmla="*/ 306496 w 2758178"/>
              <a:gd name="connsiteY13" fmla="*/ 1661022 h 2455313"/>
              <a:gd name="connsiteX14" fmla="*/ 810 w 2758178"/>
              <a:gd name="connsiteY14" fmla="*/ 2011601 h 2455313"/>
              <a:gd name="connsiteX15" fmla="*/ 219220 w 2758178"/>
              <a:gd name="connsiteY15" fmla="*/ 2151745 h 2455313"/>
              <a:gd name="connsiteX16" fmla="*/ 284197 w 2758178"/>
              <a:gd name="connsiteY16" fmla="*/ 2226467 h 2455313"/>
              <a:gd name="connsiteX17" fmla="*/ 261750 w 2758178"/>
              <a:gd name="connsiteY17" fmla="*/ 2324966 h 2455313"/>
              <a:gd name="connsiteX18" fmla="*/ 566846 w 2758178"/>
              <a:gd name="connsiteY18" fmla="*/ 2264272 h 2455313"/>
              <a:gd name="connsiteX19" fmla="*/ 801796 w 2758178"/>
              <a:gd name="connsiteY19" fmla="*/ 2321422 h 2455313"/>
              <a:gd name="connsiteX20" fmla="*/ 1335196 w 2758178"/>
              <a:gd name="connsiteY20" fmla="*/ 2454772 h 2455313"/>
              <a:gd name="connsiteX21" fmla="*/ 1794650 w 2758178"/>
              <a:gd name="connsiteY21" fmla="*/ 2365053 h 2455313"/>
              <a:gd name="connsiteX22" fmla="*/ 1950531 w 2758178"/>
              <a:gd name="connsiteY22" fmla="*/ 2279635 h 2455313"/>
              <a:gd name="connsiteX23" fmla="*/ 2157214 w 2758178"/>
              <a:gd name="connsiteY23" fmla="*/ 2204869 h 2455313"/>
              <a:gd name="connsiteX24" fmla="*/ 2436819 w 2758178"/>
              <a:gd name="connsiteY24" fmla="*/ 2140549 h 2455313"/>
              <a:gd name="connsiteX25" fmla="*/ 2509331 w 2758178"/>
              <a:gd name="connsiteY25" fmla="*/ 1932229 h 2455313"/>
              <a:gd name="connsiteX26" fmla="*/ 2756367 w 2758178"/>
              <a:gd name="connsiteY26" fmla="*/ 1718377 h 2455313"/>
              <a:gd name="connsiteX27" fmla="*/ 2611342 w 2758178"/>
              <a:gd name="connsiteY27" fmla="*/ 1619235 h 2455313"/>
              <a:gd name="connsiteX28" fmla="*/ 2425553 w 2758178"/>
              <a:gd name="connsiteY28" fmla="*/ 1397599 h 2455313"/>
              <a:gd name="connsiteX29" fmla="*/ 2370860 w 2758178"/>
              <a:gd name="connsiteY29" fmla="*/ 1257694 h 2455313"/>
              <a:gd name="connsiteX30" fmla="*/ 2241813 w 2758178"/>
              <a:gd name="connsiteY30" fmla="*/ 946340 h 2455313"/>
              <a:gd name="connsiteX31" fmla="*/ 2302650 w 2758178"/>
              <a:gd name="connsiteY31" fmla="*/ 395119 h 2455313"/>
              <a:gd name="connsiteX32" fmla="*/ 2338563 w 2758178"/>
              <a:gd name="connsiteY32" fmla="*/ 229319 h 2455313"/>
              <a:gd name="connsiteX33" fmla="*/ 2294928 w 2758178"/>
              <a:gd name="connsiteY33" fmla="*/ 149548 h 2455313"/>
              <a:gd name="connsiteX34" fmla="*/ 2268033 w 2758178"/>
              <a:gd name="connsiteY34" fmla="*/ 137323 h 2455313"/>
              <a:gd name="connsiteX35" fmla="*/ 2209355 w 2758178"/>
              <a:gd name="connsiteY35" fmla="*/ 88423 h 2455313"/>
              <a:gd name="connsiteX36" fmla="*/ 2192242 w 2758178"/>
              <a:gd name="connsiteY36" fmla="*/ 71310 h 2455313"/>
              <a:gd name="connsiteX37" fmla="*/ 2211801 w 2758178"/>
              <a:gd name="connsiteY37" fmla="*/ 29746 h 2455313"/>
              <a:gd name="connsiteX38" fmla="*/ 2187114 w 2758178"/>
              <a:gd name="connsiteY38" fmla="*/ 1126 h 2455313"/>
              <a:gd name="connsiteX39" fmla="*/ 2136008 w 2758178"/>
              <a:gd name="connsiteY39" fmla="*/ 68865 h 2455313"/>
              <a:gd name="connsiteX40" fmla="*/ 2077330 w 2758178"/>
              <a:gd name="connsiteY40" fmla="*/ 298688 h 2455313"/>
              <a:gd name="connsiteX41" fmla="*/ 1985327 w 2758178"/>
              <a:gd name="connsiteY41" fmla="*/ 439647 h 2455313"/>
              <a:gd name="connsiteX42" fmla="*/ 1893548 w 2758178"/>
              <a:gd name="connsiteY42" fmla="*/ 513903 h 2455313"/>
              <a:gd name="connsiteX43" fmla="*/ 1867790 w 2758178"/>
              <a:gd name="connsiteY43" fmla="*/ 516478 h 2455313"/>
              <a:gd name="connsiteX44" fmla="*/ 1834305 w 2758178"/>
              <a:gd name="connsiteY44" fmla="*/ 516478 h 2455313"/>
              <a:gd name="connsiteX45" fmla="*/ 1775062 w 2758178"/>
              <a:gd name="connsiteY45" fmla="*/ 488144 h 2455313"/>
              <a:gd name="connsiteX46" fmla="*/ 1780214 w 2758178"/>
              <a:gd name="connsiteY46" fmla="*/ 434053 h 2455313"/>
              <a:gd name="connsiteX47" fmla="*/ 1785366 w 2758178"/>
              <a:gd name="connsiteY47" fmla="*/ 395416 h 2455313"/>
              <a:gd name="connsiteX48" fmla="*/ 1713316 w 2758178"/>
              <a:gd name="connsiteY48" fmla="*/ 308240 h 2455313"/>
              <a:gd name="connsiteX49" fmla="*/ 1677183 w 2758178"/>
              <a:gd name="connsiteY49" fmla="*/ 300112 h 2455313"/>
              <a:gd name="connsiteX50" fmla="*/ 1543242 w 2758178"/>
              <a:gd name="connsiteY50" fmla="*/ 333597 h 2455313"/>
              <a:gd name="connsiteX51" fmla="*/ 1532939 w 2758178"/>
              <a:gd name="connsiteY51" fmla="*/ 354204 h 2455313"/>
              <a:gd name="connsiteX52" fmla="*/ 1517485 w 2758178"/>
              <a:gd name="connsiteY52" fmla="*/ 392840 h 2455313"/>
              <a:gd name="connsiteX53" fmla="*/ 1549178 w 2758178"/>
              <a:gd name="connsiteY53" fmla="*/ 438812 h 2455313"/>
              <a:gd name="connsiteX54" fmla="*/ 1558698 w 2758178"/>
              <a:gd name="connsiteY54" fmla="*/ 475266 h 2455313"/>
              <a:gd name="connsiteX55" fmla="*/ 1538091 w 2758178"/>
              <a:gd name="connsiteY55" fmla="*/ 503598 h 2455313"/>
              <a:gd name="connsiteX56" fmla="*/ 1478795 w 2758178"/>
              <a:gd name="connsiteY56" fmla="*/ 551812 h 2455313"/>
              <a:gd name="connsiteX57" fmla="*/ 1437636 w 2758178"/>
              <a:gd name="connsiteY57" fmla="*/ 622084 h 2455313"/>
              <a:gd name="connsiteX58" fmla="*/ 1407422 w 2758178"/>
              <a:gd name="connsiteY58" fmla="*/ 623861 h 2455313"/>
              <a:gd name="connsiteX59" fmla="*/ 1355211 w 2758178"/>
              <a:gd name="connsiteY59" fmla="*/ 647842 h 2455313"/>
              <a:gd name="connsiteX60" fmla="*/ 1334605 w 2758178"/>
              <a:gd name="connsiteY60" fmla="*/ 704510 h 2455313"/>
              <a:gd name="connsiteX61" fmla="*/ 1313999 w 2758178"/>
              <a:gd name="connsiteY61" fmla="*/ 696782 h 2455313"/>
              <a:gd name="connsiteX62" fmla="*/ 1272786 w 2758178"/>
              <a:gd name="connsiteY62" fmla="*/ 689054 h 2455313"/>
              <a:gd name="connsiteX63" fmla="*/ 1182634 w 2758178"/>
              <a:gd name="connsiteY63" fmla="*/ 689053 h 2455313"/>
              <a:gd name="connsiteX64" fmla="*/ 1130976 w 2758178"/>
              <a:gd name="connsiteY64" fmla="*/ 675395 h 2455313"/>
              <a:gd name="connsiteX65" fmla="*/ 1071876 w 2758178"/>
              <a:gd name="connsiteY65" fmla="*/ 652993 h 2455313"/>
              <a:gd name="connsiteX66" fmla="*/ 1102784 w 2758178"/>
              <a:gd name="connsiteY66" fmla="*/ 629811 h 2455313"/>
              <a:gd name="connsiteX67" fmla="*/ 1172332 w 2758178"/>
              <a:gd name="connsiteY67" fmla="*/ 642690 h 2455313"/>
              <a:gd name="connsiteX68" fmla="*/ 1177482 w 2758178"/>
              <a:gd name="connsiteY68" fmla="*/ 660720 h 2455313"/>
              <a:gd name="connsiteX69" fmla="*/ 1228998 w 2758178"/>
              <a:gd name="connsiteY69" fmla="*/ 671024 h 2455313"/>
              <a:gd name="connsiteX70" fmla="*/ 1292346 w 2758178"/>
              <a:gd name="connsiteY70" fmla="*/ 640245 h 2455313"/>
              <a:gd name="connsiteX71" fmla="*/ 1265058 w 2758178"/>
              <a:gd name="connsiteY71" fmla="*/ 609206 h 2455313"/>
              <a:gd name="connsiteX72" fmla="*/ 1326877 w 2758178"/>
              <a:gd name="connsiteY72" fmla="*/ 593751 h 2455313"/>
              <a:gd name="connsiteX73" fmla="*/ 1339023 w 2758178"/>
              <a:gd name="connsiteY73" fmla="*/ 564208 h 2455313"/>
              <a:gd name="connsiteX74" fmla="*/ 1362938 w 2758178"/>
              <a:gd name="connsiteY74" fmla="*/ 544811 h 2455313"/>
              <a:gd name="connsiteX75" fmla="*/ 1370666 w 2758178"/>
              <a:gd name="connsiteY75" fmla="*/ 511326 h 2455313"/>
              <a:gd name="connsiteX76" fmla="*/ 1411878 w 2758178"/>
              <a:gd name="connsiteY76" fmla="*/ 501023 h 2455313"/>
              <a:gd name="connsiteX77" fmla="*/ 1427333 w 2758178"/>
              <a:gd name="connsiteY77" fmla="*/ 470113 h 2455313"/>
              <a:gd name="connsiteX78" fmla="*/ 1414454 w 2758178"/>
              <a:gd name="connsiteY78" fmla="*/ 441780 h 2455313"/>
              <a:gd name="connsiteX79" fmla="*/ 1445363 w 2758178"/>
              <a:gd name="connsiteY79" fmla="*/ 397992 h 2455313"/>
              <a:gd name="connsiteX80" fmla="*/ 1453145 w 2758178"/>
              <a:gd name="connsiteY80" fmla="*/ 384672 h 2455313"/>
              <a:gd name="connsiteX81" fmla="*/ 1440211 w 2758178"/>
              <a:gd name="connsiteY81" fmla="*/ 351628 h 2455313"/>
              <a:gd name="connsiteX82" fmla="*/ 1294163 w 2758178"/>
              <a:gd name="connsiteY82" fmla="*/ 291336 h 2455313"/>
              <a:gd name="connsiteX83" fmla="*/ 1205816 w 2758178"/>
              <a:gd name="connsiteY83" fmla="*/ 292385 h 2455313"/>
              <a:gd name="connsiteX84" fmla="*/ 1024046 w 2758178"/>
              <a:gd name="connsiteY84" fmla="*/ 156072 h 2455313"/>
              <a:gd name="connsiteX85" fmla="*/ 901942 w 2758178"/>
              <a:gd name="connsiteY85" fmla="*/ 112375 h 2455313"/>
              <a:gd name="connsiteX86" fmla="*/ 907027 w 2758178"/>
              <a:gd name="connsiteY86" fmla="*/ 142992 h 2455313"/>
              <a:gd name="connsiteX87" fmla="*/ 878692 w 2758178"/>
              <a:gd name="connsiteY87" fmla="*/ 153294 h 2455313"/>
              <a:gd name="connsiteX88" fmla="*/ 858086 w 2758178"/>
              <a:gd name="connsiteY88" fmla="*/ 181627 h 2455313"/>
              <a:gd name="connsiteX89" fmla="*/ 870965 w 2758178"/>
              <a:gd name="connsiteY89" fmla="*/ 220263 h 2455313"/>
              <a:gd name="connsiteX90" fmla="*/ 948237 w 2758178"/>
              <a:gd name="connsiteY90" fmla="*/ 220263 h 2455313"/>
              <a:gd name="connsiteX91" fmla="*/ 971421 w 2758178"/>
              <a:gd name="connsiteY91" fmla="*/ 274355 h 2455313"/>
              <a:gd name="connsiteX92" fmla="*/ 1010057 w 2758178"/>
              <a:gd name="connsiteY92" fmla="*/ 305264 h 2455313"/>
              <a:gd name="connsiteX93" fmla="*/ 1038391 w 2758178"/>
              <a:gd name="connsiteY93" fmla="*/ 323295 h 2455313"/>
              <a:gd name="connsiteX94" fmla="*/ 1027025 w 2758178"/>
              <a:gd name="connsiteY94" fmla="*/ 373193 h 2455313"/>
              <a:gd name="connsiteX95" fmla="*/ 981694 w 2758178"/>
              <a:gd name="connsiteY95" fmla="*/ 386402 h 2455313"/>
              <a:gd name="connsiteX96" fmla="*/ 899374 w 2758178"/>
              <a:gd name="connsiteY96" fmla="*/ 313067 h 2455313"/>
              <a:gd name="connsiteX97" fmla="*/ 783260 w 2758178"/>
              <a:gd name="connsiteY97" fmla="*/ 282274 h 2455313"/>
              <a:gd name="connsiteX0" fmla="*/ 795446 w 2758178"/>
              <a:gd name="connsiteY0" fmla="*/ 365622 h 2455313"/>
              <a:gd name="connsiteX1" fmla="*/ 854663 w 2758178"/>
              <a:gd name="connsiteY1" fmla="*/ 422772 h 2455313"/>
              <a:gd name="connsiteX2" fmla="*/ 877996 w 2758178"/>
              <a:gd name="connsiteY2" fmla="*/ 549772 h 2455313"/>
              <a:gd name="connsiteX3" fmla="*/ 833546 w 2758178"/>
              <a:gd name="connsiteY3" fmla="*/ 600572 h 2455313"/>
              <a:gd name="connsiteX4" fmla="*/ 770046 w 2758178"/>
              <a:gd name="connsiteY4" fmla="*/ 664072 h 2455313"/>
              <a:gd name="connsiteX5" fmla="*/ 725596 w 2758178"/>
              <a:gd name="connsiteY5" fmla="*/ 873622 h 2455313"/>
              <a:gd name="connsiteX6" fmla="*/ 738296 w 2758178"/>
              <a:gd name="connsiteY6" fmla="*/ 1038722 h 2455313"/>
              <a:gd name="connsiteX7" fmla="*/ 890696 w 2758178"/>
              <a:gd name="connsiteY7" fmla="*/ 1197472 h 2455313"/>
              <a:gd name="connsiteX8" fmla="*/ 763696 w 2758178"/>
              <a:gd name="connsiteY8" fmla="*/ 1299072 h 2455313"/>
              <a:gd name="connsiteX9" fmla="*/ 477946 w 2758178"/>
              <a:gd name="connsiteY9" fmla="*/ 1337172 h 2455313"/>
              <a:gd name="connsiteX10" fmla="*/ 338246 w 2758178"/>
              <a:gd name="connsiteY10" fmla="*/ 1445122 h 2455313"/>
              <a:gd name="connsiteX11" fmla="*/ 306496 w 2758178"/>
              <a:gd name="connsiteY11" fmla="*/ 1495922 h 2455313"/>
              <a:gd name="connsiteX12" fmla="*/ 293796 w 2758178"/>
              <a:gd name="connsiteY12" fmla="*/ 1597522 h 2455313"/>
              <a:gd name="connsiteX13" fmla="*/ 306496 w 2758178"/>
              <a:gd name="connsiteY13" fmla="*/ 1661022 h 2455313"/>
              <a:gd name="connsiteX14" fmla="*/ 810 w 2758178"/>
              <a:gd name="connsiteY14" fmla="*/ 2011601 h 2455313"/>
              <a:gd name="connsiteX15" fmla="*/ 219220 w 2758178"/>
              <a:gd name="connsiteY15" fmla="*/ 2151745 h 2455313"/>
              <a:gd name="connsiteX16" fmla="*/ 284197 w 2758178"/>
              <a:gd name="connsiteY16" fmla="*/ 2226467 h 2455313"/>
              <a:gd name="connsiteX17" fmla="*/ 261750 w 2758178"/>
              <a:gd name="connsiteY17" fmla="*/ 2324966 h 2455313"/>
              <a:gd name="connsiteX18" fmla="*/ 566846 w 2758178"/>
              <a:gd name="connsiteY18" fmla="*/ 2264272 h 2455313"/>
              <a:gd name="connsiteX19" fmla="*/ 801796 w 2758178"/>
              <a:gd name="connsiteY19" fmla="*/ 2321422 h 2455313"/>
              <a:gd name="connsiteX20" fmla="*/ 1335196 w 2758178"/>
              <a:gd name="connsiteY20" fmla="*/ 2454772 h 2455313"/>
              <a:gd name="connsiteX21" fmla="*/ 1794650 w 2758178"/>
              <a:gd name="connsiteY21" fmla="*/ 2365053 h 2455313"/>
              <a:gd name="connsiteX22" fmla="*/ 1950531 w 2758178"/>
              <a:gd name="connsiteY22" fmla="*/ 2279635 h 2455313"/>
              <a:gd name="connsiteX23" fmla="*/ 2157214 w 2758178"/>
              <a:gd name="connsiteY23" fmla="*/ 2204869 h 2455313"/>
              <a:gd name="connsiteX24" fmla="*/ 2274586 w 2758178"/>
              <a:gd name="connsiteY24" fmla="*/ 2044685 h 2455313"/>
              <a:gd name="connsiteX25" fmla="*/ 2509331 w 2758178"/>
              <a:gd name="connsiteY25" fmla="*/ 1932229 h 2455313"/>
              <a:gd name="connsiteX26" fmla="*/ 2756367 w 2758178"/>
              <a:gd name="connsiteY26" fmla="*/ 1718377 h 2455313"/>
              <a:gd name="connsiteX27" fmla="*/ 2611342 w 2758178"/>
              <a:gd name="connsiteY27" fmla="*/ 1619235 h 2455313"/>
              <a:gd name="connsiteX28" fmla="*/ 2425553 w 2758178"/>
              <a:gd name="connsiteY28" fmla="*/ 1397599 h 2455313"/>
              <a:gd name="connsiteX29" fmla="*/ 2370860 w 2758178"/>
              <a:gd name="connsiteY29" fmla="*/ 1257694 h 2455313"/>
              <a:gd name="connsiteX30" fmla="*/ 2241813 w 2758178"/>
              <a:gd name="connsiteY30" fmla="*/ 946340 h 2455313"/>
              <a:gd name="connsiteX31" fmla="*/ 2302650 w 2758178"/>
              <a:gd name="connsiteY31" fmla="*/ 395119 h 2455313"/>
              <a:gd name="connsiteX32" fmla="*/ 2338563 w 2758178"/>
              <a:gd name="connsiteY32" fmla="*/ 229319 h 2455313"/>
              <a:gd name="connsiteX33" fmla="*/ 2294928 w 2758178"/>
              <a:gd name="connsiteY33" fmla="*/ 149548 h 2455313"/>
              <a:gd name="connsiteX34" fmla="*/ 2268033 w 2758178"/>
              <a:gd name="connsiteY34" fmla="*/ 137323 h 2455313"/>
              <a:gd name="connsiteX35" fmla="*/ 2209355 w 2758178"/>
              <a:gd name="connsiteY35" fmla="*/ 88423 h 2455313"/>
              <a:gd name="connsiteX36" fmla="*/ 2192242 w 2758178"/>
              <a:gd name="connsiteY36" fmla="*/ 71310 h 2455313"/>
              <a:gd name="connsiteX37" fmla="*/ 2211801 w 2758178"/>
              <a:gd name="connsiteY37" fmla="*/ 29746 h 2455313"/>
              <a:gd name="connsiteX38" fmla="*/ 2187114 w 2758178"/>
              <a:gd name="connsiteY38" fmla="*/ 1126 h 2455313"/>
              <a:gd name="connsiteX39" fmla="*/ 2136008 w 2758178"/>
              <a:gd name="connsiteY39" fmla="*/ 68865 h 2455313"/>
              <a:gd name="connsiteX40" fmla="*/ 2077330 w 2758178"/>
              <a:gd name="connsiteY40" fmla="*/ 298688 h 2455313"/>
              <a:gd name="connsiteX41" fmla="*/ 1985327 w 2758178"/>
              <a:gd name="connsiteY41" fmla="*/ 439647 h 2455313"/>
              <a:gd name="connsiteX42" fmla="*/ 1893548 w 2758178"/>
              <a:gd name="connsiteY42" fmla="*/ 513903 h 2455313"/>
              <a:gd name="connsiteX43" fmla="*/ 1867790 w 2758178"/>
              <a:gd name="connsiteY43" fmla="*/ 516478 h 2455313"/>
              <a:gd name="connsiteX44" fmla="*/ 1834305 w 2758178"/>
              <a:gd name="connsiteY44" fmla="*/ 516478 h 2455313"/>
              <a:gd name="connsiteX45" fmla="*/ 1775062 w 2758178"/>
              <a:gd name="connsiteY45" fmla="*/ 488144 h 2455313"/>
              <a:gd name="connsiteX46" fmla="*/ 1780214 w 2758178"/>
              <a:gd name="connsiteY46" fmla="*/ 434053 h 2455313"/>
              <a:gd name="connsiteX47" fmla="*/ 1785366 w 2758178"/>
              <a:gd name="connsiteY47" fmla="*/ 395416 h 2455313"/>
              <a:gd name="connsiteX48" fmla="*/ 1713316 w 2758178"/>
              <a:gd name="connsiteY48" fmla="*/ 308240 h 2455313"/>
              <a:gd name="connsiteX49" fmla="*/ 1677183 w 2758178"/>
              <a:gd name="connsiteY49" fmla="*/ 300112 h 2455313"/>
              <a:gd name="connsiteX50" fmla="*/ 1543242 w 2758178"/>
              <a:gd name="connsiteY50" fmla="*/ 333597 h 2455313"/>
              <a:gd name="connsiteX51" fmla="*/ 1532939 w 2758178"/>
              <a:gd name="connsiteY51" fmla="*/ 354204 h 2455313"/>
              <a:gd name="connsiteX52" fmla="*/ 1517485 w 2758178"/>
              <a:gd name="connsiteY52" fmla="*/ 392840 h 2455313"/>
              <a:gd name="connsiteX53" fmla="*/ 1549178 w 2758178"/>
              <a:gd name="connsiteY53" fmla="*/ 438812 h 2455313"/>
              <a:gd name="connsiteX54" fmla="*/ 1558698 w 2758178"/>
              <a:gd name="connsiteY54" fmla="*/ 475266 h 2455313"/>
              <a:gd name="connsiteX55" fmla="*/ 1538091 w 2758178"/>
              <a:gd name="connsiteY55" fmla="*/ 503598 h 2455313"/>
              <a:gd name="connsiteX56" fmla="*/ 1478795 w 2758178"/>
              <a:gd name="connsiteY56" fmla="*/ 551812 h 2455313"/>
              <a:gd name="connsiteX57" fmla="*/ 1437636 w 2758178"/>
              <a:gd name="connsiteY57" fmla="*/ 622084 h 2455313"/>
              <a:gd name="connsiteX58" fmla="*/ 1407422 w 2758178"/>
              <a:gd name="connsiteY58" fmla="*/ 623861 h 2455313"/>
              <a:gd name="connsiteX59" fmla="*/ 1355211 w 2758178"/>
              <a:gd name="connsiteY59" fmla="*/ 647842 h 2455313"/>
              <a:gd name="connsiteX60" fmla="*/ 1334605 w 2758178"/>
              <a:gd name="connsiteY60" fmla="*/ 704510 h 2455313"/>
              <a:gd name="connsiteX61" fmla="*/ 1313999 w 2758178"/>
              <a:gd name="connsiteY61" fmla="*/ 696782 h 2455313"/>
              <a:gd name="connsiteX62" fmla="*/ 1272786 w 2758178"/>
              <a:gd name="connsiteY62" fmla="*/ 689054 h 2455313"/>
              <a:gd name="connsiteX63" fmla="*/ 1182634 w 2758178"/>
              <a:gd name="connsiteY63" fmla="*/ 689053 h 2455313"/>
              <a:gd name="connsiteX64" fmla="*/ 1130976 w 2758178"/>
              <a:gd name="connsiteY64" fmla="*/ 675395 h 2455313"/>
              <a:gd name="connsiteX65" fmla="*/ 1071876 w 2758178"/>
              <a:gd name="connsiteY65" fmla="*/ 652993 h 2455313"/>
              <a:gd name="connsiteX66" fmla="*/ 1102784 w 2758178"/>
              <a:gd name="connsiteY66" fmla="*/ 629811 h 2455313"/>
              <a:gd name="connsiteX67" fmla="*/ 1172332 w 2758178"/>
              <a:gd name="connsiteY67" fmla="*/ 642690 h 2455313"/>
              <a:gd name="connsiteX68" fmla="*/ 1177482 w 2758178"/>
              <a:gd name="connsiteY68" fmla="*/ 660720 h 2455313"/>
              <a:gd name="connsiteX69" fmla="*/ 1228998 w 2758178"/>
              <a:gd name="connsiteY69" fmla="*/ 671024 h 2455313"/>
              <a:gd name="connsiteX70" fmla="*/ 1292346 w 2758178"/>
              <a:gd name="connsiteY70" fmla="*/ 640245 h 2455313"/>
              <a:gd name="connsiteX71" fmla="*/ 1265058 w 2758178"/>
              <a:gd name="connsiteY71" fmla="*/ 609206 h 2455313"/>
              <a:gd name="connsiteX72" fmla="*/ 1326877 w 2758178"/>
              <a:gd name="connsiteY72" fmla="*/ 593751 h 2455313"/>
              <a:gd name="connsiteX73" fmla="*/ 1339023 w 2758178"/>
              <a:gd name="connsiteY73" fmla="*/ 564208 h 2455313"/>
              <a:gd name="connsiteX74" fmla="*/ 1362938 w 2758178"/>
              <a:gd name="connsiteY74" fmla="*/ 544811 h 2455313"/>
              <a:gd name="connsiteX75" fmla="*/ 1370666 w 2758178"/>
              <a:gd name="connsiteY75" fmla="*/ 511326 h 2455313"/>
              <a:gd name="connsiteX76" fmla="*/ 1411878 w 2758178"/>
              <a:gd name="connsiteY76" fmla="*/ 501023 h 2455313"/>
              <a:gd name="connsiteX77" fmla="*/ 1427333 w 2758178"/>
              <a:gd name="connsiteY77" fmla="*/ 470113 h 2455313"/>
              <a:gd name="connsiteX78" fmla="*/ 1414454 w 2758178"/>
              <a:gd name="connsiteY78" fmla="*/ 441780 h 2455313"/>
              <a:gd name="connsiteX79" fmla="*/ 1445363 w 2758178"/>
              <a:gd name="connsiteY79" fmla="*/ 397992 h 2455313"/>
              <a:gd name="connsiteX80" fmla="*/ 1453145 w 2758178"/>
              <a:gd name="connsiteY80" fmla="*/ 384672 h 2455313"/>
              <a:gd name="connsiteX81" fmla="*/ 1440211 w 2758178"/>
              <a:gd name="connsiteY81" fmla="*/ 351628 h 2455313"/>
              <a:gd name="connsiteX82" fmla="*/ 1294163 w 2758178"/>
              <a:gd name="connsiteY82" fmla="*/ 291336 h 2455313"/>
              <a:gd name="connsiteX83" fmla="*/ 1205816 w 2758178"/>
              <a:gd name="connsiteY83" fmla="*/ 292385 h 2455313"/>
              <a:gd name="connsiteX84" fmla="*/ 1024046 w 2758178"/>
              <a:gd name="connsiteY84" fmla="*/ 156072 h 2455313"/>
              <a:gd name="connsiteX85" fmla="*/ 901942 w 2758178"/>
              <a:gd name="connsiteY85" fmla="*/ 112375 h 2455313"/>
              <a:gd name="connsiteX86" fmla="*/ 907027 w 2758178"/>
              <a:gd name="connsiteY86" fmla="*/ 142992 h 2455313"/>
              <a:gd name="connsiteX87" fmla="*/ 878692 w 2758178"/>
              <a:gd name="connsiteY87" fmla="*/ 153294 h 2455313"/>
              <a:gd name="connsiteX88" fmla="*/ 858086 w 2758178"/>
              <a:gd name="connsiteY88" fmla="*/ 181627 h 2455313"/>
              <a:gd name="connsiteX89" fmla="*/ 870965 w 2758178"/>
              <a:gd name="connsiteY89" fmla="*/ 220263 h 2455313"/>
              <a:gd name="connsiteX90" fmla="*/ 948237 w 2758178"/>
              <a:gd name="connsiteY90" fmla="*/ 220263 h 2455313"/>
              <a:gd name="connsiteX91" fmla="*/ 971421 w 2758178"/>
              <a:gd name="connsiteY91" fmla="*/ 274355 h 2455313"/>
              <a:gd name="connsiteX92" fmla="*/ 1010057 w 2758178"/>
              <a:gd name="connsiteY92" fmla="*/ 305264 h 2455313"/>
              <a:gd name="connsiteX93" fmla="*/ 1038391 w 2758178"/>
              <a:gd name="connsiteY93" fmla="*/ 323295 h 2455313"/>
              <a:gd name="connsiteX94" fmla="*/ 1027025 w 2758178"/>
              <a:gd name="connsiteY94" fmla="*/ 373193 h 2455313"/>
              <a:gd name="connsiteX95" fmla="*/ 981694 w 2758178"/>
              <a:gd name="connsiteY95" fmla="*/ 386402 h 2455313"/>
              <a:gd name="connsiteX96" fmla="*/ 899374 w 2758178"/>
              <a:gd name="connsiteY96" fmla="*/ 313067 h 2455313"/>
              <a:gd name="connsiteX97" fmla="*/ 783260 w 2758178"/>
              <a:gd name="connsiteY97" fmla="*/ 282274 h 2455313"/>
              <a:gd name="connsiteX0" fmla="*/ 795446 w 2756387"/>
              <a:gd name="connsiteY0" fmla="*/ 365622 h 2455313"/>
              <a:gd name="connsiteX1" fmla="*/ 854663 w 2756387"/>
              <a:gd name="connsiteY1" fmla="*/ 422772 h 2455313"/>
              <a:gd name="connsiteX2" fmla="*/ 877996 w 2756387"/>
              <a:gd name="connsiteY2" fmla="*/ 549772 h 2455313"/>
              <a:gd name="connsiteX3" fmla="*/ 833546 w 2756387"/>
              <a:gd name="connsiteY3" fmla="*/ 600572 h 2455313"/>
              <a:gd name="connsiteX4" fmla="*/ 770046 w 2756387"/>
              <a:gd name="connsiteY4" fmla="*/ 664072 h 2455313"/>
              <a:gd name="connsiteX5" fmla="*/ 725596 w 2756387"/>
              <a:gd name="connsiteY5" fmla="*/ 873622 h 2455313"/>
              <a:gd name="connsiteX6" fmla="*/ 738296 w 2756387"/>
              <a:gd name="connsiteY6" fmla="*/ 1038722 h 2455313"/>
              <a:gd name="connsiteX7" fmla="*/ 890696 w 2756387"/>
              <a:gd name="connsiteY7" fmla="*/ 1197472 h 2455313"/>
              <a:gd name="connsiteX8" fmla="*/ 763696 w 2756387"/>
              <a:gd name="connsiteY8" fmla="*/ 1299072 h 2455313"/>
              <a:gd name="connsiteX9" fmla="*/ 477946 w 2756387"/>
              <a:gd name="connsiteY9" fmla="*/ 1337172 h 2455313"/>
              <a:gd name="connsiteX10" fmla="*/ 338246 w 2756387"/>
              <a:gd name="connsiteY10" fmla="*/ 1445122 h 2455313"/>
              <a:gd name="connsiteX11" fmla="*/ 306496 w 2756387"/>
              <a:gd name="connsiteY11" fmla="*/ 1495922 h 2455313"/>
              <a:gd name="connsiteX12" fmla="*/ 293796 w 2756387"/>
              <a:gd name="connsiteY12" fmla="*/ 1597522 h 2455313"/>
              <a:gd name="connsiteX13" fmla="*/ 306496 w 2756387"/>
              <a:gd name="connsiteY13" fmla="*/ 1661022 h 2455313"/>
              <a:gd name="connsiteX14" fmla="*/ 810 w 2756387"/>
              <a:gd name="connsiteY14" fmla="*/ 2011601 h 2455313"/>
              <a:gd name="connsiteX15" fmla="*/ 219220 w 2756387"/>
              <a:gd name="connsiteY15" fmla="*/ 2151745 h 2455313"/>
              <a:gd name="connsiteX16" fmla="*/ 284197 w 2756387"/>
              <a:gd name="connsiteY16" fmla="*/ 2226467 h 2455313"/>
              <a:gd name="connsiteX17" fmla="*/ 261750 w 2756387"/>
              <a:gd name="connsiteY17" fmla="*/ 2324966 h 2455313"/>
              <a:gd name="connsiteX18" fmla="*/ 566846 w 2756387"/>
              <a:gd name="connsiteY18" fmla="*/ 2264272 h 2455313"/>
              <a:gd name="connsiteX19" fmla="*/ 801796 w 2756387"/>
              <a:gd name="connsiteY19" fmla="*/ 2321422 h 2455313"/>
              <a:gd name="connsiteX20" fmla="*/ 1335196 w 2756387"/>
              <a:gd name="connsiteY20" fmla="*/ 2454772 h 2455313"/>
              <a:gd name="connsiteX21" fmla="*/ 1794650 w 2756387"/>
              <a:gd name="connsiteY21" fmla="*/ 2365053 h 2455313"/>
              <a:gd name="connsiteX22" fmla="*/ 1950531 w 2756387"/>
              <a:gd name="connsiteY22" fmla="*/ 2279635 h 2455313"/>
              <a:gd name="connsiteX23" fmla="*/ 2157214 w 2756387"/>
              <a:gd name="connsiteY23" fmla="*/ 2204869 h 2455313"/>
              <a:gd name="connsiteX24" fmla="*/ 2274586 w 2756387"/>
              <a:gd name="connsiteY24" fmla="*/ 2044685 h 2455313"/>
              <a:gd name="connsiteX25" fmla="*/ 2509331 w 2756387"/>
              <a:gd name="connsiteY25" fmla="*/ 1932229 h 2455313"/>
              <a:gd name="connsiteX26" fmla="*/ 2756367 w 2756387"/>
              <a:gd name="connsiteY26" fmla="*/ 1718377 h 2455313"/>
              <a:gd name="connsiteX27" fmla="*/ 2522851 w 2756387"/>
              <a:gd name="connsiteY27" fmla="*/ 1582364 h 2455313"/>
              <a:gd name="connsiteX28" fmla="*/ 2425553 w 2756387"/>
              <a:gd name="connsiteY28" fmla="*/ 1397599 h 2455313"/>
              <a:gd name="connsiteX29" fmla="*/ 2370860 w 2756387"/>
              <a:gd name="connsiteY29" fmla="*/ 1257694 h 2455313"/>
              <a:gd name="connsiteX30" fmla="*/ 2241813 w 2756387"/>
              <a:gd name="connsiteY30" fmla="*/ 946340 h 2455313"/>
              <a:gd name="connsiteX31" fmla="*/ 2302650 w 2756387"/>
              <a:gd name="connsiteY31" fmla="*/ 395119 h 2455313"/>
              <a:gd name="connsiteX32" fmla="*/ 2338563 w 2756387"/>
              <a:gd name="connsiteY32" fmla="*/ 229319 h 2455313"/>
              <a:gd name="connsiteX33" fmla="*/ 2294928 w 2756387"/>
              <a:gd name="connsiteY33" fmla="*/ 149548 h 2455313"/>
              <a:gd name="connsiteX34" fmla="*/ 2268033 w 2756387"/>
              <a:gd name="connsiteY34" fmla="*/ 137323 h 2455313"/>
              <a:gd name="connsiteX35" fmla="*/ 2209355 w 2756387"/>
              <a:gd name="connsiteY35" fmla="*/ 88423 h 2455313"/>
              <a:gd name="connsiteX36" fmla="*/ 2192242 w 2756387"/>
              <a:gd name="connsiteY36" fmla="*/ 71310 h 2455313"/>
              <a:gd name="connsiteX37" fmla="*/ 2211801 w 2756387"/>
              <a:gd name="connsiteY37" fmla="*/ 29746 h 2455313"/>
              <a:gd name="connsiteX38" fmla="*/ 2187114 w 2756387"/>
              <a:gd name="connsiteY38" fmla="*/ 1126 h 2455313"/>
              <a:gd name="connsiteX39" fmla="*/ 2136008 w 2756387"/>
              <a:gd name="connsiteY39" fmla="*/ 68865 h 2455313"/>
              <a:gd name="connsiteX40" fmla="*/ 2077330 w 2756387"/>
              <a:gd name="connsiteY40" fmla="*/ 298688 h 2455313"/>
              <a:gd name="connsiteX41" fmla="*/ 1985327 w 2756387"/>
              <a:gd name="connsiteY41" fmla="*/ 439647 h 2455313"/>
              <a:gd name="connsiteX42" fmla="*/ 1893548 w 2756387"/>
              <a:gd name="connsiteY42" fmla="*/ 513903 h 2455313"/>
              <a:gd name="connsiteX43" fmla="*/ 1867790 w 2756387"/>
              <a:gd name="connsiteY43" fmla="*/ 516478 h 2455313"/>
              <a:gd name="connsiteX44" fmla="*/ 1834305 w 2756387"/>
              <a:gd name="connsiteY44" fmla="*/ 516478 h 2455313"/>
              <a:gd name="connsiteX45" fmla="*/ 1775062 w 2756387"/>
              <a:gd name="connsiteY45" fmla="*/ 488144 h 2455313"/>
              <a:gd name="connsiteX46" fmla="*/ 1780214 w 2756387"/>
              <a:gd name="connsiteY46" fmla="*/ 434053 h 2455313"/>
              <a:gd name="connsiteX47" fmla="*/ 1785366 w 2756387"/>
              <a:gd name="connsiteY47" fmla="*/ 395416 h 2455313"/>
              <a:gd name="connsiteX48" fmla="*/ 1713316 w 2756387"/>
              <a:gd name="connsiteY48" fmla="*/ 308240 h 2455313"/>
              <a:gd name="connsiteX49" fmla="*/ 1677183 w 2756387"/>
              <a:gd name="connsiteY49" fmla="*/ 300112 h 2455313"/>
              <a:gd name="connsiteX50" fmla="*/ 1543242 w 2756387"/>
              <a:gd name="connsiteY50" fmla="*/ 333597 h 2455313"/>
              <a:gd name="connsiteX51" fmla="*/ 1532939 w 2756387"/>
              <a:gd name="connsiteY51" fmla="*/ 354204 h 2455313"/>
              <a:gd name="connsiteX52" fmla="*/ 1517485 w 2756387"/>
              <a:gd name="connsiteY52" fmla="*/ 392840 h 2455313"/>
              <a:gd name="connsiteX53" fmla="*/ 1549178 w 2756387"/>
              <a:gd name="connsiteY53" fmla="*/ 438812 h 2455313"/>
              <a:gd name="connsiteX54" fmla="*/ 1558698 w 2756387"/>
              <a:gd name="connsiteY54" fmla="*/ 475266 h 2455313"/>
              <a:gd name="connsiteX55" fmla="*/ 1538091 w 2756387"/>
              <a:gd name="connsiteY55" fmla="*/ 503598 h 2455313"/>
              <a:gd name="connsiteX56" fmla="*/ 1478795 w 2756387"/>
              <a:gd name="connsiteY56" fmla="*/ 551812 h 2455313"/>
              <a:gd name="connsiteX57" fmla="*/ 1437636 w 2756387"/>
              <a:gd name="connsiteY57" fmla="*/ 622084 h 2455313"/>
              <a:gd name="connsiteX58" fmla="*/ 1407422 w 2756387"/>
              <a:gd name="connsiteY58" fmla="*/ 623861 h 2455313"/>
              <a:gd name="connsiteX59" fmla="*/ 1355211 w 2756387"/>
              <a:gd name="connsiteY59" fmla="*/ 647842 h 2455313"/>
              <a:gd name="connsiteX60" fmla="*/ 1334605 w 2756387"/>
              <a:gd name="connsiteY60" fmla="*/ 704510 h 2455313"/>
              <a:gd name="connsiteX61" fmla="*/ 1313999 w 2756387"/>
              <a:gd name="connsiteY61" fmla="*/ 696782 h 2455313"/>
              <a:gd name="connsiteX62" fmla="*/ 1272786 w 2756387"/>
              <a:gd name="connsiteY62" fmla="*/ 689054 h 2455313"/>
              <a:gd name="connsiteX63" fmla="*/ 1182634 w 2756387"/>
              <a:gd name="connsiteY63" fmla="*/ 689053 h 2455313"/>
              <a:gd name="connsiteX64" fmla="*/ 1130976 w 2756387"/>
              <a:gd name="connsiteY64" fmla="*/ 675395 h 2455313"/>
              <a:gd name="connsiteX65" fmla="*/ 1071876 w 2756387"/>
              <a:gd name="connsiteY65" fmla="*/ 652993 h 2455313"/>
              <a:gd name="connsiteX66" fmla="*/ 1102784 w 2756387"/>
              <a:gd name="connsiteY66" fmla="*/ 629811 h 2455313"/>
              <a:gd name="connsiteX67" fmla="*/ 1172332 w 2756387"/>
              <a:gd name="connsiteY67" fmla="*/ 642690 h 2455313"/>
              <a:gd name="connsiteX68" fmla="*/ 1177482 w 2756387"/>
              <a:gd name="connsiteY68" fmla="*/ 660720 h 2455313"/>
              <a:gd name="connsiteX69" fmla="*/ 1228998 w 2756387"/>
              <a:gd name="connsiteY69" fmla="*/ 671024 h 2455313"/>
              <a:gd name="connsiteX70" fmla="*/ 1292346 w 2756387"/>
              <a:gd name="connsiteY70" fmla="*/ 640245 h 2455313"/>
              <a:gd name="connsiteX71" fmla="*/ 1265058 w 2756387"/>
              <a:gd name="connsiteY71" fmla="*/ 609206 h 2455313"/>
              <a:gd name="connsiteX72" fmla="*/ 1326877 w 2756387"/>
              <a:gd name="connsiteY72" fmla="*/ 593751 h 2455313"/>
              <a:gd name="connsiteX73" fmla="*/ 1339023 w 2756387"/>
              <a:gd name="connsiteY73" fmla="*/ 564208 h 2455313"/>
              <a:gd name="connsiteX74" fmla="*/ 1362938 w 2756387"/>
              <a:gd name="connsiteY74" fmla="*/ 544811 h 2455313"/>
              <a:gd name="connsiteX75" fmla="*/ 1370666 w 2756387"/>
              <a:gd name="connsiteY75" fmla="*/ 511326 h 2455313"/>
              <a:gd name="connsiteX76" fmla="*/ 1411878 w 2756387"/>
              <a:gd name="connsiteY76" fmla="*/ 501023 h 2455313"/>
              <a:gd name="connsiteX77" fmla="*/ 1427333 w 2756387"/>
              <a:gd name="connsiteY77" fmla="*/ 470113 h 2455313"/>
              <a:gd name="connsiteX78" fmla="*/ 1414454 w 2756387"/>
              <a:gd name="connsiteY78" fmla="*/ 441780 h 2455313"/>
              <a:gd name="connsiteX79" fmla="*/ 1445363 w 2756387"/>
              <a:gd name="connsiteY79" fmla="*/ 397992 h 2455313"/>
              <a:gd name="connsiteX80" fmla="*/ 1453145 w 2756387"/>
              <a:gd name="connsiteY80" fmla="*/ 384672 h 2455313"/>
              <a:gd name="connsiteX81" fmla="*/ 1440211 w 2756387"/>
              <a:gd name="connsiteY81" fmla="*/ 351628 h 2455313"/>
              <a:gd name="connsiteX82" fmla="*/ 1294163 w 2756387"/>
              <a:gd name="connsiteY82" fmla="*/ 291336 h 2455313"/>
              <a:gd name="connsiteX83" fmla="*/ 1205816 w 2756387"/>
              <a:gd name="connsiteY83" fmla="*/ 292385 h 2455313"/>
              <a:gd name="connsiteX84" fmla="*/ 1024046 w 2756387"/>
              <a:gd name="connsiteY84" fmla="*/ 156072 h 2455313"/>
              <a:gd name="connsiteX85" fmla="*/ 901942 w 2756387"/>
              <a:gd name="connsiteY85" fmla="*/ 112375 h 2455313"/>
              <a:gd name="connsiteX86" fmla="*/ 907027 w 2756387"/>
              <a:gd name="connsiteY86" fmla="*/ 142992 h 2455313"/>
              <a:gd name="connsiteX87" fmla="*/ 878692 w 2756387"/>
              <a:gd name="connsiteY87" fmla="*/ 153294 h 2455313"/>
              <a:gd name="connsiteX88" fmla="*/ 858086 w 2756387"/>
              <a:gd name="connsiteY88" fmla="*/ 181627 h 2455313"/>
              <a:gd name="connsiteX89" fmla="*/ 870965 w 2756387"/>
              <a:gd name="connsiteY89" fmla="*/ 220263 h 2455313"/>
              <a:gd name="connsiteX90" fmla="*/ 948237 w 2756387"/>
              <a:gd name="connsiteY90" fmla="*/ 220263 h 2455313"/>
              <a:gd name="connsiteX91" fmla="*/ 971421 w 2756387"/>
              <a:gd name="connsiteY91" fmla="*/ 274355 h 2455313"/>
              <a:gd name="connsiteX92" fmla="*/ 1010057 w 2756387"/>
              <a:gd name="connsiteY92" fmla="*/ 305264 h 2455313"/>
              <a:gd name="connsiteX93" fmla="*/ 1038391 w 2756387"/>
              <a:gd name="connsiteY93" fmla="*/ 323295 h 2455313"/>
              <a:gd name="connsiteX94" fmla="*/ 1027025 w 2756387"/>
              <a:gd name="connsiteY94" fmla="*/ 373193 h 2455313"/>
              <a:gd name="connsiteX95" fmla="*/ 981694 w 2756387"/>
              <a:gd name="connsiteY95" fmla="*/ 386402 h 2455313"/>
              <a:gd name="connsiteX96" fmla="*/ 899374 w 2756387"/>
              <a:gd name="connsiteY96" fmla="*/ 313067 h 2455313"/>
              <a:gd name="connsiteX97" fmla="*/ 783260 w 2756387"/>
              <a:gd name="connsiteY97" fmla="*/ 282274 h 2455313"/>
              <a:gd name="connsiteX0" fmla="*/ 795446 w 2682656"/>
              <a:gd name="connsiteY0" fmla="*/ 365622 h 2455313"/>
              <a:gd name="connsiteX1" fmla="*/ 854663 w 2682656"/>
              <a:gd name="connsiteY1" fmla="*/ 422772 h 2455313"/>
              <a:gd name="connsiteX2" fmla="*/ 877996 w 2682656"/>
              <a:gd name="connsiteY2" fmla="*/ 549772 h 2455313"/>
              <a:gd name="connsiteX3" fmla="*/ 833546 w 2682656"/>
              <a:gd name="connsiteY3" fmla="*/ 600572 h 2455313"/>
              <a:gd name="connsiteX4" fmla="*/ 770046 w 2682656"/>
              <a:gd name="connsiteY4" fmla="*/ 664072 h 2455313"/>
              <a:gd name="connsiteX5" fmla="*/ 725596 w 2682656"/>
              <a:gd name="connsiteY5" fmla="*/ 873622 h 2455313"/>
              <a:gd name="connsiteX6" fmla="*/ 738296 w 2682656"/>
              <a:gd name="connsiteY6" fmla="*/ 1038722 h 2455313"/>
              <a:gd name="connsiteX7" fmla="*/ 890696 w 2682656"/>
              <a:gd name="connsiteY7" fmla="*/ 1197472 h 2455313"/>
              <a:gd name="connsiteX8" fmla="*/ 763696 w 2682656"/>
              <a:gd name="connsiteY8" fmla="*/ 1299072 h 2455313"/>
              <a:gd name="connsiteX9" fmla="*/ 477946 w 2682656"/>
              <a:gd name="connsiteY9" fmla="*/ 1337172 h 2455313"/>
              <a:gd name="connsiteX10" fmla="*/ 338246 w 2682656"/>
              <a:gd name="connsiteY10" fmla="*/ 1445122 h 2455313"/>
              <a:gd name="connsiteX11" fmla="*/ 306496 w 2682656"/>
              <a:gd name="connsiteY11" fmla="*/ 1495922 h 2455313"/>
              <a:gd name="connsiteX12" fmla="*/ 293796 w 2682656"/>
              <a:gd name="connsiteY12" fmla="*/ 1597522 h 2455313"/>
              <a:gd name="connsiteX13" fmla="*/ 306496 w 2682656"/>
              <a:gd name="connsiteY13" fmla="*/ 1661022 h 2455313"/>
              <a:gd name="connsiteX14" fmla="*/ 810 w 2682656"/>
              <a:gd name="connsiteY14" fmla="*/ 2011601 h 2455313"/>
              <a:gd name="connsiteX15" fmla="*/ 219220 w 2682656"/>
              <a:gd name="connsiteY15" fmla="*/ 2151745 h 2455313"/>
              <a:gd name="connsiteX16" fmla="*/ 284197 w 2682656"/>
              <a:gd name="connsiteY16" fmla="*/ 2226467 h 2455313"/>
              <a:gd name="connsiteX17" fmla="*/ 261750 w 2682656"/>
              <a:gd name="connsiteY17" fmla="*/ 2324966 h 2455313"/>
              <a:gd name="connsiteX18" fmla="*/ 566846 w 2682656"/>
              <a:gd name="connsiteY18" fmla="*/ 2264272 h 2455313"/>
              <a:gd name="connsiteX19" fmla="*/ 801796 w 2682656"/>
              <a:gd name="connsiteY19" fmla="*/ 2321422 h 2455313"/>
              <a:gd name="connsiteX20" fmla="*/ 1335196 w 2682656"/>
              <a:gd name="connsiteY20" fmla="*/ 2454772 h 2455313"/>
              <a:gd name="connsiteX21" fmla="*/ 1794650 w 2682656"/>
              <a:gd name="connsiteY21" fmla="*/ 2365053 h 2455313"/>
              <a:gd name="connsiteX22" fmla="*/ 1950531 w 2682656"/>
              <a:gd name="connsiteY22" fmla="*/ 2279635 h 2455313"/>
              <a:gd name="connsiteX23" fmla="*/ 2157214 w 2682656"/>
              <a:gd name="connsiteY23" fmla="*/ 2204869 h 2455313"/>
              <a:gd name="connsiteX24" fmla="*/ 2274586 w 2682656"/>
              <a:gd name="connsiteY24" fmla="*/ 2044685 h 2455313"/>
              <a:gd name="connsiteX25" fmla="*/ 2509331 w 2682656"/>
              <a:gd name="connsiteY25" fmla="*/ 1932229 h 2455313"/>
              <a:gd name="connsiteX26" fmla="*/ 2682625 w 2682656"/>
              <a:gd name="connsiteY26" fmla="*/ 1718377 h 2455313"/>
              <a:gd name="connsiteX27" fmla="*/ 2522851 w 2682656"/>
              <a:gd name="connsiteY27" fmla="*/ 1582364 h 2455313"/>
              <a:gd name="connsiteX28" fmla="*/ 2425553 w 2682656"/>
              <a:gd name="connsiteY28" fmla="*/ 1397599 h 2455313"/>
              <a:gd name="connsiteX29" fmla="*/ 2370860 w 2682656"/>
              <a:gd name="connsiteY29" fmla="*/ 1257694 h 2455313"/>
              <a:gd name="connsiteX30" fmla="*/ 2241813 w 2682656"/>
              <a:gd name="connsiteY30" fmla="*/ 946340 h 2455313"/>
              <a:gd name="connsiteX31" fmla="*/ 2302650 w 2682656"/>
              <a:gd name="connsiteY31" fmla="*/ 395119 h 2455313"/>
              <a:gd name="connsiteX32" fmla="*/ 2338563 w 2682656"/>
              <a:gd name="connsiteY32" fmla="*/ 229319 h 2455313"/>
              <a:gd name="connsiteX33" fmla="*/ 2294928 w 2682656"/>
              <a:gd name="connsiteY33" fmla="*/ 149548 h 2455313"/>
              <a:gd name="connsiteX34" fmla="*/ 2268033 w 2682656"/>
              <a:gd name="connsiteY34" fmla="*/ 137323 h 2455313"/>
              <a:gd name="connsiteX35" fmla="*/ 2209355 w 2682656"/>
              <a:gd name="connsiteY35" fmla="*/ 88423 h 2455313"/>
              <a:gd name="connsiteX36" fmla="*/ 2192242 w 2682656"/>
              <a:gd name="connsiteY36" fmla="*/ 71310 h 2455313"/>
              <a:gd name="connsiteX37" fmla="*/ 2211801 w 2682656"/>
              <a:gd name="connsiteY37" fmla="*/ 29746 h 2455313"/>
              <a:gd name="connsiteX38" fmla="*/ 2187114 w 2682656"/>
              <a:gd name="connsiteY38" fmla="*/ 1126 h 2455313"/>
              <a:gd name="connsiteX39" fmla="*/ 2136008 w 2682656"/>
              <a:gd name="connsiteY39" fmla="*/ 68865 h 2455313"/>
              <a:gd name="connsiteX40" fmla="*/ 2077330 w 2682656"/>
              <a:gd name="connsiteY40" fmla="*/ 298688 h 2455313"/>
              <a:gd name="connsiteX41" fmla="*/ 1985327 w 2682656"/>
              <a:gd name="connsiteY41" fmla="*/ 439647 h 2455313"/>
              <a:gd name="connsiteX42" fmla="*/ 1893548 w 2682656"/>
              <a:gd name="connsiteY42" fmla="*/ 513903 h 2455313"/>
              <a:gd name="connsiteX43" fmla="*/ 1867790 w 2682656"/>
              <a:gd name="connsiteY43" fmla="*/ 516478 h 2455313"/>
              <a:gd name="connsiteX44" fmla="*/ 1834305 w 2682656"/>
              <a:gd name="connsiteY44" fmla="*/ 516478 h 2455313"/>
              <a:gd name="connsiteX45" fmla="*/ 1775062 w 2682656"/>
              <a:gd name="connsiteY45" fmla="*/ 488144 h 2455313"/>
              <a:gd name="connsiteX46" fmla="*/ 1780214 w 2682656"/>
              <a:gd name="connsiteY46" fmla="*/ 434053 h 2455313"/>
              <a:gd name="connsiteX47" fmla="*/ 1785366 w 2682656"/>
              <a:gd name="connsiteY47" fmla="*/ 395416 h 2455313"/>
              <a:gd name="connsiteX48" fmla="*/ 1713316 w 2682656"/>
              <a:gd name="connsiteY48" fmla="*/ 308240 h 2455313"/>
              <a:gd name="connsiteX49" fmla="*/ 1677183 w 2682656"/>
              <a:gd name="connsiteY49" fmla="*/ 300112 h 2455313"/>
              <a:gd name="connsiteX50" fmla="*/ 1543242 w 2682656"/>
              <a:gd name="connsiteY50" fmla="*/ 333597 h 2455313"/>
              <a:gd name="connsiteX51" fmla="*/ 1532939 w 2682656"/>
              <a:gd name="connsiteY51" fmla="*/ 354204 h 2455313"/>
              <a:gd name="connsiteX52" fmla="*/ 1517485 w 2682656"/>
              <a:gd name="connsiteY52" fmla="*/ 392840 h 2455313"/>
              <a:gd name="connsiteX53" fmla="*/ 1549178 w 2682656"/>
              <a:gd name="connsiteY53" fmla="*/ 438812 h 2455313"/>
              <a:gd name="connsiteX54" fmla="*/ 1558698 w 2682656"/>
              <a:gd name="connsiteY54" fmla="*/ 475266 h 2455313"/>
              <a:gd name="connsiteX55" fmla="*/ 1538091 w 2682656"/>
              <a:gd name="connsiteY55" fmla="*/ 503598 h 2455313"/>
              <a:gd name="connsiteX56" fmla="*/ 1478795 w 2682656"/>
              <a:gd name="connsiteY56" fmla="*/ 551812 h 2455313"/>
              <a:gd name="connsiteX57" fmla="*/ 1437636 w 2682656"/>
              <a:gd name="connsiteY57" fmla="*/ 622084 h 2455313"/>
              <a:gd name="connsiteX58" fmla="*/ 1407422 w 2682656"/>
              <a:gd name="connsiteY58" fmla="*/ 623861 h 2455313"/>
              <a:gd name="connsiteX59" fmla="*/ 1355211 w 2682656"/>
              <a:gd name="connsiteY59" fmla="*/ 647842 h 2455313"/>
              <a:gd name="connsiteX60" fmla="*/ 1334605 w 2682656"/>
              <a:gd name="connsiteY60" fmla="*/ 704510 h 2455313"/>
              <a:gd name="connsiteX61" fmla="*/ 1313999 w 2682656"/>
              <a:gd name="connsiteY61" fmla="*/ 696782 h 2455313"/>
              <a:gd name="connsiteX62" fmla="*/ 1272786 w 2682656"/>
              <a:gd name="connsiteY62" fmla="*/ 689054 h 2455313"/>
              <a:gd name="connsiteX63" fmla="*/ 1182634 w 2682656"/>
              <a:gd name="connsiteY63" fmla="*/ 689053 h 2455313"/>
              <a:gd name="connsiteX64" fmla="*/ 1130976 w 2682656"/>
              <a:gd name="connsiteY64" fmla="*/ 675395 h 2455313"/>
              <a:gd name="connsiteX65" fmla="*/ 1071876 w 2682656"/>
              <a:gd name="connsiteY65" fmla="*/ 652993 h 2455313"/>
              <a:gd name="connsiteX66" fmla="*/ 1102784 w 2682656"/>
              <a:gd name="connsiteY66" fmla="*/ 629811 h 2455313"/>
              <a:gd name="connsiteX67" fmla="*/ 1172332 w 2682656"/>
              <a:gd name="connsiteY67" fmla="*/ 642690 h 2455313"/>
              <a:gd name="connsiteX68" fmla="*/ 1177482 w 2682656"/>
              <a:gd name="connsiteY68" fmla="*/ 660720 h 2455313"/>
              <a:gd name="connsiteX69" fmla="*/ 1228998 w 2682656"/>
              <a:gd name="connsiteY69" fmla="*/ 671024 h 2455313"/>
              <a:gd name="connsiteX70" fmla="*/ 1292346 w 2682656"/>
              <a:gd name="connsiteY70" fmla="*/ 640245 h 2455313"/>
              <a:gd name="connsiteX71" fmla="*/ 1265058 w 2682656"/>
              <a:gd name="connsiteY71" fmla="*/ 609206 h 2455313"/>
              <a:gd name="connsiteX72" fmla="*/ 1326877 w 2682656"/>
              <a:gd name="connsiteY72" fmla="*/ 593751 h 2455313"/>
              <a:gd name="connsiteX73" fmla="*/ 1339023 w 2682656"/>
              <a:gd name="connsiteY73" fmla="*/ 564208 h 2455313"/>
              <a:gd name="connsiteX74" fmla="*/ 1362938 w 2682656"/>
              <a:gd name="connsiteY74" fmla="*/ 544811 h 2455313"/>
              <a:gd name="connsiteX75" fmla="*/ 1370666 w 2682656"/>
              <a:gd name="connsiteY75" fmla="*/ 511326 h 2455313"/>
              <a:gd name="connsiteX76" fmla="*/ 1411878 w 2682656"/>
              <a:gd name="connsiteY76" fmla="*/ 501023 h 2455313"/>
              <a:gd name="connsiteX77" fmla="*/ 1427333 w 2682656"/>
              <a:gd name="connsiteY77" fmla="*/ 470113 h 2455313"/>
              <a:gd name="connsiteX78" fmla="*/ 1414454 w 2682656"/>
              <a:gd name="connsiteY78" fmla="*/ 441780 h 2455313"/>
              <a:gd name="connsiteX79" fmla="*/ 1445363 w 2682656"/>
              <a:gd name="connsiteY79" fmla="*/ 397992 h 2455313"/>
              <a:gd name="connsiteX80" fmla="*/ 1453145 w 2682656"/>
              <a:gd name="connsiteY80" fmla="*/ 384672 h 2455313"/>
              <a:gd name="connsiteX81" fmla="*/ 1440211 w 2682656"/>
              <a:gd name="connsiteY81" fmla="*/ 351628 h 2455313"/>
              <a:gd name="connsiteX82" fmla="*/ 1294163 w 2682656"/>
              <a:gd name="connsiteY82" fmla="*/ 291336 h 2455313"/>
              <a:gd name="connsiteX83" fmla="*/ 1205816 w 2682656"/>
              <a:gd name="connsiteY83" fmla="*/ 292385 h 2455313"/>
              <a:gd name="connsiteX84" fmla="*/ 1024046 w 2682656"/>
              <a:gd name="connsiteY84" fmla="*/ 156072 h 2455313"/>
              <a:gd name="connsiteX85" fmla="*/ 901942 w 2682656"/>
              <a:gd name="connsiteY85" fmla="*/ 112375 h 2455313"/>
              <a:gd name="connsiteX86" fmla="*/ 907027 w 2682656"/>
              <a:gd name="connsiteY86" fmla="*/ 142992 h 2455313"/>
              <a:gd name="connsiteX87" fmla="*/ 878692 w 2682656"/>
              <a:gd name="connsiteY87" fmla="*/ 153294 h 2455313"/>
              <a:gd name="connsiteX88" fmla="*/ 858086 w 2682656"/>
              <a:gd name="connsiteY88" fmla="*/ 181627 h 2455313"/>
              <a:gd name="connsiteX89" fmla="*/ 870965 w 2682656"/>
              <a:gd name="connsiteY89" fmla="*/ 220263 h 2455313"/>
              <a:gd name="connsiteX90" fmla="*/ 948237 w 2682656"/>
              <a:gd name="connsiteY90" fmla="*/ 220263 h 2455313"/>
              <a:gd name="connsiteX91" fmla="*/ 971421 w 2682656"/>
              <a:gd name="connsiteY91" fmla="*/ 274355 h 2455313"/>
              <a:gd name="connsiteX92" fmla="*/ 1010057 w 2682656"/>
              <a:gd name="connsiteY92" fmla="*/ 305264 h 2455313"/>
              <a:gd name="connsiteX93" fmla="*/ 1038391 w 2682656"/>
              <a:gd name="connsiteY93" fmla="*/ 323295 h 2455313"/>
              <a:gd name="connsiteX94" fmla="*/ 1027025 w 2682656"/>
              <a:gd name="connsiteY94" fmla="*/ 373193 h 2455313"/>
              <a:gd name="connsiteX95" fmla="*/ 981694 w 2682656"/>
              <a:gd name="connsiteY95" fmla="*/ 386402 h 2455313"/>
              <a:gd name="connsiteX96" fmla="*/ 899374 w 2682656"/>
              <a:gd name="connsiteY96" fmla="*/ 313067 h 2455313"/>
              <a:gd name="connsiteX97" fmla="*/ 783260 w 2682656"/>
              <a:gd name="connsiteY97" fmla="*/ 282274 h 2455313"/>
              <a:gd name="connsiteX0" fmla="*/ 795446 w 2682758"/>
              <a:gd name="connsiteY0" fmla="*/ 365622 h 2455313"/>
              <a:gd name="connsiteX1" fmla="*/ 854663 w 2682758"/>
              <a:gd name="connsiteY1" fmla="*/ 422772 h 2455313"/>
              <a:gd name="connsiteX2" fmla="*/ 877996 w 2682758"/>
              <a:gd name="connsiteY2" fmla="*/ 549772 h 2455313"/>
              <a:gd name="connsiteX3" fmla="*/ 833546 w 2682758"/>
              <a:gd name="connsiteY3" fmla="*/ 600572 h 2455313"/>
              <a:gd name="connsiteX4" fmla="*/ 770046 w 2682758"/>
              <a:gd name="connsiteY4" fmla="*/ 664072 h 2455313"/>
              <a:gd name="connsiteX5" fmla="*/ 725596 w 2682758"/>
              <a:gd name="connsiteY5" fmla="*/ 873622 h 2455313"/>
              <a:gd name="connsiteX6" fmla="*/ 738296 w 2682758"/>
              <a:gd name="connsiteY6" fmla="*/ 1038722 h 2455313"/>
              <a:gd name="connsiteX7" fmla="*/ 890696 w 2682758"/>
              <a:gd name="connsiteY7" fmla="*/ 1197472 h 2455313"/>
              <a:gd name="connsiteX8" fmla="*/ 763696 w 2682758"/>
              <a:gd name="connsiteY8" fmla="*/ 1299072 h 2455313"/>
              <a:gd name="connsiteX9" fmla="*/ 477946 w 2682758"/>
              <a:gd name="connsiteY9" fmla="*/ 1337172 h 2455313"/>
              <a:gd name="connsiteX10" fmla="*/ 338246 w 2682758"/>
              <a:gd name="connsiteY10" fmla="*/ 1445122 h 2455313"/>
              <a:gd name="connsiteX11" fmla="*/ 306496 w 2682758"/>
              <a:gd name="connsiteY11" fmla="*/ 1495922 h 2455313"/>
              <a:gd name="connsiteX12" fmla="*/ 293796 w 2682758"/>
              <a:gd name="connsiteY12" fmla="*/ 1597522 h 2455313"/>
              <a:gd name="connsiteX13" fmla="*/ 306496 w 2682758"/>
              <a:gd name="connsiteY13" fmla="*/ 1661022 h 2455313"/>
              <a:gd name="connsiteX14" fmla="*/ 810 w 2682758"/>
              <a:gd name="connsiteY14" fmla="*/ 2011601 h 2455313"/>
              <a:gd name="connsiteX15" fmla="*/ 219220 w 2682758"/>
              <a:gd name="connsiteY15" fmla="*/ 2151745 h 2455313"/>
              <a:gd name="connsiteX16" fmla="*/ 284197 w 2682758"/>
              <a:gd name="connsiteY16" fmla="*/ 2226467 h 2455313"/>
              <a:gd name="connsiteX17" fmla="*/ 261750 w 2682758"/>
              <a:gd name="connsiteY17" fmla="*/ 2324966 h 2455313"/>
              <a:gd name="connsiteX18" fmla="*/ 566846 w 2682758"/>
              <a:gd name="connsiteY18" fmla="*/ 2264272 h 2455313"/>
              <a:gd name="connsiteX19" fmla="*/ 801796 w 2682758"/>
              <a:gd name="connsiteY19" fmla="*/ 2321422 h 2455313"/>
              <a:gd name="connsiteX20" fmla="*/ 1335196 w 2682758"/>
              <a:gd name="connsiteY20" fmla="*/ 2454772 h 2455313"/>
              <a:gd name="connsiteX21" fmla="*/ 1794650 w 2682758"/>
              <a:gd name="connsiteY21" fmla="*/ 2365053 h 2455313"/>
              <a:gd name="connsiteX22" fmla="*/ 1950531 w 2682758"/>
              <a:gd name="connsiteY22" fmla="*/ 2279635 h 2455313"/>
              <a:gd name="connsiteX23" fmla="*/ 2157214 w 2682758"/>
              <a:gd name="connsiteY23" fmla="*/ 2204869 h 2455313"/>
              <a:gd name="connsiteX24" fmla="*/ 2274586 w 2682758"/>
              <a:gd name="connsiteY24" fmla="*/ 2044685 h 2455313"/>
              <a:gd name="connsiteX25" fmla="*/ 2494582 w 2682758"/>
              <a:gd name="connsiteY25" fmla="*/ 1932229 h 2455313"/>
              <a:gd name="connsiteX26" fmla="*/ 2682625 w 2682758"/>
              <a:gd name="connsiteY26" fmla="*/ 1718377 h 2455313"/>
              <a:gd name="connsiteX27" fmla="*/ 2522851 w 2682758"/>
              <a:gd name="connsiteY27" fmla="*/ 1582364 h 2455313"/>
              <a:gd name="connsiteX28" fmla="*/ 2425553 w 2682758"/>
              <a:gd name="connsiteY28" fmla="*/ 1397599 h 2455313"/>
              <a:gd name="connsiteX29" fmla="*/ 2370860 w 2682758"/>
              <a:gd name="connsiteY29" fmla="*/ 1257694 h 2455313"/>
              <a:gd name="connsiteX30" fmla="*/ 2241813 w 2682758"/>
              <a:gd name="connsiteY30" fmla="*/ 946340 h 2455313"/>
              <a:gd name="connsiteX31" fmla="*/ 2302650 w 2682758"/>
              <a:gd name="connsiteY31" fmla="*/ 395119 h 2455313"/>
              <a:gd name="connsiteX32" fmla="*/ 2338563 w 2682758"/>
              <a:gd name="connsiteY32" fmla="*/ 229319 h 2455313"/>
              <a:gd name="connsiteX33" fmla="*/ 2294928 w 2682758"/>
              <a:gd name="connsiteY33" fmla="*/ 149548 h 2455313"/>
              <a:gd name="connsiteX34" fmla="*/ 2268033 w 2682758"/>
              <a:gd name="connsiteY34" fmla="*/ 137323 h 2455313"/>
              <a:gd name="connsiteX35" fmla="*/ 2209355 w 2682758"/>
              <a:gd name="connsiteY35" fmla="*/ 88423 h 2455313"/>
              <a:gd name="connsiteX36" fmla="*/ 2192242 w 2682758"/>
              <a:gd name="connsiteY36" fmla="*/ 71310 h 2455313"/>
              <a:gd name="connsiteX37" fmla="*/ 2211801 w 2682758"/>
              <a:gd name="connsiteY37" fmla="*/ 29746 h 2455313"/>
              <a:gd name="connsiteX38" fmla="*/ 2187114 w 2682758"/>
              <a:gd name="connsiteY38" fmla="*/ 1126 h 2455313"/>
              <a:gd name="connsiteX39" fmla="*/ 2136008 w 2682758"/>
              <a:gd name="connsiteY39" fmla="*/ 68865 h 2455313"/>
              <a:gd name="connsiteX40" fmla="*/ 2077330 w 2682758"/>
              <a:gd name="connsiteY40" fmla="*/ 298688 h 2455313"/>
              <a:gd name="connsiteX41" fmla="*/ 1985327 w 2682758"/>
              <a:gd name="connsiteY41" fmla="*/ 439647 h 2455313"/>
              <a:gd name="connsiteX42" fmla="*/ 1893548 w 2682758"/>
              <a:gd name="connsiteY42" fmla="*/ 513903 h 2455313"/>
              <a:gd name="connsiteX43" fmla="*/ 1867790 w 2682758"/>
              <a:gd name="connsiteY43" fmla="*/ 516478 h 2455313"/>
              <a:gd name="connsiteX44" fmla="*/ 1834305 w 2682758"/>
              <a:gd name="connsiteY44" fmla="*/ 516478 h 2455313"/>
              <a:gd name="connsiteX45" fmla="*/ 1775062 w 2682758"/>
              <a:gd name="connsiteY45" fmla="*/ 488144 h 2455313"/>
              <a:gd name="connsiteX46" fmla="*/ 1780214 w 2682758"/>
              <a:gd name="connsiteY46" fmla="*/ 434053 h 2455313"/>
              <a:gd name="connsiteX47" fmla="*/ 1785366 w 2682758"/>
              <a:gd name="connsiteY47" fmla="*/ 395416 h 2455313"/>
              <a:gd name="connsiteX48" fmla="*/ 1713316 w 2682758"/>
              <a:gd name="connsiteY48" fmla="*/ 308240 h 2455313"/>
              <a:gd name="connsiteX49" fmla="*/ 1677183 w 2682758"/>
              <a:gd name="connsiteY49" fmla="*/ 300112 h 2455313"/>
              <a:gd name="connsiteX50" fmla="*/ 1543242 w 2682758"/>
              <a:gd name="connsiteY50" fmla="*/ 333597 h 2455313"/>
              <a:gd name="connsiteX51" fmla="*/ 1532939 w 2682758"/>
              <a:gd name="connsiteY51" fmla="*/ 354204 h 2455313"/>
              <a:gd name="connsiteX52" fmla="*/ 1517485 w 2682758"/>
              <a:gd name="connsiteY52" fmla="*/ 392840 h 2455313"/>
              <a:gd name="connsiteX53" fmla="*/ 1549178 w 2682758"/>
              <a:gd name="connsiteY53" fmla="*/ 438812 h 2455313"/>
              <a:gd name="connsiteX54" fmla="*/ 1558698 w 2682758"/>
              <a:gd name="connsiteY54" fmla="*/ 475266 h 2455313"/>
              <a:gd name="connsiteX55" fmla="*/ 1538091 w 2682758"/>
              <a:gd name="connsiteY55" fmla="*/ 503598 h 2455313"/>
              <a:gd name="connsiteX56" fmla="*/ 1478795 w 2682758"/>
              <a:gd name="connsiteY56" fmla="*/ 551812 h 2455313"/>
              <a:gd name="connsiteX57" fmla="*/ 1437636 w 2682758"/>
              <a:gd name="connsiteY57" fmla="*/ 622084 h 2455313"/>
              <a:gd name="connsiteX58" fmla="*/ 1407422 w 2682758"/>
              <a:gd name="connsiteY58" fmla="*/ 623861 h 2455313"/>
              <a:gd name="connsiteX59" fmla="*/ 1355211 w 2682758"/>
              <a:gd name="connsiteY59" fmla="*/ 647842 h 2455313"/>
              <a:gd name="connsiteX60" fmla="*/ 1334605 w 2682758"/>
              <a:gd name="connsiteY60" fmla="*/ 704510 h 2455313"/>
              <a:gd name="connsiteX61" fmla="*/ 1313999 w 2682758"/>
              <a:gd name="connsiteY61" fmla="*/ 696782 h 2455313"/>
              <a:gd name="connsiteX62" fmla="*/ 1272786 w 2682758"/>
              <a:gd name="connsiteY62" fmla="*/ 689054 h 2455313"/>
              <a:gd name="connsiteX63" fmla="*/ 1182634 w 2682758"/>
              <a:gd name="connsiteY63" fmla="*/ 689053 h 2455313"/>
              <a:gd name="connsiteX64" fmla="*/ 1130976 w 2682758"/>
              <a:gd name="connsiteY64" fmla="*/ 675395 h 2455313"/>
              <a:gd name="connsiteX65" fmla="*/ 1071876 w 2682758"/>
              <a:gd name="connsiteY65" fmla="*/ 652993 h 2455313"/>
              <a:gd name="connsiteX66" fmla="*/ 1102784 w 2682758"/>
              <a:gd name="connsiteY66" fmla="*/ 629811 h 2455313"/>
              <a:gd name="connsiteX67" fmla="*/ 1172332 w 2682758"/>
              <a:gd name="connsiteY67" fmla="*/ 642690 h 2455313"/>
              <a:gd name="connsiteX68" fmla="*/ 1177482 w 2682758"/>
              <a:gd name="connsiteY68" fmla="*/ 660720 h 2455313"/>
              <a:gd name="connsiteX69" fmla="*/ 1228998 w 2682758"/>
              <a:gd name="connsiteY69" fmla="*/ 671024 h 2455313"/>
              <a:gd name="connsiteX70" fmla="*/ 1292346 w 2682758"/>
              <a:gd name="connsiteY70" fmla="*/ 640245 h 2455313"/>
              <a:gd name="connsiteX71" fmla="*/ 1265058 w 2682758"/>
              <a:gd name="connsiteY71" fmla="*/ 609206 h 2455313"/>
              <a:gd name="connsiteX72" fmla="*/ 1326877 w 2682758"/>
              <a:gd name="connsiteY72" fmla="*/ 593751 h 2455313"/>
              <a:gd name="connsiteX73" fmla="*/ 1339023 w 2682758"/>
              <a:gd name="connsiteY73" fmla="*/ 564208 h 2455313"/>
              <a:gd name="connsiteX74" fmla="*/ 1362938 w 2682758"/>
              <a:gd name="connsiteY74" fmla="*/ 544811 h 2455313"/>
              <a:gd name="connsiteX75" fmla="*/ 1370666 w 2682758"/>
              <a:gd name="connsiteY75" fmla="*/ 511326 h 2455313"/>
              <a:gd name="connsiteX76" fmla="*/ 1411878 w 2682758"/>
              <a:gd name="connsiteY76" fmla="*/ 501023 h 2455313"/>
              <a:gd name="connsiteX77" fmla="*/ 1427333 w 2682758"/>
              <a:gd name="connsiteY77" fmla="*/ 470113 h 2455313"/>
              <a:gd name="connsiteX78" fmla="*/ 1414454 w 2682758"/>
              <a:gd name="connsiteY78" fmla="*/ 441780 h 2455313"/>
              <a:gd name="connsiteX79" fmla="*/ 1445363 w 2682758"/>
              <a:gd name="connsiteY79" fmla="*/ 397992 h 2455313"/>
              <a:gd name="connsiteX80" fmla="*/ 1453145 w 2682758"/>
              <a:gd name="connsiteY80" fmla="*/ 384672 h 2455313"/>
              <a:gd name="connsiteX81" fmla="*/ 1440211 w 2682758"/>
              <a:gd name="connsiteY81" fmla="*/ 351628 h 2455313"/>
              <a:gd name="connsiteX82" fmla="*/ 1294163 w 2682758"/>
              <a:gd name="connsiteY82" fmla="*/ 291336 h 2455313"/>
              <a:gd name="connsiteX83" fmla="*/ 1205816 w 2682758"/>
              <a:gd name="connsiteY83" fmla="*/ 292385 h 2455313"/>
              <a:gd name="connsiteX84" fmla="*/ 1024046 w 2682758"/>
              <a:gd name="connsiteY84" fmla="*/ 156072 h 2455313"/>
              <a:gd name="connsiteX85" fmla="*/ 901942 w 2682758"/>
              <a:gd name="connsiteY85" fmla="*/ 112375 h 2455313"/>
              <a:gd name="connsiteX86" fmla="*/ 907027 w 2682758"/>
              <a:gd name="connsiteY86" fmla="*/ 142992 h 2455313"/>
              <a:gd name="connsiteX87" fmla="*/ 878692 w 2682758"/>
              <a:gd name="connsiteY87" fmla="*/ 153294 h 2455313"/>
              <a:gd name="connsiteX88" fmla="*/ 858086 w 2682758"/>
              <a:gd name="connsiteY88" fmla="*/ 181627 h 2455313"/>
              <a:gd name="connsiteX89" fmla="*/ 870965 w 2682758"/>
              <a:gd name="connsiteY89" fmla="*/ 220263 h 2455313"/>
              <a:gd name="connsiteX90" fmla="*/ 948237 w 2682758"/>
              <a:gd name="connsiteY90" fmla="*/ 220263 h 2455313"/>
              <a:gd name="connsiteX91" fmla="*/ 971421 w 2682758"/>
              <a:gd name="connsiteY91" fmla="*/ 274355 h 2455313"/>
              <a:gd name="connsiteX92" fmla="*/ 1010057 w 2682758"/>
              <a:gd name="connsiteY92" fmla="*/ 305264 h 2455313"/>
              <a:gd name="connsiteX93" fmla="*/ 1038391 w 2682758"/>
              <a:gd name="connsiteY93" fmla="*/ 323295 h 2455313"/>
              <a:gd name="connsiteX94" fmla="*/ 1027025 w 2682758"/>
              <a:gd name="connsiteY94" fmla="*/ 373193 h 2455313"/>
              <a:gd name="connsiteX95" fmla="*/ 981694 w 2682758"/>
              <a:gd name="connsiteY95" fmla="*/ 386402 h 2455313"/>
              <a:gd name="connsiteX96" fmla="*/ 899374 w 2682758"/>
              <a:gd name="connsiteY96" fmla="*/ 313067 h 2455313"/>
              <a:gd name="connsiteX97" fmla="*/ 783260 w 2682758"/>
              <a:gd name="connsiteY97" fmla="*/ 282274 h 2455313"/>
              <a:gd name="connsiteX0" fmla="*/ 795446 w 2683420"/>
              <a:gd name="connsiteY0" fmla="*/ 365622 h 2455313"/>
              <a:gd name="connsiteX1" fmla="*/ 854663 w 2683420"/>
              <a:gd name="connsiteY1" fmla="*/ 422772 h 2455313"/>
              <a:gd name="connsiteX2" fmla="*/ 877996 w 2683420"/>
              <a:gd name="connsiteY2" fmla="*/ 549772 h 2455313"/>
              <a:gd name="connsiteX3" fmla="*/ 833546 w 2683420"/>
              <a:gd name="connsiteY3" fmla="*/ 600572 h 2455313"/>
              <a:gd name="connsiteX4" fmla="*/ 770046 w 2683420"/>
              <a:gd name="connsiteY4" fmla="*/ 664072 h 2455313"/>
              <a:gd name="connsiteX5" fmla="*/ 725596 w 2683420"/>
              <a:gd name="connsiteY5" fmla="*/ 873622 h 2455313"/>
              <a:gd name="connsiteX6" fmla="*/ 738296 w 2683420"/>
              <a:gd name="connsiteY6" fmla="*/ 1038722 h 2455313"/>
              <a:gd name="connsiteX7" fmla="*/ 890696 w 2683420"/>
              <a:gd name="connsiteY7" fmla="*/ 1197472 h 2455313"/>
              <a:gd name="connsiteX8" fmla="*/ 763696 w 2683420"/>
              <a:gd name="connsiteY8" fmla="*/ 1299072 h 2455313"/>
              <a:gd name="connsiteX9" fmla="*/ 477946 w 2683420"/>
              <a:gd name="connsiteY9" fmla="*/ 1337172 h 2455313"/>
              <a:gd name="connsiteX10" fmla="*/ 338246 w 2683420"/>
              <a:gd name="connsiteY10" fmla="*/ 1445122 h 2455313"/>
              <a:gd name="connsiteX11" fmla="*/ 306496 w 2683420"/>
              <a:gd name="connsiteY11" fmla="*/ 1495922 h 2455313"/>
              <a:gd name="connsiteX12" fmla="*/ 293796 w 2683420"/>
              <a:gd name="connsiteY12" fmla="*/ 1597522 h 2455313"/>
              <a:gd name="connsiteX13" fmla="*/ 306496 w 2683420"/>
              <a:gd name="connsiteY13" fmla="*/ 1661022 h 2455313"/>
              <a:gd name="connsiteX14" fmla="*/ 810 w 2683420"/>
              <a:gd name="connsiteY14" fmla="*/ 2011601 h 2455313"/>
              <a:gd name="connsiteX15" fmla="*/ 219220 w 2683420"/>
              <a:gd name="connsiteY15" fmla="*/ 2151745 h 2455313"/>
              <a:gd name="connsiteX16" fmla="*/ 284197 w 2683420"/>
              <a:gd name="connsiteY16" fmla="*/ 2226467 h 2455313"/>
              <a:gd name="connsiteX17" fmla="*/ 261750 w 2683420"/>
              <a:gd name="connsiteY17" fmla="*/ 2324966 h 2455313"/>
              <a:gd name="connsiteX18" fmla="*/ 566846 w 2683420"/>
              <a:gd name="connsiteY18" fmla="*/ 2264272 h 2455313"/>
              <a:gd name="connsiteX19" fmla="*/ 801796 w 2683420"/>
              <a:gd name="connsiteY19" fmla="*/ 2321422 h 2455313"/>
              <a:gd name="connsiteX20" fmla="*/ 1335196 w 2683420"/>
              <a:gd name="connsiteY20" fmla="*/ 2454772 h 2455313"/>
              <a:gd name="connsiteX21" fmla="*/ 1794650 w 2683420"/>
              <a:gd name="connsiteY21" fmla="*/ 2365053 h 2455313"/>
              <a:gd name="connsiteX22" fmla="*/ 1950531 w 2683420"/>
              <a:gd name="connsiteY22" fmla="*/ 2279635 h 2455313"/>
              <a:gd name="connsiteX23" fmla="*/ 2157214 w 2683420"/>
              <a:gd name="connsiteY23" fmla="*/ 2204869 h 2455313"/>
              <a:gd name="connsiteX24" fmla="*/ 2274586 w 2683420"/>
              <a:gd name="connsiteY24" fmla="*/ 2044685 h 2455313"/>
              <a:gd name="connsiteX25" fmla="*/ 2450337 w 2683420"/>
              <a:gd name="connsiteY25" fmla="*/ 1887984 h 2455313"/>
              <a:gd name="connsiteX26" fmla="*/ 2682625 w 2683420"/>
              <a:gd name="connsiteY26" fmla="*/ 1718377 h 2455313"/>
              <a:gd name="connsiteX27" fmla="*/ 2522851 w 2683420"/>
              <a:gd name="connsiteY27" fmla="*/ 1582364 h 2455313"/>
              <a:gd name="connsiteX28" fmla="*/ 2425553 w 2683420"/>
              <a:gd name="connsiteY28" fmla="*/ 1397599 h 2455313"/>
              <a:gd name="connsiteX29" fmla="*/ 2370860 w 2683420"/>
              <a:gd name="connsiteY29" fmla="*/ 1257694 h 2455313"/>
              <a:gd name="connsiteX30" fmla="*/ 2241813 w 2683420"/>
              <a:gd name="connsiteY30" fmla="*/ 946340 h 2455313"/>
              <a:gd name="connsiteX31" fmla="*/ 2302650 w 2683420"/>
              <a:gd name="connsiteY31" fmla="*/ 395119 h 2455313"/>
              <a:gd name="connsiteX32" fmla="*/ 2338563 w 2683420"/>
              <a:gd name="connsiteY32" fmla="*/ 229319 h 2455313"/>
              <a:gd name="connsiteX33" fmla="*/ 2294928 w 2683420"/>
              <a:gd name="connsiteY33" fmla="*/ 149548 h 2455313"/>
              <a:gd name="connsiteX34" fmla="*/ 2268033 w 2683420"/>
              <a:gd name="connsiteY34" fmla="*/ 137323 h 2455313"/>
              <a:gd name="connsiteX35" fmla="*/ 2209355 w 2683420"/>
              <a:gd name="connsiteY35" fmla="*/ 88423 h 2455313"/>
              <a:gd name="connsiteX36" fmla="*/ 2192242 w 2683420"/>
              <a:gd name="connsiteY36" fmla="*/ 71310 h 2455313"/>
              <a:gd name="connsiteX37" fmla="*/ 2211801 w 2683420"/>
              <a:gd name="connsiteY37" fmla="*/ 29746 h 2455313"/>
              <a:gd name="connsiteX38" fmla="*/ 2187114 w 2683420"/>
              <a:gd name="connsiteY38" fmla="*/ 1126 h 2455313"/>
              <a:gd name="connsiteX39" fmla="*/ 2136008 w 2683420"/>
              <a:gd name="connsiteY39" fmla="*/ 68865 h 2455313"/>
              <a:gd name="connsiteX40" fmla="*/ 2077330 w 2683420"/>
              <a:gd name="connsiteY40" fmla="*/ 298688 h 2455313"/>
              <a:gd name="connsiteX41" fmla="*/ 1985327 w 2683420"/>
              <a:gd name="connsiteY41" fmla="*/ 439647 h 2455313"/>
              <a:gd name="connsiteX42" fmla="*/ 1893548 w 2683420"/>
              <a:gd name="connsiteY42" fmla="*/ 513903 h 2455313"/>
              <a:gd name="connsiteX43" fmla="*/ 1867790 w 2683420"/>
              <a:gd name="connsiteY43" fmla="*/ 516478 h 2455313"/>
              <a:gd name="connsiteX44" fmla="*/ 1834305 w 2683420"/>
              <a:gd name="connsiteY44" fmla="*/ 516478 h 2455313"/>
              <a:gd name="connsiteX45" fmla="*/ 1775062 w 2683420"/>
              <a:gd name="connsiteY45" fmla="*/ 488144 h 2455313"/>
              <a:gd name="connsiteX46" fmla="*/ 1780214 w 2683420"/>
              <a:gd name="connsiteY46" fmla="*/ 434053 h 2455313"/>
              <a:gd name="connsiteX47" fmla="*/ 1785366 w 2683420"/>
              <a:gd name="connsiteY47" fmla="*/ 395416 h 2455313"/>
              <a:gd name="connsiteX48" fmla="*/ 1713316 w 2683420"/>
              <a:gd name="connsiteY48" fmla="*/ 308240 h 2455313"/>
              <a:gd name="connsiteX49" fmla="*/ 1677183 w 2683420"/>
              <a:gd name="connsiteY49" fmla="*/ 300112 h 2455313"/>
              <a:gd name="connsiteX50" fmla="*/ 1543242 w 2683420"/>
              <a:gd name="connsiteY50" fmla="*/ 333597 h 2455313"/>
              <a:gd name="connsiteX51" fmla="*/ 1532939 w 2683420"/>
              <a:gd name="connsiteY51" fmla="*/ 354204 h 2455313"/>
              <a:gd name="connsiteX52" fmla="*/ 1517485 w 2683420"/>
              <a:gd name="connsiteY52" fmla="*/ 392840 h 2455313"/>
              <a:gd name="connsiteX53" fmla="*/ 1549178 w 2683420"/>
              <a:gd name="connsiteY53" fmla="*/ 438812 h 2455313"/>
              <a:gd name="connsiteX54" fmla="*/ 1558698 w 2683420"/>
              <a:gd name="connsiteY54" fmla="*/ 475266 h 2455313"/>
              <a:gd name="connsiteX55" fmla="*/ 1538091 w 2683420"/>
              <a:gd name="connsiteY55" fmla="*/ 503598 h 2455313"/>
              <a:gd name="connsiteX56" fmla="*/ 1478795 w 2683420"/>
              <a:gd name="connsiteY56" fmla="*/ 551812 h 2455313"/>
              <a:gd name="connsiteX57" fmla="*/ 1437636 w 2683420"/>
              <a:gd name="connsiteY57" fmla="*/ 622084 h 2455313"/>
              <a:gd name="connsiteX58" fmla="*/ 1407422 w 2683420"/>
              <a:gd name="connsiteY58" fmla="*/ 623861 h 2455313"/>
              <a:gd name="connsiteX59" fmla="*/ 1355211 w 2683420"/>
              <a:gd name="connsiteY59" fmla="*/ 647842 h 2455313"/>
              <a:gd name="connsiteX60" fmla="*/ 1334605 w 2683420"/>
              <a:gd name="connsiteY60" fmla="*/ 704510 h 2455313"/>
              <a:gd name="connsiteX61" fmla="*/ 1313999 w 2683420"/>
              <a:gd name="connsiteY61" fmla="*/ 696782 h 2455313"/>
              <a:gd name="connsiteX62" fmla="*/ 1272786 w 2683420"/>
              <a:gd name="connsiteY62" fmla="*/ 689054 h 2455313"/>
              <a:gd name="connsiteX63" fmla="*/ 1182634 w 2683420"/>
              <a:gd name="connsiteY63" fmla="*/ 689053 h 2455313"/>
              <a:gd name="connsiteX64" fmla="*/ 1130976 w 2683420"/>
              <a:gd name="connsiteY64" fmla="*/ 675395 h 2455313"/>
              <a:gd name="connsiteX65" fmla="*/ 1071876 w 2683420"/>
              <a:gd name="connsiteY65" fmla="*/ 652993 h 2455313"/>
              <a:gd name="connsiteX66" fmla="*/ 1102784 w 2683420"/>
              <a:gd name="connsiteY66" fmla="*/ 629811 h 2455313"/>
              <a:gd name="connsiteX67" fmla="*/ 1172332 w 2683420"/>
              <a:gd name="connsiteY67" fmla="*/ 642690 h 2455313"/>
              <a:gd name="connsiteX68" fmla="*/ 1177482 w 2683420"/>
              <a:gd name="connsiteY68" fmla="*/ 660720 h 2455313"/>
              <a:gd name="connsiteX69" fmla="*/ 1228998 w 2683420"/>
              <a:gd name="connsiteY69" fmla="*/ 671024 h 2455313"/>
              <a:gd name="connsiteX70" fmla="*/ 1292346 w 2683420"/>
              <a:gd name="connsiteY70" fmla="*/ 640245 h 2455313"/>
              <a:gd name="connsiteX71" fmla="*/ 1265058 w 2683420"/>
              <a:gd name="connsiteY71" fmla="*/ 609206 h 2455313"/>
              <a:gd name="connsiteX72" fmla="*/ 1326877 w 2683420"/>
              <a:gd name="connsiteY72" fmla="*/ 593751 h 2455313"/>
              <a:gd name="connsiteX73" fmla="*/ 1339023 w 2683420"/>
              <a:gd name="connsiteY73" fmla="*/ 564208 h 2455313"/>
              <a:gd name="connsiteX74" fmla="*/ 1362938 w 2683420"/>
              <a:gd name="connsiteY74" fmla="*/ 544811 h 2455313"/>
              <a:gd name="connsiteX75" fmla="*/ 1370666 w 2683420"/>
              <a:gd name="connsiteY75" fmla="*/ 511326 h 2455313"/>
              <a:gd name="connsiteX76" fmla="*/ 1411878 w 2683420"/>
              <a:gd name="connsiteY76" fmla="*/ 501023 h 2455313"/>
              <a:gd name="connsiteX77" fmla="*/ 1427333 w 2683420"/>
              <a:gd name="connsiteY77" fmla="*/ 470113 h 2455313"/>
              <a:gd name="connsiteX78" fmla="*/ 1414454 w 2683420"/>
              <a:gd name="connsiteY78" fmla="*/ 441780 h 2455313"/>
              <a:gd name="connsiteX79" fmla="*/ 1445363 w 2683420"/>
              <a:gd name="connsiteY79" fmla="*/ 397992 h 2455313"/>
              <a:gd name="connsiteX80" fmla="*/ 1453145 w 2683420"/>
              <a:gd name="connsiteY80" fmla="*/ 384672 h 2455313"/>
              <a:gd name="connsiteX81" fmla="*/ 1440211 w 2683420"/>
              <a:gd name="connsiteY81" fmla="*/ 351628 h 2455313"/>
              <a:gd name="connsiteX82" fmla="*/ 1294163 w 2683420"/>
              <a:gd name="connsiteY82" fmla="*/ 291336 h 2455313"/>
              <a:gd name="connsiteX83" fmla="*/ 1205816 w 2683420"/>
              <a:gd name="connsiteY83" fmla="*/ 292385 h 2455313"/>
              <a:gd name="connsiteX84" fmla="*/ 1024046 w 2683420"/>
              <a:gd name="connsiteY84" fmla="*/ 156072 h 2455313"/>
              <a:gd name="connsiteX85" fmla="*/ 901942 w 2683420"/>
              <a:gd name="connsiteY85" fmla="*/ 112375 h 2455313"/>
              <a:gd name="connsiteX86" fmla="*/ 907027 w 2683420"/>
              <a:gd name="connsiteY86" fmla="*/ 142992 h 2455313"/>
              <a:gd name="connsiteX87" fmla="*/ 878692 w 2683420"/>
              <a:gd name="connsiteY87" fmla="*/ 153294 h 2455313"/>
              <a:gd name="connsiteX88" fmla="*/ 858086 w 2683420"/>
              <a:gd name="connsiteY88" fmla="*/ 181627 h 2455313"/>
              <a:gd name="connsiteX89" fmla="*/ 870965 w 2683420"/>
              <a:gd name="connsiteY89" fmla="*/ 220263 h 2455313"/>
              <a:gd name="connsiteX90" fmla="*/ 948237 w 2683420"/>
              <a:gd name="connsiteY90" fmla="*/ 220263 h 2455313"/>
              <a:gd name="connsiteX91" fmla="*/ 971421 w 2683420"/>
              <a:gd name="connsiteY91" fmla="*/ 274355 h 2455313"/>
              <a:gd name="connsiteX92" fmla="*/ 1010057 w 2683420"/>
              <a:gd name="connsiteY92" fmla="*/ 305264 h 2455313"/>
              <a:gd name="connsiteX93" fmla="*/ 1038391 w 2683420"/>
              <a:gd name="connsiteY93" fmla="*/ 323295 h 2455313"/>
              <a:gd name="connsiteX94" fmla="*/ 1027025 w 2683420"/>
              <a:gd name="connsiteY94" fmla="*/ 373193 h 2455313"/>
              <a:gd name="connsiteX95" fmla="*/ 981694 w 2683420"/>
              <a:gd name="connsiteY95" fmla="*/ 386402 h 2455313"/>
              <a:gd name="connsiteX96" fmla="*/ 899374 w 2683420"/>
              <a:gd name="connsiteY96" fmla="*/ 313067 h 2455313"/>
              <a:gd name="connsiteX97" fmla="*/ 783260 w 2683420"/>
              <a:gd name="connsiteY97" fmla="*/ 282274 h 2455313"/>
              <a:gd name="connsiteX0" fmla="*/ 795446 w 2683420"/>
              <a:gd name="connsiteY0" fmla="*/ 365622 h 2455313"/>
              <a:gd name="connsiteX1" fmla="*/ 854663 w 2683420"/>
              <a:gd name="connsiteY1" fmla="*/ 422772 h 2455313"/>
              <a:gd name="connsiteX2" fmla="*/ 877996 w 2683420"/>
              <a:gd name="connsiteY2" fmla="*/ 549772 h 2455313"/>
              <a:gd name="connsiteX3" fmla="*/ 833546 w 2683420"/>
              <a:gd name="connsiteY3" fmla="*/ 600572 h 2455313"/>
              <a:gd name="connsiteX4" fmla="*/ 770046 w 2683420"/>
              <a:gd name="connsiteY4" fmla="*/ 664072 h 2455313"/>
              <a:gd name="connsiteX5" fmla="*/ 725596 w 2683420"/>
              <a:gd name="connsiteY5" fmla="*/ 873622 h 2455313"/>
              <a:gd name="connsiteX6" fmla="*/ 738296 w 2683420"/>
              <a:gd name="connsiteY6" fmla="*/ 1038722 h 2455313"/>
              <a:gd name="connsiteX7" fmla="*/ 890696 w 2683420"/>
              <a:gd name="connsiteY7" fmla="*/ 1197472 h 2455313"/>
              <a:gd name="connsiteX8" fmla="*/ 763696 w 2683420"/>
              <a:gd name="connsiteY8" fmla="*/ 1299072 h 2455313"/>
              <a:gd name="connsiteX9" fmla="*/ 477946 w 2683420"/>
              <a:gd name="connsiteY9" fmla="*/ 1337172 h 2455313"/>
              <a:gd name="connsiteX10" fmla="*/ 338246 w 2683420"/>
              <a:gd name="connsiteY10" fmla="*/ 1445122 h 2455313"/>
              <a:gd name="connsiteX11" fmla="*/ 306496 w 2683420"/>
              <a:gd name="connsiteY11" fmla="*/ 1495922 h 2455313"/>
              <a:gd name="connsiteX12" fmla="*/ 293796 w 2683420"/>
              <a:gd name="connsiteY12" fmla="*/ 1597522 h 2455313"/>
              <a:gd name="connsiteX13" fmla="*/ 306496 w 2683420"/>
              <a:gd name="connsiteY13" fmla="*/ 1661022 h 2455313"/>
              <a:gd name="connsiteX14" fmla="*/ 810 w 2683420"/>
              <a:gd name="connsiteY14" fmla="*/ 2011601 h 2455313"/>
              <a:gd name="connsiteX15" fmla="*/ 219220 w 2683420"/>
              <a:gd name="connsiteY15" fmla="*/ 2151745 h 2455313"/>
              <a:gd name="connsiteX16" fmla="*/ 284197 w 2683420"/>
              <a:gd name="connsiteY16" fmla="*/ 2226467 h 2455313"/>
              <a:gd name="connsiteX17" fmla="*/ 261750 w 2683420"/>
              <a:gd name="connsiteY17" fmla="*/ 2324966 h 2455313"/>
              <a:gd name="connsiteX18" fmla="*/ 566846 w 2683420"/>
              <a:gd name="connsiteY18" fmla="*/ 2264272 h 2455313"/>
              <a:gd name="connsiteX19" fmla="*/ 801796 w 2683420"/>
              <a:gd name="connsiteY19" fmla="*/ 2321422 h 2455313"/>
              <a:gd name="connsiteX20" fmla="*/ 1335196 w 2683420"/>
              <a:gd name="connsiteY20" fmla="*/ 2454772 h 2455313"/>
              <a:gd name="connsiteX21" fmla="*/ 1794650 w 2683420"/>
              <a:gd name="connsiteY21" fmla="*/ 2365053 h 2455313"/>
              <a:gd name="connsiteX22" fmla="*/ 1950531 w 2683420"/>
              <a:gd name="connsiteY22" fmla="*/ 2279635 h 2455313"/>
              <a:gd name="connsiteX23" fmla="*/ 2157214 w 2683420"/>
              <a:gd name="connsiteY23" fmla="*/ 2204869 h 2455313"/>
              <a:gd name="connsiteX24" fmla="*/ 2274586 w 2683420"/>
              <a:gd name="connsiteY24" fmla="*/ 2044685 h 2455313"/>
              <a:gd name="connsiteX25" fmla="*/ 2198589 w 2683420"/>
              <a:gd name="connsiteY25" fmla="*/ 1989074 h 2455313"/>
              <a:gd name="connsiteX26" fmla="*/ 2450337 w 2683420"/>
              <a:gd name="connsiteY26" fmla="*/ 1887984 h 2455313"/>
              <a:gd name="connsiteX27" fmla="*/ 2682625 w 2683420"/>
              <a:gd name="connsiteY27" fmla="*/ 1718377 h 2455313"/>
              <a:gd name="connsiteX28" fmla="*/ 2522851 w 2683420"/>
              <a:gd name="connsiteY28" fmla="*/ 1582364 h 2455313"/>
              <a:gd name="connsiteX29" fmla="*/ 2425553 w 2683420"/>
              <a:gd name="connsiteY29" fmla="*/ 1397599 h 2455313"/>
              <a:gd name="connsiteX30" fmla="*/ 2370860 w 2683420"/>
              <a:gd name="connsiteY30" fmla="*/ 1257694 h 2455313"/>
              <a:gd name="connsiteX31" fmla="*/ 2241813 w 2683420"/>
              <a:gd name="connsiteY31" fmla="*/ 946340 h 2455313"/>
              <a:gd name="connsiteX32" fmla="*/ 2302650 w 2683420"/>
              <a:gd name="connsiteY32" fmla="*/ 395119 h 2455313"/>
              <a:gd name="connsiteX33" fmla="*/ 2338563 w 2683420"/>
              <a:gd name="connsiteY33" fmla="*/ 229319 h 2455313"/>
              <a:gd name="connsiteX34" fmla="*/ 2294928 w 2683420"/>
              <a:gd name="connsiteY34" fmla="*/ 149548 h 2455313"/>
              <a:gd name="connsiteX35" fmla="*/ 2268033 w 2683420"/>
              <a:gd name="connsiteY35" fmla="*/ 137323 h 2455313"/>
              <a:gd name="connsiteX36" fmla="*/ 2209355 w 2683420"/>
              <a:gd name="connsiteY36" fmla="*/ 88423 h 2455313"/>
              <a:gd name="connsiteX37" fmla="*/ 2192242 w 2683420"/>
              <a:gd name="connsiteY37" fmla="*/ 71310 h 2455313"/>
              <a:gd name="connsiteX38" fmla="*/ 2211801 w 2683420"/>
              <a:gd name="connsiteY38" fmla="*/ 29746 h 2455313"/>
              <a:gd name="connsiteX39" fmla="*/ 2187114 w 2683420"/>
              <a:gd name="connsiteY39" fmla="*/ 1126 h 2455313"/>
              <a:gd name="connsiteX40" fmla="*/ 2136008 w 2683420"/>
              <a:gd name="connsiteY40" fmla="*/ 68865 h 2455313"/>
              <a:gd name="connsiteX41" fmla="*/ 2077330 w 2683420"/>
              <a:gd name="connsiteY41" fmla="*/ 298688 h 2455313"/>
              <a:gd name="connsiteX42" fmla="*/ 1985327 w 2683420"/>
              <a:gd name="connsiteY42" fmla="*/ 439647 h 2455313"/>
              <a:gd name="connsiteX43" fmla="*/ 1893548 w 2683420"/>
              <a:gd name="connsiteY43" fmla="*/ 513903 h 2455313"/>
              <a:gd name="connsiteX44" fmla="*/ 1867790 w 2683420"/>
              <a:gd name="connsiteY44" fmla="*/ 516478 h 2455313"/>
              <a:gd name="connsiteX45" fmla="*/ 1834305 w 2683420"/>
              <a:gd name="connsiteY45" fmla="*/ 516478 h 2455313"/>
              <a:gd name="connsiteX46" fmla="*/ 1775062 w 2683420"/>
              <a:gd name="connsiteY46" fmla="*/ 488144 h 2455313"/>
              <a:gd name="connsiteX47" fmla="*/ 1780214 w 2683420"/>
              <a:gd name="connsiteY47" fmla="*/ 434053 h 2455313"/>
              <a:gd name="connsiteX48" fmla="*/ 1785366 w 2683420"/>
              <a:gd name="connsiteY48" fmla="*/ 395416 h 2455313"/>
              <a:gd name="connsiteX49" fmla="*/ 1713316 w 2683420"/>
              <a:gd name="connsiteY49" fmla="*/ 308240 h 2455313"/>
              <a:gd name="connsiteX50" fmla="*/ 1677183 w 2683420"/>
              <a:gd name="connsiteY50" fmla="*/ 300112 h 2455313"/>
              <a:gd name="connsiteX51" fmla="*/ 1543242 w 2683420"/>
              <a:gd name="connsiteY51" fmla="*/ 333597 h 2455313"/>
              <a:gd name="connsiteX52" fmla="*/ 1532939 w 2683420"/>
              <a:gd name="connsiteY52" fmla="*/ 354204 h 2455313"/>
              <a:gd name="connsiteX53" fmla="*/ 1517485 w 2683420"/>
              <a:gd name="connsiteY53" fmla="*/ 392840 h 2455313"/>
              <a:gd name="connsiteX54" fmla="*/ 1549178 w 2683420"/>
              <a:gd name="connsiteY54" fmla="*/ 438812 h 2455313"/>
              <a:gd name="connsiteX55" fmla="*/ 1558698 w 2683420"/>
              <a:gd name="connsiteY55" fmla="*/ 475266 h 2455313"/>
              <a:gd name="connsiteX56" fmla="*/ 1538091 w 2683420"/>
              <a:gd name="connsiteY56" fmla="*/ 503598 h 2455313"/>
              <a:gd name="connsiteX57" fmla="*/ 1478795 w 2683420"/>
              <a:gd name="connsiteY57" fmla="*/ 551812 h 2455313"/>
              <a:gd name="connsiteX58" fmla="*/ 1437636 w 2683420"/>
              <a:gd name="connsiteY58" fmla="*/ 622084 h 2455313"/>
              <a:gd name="connsiteX59" fmla="*/ 1407422 w 2683420"/>
              <a:gd name="connsiteY59" fmla="*/ 623861 h 2455313"/>
              <a:gd name="connsiteX60" fmla="*/ 1355211 w 2683420"/>
              <a:gd name="connsiteY60" fmla="*/ 647842 h 2455313"/>
              <a:gd name="connsiteX61" fmla="*/ 1334605 w 2683420"/>
              <a:gd name="connsiteY61" fmla="*/ 704510 h 2455313"/>
              <a:gd name="connsiteX62" fmla="*/ 1313999 w 2683420"/>
              <a:gd name="connsiteY62" fmla="*/ 696782 h 2455313"/>
              <a:gd name="connsiteX63" fmla="*/ 1272786 w 2683420"/>
              <a:gd name="connsiteY63" fmla="*/ 689054 h 2455313"/>
              <a:gd name="connsiteX64" fmla="*/ 1182634 w 2683420"/>
              <a:gd name="connsiteY64" fmla="*/ 689053 h 2455313"/>
              <a:gd name="connsiteX65" fmla="*/ 1130976 w 2683420"/>
              <a:gd name="connsiteY65" fmla="*/ 675395 h 2455313"/>
              <a:gd name="connsiteX66" fmla="*/ 1071876 w 2683420"/>
              <a:gd name="connsiteY66" fmla="*/ 652993 h 2455313"/>
              <a:gd name="connsiteX67" fmla="*/ 1102784 w 2683420"/>
              <a:gd name="connsiteY67" fmla="*/ 629811 h 2455313"/>
              <a:gd name="connsiteX68" fmla="*/ 1172332 w 2683420"/>
              <a:gd name="connsiteY68" fmla="*/ 642690 h 2455313"/>
              <a:gd name="connsiteX69" fmla="*/ 1177482 w 2683420"/>
              <a:gd name="connsiteY69" fmla="*/ 660720 h 2455313"/>
              <a:gd name="connsiteX70" fmla="*/ 1228998 w 2683420"/>
              <a:gd name="connsiteY70" fmla="*/ 671024 h 2455313"/>
              <a:gd name="connsiteX71" fmla="*/ 1292346 w 2683420"/>
              <a:gd name="connsiteY71" fmla="*/ 640245 h 2455313"/>
              <a:gd name="connsiteX72" fmla="*/ 1265058 w 2683420"/>
              <a:gd name="connsiteY72" fmla="*/ 609206 h 2455313"/>
              <a:gd name="connsiteX73" fmla="*/ 1326877 w 2683420"/>
              <a:gd name="connsiteY73" fmla="*/ 593751 h 2455313"/>
              <a:gd name="connsiteX74" fmla="*/ 1339023 w 2683420"/>
              <a:gd name="connsiteY74" fmla="*/ 564208 h 2455313"/>
              <a:gd name="connsiteX75" fmla="*/ 1362938 w 2683420"/>
              <a:gd name="connsiteY75" fmla="*/ 544811 h 2455313"/>
              <a:gd name="connsiteX76" fmla="*/ 1370666 w 2683420"/>
              <a:gd name="connsiteY76" fmla="*/ 511326 h 2455313"/>
              <a:gd name="connsiteX77" fmla="*/ 1411878 w 2683420"/>
              <a:gd name="connsiteY77" fmla="*/ 501023 h 2455313"/>
              <a:gd name="connsiteX78" fmla="*/ 1427333 w 2683420"/>
              <a:gd name="connsiteY78" fmla="*/ 470113 h 2455313"/>
              <a:gd name="connsiteX79" fmla="*/ 1414454 w 2683420"/>
              <a:gd name="connsiteY79" fmla="*/ 441780 h 2455313"/>
              <a:gd name="connsiteX80" fmla="*/ 1445363 w 2683420"/>
              <a:gd name="connsiteY80" fmla="*/ 397992 h 2455313"/>
              <a:gd name="connsiteX81" fmla="*/ 1453145 w 2683420"/>
              <a:gd name="connsiteY81" fmla="*/ 384672 h 2455313"/>
              <a:gd name="connsiteX82" fmla="*/ 1440211 w 2683420"/>
              <a:gd name="connsiteY82" fmla="*/ 351628 h 2455313"/>
              <a:gd name="connsiteX83" fmla="*/ 1294163 w 2683420"/>
              <a:gd name="connsiteY83" fmla="*/ 291336 h 2455313"/>
              <a:gd name="connsiteX84" fmla="*/ 1205816 w 2683420"/>
              <a:gd name="connsiteY84" fmla="*/ 292385 h 2455313"/>
              <a:gd name="connsiteX85" fmla="*/ 1024046 w 2683420"/>
              <a:gd name="connsiteY85" fmla="*/ 156072 h 2455313"/>
              <a:gd name="connsiteX86" fmla="*/ 901942 w 2683420"/>
              <a:gd name="connsiteY86" fmla="*/ 112375 h 2455313"/>
              <a:gd name="connsiteX87" fmla="*/ 907027 w 2683420"/>
              <a:gd name="connsiteY87" fmla="*/ 142992 h 2455313"/>
              <a:gd name="connsiteX88" fmla="*/ 878692 w 2683420"/>
              <a:gd name="connsiteY88" fmla="*/ 153294 h 2455313"/>
              <a:gd name="connsiteX89" fmla="*/ 858086 w 2683420"/>
              <a:gd name="connsiteY89" fmla="*/ 181627 h 2455313"/>
              <a:gd name="connsiteX90" fmla="*/ 870965 w 2683420"/>
              <a:gd name="connsiteY90" fmla="*/ 220263 h 2455313"/>
              <a:gd name="connsiteX91" fmla="*/ 948237 w 2683420"/>
              <a:gd name="connsiteY91" fmla="*/ 220263 h 2455313"/>
              <a:gd name="connsiteX92" fmla="*/ 971421 w 2683420"/>
              <a:gd name="connsiteY92" fmla="*/ 274355 h 2455313"/>
              <a:gd name="connsiteX93" fmla="*/ 1010057 w 2683420"/>
              <a:gd name="connsiteY93" fmla="*/ 305264 h 2455313"/>
              <a:gd name="connsiteX94" fmla="*/ 1038391 w 2683420"/>
              <a:gd name="connsiteY94" fmla="*/ 323295 h 2455313"/>
              <a:gd name="connsiteX95" fmla="*/ 1027025 w 2683420"/>
              <a:gd name="connsiteY95" fmla="*/ 373193 h 2455313"/>
              <a:gd name="connsiteX96" fmla="*/ 981694 w 2683420"/>
              <a:gd name="connsiteY96" fmla="*/ 386402 h 2455313"/>
              <a:gd name="connsiteX97" fmla="*/ 899374 w 2683420"/>
              <a:gd name="connsiteY97" fmla="*/ 313067 h 2455313"/>
              <a:gd name="connsiteX98" fmla="*/ 783260 w 2683420"/>
              <a:gd name="connsiteY98" fmla="*/ 282274 h 2455313"/>
              <a:gd name="connsiteX0" fmla="*/ 795446 w 2683420"/>
              <a:gd name="connsiteY0" fmla="*/ 365622 h 2455313"/>
              <a:gd name="connsiteX1" fmla="*/ 854663 w 2683420"/>
              <a:gd name="connsiteY1" fmla="*/ 422772 h 2455313"/>
              <a:gd name="connsiteX2" fmla="*/ 877996 w 2683420"/>
              <a:gd name="connsiteY2" fmla="*/ 549772 h 2455313"/>
              <a:gd name="connsiteX3" fmla="*/ 833546 w 2683420"/>
              <a:gd name="connsiteY3" fmla="*/ 600572 h 2455313"/>
              <a:gd name="connsiteX4" fmla="*/ 770046 w 2683420"/>
              <a:gd name="connsiteY4" fmla="*/ 664072 h 2455313"/>
              <a:gd name="connsiteX5" fmla="*/ 725596 w 2683420"/>
              <a:gd name="connsiteY5" fmla="*/ 873622 h 2455313"/>
              <a:gd name="connsiteX6" fmla="*/ 738296 w 2683420"/>
              <a:gd name="connsiteY6" fmla="*/ 1038722 h 2455313"/>
              <a:gd name="connsiteX7" fmla="*/ 890696 w 2683420"/>
              <a:gd name="connsiteY7" fmla="*/ 1197472 h 2455313"/>
              <a:gd name="connsiteX8" fmla="*/ 763696 w 2683420"/>
              <a:gd name="connsiteY8" fmla="*/ 1299072 h 2455313"/>
              <a:gd name="connsiteX9" fmla="*/ 477946 w 2683420"/>
              <a:gd name="connsiteY9" fmla="*/ 1337172 h 2455313"/>
              <a:gd name="connsiteX10" fmla="*/ 338246 w 2683420"/>
              <a:gd name="connsiteY10" fmla="*/ 1445122 h 2455313"/>
              <a:gd name="connsiteX11" fmla="*/ 306496 w 2683420"/>
              <a:gd name="connsiteY11" fmla="*/ 1495922 h 2455313"/>
              <a:gd name="connsiteX12" fmla="*/ 293796 w 2683420"/>
              <a:gd name="connsiteY12" fmla="*/ 1597522 h 2455313"/>
              <a:gd name="connsiteX13" fmla="*/ 306496 w 2683420"/>
              <a:gd name="connsiteY13" fmla="*/ 1661022 h 2455313"/>
              <a:gd name="connsiteX14" fmla="*/ 810 w 2683420"/>
              <a:gd name="connsiteY14" fmla="*/ 2011601 h 2455313"/>
              <a:gd name="connsiteX15" fmla="*/ 219220 w 2683420"/>
              <a:gd name="connsiteY15" fmla="*/ 2151745 h 2455313"/>
              <a:gd name="connsiteX16" fmla="*/ 284197 w 2683420"/>
              <a:gd name="connsiteY16" fmla="*/ 2226467 h 2455313"/>
              <a:gd name="connsiteX17" fmla="*/ 261750 w 2683420"/>
              <a:gd name="connsiteY17" fmla="*/ 2324966 h 2455313"/>
              <a:gd name="connsiteX18" fmla="*/ 566846 w 2683420"/>
              <a:gd name="connsiteY18" fmla="*/ 2264272 h 2455313"/>
              <a:gd name="connsiteX19" fmla="*/ 801796 w 2683420"/>
              <a:gd name="connsiteY19" fmla="*/ 2321422 h 2455313"/>
              <a:gd name="connsiteX20" fmla="*/ 1335196 w 2683420"/>
              <a:gd name="connsiteY20" fmla="*/ 2454772 h 2455313"/>
              <a:gd name="connsiteX21" fmla="*/ 1794650 w 2683420"/>
              <a:gd name="connsiteY21" fmla="*/ 2365053 h 2455313"/>
              <a:gd name="connsiteX22" fmla="*/ 1950531 w 2683420"/>
              <a:gd name="connsiteY22" fmla="*/ 2279635 h 2455313"/>
              <a:gd name="connsiteX23" fmla="*/ 2157214 w 2683420"/>
              <a:gd name="connsiteY23" fmla="*/ 2204869 h 2455313"/>
              <a:gd name="connsiteX24" fmla="*/ 2127102 w 2683420"/>
              <a:gd name="connsiteY24" fmla="*/ 2081556 h 2455313"/>
              <a:gd name="connsiteX25" fmla="*/ 2198589 w 2683420"/>
              <a:gd name="connsiteY25" fmla="*/ 1989074 h 2455313"/>
              <a:gd name="connsiteX26" fmla="*/ 2450337 w 2683420"/>
              <a:gd name="connsiteY26" fmla="*/ 1887984 h 2455313"/>
              <a:gd name="connsiteX27" fmla="*/ 2682625 w 2683420"/>
              <a:gd name="connsiteY27" fmla="*/ 1718377 h 2455313"/>
              <a:gd name="connsiteX28" fmla="*/ 2522851 w 2683420"/>
              <a:gd name="connsiteY28" fmla="*/ 1582364 h 2455313"/>
              <a:gd name="connsiteX29" fmla="*/ 2425553 w 2683420"/>
              <a:gd name="connsiteY29" fmla="*/ 1397599 h 2455313"/>
              <a:gd name="connsiteX30" fmla="*/ 2370860 w 2683420"/>
              <a:gd name="connsiteY30" fmla="*/ 1257694 h 2455313"/>
              <a:gd name="connsiteX31" fmla="*/ 2241813 w 2683420"/>
              <a:gd name="connsiteY31" fmla="*/ 946340 h 2455313"/>
              <a:gd name="connsiteX32" fmla="*/ 2302650 w 2683420"/>
              <a:gd name="connsiteY32" fmla="*/ 395119 h 2455313"/>
              <a:gd name="connsiteX33" fmla="*/ 2338563 w 2683420"/>
              <a:gd name="connsiteY33" fmla="*/ 229319 h 2455313"/>
              <a:gd name="connsiteX34" fmla="*/ 2294928 w 2683420"/>
              <a:gd name="connsiteY34" fmla="*/ 149548 h 2455313"/>
              <a:gd name="connsiteX35" fmla="*/ 2268033 w 2683420"/>
              <a:gd name="connsiteY35" fmla="*/ 137323 h 2455313"/>
              <a:gd name="connsiteX36" fmla="*/ 2209355 w 2683420"/>
              <a:gd name="connsiteY36" fmla="*/ 88423 h 2455313"/>
              <a:gd name="connsiteX37" fmla="*/ 2192242 w 2683420"/>
              <a:gd name="connsiteY37" fmla="*/ 71310 h 2455313"/>
              <a:gd name="connsiteX38" fmla="*/ 2211801 w 2683420"/>
              <a:gd name="connsiteY38" fmla="*/ 29746 h 2455313"/>
              <a:gd name="connsiteX39" fmla="*/ 2187114 w 2683420"/>
              <a:gd name="connsiteY39" fmla="*/ 1126 h 2455313"/>
              <a:gd name="connsiteX40" fmla="*/ 2136008 w 2683420"/>
              <a:gd name="connsiteY40" fmla="*/ 68865 h 2455313"/>
              <a:gd name="connsiteX41" fmla="*/ 2077330 w 2683420"/>
              <a:gd name="connsiteY41" fmla="*/ 298688 h 2455313"/>
              <a:gd name="connsiteX42" fmla="*/ 1985327 w 2683420"/>
              <a:gd name="connsiteY42" fmla="*/ 439647 h 2455313"/>
              <a:gd name="connsiteX43" fmla="*/ 1893548 w 2683420"/>
              <a:gd name="connsiteY43" fmla="*/ 513903 h 2455313"/>
              <a:gd name="connsiteX44" fmla="*/ 1867790 w 2683420"/>
              <a:gd name="connsiteY44" fmla="*/ 516478 h 2455313"/>
              <a:gd name="connsiteX45" fmla="*/ 1834305 w 2683420"/>
              <a:gd name="connsiteY45" fmla="*/ 516478 h 2455313"/>
              <a:gd name="connsiteX46" fmla="*/ 1775062 w 2683420"/>
              <a:gd name="connsiteY46" fmla="*/ 488144 h 2455313"/>
              <a:gd name="connsiteX47" fmla="*/ 1780214 w 2683420"/>
              <a:gd name="connsiteY47" fmla="*/ 434053 h 2455313"/>
              <a:gd name="connsiteX48" fmla="*/ 1785366 w 2683420"/>
              <a:gd name="connsiteY48" fmla="*/ 395416 h 2455313"/>
              <a:gd name="connsiteX49" fmla="*/ 1713316 w 2683420"/>
              <a:gd name="connsiteY49" fmla="*/ 308240 h 2455313"/>
              <a:gd name="connsiteX50" fmla="*/ 1677183 w 2683420"/>
              <a:gd name="connsiteY50" fmla="*/ 300112 h 2455313"/>
              <a:gd name="connsiteX51" fmla="*/ 1543242 w 2683420"/>
              <a:gd name="connsiteY51" fmla="*/ 333597 h 2455313"/>
              <a:gd name="connsiteX52" fmla="*/ 1532939 w 2683420"/>
              <a:gd name="connsiteY52" fmla="*/ 354204 h 2455313"/>
              <a:gd name="connsiteX53" fmla="*/ 1517485 w 2683420"/>
              <a:gd name="connsiteY53" fmla="*/ 392840 h 2455313"/>
              <a:gd name="connsiteX54" fmla="*/ 1549178 w 2683420"/>
              <a:gd name="connsiteY54" fmla="*/ 438812 h 2455313"/>
              <a:gd name="connsiteX55" fmla="*/ 1558698 w 2683420"/>
              <a:gd name="connsiteY55" fmla="*/ 475266 h 2455313"/>
              <a:gd name="connsiteX56" fmla="*/ 1538091 w 2683420"/>
              <a:gd name="connsiteY56" fmla="*/ 503598 h 2455313"/>
              <a:gd name="connsiteX57" fmla="*/ 1478795 w 2683420"/>
              <a:gd name="connsiteY57" fmla="*/ 551812 h 2455313"/>
              <a:gd name="connsiteX58" fmla="*/ 1437636 w 2683420"/>
              <a:gd name="connsiteY58" fmla="*/ 622084 h 2455313"/>
              <a:gd name="connsiteX59" fmla="*/ 1407422 w 2683420"/>
              <a:gd name="connsiteY59" fmla="*/ 623861 h 2455313"/>
              <a:gd name="connsiteX60" fmla="*/ 1355211 w 2683420"/>
              <a:gd name="connsiteY60" fmla="*/ 647842 h 2455313"/>
              <a:gd name="connsiteX61" fmla="*/ 1334605 w 2683420"/>
              <a:gd name="connsiteY61" fmla="*/ 704510 h 2455313"/>
              <a:gd name="connsiteX62" fmla="*/ 1313999 w 2683420"/>
              <a:gd name="connsiteY62" fmla="*/ 696782 h 2455313"/>
              <a:gd name="connsiteX63" fmla="*/ 1272786 w 2683420"/>
              <a:gd name="connsiteY63" fmla="*/ 689054 h 2455313"/>
              <a:gd name="connsiteX64" fmla="*/ 1182634 w 2683420"/>
              <a:gd name="connsiteY64" fmla="*/ 689053 h 2455313"/>
              <a:gd name="connsiteX65" fmla="*/ 1130976 w 2683420"/>
              <a:gd name="connsiteY65" fmla="*/ 675395 h 2455313"/>
              <a:gd name="connsiteX66" fmla="*/ 1071876 w 2683420"/>
              <a:gd name="connsiteY66" fmla="*/ 652993 h 2455313"/>
              <a:gd name="connsiteX67" fmla="*/ 1102784 w 2683420"/>
              <a:gd name="connsiteY67" fmla="*/ 629811 h 2455313"/>
              <a:gd name="connsiteX68" fmla="*/ 1172332 w 2683420"/>
              <a:gd name="connsiteY68" fmla="*/ 642690 h 2455313"/>
              <a:gd name="connsiteX69" fmla="*/ 1177482 w 2683420"/>
              <a:gd name="connsiteY69" fmla="*/ 660720 h 2455313"/>
              <a:gd name="connsiteX70" fmla="*/ 1228998 w 2683420"/>
              <a:gd name="connsiteY70" fmla="*/ 671024 h 2455313"/>
              <a:gd name="connsiteX71" fmla="*/ 1292346 w 2683420"/>
              <a:gd name="connsiteY71" fmla="*/ 640245 h 2455313"/>
              <a:gd name="connsiteX72" fmla="*/ 1265058 w 2683420"/>
              <a:gd name="connsiteY72" fmla="*/ 609206 h 2455313"/>
              <a:gd name="connsiteX73" fmla="*/ 1326877 w 2683420"/>
              <a:gd name="connsiteY73" fmla="*/ 593751 h 2455313"/>
              <a:gd name="connsiteX74" fmla="*/ 1339023 w 2683420"/>
              <a:gd name="connsiteY74" fmla="*/ 564208 h 2455313"/>
              <a:gd name="connsiteX75" fmla="*/ 1362938 w 2683420"/>
              <a:gd name="connsiteY75" fmla="*/ 544811 h 2455313"/>
              <a:gd name="connsiteX76" fmla="*/ 1370666 w 2683420"/>
              <a:gd name="connsiteY76" fmla="*/ 511326 h 2455313"/>
              <a:gd name="connsiteX77" fmla="*/ 1411878 w 2683420"/>
              <a:gd name="connsiteY77" fmla="*/ 501023 h 2455313"/>
              <a:gd name="connsiteX78" fmla="*/ 1427333 w 2683420"/>
              <a:gd name="connsiteY78" fmla="*/ 470113 h 2455313"/>
              <a:gd name="connsiteX79" fmla="*/ 1414454 w 2683420"/>
              <a:gd name="connsiteY79" fmla="*/ 441780 h 2455313"/>
              <a:gd name="connsiteX80" fmla="*/ 1445363 w 2683420"/>
              <a:gd name="connsiteY80" fmla="*/ 397992 h 2455313"/>
              <a:gd name="connsiteX81" fmla="*/ 1453145 w 2683420"/>
              <a:gd name="connsiteY81" fmla="*/ 384672 h 2455313"/>
              <a:gd name="connsiteX82" fmla="*/ 1440211 w 2683420"/>
              <a:gd name="connsiteY82" fmla="*/ 351628 h 2455313"/>
              <a:gd name="connsiteX83" fmla="*/ 1294163 w 2683420"/>
              <a:gd name="connsiteY83" fmla="*/ 291336 h 2455313"/>
              <a:gd name="connsiteX84" fmla="*/ 1205816 w 2683420"/>
              <a:gd name="connsiteY84" fmla="*/ 292385 h 2455313"/>
              <a:gd name="connsiteX85" fmla="*/ 1024046 w 2683420"/>
              <a:gd name="connsiteY85" fmla="*/ 156072 h 2455313"/>
              <a:gd name="connsiteX86" fmla="*/ 901942 w 2683420"/>
              <a:gd name="connsiteY86" fmla="*/ 112375 h 2455313"/>
              <a:gd name="connsiteX87" fmla="*/ 907027 w 2683420"/>
              <a:gd name="connsiteY87" fmla="*/ 142992 h 2455313"/>
              <a:gd name="connsiteX88" fmla="*/ 878692 w 2683420"/>
              <a:gd name="connsiteY88" fmla="*/ 153294 h 2455313"/>
              <a:gd name="connsiteX89" fmla="*/ 858086 w 2683420"/>
              <a:gd name="connsiteY89" fmla="*/ 181627 h 2455313"/>
              <a:gd name="connsiteX90" fmla="*/ 870965 w 2683420"/>
              <a:gd name="connsiteY90" fmla="*/ 220263 h 2455313"/>
              <a:gd name="connsiteX91" fmla="*/ 948237 w 2683420"/>
              <a:gd name="connsiteY91" fmla="*/ 220263 h 2455313"/>
              <a:gd name="connsiteX92" fmla="*/ 971421 w 2683420"/>
              <a:gd name="connsiteY92" fmla="*/ 274355 h 2455313"/>
              <a:gd name="connsiteX93" fmla="*/ 1010057 w 2683420"/>
              <a:gd name="connsiteY93" fmla="*/ 305264 h 2455313"/>
              <a:gd name="connsiteX94" fmla="*/ 1038391 w 2683420"/>
              <a:gd name="connsiteY94" fmla="*/ 323295 h 2455313"/>
              <a:gd name="connsiteX95" fmla="*/ 1027025 w 2683420"/>
              <a:gd name="connsiteY95" fmla="*/ 373193 h 2455313"/>
              <a:gd name="connsiteX96" fmla="*/ 981694 w 2683420"/>
              <a:gd name="connsiteY96" fmla="*/ 386402 h 2455313"/>
              <a:gd name="connsiteX97" fmla="*/ 899374 w 2683420"/>
              <a:gd name="connsiteY97" fmla="*/ 313067 h 2455313"/>
              <a:gd name="connsiteX98" fmla="*/ 783260 w 2683420"/>
              <a:gd name="connsiteY98" fmla="*/ 282274 h 2455313"/>
              <a:gd name="connsiteX0" fmla="*/ 795446 w 2683420"/>
              <a:gd name="connsiteY0" fmla="*/ 365622 h 2455237"/>
              <a:gd name="connsiteX1" fmla="*/ 854663 w 2683420"/>
              <a:gd name="connsiteY1" fmla="*/ 422772 h 2455237"/>
              <a:gd name="connsiteX2" fmla="*/ 877996 w 2683420"/>
              <a:gd name="connsiteY2" fmla="*/ 549772 h 2455237"/>
              <a:gd name="connsiteX3" fmla="*/ 833546 w 2683420"/>
              <a:gd name="connsiteY3" fmla="*/ 600572 h 2455237"/>
              <a:gd name="connsiteX4" fmla="*/ 770046 w 2683420"/>
              <a:gd name="connsiteY4" fmla="*/ 664072 h 2455237"/>
              <a:gd name="connsiteX5" fmla="*/ 725596 w 2683420"/>
              <a:gd name="connsiteY5" fmla="*/ 873622 h 2455237"/>
              <a:gd name="connsiteX6" fmla="*/ 738296 w 2683420"/>
              <a:gd name="connsiteY6" fmla="*/ 1038722 h 2455237"/>
              <a:gd name="connsiteX7" fmla="*/ 890696 w 2683420"/>
              <a:gd name="connsiteY7" fmla="*/ 1197472 h 2455237"/>
              <a:gd name="connsiteX8" fmla="*/ 763696 w 2683420"/>
              <a:gd name="connsiteY8" fmla="*/ 1299072 h 2455237"/>
              <a:gd name="connsiteX9" fmla="*/ 477946 w 2683420"/>
              <a:gd name="connsiteY9" fmla="*/ 1337172 h 2455237"/>
              <a:gd name="connsiteX10" fmla="*/ 338246 w 2683420"/>
              <a:gd name="connsiteY10" fmla="*/ 1445122 h 2455237"/>
              <a:gd name="connsiteX11" fmla="*/ 306496 w 2683420"/>
              <a:gd name="connsiteY11" fmla="*/ 1495922 h 2455237"/>
              <a:gd name="connsiteX12" fmla="*/ 293796 w 2683420"/>
              <a:gd name="connsiteY12" fmla="*/ 1597522 h 2455237"/>
              <a:gd name="connsiteX13" fmla="*/ 306496 w 2683420"/>
              <a:gd name="connsiteY13" fmla="*/ 1661022 h 2455237"/>
              <a:gd name="connsiteX14" fmla="*/ 810 w 2683420"/>
              <a:gd name="connsiteY14" fmla="*/ 2011601 h 2455237"/>
              <a:gd name="connsiteX15" fmla="*/ 219220 w 2683420"/>
              <a:gd name="connsiteY15" fmla="*/ 2151745 h 2455237"/>
              <a:gd name="connsiteX16" fmla="*/ 284197 w 2683420"/>
              <a:gd name="connsiteY16" fmla="*/ 2226467 h 2455237"/>
              <a:gd name="connsiteX17" fmla="*/ 261750 w 2683420"/>
              <a:gd name="connsiteY17" fmla="*/ 2324966 h 2455237"/>
              <a:gd name="connsiteX18" fmla="*/ 566846 w 2683420"/>
              <a:gd name="connsiteY18" fmla="*/ 2264272 h 2455237"/>
              <a:gd name="connsiteX19" fmla="*/ 801796 w 2683420"/>
              <a:gd name="connsiteY19" fmla="*/ 2321422 h 2455237"/>
              <a:gd name="connsiteX20" fmla="*/ 1335196 w 2683420"/>
              <a:gd name="connsiteY20" fmla="*/ 2454772 h 2455237"/>
              <a:gd name="connsiteX21" fmla="*/ 1794650 w 2683420"/>
              <a:gd name="connsiteY21" fmla="*/ 2365053 h 2455237"/>
              <a:gd name="connsiteX22" fmla="*/ 1994776 w 2683420"/>
              <a:gd name="connsiteY22" fmla="*/ 2353377 h 2455237"/>
              <a:gd name="connsiteX23" fmla="*/ 2157214 w 2683420"/>
              <a:gd name="connsiteY23" fmla="*/ 2204869 h 2455237"/>
              <a:gd name="connsiteX24" fmla="*/ 2127102 w 2683420"/>
              <a:gd name="connsiteY24" fmla="*/ 2081556 h 2455237"/>
              <a:gd name="connsiteX25" fmla="*/ 2198589 w 2683420"/>
              <a:gd name="connsiteY25" fmla="*/ 1989074 h 2455237"/>
              <a:gd name="connsiteX26" fmla="*/ 2450337 w 2683420"/>
              <a:gd name="connsiteY26" fmla="*/ 1887984 h 2455237"/>
              <a:gd name="connsiteX27" fmla="*/ 2682625 w 2683420"/>
              <a:gd name="connsiteY27" fmla="*/ 1718377 h 2455237"/>
              <a:gd name="connsiteX28" fmla="*/ 2522851 w 2683420"/>
              <a:gd name="connsiteY28" fmla="*/ 1582364 h 2455237"/>
              <a:gd name="connsiteX29" fmla="*/ 2425553 w 2683420"/>
              <a:gd name="connsiteY29" fmla="*/ 1397599 h 2455237"/>
              <a:gd name="connsiteX30" fmla="*/ 2370860 w 2683420"/>
              <a:gd name="connsiteY30" fmla="*/ 1257694 h 2455237"/>
              <a:gd name="connsiteX31" fmla="*/ 2241813 w 2683420"/>
              <a:gd name="connsiteY31" fmla="*/ 946340 h 2455237"/>
              <a:gd name="connsiteX32" fmla="*/ 2302650 w 2683420"/>
              <a:gd name="connsiteY32" fmla="*/ 395119 h 2455237"/>
              <a:gd name="connsiteX33" fmla="*/ 2338563 w 2683420"/>
              <a:gd name="connsiteY33" fmla="*/ 229319 h 2455237"/>
              <a:gd name="connsiteX34" fmla="*/ 2294928 w 2683420"/>
              <a:gd name="connsiteY34" fmla="*/ 149548 h 2455237"/>
              <a:gd name="connsiteX35" fmla="*/ 2268033 w 2683420"/>
              <a:gd name="connsiteY35" fmla="*/ 137323 h 2455237"/>
              <a:gd name="connsiteX36" fmla="*/ 2209355 w 2683420"/>
              <a:gd name="connsiteY36" fmla="*/ 88423 h 2455237"/>
              <a:gd name="connsiteX37" fmla="*/ 2192242 w 2683420"/>
              <a:gd name="connsiteY37" fmla="*/ 71310 h 2455237"/>
              <a:gd name="connsiteX38" fmla="*/ 2211801 w 2683420"/>
              <a:gd name="connsiteY38" fmla="*/ 29746 h 2455237"/>
              <a:gd name="connsiteX39" fmla="*/ 2187114 w 2683420"/>
              <a:gd name="connsiteY39" fmla="*/ 1126 h 2455237"/>
              <a:gd name="connsiteX40" fmla="*/ 2136008 w 2683420"/>
              <a:gd name="connsiteY40" fmla="*/ 68865 h 2455237"/>
              <a:gd name="connsiteX41" fmla="*/ 2077330 w 2683420"/>
              <a:gd name="connsiteY41" fmla="*/ 298688 h 2455237"/>
              <a:gd name="connsiteX42" fmla="*/ 1985327 w 2683420"/>
              <a:gd name="connsiteY42" fmla="*/ 439647 h 2455237"/>
              <a:gd name="connsiteX43" fmla="*/ 1893548 w 2683420"/>
              <a:gd name="connsiteY43" fmla="*/ 513903 h 2455237"/>
              <a:gd name="connsiteX44" fmla="*/ 1867790 w 2683420"/>
              <a:gd name="connsiteY44" fmla="*/ 516478 h 2455237"/>
              <a:gd name="connsiteX45" fmla="*/ 1834305 w 2683420"/>
              <a:gd name="connsiteY45" fmla="*/ 516478 h 2455237"/>
              <a:gd name="connsiteX46" fmla="*/ 1775062 w 2683420"/>
              <a:gd name="connsiteY46" fmla="*/ 488144 h 2455237"/>
              <a:gd name="connsiteX47" fmla="*/ 1780214 w 2683420"/>
              <a:gd name="connsiteY47" fmla="*/ 434053 h 2455237"/>
              <a:gd name="connsiteX48" fmla="*/ 1785366 w 2683420"/>
              <a:gd name="connsiteY48" fmla="*/ 395416 h 2455237"/>
              <a:gd name="connsiteX49" fmla="*/ 1713316 w 2683420"/>
              <a:gd name="connsiteY49" fmla="*/ 308240 h 2455237"/>
              <a:gd name="connsiteX50" fmla="*/ 1677183 w 2683420"/>
              <a:gd name="connsiteY50" fmla="*/ 300112 h 2455237"/>
              <a:gd name="connsiteX51" fmla="*/ 1543242 w 2683420"/>
              <a:gd name="connsiteY51" fmla="*/ 333597 h 2455237"/>
              <a:gd name="connsiteX52" fmla="*/ 1532939 w 2683420"/>
              <a:gd name="connsiteY52" fmla="*/ 354204 h 2455237"/>
              <a:gd name="connsiteX53" fmla="*/ 1517485 w 2683420"/>
              <a:gd name="connsiteY53" fmla="*/ 392840 h 2455237"/>
              <a:gd name="connsiteX54" fmla="*/ 1549178 w 2683420"/>
              <a:gd name="connsiteY54" fmla="*/ 438812 h 2455237"/>
              <a:gd name="connsiteX55" fmla="*/ 1558698 w 2683420"/>
              <a:gd name="connsiteY55" fmla="*/ 475266 h 2455237"/>
              <a:gd name="connsiteX56" fmla="*/ 1538091 w 2683420"/>
              <a:gd name="connsiteY56" fmla="*/ 503598 h 2455237"/>
              <a:gd name="connsiteX57" fmla="*/ 1478795 w 2683420"/>
              <a:gd name="connsiteY57" fmla="*/ 551812 h 2455237"/>
              <a:gd name="connsiteX58" fmla="*/ 1437636 w 2683420"/>
              <a:gd name="connsiteY58" fmla="*/ 622084 h 2455237"/>
              <a:gd name="connsiteX59" fmla="*/ 1407422 w 2683420"/>
              <a:gd name="connsiteY59" fmla="*/ 623861 h 2455237"/>
              <a:gd name="connsiteX60" fmla="*/ 1355211 w 2683420"/>
              <a:gd name="connsiteY60" fmla="*/ 647842 h 2455237"/>
              <a:gd name="connsiteX61" fmla="*/ 1334605 w 2683420"/>
              <a:gd name="connsiteY61" fmla="*/ 704510 h 2455237"/>
              <a:gd name="connsiteX62" fmla="*/ 1313999 w 2683420"/>
              <a:gd name="connsiteY62" fmla="*/ 696782 h 2455237"/>
              <a:gd name="connsiteX63" fmla="*/ 1272786 w 2683420"/>
              <a:gd name="connsiteY63" fmla="*/ 689054 h 2455237"/>
              <a:gd name="connsiteX64" fmla="*/ 1182634 w 2683420"/>
              <a:gd name="connsiteY64" fmla="*/ 689053 h 2455237"/>
              <a:gd name="connsiteX65" fmla="*/ 1130976 w 2683420"/>
              <a:gd name="connsiteY65" fmla="*/ 675395 h 2455237"/>
              <a:gd name="connsiteX66" fmla="*/ 1071876 w 2683420"/>
              <a:gd name="connsiteY66" fmla="*/ 652993 h 2455237"/>
              <a:gd name="connsiteX67" fmla="*/ 1102784 w 2683420"/>
              <a:gd name="connsiteY67" fmla="*/ 629811 h 2455237"/>
              <a:gd name="connsiteX68" fmla="*/ 1172332 w 2683420"/>
              <a:gd name="connsiteY68" fmla="*/ 642690 h 2455237"/>
              <a:gd name="connsiteX69" fmla="*/ 1177482 w 2683420"/>
              <a:gd name="connsiteY69" fmla="*/ 660720 h 2455237"/>
              <a:gd name="connsiteX70" fmla="*/ 1228998 w 2683420"/>
              <a:gd name="connsiteY70" fmla="*/ 671024 h 2455237"/>
              <a:gd name="connsiteX71" fmla="*/ 1292346 w 2683420"/>
              <a:gd name="connsiteY71" fmla="*/ 640245 h 2455237"/>
              <a:gd name="connsiteX72" fmla="*/ 1265058 w 2683420"/>
              <a:gd name="connsiteY72" fmla="*/ 609206 h 2455237"/>
              <a:gd name="connsiteX73" fmla="*/ 1326877 w 2683420"/>
              <a:gd name="connsiteY73" fmla="*/ 593751 h 2455237"/>
              <a:gd name="connsiteX74" fmla="*/ 1339023 w 2683420"/>
              <a:gd name="connsiteY74" fmla="*/ 564208 h 2455237"/>
              <a:gd name="connsiteX75" fmla="*/ 1362938 w 2683420"/>
              <a:gd name="connsiteY75" fmla="*/ 544811 h 2455237"/>
              <a:gd name="connsiteX76" fmla="*/ 1370666 w 2683420"/>
              <a:gd name="connsiteY76" fmla="*/ 511326 h 2455237"/>
              <a:gd name="connsiteX77" fmla="*/ 1411878 w 2683420"/>
              <a:gd name="connsiteY77" fmla="*/ 501023 h 2455237"/>
              <a:gd name="connsiteX78" fmla="*/ 1427333 w 2683420"/>
              <a:gd name="connsiteY78" fmla="*/ 470113 h 2455237"/>
              <a:gd name="connsiteX79" fmla="*/ 1414454 w 2683420"/>
              <a:gd name="connsiteY79" fmla="*/ 441780 h 2455237"/>
              <a:gd name="connsiteX80" fmla="*/ 1445363 w 2683420"/>
              <a:gd name="connsiteY80" fmla="*/ 397992 h 2455237"/>
              <a:gd name="connsiteX81" fmla="*/ 1453145 w 2683420"/>
              <a:gd name="connsiteY81" fmla="*/ 384672 h 2455237"/>
              <a:gd name="connsiteX82" fmla="*/ 1440211 w 2683420"/>
              <a:gd name="connsiteY82" fmla="*/ 351628 h 2455237"/>
              <a:gd name="connsiteX83" fmla="*/ 1294163 w 2683420"/>
              <a:gd name="connsiteY83" fmla="*/ 291336 h 2455237"/>
              <a:gd name="connsiteX84" fmla="*/ 1205816 w 2683420"/>
              <a:gd name="connsiteY84" fmla="*/ 292385 h 2455237"/>
              <a:gd name="connsiteX85" fmla="*/ 1024046 w 2683420"/>
              <a:gd name="connsiteY85" fmla="*/ 156072 h 2455237"/>
              <a:gd name="connsiteX86" fmla="*/ 901942 w 2683420"/>
              <a:gd name="connsiteY86" fmla="*/ 112375 h 2455237"/>
              <a:gd name="connsiteX87" fmla="*/ 907027 w 2683420"/>
              <a:gd name="connsiteY87" fmla="*/ 142992 h 2455237"/>
              <a:gd name="connsiteX88" fmla="*/ 878692 w 2683420"/>
              <a:gd name="connsiteY88" fmla="*/ 153294 h 2455237"/>
              <a:gd name="connsiteX89" fmla="*/ 858086 w 2683420"/>
              <a:gd name="connsiteY89" fmla="*/ 181627 h 2455237"/>
              <a:gd name="connsiteX90" fmla="*/ 870965 w 2683420"/>
              <a:gd name="connsiteY90" fmla="*/ 220263 h 2455237"/>
              <a:gd name="connsiteX91" fmla="*/ 948237 w 2683420"/>
              <a:gd name="connsiteY91" fmla="*/ 220263 h 2455237"/>
              <a:gd name="connsiteX92" fmla="*/ 971421 w 2683420"/>
              <a:gd name="connsiteY92" fmla="*/ 274355 h 2455237"/>
              <a:gd name="connsiteX93" fmla="*/ 1010057 w 2683420"/>
              <a:gd name="connsiteY93" fmla="*/ 305264 h 2455237"/>
              <a:gd name="connsiteX94" fmla="*/ 1038391 w 2683420"/>
              <a:gd name="connsiteY94" fmla="*/ 323295 h 2455237"/>
              <a:gd name="connsiteX95" fmla="*/ 1027025 w 2683420"/>
              <a:gd name="connsiteY95" fmla="*/ 373193 h 2455237"/>
              <a:gd name="connsiteX96" fmla="*/ 981694 w 2683420"/>
              <a:gd name="connsiteY96" fmla="*/ 386402 h 2455237"/>
              <a:gd name="connsiteX97" fmla="*/ 899374 w 2683420"/>
              <a:gd name="connsiteY97" fmla="*/ 313067 h 2455237"/>
              <a:gd name="connsiteX98" fmla="*/ 783260 w 2683420"/>
              <a:gd name="connsiteY98" fmla="*/ 282274 h 2455237"/>
              <a:gd name="connsiteX0" fmla="*/ 795446 w 2683420"/>
              <a:gd name="connsiteY0" fmla="*/ 365622 h 2461234"/>
              <a:gd name="connsiteX1" fmla="*/ 854663 w 2683420"/>
              <a:gd name="connsiteY1" fmla="*/ 422772 h 2461234"/>
              <a:gd name="connsiteX2" fmla="*/ 877996 w 2683420"/>
              <a:gd name="connsiteY2" fmla="*/ 549772 h 2461234"/>
              <a:gd name="connsiteX3" fmla="*/ 833546 w 2683420"/>
              <a:gd name="connsiteY3" fmla="*/ 600572 h 2461234"/>
              <a:gd name="connsiteX4" fmla="*/ 770046 w 2683420"/>
              <a:gd name="connsiteY4" fmla="*/ 664072 h 2461234"/>
              <a:gd name="connsiteX5" fmla="*/ 725596 w 2683420"/>
              <a:gd name="connsiteY5" fmla="*/ 873622 h 2461234"/>
              <a:gd name="connsiteX6" fmla="*/ 738296 w 2683420"/>
              <a:gd name="connsiteY6" fmla="*/ 1038722 h 2461234"/>
              <a:gd name="connsiteX7" fmla="*/ 890696 w 2683420"/>
              <a:gd name="connsiteY7" fmla="*/ 1197472 h 2461234"/>
              <a:gd name="connsiteX8" fmla="*/ 763696 w 2683420"/>
              <a:gd name="connsiteY8" fmla="*/ 1299072 h 2461234"/>
              <a:gd name="connsiteX9" fmla="*/ 477946 w 2683420"/>
              <a:gd name="connsiteY9" fmla="*/ 1337172 h 2461234"/>
              <a:gd name="connsiteX10" fmla="*/ 338246 w 2683420"/>
              <a:gd name="connsiteY10" fmla="*/ 1445122 h 2461234"/>
              <a:gd name="connsiteX11" fmla="*/ 306496 w 2683420"/>
              <a:gd name="connsiteY11" fmla="*/ 1495922 h 2461234"/>
              <a:gd name="connsiteX12" fmla="*/ 293796 w 2683420"/>
              <a:gd name="connsiteY12" fmla="*/ 1597522 h 2461234"/>
              <a:gd name="connsiteX13" fmla="*/ 306496 w 2683420"/>
              <a:gd name="connsiteY13" fmla="*/ 1661022 h 2461234"/>
              <a:gd name="connsiteX14" fmla="*/ 810 w 2683420"/>
              <a:gd name="connsiteY14" fmla="*/ 2011601 h 2461234"/>
              <a:gd name="connsiteX15" fmla="*/ 219220 w 2683420"/>
              <a:gd name="connsiteY15" fmla="*/ 2151745 h 2461234"/>
              <a:gd name="connsiteX16" fmla="*/ 284197 w 2683420"/>
              <a:gd name="connsiteY16" fmla="*/ 2226467 h 2461234"/>
              <a:gd name="connsiteX17" fmla="*/ 261750 w 2683420"/>
              <a:gd name="connsiteY17" fmla="*/ 2324966 h 2461234"/>
              <a:gd name="connsiteX18" fmla="*/ 566846 w 2683420"/>
              <a:gd name="connsiteY18" fmla="*/ 2264272 h 2461234"/>
              <a:gd name="connsiteX19" fmla="*/ 801796 w 2683420"/>
              <a:gd name="connsiteY19" fmla="*/ 2321422 h 2461234"/>
              <a:gd name="connsiteX20" fmla="*/ 1335196 w 2683420"/>
              <a:gd name="connsiteY20" fmla="*/ 2454772 h 2461234"/>
              <a:gd name="connsiteX21" fmla="*/ 1757779 w 2683420"/>
              <a:gd name="connsiteY21" fmla="*/ 2431421 h 2461234"/>
              <a:gd name="connsiteX22" fmla="*/ 1994776 w 2683420"/>
              <a:gd name="connsiteY22" fmla="*/ 2353377 h 2461234"/>
              <a:gd name="connsiteX23" fmla="*/ 2157214 w 2683420"/>
              <a:gd name="connsiteY23" fmla="*/ 2204869 h 2461234"/>
              <a:gd name="connsiteX24" fmla="*/ 2127102 w 2683420"/>
              <a:gd name="connsiteY24" fmla="*/ 2081556 h 2461234"/>
              <a:gd name="connsiteX25" fmla="*/ 2198589 w 2683420"/>
              <a:gd name="connsiteY25" fmla="*/ 1989074 h 2461234"/>
              <a:gd name="connsiteX26" fmla="*/ 2450337 w 2683420"/>
              <a:gd name="connsiteY26" fmla="*/ 1887984 h 2461234"/>
              <a:gd name="connsiteX27" fmla="*/ 2682625 w 2683420"/>
              <a:gd name="connsiteY27" fmla="*/ 1718377 h 2461234"/>
              <a:gd name="connsiteX28" fmla="*/ 2522851 w 2683420"/>
              <a:gd name="connsiteY28" fmla="*/ 1582364 h 2461234"/>
              <a:gd name="connsiteX29" fmla="*/ 2425553 w 2683420"/>
              <a:gd name="connsiteY29" fmla="*/ 1397599 h 2461234"/>
              <a:gd name="connsiteX30" fmla="*/ 2370860 w 2683420"/>
              <a:gd name="connsiteY30" fmla="*/ 1257694 h 2461234"/>
              <a:gd name="connsiteX31" fmla="*/ 2241813 w 2683420"/>
              <a:gd name="connsiteY31" fmla="*/ 946340 h 2461234"/>
              <a:gd name="connsiteX32" fmla="*/ 2302650 w 2683420"/>
              <a:gd name="connsiteY32" fmla="*/ 395119 h 2461234"/>
              <a:gd name="connsiteX33" fmla="*/ 2338563 w 2683420"/>
              <a:gd name="connsiteY33" fmla="*/ 229319 h 2461234"/>
              <a:gd name="connsiteX34" fmla="*/ 2294928 w 2683420"/>
              <a:gd name="connsiteY34" fmla="*/ 149548 h 2461234"/>
              <a:gd name="connsiteX35" fmla="*/ 2268033 w 2683420"/>
              <a:gd name="connsiteY35" fmla="*/ 137323 h 2461234"/>
              <a:gd name="connsiteX36" fmla="*/ 2209355 w 2683420"/>
              <a:gd name="connsiteY36" fmla="*/ 88423 h 2461234"/>
              <a:gd name="connsiteX37" fmla="*/ 2192242 w 2683420"/>
              <a:gd name="connsiteY37" fmla="*/ 71310 h 2461234"/>
              <a:gd name="connsiteX38" fmla="*/ 2211801 w 2683420"/>
              <a:gd name="connsiteY38" fmla="*/ 29746 h 2461234"/>
              <a:gd name="connsiteX39" fmla="*/ 2187114 w 2683420"/>
              <a:gd name="connsiteY39" fmla="*/ 1126 h 2461234"/>
              <a:gd name="connsiteX40" fmla="*/ 2136008 w 2683420"/>
              <a:gd name="connsiteY40" fmla="*/ 68865 h 2461234"/>
              <a:gd name="connsiteX41" fmla="*/ 2077330 w 2683420"/>
              <a:gd name="connsiteY41" fmla="*/ 298688 h 2461234"/>
              <a:gd name="connsiteX42" fmla="*/ 1985327 w 2683420"/>
              <a:gd name="connsiteY42" fmla="*/ 439647 h 2461234"/>
              <a:gd name="connsiteX43" fmla="*/ 1893548 w 2683420"/>
              <a:gd name="connsiteY43" fmla="*/ 513903 h 2461234"/>
              <a:gd name="connsiteX44" fmla="*/ 1867790 w 2683420"/>
              <a:gd name="connsiteY44" fmla="*/ 516478 h 2461234"/>
              <a:gd name="connsiteX45" fmla="*/ 1834305 w 2683420"/>
              <a:gd name="connsiteY45" fmla="*/ 516478 h 2461234"/>
              <a:gd name="connsiteX46" fmla="*/ 1775062 w 2683420"/>
              <a:gd name="connsiteY46" fmla="*/ 488144 h 2461234"/>
              <a:gd name="connsiteX47" fmla="*/ 1780214 w 2683420"/>
              <a:gd name="connsiteY47" fmla="*/ 434053 h 2461234"/>
              <a:gd name="connsiteX48" fmla="*/ 1785366 w 2683420"/>
              <a:gd name="connsiteY48" fmla="*/ 395416 h 2461234"/>
              <a:gd name="connsiteX49" fmla="*/ 1713316 w 2683420"/>
              <a:gd name="connsiteY49" fmla="*/ 308240 h 2461234"/>
              <a:gd name="connsiteX50" fmla="*/ 1677183 w 2683420"/>
              <a:gd name="connsiteY50" fmla="*/ 300112 h 2461234"/>
              <a:gd name="connsiteX51" fmla="*/ 1543242 w 2683420"/>
              <a:gd name="connsiteY51" fmla="*/ 333597 h 2461234"/>
              <a:gd name="connsiteX52" fmla="*/ 1532939 w 2683420"/>
              <a:gd name="connsiteY52" fmla="*/ 354204 h 2461234"/>
              <a:gd name="connsiteX53" fmla="*/ 1517485 w 2683420"/>
              <a:gd name="connsiteY53" fmla="*/ 392840 h 2461234"/>
              <a:gd name="connsiteX54" fmla="*/ 1549178 w 2683420"/>
              <a:gd name="connsiteY54" fmla="*/ 438812 h 2461234"/>
              <a:gd name="connsiteX55" fmla="*/ 1558698 w 2683420"/>
              <a:gd name="connsiteY55" fmla="*/ 475266 h 2461234"/>
              <a:gd name="connsiteX56" fmla="*/ 1538091 w 2683420"/>
              <a:gd name="connsiteY56" fmla="*/ 503598 h 2461234"/>
              <a:gd name="connsiteX57" fmla="*/ 1478795 w 2683420"/>
              <a:gd name="connsiteY57" fmla="*/ 551812 h 2461234"/>
              <a:gd name="connsiteX58" fmla="*/ 1437636 w 2683420"/>
              <a:gd name="connsiteY58" fmla="*/ 622084 h 2461234"/>
              <a:gd name="connsiteX59" fmla="*/ 1407422 w 2683420"/>
              <a:gd name="connsiteY59" fmla="*/ 623861 h 2461234"/>
              <a:gd name="connsiteX60" fmla="*/ 1355211 w 2683420"/>
              <a:gd name="connsiteY60" fmla="*/ 647842 h 2461234"/>
              <a:gd name="connsiteX61" fmla="*/ 1334605 w 2683420"/>
              <a:gd name="connsiteY61" fmla="*/ 704510 h 2461234"/>
              <a:gd name="connsiteX62" fmla="*/ 1313999 w 2683420"/>
              <a:gd name="connsiteY62" fmla="*/ 696782 h 2461234"/>
              <a:gd name="connsiteX63" fmla="*/ 1272786 w 2683420"/>
              <a:gd name="connsiteY63" fmla="*/ 689054 h 2461234"/>
              <a:gd name="connsiteX64" fmla="*/ 1182634 w 2683420"/>
              <a:gd name="connsiteY64" fmla="*/ 689053 h 2461234"/>
              <a:gd name="connsiteX65" fmla="*/ 1130976 w 2683420"/>
              <a:gd name="connsiteY65" fmla="*/ 675395 h 2461234"/>
              <a:gd name="connsiteX66" fmla="*/ 1071876 w 2683420"/>
              <a:gd name="connsiteY66" fmla="*/ 652993 h 2461234"/>
              <a:gd name="connsiteX67" fmla="*/ 1102784 w 2683420"/>
              <a:gd name="connsiteY67" fmla="*/ 629811 h 2461234"/>
              <a:gd name="connsiteX68" fmla="*/ 1172332 w 2683420"/>
              <a:gd name="connsiteY68" fmla="*/ 642690 h 2461234"/>
              <a:gd name="connsiteX69" fmla="*/ 1177482 w 2683420"/>
              <a:gd name="connsiteY69" fmla="*/ 660720 h 2461234"/>
              <a:gd name="connsiteX70" fmla="*/ 1228998 w 2683420"/>
              <a:gd name="connsiteY70" fmla="*/ 671024 h 2461234"/>
              <a:gd name="connsiteX71" fmla="*/ 1292346 w 2683420"/>
              <a:gd name="connsiteY71" fmla="*/ 640245 h 2461234"/>
              <a:gd name="connsiteX72" fmla="*/ 1265058 w 2683420"/>
              <a:gd name="connsiteY72" fmla="*/ 609206 h 2461234"/>
              <a:gd name="connsiteX73" fmla="*/ 1326877 w 2683420"/>
              <a:gd name="connsiteY73" fmla="*/ 593751 h 2461234"/>
              <a:gd name="connsiteX74" fmla="*/ 1339023 w 2683420"/>
              <a:gd name="connsiteY74" fmla="*/ 564208 h 2461234"/>
              <a:gd name="connsiteX75" fmla="*/ 1362938 w 2683420"/>
              <a:gd name="connsiteY75" fmla="*/ 544811 h 2461234"/>
              <a:gd name="connsiteX76" fmla="*/ 1370666 w 2683420"/>
              <a:gd name="connsiteY76" fmla="*/ 511326 h 2461234"/>
              <a:gd name="connsiteX77" fmla="*/ 1411878 w 2683420"/>
              <a:gd name="connsiteY77" fmla="*/ 501023 h 2461234"/>
              <a:gd name="connsiteX78" fmla="*/ 1427333 w 2683420"/>
              <a:gd name="connsiteY78" fmla="*/ 470113 h 2461234"/>
              <a:gd name="connsiteX79" fmla="*/ 1414454 w 2683420"/>
              <a:gd name="connsiteY79" fmla="*/ 441780 h 2461234"/>
              <a:gd name="connsiteX80" fmla="*/ 1445363 w 2683420"/>
              <a:gd name="connsiteY80" fmla="*/ 397992 h 2461234"/>
              <a:gd name="connsiteX81" fmla="*/ 1453145 w 2683420"/>
              <a:gd name="connsiteY81" fmla="*/ 384672 h 2461234"/>
              <a:gd name="connsiteX82" fmla="*/ 1440211 w 2683420"/>
              <a:gd name="connsiteY82" fmla="*/ 351628 h 2461234"/>
              <a:gd name="connsiteX83" fmla="*/ 1294163 w 2683420"/>
              <a:gd name="connsiteY83" fmla="*/ 291336 h 2461234"/>
              <a:gd name="connsiteX84" fmla="*/ 1205816 w 2683420"/>
              <a:gd name="connsiteY84" fmla="*/ 292385 h 2461234"/>
              <a:gd name="connsiteX85" fmla="*/ 1024046 w 2683420"/>
              <a:gd name="connsiteY85" fmla="*/ 156072 h 2461234"/>
              <a:gd name="connsiteX86" fmla="*/ 901942 w 2683420"/>
              <a:gd name="connsiteY86" fmla="*/ 112375 h 2461234"/>
              <a:gd name="connsiteX87" fmla="*/ 907027 w 2683420"/>
              <a:gd name="connsiteY87" fmla="*/ 142992 h 2461234"/>
              <a:gd name="connsiteX88" fmla="*/ 878692 w 2683420"/>
              <a:gd name="connsiteY88" fmla="*/ 153294 h 2461234"/>
              <a:gd name="connsiteX89" fmla="*/ 858086 w 2683420"/>
              <a:gd name="connsiteY89" fmla="*/ 181627 h 2461234"/>
              <a:gd name="connsiteX90" fmla="*/ 870965 w 2683420"/>
              <a:gd name="connsiteY90" fmla="*/ 220263 h 2461234"/>
              <a:gd name="connsiteX91" fmla="*/ 948237 w 2683420"/>
              <a:gd name="connsiteY91" fmla="*/ 220263 h 2461234"/>
              <a:gd name="connsiteX92" fmla="*/ 971421 w 2683420"/>
              <a:gd name="connsiteY92" fmla="*/ 274355 h 2461234"/>
              <a:gd name="connsiteX93" fmla="*/ 1010057 w 2683420"/>
              <a:gd name="connsiteY93" fmla="*/ 305264 h 2461234"/>
              <a:gd name="connsiteX94" fmla="*/ 1038391 w 2683420"/>
              <a:gd name="connsiteY94" fmla="*/ 323295 h 2461234"/>
              <a:gd name="connsiteX95" fmla="*/ 1027025 w 2683420"/>
              <a:gd name="connsiteY95" fmla="*/ 373193 h 2461234"/>
              <a:gd name="connsiteX96" fmla="*/ 981694 w 2683420"/>
              <a:gd name="connsiteY96" fmla="*/ 386402 h 2461234"/>
              <a:gd name="connsiteX97" fmla="*/ 899374 w 2683420"/>
              <a:gd name="connsiteY97" fmla="*/ 313067 h 2461234"/>
              <a:gd name="connsiteX98" fmla="*/ 783260 w 2683420"/>
              <a:gd name="connsiteY98" fmla="*/ 282274 h 2461234"/>
              <a:gd name="connsiteX0" fmla="*/ 795446 w 2683420"/>
              <a:gd name="connsiteY0" fmla="*/ 365622 h 2461234"/>
              <a:gd name="connsiteX1" fmla="*/ 854663 w 2683420"/>
              <a:gd name="connsiteY1" fmla="*/ 422772 h 2461234"/>
              <a:gd name="connsiteX2" fmla="*/ 877996 w 2683420"/>
              <a:gd name="connsiteY2" fmla="*/ 549772 h 2461234"/>
              <a:gd name="connsiteX3" fmla="*/ 833546 w 2683420"/>
              <a:gd name="connsiteY3" fmla="*/ 600572 h 2461234"/>
              <a:gd name="connsiteX4" fmla="*/ 770046 w 2683420"/>
              <a:gd name="connsiteY4" fmla="*/ 664072 h 2461234"/>
              <a:gd name="connsiteX5" fmla="*/ 725596 w 2683420"/>
              <a:gd name="connsiteY5" fmla="*/ 873622 h 2461234"/>
              <a:gd name="connsiteX6" fmla="*/ 738296 w 2683420"/>
              <a:gd name="connsiteY6" fmla="*/ 1038722 h 2461234"/>
              <a:gd name="connsiteX7" fmla="*/ 890696 w 2683420"/>
              <a:gd name="connsiteY7" fmla="*/ 1197472 h 2461234"/>
              <a:gd name="connsiteX8" fmla="*/ 763696 w 2683420"/>
              <a:gd name="connsiteY8" fmla="*/ 1299072 h 2461234"/>
              <a:gd name="connsiteX9" fmla="*/ 477946 w 2683420"/>
              <a:gd name="connsiteY9" fmla="*/ 1337172 h 2461234"/>
              <a:gd name="connsiteX10" fmla="*/ 338246 w 2683420"/>
              <a:gd name="connsiteY10" fmla="*/ 1445122 h 2461234"/>
              <a:gd name="connsiteX11" fmla="*/ 306496 w 2683420"/>
              <a:gd name="connsiteY11" fmla="*/ 1495922 h 2461234"/>
              <a:gd name="connsiteX12" fmla="*/ 293796 w 2683420"/>
              <a:gd name="connsiteY12" fmla="*/ 1597522 h 2461234"/>
              <a:gd name="connsiteX13" fmla="*/ 306496 w 2683420"/>
              <a:gd name="connsiteY13" fmla="*/ 1661022 h 2461234"/>
              <a:gd name="connsiteX14" fmla="*/ 810 w 2683420"/>
              <a:gd name="connsiteY14" fmla="*/ 2011601 h 2461234"/>
              <a:gd name="connsiteX15" fmla="*/ 219220 w 2683420"/>
              <a:gd name="connsiteY15" fmla="*/ 2151745 h 2461234"/>
              <a:gd name="connsiteX16" fmla="*/ 284197 w 2683420"/>
              <a:gd name="connsiteY16" fmla="*/ 2226467 h 2461234"/>
              <a:gd name="connsiteX17" fmla="*/ 261750 w 2683420"/>
              <a:gd name="connsiteY17" fmla="*/ 2324966 h 2461234"/>
              <a:gd name="connsiteX18" fmla="*/ 566846 w 2683420"/>
              <a:gd name="connsiteY18" fmla="*/ 2264272 h 2461234"/>
              <a:gd name="connsiteX19" fmla="*/ 801796 w 2683420"/>
              <a:gd name="connsiteY19" fmla="*/ 2321422 h 2461234"/>
              <a:gd name="connsiteX20" fmla="*/ 1335196 w 2683420"/>
              <a:gd name="connsiteY20" fmla="*/ 2454772 h 2461234"/>
              <a:gd name="connsiteX21" fmla="*/ 1757779 w 2683420"/>
              <a:gd name="connsiteY21" fmla="*/ 2431421 h 2461234"/>
              <a:gd name="connsiteX22" fmla="*/ 1994776 w 2683420"/>
              <a:gd name="connsiteY22" fmla="*/ 2353377 h 2461234"/>
              <a:gd name="connsiteX23" fmla="*/ 2157214 w 2683420"/>
              <a:gd name="connsiteY23" fmla="*/ 2204869 h 2461234"/>
              <a:gd name="connsiteX24" fmla="*/ 2127102 w 2683420"/>
              <a:gd name="connsiteY24" fmla="*/ 2081556 h 2461234"/>
              <a:gd name="connsiteX25" fmla="*/ 2198589 w 2683420"/>
              <a:gd name="connsiteY25" fmla="*/ 1989074 h 2461234"/>
              <a:gd name="connsiteX26" fmla="*/ 2450337 w 2683420"/>
              <a:gd name="connsiteY26" fmla="*/ 1887984 h 2461234"/>
              <a:gd name="connsiteX27" fmla="*/ 2682625 w 2683420"/>
              <a:gd name="connsiteY27" fmla="*/ 1718377 h 2461234"/>
              <a:gd name="connsiteX28" fmla="*/ 2522851 w 2683420"/>
              <a:gd name="connsiteY28" fmla="*/ 1582364 h 2461234"/>
              <a:gd name="connsiteX29" fmla="*/ 2425553 w 2683420"/>
              <a:gd name="connsiteY29" fmla="*/ 1397599 h 2461234"/>
              <a:gd name="connsiteX30" fmla="*/ 2370860 w 2683420"/>
              <a:gd name="connsiteY30" fmla="*/ 1257694 h 2461234"/>
              <a:gd name="connsiteX31" fmla="*/ 2241813 w 2683420"/>
              <a:gd name="connsiteY31" fmla="*/ 946340 h 2461234"/>
              <a:gd name="connsiteX32" fmla="*/ 2073228 w 2683420"/>
              <a:gd name="connsiteY32" fmla="*/ 683840 h 2461234"/>
              <a:gd name="connsiteX33" fmla="*/ 2302650 w 2683420"/>
              <a:gd name="connsiteY33" fmla="*/ 395119 h 2461234"/>
              <a:gd name="connsiteX34" fmla="*/ 2338563 w 2683420"/>
              <a:gd name="connsiteY34" fmla="*/ 229319 h 2461234"/>
              <a:gd name="connsiteX35" fmla="*/ 2294928 w 2683420"/>
              <a:gd name="connsiteY35" fmla="*/ 149548 h 2461234"/>
              <a:gd name="connsiteX36" fmla="*/ 2268033 w 2683420"/>
              <a:gd name="connsiteY36" fmla="*/ 137323 h 2461234"/>
              <a:gd name="connsiteX37" fmla="*/ 2209355 w 2683420"/>
              <a:gd name="connsiteY37" fmla="*/ 88423 h 2461234"/>
              <a:gd name="connsiteX38" fmla="*/ 2192242 w 2683420"/>
              <a:gd name="connsiteY38" fmla="*/ 71310 h 2461234"/>
              <a:gd name="connsiteX39" fmla="*/ 2211801 w 2683420"/>
              <a:gd name="connsiteY39" fmla="*/ 29746 h 2461234"/>
              <a:gd name="connsiteX40" fmla="*/ 2187114 w 2683420"/>
              <a:gd name="connsiteY40" fmla="*/ 1126 h 2461234"/>
              <a:gd name="connsiteX41" fmla="*/ 2136008 w 2683420"/>
              <a:gd name="connsiteY41" fmla="*/ 68865 h 2461234"/>
              <a:gd name="connsiteX42" fmla="*/ 2077330 w 2683420"/>
              <a:gd name="connsiteY42" fmla="*/ 298688 h 2461234"/>
              <a:gd name="connsiteX43" fmla="*/ 1985327 w 2683420"/>
              <a:gd name="connsiteY43" fmla="*/ 439647 h 2461234"/>
              <a:gd name="connsiteX44" fmla="*/ 1893548 w 2683420"/>
              <a:gd name="connsiteY44" fmla="*/ 513903 h 2461234"/>
              <a:gd name="connsiteX45" fmla="*/ 1867790 w 2683420"/>
              <a:gd name="connsiteY45" fmla="*/ 516478 h 2461234"/>
              <a:gd name="connsiteX46" fmla="*/ 1834305 w 2683420"/>
              <a:gd name="connsiteY46" fmla="*/ 516478 h 2461234"/>
              <a:gd name="connsiteX47" fmla="*/ 1775062 w 2683420"/>
              <a:gd name="connsiteY47" fmla="*/ 488144 h 2461234"/>
              <a:gd name="connsiteX48" fmla="*/ 1780214 w 2683420"/>
              <a:gd name="connsiteY48" fmla="*/ 434053 h 2461234"/>
              <a:gd name="connsiteX49" fmla="*/ 1785366 w 2683420"/>
              <a:gd name="connsiteY49" fmla="*/ 395416 h 2461234"/>
              <a:gd name="connsiteX50" fmla="*/ 1713316 w 2683420"/>
              <a:gd name="connsiteY50" fmla="*/ 308240 h 2461234"/>
              <a:gd name="connsiteX51" fmla="*/ 1677183 w 2683420"/>
              <a:gd name="connsiteY51" fmla="*/ 300112 h 2461234"/>
              <a:gd name="connsiteX52" fmla="*/ 1543242 w 2683420"/>
              <a:gd name="connsiteY52" fmla="*/ 333597 h 2461234"/>
              <a:gd name="connsiteX53" fmla="*/ 1532939 w 2683420"/>
              <a:gd name="connsiteY53" fmla="*/ 354204 h 2461234"/>
              <a:gd name="connsiteX54" fmla="*/ 1517485 w 2683420"/>
              <a:gd name="connsiteY54" fmla="*/ 392840 h 2461234"/>
              <a:gd name="connsiteX55" fmla="*/ 1549178 w 2683420"/>
              <a:gd name="connsiteY55" fmla="*/ 438812 h 2461234"/>
              <a:gd name="connsiteX56" fmla="*/ 1558698 w 2683420"/>
              <a:gd name="connsiteY56" fmla="*/ 475266 h 2461234"/>
              <a:gd name="connsiteX57" fmla="*/ 1538091 w 2683420"/>
              <a:gd name="connsiteY57" fmla="*/ 503598 h 2461234"/>
              <a:gd name="connsiteX58" fmla="*/ 1478795 w 2683420"/>
              <a:gd name="connsiteY58" fmla="*/ 551812 h 2461234"/>
              <a:gd name="connsiteX59" fmla="*/ 1437636 w 2683420"/>
              <a:gd name="connsiteY59" fmla="*/ 622084 h 2461234"/>
              <a:gd name="connsiteX60" fmla="*/ 1407422 w 2683420"/>
              <a:gd name="connsiteY60" fmla="*/ 623861 h 2461234"/>
              <a:gd name="connsiteX61" fmla="*/ 1355211 w 2683420"/>
              <a:gd name="connsiteY61" fmla="*/ 647842 h 2461234"/>
              <a:gd name="connsiteX62" fmla="*/ 1334605 w 2683420"/>
              <a:gd name="connsiteY62" fmla="*/ 704510 h 2461234"/>
              <a:gd name="connsiteX63" fmla="*/ 1313999 w 2683420"/>
              <a:gd name="connsiteY63" fmla="*/ 696782 h 2461234"/>
              <a:gd name="connsiteX64" fmla="*/ 1272786 w 2683420"/>
              <a:gd name="connsiteY64" fmla="*/ 689054 h 2461234"/>
              <a:gd name="connsiteX65" fmla="*/ 1182634 w 2683420"/>
              <a:gd name="connsiteY65" fmla="*/ 689053 h 2461234"/>
              <a:gd name="connsiteX66" fmla="*/ 1130976 w 2683420"/>
              <a:gd name="connsiteY66" fmla="*/ 675395 h 2461234"/>
              <a:gd name="connsiteX67" fmla="*/ 1071876 w 2683420"/>
              <a:gd name="connsiteY67" fmla="*/ 652993 h 2461234"/>
              <a:gd name="connsiteX68" fmla="*/ 1102784 w 2683420"/>
              <a:gd name="connsiteY68" fmla="*/ 629811 h 2461234"/>
              <a:gd name="connsiteX69" fmla="*/ 1172332 w 2683420"/>
              <a:gd name="connsiteY69" fmla="*/ 642690 h 2461234"/>
              <a:gd name="connsiteX70" fmla="*/ 1177482 w 2683420"/>
              <a:gd name="connsiteY70" fmla="*/ 660720 h 2461234"/>
              <a:gd name="connsiteX71" fmla="*/ 1228998 w 2683420"/>
              <a:gd name="connsiteY71" fmla="*/ 671024 h 2461234"/>
              <a:gd name="connsiteX72" fmla="*/ 1292346 w 2683420"/>
              <a:gd name="connsiteY72" fmla="*/ 640245 h 2461234"/>
              <a:gd name="connsiteX73" fmla="*/ 1265058 w 2683420"/>
              <a:gd name="connsiteY73" fmla="*/ 609206 h 2461234"/>
              <a:gd name="connsiteX74" fmla="*/ 1326877 w 2683420"/>
              <a:gd name="connsiteY74" fmla="*/ 593751 h 2461234"/>
              <a:gd name="connsiteX75" fmla="*/ 1339023 w 2683420"/>
              <a:gd name="connsiteY75" fmla="*/ 564208 h 2461234"/>
              <a:gd name="connsiteX76" fmla="*/ 1362938 w 2683420"/>
              <a:gd name="connsiteY76" fmla="*/ 544811 h 2461234"/>
              <a:gd name="connsiteX77" fmla="*/ 1370666 w 2683420"/>
              <a:gd name="connsiteY77" fmla="*/ 511326 h 2461234"/>
              <a:gd name="connsiteX78" fmla="*/ 1411878 w 2683420"/>
              <a:gd name="connsiteY78" fmla="*/ 501023 h 2461234"/>
              <a:gd name="connsiteX79" fmla="*/ 1427333 w 2683420"/>
              <a:gd name="connsiteY79" fmla="*/ 470113 h 2461234"/>
              <a:gd name="connsiteX80" fmla="*/ 1414454 w 2683420"/>
              <a:gd name="connsiteY80" fmla="*/ 441780 h 2461234"/>
              <a:gd name="connsiteX81" fmla="*/ 1445363 w 2683420"/>
              <a:gd name="connsiteY81" fmla="*/ 397992 h 2461234"/>
              <a:gd name="connsiteX82" fmla="*/ 1453145 w 2683420"/>
              <a:gd name="connsiteY82" fmla="*/ 384672 h 2461234"/>
              <a:gd name="connsiteX83" fmla="*/ 1440211 w 2683420"/>
              <a:gd name="connsiteY83" fmla="*/ 351628 h 2461234"/>
              <a:gd name="connsiteX84" fmla="*/ 1294163 w 2683420"/>
              <a:gd name="connsiteY84" fmla="*/ 291336 h 2461234"/>
              <a:gd name="connsiteX85" fmla="*/ 1205816 w 2683420"/>
              <a:gd name="connsiteY85" fmla="*/ 292385 h 2461234"/>
              <a:gd name="connsiteX86" fmla="*/ 1024046 w 2683420"/>
              <a:gd name="connsiteY86" fmla="*/ 156072 h 2461234"/>
              <a:gd name="connsiteX87" fmla="*/ 901942 w 2683420"/>
              <a:gd name="connsiteY87" fmla="*/ 112375 h 2461234"/>
              <a:gd name="connsiteX88" fmla="*/ 907027 w 2683420"/>
              <a:gd name="connsiteY88" fmla="*/ 142992 h 2461234"/>
              <a:gd name="connsiteX89" fmla="*/ 878692 w 2683420"/>
              <a:gd name="connsiteY89" fmla="*/ 153294 h 2461234"/>
              <a:gd name="connsiteX90" fmla="*/ 858086 w 2683420"/>
              <a:gd name="connsiteY90" fmla="*/ 181627 h 2461234"/>
              <a:gd name="connsiteX91" fmla="*/ 870965 w 2683420"/>
              <a:gd name="connsiteY91" fmla="*/ 220263 h 2461234"/>
              <a:gd name="connsiteX92" fmla="*/ 948237 w 2683420"/>
              <a:gd name="connsiteY92" fmla="*/ 220263 h 2461234"/>
              <a:gd name="connsiteX93" fmla="*/ 971421 w 2683420"/>
              <a:gd name="connsiteY93" fmla="*/ 274355 h 2461234"/>
              <a:gd name="connsiteX94" fmla="*/ 1010057 w 2683420"/>
              <a:gd name="connsiteY94" fmla="*/ 305264 h 2461234"/>
              <a:gd name="connsiteX95" fmla="*/ 1038391 w 2683420"/>
              <a:gd name="connsiteY95" fmla="*/ 323295 h 2461234"/>
              <a:gd name="connsiteX96" fmla="*/ 1027025 w 2683420"/>
              <a:gd name="connsiteY96" fmla="*/ 373193 h 2461234"/>
              <a:gd name="connsiteX97" fmla="*/ 981694 w 2683420"/>
              <a:gd name="connsiteY97" fmla="*/ 386402 h 2461234"/>
              <a:gd name="connsiteX98" fmla="*/ 899374 w 2683420"/>
              <a:gd name="connsiteY98" fmla="*/ 313067 h 2461234"/>
              <a:gd name="connsiteX99" fmla="*/ 783260 w 2683420"/>
              <a:gd name="connsiteY99" fmla="*/ 282274 h 2461234"/>
              <a:gd name="connsiteX0" fmla="*/ 795446 w 2683420"/>
              <a:gd name="connsiteY0" fmla="*/ 365622 h 2461234"/>
              <a:gd name="connsiteX1" fmla="*/ 854663 w 2683420"/>
              <a:gd name="connsiteY1" fmla="*/ 422772 h 2461234"/>
              <a:gd name="connsiteX2" fmla="*/ 877996 w 2683420"/>
              <a:gd name="connsiteY2" fmla="*/ 549772 h 2461234"/>
              <a:gd name="connsiteX3" fmla="*/ 833546 w 2683420"/>
              <a:gd name="connsiteY3" fmla="*/ 600572 h 2461234"/>
              <a:gd name="connsiteX4" fmla="*/ 770046 w 2683420"/>
              <a:gd name="connsiteY4" fmla="*/ 664072 h 2461234"/>
              <a:gd name="connsiteX5" fmla="*/ 725596 w 2683420"/>
              <a:gd name="connsiteY5" fmla="*/ 873622 h 2461234"/>
              <a:gd name="connsiteX6" fmla="*/ 738296 w 2683420"/>
              <a:gd name="connsiteY6" fmla="*/ 1038722 h 2461234"/>
              <a:gd name="connsiteX7" fmla="*/ 890696 w 2683420"/>
              <a:gd name="connsiteY7" fmla="*/ 1197472 h 2461234"/>
              <a:gd name="connsiteX8" fmla="*/ 763696 w 2683420"/>
              <a:gd name="connsiteY8" fmla="*/ 1299072 h 2461234"/>
              <a:gd name="connsiteX9" fmla="*/ 477946 w 2683420"/>
              <a:gd name="connsiteY9" fmla="*/ 1337172 h 2461234"/>
              <a:gd name="connsiteX10" fmla="*/ 338246 w 2683420"/>
              <a:gd name="connsiteY10" fmla="*/ 1445122 h 2461234"/>
              <a:gd name="connsiteX11" fmla="*/ 306496 w 2683420"/>
              <a:gd name="connsiteY11" fmla="*/ 1495922 h 2461234"/>
              <a:gd name="connsiteX12" fmla="*/ 293796 w 2683420"/>
              <a:gd name="connsiteY12" fmla="*/ 1597522 h 2461234"/>
              <a:gd name="connsiteX13" fmla="*/ 306496 w 2683420"/>
              <a:gd name="connsiteY13" fmla="*/ 1661022 h 2461234"/>
              <a:gd name="connsiteX14" fmla="*/ 810 w 2683420"/>
              <a:gd name="connsiteY14" fmla="*/ 2011601 h 2461234"/>
              <a:gd name="connsiteX15" fmla="*/ 219220 w 2683420"/>
              <a:gd name="connsiteY15" fmla="*/ 2151745 h 2461234"/>
              <a:gd name="connsiteX16" fmla="*/ 284197 w 2683420"/>
              <a:gd name="connsiteY16" fmla="*/ 2226467 h 2461234"/>
              <a:gd name="connsiteX17" fmla="*/ 261750 w 2683420"/>
              <a:gd name="connsiteY17" fmla="*/ 2324966 h 2461234"/>
              <a:gd name="connsiteX18" fmla="*/ 566846 w 2683420"/>
              <a:gd name="connsiteY18" fmla="*/ 2264272 h 2461234"/>
              <a:gd name="connsiteX19" fmla="*/ 801796 w 2683420"/>
              <a:gd name="connsiteY19" fmla="*/ 2321422 h 2461234"/>
              <a:gd name="connsiteX20" fmla="*/ 1335196 w 2683420"/>
              <a:gd name="connsiteY20" fmla="*/ 2454772 h 2461234"/>
              <a:gd name="connsiteX21" fmla="*/ 1757779 w 2683420"/>
              <a:gd name="connsiteY21" fmla="*/ 2431421 h 2461234"/>
              <a:gd name="connsiteX22" fmla="*/ 1994776 w 2683420"/>
              <a:gd name="connsiteY22" fmla="*/ 2353377 h 2461234"/>
              <a:gd name="connsiteX23" fmla="*/ 2157214 w 2683420"/>
              <a:gd name="connsiteY23" fmla="*/ 2204869 h 2461234"/>
              <a:gd name="connsiteX24" fmla="*/ 2127102 w 2683420"/>
              <a:gd name="connsiteY24" fmla="*/ 2081556 h 2461234"/>
              <a:gd name="connsiteX25" fmla="*/ 2198589 w 2683420"/>
              <a:gd name="connsiteY25" fmla="*/ 1989074 h 2461234"/>
              <a:gd name="connsiteX26" fmla="*/ 2450337 w 2683420"/>
              <a:gd name="connsiteY26" fmla="*/ 1887984 h 2461234"/>
              <a:gd name="connsiteX27" fmla="*/ 2682625 w 2683420"/>
              <a:gd name="connsiteY27" fmla="*/ 1718377 h 2461234"/>
              <a:gd name="connsiteX28" fmla="*/ 2522851 w 2683420"/>
              <a:gd name="connsiteY28" fmla="*/ 1582364 h 2461234"/>
              <a:gd name="connsiteX29" fmla="*/ 2425553 w 2683420"/>
              <a:gd name="connsiteY29" fmla="*/ 1397599 h 2461234"/>
              <a:gd name="connsiteX30" fmla="*/ 2370860 w 2683420"/>
              <a:gd name="connsiteY30" fmla="*/ 1257694 h 2461234"/>
              <a:gd name="connsiteX31" fmla="*/ 2131200 w 2683420"/>
              <a:gd name="connsiteY31" fmla="*/ 1071701 h 2461234"/>
              <a:gd name="connsiteX32" fmla="*/ 2073228 w 2683420"/>
              <a:gd name="connsiteY32" fmla="*/ 683840 h 2461234"/>
              <a:gd name="connsiteX33" fmla="*/ 2302650 w 2683420"/>
              <a:gd name="connsiteY33" fmla="*/ 395119 h 2461234"/>
              <a:gd name="connsiteX34" fmla="*/ 2338563 w 2683420"/>
              <a:gd name="connsiteY34" fmla="*/ 229319 h 2461234"/>
              <a:gd name="connsiteX35" fmla="*/ 2294928 w 2683420"/>
              <a:gd name="connsiteY35" fmla="*/ 149548 h 2461234"/>
              <a:gd name="connsiteX36" fmla="*/ 2268033 w 2683420"/>
              <a:gd name="connsiteY36" fmla="*/ 137323 h 2461234"/>
              <a:gd name="connsiteX37" fmla="*/ 2209355 w 2683420"/>
              <a:gd name="connsiteY37" fmla="*/ 88423 h 2461234"/>
              <a:gd name="connsiteX38" fmla="*/ 2192242 w 2683420"/>
              <a:gd name="connsiteY38" fmla="*/ 71310 h 2461234"/>
              <a:gd name="connsiteX39" fmla="*/ 2211801 w 2683420"/>
              <a:gd name="connsiteY39" fmla="*/ 29746 h 2461234"/>
              <a:gd name="connsiteX40" fmla="*/ 2187114 w 2683420"/>
              <a:gd name="connsiteY40" fmla="*/ 1126 h 2461234"/>
              <a:gd name="connsiteX41" fmla="*/ 2136008 w 2683420"/>
              <a:gd name="connsiteY41" fmla="*/ 68865 h 2461234"/>
              <a:gd name="connsiteX42" fmla="*/ 2077330 w 2683420"/>
              <a:gd name="connsiteY42" fmla="*/ 298688 h 2461234"/>
              <a:gd name="connsiteX43" fmla="*/ 1985327 w 2683420"/>
              <a:gd name="connsiteY43" fmla="*/ 439647 h 2461234"/>
              <a:gd name="connsiteX44" fmla="*/ 1893548 w 2683420"/>
              <a:gd name="connsiteY44" fmla="*/ 513903 h 2461234"/>
              <a:gd name="connsiteX45" fmla="*/ 1867790 w 2683420"/>
              <a:gd name="connsiteY45" fmla="*/ 516478 h 2461234"/>
              <a:gd name="connsiteX46" fmla="*/ 1834305 w 2683420"/>
              <a:gd name="connsiteY46" fmla="*/ 516478 h 2461234"/>
              <a:gd name="connsiteX47" fmla="*/ 1775062 w 2683420"/>
              <a:gd name="connsiteY47" fmla="*/ 488144 h 2461234"/>
              <a:gd name="connsiteX48" fmla="*/ 1780214 w 2683420"/>
              <a:gd name="connsiteY48" fmla="*/ 434053 h 2461234"/>
              <a:gd name="connsiteX49" fmla="*/ 1785366 w 2683420"/>
              <a:gd name="connsiteY49" fmla="*/ 395416 h 2461234"/>
              <a:gd name="connsiteX50" fmla="*/ 1713316 w 2683420"/>
              <a:gd name="connsiteY50" fmla="*/ 308240 h 2461234"/>
              <a:gd name="connsiteX51" fmla="*/ 1677183 w 2683420"/>
              <a:gd name="connsiteY51" fmla="*/ 300112 h 2461234"/>
              <a:gd name="connsiteX52" fmla="*/ 1543242 w 2683420"/>
              <a:gd name="connsiteY52" fmla="*/ 333597 h 2461234"/>
              <a:gd name="connsiteX53" fmla="*/ 1532939 w 2683420"/>
              <a:gd name="connsiteY53" fmla="*/ 354204 h 2461234"/>
              <a:gd name="connsiteX54" fmla="*/ 1517485 w 2683420"/>
              <a:gd name="connsiteY54" fmla="*/ 392840 h 2461234"/>
              <a:gd name="connsiteX55" fmla="*/ 1549178 w 2683420"/>
              <a:gd name="connsiteY55" fmla="*/ 438812 h 2461234"/>
              <a:gd name="connsiteX56" fmla="*/ 1558698 w 2683420"/>
              <a:gd name="connsiteY56" fmla="*/ 475266 h 2461234"/>
              <a:gd name="connsiteX57" fmla="*/ 1538091 w 2683420"/>
              <a:gd name="connsiteY57" fmla="*/ 503598 h 2461234"/>
              <a:gd name="connsiteX58" fmla="*/ 1478795 w 2683420"/>
              <a:gd name="connsiteY58" fmla="*/ 551812 h 2461234"/>
              <a:gd name="connsiteX59" fmla="*/ 1437636 w 2683420"/>
              <a:gd name="connsiteY59" fmla="*/ 622084 h 2461234"/>
              <a:gd name="connsiteX60" fmla="*/ 1407422 w 2683420"/>
              <a:gd name="connsiteY60" fmla="*/ 623861 h 2461234"/>
              <a:gd name="connsiteX61" fmla="*/ 1355211 w 2683420"/>
              <a:gd name="connsiteY61" fmla="*/ 647842 h 2461234"/>
              <a:gd name="connsiteX62" fmla="*/ 1334605 w 2683420"/>
              <a:gd name="connsiteY62" fmla="*/ 704510 h 2461234"/>
              <a:gd name="connsiteX63" fmla="*/ 1313999 w 2683420"/>
              <a:gd name="connsiteY63" fmla="*/ 696782 h 2461234"/>
              <a:gd name="connsiteX64" fmla="*/ 1272786 w 2683420"/>
              <a:gd name="connsiteY64" fmla="*/ 689054 h 2461234"/>
              <a:gd name="connsiteX65" fmla="*/ 1182634 w 2683420"/>
              <a:gd name="connsiteY65" fmla="*/ 689053 h 2461234"/>
              <a:gd name="connsiteX66" fmla="*/ 1130976 w 2683420"/>
              <a:gd name="connsiteY66" fmla="*/ 675395 h 2461234"/>
              <a:gd name="connsiteX67" fmla="*/ 1071876 w 2683420"/>
              <a:gd name="connsiteY67" fmla="*/ 652993 h 2461234"/>
              <a:gd name="connsiteX68" fmla="*/ 1102784 w 2683420"/>
              <a:gd name="connsiteY68" fmla="*/ 629811 h 2461234"/>
              <a:gd name="connsiteX69" fmla="*/ 1172332 w 2683420"/>
              <a:gd name="connsiteY69" fmla="*/ 642690 h 2461234"/>
              <a:gd name="connsiteX70" fmla="*/ 1177482 w 2683420"/>
              <a:gd name="connsiteY70" fmla="*/ 660720 h 2461234"/>
              <a:gd name="connsiteX71" fmla="*/ 1228998 w 2683420"/>
              <a:gd name="connsiteY71" fmla="*/ 671024 h 2461234"/>
              <a:gd name="connsiteX72" fmla="*/ 1292346 w 2683420"/>
              <a:gd name="connsiteY72" fmla="*/ 640245 h 2461234"/>
              <a:gd name="connsiteX73" fmla="*/ 1265058 w 2683420"/>
              <a:gd name="connsiteY73" fmla="*/ 609206 h 2461234"/>
              <a:gd name="connsiteX74" fmla="*/ 1326877 w 2683420"/>
              <a:gd name="connsiteY74" fmla="*/ 593751 h 2461234"/>
              <a:gd name="connsiteX75" fmla="*/ 1339023 w 2683420"/>
              <a:gd name="connsiteY75" fmla="*/ 564208 h 2461234"/>
              <a:gd name="connsiteX76" fmla="*/ 1362938 w 2683420"/>
              <a:gd name="connsiteY76" fmla="*/ 544811 h 2461234"/>
              <a:gd name="connsiteX77" fmla="*/ 1370666 w 2683420"/>
              <a:gd name="connsiteY77" fmla="*/ 511326 h 2461234"/>
              <a:gd name="connsiteX78" fmla="*/ 1411878 w 2683420"/>
              <a:gd name="connsiteY78" fmla="*/ 501023 h 2461234"/>
              <a:gd name="connsiteX79" fmla="*/ 1427333 w 2683420"/>
              <a:gd name="connsiteY79" fmla="*/ 470113 h 2461234"/>
              <a:gd name="connsiteX80" fmla="*/ 1414454 w 2683420"/>
              <a:gd name="connsiteY80" fmla="*/ 441780 h 2461234"/>
              <a:gd name="connsiteX81" fmla="*/ 1445363 w 2683420"/>
              <a:gd name="connsiteY81" fmla="*/ 397992 h 2461234"/>
              <a:gd name="connsiteX82" fmla="*/ 1453145 w 2683420"/>
              <a:gd name="connsiteY82" fmla="*/ 384672 h 2461234"/>
              <a:gd name="connsiteX83" fmla="*/ 1440211 w 2683420"/>
              <a:gd name="connsiteY83" fmla="*/ 351628 h 2461234"/>
              <a:gd name="connsiteX84" fmla="*/ 1294163 w 2683420"/>
              <a:gd name="connsiteY84" fmla="*/ 291336 h 2461234"/>
              <a:gd name="connsiteX85" fmla="*/ 1205816 w 2683420"/>
              <a:gd name="connsiteY85" fmla="*/ 292385 h 2461234"/>
              <a:gd name="connsiteX86" fmla="*/ 1024046 w 2683420"/>
              <a:gd name="connsiteY86" fmla="*/ 156072 h 2461234"/>
              <a:gd name="connsiteX87" fmla="*/ 901942 w 2683420"/>
              <a:gd name="connsiteY87" fmla="*/ 112375 h 2461234"/>
              <a:gd name="connsiteX88" fmla="*/ 907027 w 2683420"/>
              <a:gd name="connsiteY88" fmla="*/ 142992 h 2461234"/>
              <a:gd name="connsiteX89" fmla="*/ 878692 w 2683420"/>
              <a:gd name="connsiteY89" fmla="*/ 153294 h 2461234"/>
              <a:gd name="connsiteX90" fmla="*/ 858086 w 2683420"/>
              <a:gd name="connsiteY90" fmla="*/ 181627 h 2461234"/>
              <a:gd name="connsiteX91" fmla="*/ 870965 w 2683420"/>
              <a:gd name="connsiteY91" fmla="*/ 220263 h 2461234"/>
              <a:gd name="connsiteX92" fmla="*/ 948237 w 2683420"/>
              <a:gd name="connsiteY92" fmla="*/ 220263 h 2461234"/>
              <a:gd name="connsiteX93" fmla="*/ 971421 w 2683420"/>
              <a:gd name="connsiteY93" fmla="*/ 274355 h 2461234"/>
              <a:gd name="connsiteX94" fmla="*/ 1010057 w 2683420"/>
              <a:gd name="connsiteY94" fmla="*/ 305264 h 2461234"/>
              <a:gd name="connsiteX95" fmla="*/ 1038391 w 2683420"/>
              <a:gd name="connsiteY95" fmla="*/ 323295 h 2461234"/>
              <a:gd name="connsiteX96" fmla="*/ 1027025 w 2683420"/>
              <a:gd name="connsiteY96" fmla="*/ 373193 h 2461234"/>
              <a:gd name="connsiteX97" fmla="*/ 981694 w 2683420"/>
              <a:gd name="connsiteY97" fmla="*/ 386402 h 2461234"/>
              <a:gd name="connsiteX98" fmla="*/ 899374 w 2683420"/>
              <a:gd name="connsiteY98" fmla="*/ 313067 h 2461234"/>
              <a:gd name="connsiteX99" fmla="*/ 783260 w 2683420"/>
              <a:gd name="connsiteY99" fmla="*/ 282274 h 2461234"/>
              <a:gd name="connsiteX0" fmla="*/ 795446 w 2683420"/>
              <a:gd name="connsiteY0" fmla="*/ 365622 h 2461234"/>
              <a:gd name="connsiteX1" fmla="*/ 854663 w 2683420"/>
              <a:gd name="connsiteY1" fmla="*/ 422772 h 2461234"/>
              <a:gd name="connsiteX2" fmla="*/ 877996 w 2683420"/>
              <a:gd name="connsiteY2" fmla="*/ 549772 h 2461234"/>
              <a:gd name="connsiteX3" fmla="*/ 833546 w 2683420"/>
              <a:gd name="connsiteY3" fmla="*/ 600572 h 2461234"/>
              <a:gd name="connsiteX4" fmla="*/ 770046 w 2683420"/>
              <a:gd name="connsiteY4" fmla="*/ 664072 h 2461234"/>
              <a:gd name="connsiteX5" fmla="*/ 725596 w 2683420"/>
              <a:gd name="connsiteY5" fmla="*/ 873622 h 2461234"/>
              <a:gd name="connsiteX6" fmla="*/ 738296 w 2683420"/>
              <a:gd name="connsiteY6" fmla="*/ 1038722 h 2461234"/>
              <a:gd name="connsiteX7" fmla="*/ 890696 w 2683420"/>
              <a:gd name="connsiteY7" fmla="*/ 1197472 h 2461234"/>
              <a:gd name="connsiteX8" fmla="*/ 763696 w 2683420"/>
              <a:gd name="connsiteY8" fmla="*/ 1299072 h 2461234"/>
              <a:gd name="connsiteX9" fmla="*/ 477946 w 2683420"/>
              <a:gd name="connsiteY9" fmla="*/ 1337172 h 2461234"/>
              <a:gd name="connsiteX10" fmla="*/ 338246 w 2683420"/>
              <a:gd name="connsiteY10" fmla="*/ 1445122 h 2461234"/>
              <a:gd name="connsiteX11" fmla="*/ 306496 w 2683420"/>
              <a:gd name="connsiteY11" fmla="*/ 1495922 h 2461234"/>
              <a:gd name="connsiteX12" fmla="*/ 293796 w 2683420"/>
              <a:gd name="connsiteY12" fmla="*/ 1597522 h 2461234"/>
              <a:gd name="connsiteX13" fmla="*/ 306496 w 2683420"/>
              <a:gd name="connsiteY13" fmla="*/ 1661022 h 2461234"/>
              <a:gd name="connsiteX14" fmla="*/ 810 w 2683420"/>
              <a:gd name="connsiteY14" fmla="*/ 2011601 h 2461234"/>
              <a:gd name="connsiteX15" fmla="*/ 219220 w 2683420"/>
              <a:gd name="connsiteY15" fmla="*/ 2151745 h 2461234"/>
              <a:gd name="connsiteX16" fmla="*/ 284197 w 2683420"/>
              <a:gd name="connsiteY16" fmla="*/ 2226467 h 2461234"/>
              <a:gd name="connsiteX17" fmla="*/ 261750 w 2683420"/>
              <a:gd name="connsiteY17" fmla="*/ 2324966 h 2461234"/>
              <a:gd name="connsiteX18" fmla="*/ 566846 w 2683420"/>
              <a:gd name="connsiteY18" fmla="*/ 2264272 h 2461234"/>
              <a:gd name="connsiteX19" fmla="*/ 801796 w 2683420"/>
              <a:gd name="connsiteY19" fmla="*/ 2321422 h 2461234"/>
              <a:gd name="connsiteX20" fmla="*/ 1335196 w 2683420"/>
              <a:gd name="connsiteY20" fmla="*/ 2454772 h 2461234"/>
              <a:gd name="connsiteX21" fmla="*/ 1757779 w 2683420"/>
              <a:gd name="connsiteY21" fmla="*/ 2431421 h 2461234"/>
              <a:gd name="connsiteX22" fmla="*/ 1994776 w 2683420"/>
              <a:gd name="connsiteY22" fmla="*/ 2353377 h 2461234"/>
              <a:gd name="connsiteX23" fmla="*/ 2157214 w 2683420"/>
              <a:gd name="connsiteY23" fmla="*/ 2204869 h 2461234"/>
              <a:gd name="connsiteX24" fmla="*/ 2127102 w 2683420"/>
              <a:gd name="connsiteY24" fmla="*/ 2081556 h 2461234"/>
              <a:gd name="connsiteX25" fmla="*/ 2198589 w 2683420"/>
              <a:gd name="connsiteY25" fmla="*/ 1989074 h 2461234"/>
              <a:gd name="connsiteX26" fmla="*/ 2450337 w 2683420"/>
              <a:gd name="connsiteY26" fmla="*/ 1887984 h 2461234"/>
              <a:gd name="connsiteX27" fmla="*/ 2682625 w 2683420"/>
              <a:gd name="connsiteY27" fmla="*/ 1718377 h 2461234"/>
              <a:gd name="connsiteX28" fmla="*/ 2522851 w 2683420"/>
              <a:gd name="connsiteY28" fmla="*/ 1582364 h 2461234"/>
              <a:gd name="connsiteX29" fmla="*/ 2425553 w 2683420"/>
              <a:gd name="connsiteY29" fmla="*/ 1397599 h 2461234"/>
              <a:gd name="connsiteX30" fmla="*/ 2282370 w 2683420"/>
              <a:gd name="connsiteY30" fmla="*/ 1346184 h 2461234"/>
              <a:gd name="connsiteX31" fmla="*/ 2131200 w 2683420"/>
              <a:gd name="connsiteY31" fmla="*/ 1071701 h 2461234"/>
              <a:gd name="connsiteX32" fmla="*/ 2073228 w 2683420"/>
              <a:gd name="connsiteY32" fmla="*/ 683840 h 2461234"/>
              <a:gd name="connsiteX33" fmla="*/ 2302650 w 2683420"/>
              <a:gd name="connsiteY33" fmla="*/ 395119 h 2461234"/>
              <a:gd name="connsiteX34" fmla="*/ 2338563 w 2683420"/>
              <a:gd name="connsiteY34" fmla="*/ 229319 h 2461234"/>
              <a:gd name="connsiteX35" fmla="*/ 2294928 w 2683420"/>
              <a:gd name="connsiteY35" fmla="*/ 149548 h 2461234"/>
              <a:gd name="connsiteX36" fmla="*/ 2268033 w 2683420"/>
              <a:gd name="connsiteY36" fmla="*/ 137323 h 2461234"/>
              <a:gd name="connsiteX37" fmla="*/ 2209355 w 2683420"/>
              <a:gd name="connsiteY37" fmla="*/ 88423 h 2461234"/>
              <a:gd name="connsiteX38" fmla="*/ 2192242 w 2683420"/>
              <a:gd name="connsiteY38" fmla="*/ 71310 h 2461234"/>
              <a:gd name="connsiteX39" fmla="*/ 2211801 w 2683420"/>
              <a:gd name="connsiteY39" fmla="*/ 29746 h 2461234"/>
              <a:gd name="connsiteX40" fmla="*/ 2187114 w 2683420"/>
              <a:gd name="connsiteY40" fmla="*/ 1126 h 2461234"/>
              <a:gd name="connsiteX41" fmla="*/ 2136008 w 2683420"/>
              <a:gd name="connsiteY41" fmla="*/ 68865 h 2461234"/>
              <a:gd name="connsiteX42" fmla="*/ 2077330 w 2683420"/>
              <a:gd name="connsiteY42" fmla="*/ 298688 h 2461234"/>
              <a:gd name="connsiteX43" fmla="*/ 1985327 w 2683420"/>
              <a:gd name="connsiteY43" fmla="*/ 439647 h 2461234"/>
              <a:gd name="connsiteX44" fmla="*/ 1893548 w 2683420"/>
              <a:gd name="connsiteY44" fmla="*/ 513903 h 2461234"/>
              <a:gd name="connsiteX45" fmla="*/ 1867790 w 2683420"/>
              <a:gd name="connsiteY45" fmla="*/ 516478 h 2461234"/>
              <a:gd name="connsiteX46" fmla="*/ 1834305 w 2683420"/>
              <a:gd name="connsiteY46" fmla="*/ 516478 h 2461234"/>
              <a:gd name="connsiteX47" fmla="*/ 1775062 w 2683420"/>
              <a:gd name="connsiteY47" fmla="*/ 488144 h 2461234"/>
              <a:gd name="connsiteX48" fmla="*/ 1780214 w 2683420"/>
              <a:gd name="connsiteY48" fmla="*/ 434053 h 2461234"/>
              <a:gd name="connsiteX49" fmla="*/ 1785366 w 2683420"/>
              <a:gd name="connsiteY49" fmla="*/ 395416 h 2461234"/>
              <a:gd name="connsiteX50" fmla="*/ 1713316 w 2683420"/>
              <a:gd name="connsiteY50" fmla="*/ 308240 h 2461234"/>
              <a:gd name="connsiteX51" fmla="*/ 1677183 w 2683420"/>
              <a:gd name="connsiteY51" fmla="*/ 300112 h 2461234"/>
              <a:gd name="connsiteX52" fmla="*/ 1543242 w 2683420"/>
              <a:gd name="connsiteY52" fmla="*/ 333597 h 2461234"/>
              <a:gd name="connsiteX53" fmla="*/ 1532939 w 2683420"/>
              <a:gd name="connsiteY53" fmla="*/ 354204 h 2461234"/>
              <a:gd name="connsiteX54" fmla="*/ 1517485 w 2683420"/>
              <a:gd name="connsiteY54" fmla="*/ 392840 h 2461234"/>
              <a:gd name="connsiteX55" fmla="*/ 1549178 w 2683420"/>
              <a:gd name="connsiteY55" fmla="*/ 438812 h 2461234"/>
              <a:gd name="connsiteX56" fmla="*/ 1558698 w 2683420"/>
              <a:gd name="connsiteY56" fmla="*/ 475266 h 2461234"/>
              <a:gd name="connsiteX57" fmla="*/ 1538091 w 2683420"/>
              <a:gd name="connsiteY57" fmla="*/ 503598 h 2461234"/>
              <a:gd name="connsiteX58" fmla="*/ 1478795 w 2683420"/>
              <a:gd name="connsiteY58" fmla="*/ 551812 h 2461234"/>
              <a:gd name="connsiteX59" fmla="*/ 1437636 w 2683420"/>
              <a:gd name="connsiteY59" fmla="*/ 622084 h 2461234"/>
              <a:gd name="connsiteX60" fmla="*/ 1407422 w 2683420"/>
              <a:gd name="connsiteY60" fmla="*/ 623861 h 2461234"/>
              <a:gd name="connsiteX61" fmla="*/ 1355211 w 2683420"/>
              <a:gd name="connsiteY61" fmla="*/ 647842 h 2461234"/>
              <a:gd name="connsiteX62" fmla="*/ 1334605 w 2683420"/>
              <a:gd name="connsiteY62" fmla="*/ 704510 h 2461234"/>
              <a:gd name="connsiteX63" fmla="*/ 1313999 w 2683420"/>
              <a:gd name="connsiteY63" fmla="*/ 696782 h 2461234"/>
              <a:gd name="connsiteX64" fmla="*/ 1272786 w 2683420"/>
              <a:gd name="connsiteY64" fmla="*/ 689054 h 2461234"/>
              <a:gd name="connsiteX65" fmla="*/ 1182634 w 2683420"/>
              <a:gd name="connsiteY65" fmla="*/ 689053 h 2461234"/>
              <a:gd name="connsiteX66" fmla="*/ 1130976 w 2683420"/>
              <a:gd name="connsiteY66" fmla="*/ 675395 h 2461234"/>
              <a:gd name="connsiteX67" fmla="*/ 1071876 w 2683420"/>
              <a:gd name="connsiteY67" fmla="*/ 652993 h 2461234"/>
              <a:gd name="connsiteX68" fmla="*/ 1102784 w 2683420"/>
              <a:gd name="connsiteY68" fmla="*/ 629811 h 2461234"/>
              <a:gd name="connsiteX69" fmla="*/ 1172332 w 2683420"/>
              <a:gd name="connsiteY69" fmla="*/ 642690 h 2461234"/>
              <a:gd name="connsiteX70" fmla="*/ 1177482 w 2683420"/>
              <a:gd name="connsiteY70" fmla="*/ 660720 h 2461234"/>
              <a:gd name="connsiteX71" fmla="*/ 1228998 w 2683420"/>
              <a:gd name="connsiteY71" fmla="*/ 671024 h 2461234"/>
              <a:gd name="connsiteX72" fmla="*/ 1292346 w 2683420"/>
              <a:gd name="connsiteY72" fmla="*/ 640245 h 2461234"/>
              <a:gd name="connsiteX73" fmla="*/ 1265058 w 2683420"/>
              <a:gd name="connsiteY73" fmla="*/ 609206 h 2461234"/>
              <a:gd name="connsiteX74" fmla="*/ 1326877 w 2683420"/>
              <a:gd name="connsiteY74" fmla="*/ 593751 h 2461234"/>
              <a:gd name="connsiteX75" fmla="*/ 1339023 w 2683420"/>
              <a:gd name="connsiteY75" fmla="*/ 564208 h 2461234"/>
              <a:gd name="connsiteX76" fmla="*/ 1362938 w 2683420"/>
              <a:gd name="connsiteY76" fmla="*/ 544811 h 2461234"/>
              <a:gd name="connsiteX77" fmla="*/ 1370666 w 2683420"/>
              <a:gd name="connsiteY77" fmla="*/ 511326 h 2461234"/>
              <a:gd name="connsiteX78" fmla="*/ 1411878 w 2683420"/>
              <a:gd name="connsiteY78" fmla="*/ 501023 h 2461234"/>
              <a:gd name="connsiteX79" fmla="*/ 1427333 w 2683420"/>
              <a:gd name="connsiteY79" fmla="*/ 470113 h 2461234"/>
              <a:gd name="connsiteX80" fmla="*/ 1414454 w 2683420"/>
              <a:gd name="connsiteY80" fmla="*/ 441780 h 2461234"/>
              <a:gd name="connsiteX81" fmla="*/ 1445363 w 2683420"/>
              <a:gd name="connsiteY81" fmla="*/ 397992 h 2461234"/>
              <a:gd name="connsiteX82" fmla="*/ 1453145 w 2683420"/>
              <a:gd name="connsiteY82" fmla="*/ 384672 h 2461234"/>
              <a:gd name="connsiteX83" fmla="*/ 1440211 w 2683420"/>
              <a:gd name="connsiteY83" fmla="*/ 351628 h 2461234"/>
              <a:gd name="connsiteX84" fmla="*/ 1294163 w 2683420"/>
              <a:gd name="connsiteY84" fmla="*/ 291336 h 2461234"/>
              <a:gd name="connsiteX85" fmla="*/ 1205816 w 2683420"/>
              <a:gd name="connsiteY85" fmla="*/ 292385 h 2461234"/>
              <a:gd name="connsiteX86" fmla="*/ 1024046 w 2683420"/>
              <a:gd name="connsiteY86" fmla="*/ 156072 h 2461234"/>
              <a:gd name="connsiteX87" fmla="*/ 901942 w 2683420"/>
              <a:gd name="connsiteY87" fmla="*/ 112375 h 2461234"/>
              <a:gd name="connsiteX88" fmla="*/ 907027 w 2683420"/>
              <a:gd name="connsiteY88" fmla="*/ 142992 h 2461234"/>
              <a:gd name="connsiteX89" fmla="*/ 878692 w 2683420"/>
              <a:gd name="connsiteY89" fmla="*/ 153294 h 2461234"/>
              <a:gd name="connsiteX90" fmla="*/ 858086 w 2683420"/>
              <a:gd name="connsiteY90" fmla="*/ 181627 h 2461234"/>
              <a:gd name="connsiteX91" fmla="*/ 870965 w 2683420"/>
              <a:gd name="connsiteY91" fmla="*/ 220263 h 2461234"/>
              <a:gd name="connsiteX92" fmla="*/ 948237 w 2683420"/>
              <a:gd name="connsiteY92" fmla="*/ 220263 h 2461234"/>
              <a:gd name="connsiteX93" fmla="*/ 971421 w 2683420"/>
              <a:gd name="connsiteY93" fmla="*/ 274355 h 2461234"/>
              <a:gd name="connsiteX94" fmla="*/ 1010057 w 2683420"/>
              <a:gd name="connsiteY94" fmla="*/ 305264 h 2461234"/>
              <a:gd name="connsiteX95" fmla="*/ 1038391 w 2683420"/>
              <a:gd name="connsiteY95" fmla="*/ 323295 h 2461234"/>
              <a:gd name="connsiteX96" fmla="*/ 1027025 w 2683420"/>
              <a:gd name="connsiteY96" fmla="*/ 373193 h 2461234"/>
              <a:gd name="connsiteX97" fmla="*/ 981694 w 2683420"/>
              <a:gd name="connsiteY97" fmla="*/ 386402 h 2461234"/>
              <a:gd name="connsiteX98" fmla="*/ 899374 w 2683420"/>
              <a:gd name="connsiteY98" fmla="*/ 313067 h 2461234"/>
              <a:gd name="connsiteX99" fmla="*/ 783260 w 2683420"/>
              <a:gd name="connsiteY99" fmla="*/ 282274 h 2461234"/>
              <a:gd name="connsiteX0" fmla="*/ 795446 w 2683464"/>
              <a:gd name="connsiteY0" fmla="*/ 365622 h 2461234"/>
              <a:gd name="connsiteX1" fmla="*/ 854663 w 2683464"/>
              <a:gd name="connsiteY1" fmla="*/ 422772 h 2461234"/>
              <a:gd name="connsiteX2" fmla="*/ 877996 w 2683464"/>
              <a:gd name="connsiteY2" fmla="*/ 549772 h 2461234"/>
              <a:gd name="connsiteX3" fmla="*/ 833546 w 2683464"/>
              <a:gd name="connsiteY3" fmla="*/ 600572 h 2461234"/>
              <a:gd name="connsiteX4" fmla="*/ 770046 w 2683464"/>
              <a:gd name="connsiteY4" fmla="*/ 664072 h 2461234"/>
              <a:gd name="connsiteX5" fmla="*/ 725596 w 2683464"/>
              <a:gd name="connsiteY5" fmla="*/ 873622 h 2461234"/>
              <a:gd name="connsiteX6" fmla="*/ 738296 w 2683464"/>
              <a:gd name="connsiteY6" fmla="*/ 1038722 h 2461234"/>
              <a:gd name="connsiteX7" fmla="*/ 890696 w 2683464"/>
              <a:gd name="connsiteY7" fmla="*/ 1197472 h 2461234"/>
              <a:gd name="connsiteX8" fmla="*/ 763696 w 2683464"/>
              <a:gd name="connsiteY8" fmla="*/ 1299072 h 2461234"/>
              <a:gd name="connsiteX9" fmla="*/ 477946 w 2683464"/>
              <a:gd name="connsiteY9" fmla="*/ 1337172 h 2461234"/>
              <a:gd name="connsiteX10" fmla="*/ 338246 w 2683464"/>
              <a:gd name="connsiteY10" fmla="*/ 1445122 h 2461234"/>
              <a:gd name="connsiteX11" fmla="*/ 306496 w 2683464"/>
              <a:gd name="connsiteY11" fmla="*/ 1495922 h 2461234"/>
              <a:gd name="connsiteX12" fmla="*/ 293796 w 2683464"/>
              <a:gd name="connsiteY12" fmla="*/ 1597522 h 2461234"/>
              <a:gd name="connsiteX13" fmla="*/ 306496 w 2683464"/>
              <a:gd name="connsiteY13" fmla="*/ 1661022 h 2461234"/>
              <a:gd name="connsiteX14" fmla="*/ 810 w 2683464"/>
              <a:gd name="connsiteY14" fmla="*/ 2011601 h 2461234"/>
              <a:gd name="connsiteX15" fmla="*/ 219220 w 2683464"/>
              <a:gd name="connsiteY15" fmla="*/ 2151745 h 2461234"/>
              <a:gd name="connsiteX16" fmla="*/ 284197 w 2683464"/>
              <a:gd name="connsiteY16" fmla="*/ 2226467 h 2461234"/>
              <a:gd name="connsiteX17" fmla="*/ 261750 w 2683464"/>
              <a:gd name="connsiteY17" fmla="*/ 2324966 h 2461234"/>
              <a:gd name="connsiteX18" fmla="*/ 566846 w 2683464"/>
              <a:gd name="connsiteY18" fmla="*/ 2264272 h 2461234"/>
              <a:gd name="connsiteX19" fmla="*/ 801796 w 2683464"/>
              <a:gd name="connsiteY19" fmla="*/ 2321422 h 2461234"/>
              <a:gd name="connsiteX20" fmla="*/ 1335196 w 2683464"/>
              <a:gd name="connsiteY20" fmla="*/ 2454772 h 2461234"/>
              <a:gd name="connsiteX21" fmla="*/ 1757779 w 2683464"/>
              <a:gd name="connsiteY21" fmla="*/ 2431421 h 2461234"/>
              <a:gd name="connsiteX22" fmla="*/ 1994776 w 2683464"/>
              <a:gd name="connsiteY22" fmla="*/ 2353377 h 2461234"/>
              <a:gd name="connsiteX23" fmla="*/ 2157214 w 2683464"/>
              <a:gd name="connsiteY23" fmla="*/ 2204869 h 2461234"/>
              <a:gd name="connsiteX24" fmla="*/ 2127102 w 2683464"/>
              <a:gd name="connsiteY24" fmla="*/ 2081556 h 2461234"/>
              <a:gd name="connsiteX25" fmla="*/ 2198589 w 2683464"/>
              <a:gd name="connsiteY25" fmla="*/ 1989074 h 2461234"/>
              <a:gd name="connsiteX26" fmla="*/ 2450337 w 2683464"/>
              <a:gd name="connsiteY26" fmla="*/ 1887984 h 2461234"/>
              <a:gd name="connsiteX27" fmla="*/ 2682625 w 2683464"/>
              <a:gd name="connsiteY27" fmla="*/ 1718377 h 2461234"/>
              <a:gd name="connsiteX28" fmla="*/ 2522851 w 2683464"/>
              <a:gd name="connsiteY28" fmla="*/ 1582364 h 2461234"/>
              <a:gd name="connsiteX29" fmla="*/ 2381308 w 2683464"/>
              <a:gd name="connsiteY29" fmla="*/ 1471341 h 2461234"/>
              <a:gd name="connsiteX30" fmla="*/ 2282370 w 2683464"/>
              <a:gd name="connsiteY30" fmla="*/ 1346184 h 2461234"/>
              <a:gd name="connsiteX31" fmla="*/ 2131200 w 2683464"/>
              <a:gd name="connsiteY31" fmla="*/ 1071701 h 2461234"/>
              <a:gd name="connsiteX32" fmla="*/ 2073228 w 2683464"/>
              <a:gd name="connsiteY32" fmla="*/ 683840 h 2461234"/>
              <a:gd name="connsiteX33" fmla="*/ 2302650 w 2683464"/>
              <a:gd name="connsiteY33" fmla="*/ 395119 h 2461234"/>
              <a:gd name="connsiteX34" fmla="*/ 2338563 w 2683464"/>
              <a:gd name="connsiteY34" fmla="*/ 229319 h 2461234"/>
              <a:gd name="connsiteX35" fmla="*/ 2294928 w 2683464"/>
              <a:gd name="connsiteY35" fmla="*/ 149548 h 2461234"/>
              <a:gd name="connsiteX36" fmla="*/ 2268033 w 2683464"/>
              <a:gd name="connsiteY36" fmla="*/ 137323 h 2461234"/>
              <a:gd name="connsiteX37" fmla="*/ 2209355 w 2683464"/>
              <a:gd name="connsiteY37" fmla="*/ 88423 h 2461234"/>
              <a:gd name="connsiteX38" fmla="*/ 2192242 w 2683464"/>
              <a:gd name="connsiteY38" fmla="*/ 71310 h 2461234"/>
              <a:gd name="connsiteX39" fmla="*/ 2211801 w 2683464"/>
              <a:gd name="connsiteY39" fmla="*/ 29746 h 2461234"/>
              <a:gd name="connsiteX40" fmla="*/ 2187114 w 2683464"/>
              <a:gd name="connsiteY40" fmla="*/ 1126 h 2461234"/>
              <a:gd name="connsiteX41" fmla="*/ 2136008 w 2683464"/>
              <a:gd name="connsiteY41" fmla="*/ 68865 h 2461234"/>
              <a:gd name="connsiteX42" fmla="*/ 2077330 w 2683464"/>
              <a:gd name="connsiteY42" fmla="*/ 298688 h 2461234"/>
              <a:gd name="connsiteX43" fmla="*/ 1985327 w 2683464"/>
              <a:gd name="connsiteY43" fmla="*/ 439647 h 2461234"/>
              <a:gd name="connsiteX44" fmla="*/ 1893548 w 2683464"/>
              <a:gd name="connsiteY44" fmla="*/ 513903 h 2461234"/>
              <a:gd name="connsiteX45" fmla="*/ 1867790 w 2683464"/>
              <a:gd name="connsiteY45" fmla="*/ 516478 h 2461234"/>
              <a:gd name="connsiteX46" fmla="*/ 1834305 w 2683464"/>
              <a:gd name="connsiteY46" fmla="*/ 516478 h 2461234"/>
              <a:gd name="connsiteX47" fmla="*/ 1775062 w 2683464"/>
              <a:gd name="connsiteY47" fmla="*/ 488144 h 2461234"/>
              <a:gd name="connsiteX48" fmla="*/ 1780214 w 2683464"/>
              <a:gd name="connsiteY48" fmla="*/ 434053 h 2461234"/>
              <a:gd name="connsiteX49" fmla="*/ 1785366 w 2683464"/>
              <a:gd name="connsiteY49" fmla="*/ 395416 h 2461234"/>
              <a:gd name="connsiteX50" fmla="*/ 1713316 w 2683464"/>
              <a:gd name="connsiteY50" fmla="*/ 308240 h 2461234"/>
              <a:gd name="connsiteX51" fmla="*/ 1677183 w 2683464"/>
              <a:gd name="connsiteY51" fmla="*/ 300112 h 2461234"/>
              <a:gd name="connsiteX52" fmla="*/ 1543242 w 2683464"/>
              <a:gd name="connsiteY52" fmla="*/ 333597 h 2461234"/>
              <a:gd name="connsiteX53" fmla="*/ 1532939 w 2683464"/>
              <a:gd name="connsiteY53" fmla="*/ 354204 h 2461234"/>
              <a:gd name="connsiteX54" fmla="*/ 1517485 w 2683464"/>
              <a:gd name="connsiteY54" fmla="*/ 392840 h 2461234"/>
              <a:gd name="connsiteX55" fmla="*/ 1549178 w 2683464"/>
              <a:gd name="connsiteY55" fmla="*/ 438812 h 2461234"/>
              <a:gd name="connsiteX56" fmla="*/ 1558698 w 2683464"/>
              <a:gd name="connsiteY56" fmla="*/ 475266 h 2461234"/>
              <a:gd name="connsiteX57" fmla="*/ 1538091 w 2683464"/>
              <a:gd name="connsiteY57" fmla="*/ 503598 h 2461234"/>
              <a:gd name="connsiteX58" fmla="*/ 1478795 w 2683464"/>
              <a:gd name="connsiteY58" fmla="*/ 551812 h 2461234"/>
              <a:gd name="connsiteX59" fmla="*/ 1437636 w 2683464"/>
              <a:gd name="connsiteY59" fmla="*/ 622084 h 2461234"/>
              <a:gd name="connsiteX60" fmla="*/ 1407422 w 2683464"/>
              <a:gd name="connsiteY60" fmla="*/ 623861 h 2461234"/>
              <a:gd name="connsiteX61" fmla="*/ 1355211 w 2683464"/>
              <a:gd name="connsiteY61" fmla="*/ 647842 h 2461234"/>
              <a:gd name="connsiteX62" fmla="*/ 1334605 w 2683464"/>
              <a:gd name="connsiteY62" fmla="*/ 704510 h 2461234"/>
              <a:gd name="connsiteX63" fmla="*/ 1313999 w 2683464"/>
              <a:gd name="connsiteY63" fmla="*/ 696782 h 2461234"/>
              <a:gd name="connsiteX64" fmla="*/ 1272786 w 2683464"/>
              <a:gd name="connsiteY64" fmla="*/ 689054 h 2461234"/>
              <a:gd name="connsiteX65" fmla="*/ 1182634 w 2683464"/>
              <a:gd name="connsiteY65" fmla="*/ 689053 h 2461234"/>
              <a:gd name="connsiteX66" fmla="*/ 1130976 w 2683464"/>
              <a:gd name="connsiteY66" fmla="*/ 675395 h 2461234"/>
              <a:gd name="connsiteX67" fmla="*/ 1071876 w 2683464"/>
              <a:gd name="connsiteY67" fmla="*/ 652993 h 2461234"/>
              <a:gd name="connsiteX68" fmla="*/ 1102784 w 2683464"/>
              <a:gd name="connsiteY68" fmla="*/ 629811 h 2461234"/>
              <a:gd name="connsiteX69" fmla="*/ 1172332 w 2683464"/>
              <a:gd name="connsiteY69" fmla="*/ 642690 h 2461234"/>
              <a:gd name="connsiteX70" fmla="*/ 1177482 w 2683464"/>
              <a:gd name="connsiteY70" fmla="*/ 660720 h 2461234"/>
              <a:gd name="connsiteX71" fmla="*/ 1228998 w 2683464"/>
              <a:gd name="connsiteY71" fmla="*/ 671024 h 2461234"/>
              <a:gd name="connsiteX72" fmla="*/ 1292346 w 2683464"/>
              <a:gd name="connsiteY72" fmla="*/ 640245 h 2461234"/>
              <a:gd name="connsiteX73" fmla="*/ 1265058 w 2683464"/>
              <a:gd name="connsiteY73" fmla="*/ 609206 h 2461234"/>
              <a:gd name="connsiteX74" fmla="*/ 1326877 w 2683464"/>
              <a:gd name="connsiteY74" fmla="*/ 593751 h 2461234"/>
              <a:gd name="connsiteX75" fmla="*/ 1339023 w 2683464"/>
              <a:gd name="connsiteY75" fmla="*/ 564208 h 2461234"/>
              <a:gd name="connsiteX76" fmla="*/ 1362938 w 2683464"/>
              <a:gd name="connsiteY76" fmla="*/ 544811 h 2461234"/>
              <a:gd name="connsiteX77" fmla="*/ 1370666 w 2683464"/>
              <a:gd name="connsiteY77" fmla="*/ 511326 h 2461234"/>
              <a:gd name="connsiteX78" fmla="*/ 1411878 w 2683464"/>
              <a:gd name="connsiteY78" fmla="*/ 501023 h 2461234"/>
              <a:gd name="connsiteX79" fmla="*/ 1427333 w 2683464"/>
              <a:gd name="connsiteY79" fmla="*/ 470113 h 2461234"/>
              <a:gd name="connsiteX80" fmla="*/ 1414454 w 2683464"/>
              <a:gd name="connsiteY80" fmla="*/ 441780 h 2461234"/>
              <a:gd name="connsiteX81" fmla="*/ 1445363 w 2683464"/>
              <a:gd name="connsiteY81" fmla="*/ 397992 h 2461234"/>
              <a:gd name="connsiteX82" fmla="*/ 1453145 w 2683464"/>
              <a:gd name="connsiteY82" fmla="*/ 384672 h 2461234"/>
              <a:gd name="connsiteX83" fmla="*/ 1440211 w 2683464"/>
              <a:gd name="connsiteY83" fmla="*/ 351628 h 2461234"/>
              <a:gd name="connsiteX84" fmla="*/ 1294163 w 2683464"/>
              <a:gd name="connsiteY84" fmla="*/ 291336 h 2461234"/>
              <a:gd name="connsiteX85" fmla="*/ 1205816 w 2683464"/>
              <a:gd name="connsiteY85" fmla="*/ 292385 h 2461234"/>
              <a:gd name="connsiteX86" fmla="*/ 1024046 w 2683464"/>
              <a:gd name="connsiteY86" fmla="*/ 156072 h 2461234"/>
              <a:gd name="connsiteX87" fmla="*/ 901942 w 2683464"/>
              <a:gd name="connsiteY87" fmla="*/ 112375 h 2461234"/>
              <a:gd name="connsiteX88" fmla="*/ 907027 w 2683464"/>
              <a:gd name="connsiteY88" fmla="*/ 142992 h 2461234"/>
              <a:gd name="connsiteX89" fmla="*/ 878692 w 2683464"/>
              <a:gd name="connsiteY89" fmla="*/ 153294 h 2461234"/>
              <a:gd name="connsiteX90" fmla="*/ 858086 w 2683464"/>
              <a:gd name="connsiteY90" fmla="*/ 181627 h 2461234"/>
              <a:gd name="connsiteX91" fmla="*/ 870965 w 2683464"/>
              <a:gd name="connsiteY91" fmla="*/ 220263 h 2461234"/>
              <a:gd name="connsiteX92" fmla="*/ 948237 w 2683464"/>
              <a:gd name="connsiteY92" fmla="*/ 220263 h 2461234"/>
              <a:gd name="connsiteX93" fmla="*/ 971421 w 2683464"/>
              <a:gd name="connsiteY93" fmla="*/ 274355 h 2461234"/>
              <a:gd name="connsiteX94" fmla="*/ 1010057 w 2683464"/>
              <a:gd name="connsiteY94" fmla="*/ 305264 h 2461234"/>
              <a:gd name="connsiteX95" fmla="*/ 1038391 w 2683464"/>
              <a:gd name="connsiteY95" fmla="*/ 323295 h 2461234"/>
              <a:gd name="connsiteX96" fmla="*/ 1027025 w 2683464"/>
              <a:gd name="connsiteY96" fmla="*/ 373193 h 2461234"/>
              <a:gd name="connsiteX97" fmla="*/ 981694 w 2683464"/>
              <a:gd name="connsiteY97" fmla="*/ 386402 h 2461234"/>
              <a:gd name="connsiteX98" fmla="*/ 899374 w 2683464"/>
              <a:gd name="connsiteY98" fmla="*/ 313067 h 2461234"/>
              <a:gd name="connsiteX99" fmla="*/ 783260 w 2683464"/>
              <a:gd name="connsiteY99" fmla="*/ 282274 h 2461234"/>
              <a:gd name="connsiteX0" fmla="*/ 795446 w 2683464"/>
              <a:gd name="connsiteY0" fmla="*/ 365622 h 2461234"/>
              <a:gd name="connsiteX1" fmla="*/ 854663 w 2683464"/>
              <a:gd name="connsiteY1" fmla="*/ 422772 h 2461234"/>
              <a:gd name="connsiteX2" fmla="*/ 877996 w 2683464"/>
              <a:gd name="connsiteY2" fmla="*/ 549772 h 2461234"/>
              <a:gd name="connsiteX3" fmla="*/ 833546 w 2683464"/>
              <a:gd name="connsiteY3" fmla="*/ 600572 h 2461234"/>
              <a:gd name="connsiteX4" fmla="*/ 770046 w 2683464"/>
              <a:gd name="connsiteY4" fmla="*/ 664072 h 2461234"/>
              <a:gd name="connsiteX5" fmla="*/ 725596 w 2683464"/>
              <a:gd name="connsiteY5" fmla="*/ 873622 h 2461234"/>
              <a:gd name="connsiteX6" fmla="*/ 738296 w 2683464"/>
              <a:gd name="connsiteY6" fmla="*/ 1038722 h 2461234"/>
              <a:gd name="connsiteX7" fmla="*/ 890696 w 2683464"/>
              <a:gd name="connsiteY7" fmla="*/ 1197472 h 2461234"/>
              <a:gd name="connsiteX8" fmla="*/ 763696 w 2683464"/>
              <a:gd name="connsiteY8" fmla="*/ 1299072 h 2461234"/>
              <a:gd name="connsiteX9" fmla="*/ 477946 w 2683464"/>
              <a:gd name="connsiteY9" fmla="*/ 1337172 h 2461234"/>
              <a:gd name="connsiteX10" fmla="*/ 338246 w 2683464"/>
              <a:gd name="connsiteY10" fmla="*/ 1445122 h 2461234"/>
              <a:gd name="connsiteX11" fmla="*/ 306496 w 2683464"/>
              <a:gd name="connsiteY11" fmla="*/ 1495922 h 2461234"/>
              <a:gd name="connsiteX12" fmla="*/ 293796 w 2683464"/>
              <a:gd name="connsiteY12" fmla="*/ 1597522 h 2461234"/>
              <a:gd name="connsiteX13" fmla="*/ 306496 w 2683464"/>
              <a:gd name="connsiteY13" fmla="*/ 1661022 h 2461234"/>
              <a:gd name="connsiteX14" fmla="*/ 810 w 2683464"/>
              <a:gd name="connsiteY14" fmla="*/ 2011601 h 2461234"/>
              <a:gd name="connsiteX15" fmla="*/ 219220 w 2683464"/>
              <a:gd name="connsiteY15" fmla="*/ 2151745 h 2461234"/>
              <a:gd name="connsiteX16" fmla="*/ 284197 w 2683464"/>
              <a:gd name="connsiteY16" fmla="*/ 2226467 h 2461234"/>
              <a:gd name="connsiteX17" fmla="*/ 261750 w 2683464"/>
              <a:gd name="connsiteY17" fmla="*/ 2324966 h 2461234"/>
              <a:gd name="connsiteX18" fmla="*/ 566846 w 2683464"/>
              <a:gd name="connsiteY18" fmla="*/ 2264272 h 2461234"/>
              <a:gd name="connsiteX19" fmla="*/ 801796 w 2683464"/>
              <a:gd name="connsiteY19" fmla="*/ 2321422 h 2461234"/>
              <a:gd name="connsiteX20" fmla="*/ 1335196 w 2683464"/>
              <a:gd name="connsiteY20" fmla="*/ 2454772 h 2461234"/>
              <a:gd name="connsiteX21" fmla="*/ 1757779 w 2683464"/>
              <a:gd name="connsiteY21" fmla="*/ 2431421 h 2461234"/>
              <a:gd name="connsiteX22" fmla="*/ 1994776 w 2683464"/>
              <a:gd name="connsiteY22" fmla="*/ 2353377 h 2461234"/>
              <a:gd name="connsiteX23" fmla="*/ 2157214 w 2683464"/>
              <a:gd name="connsiteY23" fmla="*/ 2204869 h 2461234"/>
              <a:gd name="connsiteX24" fmla="*/ 2127102 w 2683464"/>
              <a:gd name="connsiteY24" fmla="*/ 2081556 h 2461234"/>
              <a:gd name="connsiteX25" fmla="*/ 2198589 w 2683464"/>
              <a:gd name="connsiteY25" fmla="*/ 1989074 h 2461234"/>
              <a:gd name="connsiteX26" fmla="*/ 2450337 w 2683464"/>
              <a:gd name="connsiteY26" fmla="*/ 1887984 h 2461234"/>
              <a:gd name="connsiteX27" fmla="*/ 2682625 w 2683464"/>
              <a:gd name="connsiteY27" fmla="*/ 1718377 h 2461234"/>
              <a:gd name="connsiteX28" fmla="*/ 2522851 w 2683464"/>
              <a:gd name="connsiteY28" fmla="*/ 1582364 h 2461234"/>
              <a:gd name="connsiteX29" fmla="*/ 2381308 w 2683464"/>
              <a:gd name="connsiteY29" fmla="*/ 1471341 h 2461234"/>
              <a:gd name="connsiteX30" fmla="*/ 2282370 w 2683464"/>
              <a:gd name="connsiteY30" fmla="*/ 1346184 h 2461234"/>
              <a:gd name="connsiteX31" fmla="*/ 2131200 w 2683464"/>
              <a:gd name="connsiteY31" fmla="*/ 1071701 h 2461234"/>
              <a:gd name="connsiteX32" fmla="*/ 2073228 w 2683464"/>
              <a:gd name="connsiteY32" fmla="*/ 683840 h 2461234"/>
              <a:gd name="connsiteX33" fmla="*/ 2206785 w 2683464"/>
              <a:gd name="connsiteY33" fmla="*/ 424616 h 2461234"/>
              <a:gd name="connsiteX34" fmla="*/ 2338563 w 2683464"/>
              <a:gd name="connsiteY34" fmla="*/ 229319 h 2461234"/>
              <a:gd name="connsiteX35" fmla="*/ 2294928 w 2683464"/>
              <a:gd name="connsiteY35" fmla="*/ 149548 h 2461234"/>
              <a:gd name="connsiteX36" fmla="*/ 2268033 w 2683464"/>
              <a:gd name="connsiteY36" fmla="*/ 137323 h 2461234"/>
              <a:gd name="connsiteX37" fmla="*/ 2209355 w 2683464"/>
              <a:gd name="connsiteY37" fmla="*/ 88423 h 2461234"/>
              <a:gd name="connsiteX38" fmla="*/ 2192242 w 2683464"/>
              <a:gd name="connsiteY38" fmla="*/ 71310 h 2461234"/>
              <a:gd name="connsiteX39" fmla="*/ 2211801 w 2683464"/>
              <a:gd name="connsiteY39" fmla="*/ 29746 h 2461234"/>
              <a:gd name="connsiteX40" fmla="*/ 2187114 w 2683464"/>
              <a:gd name="connsiteY40" fmla="*/ 1126 h 2461234"/>
              <a:gd name="connsiteX41" fmla="*/ 2136008 w 2683464"/>
              <a:gd name="connsiteY41" fmla="*/ 68865 h 2461234"/>
              <a:gd name="connsiteX42" fmla="*/ 2077330 w 2683464"/>
              <a:gd name="connsiteY42" fmla="*/ 298688 h 2461234"/>
              <a:gd name="connsiteX43" fmla="*/ 1985327 w 2683464"/>
              <a:gd name="connsiteY43" fmla="*/ 439647 h 2461234"/>
              <a:gd name="connsiteX44" fmla="*/ 1893548 w 2683464"/>
              <a:gd name="connsiteY44" fmla="*/ 513903 h 2461234"/>
              <a:gd name="connsiteX45" fmla="*/ 1867790 w 2683464"/>
              <a:gd name="connsiteY45" fmla="*/ 516478 h 2461234"/>
              <a:gd name="connsiteX46" fmla="*/ 1834305 w 2683464"/>
              <a:gd name="connsiteY46" fmla="*/ 516478 h 2461234"/>
              <a:gd name="connsiteX47" fmla="*/ 1775062 w 2683464"/>
              <a:gd name="connsiteY47" fmla="*/ 488144 h 2461234"/>
              <a:gd name="connsiteX48" fmla="*/ 1780214 w 2683464"/>
              <a:gd name="connsiteY48" fmla="*/ 434053 h 2461234"/>
              <a:gd name="connsiteX49" fmla="*/ 1785366 w 2683464"/>
              <a:gd name="connsiteY49" fmla="*/ 395416 h 2461234"/>
              <a:gd name="connsiteX50" fmla="*/ 1713316 w 2683464"/>
              <a:gd name="connsiteY50" fmla="*/ 308240 h 2461234"/>
              <a:gd name="connsiteX51" fmla="*/ 1677183 w 2683464"/>
              <a:gd name="connsiteY51" fmla="*/ 300112 h 2461234"/>
              <a:gd name="connsiteX52" fmla="*/ 1543242 w 2683464"/>
              <a:gd name="connsiteY52" fmla="*/ 333597 h 2461234"/>
              <a:gd name="connsiteX53" fmla="*/ 1532939 w 2683464"/>
              <a:gd name="connsiteY53" fmla="*/ 354204 h 2461234"/>
              <a:gd name="connsiteX54" fmla="*/ 1517485 w 2683464"/>
              <a:gd name="connsiteY54" fmla="*/ 392840 h 2461234"/>
              <a:gd name="connsiteX55" fmla="*/ 1549178 w 2683464"/>
              <a:gd name="connsiteY55" fmla="*/ 438812 h 2461234"/>
              <a:gd name="connsiteX56" fmla="*/ 1558698 w 2683464"/>
              <a:gd name="connsiteY56" fmla="*/ 475266 h 2461234"/>
              <a:gd name="connsiteX57" fmla="*/ 1538091 w 2683464"/>
              <a:gd name="connsiteY57" fmla="*/ 503598 h 2461234"/>
              <a:gd name="connsiteX58" fmla="*/ 1478795 w 2683464"/>
              <a:gd name="connsiteY58" fmla="*/ 551812 h 2461234"/>
              <a:gd name="connsiteX59" fmla="*/ 1437636 w 2683464"/>
              <a:gd name="connsiteY59" fmla="*/ 622084 h 2461234"/>
              <a:gd name="connsiteX60" fmla="*/ 1407422 w 2683464"/>
              <a:gd name="connsiteY60" fmla="*/ 623861 h 2461234"/>
              <a:gd name="connsiteX61" fmla="*/ 1355211 w 2683464"/>
              <a:gd name="connsiteY61" fmla="*/ 647842 h 2461234"/>
              <a:gd name="connsiteX62" fmla="*/ 1334605 w 2683464"/>
              <a:gd name="connsiteY62" fmla="*/ 704510 h 2461234"/>
              <a:gd name="connsiteX63" fmla="*/ 1313999 w 2683464"/>
              <a:gd name="connsiteY63" fmla="*/ 696782 h 2461234"/>
              <a:gd name="connsiteX64" fmla="*/ 1272786 w 2683464"/>
              <a:gd name="connsiteY64" fmla="*/ 689054 h 2461234"/>
              <a:gd name="connsiteX65" fmla="*/ 1182634 w 2683464"/>
              <a:gd name="connsiteY65" fmla="*/ 689053 h 2461234"/>
              <a:gd name="connsiteX66" fmla="*/ 1130976 w 2683464"/>
              <a:gd name="connsiteY66" fmla="*/ 675395 h 2461234"/>
              <a:gd name="connsiteX67" fmla="*/ 1071876 w 2683464"/>
              <a:gd name="connsiteY67" fmla="*/ 652993 h 2461234"/>
              <a:gd name="connsiteX68" fmla="*/ 1102784 w 2683464"/>
              <a:gd name="connsiteY68" fmla="*/ 629811 h 2461234"/>
              <a:gd name="connsiteX69" fmla="*/ 1172332 w 2683464"/>
              <a:gd name="connsiteY69" fmla="*/ 642690 h 2461234"/>
              <a:gd name="connsiteX70" fmla="*/ 1177482 w 2683464"/>
              <a:gd name="connsiteY70" fmla="*/ 660720 h 2461234"/>
              <a:gd name="connsiteX71" fmla="*/ 1228998 w 2683464"/>
              <a:gd name="connsiteY71" fmla="*/ 671024 h 2461234"/>
              <a:gd name="connsiteX72" fmla="*/ 1292346 w 2683464"/>
              <a:gd name="connsiteY72" fmla="*/ 640245 h 2461234"/>
              <a:gd name="connsiteX73" fmla="*/ 1265058 w 2683464"/>
              <a:gd name="connsiteY73" fmla="*/ 609206 h 2461234"/>
              <a:gd name="connsiteX74" fmla="*/ 1326877 w 2683464"/>
              <a:gd name="connsiteY74" fmla="*/ 593751 h 2461234"/>
              <a:gd name="connsiteX75" fmla="*/ 1339023 w 2683464"/>
              <a:gd name="connsiteY75" fmla="*/ 564208 h 2461234"/>
              <a:gd name="connsiteX76" fmla="*/ 1362938 w 2683464"/>
              <a:gd name="connsiteY76" fmla="*/ 544811 h 2461234"/>
              <a:gd name="connsiteX77" fmla="*/ 1370666 w 2683464"/>
              <a:gd name="connsiteY77" fmla="*/ 511326 h 2461234"/>
              <a:gd name="connsiteX78" fmla="*/ 1411878 w 2683464"/>
              <a:gd name="connsiteY78" fmla="*/ 501023 h 2461234"/>
              <a:gd name="connsiteX79" fmla="*/ 1427333 w 2683464"/>
              <a:gd name="connsiteY79" fmla="*/ 470113 h 2461234"/>
              <a:gd name="connsiteX80" fmla="*/ 1414454 w 2683464"/>
              <a:gd name="connsiteY80" fmla="*/ 441780 h 2461234"/>
              <a:gd name="connsiteX81" fmla="*/ 1445363 w 2683464"/>
              <a:gd name="connsiteY81" fmla="*/ 397992 h 2461234"/>
              <a:gd name="connsiteX82" fmla="*/ 1453145 w 2683464"/>
              <a:gd name="connsiteY82" fmla="*/ 384672 h 2461234"/>
              <a:gd name="connsiteX83" fmla="*/ 1440211 w 2683464"/>
              <a:gd name="connsiteY83" fmla="*/ 351628 h 2461234"/>
              <a:gd name="connsiteX84" fmla="*/ 1294163 w 2683464"/>
              <a:gd name="connsiteY84" fmla="*/ 291336 h 2461234"/>
              <a:gd name="connsiteX85" fmla="*/ 1205816 w 2683464"/>
              <a:gd name="connsiteY85" fmla="*/ 292385 h 2461234"/>
              <a:gd name="connsiteX86" fmla="*/ 1024046 w 2683464"/>
              <a:gd name="connsiteY86" fmla="*/ 156072 h 2461234"/>
              <a:gd name="connsiteX87" fmla="*/ 901942 w 2683464"/>
              <a:gd name="connsiteY87" fmla="*/ 112375 h 2461234"/>
              <a:gd name="connsiteX88" fmla="*/ 907027 w 2683464"/>
              <a:gd name="connsiteY88" fmla="*/ 142992 h 2461234"/>
              <a:gd name="connsiteX89" fmla="*/ 878692 w 2683464"/>
              <a:gd name="connsiteY89" fmla="*/ 153294 h 2461234"/>
              <a:gd name="connsiteX90" fmla="*/ 858086 w 2683464"/>
              <a:gd name="connsiteY90" fmla="*/ 181627 h 2461234"/>
              <a:gd name="connsiteX91" fmla="*/ 870965 w 2683464"/>
              <a:gd name="connsiteY91" fmla="*/ 220263 h 2461234"/>
              <a:gd name="connsiteX92" fmla="*/ 948237 w 2683464"/>
              <a:gd name="connsiteY92" fmla="*/ 220263 h 2461234"/>
              <a:gd name="connsiteX93" fmla="*/ 971421 w 2683464"/>
              <a:gd name="connsiteY93" fmla="*/ 274355 h 2461234"/>
              <a:gd name="connsiteX94" fmla="*/ 1010057 w 2683464"/>
              <a:gd name="connsiteY94" fmla="*/ 305264 h 2461234"/>
              <a:gd name="connsiteX95" fmla="*/ 1038391 w 2683464"/>
              <a:gd name="connsiteY95" fmla="*/ 323295 h 2461234"/>
              <a:gd name="connsiteX96" fmla="*/ 1027025 w 2683464"/>
              <a:gd name="connsiteY96" fmla="*/ 373193 h 2461234"/>
              <a:gd name="connsiteX97" fmla="*/ 981694 w 2683464"/>
              <a:gd name="connsiteY97" fmla="*/ 386402 h 2461234"/>
              <a:gd name="connsiteX98" fmla="*/ 899374 w 2683464"/>
              <a:gd name="connsiteY98" fmla="*/ 313067 h 2461234"/>
              <a:gd name="connsiteX99" fmla="*/ 783260 w 2683464"/>
              <a:gd name="connsiteY99" fmla="*/ 282274 h 2461234"/>
              <a:gd name="connsiteX0" fmla="*/ 795446 w 2683464"/>
              <a:gd name="connsiteY0" fmla="*/ 365622 h 2461234"/>
              <a:gd name="connsiteX1" fmla="*/ 854663 w 2683464"/>
              <a:gd name="connsiteY1" fmla="*/ 422772 h 2461234"/>
              <a:gd name="connsiteX2" fmla="*/ 877996 w 2683464"/>
              <a:gd name="connsiteY2" fmla="*/ 549772 h 2461234"/>
              <a:gd name="connsiteX3" fmla="*/ 863042 w 2683464"/>
              <a:gd name="connsiteY3" fmla="*/ 644817 h 2461234"/>
              <a:gd name="connsiteX4" fmla="*/ 770046 w 2683464"/>
              <a:gd name="connsiteY4" fmla="*/ 664072 h 2461234"/>
              <a:gd name="connsiteX5" fmla="*/ 725596 w 2683464"/>
              <a:gd name="connsiteY5" fmla="*/ 873622 h 2461234"/>
              <a:gd name="connsiteX6" fmla="*/ 738296 w 2683464"/>
              <a:gd name="connsiteY6" fmla="*/ 1038722 h 2461234"/>
              <a:gd name="connsiteX7" fmla="*/ 890696 w 2683464"/>
              <a:gd name="connsiteY7" fmla="*/ 1197472 h 2461234"/>
              <a:gd name="connsiteX8" fmla="*/ 763696 w 2683464"/>
              <a:gd name="connsiteY8" fmla="*/ 1299072 h 2461234"/>
              <a:gd name="connsiteX9" fmla="*/ 477946 w 2683464"/>
              <a:gd name="connsiteY9" fmla="*/ 1337172 h 2461234"/>
              <a:gd name="connsiteX10" fmla="*/ 338246 w 2683464"/>
              <a:gd name="connsiteY10" fmla="*/ 1445122 h 2461234"/>
              <a:gd name="connsiteX11" fmla="*/ 306496 w 2683464"/>
              <a:gd name="connsiteY11" fmla="*/ 1495922 h 2461234"/>
              <a:gd name="connsiteX12" fmla="*/ 293796 w 2683464"/>
              <a:gd name="connsiteY12" fmla="*/ 1597522 h 2461234"/>
              <a:gd name="connsiteX13" fmla="*/ 306496 w 2683464"/>
              <a:gd name="connsiteY13" fmla="*/ 1661022 h 2461234"/>
              <a:gd name="connsiteX14" fmla="*/ 810 w 2683464"/>
              <a:gd name="connsiteY14" fmla="*/ 2011601 h 2461234"/>
              <a:gd name="connsiteX15" fmla="*/ 219220 w 2683464"/>
              <a:gd name="connsiteY15" fmla="*/ 2151745 h 2461234"/>
              <a:gd name="connsiteX16" fmla="*/ 284197 w 2683464"/>
              <a:gd name="connsiteY16" fmla="*/ 2226467 h 2461234"/>
              <a:gd name="connsiteX17" fmla="*/ 261750 w 2683464"/>
              <a:gd name="connsiteY17" fmla="*/ 2324966 h 2461234"/>
              <a:gd name="connsiteX18" fmla="*/ 566846 w 2683464"/>
              <a:gd name="connsiteY18" fmla="*/ 2264272 h 2461234"/>
              <a:gd name="connsiteX19" fmla="*/ 801796 w 2683464"/>
              <a:gd name="connsiteY19" fmla="*/ 2321422 h 2461234"/>
              <a:gd name="connsiteX20" fmla="*/ 1335196 w 2683464"/>
              <a:gd name="connsiteY20" fmla="*/ 2454772 h 2461234"/>
              <a:gd name="connsiteX21" fmla="*/ 1757779 w 2683464"/>
              <a:gd name="connsiteY21" fmla="*/ 2431421 h 2461234"/>
              <a:gd name="connsiteX22" fmla="*/ 1994776 w 2683464"/>
              <a:gd name="connsiteY22" fmla="*/ 2353377 h 2461234"/>
              <a:gd name="connsiteX23" fmla="*/ 2157214 w 2683464"/>
              <a:gd name="connsiteY23" fmla="*/ 2204869 h 2461234"/>
              <a:gd name="connsiteX24" fmla="*/ 2127102 w 2683464"/>
              <a:gd name="connsiteY24" fmla="*/ 2081556 h 2461234"/>
              <a:gd name="connsiteX25" fmla="*/ 2198589 w 2683464"/>
              <a:gd name="connsiteY25" fmla="*/ 1989074 h 2461234"/>
              <a:gd name="connsiteX26" fmla="*/ 2450337 w 2683464"/>
              <a:gd name="connsiteY26" fmla="*/ 1887984 h 2461234"/>
              <a:gd name="connsiteX27" fmla="*/ 2682625 w 2683464"/>
              <a:gd name="connsiteY27" fmla="*/ 1718377 h 2461234"/>
              <a:gd name="connsiteX28" fmla="*/ 2522851 w 2683464"/>
              <a:gd name="connsiteY28" fmla="*/ 1582364 h 2461234"/>
              <a:gd name="connsiteX29" fmla="*/ 2381308 w 2683464"/>
              <a:gd name="connsiteY29" fmla="*/ 1471341 h 2461234"/>
              <a:gd name="connsiteX30" fmla="*/ 2282370 w 2683464"/>
              <a:gd name="connsiteY30" fmla="*/ 1346184 h 2461234"/>
              <a:gd name="connsiteX31" fmla="*/ 2131200 w 2683464"/>
              <a:gd name="connsiteY31" fmla="*/ 1071701 h 2461234"/>
              <a:gd name="connsiteX32" fmla="*/ 2073228 w 2683464"/>
              <a:gd name="connsiteY32" fmla="*/ 683840 h 2461234"/>
              <a:gd name="connsiteX33" fmla="*/ 2206785 w 2683464"/>
              <a:gd name="connsiteY33" fmla="*/ 424616 h 2461234"/>
              <a:gd name="connsiteX34" fmla="*/ 2338563 w 2683464"/>
              <a:gd name="connsiteY34" fmla="*/ 229319 h 2461234"/>
              <a:gd name="connsiteX35" fmla="*/ 2294928 w 2683464"/>
              <a:gd name="connsiteY35" fmla="*/ 149548 h 2461234"/>
              <a:gd name="connsiteX36" fmla="*/ 2268033 w 2683464"/>
              <a:gd name="connsiteY36" fmla="*/ 137323 h 2461234"/>
              <a:gd name="connsiteX37" fmla="*/ 2209355 w 2683464"/>
              <a:gd name="connsiteY37" fmla="*/ 88423 h 2461234"/>
              <a:gd name="connsiteX38" fmla="*/ 2192242 w 2683464"/>
              <a:gd name="connsiteY38" fmla="*/ 71310 h 2461234"/>
              <a:gd name="connsiteX39" fmla="*/ 2211801 w 2683464"/>
              <a:gd name="connsiteY39" fmla="*/ 29746 h 2461234"/>
              <a:gd name="connsiteX40" fmla="*/ 2187114 w 2683464"/>
              <a:gd name="connsiteY40" fmla="*/ 1126 h 2461234"/>
              <a:gd name="connsiteX41" fmla="*/ 2136008 w 2683464"/>
              <a:gd name="connsiteY41" fmla="*/ 68865 h 2461234"/>
              <a:gd name="connsiteX42" fmla="*/ 2077330 w 2683464"/>
              <a:gd name="connsiteY42" fmla="*/ 298688 h 2461234"/>
              <a:gd name="connsiteX43" fmla="*/ 1985327 w 2683464"/>
              <a:gd name="connsiteY43" fmla="*/ 439647 h 2461234"/>
              <a:gd name="connsiteX44" fmla="*/ 1893548 w 2683464"/>
              <a:gd name="connsiteY44" fmla="*/ 513903 h 2461234"/>
              <a:gd name="connsiteX45" fmla="*/ 1867790 w 2683464"/>
              <a:gd name="connsiteY45" fmla="*/ 516478 h 2461234"/>
              <a:gd name="connsiteX46" fmla="*/ 1834305 w 2683464"/>
              <a:gd name="connsiteY46" fmla="*/ 516478 h 2461234"/>
              <a:gd name="connsiteX47" fmla="*/ 1775062 w 2683464"/>
              <a:gd name="connsiteY47" fmla="*/ 488144 h 2461234"/>
              <a:gd name="connsiteX48" fmla="*/ 1780214 w 2683464"/>
              <a:gd name="connsiteY48" fmla="*/ 434053 h 2461234"/>
              <a:gd name="connsiteX49" fmla="*/ 1785366 w 2683464"/>
              <a:gd name="connsiteY49" fmla="*/ 395416 h 2461234"/>
              <a:gd name="connsiteX50" fmla="*/ 1713316 w 2683464"/>
              <a:gd name="connsiteY50" fmla="*/ 308240 h 2461234"/>
              <a:gd name="connsiteX51" fmla="*/ 1677183 w 2683464"/>
              <a:gd name="connsiteY51" fmla="*/ 300112 h 2461234"/>
              <a:gd name="connsiteX52" fmla="*/ 1543242 w 2683464"/>
              <a:gd name="connsiteY52" fmla="*/ 333597 h 2461234"/>
              <a:gd name="connsiteX53" fmla="*/ 1532939 w 2683464"/>
              <a:gd name="connsiteY53" fmla="*/ 354204 h 2461234"/>
              <a:gd name="connsiteX54" fmla="*/ 1517485 w 2683464"/>
              <a:gd name="connsiteY54" fmla="*/ 392840 h 2461234"/>
              <a:gd name="connsiteX55" fmla="*/ 1549178 w 2683464"/>
              <a:gd name="connsiteY55" fmla="*/ 438812 h 2461234"/>
              <a:gd name="connsiteX56" fmla="*/ 1558698 w 2683464"/>
              <a:gd name="connsiteY56" fmla="*/ 475266 h 2461234"/>
              <a:gd name="connsiteX57" fmla="*/ 1538091 w 2683464"/>
              <a:gd name="connsiteY57" fmla="*/ 503598 h 2461234"/>
              <a:gd name="connsiteX58" fmla="*/ 1478795 w 2683464"/>
              <a:gd name="connsiteY58" fmla="*/ 551812 h 2461234"/>
              <a:gd name="connsiteX59" fmla="*/ 1437636 w 2683464"/>
              <a:gd name="connsiteY59" fmla="*/ 622084 h 2461234"/>
              <a:gd name="connsiteX60" fmla="*/ 1407422 w 2683464"/>
              <a:gd name="connsiteY60" fmla="*/ 623861 h 2461234"/>
              <a:gd name="connsiteX61" fmla="*/ 1355211 w 2683464"/>
              <a:gd name="connsiteY61" fmla="*/ 647842 h 2461234"/>
              <a:gd name="connsiteX62" fmla="*/ 1334605 w 2683464"/>
              <a:gd name="connsiteY62" fmla="*/ 704510 h 2461234"/>
              <a:gd name="connsiteX63" fmla="*/ 1313999 w 2683464"/>
              <a:gd name="connsiteY63" fmla="*/ 696782 h 2461234"/>
              <a:gd name="connsiteX64" fmla="*/ 1272786 w 2683464"/>
              <a:gd name="connsiteY64" fmla="*/ 689054 h 2461234"/>
              <a:gd name="connsiteX65" fmla="*/ 1182634 w 2683464"/>
              <a:gd name="connsiteY65" fmla="*/ 689053 h 2461234"/>
              <a:gd name="connsiteX66" fmla="*/ 1130976 w 2683464"/>
              <a:gd name="connsiteY66" fmla="*/ 675395 h 2461234"/>
              <a:gd name="connsiteX67" fmla="*/ 1071876 w 2683464"/>
              <a:gd name="connsiteY67" fmla="*/ 652993 h 2461234"/>
              <a:gd name="connsiteX68" fmla="*/ 1102784 w 2683464"/>
              <a:gd name="connsiteY68" fmla="*/ 629811 h 2461234"/>
              <a:gd name="connsiteX69" fmla="*/ 1172332 w 2683464"/>
              <a:gd name="connsiteY69" fmla="*/ 642690 h 2461234"/>
              <a:gd name="connsiteX70" fmla="*/ 1177482 w 2683464"/>
              <a:gd name="connsiteY70" fmla="*/ 660720 h 2461234"/>
              <a:gd name="connsiteX71" fmla="*/ 1228998 w 2683464"/>
              <a:gd name="connsiteY71" fmla="*/ 671024 h 2461234"/>
              <a:gd name="connsiteX72" fmla="*/ 1292346 w 2683464"/>
              <a:gd name="connsiteY72" fmla="*/ 640245 h 2461234"/>
              <a:gd name="connsiteX73" fmla="*/ 1265058 w 2683464"/>
              <a:gd name="connsiteY73" fmla="*/ 609206 h 2461234"/>
              <a:gd name="connsiteX74" fmla="*/ 1326877 w 2683464"/>
              <a:gd name="connsiteY74" fmla="*/ 593751 h 2461234"/>
              <a:gd name="connsiteX75" fmla="*/ 1339023 w 2683464"/>
              <a:gd name="connsiteY75" fmla="*/ 564208 h 2461234"/>
              <a:gd name="connsiteX76" fmla="*/ 1362938 w 2683464"/>
              <a:gd name="connsiteY76" fmla="*/ 544811 h 2461234"/>
              <a:gd name="connsiteX77" fmla="*/ 1370666 w 2683464"/>
              <a:gd name="connsiteY77" fmla="*/ 511326 h 2461234"/>
              <a:gd name="connsiteX78" fmla="*/ 1411878 w 2683464"/>
              <a:gd name="connsiteY78" fmla="*/ 501023 h 2461234"/>
              <a:gd name="connsiteX79" fmla="*/ 1427333 w 2683464"/>
              <a:gd name="connsiteY79" fmla="*/ 470113 h 2461234"/>
              <a:gd name="connsiteX80" fmla="*/ 1414454 w 2683464"/>
              <a:gd name="connsiteY80" fmla="*/ 441780 h 2461234"/>
              <a:gd name="connsiteX81" fmla="*/ 1445363 w 2683464"/>
              <a:gd name="connsiteY81" fmla="*/ 397992 h 2461234"/>
              <a:gd name="connsiteX82" fmla="*/ 1453145 w 2683464"/>
              <a:gd name="connsiteY82" fmla="*/ 384672 h 2461234"/>
              <a:gd name="connsiteX83" fmla="*/ 1440211 w 2683464"/>
              <a:gd name="connsiteY83" fmla="*/ 351628 h 2461234"/>
              <a:gd name="connsiteX84" fmla="*/ 1294163 w 2683464"/>
              <a:gd name="connsiteY84" fmla="*/ 291336 h 2461234"/>
              <a:gd name="connsiteX85" fmla="*/ 1205816 w 2683464"/>
              <a:gd name="connsiteY85" fmla="*/ 292385 h 2461234"/>
              <a:gd name="connsiteX86" fmla="*/ 1024046 w 2683464"/>
              <a:gd name="connsiteY86" fmla="*/ 156072 h 2461234"/>
              <a:gd name="connsiteX87" fmla="*/ 901942 w 2683464"/>
              <a:gd name="connsiteY87" fmla="*/ 112375 h 2461234"/>
              <a:gd name="connsiteX88" fmla="*/ 907027 w 2683464"/>
              <a:gd name="connsiteY88" fmla="*/ 142992 h 2461234"/>
              <a:gd name="connsiteX89" fmla="*/ 878692 w 2683464"/>
              <a:gd name="connsiteY89" fmla="*/ 153294 h 2461234"/>
              <a:gd name="connsiteX90" fmla="*/ 858086 w 2683464"/>
              <a:gd name="connsiteY90" fmla="*/ 181627 h 2461234"/>
              <a:gd name="connsiteX91" fmla="*/ 870965 w 2683464"/>
              <a:gd name="connsiteY91" fmla="*/ 220263 h 2461234"/>
              <a:gd name="connsiteX92" fmla="*/ 948237 w 2683464"/>
              <a:gd name="connsiteY92" fmla="*/ 220263 h 2461234"/>
              <a:gd name="connsiteX93" fmla="*/ 971421 w 2683464"/>
              <a:gd name="connsiteY93" fmla="*/ 274355 h 2461234"/>
              <a:gd name="connsiteX94" fmla="*/ 1010057 w 2683464"/>
              <a:gd name="connsiteY94" fmla="*/ 305264 h 2461234"/>
              <a:gd name="connsiteX95" fmla="*/ 1038391 w 2683464"/>
              <a:gd name="connsiteY95" fmla="*/ 323295 h 2461234"/>
              <a:gd name="connsiteX96" fmla="*/ 1027025 w 2683464"/>
              <a:gd name="connsiteY96" fmla="*/ 373193 h 2461234"/>
              <a:gd name="connsiteX97" fmla="*/ 981694 w 2683464"/>
              <a:gd name="connsiteY97" fmla="*/ 386402 h 2461234"/>
              <a:gd name="connsiteX98" fmla="*/ 899374 w 2683464"/>
              <a:gd name="connsiteY98" fmla="*/ 313067 h 2461234"/>
              <a:gd name="connsiteX99" fmla="*/ 783260 w 2683464"/>
              <a:gd name="connsiteY99" fmla="*/ 282274 h 2461234"/>
              <a:gd name="connsiteX0" fmla="*/ 795446 w 2683464"/>
              <a:gd name="connsiteY0" fmla="*/ 365622 h 2461234"/>
              <a:gd name="connsiteX1" fmla="*/ 854663 w 2683464"/>
              <a:gd name="connsiteY1" fmla="*/ 422772 h 2461234"/>
              <a:gd name="connsiteX2" fmla="*/ 877996 w 2683464"/>
              <a:gd name="connsiteY2" fmla="*/ 549772 h 2461234"/>
              <a:gd name="connsiteX3" fmla="*/ 863042 w 2683464"/>
              <a:gd name="connsiteY3" fmla="*/ 644817 h 2461234"/>
              <a:gd name="connsiteX4" fmla="*/ 880659 w 2683464"/>
              <a:gd name="connsiteY4" fmla="*/ 767311 h 2461234"/>
              <a:gd name="connsiteX5" fmla="*/ 725596 w 2683464"/>
              <a:gd name="connsiteY5" fmla="*/ 873622 h 2461234"/>
              <a:gd name="connsiteX6" fmla="*/ 738296 w 2683464"/>
              <a:gd name="connsiteY6" fmla="*/ 1038722 h 2461234"/>
              <a:gd name="connsiteX7" fmla="*/ 890696 w 2683464"/>
              <a:gd name="connsiteY7" fmla="*/ 1197472 h 2461234"/>
              <a:gd name="connsiteX8" fmla="*/ 763696 w 2683464"/>
              <a:gd name="connsiteY8" fmla="*/ 1299072 h 2461234"/>
              <a:gd name="connsiteX9" fmla="*/ 477946 w 2683464"/>
              <a:gd name="connsiteY9" fmla="*/ 1337172 h 2461234"/>
              <a:gd name="connsiteX10" fmla="*/ 338246 w 2683464"/>
              <a:gd name="connsiteY10" fmla="*/ 1445122 h 2461234"/>
              <a:gd name="connsiteX11" fmla="*/ 306496 w 2683464"/>
              <a:gd name="connsiteY11" fmla="*/ 1495922 h 2461234"/>
              <a:gd name="connsiteX12" fmla="*/ 293796 w 2683464"/>
              <a:gd name="connsiteY12" fmla="*/ 1597522 h 2461234"/>
              <a:gd name="connsiteX13" fmla="*/ 306496 w 2683464"/>
              <a:gd name="connsiteY13" fmla="*/ 1661022 h 2461234"/>
              <a:gd name="connsiteX14" fmla="*/ 810 w 2683464"/>
              <a:gd name="connsiteY14" fmla="*/ 2011601 h 2461234"/>
              <a:gd name="connsiteX15" fmla="*/ 219220 w 2683464"/>
              <a:gd name="connsiteY15" fmla="*/ 2151745 h 2461234"/>
              <a:gd name="connsiteX16" fmla="*/ 284197 w 2683464"/>
              <a:gd name="connsiteY16" fmla="*/ 2226467 h 2461234"/>
              <a:gd name="connsiteX17" fmla="*/ 261750 w 2683464"/>
              <a:gd name="connsiteY17" fmla="*/ 2324966 h 2461234"/>
              <a:gd name="connsiteX18" fmla="*/ 566846 w 2683464"/>
              <a:gd name="connsiteY18" fmla="*/ 2264272 h 2461234"/>
              <a:gd name="connsiteX19" fmla="*/ 801796 w 2683464"/>
              <a:gd name="connsiteY19" fmla="*/ 2321422 h 2461234"/>
              <a:gd name="connsiteX20" fmla="*/ 1335196 w 2683464"/>
              <a:gd name="connsiteY20" fmla="*/ 2454772 h 2461234"/>
              <a:gd name="connsiteX21" fmla="*/ 1757779 w 2683464"/>
              <a:gd name="connsiteY21" fmla="*/ 2431421 h 2461234"/>
              <a:gd name="connsiteX22" fmla="*/ 1994776 w 2683464"/>
              <a:gd name="connsiteY22" fmla="*/ 2353377 h 2461234"/>
              <a:gd name="connsiteX23" fmla="*/ 2157214 w 2683464"/>
              <a:gd name="connsiteY23" fmla="*/ 2204869 h 2461234"/>
              <a:gd name="connsiteX24" fmla="*/ 2127102 w 2683464"/>
              <a:gd name="connsiteY24" fmla="*/ 2081556 h 2461234"/>
              <a:gd name="connsiteX25" fmla="*/ 2198589 w 2683464"/>
              <a:gd name="connsiteY25" fmla="*/ 1989074 h 2461234"/>
              <a:gd name="connsiteX26" fmla="*/ 2450337 w 2683464"/>
              <a:gd name="connsiteY26" fmla="*/ 1887984 h 2461234"/>
              <a:gd name="connsiteX27" fmla="*/ 2682625 w 2683464"/>
              <a:gd name="connsiteY27" fmla="*/ 1718377 h 2461234"/>
              <a:gd name="connsiteX28" fmla="*/ 2522851 w 2683464"/>
              <a:gd name="connsiteY28" fmla="*/ 1582364 h 2461234"/>
              <a:gd name="connsiteX29" fmla="*/ 2381308 w 2683464"/>
              <a:gd name="connsiteY29" fmla="*/ 1471341 h 2461234"/>
              <a:gd name="connsiteX30" fmla="*/ 2282370 w 2683464"/>
              <a:gd name="connsiteY30" fmla="*/ 1346184 h 2461234"/>
              <a:gd name="connsiteX31" fmla="*/ 2131200 w 2683464"/>
              <a:gd name="connsiteY31" fmla="*/ 1071701 h 2461234"/>
              <a:gd name="connsiteX32" fmla="*/ 2073228 w 2683464"/>
              <a:gd name="connsiteY32" fmla="*/ 683840 h 2461234"/>
              <a:gd name="connsiteX33" fmla="*/ 2206785 w 2683464"/>
              <a:gd name="connsiteY33" fmla="*/ 424616 h 2461234"/>
              <a:gd name="connsiteX34" fmla="*/ 2338563 w 2683464"/>
              <a:gd name="connsiteY34" fmla="*/ 229319 h 2461234"/>
              <a:gd name="connsiteX35" fmla="*/ 2294928 w 2683464"/>
              <a:gd name="connsiteY35" fmla="*/ 149548 h 2461234"/>
              <a:gd name="connsiteX36" fmla="*/ 2268033 w 2683464"/>
              <a:gd name="connsiteY36" fmla="*/ 137323 h 2461234"/>
              <a:gd name="connsiteX37" fmla="*/ 2209355 w 2683464"/>
              <a:gd name="connsiteY37" fmla="*/ 88423 h 2461234"/>
              <a:gd name="connsiteX38" fmla="*/ 2192242 w 2683464"/>
              <a:gd name="connsiteY38" fmla="*/ 71310 h 2461234"/>
              <a:gd name="connsiteX39" fmla="*/ 2211801 w 2683464"/>
              <a:gd name="connsiteY39" fmla="*/ 29746 h 2461234"/>
              <a:gd name="connsiteX40" fmla="*/ 2187114 w 2683464"/>
              <a:gd name="connsiteY40" fmla="*/ 1126 h 2461234"/>
              <a:gd name="connsiteX41" fmla="*/ 2136008 w 2683464"/>
              <a:gd name="connsiteY41" fmla="*/ 68865 h 2461234"/>
              <a:gd name="connsiteX42" fmla="*/ 2077330 w 2683464"/>
              <a:gd name="connsiteY42" fmla="*/ 298688 h 2461234"/>
              <a:gd name="connsiteX43" fmla="*/ 1985327 w 2683464"/>
              <a:gd name="connsiteY43" fmla="*/ 439647 h 2461234"/>
              <a:gd name="connsiteX44" fmla="*/ 1893548 w 2683464"/>
              <a:gd name="connsiteY44" fmla="*/ 513903 h 2461234"/>
              <a:gd name="connsiteX45" fmla="*/ 1867790 w 2683464"/>
              <a:gd name="connsiteY45" fmla="*/ 516478 h 2461234"/>
              <a:gd name="connsiteX46" fmla="*/ 1834305 w 2683464"/>
              <a:gd name="connsiteY46" fmla="*/ 516478 h 2461234"/>
              <a:gd name="connsiteX47" fmla="*/ 1775062 w 2683464"/>
              <a:gd name="connsiteY47" fmla="*/ 488144 h 2461234"/>
              <a:gd name="connsiteX48" fmla="*/ 1780214 w 2683464"/>
              <a:gd name="connsiteY48" fmla="*/ 434053 h 2461234"/>
              <a:gd name="connsiteX49" fmla="*/ 1785366 w 2683464"/>
              <a:gd name="connsiteY49" fmla="*/ 395416 h 2461234"/>
              <a:gd name="connsiteX50" fmla="*/ 1713316 w 2683464"/>
              <a:gd name="connsiteY50" fmla="*/ 308240 h 2461234"/>
              <a:gd name="connsiteX51" fmla="*/ 1677183 w 2683464"/>
              <a:gd name="connsiteY51" fmla="*/ 300112 h 2461234"/>
              <a:gd name="connsiteX52" fmla="*/ 1543242 w 2683464"/>
              <a:gd name="connsiteY52" fmla="*/ 333597 h 2461234"/>
              <a:gd name="connsiteX53" fmla="*/ 1532939 w 2683464"/>
              <a:gd name="connsiteY53" fmla="*/ 354204 h 2461234"/>
              <a:gd name="connsiteX54" fmla="*/ 1517485 w 2683464"/>
              <a:gd name="connsiteY54" fmla="*/ 392840 h 2461234"/>
              <a:gd name="connsiteX55" fmla="*/ 1549178 w 2683464"/>
              <a:gd name="connsiteY55" fmla="*/ 438812 h 2461234"/>
              <a:gd name="connsiteX56" fmla="*/ 1558698 w 2683464"/>
              <a:gd name="connsiteY56" fmla="*/ 475266 h 2461234"/>
              <a:gd name="connsiteX57" fmla="*/ 1538091 w 2683464"/>
              <a:gd name="connsiteY57" fmla="*/ 503598 h 2461234"/>
              <a:gd name="connsiteX58" fmla="*/ 1478795 w 2683464"/>
              <a:gd name="connsiteY58" fmla="*/ 551812 h 2461234"/>
              <a:gd name="connsiteX59" fmla="*/ 1437636 w 2683464"/>
              <a:gd name="connsiteY59" fmla="*/ 622084 h 2461234"/>
              <a:gd name="connsiteX60" fmla="*/ 1407422 w 2683464"/>
              <a:gd name="connsiteY60" fmla="*/ 623861 h 2461234"/>
              <a:gd name="connsiteX61" fmla="*/ 1355211 w 2683464"/>
              <a:gd name="connsiteY61" fmla="*/ 647842 h 2461234"/>
              <a:gd name="connsiteX62" fmla="*/ 1334605 w 2683464"/>
              <a:gd name="connsiteY62" fmla="*/ 704510 h 2461234"/>
              <a:gd name="connsiteX63" fmla="*/ 1313999 w 2683464"/>
              <a:gd name="connsiteY63" fmla="*/ 696782 h 2461234"/>
              <a:gd name="connsiteX64" fmla="*/ 1272786 w 2683464"/>
              <a:gd name="connsiteY64" fmla="*/ 689054 h 2461234"/>
              <a:gd name="connsiteX65" fmla="*/ 1182634 w 2683464"/>
              <a:gd name="connsiteY65" fmla="*/ 689053 h 2461234"/>
              <a:gd name="connsiteX66" fmla="*/ 1130976 w 2683464"/>
              <a:gd name="connsiteY66" fmla="*/ 675395 h 2461234"/>
              <a:gd name="connsiteX67" fmla="*/ 1071876 w 2683464"/>
              <a:gd name="connsiteY67" fmla="*/ 652993 h 2461234"/>
              <a:gd name="connsiteX68" fmla="*/ 1102784 w 2683464"/>
              <a:gd name="connsiteY68" fmla="*/ 629811 h 2461234"/>
              <a:gd name="connsiteX69" fmla="*/ 1172332 w 2683464"/>
              <a:gd name="connsiteY69" fmla="*/ 642690 h 2461234"/>
              <a:gd name="connsiteX70" fmla="*/ 1177482 w 2683464"/>
              <a:gd name="connsiteY70" fmla="*/ 660720 h 2461234"/>
              <a:gd name="connsiteX71" fmla="*/ 1228998 w 2683464"/>
              <a:gd name="connsiteY71" fmla="*/ 671024 h 2461234"/>
              <a:gd name="connsiteX72" fmla="*/ 1292346 w 2683464"/>
              <a:gd name="connsiteY72" fmla="*/ 640245 h 2461234"/>
              <a:gd name="connsiteX73" fmla="*/ 1265058 w 2683464"/>
              <a:gd name="connsiteY73" fmla="*/ 609206 h 2461234"/>
              <a:gd name="connsiteX74" fmla="*/ 1326877 w 2683464"/>
              <a:gd name="connsiteY74" fmla="*/ 593751 h 2461234"/>
              <a:gd name="connsiteX75" fmla="*/ 1339023 w 2683464"/>
              <a:gd name="connsiteY75" fmla="*/ 564208 h 2461234"/>
              <a:gd name="connsiteX76" fmla="*/ 1362938 w 2683464"/>
              <a:gd name="connsiteY76" fmla="*/ 544811 h 2461234"/>
              <a:gd name="connsiteX77" fmla="*/ 1370666 w 2683464"/>
              <a:gd name="connsiteY77" fmla="*/ 511326 h 2461234"/>
              <a:gd name="connsiteX78" fmla="*/ 1411878 w 2683464"/>
              <a:gd name="connsiteY78" fmla="*/ 501023 h 2461234"/>
              <a:gd name="connsiteX79" fmla="*/ 1427333 w 2683464"/>
              <a:gd name="connsiteY79" fmla="*/ 470113 h 2461234"/>
              <a:gd name="connsiteX80" fmla="*/ 1414454 w 2683464"/>
              <a:gd name="connsiteY80" fmla="*/ 441780 h 2461234"/>
              <a:gd name="connsiteX81" fmla="*/ 1445363 w 2683464"/>
              <a:gd name="connsiteY81" fmla="*/ 397992 h 2461234"/>
              <a:gd name="connsiteX82" fmla="*/ 1453145 w 2683464"/>
              <a:gd name="connsiteY82" fmla="*/ 384672 h 2461234"/>
              <a:gd name="connsiteX83" fmla="*/ 1440211 w 2683464"/>
              <a:gd name="connsiteY83" fmla="*/ 351628 h 2461234"/>
              <a:gd name="connsiteX84" fmla="*/ 1294163 w 2683464"/>
              <a:gd name="connsiteY84" fmla="*/ 291336 h 2461234"/>
              <a:gd name="connsiteX85" fmla="*/ 1205816 w 2683464"/>
              <a:gd name="connsiteY85" fmla="*/ 292385 h 2461234"/>
              <a:gd name="connsiteX86" fmla="*/ 1024046 w 2683464"/>
              <a:gd name="connsiteY86" fmla="*/ 156072 h 2461234"/>
              <a:gd name="connsiteX87" fmla="*/ 901942 w 2683464"/>
              <a:gd name="connsiteY87" fmla="*/ 112375 h 2461234"/>
              <a:gd name="connsiteX88" fmla="*/ 907027 w 2683464"/>
              <a:gd name="connsiteY88" fmla="*/ 142992 h 2461234"/>
              <a:gd name="connsiteX89" fmla="*/ 878692 w 2683464"/>
              <a:gd name="connsiteY89" fmla="*/ 153294 h 2461234"/>
              <a:gd name="connsiteX90" fmla="*/ 858086 w 2683464"/>
              <a:gd name="connsiteY90" fmla="*/ 181627 h 2461234"/>
              <a:gd name="connsiteX91" fmla="*/ 870965 w 2683464"/>
              <a:gd name="connsiteY91" fmla="*/ 220263 h 2461234"/>
              <a:gd name="connsiteX92" fmla="*/ 948237 w 2683464"/>
              <a:gd name="connsiteY92" fmla="*/ 220263 h 2461234"/>
              <a:gd name="connsiteX93" fmla="*/ 971421 w 2683464"/>
              <a:gd name="connsiteY93" fmla="*/ 274355 h 2461234"/>
              <a:gd name="connsiteX94" fmla="*/ 1010057 w 2683464"/>
              <a:gd name="connsiteY94" fmla="*/ 305264 h 2461234"/>
              <a:gd name="connsiteX95" fmla="*/ 1038391 w 2683464"/>
              <a:gd name="connsiteY95" fmla="*/ 323295 h 2461234"/>
              <a:gd name="connsiteX96" fmla="*/ 1027025 w 2683464"/>
              <a:gd name="connsiteY96" fmla="*/ 373193 h 2461234"/>
              <a:gd name="connsiteX97" fmla="*/ 981694 w 2683464"/>
              <a:gd name="connsiteY97" fmla="*/ 386402 h 2461234"/>
              <a:gd name="connsiteX98" fmla="*/ 899374 w 2683464"/>
              <a:gd name="connsiteY98" fmla="*/ 313067 h 2461234"/>
              <a:gd name="connsiteX99" fmla="*/ 783260 w 2683464"/>
              <a:gd name="connsiteY99" fmla="*/ 282274 h 2461234"/>
              <a:gd name="connsiteX0" fmla="*/ 795446 w 2683464"/>
              <a:gd name="connsiteY0" fmla="*/ 365622 h 2461234"/>
              <a:gd name="connsiteX1" fmla="*/ 854663 w 2683464"/>
              <a:gd name="connsiteY1" fmla="*/ 422772 h 2461234"/>
              <a:gd name="connsiteX2" fmla="*/ 877996 w 2683464"/>
              <a:gd name="connsiteY2" fmla="*/ 549772 h 2461234"/>
              <a:gd name="connsiteX3" fmla="*/ 863042 w 2683464"/>
              <a:gd name="connsiteY3" fmla="*/ 644817 h 2461234"/>
              <a:gd name="connsiteX4" fmla="*/ 880659 w 2683464"/>
              <a:gd name="connsiteY4" fmla="*/ 767311 h 2461234"/>
              <a:gd name="connsiteX5" fmla="*/ 791964 w 2683464"/>
              <a:gd name="connsiteY5" fmla="*/ 873622 h 2461234"/>
              <a:gd name="connsiteX6" fmla="*/ 738296 w 2683464"/>
              <a:gd name="connsiteY6" fmla="*/ 1038722 h 2461234"/>
              <a:gd name="connsiteX7" fmla="*/ 890696 w 2683464"/>
              <a:gd name="connsiteY7" fmla="*/ 1197472 h 2461234"/>
              <a:gd name="connsiteX8" fmla="*/ 763696 w 2683464"/>
              <a:gd name="connsiteY8" fmla="*/ 1299072 h 2461234"/>
              <a:gd name="connsiteX9" fmla="*/ 477946 w 2683464"/>
              <a:gd name="connsiteY9" fmla="*/ 1337172 h 2461234"/>
              <a:gd name="connsiteX10" fmla="*/ 338246 w 2683464"/>
              <a:gd name="connsiteY10" fmla="*/ 1445122 h 2461234"/>
              <a:gd name="connsiteX11" fmla="*/ 306496 w 2683464"/>
              <a:gd name="connsiteY11" fmla="*/ 1495922 h 2461234"/>
              <a:gd name="connsiteX12" fmla="*/ 293796 w 2683464"/>
              <a:gd name="connsiteY12" fmla="*/ 1597522 h 2461234"/>
              <a:gd name="connsiteX13" fmla="*/ 306496 w 2683464"/>
              <a:gd name="connsiteY13" fmla="*/ 1661022 h 2461234"/>
              <a:gd name="connsiteX14" fmla="*/ 810 w 2683464"/>
              <a:gd name="connsiteY14" fmla="*/ 2011601 h 2461234"/>
              <a:gd name="connsiteX15" fmla="*/ 219220 w 2683464"/>
              <a:gd name="connsiteY15" fmla="*/ 2151745 h 2461234"/>
              <a:gd name="connsiteX16" fmla="*/ 284197 w 2683464"/>
              <a:gd name="connsiteY16" fmla="*/ 2226467 h 2461234"/>
              <a:gd name="connsiteX17" fmla="*/ 261750 w 2683464"/>
              <a:gd name="connsiteY17" fmla="*/ 2324966 h 2461234"/>
              <a:gd name="connsiteX18" fmla="*/ 566846 w 2683464"/>
              <a:gd name="connsiteY18" fmla="*/ 2264272 h 2461234"/>
              <a:gd name="connsiteX19" fmla="*/ 801796 w 2683464"/>
              <a:gd name="connsiteY19" fmla="*/ 2321422 h 2461234"/>
              <a:gd name="connsiteX20" fmla="*/ 1335196 w 2683464"/>
              <a:gd name="connsiteY20" fmla="*/ 2454772 h 2461234"/>
              <a:gd name="connsiteX21" fmla="*/ 1757779 w 2683464"/>
              <a:gd name="connsiteY21" fmla="*/ 2431421 h 2461234"/>
              <a:gd name="connsiteX22" fmla="*/ 1994776 w 2683464"/>
              <a:gd name="connsiteY22" fmla="*/ 2353377 h 2461234"/>
              <a:gd name="connsiteX23" fmla="*/ 2157214 w 2683464"/>
              <a:gd name="connsiteY23" fmla="*/ 2204869 h 2461234"/>
              <a:gd name="connsiteX24" fmla="*/ 2127102 w 2683464"/>
              <a:gd name="connsiteY24" fmla="*/ 2081556 h 2461234"/>
              <a:gd name="connsiteX25" fmla="*/ 2198589 w 2683464"/>
              <a:gd name="connsiteY25" fmla="*/ 1989074 h 2461234"/>
              <a:gd name="connsiteX26" fmla="*/ 2450337 w 2683464"/>
              <a:gd name="connsiteY26" fmla="*/ 1887984 h 2461234"/>
              <a:gd name="connsiteX27" fmla="*/ 2682625 w 2683464"/>
              <a:gd name="connsiteY27" fmla="*/ 1718377 h 2461234"/>
              <a:gd name="connsiteX28" fmla="*/ 2522851 w 2683464"/>
              <a:gd name="connsiteY28" fmla="*/ 1582364 h 2461234"/>
              <a:gd name="connsiteX29" fmla="*/ 2381308 w 2683464"/>
              <a:gd name="connsiteY29" fmla="*/ 1471341 h 2461234"/>
              <a:gd name="connsiteX30" fmla="*/ 2282370 w 2683464"/>
              <a:gd name="connsiteY30" fmla="*/ 1346184 h 2461234"/>
              <a:gd name="connsiteX31" fmla="*/ 2131200 w 2683464"/>
              <a:gd name="connsiteY31" fmla="*/ 1071701 h 2461234"/>
              <a:gd name="connsiteX32" fmla="*/ 2073228 w 2683464"/>
              <a:gd name="connsiteY32" fmla="*/ 683840 h 2461234"/>
              <a:gd name="connsiteX33" fmla="*/ 2206785 w 2683464"/>
              <a:gd name="connsiteY33" fmla="*/ 424616 h 2461234"/>
              <a:gd name="connsiteX34" fmla="*/ 2338563 w 2683464"/>
              <a:gd name="connsiteY34" fmla="*/ 229319 h 2461234"/>
              <a:gd name="connsiteX35" fmla="*/ 2294928 w 2683464"/>
              <a:gd name="connsiteY35" fmla="*/ 149548 h 2461234"/>
              <a:gd name="connsiteX36" fmla="*/ 2268033 w 2683464"/>
              <a:gd name="connsiteY36" fmla="*/ 137323 h 2461234"/>
              <a:gd name="connsiteX37" fmla="*/ 2209355 w 2683464"/>
              <a:gd name="connsiteY37" fmla="*/ 88423 h 2461234"/>
              <a:gd name="connsiteX38" fmla="*/ 2192242 w 2683464"/>
              <a:gd name="connsiteY38" fmla="*/ 71310 h 2461234"/>
              <a:gd name="connsiteX39" fmla="*/ 2211801 w 2683464"/>
              <a:gd name="connsiteY39" fmla="*/ 29746 h 2461234"/>
              <a:gd name="connsiteX40" fmla="*/ 2187114 w 2683464"/>
              <a:gd name="connsiteY40" fmla="*/ 1126 h 2461234"/>
              <a:gd name="connsiteX41" fmla="*/ 2136008 w 2683464"/>
              <a:gd name="connsiteY41" fmla="*/ 68865 h 2461234"/>
              <a:gd name="connsiteX42" fmla="*/ 2077330 w 2683464"/>
              <a:gd name="connsiteY42" fmla="*/ 298688 h 2461234"/>
              <a:gd name="connsiteX43" fmla="*/ 1985327 w 2683464"/>
              <a:gd name="connsiteY43" fmla="*/ 439647 h 2461234"/>
              <a:gd name="connsiteX44" fmla="*/ 1893548 w 2683464"/>
              <a:gd name="connsiteY44" fmla="*/ 513903 h 2461234"/>
              <a:gd name="connsiteX45" fmla="*/ 1867790 w 2683464"/>
              <a:gd name="connsiteY45" fmla="*/ 516478 h 2461234"/>
              <a:gd name="connsiteX46" fmla="*/ 1834305 w 2683464"/>
              <a:gd name="connsiteY46" fmla="*/ 516478 h 2461234"/>
              <a:gd name="connsiteX47" fmla="*/ 1775062 w 2683464"/>
              <a:gd name="connsiteY47" fmla="*/ 488144 h 2461234"/>
              <a:gd name="connsiteX48" fmla="*/ 1780214 w 2683464"/>
              <a:gd name="connsiteY48" fmla="*/ 434053 h 2461234"/>
              <a:gd name="connsiteX49" fmla="*/ 1785366 w 2683464"/>
              <a:gd name="connsiteY49" fmla="*/ 395416 h 2461234"/>
              <a:gd name="connsiteX50" fmla="*/ 1713316 w 2683464"/>
              <a:gd name="connsiteY50" fmla="*/ 308240 h 2461234"/>
              <a:gd name="connsiteX51" fmla="*/ 1677183 w 2683464"/>
              <a:gd name="connsiteY51" fmla="*/ 300112 h 2461234"/>
              <a:gd name="connsiteX52" fmla="*/ 1543242 w 2683464"/>
              <a:gd name="connsiteY52" fmla="*/ 333597 h 2461234"/>
              <a:gd name="connsiteX53" fmla="*/ 1532939 w 2683464"/>
              <a:gd name="connsiteY53" fmla="*/ 354204 h 2461234"/>
              <a:gd name="connsiteX54" fmla="*/ 1517485 w 2683464"/>
              <a:gd name="connsiteY54" fmla="*/ 392840 h 2461234"/>
              <a:gd name="connsiteX55" fmla="*/ 1549178 w 2683464"/>
              <a:gd name="connsiteY55" fmla="*/ 438812 h 2461234"/>
              <a:gd name="connsiteX56" fmla="*/ 1558698 w 2683464"/>
              <a:gd name="connsiteY56" fmla="*/ 475266 h 2461234"/>
              <a:gd name="connsiteX57" fmla="*/ 1538091 w 2683464"/>
              <a:gd name="connsiteY57" fmla="*/ 503598 h 2461234"/>
              <a:gd name="connsiteX58" fmla="*/ 1478795 w 2683464"/>
              <a:gd name="connsiteY58" fmla="*/ 551812 h 2461234"/>
              <a:gd name="connsiteX59" fmla="*/ 1437636 w 2683464"/>
              <a:gd name="connsiteY59" fmla="*/ 622084 h 2461234"/>
              <a:gd name="connsiteX60" fmla="*/ 1407422 w 2683464"/>
              <a:gd name="connsiteY60" fmla="*/ 623861 h 2461234"/>
              <a:gd name="connsiteX61" fmla="*/ 1355211 w 2683464"/>
              <a:gd name="connsiteY61" fmla="*/ 647842 h 2461234"/>
              <a:gd name="connsiteX62" fmla="*/ 1334605 w 2683464"/>
              <a:gd name="connsiteY62" fmla="*/ 704510 h 2461234"/>
              <a:gd name="connsiteX63" fmla="*/ 1313999 w 2683464"/>
              <a:gd name="connsiteY63" fmla="*/ 696782 h 2461234"/>
              <a:gd name="connsiteX64" fmla="*/ 1272786 w 2683464"/>
              <a:gd name="connsiteY64" fmla="*/ 689054 h 2461234"/>
              <a:gd name="connsiteX65" fmla="*/ 1182634 w 2683464"/>
              <a:gd name="connsiteY65" fmla="*/ 689053 h 2461234"/>
              <a:gd name="connsiteX66" fmla="*/ 1130976 w 2683464"/>
              <a:gd name="connsiteY66" fmla="*/ 675395 h 2461234"/>
              <a:gd name="connsiteX67" fmla="*/ 1071876 w 2683464"/>
              <a:gd name="connsiteY67" fmla="*/ 652993 h 2461234"/>
              <a:gd name="connsiteX68" fmla="*/ 1102784 w 2683464"/>
              <a:gd name="connsiteY68" fmla="*/ 629811 h 2461234"/>
              <a:gd name="connsiteX69" fmla="*/ 1172332 w 2683464"/>
              <a:gd name="connsiteY69" fmla="*/ 642690 h 2461234"/>
              <a:gd name="connsiteX70" fmla="*/ 1177482 w 2683464"/>
              <a:gd name="connsiteY70" fmla="*/ 660720 h 2461234"/>
              <a:gd name="connsiteX71" fmla="*/ 1228998 w 2683464"/>
              <a:gd name="connsiteY71" fmla="*/ 671024 h 2461234"/>
              <a:gd name="connsiteX72" fmla="*/ 1292346 w 2683464"/>
              <a:gd name="connsiteY72" fmla="*/ 640245 h 2461234"/>
              <a:gd name="connsiteX73" fmla="*/ 1265058 w 2683464"/>
              <a:gd name="connsiteY73" fmla="*/ 609206 h 2461234"/>
              <a:gd name="connsiteX74" fmla="*/ 1326877 w 2683464"/>
              <a:gd name="connsiteY74" fmla="*/ 593751 h 2461234"/>
              <a:gd name="connsiteX75" fmla="*/ 1339023 w 2683464"/>
              <a:gd name="connsiteY75" fmla="*/ 564208 h 2461234"/>
              <a:gd name="connsiteX76" fmla="*/ 1362938 w 2683464"/>
              <a:gd name="connsiteY76" fmla="*/ 544811 h 2461234"/>
              <a:gd name="connsiteX77" fmla="*/ 1370666 w 2683464"/>
              <a:gd name="connsiteY77" fmla="*/ 511326 h 2461234"/>
              <a:gd name="connsiteX78" fmla="*/ 1411878 w 2683464"/>
              <a:gd name="connsiteY78" fmla="*/ 501023 h 2461234"/>
              <a:gd name="connsiteX79" fmla="*/ 1427333 w 2683464"/>
              <a:gd name="connsiteY79" fmla="*/ 470113 h 2461234"/>
              <a:gd name="connsiteX80" fmla="*/ 1414454 w 2683464"/>
              <a:gd name="connsiteY80" fmla="*/ 441780 h 2461234"/>
              <a:gd name="connsiteX81" fmla="*/ 1445363 w 2683464"/>
              <a:gd name="connsiteY81" fmla="*/ 397992 h 2461234"/>
              <a:gd name="connsiteX82" fmla="*/ 1453145 w 2683464"/>
              <a:gd name="connsiteY82" fmla="*/ 384672 h 2461234"/>
              <a:gd name="connsiteX83" fmla="*/ 1440211 w 2683464"/>
              <a:gd name="connsiteY83" fmla="*/ 351628 h 2461234"/>
              <a:gd name="connsiteX84" fmla="*/ 1294163 w 2683464"/>
              <a:gd name="connsiteY84" fmla="*/ 291336 h 2461234"/>
              <a:gd name="connsiteX85" fmla="*/ 1205816 w 2683464"/>
              <a:gd name="connsiteY85" fmla="*/ 292385 h 2461234"/>
              <a:gd name="connsiteX86" fmla="*/ 1024046 w 2683464"/>
              <a:gd name="connsiteY86" fmla="*/ 156072 h 2461234"/>
              <a:gd name="connsiteX87" fmla="*/ 901942 w 2683464"/>
              <a:gd name="connsiteY87" fmla="*/ 112375 h 2461234"/>
              <a:gd name="connsiteX88" fmla="*/ 907027 w 2683464"/>
              <a:gd name="connsiteY88" fmla="*/ 142992 h 2461234"/>
              <a:gd name="connsiteX89" fmla="*/ 878692 w 2683464"/>
              <a:gd name="connsiteY89" fmla="*/ 153294 h 2461234"/>
              <a:gd name="connsiteX90" fmla="*/ 858086 w 2683464"/>
              <a:gd name="connsiteY90" fmla="*/ 181627 h 2461234"/>
              <a:gd name="connsiteX91" fmla="*/ 870965 w 2683464"/>
              <a:gd name="connsiteY91" fmla="*/ 220263 h 2461234"/>
              <a:gd name="connsiteX92" fmla="*/ 948237 w 2683464"/>
              <a:gd name="connsiteY92" fmla="*/ 220263 h 2461234"/>
              <a:gd name="connsiteX93" fmla="*/ 971421 w 2683464"/>
              <a:gd name="connsiteY93" fmla="*/ 274355 h 2461234"/>
              <a:gd name="connsiteX94" fmla="*/ 1010057 w 2683464"/>
              <a:gd name="connsiteY94" fmla="*/ 305264 h 2461234"/>
              <a:gd name="connsiteX95" fmla="*/ 1038391 w 2683464"/>
              <a:gd name="connsiteY95" fmla="*/ 323295 h 2461234"/>
              <a:gd name="connsiteX96" fmla="*/ 1027025 w 2683464"/>
              <a:gd name="connsiteY96" fmla="*/ 373193 h 2461234"/>
              <a:gd name="connsiteX97" fmla="*/ 981694 w 2683464"/>
              <a:gd name="connsiteY97" fmla="*/ 386402 h 2461234"/>
              <a:gd name="connsiteX98" fmla="*/ 899374 w 2683464"/>
              <a:gd name="connsiteY98" fmla="*/ 313067 h 2461234"/>
              <a:gd name="connsiteX99" fmla="*/ 783260 w 2683464"/>
              <a:gd name="connsiteY99" fmla="*/ 282274 h 2461234"/>
              <a:gd name="connsiteX0" fmla="*/ 795446 w 2683464"/>
              <a:gd name="connsiteY0" fmla="*/ 365622 h 2461234"/>
              <a:gd name="connsiteX1" fmla="*/ 854663 w 2683464"/>
              <a:gd name="connsiteY1" fmla="*/ 422772 h 2461234"/>
              <a:gd name="connsiteX2" fmla="*/ 877996 w 2683464"/>
              <a:gd name="connsiteY2" fmla="*/ 549772 h 2461234"/>
              <a:gd name="connsiteX3" fmla="*/ 863042 w 2683464"/>
              <a:gd name="connsiteY3" fmla="*/ 644817 h 2461234"/>
              <a:gd name="connsiteX4" fmla="*/ 880659 w 2683464"/>
              <a:gd name="connsiteY4" fmla="*/ 767311 h 2461234"/>
              <a:gd name="connsiteX5" fmla="*/ 791964 w 2683464"/>
              <a:gd name="connsiteY5" fmla="*/ 873622 h 2461234"/>
              <a:gd name="connsiteX6" fmla="*/ 834161 w 2683464"/>
              <a:gd name="connsiteY6" fmla="*/ 1038722 h 2461234"/>
              <a:gd name="connsiteX7" fmla="*/ 890696 w 2683464"/>
              <a:gd name="connsiteY7" fmla="*/ 1197472 h 2461234"/>
              <a:gd name="connsiteX8" fmla="*/ 763696 w 2683464"/>
              <a:gd name="connsiteY8" fmla="*/ 1299072 h 2461234"/>
              <a:gd name="connsiteX9" fmla="*/ 477946 w 2683464"/>
              <a:gd name="connsiteY9" fmla="*/ 1337172 h 2461234"/>
              <a:gd name="connsiteX10" fmla="*/ 338246 w 2683464"/>
              <a:gd name="connsiteY10" fmla="*/ 1445122 h 2461234"/>
              <a:gd name="connsiteX11" fmla="*/ 306496 w 2683464"/>
              <a:gd name="connsiteY11" fmla="*/ 1495922 h 2461234"/>
              <a:gd name="connsiteX12" fmla="*/ 293796 w 2683464"/>
              <a:gd name="connsiteY12" fmla="*/ 1597522 h 2461234"/>
              <a:gd name="connsiteX13" fmla="*/ 306496 w 2683464"/>
              <a:gd name="connsiteY13" fmla="*/ 1661022 h 2461234"/>
              <a:gd name="connsiteX14" fmla="*/ 810 w 2683464"/>
              <a:gd name="connsiteY14" fmla="*/ 2011601 h 2461234"/>
              <a:gd name="connsiteX15" fmla="*/ 219220 w 2683464"/>
              <a:gd name="connsiteY15" fmla="*/ 2151745 h 2461234"/>
              <a:gd name="connsiteX16" fmla="*/ 284197 w 2683464"/>
              <a:gd name="connsiteY16" fmla="*/ 2226467 h 2461234"/>
              <a:gd name="connsiteX17" fmla="*/ 261750 w 2683464"/>
              <a:gd name="connsiteY17" fmla="*/ 2324966 h 2461234"/>
              <a:gd name="connsiteX18" fmla="*/ 566846 w 2683464"/>
              <a:gd name="connsiteY18" fmla="*/ 2264272 h 2461234"/>
              <a:gd name="connsiteX19" fmla="*/ 801796 w 2683464"/>
              <a:gd name="connsiteY19" fmla="*/ 2321422 h 2461234"/>
              <a:gd name="connsiteX20" fmla="*/ 1335196 w 2683464"/>
              <a:gd name="connsiteY20" fmla="*/ 2454772 h 2461234"/>
              <a:gd name="connsiteX21" fmla="*/ 1757779 w 2683464"/>
              <a:gd name="connsiteY21" fmla="*/ 2431421 h 2461234"/>
              <a:gd name="connsiteX22" fmla="*/ 1994776 w 2683464"/>
              <a:gd name="connsiteY22" fmla="*/ 2353377 h 2461234"/>
              <a:gd name="connsiteX23" fmla="*/ 2157214 w 2683464"/>
              <a:gd name="connsiteY23" fmla="*/ 2204869 h 2461234"/>
              <a:gd name="connsiteX24" fmla="*/ 2127102 w 2683464"/>
              <a:gd name="connsiteY24" fmla="*/ 2081556 h 2461234"/>
              <a:gd name="connsiteX25" fmla="*/ 2198589 w 2683464"/>
              <a:gd name="connsiteY25" fmla="*/ 1989074 h 2461234"/>
              <a:gd name="connsiteX26" fmla="*/ 2450337 w 2683464"/>
              <a:gd name="connsiteY26" fmla="*/ 1887984 h 2461234"/>
              <a:gd name="connsiteX27" fmla="*/ 2682625 w 2683464"/>
              <a:gd name="connsiteY27" fmla="*/ 1718377 h 2461234"/>
              <a:gd name="connsiteX28" fmla="*/ 2522851 w 2683464"/>
              <a:gd name="connsiteY28" fmla="*/ 1582364 h 2461234"/>
              <a:gd name="connsiteX29" fmla="*/ 2381308 w 2683464"/>
              <a:gd name="connsiteY29" fmla="*/ 1471341 h 2461234"/>
              <a:gd name="connsiteX30" fmla="*/ 2282370 w 2683464"/>
              <a:gd name="connsiteY30" fmla="*/ 1346184 h 2461234"/>
              <a:gd name="connsiteX31" fmla="*/ 2131200 w 2683464"/>
              <a:gd name="connsiteY31" fmla="*/ 1071701 h 2461234"/>
              <a:gd name="connsiteX32" fmla="*/ 2073228 w 2683464"/>
              <a:gd name="connsiteY32" fmla="*/ 683840 h 2461234"/>
              <a:gd name="connsiteX33" fmla="*/ 2206785 w 2683464"/>
              <a:gd name="connsiteY33" fmla="*/ 424616 h 2461234"/>
              <a:gd name="connsiteX34" fmla="*/ 2338563 w 2683464"/>
              <a:gd name="connsiteY34" fmla="*/ 229319 h 2461234"/>
              <a:gd name="connsiteX35" fmla="*/ 2294928 w 2683464"/>
              <a:gd name="connsiteY35" fmla="*/ 149548 h 2461234"/>
              <a:gd name="connsiteX36" fmla="*/ 2268033 w 2683464"/>
              <a:gd name="connsiteY36" fmla="*/ 137323 h 2461234"/>
              <a:gd name="connsiteX37" fmla="*/ 2209355 w 2683464"/>
              <a:gd name="connsiteY37" fmla="*/ 88423 h 2461234"/>
              <a:gd name="connsiteX38" fmla="*/ 2192242 w 2683464"/>
              <a:gd name="connsiteY38" fmla="*/ 71310 h 2461234"/>
              <a:gd name="connsiteX39" fmla="*/ 2211801 w 2683464"/>
              <a:gd name="connsiteY39" fmla="*/ 29746 h 2461234"/>
              <a:gd name="connsiteX40" fmla="*/ 2187114 w 2683464"/>
              <a:gd name="connsiteY40" fmla="*/ 1126 h 2461234"/>
              <a:gd name="connsiteX41" fmla="*/ 2136008 w 2683464"/>
              <a:gd name="connsiteY41" fmla="*/ 68865 h 2461234"/>
              <a:gd name="connsiteX42" fmla="*/ 2077330 w 2683464"/>
              <a:gd name="connsiteY42" fmla="*/ 298688 h 2461234"/>
              <a:gd name="connsiteX43" fmla="*/ 1985327 w 2683464"/>
              <a:gd name="connsiteY43" fmla="*/ 439647 h 2461234"/>
              <a:gd name="connsiteX44" fmla="*/ 1893548 w 2683464"/>
              <a:gd name="connsiteY44" fmla="*/ 513903 h 2461234"/>
              <a:gd name="connsiteX45" fmla="*/ 1867790 w 2683464"/>
              <a:gd name="connsiteY45" fmla="*/ 516478 h 2461234"/>
              <a:gd name="connsiteX46" fmla="*/ 1834305 w 2683464"/>
              <a:gd name="connsiteY46" fmla="*/ 516478 h 2461234"/>
              <a:gd name="connsiteX47" fmla="*/ 1775062 w 2683464"/>
              <a:gd name="connsiteY47" fmla="*/ 488144 h 2461234"/>
              <a:gd name="connsiteX48" fmla="*/ 1780214 w 2683464"/>
              <a:gd name="connsiteY48" fmla="*/ 434053 h 2461234"/>
              <a:gd name="connsiteX49" fmla="*/ 1785366 w 2683464"/>
              <a:gd name="connsiteY49" fmla="*/ 395416 h 2461234"/>
              <a:gd name="connsiteX50" fmla="*/ 1713316 w 2683464"/>
              <a:gd name="connsiteY50" fmla="*/ 308240 h 2461234"/>
              <a:gd name="connsiteX51" fmla="*/ 1677183 w 2683464"/>
              <a:gd name="connsiteY51" fmla="*/ 300112 h 2461234"/>
              <a:gd name="connsiteX52" fmla="*/ 1543242 w 2683464"/>
              <a:gd name="connsiteY52" fmla="*/ 333597 h 2461234"/>
              <a:gd name="connsiteX53" fmla="*/ 1532939 w 2683464"/>
              <a:gd name="connsiteY53" fmla="*/ 354204 h 2461234"/>
              <a:gd name="connsiteX54" fmla="*/ 1517485 w 2683464"/>
              <a:gd name="connsiteY54" fmla="*/ 392840 h 2461234"/>
              <a:gd name="connsiteX55" fmla="*/ 1549178 w 2683464"/>
              <a:gd name="connsiteY55" fmla="*/ 438812 h 2461234"/>
              <a:gd name="connsiteX56" fmla="*/ 1558698 w 2683464"/>
              <a:gd name="connsiteY56" fmla="*/ 475266 h 2461234"/>
              <a:gd name="connsiteX57" fmla="*/ 1538091 w 2683464"/>
              <a:gd name="connsiteY57" fmla="*/ 503598 h 2461234"/>
              <a:gd name="connsiteX58" fmla="*/ 1478795 w 2683464"/>
              <a:gd name="connsiteY58" fmla="*/ 551812 h 2461234"/>
              <a:gd name="connsiteX59" fmla="*/ 1437636 w 2683464"/>
              <a:gd name="connsiteY59" fmla="*/ 622084 h 2461234"/>
              <a:gd name="connsiteX60" fmla="*/ 1407422 w 2683464"/>
              <a:gd name="connsiteY60" fmla="*/ 623861 h 2461234"/>
              <a:gd name="connsiteX61" fmla="*/ 1355211 w 2683464"/>
              <a:gd name="connsiteY61" fmla="*/ 647842 h 2461234"/>
              <a:gd name="connsiteX62" fmla="*/ 1334605 w 2683464"/>
              <a:gd name="connsiteY62" fmla="*/ 704510 h 2461234"/>
              <a:gd name="connsiteX63" fmla="*/ 1313999 w 2683464"/>
              <a:gd name="connsiteY63" fmla="*/ 696782 h 2461234"/>
              <a:gd name="connsiteX64" fmla="*/ 1272786 w 2683464"/>
              <a:gd name="connsiteY64" fmla="*/ 689054 h 2461234"/>
              <a:gd name="connsiteX65" fmla="*/ 1182634 w 2683464"/>
              <a:gd name="connsiteY65" fmla="*/ 689053 h 2461234"/>
              <a:gd name="connsiteX66" fmla="*/ 1130976 w 2683464"/>
              <a:gd name="connsiteY66" fmla="*/ 675395 h 2461234"/>
              <a:gd name="connsiteX67" fmla="*/ 1071876 w 2683464"/>
              <a:gd name="connsiteY67" fmla="*/ 652993 h 2461234"/>
              <a:gd name="connsiteX68" fmla="*/ 1102784 w 2683464"/>
              <a:gd name="connsiteY68" fmla="*/ 629811 h 2461234"/>
              <a:gd name="connsiteX69" fmla="*/ 1172332 w 2683464"/>
              <a:gd name="connsiteY69" fmla="*/ 642690 h 2461234"/>
              <a:gd name="connsiteX70" fmla="*/ 1177482 w 2683464"/>
              <a:gd name="connsiteY70" fmla="*/ 660720 h 2461234"/>
              <a:gd name="connsiteX71" fmla="*/ 1228998 w 2683464"/>
              <a:gd name="connsiteY71" fmla="*/ 671024 h 2461234"/>
              <a:gd name="connsiteX72" fmla="*/ 1292346 w 2683464"/>
              <a:gd name="connsiteY72" fmla="*/ 640245 h 2461234"/>
              <a:gd name="connsiteX73" fmla="*/ 1265058 w 2683464"/>
              <a:gd name="connsiteY73" fmla="*/ 609206 h 2461234"/>
              <a:gd name="connsiteX74" fmla="*/ 1326877 w 2683464"/>
              <a:gd name="connsiteY74" fmla="*/ 593751 h 2461234"/>
              <a:gd name="connsiteX75" fmla="*/ 1339023 w 2683464"/>
              <a:gd name="connsiteY75" fmla="*/ 564208 h 2461234"/>
              <a:gd name="connsiteX76" fmla="*/ 1362938 w 2683464"/>
              <a:gd name="connsiteY76" fmla="*/ 544811 h 2461234"/>
              <a:gd name="connsiteX77" fmla="*/ 1370666 w 2683464"/>
              <a:gd name="connsiteY77" fmla="*/ 511326 h 2461234"/>
              <a:gd name="connsiteX78" fmla="*/ 1411878 w 2683464"/>
              <a:gd name="connsiteY78" fmla="*/ 501023 h 2461234"/>
              <a:gd name="connsiteX79" fmla="*/ 1427333 w 2683464"/>
              <a:gd name="connsiteY79" fmla="*/ 470113 h 2461234"/>
              <a:gd name="connsiteX80" fmla="*/ 1414454 w 2683464"/>
              <a:gd name="connsiteY80" fmla="*/ 441780 h 2461234"/>
              <a:gd name="connsiteX81" fmla="*/ 1445363 w 2683464"/>
              <a:gd name="connsiteY81" fmla="*/ 397992 h 2461234"/>
              <a:gd name="connsiteX82" fmla="*/ 1453145 w 2683464"/>
              <a:gd name="connsiteY82" fmla="*/ 384672 h 2461234"/>
              <a:gd name="connsiteX83" fmla="*/ 1440211 w 2683464"/>
              <a:gd name="connsiteY83" fmla="*/ 351628 h 2461234"/>
              <a:gd name="connsiteX84" fmla="*/ 1294163 w 2683464"/>
              <a:gd name="connsiteY84" fmla="*/ 291336 h 2461234"/>
              <a:gd name="connsiteX85" fmla="*/ 1205816 w 2683464"/>
              <a:gd name="connsiteY85" fmla="*/ 292385 h 2461234"/>
              <a:gd name="connsiteX86" fmla="*/ 1024046 w 2683464"/>
              <a:gd name="connsiteY86" fmla="*/ 156072 h 2461234"/>
              <a:gd name="connsiteX87" fmla="*/ 901942 w 2683464"/>
              <a:gd name="connsiteY87" fmla="*/ 112375 h 2461234"/>
              <a:gd name="connsiteX88" fmla="*/ 907027 w 2683464"/>
              <a:gd name="connsiteY88" fmla="*/ 142992 h 2461234"/>
              <a:gd name="connsiteX89" fmla="*/ 878692 w 2683464"/>
              <a:gd name="connsiteY89" fmla="*/ 153294 h 2461234"/>
              <a:gd name="connsiteX90" fmla="*/ 858086 w 2683464"/>
              <a:gd name="connsiteY90" fmla="*/ 181627 h 2461234"/>
              <a:gd name="connsiteX91" fmla="*/ 870965 w 2683464"/>
              <a:gd name="connsiteY91" fmla="*/ 220263 h 2461234"/>
              <a:gd name="connsiteX92" fmla="*/ 948237 w 2683464"/>
              <a:gd name="connsiteY92" fmla="*/ 220263 h 2461234"/>
              <a:gd name="connsiteX93" fmla="*/ 971421 w 2683464"/>
              <a:gd name="connsiteY93" fmla="*/ 274355 h 2461234"/>
              <a:gd name="connsiteX94" fmla="*/ 1010057 w 2683464"/>
              <a:gd name="connsiteY94" fmla="*/ 305264 h 2461234"/>
              <a:gd name="connsiteX95" fmla="*/ 1038391 w 2683464"/>
              <a:gd name="connsiteY95" fmla="*/ 323295 h 2461234"/>
              <a:gd name="connsiteX96" fmla="*/ 1027025 w 2683464"/>
              <a:gd name="connsiteY96" fmla="*/ 373193 h 2461234"/>
              <a:gd name="connsiteX97" fmla="*/ 981694 w 2683464"/>
              <a:gd name="connsiteY97" fmla="*/ 386402 h 2461234"/>
              <a:gd name="connsiteX98" fmla="*/ 899374 w 2683464"/>
              <a:gd name="connsiteY98" fmla="*/ 313067 h 2461234"/>
              <a:gd name="connsiteX99" fmla="*/ 783260 w 2683464"/>
              <a:gd name="connsiteY99" fmla="*/ 282274 h 2461234"/>
              <a:gd name="connsiteX0" fmla="*/ 795446 w 2683464"/>
              <a:gd name="connsiteY0" fmla="*/ 365622 h 2461234"/>
              <a:gd name="connsiteX1" fmla="*/ 854663 w 2683464"/>
              <a:gd name="connsiteY1" fmla="*/ 422772 h 2461234"/>
              <a:gd name="connsiteX2" fmla="*/ 877996 w 2683464"/>
              <a:gd name="connsiteY2" fmla="*/ 549772 h 2461234"/>
              <a:gd name="connsiteX3" fmla="*/ 863042 w 2683464"/>
              <a:gd name="connsiteY3" fmla="*/ 644817 h 2461234"/>
              <a:gd name="connsiteX4" fmla="*/ 880659 w 2683464"/>
              <a:gd name="connsiteY4" fmla="*/ 767311 h 2461234"/>
              <a:gd name="connsiteX5" fmla="*/ 858332 w 2683464"/>
              <a:gd name="connsiteY5" fmla="*/ 873622 h 2461234"/>
              <a:gd name="connsiteX6" fmla="*/ 834161 w 2683464"/>
              <a:gd name="connsiteY6" fmla="*/ 1038722 h 2461234"/>
              <a:gd name="connsiteX7" fmla="*/ 890696 w 2683464"/>
              <a:gd name="connsiteY7" fmla="*/ 1197472 h 2461234"/>
              <a:gd name="connsiteX8" fmla="*/ 763696 w 2683464"/>
              <a:gd name="connsiteY8" fmla="*/ 1299072 h 2461234"/>
              <a:gd name="connsiteX9" fmla="*/ 477946 w 2683464"/>
              <a:gd name="connsiteY9" fmla="*/ 1337172 h 2461234"/>
              <a:gd name="connsiteX10" fmla="*/ 338246 w 2683464"/>
              <a:gd name="connsiteY10" fmla="*/ 1445122 h 2461234"/>
              <a:gd name="connsiteX11" fmla="*/ 306496 w 2683464"/>
              <a:gd name="connsiteY11" fmla="*/ 1495922 h 2461234"/>
              <a:gd name="connsiteX12" fmla="*/ 293796 w 2683464"/>
              <a:gd name="connsiteY12" fmla="*/ 1597522 h 2461234"/>
              <a:gd name="connsiteX13" fmla="*/ 306496 w 2683464"/>
              <a:gd name="connsiteY13" fmla="*/ 1661022 h 2461234"/>
              <a:gd name="connsiteX14" fmla="*/ 810 w 2683464"/>
              <a:gd name="connsiteY14" fmla="*/ 2011601 h 2461234"/>
              <a:gd name="connsiteX15" fmla="*/ 219220 w 2683464"/>
              <a:gd name="connsiteY15" fmla="*/ 2151745 h 2461234"/>
              <a:gd name="connsiteX16" fmla="*/ 284197 w 2683464"/>
              <a:gd name="connsiteY16" fmla="*/ 2226467 h 2461234"/>
              <a:gd name="connsiteX17" fmla="*/ 261750 w 2683464"/>
              <a:gd name="connsiteY17" fmla="*/ 2324966 h 2461234"/>
              <a:gd name="connsiteX18" fmla="*/ 566846 w 2683464"/>
              <a:gd name="connsiteY18" fmla="*/ 2264272 h 2461234"/>
              <a:gd name="connsiteX19" fmla="*/ 801796 w 2683464"/>
              <a:gd name="connsiteY19" fmla="*/ 2321422 h 2461234"/>
              <a:gd name="connsiteX20" fmla="*/ 1335196 w 2683464"/>
              <a:gd name="connsiteY20" fmla="*/ 2454772 h 2461234"/>
              <a:gd name="connsiteX21" fmla="*/ 1757779 w 2683464"/>
              <a:gd name="connsiteY21" fmla="*/ 2431421 h 2461234"/>
              <a:gd name="connsiteX22" fmla="*/ 1994776 w 2683464"/>
              <a:gd name="connsiteY22" fmla="*/ 2353377 h 2461234"/>
              <a:gd name="connsiteX23" fmla="*/ 2157214 w 2683464"/>
              <a:gd name="connsiteY23" fmla="*/ 2204869 h 2461234"/>
              <a:gd name="connsiteX24" fmla="*/ 2127102 w 2683464"/>
              <a:gd name="connsiteY24" fmla="*/ 2081556 h 2461234"/>
              <a:gd name="connsiteX25" fmla="*/ 2198589 w 2683464"/>
              <a:gd name="connsiteY25" fmla="*/ 1989074 h 2461234"/>
              <a:gd name="connsiteX26" fmla="*/ 2450337 w 2683464"/>
              <a:gd name="connsiteY26" fmla="*/ 1887984 h 2461234"/>
              <a:gd name="connsiteX27" fmla="*/ 2682625 w 2683464"/>
              <a:gd name="connsiteY27" fmla="*/ 1718377 h 2461234"/>
              <a:gd name="connsiteX28" fmla="*/ 2522851 w 2683464"/>
              <a:gd name="connsiteY28" fmla="*/ 1582364 h 2461234"/>
              <a:gd name="connsiteX29" fmla="*/ 2381308 w 2683464"/>
              <a:gd name="connsiteY29" fmla="*/ 1471341 h 2461234"/>
              <a:gd name="connsiteX30" fmla="*/ 2282370 w 2683464"/>
              <a:gd name="connsiteY30" fmla="*/ 1346184 h 2461234"/>
              <a:gd name="connsiteX31" fmla="*/ 2131200 w 2683464"/>
              <a:gd name="connsiteY31" fmla="*/ 1071701 h 2461234"/>
              <a:gd name="connsiteX32" fmla="*/ 2073228 w 2683464"/>
              <a:gd name="connsiteY32" fmla="*/ 683840 h 2461234"/>
              <a:gd name="connsiteX33" fmla="*/ 2206785 w 2683464"/>
              <a:gd name="connsiteY33" fmla="*/ 424616 h 2461234"/>
              <a:gd name="connsiteX34" fmla="*/ 2338563 w 2683464"/>
              <a:gd name="connsiteY34" fmla="*/ 229319 h 2461234"/>
              <a:gd name="connsiteX35" fmla="*/ 2294928 w 2683464"/>
              <a:gd name="connsiteY35" fmla="*/ 149548 h 2461234"/>
              <a:gd name="connsiteX36" fmla="*/ 2268033 w 2683464"/>
              <a:gd name="connsiteY36" fmla="*/ 137323 h 2461234"/>
              <a:gd name="connsiteX37" fmla="*/ 2209355 w 2683464"/>
              <a:gd name="connsiteY37" fmla="*/ 88423 h 2461234"/>
              <a:gd name="connsiteX38" fmla="*/ 2192242 w 2683464"/>
              <a:gd name="connsiteY38" fmla="*/ 71310 h 2461234"/>
              <a:gd name="connsiteX39" fmla="*/ 2211801 w 2683464"/>
              <a:gd name="connsiteY39" fmla="*/ 29746 h 2461234"/>
              <a:gd name="connsiteX40" fmla="*/ 2187114 w 2683464"/>
              <a:gd name="connsiteY40" fmla="*/ 1126 h 2461234"/>
              <a:gd name="connsiteX41" fmla="*/ 2136008 w 2683464"/>
              <a:gd name="connsiteY41" fmla="*/ 68865 h 2461234"/>
              <a:gd name="connsiteX42" fmla="*/ 2077330 w 2683464"/>
              <a:gd name="connsiteY42" fmla="*/ 298688 h 2461234"/>
              <a:gd name="connsiteX43" fmla="*/ 1985327 w 2683464"/>
              <a:gd name="connsiteY43" fmla="*/ 439647 h 2461234"/>
              <a:gd name="connsiteX44" fmla="*/ 1893548 w 2683464"/>
              <a:gd name="connsiteY44" fmla="*/ 513903 h 2461234"/>
              <a:gd name="connsiteX45" fmla="*/ 1867790 w 2683464"/>
              <a:gd name="connsiteY45" fmla="*/ 516478 h 2461234"/>
              <a:gd name="connsiteX46" fmla="*/ 1834305 w 2683464"/>
              <a:gd name="connsiteY46" fmla="*/ 516478 h 2461234"/>
              <a:gd name="connsiteX47" fmla="*/ 1775062 w 2683464"/>
              <a:gd name="connsiteY47" fmla="*/ 488144 h 2461234"/>
              <a:gd name="connsiteX48" fmla="*/ 1780214 w 2683464"/>
              <a:gd name="connsiteY48" fmla="*/ 434053 h 2461234"/>
              <a:gd name="connsiteX49" fmla="*/ 1785366 w 2683464"/>
              <a:gd name="connsiteY49" fmla="*/ 395416 h 2461234"/>
              <a:gd name="connsiteX50" fmla="*/ 1713316 w 2683464"/>
              <a:gd name="connsiteY50" fmla="*/ 308240 h 2461234"/>
              <a:gd name="connsiteX51" fmla="*/ 1677183 w 2683464"/>
              <a:gd name="connsiteY51" fmla="*/ 300112 h 2461234"/>
              <a:gd name="connsiteX52" fmla="*/ 1543242 w 2683464"/>
              <a:gd name="connsiteY52" fmla="*/ 333597 h 2461234"/>
              <a:gd name="connsiteX53" fmla="*/ 1532939 w 2683464"/>
              <a:gd name="connsiteY53" fmla="*/ 354204 h 2461234"/>
              <a:gd name="connsiteX54" fmla="*/ 1517485 w 2683464"/>
              <a:gd name="connsiteY54" fmla="*/ 392840 h 2461234"/>
              <a:gd name="connsiteX55" fmla="*/ 1549178 w 2683464"/>
              <a:gd name="connsiteY55" fmla="*/ 438812 h 2461234"/>
              <a:gd name="connsiteX56" fmla="*/ 1558698 w 2683464"/>
              <a:gd name="connsiteY56" fmla="*/ 475266 h 2461234"/>
              <a:gd name="connsiteX57" fmla="*/ 1538091 w 2683464"/>
              <a:gd name="connsiteY57" fmla="*/ 503598 h 2461234"/>
              <a:gd name="connsiteX58" fmla="*/ 1478795 w 2683464"/>
              <a:gd name="connsiteY58" fmla="*/ 551812 h 2461234"/>
              <a:gd name="connsiteX59" fmla="*/ 1437636 w 2683464"/>
              <a:gd name="connsiteY59" fmla="*/ 622084 h 2461234"/>
              <a:gd name="connsiteX60" fmla="*/ 1407422 w 2683464"/>
              <a:gd name="connsiteY60" fmla="*/ 623861 h 2461234"/>
              <a:gd name="connsiteX61" fmla="*/ 1355211 w 2683464"/>
              <a:gd name="connsiteY61" fmla="*/ 647842 h 2461234"/>
              <a:gd name="connsiteX62" fmla="*/ 1334605 w 2683464"/>
              <a:gd name="connsiteY62" fmla="*/ 704510 h 2461234"/>
              <a:gd name="connsiteX63" fmla="*/ 1313999 w 2683464"/>
              <a:gd name="connsiteY63" fmla="*/ 696782 h 2461234"/>
              <a:gd name="connsiteX64" fmla="*/ 1272786 w 2683464"/>
              <a:gd name="connsiteY64" fmla="*/ 689054 h 2461234"/>
              <a:gd name="connsiteX65" fmla="*/ 1182634 w 2683464"/>
              <a:gd name="connsiteY65" fmla="*/ 689053 h 2461234"/>
              <a:gd name="connsiteX66" fmla="*/ 1130976 w 2683464"/>
              <a:gd name="connsiteY66" fmla="*/ 675395 h 2461234"/>
              <a:gd name="connsiteX67" fmla="*/ 1071876 w 2683464"/>
              <a:gd name="connsiteY67" fmla="*/ 652993 h 2461234"/>
              <a:gd name="connsiteX68" fmla="*/ 1102784 w 2683464"/>
              <a:gd name="connsiteY68" fmla="*/ 629811 h 2461234"/>
              <a:gd name="connsiteX69" fmla="*/ 1172332 w 2683464"/>
              <a:gd name="connsiteY69" fmla="*/ 642690 h 2461234"/>
              <a:gd name="connsiteX70" fmla="*/ 1177482 w 2683464"/>
              <a:gd name="connsiteY70" fmla="*/ 660720 h 2461234"/>
              <a:gd name="connsiteX71" fmla="*/ 1228998 w 2683464"/>
              <a:gd name="connsiteY71" fmla="*/ 671024 h 2461234"/>
              <a:gd name="connsiteX72" fmla="*/ 1292346 w 2683464"/>
              <a:gd name="connsiteY72" fmla="*/ 640245 h 2461234"/>
              <a:gd name="connsiteX73" fmla="*/ 1265058 w 2683464"/>
              <a:gd name="connsiteY73" fmla="*/ 609206 h 2461234"/>
              <a:gd name="connsiteX74" fmla="*/ 1326877 w 2683464"/>
              <a:gd name="connsiteY74" fmla="*/ 593751 h 2461234"/>
              <a:gd name="connsiteX75" fmla="*/ 1339023 w 2683464"/>
              <a:gd name="connsiteY75" fmla="*/ 564208 h 2461234"/>
              <a:gd name="connsiteX76" fmla="*/ 1362938 w 2683464"/>
              <a:gd name="connsiteY76" fmla="*/ 544811 h 2461234"/>
              <a:gd name="connsiteX77" fmla="*/ 1370666 w 2683464"/>
              <a:gd name="connsiteY77" fmla="*/ 511326 h 2461234"/>
              <a:gd name="connsiteX78" fmla="*/ 1411878 w 2683464"/>
              <a:gd name="connsiteY78" fmla="*/ 501023 h 2461234"/>
              <a:gd name="connsiteX79" fmla="*/ 1427333 w 2683464"/>
              <a:gd name="connsiteY79" fmla="*/ 470113 h 2461234"/>
              <a:gd name="connsiteX80" fmla="*/ 1414454 w 2683464"/>
              <a:gd name="connsiteY80" fmla="*/ 441780 h 2461234"/>
              <a:gd name="connsiteX81" fmla="*/ 1445363 w 2683464"/>
              <a:gd name="connsiteY81" fmla="*/ 397992 h 2461234"/>
              <a:gd name="connsiteX82" fmla="*/ 1453145 w 2683464"/>
              <a:gd name="connsiteY82" fmla="*/ 384672 h 2461234"/>
              <a:gd name="connsiteX83" fmla="*/ 1440211 w 2683464"/>
              <a:gd name="connsiteY83" fmla="*/ 351628 h 2461234"/>
              <a:gd name="connsiteX84" fmla="*/ 1294163 w 2683464"/>
              <a:gd name="connsiteY84" fmla="*/ 291336 h 2461234"/>
              <a:gd name="connsiteX85" fmla="*/ 1205816 w 2683464"/>
              <a:gd name="connsiteY85" fmla="*/ 292385 h 2461234"/>
              <a:gd name="connsiteX86" fmla="*/ 1024046 w 2683464"/>
              <a:gd name="connsiteY86" fmla="*/ 156072 h 2461234"/>
              <a:gd name="connsiteX87" fmla="*/ 901942 w 2683464"/>
              <a:gd name="connsiteY87" fmla="*/ 112375 h 2461234"/>
              <a:gd name="connsiteX88" fmla="*/ 907027 w 2683464"/>
              <a:gd name="connsiteY88" fmla="*/ 142992 h 2461234"/>
              <a:gd name="connsiteX89" fmla="*/ 878692 w 2683464"/>
              <a:gd name="connsiteY89" fmla="*/ 153294 h 2461234"/>
              <a:gd name="connsiteX90" fmla="*/ 858086 w 2683464"/>
              <a:gd name="connsiteY90" fmla="*/ 181627 h 2461234"/>
              <a:gd name="connsiteX91" fmla="*/ 870965 w 2683464"/>
              <a:gd name="connsiteY91" fmla="*/ 220263 h 2461234"/>
              <a:gd name="connsiteX92" fmla="*/ 948237 w 2683464"/>
              <a:gd name="connsiteY92" fmla="*/ 220263 h 2461234"/>
              <a:gd name="connsiteX93" fmla="*/ 971421 w 2683464"/>
              <a:gd name="connsiteY93" fmla="*/ 274355 h 2461234"/>
              <a:gd name="connsiteX94" fmla="*/ 1010057 w 2683464"/>
              <a:gd name="connsiteY94" fmla="*/ 305264 h 2461234"/>
              <a:gd name="connsiteX95" fmla="*/ 1038391 w 2683464"/>
              <a:gd name="connsiteY95" fmla="*/ 323295 h 2461234"/>
              <a:gd name="connsiteX96" fmla="*/ 1027025 w 2683464"/>
              <a:gd name="connsiteY96" fmla="*/ 373193 h 2461234"/>
              <a:gd name="connsiteX97" fmla="*/ 981694 w 2683464"/>
              <a:gd name="connsiteY97" fmla="*/ 386402 h 2461234"/>
              <a:gd name="connsiteX98" fmla="*/ 899374 w 2683464"/>
              <a:gd name="connsiteY98" fmla="*/ 313067 h 2461234"/>
              <a:gd name="connsiteX99" fmla="*/ 783260 w 2683464"/>
              <a:gd name="connsiteY99" fmla="*/ 282274 h 2461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2683464" h="2461234">
                <a:moveTo>
                  <a:pt x="795446" y="365622"/>
                </a:moveTo>
                <a:cubicBezTo>
                  <a:pt x="817794" y="395428"/>
                  <a:pt x="840905" y="392080"/>
                  <a:pt x="854663" y="422772"/>
                </a:cubicBezTo>
                <a:cubicBezTo>
                  <a:pt x="868421" y="453464"/>
                  <a:pt x="876600" y="512765"/>
                  <a:pt x="877996" y="549772"/>
                </a:cubicBezTo>
                <a:cubicBezTo>
                  <a:pt x="879392" y="586779"/>
                  <a:pt x="862598" y="608561"/>
                  <a:pt x="863042" y="644817"/>
                </a:cubicBezTo>
                <a:cubicBezTo>
                  <a:pt x="863486" y="681073"/>
                  <a:pt x="881444" y="729177"/>
                  <a:pt x="880659" y="767311"/>
                </a:cubicBezTo>
                <a:cubicBezTo>
                  <a:pt x="879874" y="805445"/>
                  <a:pt x="866082" y="828387"/>
                  <a:pt x="858332" y="873622"/>
                </a:cubicBezTo>
                <a:cubicBezTo>
                  <a:pt x="850582" y="918857"/>
                  <a:pt x="828767" y="984747"/>
                  <a:pt x="834161" y="1038722"/>
                </a:cubicBezTo>
                <a:cubicBezTo>
                  <a:pt x="839555" y="1092697"/>
                  <a:pt x="902440" y="1154080"/>
                  <a:pt x="890696" y="1197472"/>
                </a:cubicBezTo>
                <a:cubicBezTo>
                  <a:pt x="878952" y="1240864"/>
                  <a:pt x="832488" y="1275789"/>
                  <a:pt x="763696" y="1299072"/>
                </a:cubicBezTo>
                <a:cubicBezTo>
                  <a:pt x="694904" y="1322355"/>
                  <a:pt x="548854" y="1312830"/>
                  <a:pt x="477946" y="1337172"/>
                </a:cubicBezTo>
                <a:cubicBezTo>
                  <a:pt x="407038" y="1361514"/>
                  <a:pt x="366821" y="1418664"/>
                  <a:pt x="338246" y="1445122"/>
                </a:cubicBezTo>
                <a:cubicBezTo>
                  <a:pt x="309671" y="1471580"/>
                  <a:pt x="313904" y="1470522"/>
                  <a:pt x="306496" y="1495922"/>
                </a:cubicBezTo>
                <a:cubicBezTo>
                  <a:pt x="299088" y="1521322"/>
                  <a:pt x="293796" y="1570005"/>
                  <a:pt x="293796" y="1597522"/>
                </a:cubicBezTo>
                <a:cubicBezTo>
                  <a:pt x="293796" y="1625039"/>
                  <a:pt x="355327" y="1592009"/>
                  <a:pt x="306496" y="1661022"/>
                </a:cubicBezTo>
                <a:cubicBezTo>
                  <a:pt x="257665" y="1730035"/>
                  <a:pt x="15356" y="1929814"/>
                  <a:pt x="810" y="2011601"/>
                </a:cubicBezTo>
                <a:cubicBezTo>
                  <a:pt x="-13736" y="2093388"/>
                  <a:pt x="171989" y="2115934"/>
                  <a:pt x="219220" y="2151745"/>
                </a:cubicBezTo>
                <a:cubicBezTo>
                  <a:pt x="266451" y="2187556"/>
                  <a:pt x="277109" y="2197597"/>
                  <a:pt x="284197" y="2226467"/>
                </a:cubicBezTo>
                <a:cubicBezTo>
                  <a:pt x="291285" y="2255337"/>
                  <a:pt x="214642" y="2318665"/>
                  <a:pt x="261750" y="2324966"/>
                </a:cubicBezTo>
                <a:cubicBezTo>
                  <a:pt x="308858" y="2331267"/>
                  <a:pt x="476838" y="2264863"/>
                  <a:pt x="566846" y="2264272"/>
                </a:cubicBezTo>
                <a:cubicBezTo>
                  <a:pt x="656854" y="2263681"/>
                  <a:pt x="801796" y="2321422"/>
                  <a:pt x="801796" y="2321422"/>
                </a:cubicBezTo>
                <a:cubicBezTo>
                  <a:pt x="929854" y="2353172"/>
                  <a:pt x="1175865" y="2436439"/>
                  <a:pt x="1335196" y="2454772"/>
                </a:cubicBezTo>
                <a:cubicBezTo>
                  <a:pt x="1494527" y="2473105"/>
                  <a:pt x="1647849" y="2448320"/>
                  <a:pt x="1757779" y="2431421"/>
                </a:cubicBezTo>
                <a:cubicBezTo>
                  <a:pt x="1867709" y="2414522"/>
                  <a:pt x="1928203" y="2391136"/>
                  <a:pt x="1994776" y="2353377"/>
                </a:cubicBezTo>
                <a:cubicBezTo>
                  <a:pt x="2061349" y="2315618"/>
                  <a:pt x="2135160" y="2250172"/>
                  <a:pt x="2157214" y="2204869"/>
                </a:cubicBezTo>
                <a:cubicBezTo>
                  <a:pt x="2179268" y="2159566"/>
                  <a:pt x="2120206" y="2117522"/>
                  <a:pt x="2127102" y="2081556"/>
                </a:cubicBezTo>
                <a:cubicBezTo>
                  <a:pt x="2133998" y="2045590"/>
                  <a:pt x="2169297" y="2015191"/>
                  <a:pt x="2198589" y="1989074"/>
                </a:cubicBezTo>
                <a:cubicBezTo>
                  <a:pt x="2227881" y="1962957"/>
                  <a:pt x="2369664" y="1933100"/>
                  <a:pt x="2450337" y="1887984"/>
                </a:cubicBezTo>
                <a:cubicBezTo>
                  <a:pt x="2531010" y="1842868"/>
                  <a:pt x="2670539" y="1769314"/>
                  <a:pt x="2682625" y="1718377"/>
                </a:cubicBezTo>
                <a:cubicBezTo>
                  <a:pt x="2694711" y="1667440"/>
                  <a:pt x="2573071" y="1623537"/>
                  <a:pt x="2522851" y="1582364"/>
                </a:cubicBezTo>
                <a:cubicBezTo>
                  <a:pt x="2472632" y="1541191"/>
                  <a:pt x="2421388" y="1510704"/>
                  <a:pt x="2381308" y="1471341"/>
                </a:cubicBezTo>
                <a:cubicBezTo>
                  <a:pt x="2341228" y="1431978"/>
                  <a:pt x="2324055" y="1412791"/>
                  <a:pt x="2282370" y="1346184"/>
                </a:cubicBezTo>
                <a:cubicBezTo>
                  <a:pt x="2240685" y="1279577"/>
                  <a:pt x="2166057" y="1182092"/>
                  <a:pt x="2131200" y="1071701"/>
                </a:cubicBezTo>
                <a:cubicBezTo>
                  <a:pt x="2096343" y="961310"/>
                  <a:pt x="2063089" y="775710"/>
                  <a:pt x="2073228" y="683840"/>
                </a:cubicBezTo>
                <a:cubicBezTo>
                  <a:pt x="2083367" y="591970"/>
                  <a:pt x="2162563" y="500369"/>
                  <a:pt x="2206785" y="424616"/>
                </a:cubicBezTo>
                <a:cubicBezTo>
                  <a:pt x="2251007" y="348863"/>
                  <a:pt x="2323873" y="275164"/>
                  <a:pt x="2338563" y="229319"/>
                </a:cubicBezTo>
                <a:cubicBezTo>
                  <a:pt x="2353254" y="183474"/>
                  <a:pt x="2304238" y="161213"/>
                  <a:pt x="2294928" y="149548"/>
                </a:cubicBezTo>
                <a:cubicBezTo>
                  <a:pt x="2285618" y="137883"/>
                  <a:pt x="2282295" y="147510"/>
                  <a:pt x="2268033" y="137323"/>
                </a:cubicBezTo>
                <a:cubicBezTo>
                  <a:pt x="2231767" y="149141"/>
                  <a:pt x="2221987" y="101055"/>
                  <a:pt x="2209355" y="88423"/>
                </a:cubicBezTo>
                <a:cubicBezTo>
                  <a:pt x="2196723" y="75791"/>
                  <a:pt x="2188982" y="86387"/>
                  <a:pt x="2192242" y="71310"/>
                </a:cubicBezTo>
                <a:cubicBezTo>
                  <a:pt x="2195502" y="56233"/>
                  <a:pt x="2212655" y="41443"/>
                  <a:pt x="2211801" y="29746"/>
                </a:cubicBezTo>
                <a:cubicBezTo>
                  <a:pt x="2210947" y="18049"/>
                  <a:pt x="2199746" y="-5394"/>
                  <a:pt x="2187114" y="1126"/>
                </a:cubicBezTo>
                <a:cubicBezTo>
                  <a:pt x="2174482" y="7646"/>
                  <a:pt x="2159195" y="22124"/>
                  <a:pt x="2136008" y="68865"/>
                </a:cubicBezTo>
                <a:cubicBezTo>
                  <a:pt x="2112821" y="115606"/>
                  <a:pt x="2102443" y="236891"/>
                  <a:pt x="2077330" y="298688"/>
                </a:cubicBezTo>
                <a:cubicBezTo>
                  <a:pt x="2052217" y="360485"/>
                  <a:pt x="2015957" y="403778"/>
                  <a:pt x="1985327" y="439647"/>
                </a:cubicBezTo>
                <a:cubicBezTo>
                  <a:pt x="1954697" y="475516"/>
                  <a:pt x="1901320" y="513323"/>
                  <a:pt x="1893548" y="513903"/>
                </a:cubicBezTo>
                <a:cubicBezTo>
                  <a:pt x="1885776" y="514483"/>
                  <a:pt x="1875517" y="521200"/>
                  <a:pt x="1867790" y="516478"/>
                </a:cubicBezTo>
                <a:cubicBezTo>
                  <a:pt x="1860063" y="511756"/>
                  <a:pt x="1848901" y="527640"/>
                  <a:pt x="1834305" y="516478"/>
                </a:cubicBezTo>
                <a:cubicBezTo>
                  <a:pt x="1819709" y="505316"/>
                  <a:pt x="1783648" y="512614"/>
                  <a:pt x="1775062" y="488144"/>
                </a:cubicBezTo>
                <a:cubicBezTo>
                  <a:pt x="1766476" y="463674"/>
                  <a:pt x="1778926" y="445644"/>
                  <a:pt x="1780214" y="434053"/>
                </a:cubicBezTo>
                <a:cubicBezTo>
                  <a:pt x="1753982" y="390416"/>
                  <a:pt x="1790505" y="412092"/>
                  <a:pt x="1785366" y="395416"/>
                </a:cubicBezTo>
                <a:cubicBezTo>
                  <a:pt x="1780227" y="378740"/>
                  <a:pt x="1731346" y="324124"/>
                  <a:pt x="1713316" y="308240"/>
                </a:cubicBezTo>
                <a:cubicBezTo>
                  <a:pt x="1695286" y="292356"/>
                  <a:pt x="1705529" y="295886"/>
                  <a:pt x="1677183" y="300112"/>
                </a:cubicBezTo>
                <a:cubicBezTo>
                  <a:pt x="1648837" y="304338"/>
                  <a:pt x="1566853" y="326299"/>
                  <a:pt x="1543242" y="333597"/>
                </a:cubicBezTo>
                <a:cubicBezTo>
                  <a:pt x="1519631" y="340895"/>
                  <a:pt x="1534656" y="344330"/>
                  <a:pt x="1532939" y="354204"/>
                </a:cubicBezTo>
                <a:cubicBezTo>
                  <a:pt x="1531222" y="364078"/>
                  <a:pt x="1512333" y="379961"/>
                  <a:pt x="1517485" y="392840"/>
                </a:cubicBezTo>
                <a:cubicBezTo>
                  <a:pt x="1522637" y="405719"/>
                  <a:pt x="1544885" y="425074"/>
                  <a:pt x="1549178" y="438812"/>
                </a:cubicBezTo>
                <a:cubicBezTo>
                  <a:pt x="1556476" y="461565"/>
                  <a:pt x="1559986" y="461529"/>
                  <a:pt x="1558698" y="475266"/>
                </a:cubicBezTo>
                <a:cubicBezTo>
                  <a:pt x="1557410" y="489003"/>
                  <a:pt x="1547974" y="490411"/>
                  <a:pt x="1538091" y="503598"/>
                </a:cubicBezTo>
                <a:cubicBezTo>
                  <a:pt x="1528208" y="516785"/>
                  <a:pt x="1495537" y="532064"/>
                  <a:pt x="1478795" y="551812"/>
                </a:cubicBezTo>
                <a:cubicBezTo>
                  <a:pt x="1462053" y="571560"/>
                  <a:pt x="1449939" y="608446"/>
                  <a:pt x="1437636" y="622084"/>
                </a:cubicBezTo>
                <a:cubicBezTo>
                  <a:pt x="1425333" y="635722"/>
                  <a:pt x="1421159" y="619568"/>
                  <a:pt x="1407422" y="623861"/>
                </a:cubicBezTo>
                <a:cubicBezTo>
                  <a:pt x="1393685" y="628154"/>
                  <a:pt x="1366940" y="636031"/>
                  <a:pt x="1355211" y="647842"/>
                </a:cubicBezTo>
                <a:cubicBezTo>
                  <a:pt x="1343482" y="659653"/>
                  <a:pt x="1345767" y="700217"/>
                  <a:pt x="1334605" y="704510"/>
                </a:cubicBezTo>
                <a:cubicBezTo>
                  <a:pt x="1323443" y="708803"/>
                  <a:pt x="1324302" y="699358"/>
                  <a:pt x="1313999" y="696782"/>
                </a:cubicBezTo>
                <a:cubicBezTo>
                  <a:pt x="1303696" y="694206"/>
                  <a:pt x="1293392" y="692059"/>
                  <a:pt x="1272786" y="689054"/>
                </a:cubicBezTo>
                <a:cubicBezTo>
                  <a:pt x="1252180" y="686049"/>
                  <a:pt x="1209274" y="690042"/>
                  <a:pt x="1182634" y="689053"/>
                </a:cubicBezTo>
                <a:cubicBezTo>
                  <a:pt x="1155994" y="688064"/>
                  <a:pt x="1149436" y="681405"/>
                  <a:pt x="1130976" y="675395"/>
                </a:cubicBezTo>
                <a:cubicBezTo>
                  <a:pt x="1112516" y="669385"/>
                  <a:pt x="1077004" y="665742"/>
                  <a:pt x="1071876" y="652993"/>
                </a:cubicBezTo>
                <a:cubicBezTo>
                  <a:pt x="1066748" y="640244"/>
                  <a:pt x="1078744" y="634962"/>
                  <a:pt x="1102784" y="629811"/>
                </a:cubicBezTo>
                <a:cubicBezTo>
                  <a:pt x="1126824" y="624660"/>
                  <a:pt x="1156448" y="642261"/>
                  <a:pt x="1172332" y="642690"/>
                </a:cubicBezTo>
                <a:lnTo>
                  <a:pt x="1177482" y="660720"/>
                </a:lnTo>
                <a:cubicBezTo>
                  <a:pt x="1181775" y="664584"/>
                  <a:pt x="1216119" y="673600"/>
                  <a:pt x="1228998" y="671024"/>
                </a:cubicBezTo>
                <a:cubicBezTo>
                  <a:pt x="1241877" y="668448"/>
                  <a:pt x="1285477" y="647972"/>
                  <a:pt x="1292346" y="640245"/>
                </a:cubicBezTo>
                <a:cubicBezTo>
                  <a:pt x="1299215" y="632518"/>
                  <a:pt x="1249603" y="615216"/>
                  <a:pt x="1265058" y="609206"/>
                </a:cubicBezTo>
                <a:cubicBezTo>
                  <a:pt x="1300714" y="605471"/>
                  <a:pt x="1311974" y="602539"/>
                  <a:pt x="1326877" y="593751"/>
                </a:cubicBezTo>
                <a:cubicBezTo>
                  <a:pt x="1341780" y="584964"/>
                  <a:pt x="1333013" y="572365"/>
                  <a:pt x="1339023" y="564208"/>
                </a:cubicBezTo>
                <a:cubicBezTo>
                  <a:pt x="1345033" y="556051"/>
                  <a:pt x="1357664" y="553625"/>
                  <a:pt x="1362938" y="544811"/>
                </a:cubicBezTo>
                <a:cubicBezTo>
                  <a:pt x="1368212" y="535997"/>
                  <a:pt x="1364656" y="521200"/>
                  <a:pt x="1370666" y="511326"/>
                </a:cubicBezTo>
                <a:cubicBezTo>
                  <a:pt x="1376676" y="501452"/>
                  <a:pt x="1402434" y="507892"/>
                  <a:pt x="1411878" y="501023"/>
                </a:cubicBezTo>
                <a:cubicBezTo>
                  <a:pt x="1421322" y="494154"/>
                  <a:pt x="1426474" y="477840"/>
                  <a:pt x="1427333" y="470113"/>
                </a:cubicBezTo>
                <a:cubicBezTo>
                  <a:pt x="1428192" y="462386"/>
                  <a:pt x="1409732" y="454230"/>
                  <a:pt x="1414454" y="441780"/>
                </a:cubicBezTo>
                <a:cubicBezTo>
                  <a:pt x="1419176" y="429330"/>
                  <a:pt x="1434192" y="406222"/>
                  <a:pt x="1445363" y="397992"/>
                </a:cubicBezTo>
                <a:cubicBezTo>
                  <a:pt x="1456534" y="389762"/>
                  <a:pt x="1454004" y="392399"/>
                  <a:pt x="1453145" y="384672"/>
                </a:cubicBezTo>
                <a:cubicBezTo>
                  <a:pt x="1452286" y="376945"/>
                  <a:pt x="1466708" y="367184"/>
                  <a:pt x="1440211" y="351628"/>
                </a:cubicBezTo>
                <a:cubicBezTo>
                  <a:pt x="1413714" y="336072"/>
                  <a:pt x="1333229" y="301210"/>
                  <a:pt x="1294163" y="291336"/>
                </a:cubicBezTo>
                <a:cubicBezTo>
                  <a:pt x="1255097" y="281462"/>
                  <a:pt x="1250836" y="314929"/>
                  <a:pt x="1205816" y="292385"/>
                </a:cubicBezTo>
                <a:cubicBezTo>
                  <a:pt x="1160797" y="269841"/>
                  <a:pt x="1074692" y="186074"/>
                  <a:pt x="1024046" y="156072"/>
                </a:cubicBezTo>
                <a:cubicBezTo>
                  <a:pt x="973400" y="126070"/>
                  <a:pt x="921445" y="114555"/>
                  <a:pt x="901942" y="112375"/>
                </a:cubicBezTo>
                <a:cubicBezTo>
                  <a:pt x="882439" y="110195"/>
                  <a:pt x="911760" y="140465"/>
                  <a:pt x="907027" y="142992"/>
                </a:cubicBezTo>
                <a:cubicBezTo>
                  <a:pt x="902294" y="153246"/>
                  <a:pt x="864096" y="127536"/>
                  <a:pt x="878692" y="153294"/>
                </a:cubicBezTo>
                <a:cubicBezTo>
                  <a:pt x="870535" y="158445"/>
                  <a:pt x="859374" y="172612"/>
                  <a:pt x="858086" y="181627"/>
                </a:cubicBezTo>
                <a:cubicBezTo>
                  <a:pt x="856798" y="190642"/>
                  <a:pt x="857228" y="214682"/>
                  <a:pt x="870965" y="220263"/>
                </a:cubicBezTo>
                <a:cubicBezTo>
                  <a:pt x="876975" y="233142"/>
                  <a:pt x="930636" y="210819"/>
                  <a:pt x="948237" y="220263"/>
                </a:cubicBezTo>
                <a:cubicBezTo>
                  <a:pt x="965838" y="229707"/>
                  <a:pt x="956396" y="262335"/>
                  <a:pt x="971421" y="274355"/>
                </a:cubicBezTo>
                <a:cubicBezTo>
                  <a:pt x="985158" y="291098"/>
                  <a:pt x="999754" y="295819"/>
                  <a:pt x="1010057" y="305264"/>
                </a:cubicBezTo>
                <a:cubicBezTo>
                  <a:pt x="1020360" y="314709"/>
                  <a:pt x="1036851" y="310686"/>
                  <a:pt x="1038391" y="323295"/>
                </a:cubicBezTo>
                <a:cubicBezTo>
                  <a:pt x="1039931" y="335904"/>
                  <a:pt x="1030035" y="357953"/>
                  <a:pt x="1027025" y="373193"/>
                </a:cubicBezTo>
                <a:cubicBezTo>
                  <a:pt x="1024015" y="388433"/>
                  <a:pt x="1002969" y="396423"/>
                  <a:pt x="981694" y="386402"/>
                </a:cubicBezTo>
                <a:cubicBezTo>
                  <a:pt x="960419" y="376381"/>
                  <a:pt x="932446" y="330422"/>
                  <a:pt x="899374" y="313067"/>
                </a:cubicBezTo>
                <a:cubicBezTo>
                  <a:pt x="868448" y="286697"/>
                  <a:pt x="794693" y="291809"/>
                  <a:pt x="783260" y="28227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3055714" y="2656092"/>
            <a:ext cx="1376391" cy="1501544"/>
          </a:xfrm>
          <a:custGeom>
            <a:avLst/>
            <a:gdLst>
              <a:gd name="connsiteX0" fmla="*/ 1289745 w 1376391"/>
              <a:gd name="connsiteY0" fmla="*/ 21205 h 1501544"/>
              <a:gd name="connsiteX1" fmla="*/ 873735 w 1376391"/>
              <a:gd name="connsiteY1" fmla="*/ 181843 h 1501544"/>
              <a:gd name="connsiteX2" fmla="*/ 535983 w 1376391"/>
              <a:gd name="connsiteY2" fmla="*/ 437216 h 1501544"/>
              <a:gd name="connsiteX3" fmla="*/ 350632 w 1376391"/>
              <a:gd name="connsiteY3" fmla="*/ 667876 h 1501544"/>
              <a:gd name="connsiteX4" fmla="*/ 292967 w 1376391"/>
              <a:gd name="connsiteY4" fmla="*/ 861465 h 1501544"/>
              <a:gd name="connsiteX5" fmla="*/ 25237 w 1376391"/>
              <a:gd name="connsiteY5" fmla="*/ 1075649 h 1501544"/>
              <a:gd name="connsiteX6" fmla="*/ 25237 w 1376391"/>
              <a:gd name="connsiteY6" fmla="*/ 1236286 h 1501544"/>
              <a:gd name="connsiteX7" fmla="*/ 148805 w 1376391"/>
              <a:gd name="connsiteY7" fmla="*/ 1421638 h 1501544"/>
              <a:gd name="connsiteX8" fmla="*/ 247659 w 1376391"/>
              <a:gd name="connsiteY8" fmla="*/ 1499897 h 1501544"/>
              <a:gd name="connsiteX9" fmla="*/ 305324 w 1376391"/>
              <a:gd name="connsiteY9" fmla="*/ 1471065 h 1501544"/>
              <a:gd name="connsiteX10" fmla="*/ 350632 w 1376391"/>
              <a:gd name="connsiteY10" fmla="*/ 1425757 h 1501544"/>
              <a:gd name="connsiteX11" fmla="*/ 441248 w 1376391"/>
              <a:gd name="connsiteY11" fmla="*/ 1392805 h 1501544"/>
              <a:gd name="connsiteX12" fmla="*/ 490675 w 1376391"/>
              <a:gd name="connsiteY12" fmla="*/ 1368092 h 1501544"/>
              <a:gd name="connsiteX13" fmla="*/ 556578 w 1376391"/>
              <a:gd name="connsiteY13" fmla="*/ 1388686 h 1501544"/>
              <a:gd name="connsiteX14" fmla="*/ 626600 w 1376391"/>
              <a:gd name="connsiteY14" fmla="*/ 1388686 h 1501544"/>
              <a:gd name="connsiteX15" fmla="*/ 626600 w 1376391"/>
              <a:gd name="connsiteY15" fmla="*/ 1388686 h 1501544"/>
              <a:gd name="connsiteX16" fmla="*/ 1001421 w 1376391"/>
              <a:gd name="connsiteY16" fmla="*/ 1359854 h 1501544"/>
              <a:gd name="connsiteX17" fmla="*/ 1116751 w 1376391"/>
              <a:gd name="connsiteY17" fmla="*/ 1141551 h 1501544"/>
              <a:gd name="connsiteX18" fmla="*/ 1363886 w 1376391"/>
              <a:gd name="connsiteY18" fmla="*/ 667876 h 1501544"/>
              <a:gd name="connsiteX19" fmla="*/ 1289745 w 1376391"/>
              <a:gd name="connsiteY19" fmla="*/ 21205 h 1501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376391" h="1501544">
                <a:moveTo>
                  <a:pt x="1289745" y="21205"/>
                </a:moveTo>
                <a:cubicBezTo>
                  <a:pt x="1208053" y="-59800"/>
                  <a:pt x="999362" y="112508"/>
                  <a:pt x="873735" y="181843"/>
                </a:cubicBezTo>
                <a:cubicBezTo>
                  <a:pt x="748108" y="251178"/>
                  <a:pt x="623167" y="356211"/>
                  <a:pt x="535983" y="437216"/>
                </a:cubicBezTo>
                <a:cubicBezTo>
                  <a:pt x="448799" y="518221"/>
                  <a:pt x="391135" y="597168"/>
                  <a:pt x="350632" y="667876"/>
                </a:cubicBezTo>
                <a:cubicBezTo>
                  <a:pt x="310129" y="738584"/>
                  <a:pt x="347199" y="793503"/>
                  <a:pt x="292967" y="861465"/>
                </a:cubicBezTo>
                <a:cubicBezTo>
                  <a:pt x="238735" y="929427"/>
                  <a:pt x="69859" y="1013179"/>
                  <a:pt x="25237" y="1075649"/>
                </a:cubicBezTo>
                <a:cubicBezTo>
                  <a:pt x="-19385" y="1138119"/>
                  <a:pt x="4642" y="1178621"/>
                  <a:pt x="25237" y="1236286"/>
                </a:cubicBezTo>
                <a:cubicBezTo>
                  <a:pt x="45832" y="1293951"/>
                  <a:pt x="111735" y="1377703"/>
                  <a:pt x="148805" y="1421638"/>
                </a:cubicBezTo>
                <a:cubicBezTo>
                  <a:pt x="185875" y="1465573"/>
                  <a:pt x="221573" y="1491659"/>
                  <a:pt x="247659" y="1499897"/>
                </a:cubicBezTo>
                <a:cubicBezTo>
                  <a:pt x="273745" y="1508135"/>
                  <a:pt x="288162" y="1483422"/>
                  <a:pt x="305324" y="1471065"/>
                </a:cubicBezTo>
                <a:cubicBezTo>
                  <a:pt x="322486" y="1458708"/>
                  <a:pt x="327978" y="1438800"/>
                  <a:pt x="350632" y="1425757"/>
                </a:cubicBezTo>
                <a:cubicBezTo>
                  <a:pt x="373286" y="1412714"/>
                  <a:pt x="417908" y="1402416"/>
                  <a:pt x="441248" y="1392805"/>
                </a:cubicBezTo>
                <a:cubicBezTo>
                  <a:pt x="464588" y="1383194"/>
                  <a:pt x="471453" y="1368778"/>
                  <a:pt x="490675" y="1368092"/>
                </a:cubicBezTo>
                <a:cubicBezTo>
                  <a:pt x="509897" y="1367406"/>
                  <a:pt x="533924" y="1385254"/>
                  <a:pt x="556578" y="1388686"/>
                </a:cubicBezTo>
                <a:cubicBezTo>
                  <a:pt x="579232" y="1392118"/>
                  <a:pt x="626600" y="1388686"/>
                  <a:pt x="626600" y="1388686"/>
                </a:cubicBezTo>
                <a:lnTo>
                  <a:pt x="626600" y="1388686"/>
                </a:lnTo>
                <a:cubicBezTo>
                  <a:pt x="689070" y="1383881"/>
                  <a:pt x="919729" y="1401043"/>
                  <a:pt x="1001421" y="1359854"/>
                </a:cubicBezTo>
                <a:cubicBezTo>
                  <a:pt x="1083113" y="1318665"/>
                  <a:pt x="1116751" y="1141551"/>
                  <a:pt x="1116751" y="1141551"/>
                </a:cubicBezTo>
                <a:cubicBezTo>
                  <a:pt x="1177162" y="1026221"/>
                  <a:pt x="1334367" y="853227"/>
                  <a:pt x="1363886" y="667876"/>
                </a:cubicBezTo>
                <a:cubicBezTo>
                  <a:pt x="1393405" y="482525"/>
                  <a:pt x="1371437" y="102210"/>
                  <a:pt x="1289745" y="21205"/>
                </a:cubicBezTo>
                <a:close/>
              </a:path>
            </a:pathLst>
          </a:custGeom>
          <a:solidFill>
            <a:srgbClr val="003B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олилиния 5"/>
          <p:cNvSpPr/>
          <p:nvPr/>
        </p:nvSpPr>
        <p:spPr>
          <a:xfrm>
            <a:off x="3204208" y="2059567"/>
            <a:ext cx="1254409" cy="1243736"/>
          </a:xfrm>
          <a:custGeom>
            <a:avLst/>
            <a:gdLst>
              <a:gd name="connsiteX0" fmla="*/ 44600 w 1215578"/>
              <a:gd name="connsiteY0" fmla="*/ 849910 h 1231912"/>
              <a:gd name="connsiteX1" fmla="*/ 241116 w 1215578"/>
              <a:gd name="connsiteY1" fmla="*/ 593236 h 1231912"/>
              <a:gd name="connsiteX2" fmla="*/ 241116 w 1215578"/>
              <a:gd name="connsiteY2" fmla="*/ 444847 h 1231912"/>
              <a:gd name="connsiteX3" fmla="*/ 309295 w 1215578"/>
              <a:gd name="connsiteY3" fmla="*/ 356615 h 1231912"/>
              <a:gd name="connsiteX4" fmla="*/ 453674 w 1215578"/>
              <a:gd name="connsiteY4" fmla="*/ 264373 h 1231912"/>
              <a:gd name="connsiteX5" fmla="*/ 598053 w 1215578"/>
              <a:gd name="connsiteY5" fmla="*/ 212236 h 1231912"/>
              <a:gd name="connsiteX6" fmla="*/ 786547 w 1215578"/>
              <a:gd name="connsiteY6" fmla="*/ 180152 h 1231912"/>
              <a:gd name="connsiteX7" fmla="*/ 918895 w 1215578"/>
              <a:gd name="connsiteY7" fmla="*/ 152079 h 1231912"/>
              <a:gd name="connsiteX8" fmla="*/ 1179579 w 1215578"/>
              <a:gd name="connsiteY8" fmla="*/ 3689 h 1231912"/>
              <a:gd name="connsiteX9" fmla="*/ 1211663 w 1215578"/>
              <a:gd name="connsiteY9" fmla="*/ 324531 h 1231912"/>
              <a:gd name="connsiteX10" fmla="*/ 1163537 w 1215578"/>
              <a:gd name="connsiteY10" fmla="*/ 605268 h 1231912"/>
              <a:gd name="connsiteX11" fmla="*/ 1007126 w 1215578"/>
              <a:gd name="connsiteY11" fmla="*/ 853921 h 1231912"/>
              <a:gd name="connsiteX12" fmla="*/ 866758 w 1215578"/>
              <a:gd name="connsiteY12" fmla="*/ 869963 h 1231912"/>
              <a:gd name="connsiteX13" fmla="*/ 730400 w 1215578"/>
              <a:gd name="connsiteY13" fmla="*/ 962205 h 1231912"/>
              <a:gd name="connsiteX14" fmla="*/ 754463 w 1215578"/>
              <a:gd name="connsiteY14" fmla="*/ 1062468 h 1231912"/>
              <a:gd name="connsiteX15" fmla="*/ 682274 w 1215578"/>
              <a:gd name="connsiteY15" fmla="*/ 1110594 h 1231912"/>
              <a:gd name="connsiteX16" fmla="*/ 525863 w 1215578"/>
              <a:gd name="connsiteY16" fmla="*/ 1206847 h 1231912"/>
              <a:gd name="connsiteX17" fmla="*/ 473726 w 1215578"/>
              <a:gd name="connsiteY17" fmla="*/ 1230910 h 1231912"/>
              <a:gd name="connsiteX18" fmla="*/ 309295 w 1215578"/>
              <a:gd name="connsiteY18" fmla="*/ 1182784 h 1231912"/>
              <a:gd name="connsiteX19" fmla="*/ 68663 w 1215578"/>
              <a:gd name="connsiteY19" fmla="*/ 1114605 h 1231912"/>
              <a:gd name="connsiteX20" fmla="*/ 484 w 1215578"/>
              <a:gd name="connsiteY20" fmla="*/ 930121 h 1231912"/>
              <a:gd name="connsiteX21" fmla="*/ 92726 w 1215578"/>
              <a:gd name="connsiteY21" fmla="*/ 813815 h 1231912"/>
              <a:gd name="connsiteX0" fmla="*/ 44600 w 1254409"/>
              <a:gd name="connsiteY0" fmla="*/ 861734 h 1243736"/>
              <a:gd name="connsiteX1" fmla="*/ 241116 w 1254409"/>
              <a:gd name="connsiteY1" fmla="*/ 605060 h 1243736"/>
              <a:gd name="connsiteX2" fmla="*/ 241116 w 1254409"/>
              <a:gd name="connsiteY2" fmla="*/ 456671 h 1243736"/>
              <a:gd name="connsiteX3" fmla="*/ 309295 w 1254409"/>
              <a:gd name="connsiteY3" fmla="*/ 368439 h 1243736"/>
              <a:gd name="connsiteX4" fmla="*/ 453674 w 1254409"/>
              <a:gd name="connsiteY4" fmla="*/ 276197 h 1243736"/>
              <a:gd name="connsiteX5" fmla="*/ 598053 w 1254409"/>
              <a:gd name="connsiteY5" fmla="*/ 224060 h 1243736"/>
              <a:gd name="connsiteX6" fmla="*/ 786547 w 1254409"/>
              <a:gd name="connsiteY6" fmla="*/ 191976 h 1243736"/>
              <a:gd name="connsiteX7" fmla="*/ 918895 w 1254409"/>
              <a:gd name="connsiteY7" fmla="*/ 163903 h 1243736"/>
              <a:gd name="connsiteX8" fmla="*/ 1235727 w 1254409"/>
              <a:gd name="connsiteY8" fmla="*/ 3481 h 1243736"/>
              <a:gd name="connsiteX9" fmla="*/ 1211663 w 1254409"/>
              <a:gd name="connsiteY9" fmla="*/ 336355 h 1243736"/>
              <a:gd name="connsiteX10" fmla="*/ 1163537 w 1254409"/>
              <a:gd name="connsiteY10" fmla="*/ 617092 h 1243736"/>
              <a:gd name="connsiteX11" fmla="*/ 1007126 w 1254409"/>
              <a:gd name="connsiteY11" fmla="*/ 865745 h 1243736"/>
              <a:gd name="connsiteX12" fmla="*/ 866758 w 1254409"/>
              <a:gd name="connsiteY12" fmla="*/ 881787 h 1243736"/>
              <a:gd name="connsiteX13" fmla="*/ 730400 w 1254409"/>
              <a:gd name="connsiteY13" fmla="*/ 974029 h 1243736"/>
              <a:gd name="connsiteX14" fmla="*/ 754463 w 1254409"/>
              <a:gd name="connsiteY14" fmla="*/ 1074292 h 1243736"/>
              <a:gd name="connsiteX15" fmla="*/ 682274 w 1254409"/>
              <a:gd name="connsiteY15" fmla="*/ 1122418 h 1243736"/>
              <a:gd name="connsiteX16" fmla="*/ 525863 w 1254409"/>
              <a:gd name="connsiteY16" fmla="*/ 1218671 h 1243736"/>
              <a:gd name="connsiteX17" fmla="*/ 473726 w 1254409"/>
              <a:gd name="connsiteY17" fmla="*/ 1242734 h 1243736"/>
              <a:gd name="connsiteX18" fmla="*/ 309295 w 1254409"/>
              <a:gd name="connsiteY18" fmla="*/ 1194608 h 1243736"/>
              <a:gd name="connsiteX19" fmla="*/ 68663 w 1254409"/>
              <a:gd name="connsiteY19" fmla="*/ 1126429 h 1243736"/>
              <a:gd name="connsiteX20" fmla="*/ 484 w 1254409"/>
              <a:gd name="connsiteY20" fmla="*/ 941945 h 1243736"/>
              <a:gd name="connsiteX21" fmla="*/ 92726 w 1254409"/>
              <a:gd name="connsiteY21" fmla="*/ 825639 h 1243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54409" h="1243736">
                <a:moveTo>
                  <a:pt x="44600" y="861734"/>
                </a:moveTo>
                <a:cubicBezTo>
                  <a:pt x="126481" y="767152"/>
                  <a:pt x="208363" y="672570"/>
                  <a:pt x="241116" y="605060"/>
                </a:cubicBezTo>
                <a:cubicBezTo>
                  <a:pt x="273869" y="537550"/>
                  <a:pt x="229753" y="496108"/>
                  <a:pt x="241116" y="456671"/>
                </a:cubicBezTo>
                <a:cubicBezTo>
                  <a:pt x="252479" y="417234"/>
                  <a:pt x="273869" y="398518"/>
                  <a:pt x="309295" y="368439"/>
                </a:cubicBezTo>
                <a:cubicBezTo>
                  <a:pt x="344721" y="338360"/>
                  <a:pt x="405548" y="300260"/>
                  <a:pt x="453674" y="276197"/>
                </a:cubicBezTo>
                <a:cubicBezTo>
                  <a:pt x="501800" y="252134"/>
                  <a:pt x="542574" y="238097"/>
                  <a:pt x="598053" y="224060"/>
                </a:cubicBezTo>
                <a:cubicBezTo>
                  <a:pt x="653532" y="210023"/>
                  <a:pt x="733073" y="202002"/>
                  <a:pt x="786547" y="191976"/>
                </a:cubicBezTo>
                <a:cubicBezTo>
                  <a:pt x="840021" y="181950"/>
                  <a:pt x="844032" y="195319"/>
                  <a:pt x="918895" y="163903"/>
                </a:cubicBezTo>
                <a:cubicBezTo>
                  <a:pt x="993758" y="132487"/>
                  <a:pt x="1186932" y="-25261"/>
                  <a:pt x="1235727" y="3481"/>
                </a:cubicBezTo>
                <a:cubicBezTo>
                  <a:pt x="1284522" y="32223"/>
                  <a:pt x="1223695" y="234087"/>
                  <a:pt x="1211663" y="336355"/>
                </a:cubicBezTo>
                <a:cubicBezTo>
                  <a:pt x="1199631" y="438624"/>
                  <a:pt x="1197626" y="528861"/>
                  <a:pt x="1163537" y="617092"/>
                </a:cubicBezTo>
                <a:cubicBezTo>
                  <a:pt x="1129448" y="705323"/>
                  <a:pt x="1056589" y="821629"/>
                  <a:pt x="1007126" y="865745"/>
                </a:cubicBezTo>
                <a:cubicBezTo>
                  <a:pt x="957663" y="909861"/>
                  <a:pt x="912879" y="863740"/>
                  <a:pt x="866758" y="881787"/>
                </a:cubicBezTo>
                <a:cubicBezTo>
                  <a:pt x="820637" y="899834"/>
                  <a:pt x="749116" y="941945"/>
                  <a:pt x="730400" y="974029"/>
                </a:cubicBezTo>
                <a:cubicBezTo>
                  <a:pt x="711684" y="1006113"/>
                  <a:pt x="762484" y="1049561"/>
                  <a:pt x="754463" y="1074292"/>
                </a:cubicBezTo>
                <a:cubicBezTo>
                  <a:pt x="746442" y="1099024"/>
                  <a:pt x="720374" y="1098355"/>
                  <a:pt x="682274" y="1122418"/>
                </a:cubicBezTo>
                <a:cubicBezTo>
                  <a:pt x="644174" y="1146481"/>
                  <a:pt x="560621" y="1198618"/>
                  <a:pt x="525863" y="1218671"/>
                </a:cubicBezTo>
                <a:cubicBezTo>
                  <a:pt x="491105" y="1238724"/>
                  <a:pt x="509821" y="1246744"/>
                  <a:pt x="473726" y="1242734"/>
                </a:cubicBezTo>
                <a:cubicBezTo>
                  <a:pt x="437631" y="1238724"/>
                  <a:pt x="309295" y="1194608"/>
                  <a:pt x="309295" y="1194608"/>
                </a:cubicBezTo>
                <a:cubicBezTo>
                  <a:pt x="241785" y="1175224"/>
                  <a:pt x="120131" y="1168539"/>
                  <a:pt x="68663" y="1126429"/>
                </a:cubicBezTo>
                <a:cubicBezTo>
                  <a:pt x="17195" y="1084319"/>
                  <a:pt x="-3526" y="992077"/>
                  <a:pt x="484" y="941945"/>
                </a:cubicBezTo>
                <a:cubicBezTo>
                  <a:pt x="4494" y="891813"/>
                  <a:pt x="48610" y="858726"/>
                  <a:pt x="92726" y="825639"/>
                </a:cubicBezTo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Прямоугольная выноска 28"/>
          <p:cNvSpPr/>
          <p:nvPr/>
        </p:nvSpPr>
        <p:spPr>
          <a:xfrm>
            <a:off x="1081009" y="3229668"/>
            <a:ext cx="1233211" cy="507939"/>
          </a:xfrm>
          <a:prstGeom prst="wedgeRectCallout">
            <a:avLst>
              <a:gd name="adj1" fmla="val 126287"/>
              <a:gd name="adj2" fmla="val 87442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400" dirty="0">
                <a:solidFill>
                  <a:srgbClr val="4E361E"/>
                </a:solidFill>
              </a:rPr>
              <a:t>Ногайская </a:t>
            </a:r>
            <a:r>
              <a:rPr lang="ru-RU" sz="1400" dirty="0" smtClean="0">
                <a:solidFill>
                  <a:srgbClr val="4E361E"/>
                </a:solidFill>
              </a:rPr>
              <a:t>Орда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22" name="Прямоугольная выноска 21"/>
          <p:cNvSpPr/>
          <p:nvPr/>
        </p:nvSpPr>
        <p:spPr>
          <a:xfrm>
            <a:off x="6343123" y="2923308"/>
            <a:ext cx="1233211" cy="507939"/>
          </a:xfrm>
          <a:prstGeom prst="wedgeRectCallout">
            <a:avLst>
              <a:gd name="adj1" fmla="val -169063"/>
              <a:gd name="adj2" fmla="val 125830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400" dirty="0" smtClean="0">
                <a:solidFill>
                  <a:srgbClr val="4E361E"/>
                </a:solidFill>
              </a:rPr>
              <a:t>Средняя Азия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26" name="Прямоугольная выноска 25"/>
          <p:cNvSpPr/>
          <p:nvPr/>
        </p:nvSpPr>
        <p:spPr>
          <a:xfrm>
            <a:off x="2402907" y="600562"/>
            <a:ext cx="1233211" cy="507939"/>
          </a:xfrm>
          <a:prstGeom prst="wedgeRectCallout">
            <a:avLst>
              <a:gd name="adj1" fmla="val 78503"/>
              <a:gd name="adj2" fmla="val 334166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400" dirty="0">
                <a:solidFill>
                  <a:srgbClr val="4E361E"/>
                </a:solidFill>
              </a:rPr>
              <a:t>Казанское </a:t>
            </a:r>
            <a:r>
              <a:rPr lang="ru-RU" sz="1400" dirty="0" smtClean="0">
                <a:solidFill>
                  <a:srgbClr val="4E361E"/>
                </a:solidFill>
              </a:rPr>
              <a:t>ханство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24" name="Прямоугольная выноска 23"/>
          <p:cNvSpPr/>
          <p:nvPr/>
        </p:nvSpPr>
        <p:spPr>
          <a:xfrm>
            <a:off x="6835415" y="1073239"/>
            <a:ext cx="1233211" cy="507939"/>
          </a:xfrm>
          <a:prstGeom prst="wedgeRectCallout">
            <a:avLst>
              <a:gd name="adj1" fmla="val -126862"/>
              <a:gd name="adj2" fmla="val 95387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400" dirty="0" smtClean="0">
                <a:solidFill>
                  <a:srgbClr val="4E361E"/>
                </a:solidFill>
              </a:rPr>
              <a:t>Сибирское ханство</a:t>
            </a:r>
            <a:endParaRPr lang="ru-RU" sz="1400" dirty="0">
              <a:solidFill>
                <a:srgbClr val="4E3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78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9" grpId="0" animBg="1"/>
      <p:bldP spid="22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4912" b="2923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358775" y="42461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Срез бивня мамонта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11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42" name="Picture 14" descr="Картинки по запросу добыча бивней мамонта в якути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70"/>
          <a:stretch/>
        </p:blipFill>
        <p:spPr bwMode="auto">
          <a:xfrm>
            <a:off x="4571030" y="2577829"/>
            <a:ext cx="4572970" cy="256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2" name="Picture 2" descr="Картинки по запросу сибирская рыба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 bwMode="auto">
          <a:xfrm>
            <a:off x="4571030" y="0"/>
            <a:ext cx="4572970" cy="257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Картинки по запросу соболиный мех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1030" cy="257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Похожее изображение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60"/>
          <a:stretch/>
        </p:blipFill>
        <p:spPr bwMode="auto">
          <a:xfrm>
            <a:off x="1" y="2577830"/>
            <a:ext cx="4571030" cy="256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вал 12"/>
          <p:cNvSpPr/>
          <p:nvPr/>
        </p:nvSpPr>
        <p:spPr>
          <a:xfrm>
            <a:off x="3671029" y="166810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Товары 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из Сибирского ханства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93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225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 tmFilter="0, 0; .2, .5; .8, .5; 1, 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375" autoRev="1" fill="hold"/>
                                        <p:tgtEl>
                                          <p:spTgt spid="225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750" tmFilter="0, 0; .2, .5; .8, .5; 1, 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375" autoRev="1" fill="hold"/>
                                        <p:tgtEl>
                                          <p:spTgt spid="225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7374"/>
            <a:ext cx="5508625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Государства Северного </a:t>
            </a:r>
            <a:r>
              <a:rPr lang="ru-RU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Причерноморья и </a:t>
            </a:r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Сибири </a:t>
            </a:r>
            <a:endParaRPr lang="ru-RU" sz="2800" dirty="0" smtClean="0">
              <a:solidFill>
                <a:srgbClr val="FFDC5A"/>
              </a:solidFill>
              <a:latin typeface="+mj-lt"/>
              <a:ea typeface="Theano Didot" panose="02060603060706020203" pitchFamily="18" charset="0"/>
            </a:endParaRPr>
          </a:p>
          <a:p>
            <a:r>
              <a:rPr lang="ru-RU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в </a:t>
            </a:r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середине </a:t>
            </a:r>
            <a:r>
              <a:rPr lang="ru-RU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XVI </a:t>
            </a:r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века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71477" y="1841034"/>
            <a:ext cx="4933700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В Северном Причерноморье и Сибири в конце </a:t>
            </a:r>
            <a:r>
              <a:rPr lang="en-US" sz="1800" dirty="0" smtClean="0">
                <a:solidFill>
                  <a:schemeClr val="bg1"/>
                </a:solidFill>
                <a:latin typeface="+mj-lt"/>
              </a:rPr>
              <a:t>XV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века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были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образованы Крымское и Сибирское ханства.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98970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96876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95698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71477" y="2827846"/>
            <a:ext cx="4933700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Эти государства находились </a:t>
            </a:r>
            <a:endParaRPr lang="en-US" sz="1800" dirty="0" smtClean="0">
              <a:solidFill>
                <a:schemeClr val="bg1"/>
              </a:solidFill>
              <a:latin typeface="+mj-lt"/>
            </a:endParaRPr>
          </a:p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на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разном уровне экономического </a:t>
            </a:r>
            <a:endParaRPr lang="en-US" sz="1800" dirty="0" smtClean="0">
              <a:solidFill>
                <a:schemeClr val="bg1"/>
              </a:solidFill>
              <a:latin typeface="+mj-lt"/>
            </a:endParaRPr>
          </a:p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и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культурного развития.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5" y="3809400"/>
            <a:ext cx="4672702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В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ханствах сохранялись исторические традиции проживающих в них народов.</a:t>
            </a:r>
          </a:p>
        </p:txBody>
      </p:sp>
    </p:spTree>
    <p:extLst>
      <p:ext uri="{BB962C8B-B14F-4D97-AF65-F5344CB8AC3E}">
        <p14:creationId xmlns:p14="http://schemas.microsoft.com/office/powerpoint/2010/main" val="369162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2" name="Picture 12" descr="Картинки по запросу коралл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6"/>
          <a:stretch/>
        </p:blipFill>
        <p:spPr bwMode="auto">
          <a:xfrm>
            <a:off x="4716462" y="2550694"/>
            <a:ext cx="4439572" cy="259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Похожее изображение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5"/>
          <a:stretch/>
        </p:blipFill>
        <p:spPr bwMode="auto">
          <a:xfrm>
            <a:off x="4716464" y="0"/>
            <a:ext cx="4439570" cy="258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Картинки по запросу жемчуг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9" t="852" r="52149" b="30395"/>
          <a:stretch/>
        </p:blipFill>
        <p:spPr bwMode="auto">
          <a:xfrm>
            <a:off x="-12033" y="0"/>
            <a:ext cx="472849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Твёрдость бивней мамонта приравнивается </a:t>
            </a:r>
            <a:endParaRPr lang="ru-RU" sz="1800" dirty="0" smtClean="0">
              <a:solidFill>
                <a:schemeClr val="bg1"/>
              </a:solidFill>
            </a:endParaRPr>
          </a:p>
          <a:p>
            <a:pPr algn="ctr"/>
            <a:r>
              <a:rPr lang="ru-RU" sz="1800" dirty="0" smtClean="0">
                <a:solidFill>
                  <a:schemeClr val="bg1"/>
                </a:solidFill>
              </a:rPr>
              <a:t>к </a:t>
            </a:r>
            <a:r>
              <a:rPr lang="ru-RU" sz="1800" dirty="0">
                <a:solidFill>
                  <a:schemeClr val="bg1"/>
                </a:solidFill>
              </a:rPr>
              <a:t>таким </a:t>
            </a:r>
            <a:r>
              <a:rPr lang="ru-RU" sz="1800" dirty="0" smtClean="0">
                <a:solidFill>
                  <a:schemeClr val="bg1"/>
                </a:solidFill>
              </a:rPr>
              <a:t>материалам, </a:t>
            </a:r>
            <a:r>
              <a:rPr lang="ru-RU" sz="1800" dirty="0">
                <a:solidFill>
                  <a:schemeClr val="bg1"/>
                </a:solidFill>
              </a:rPr>
              <a:t>как жемчуг, </a:t>
            </a:r>
            <a:r>
              <a:rPr lang="ru-RU" sz="1800" dirty="0" smtClean="0">
                <a:solidFill>
                  <a:schemeClr val="bg1"/>
                </a:solidFill>
              </a:rPr>
              <a:t>янтарь</a:t>
            </a:r>
          </a:p>
          <a:p>
            <a:pPr algn="ctr"/>
            <a:r>
              <a:rPr lang="ru-RU" sz="1800" dirty="0" smtClean="0">
                <a:solidFill>
                  <a:schemeClr val="bg1"/>
                </a:solidFill>
              </a:rPr>
              <a:t>и </a:t>
            </a:r>
            <a:r>
              <a:rPr lang="ru-RU" sz="1800" dirty="0">
                <a:solidFill>
                  <a:schemeClr val="bg1"/>
                </a:solidFill>
              </a:rPr>
              <a:t>коралл. </a:t>
            </a:r>
            <a:endParaRPr lang="ru-RU" sz="1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24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5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 tmFilter="0, 0; .2, .5; .8, .5; 1, 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375" autoRev="1" fill="hold"/>
                                        <p:tgtEl>
                                          <p:spTgt spid="5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750" tmFilter="0, 0; .2, .5; .8, .5; 1, 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375" autoRev="1" fill="hold"/>
                                        <p:tgtEl>
                                          <p:spTgt spid="51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17867" b="8857"/>
          <a:stretch/>
        </p:blipFill>
        <p:spPr>
          <a:xfrm>
            <a:off x="4572001" y="2569030"/>
            <a:ext cx="4572000" cy="2575726"/>
          </a:xfrm>
          <a:prstGeom prst="rect">
            <a:avLst/>
          </a:prstGeom>
        </p:spPr>
      </p:pic>
      <p:pic>
        <p:nvPicPr>
          <p:cNvPr id="6146" name="Picture 2" descr="Картинки по запросу резьба по бивню мамонта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7" b="7038"/>
          <a:stretch/>
        </p:blipFill>
        <p:spPr bwMode="auto">
          <a:xfrm>
            <a:off x="4572000" y="0"/>
            <a:ext cx="4572000" cy="256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5" r="-1" b="12561"/>
          <a:stretch/>
        </p:blipFill>
        <p:spPr>
          <a:xfrm>
            <a:off x="-14514" y="0"/>
            <a:ext cx="4586514" cy="51435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3672000" y="16696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Резьба по бивню мамонта</a:t>
            </a:r>
          </a:p>
        </p:txBody>
      </p:sp>
    </p:spTree>
    <p:extLst>
      <p:ext uri="{BB962C8B-B14F-4D97-AF65-F5344CB8AC3E}">
        <p14:creationId xmlns:p14="http://schemas.microsoft.com/office/powerpoint/2010/main" val="328276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7189</TotalTime>
  <Words>894</Words>
  <Application>Microsoft Office PowerPoint</Application>
  <PresentationFormat>Экран (16:9)</PresentationFormat>
  <Paragraphs>319</Paragraphs>
  <Slides>71</Slides>
  <Notes>71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71</vt:i4>
      </vt:variant>
    </vt:vector>
  </HeadingPairs>
  <TitlesOfParts>
    <vt:vector size="78" baseType="lpstr">
      <vt:lpstr>Arial</vt:lpstr>
      <vt:lpstr>Merriweather</vt:lpstr>
      <vt:lpstr>Theano Didot</vt:lpstr>
      <vt:lpstr>Calibri</vt:lpstr>
      <vt:lpstr>Roboto</vt:lpstr>
      <vt:lpstr>Тема Office</vt:lpstr>
      <vt:lpstr>8_Тема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173</cp:revision>
  <dcterms:created xsi:type="dcterms:W3CDTF">2015-12-14T06:35:07Z</dcterms:created>
  <dcterms:modified xsi:type="dcterms:W3CDTF">2018-04-03T11:22:38Z</dcterms:modified>
</cp:coreProperties>
</file>