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</p:sldMasterIdLst>
  <p:notesMasterIdLst>
    <p:notesMasterId r:id="rId71"/>
  </p:notesMasterIdLst>
  <p:sldIdLst>
    <p:sldId id="399" r:id="rId2"/>
    <p:sldId id="452" r:id="rId3"/>
    <p:sldId id="453" r:id="rId4"/>
    <p:sldId id="457" r:id="rId5"/>
    <p:sldId id="455" r:id="rId6"/>
    <p:sldId id="454" r:id="rId7"/>
    <p:sldId id="458" r:id="rId8"/>
    <p:sldId id="462" r:id="rId9"/>
    <p:sldId id="464" r:id="rId10"/>
    <p:sldId id="466" r:id="rId11"/>
    <p:sldId id="497" r:id="rId12"/>
    <p:sldId id="467" r:id="rId13"/>
    <p:sldId id="469" r:id="rId14"/>
    <p:sldId id="498" r:id="rId15"/>
    <p:sldId id="470" r:id="rId16"/>
    <p:sldId id="472" r:id="rId17"/>
    <p:sldId id="516" r:id="rId18"/>
    <p:sldId id="474" r:id="rId19"/>
    <p:sldId id="475" r:id="rId20"/>
    <p:sldId id="517" r:id="rId21"/>
    <p:sldId id="518" r:id="rId22"/>
    <p:sldId id="519" r:id="rId23"/>
    <p:sldId id="520" r:id="rId24"/>
    <p:sldId id="521" r:id="rId25"/>
    <p:sldId id="478" r:id="rId26"/>
    <p:sldId id="522" r:id="rId27"/>
    <p:sldId id="480" r:id="rId28"/>
    <p:sldId id="523" r:id="rId29"/>
    <p:sldId id="482" r:id="rId30"/>
    <p:sldId id="524" r:id="rId31"/>
    <p:sldId id="538" r:id="rId32"/>
    <p:sldId id="539" r:id="rId33"/>
    <p:sldId id="348" r:id="rId34"/>
    <p:sldId id="529" r:id="rId35"/>
    <p:sldId id="528" r:id="rId36"/>
    <p:sldId id="541" r:id="rId37"/>
    <p:sldId id="542" r:id="rId38"/>
    <p:sldId id="532" r:id="rId39"/>
    <p:sldId id="543" r:id="rId40"/>
    <p:sldId id="544" r:id="rId41"/>
    <p:sldId id="545" r:id="rId42"/>
    <p:sldId id="534" r:id="rId43"/>
    <p:sldId id="514" r:id="rId44"/>
    <p:sldId id="492" r:id="rId45"/>
    <p:sldId id="546" r:id="rId46"/>
    <p:sldId id="494" r:id="rId47"/>
    <p:sldId id="495" r:id="rId48"/>
    <p:sldId id="496" r:id="rId49"/>
    <p:sldId id="547" r:id="rId50"/>
    <p:sldId id="500" r:id="rId51"/>
    <p:sldId id="548" r:id="rId52"/>
    <p:sldId id="551" r:id="rId53"/>
    <p:sldId id="552" r:id="rId54"/>
    <p:sldId id="553" r:id="rId55"/>
    <p:sldId id="505" r:id="rId56"/>
    <p:sldId id="554" r:id="rId57"/>
    <p:sldId id="555" r:id="rId58"/>
    <p:sldId id="403" r:id="rId59"/>
    <p:sldId id="558" r:id="rId60"/>
    <p:sldId id="560" r:id="rId61"/>
    <p:sldId id="561" r:id="rId62"/>
    <p:sldId id="562" r:id="rId63"/>
    <p:sldId id="563" r:id="rId64"/>
    <p:sldId id="568" r:id="rId65"/>
    <p:sldId id="566" r:id="rId66"/>
    <p:sldId id="564" r:id="rId67"/>
    <p:sldId id="567" r:id="rId68"/>
    <p:sldId id="556" r:id="rId69"/>
    <p:sldId id="450" r:id="rId70"/>
  </p:sldIdLst>
  <p:sldSz cx="9144000" cy="5143500" type="screen16x9"/>
  <p:notesSz cx="6858000" cy="9144000"/>
  <p:embeddedFontLs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Theano Didot" panose="020B0604020202020204" charset="0"/>
      <p:regular r:id="rId76"/>
    </p:embeddedFont>
    <p:embeddedFont>
      <p:font typeface="Merriweather" panose="00000500000000000000" pitchFamily="2" charset="-52"/>
      <p:regular r:id="rId77"/>
      <p:bold r:id="rId78"/>
      <p:italic r:id="rId79"/>
      <p:bold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361E"/>
    <a:srgbClr val="C61648"/>
    <a:srgbClr val="FFDC5A"/>
    <a:srgbClr val="003BB2"/>
    <a:srgbClr val="FF6600"/>
    <a:srgbClr val="E53523"/>
    <a:srgbClr val="DD4935"/>
    <a:srgbClr val="DBB43F"/>
    <a:srgbClr val="6008BA"/>
    <a:srgbClr val="2E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82" autoAdjust="0"/>
    <p:restoredTop sz="93689" autoAdjust="0"/>
  </p:normalViewPr>
  <p:slideViewPr>
    <p:cSldViewPr snapToGrid="0" showGuides="1">
      <p:cViewPr varScale="1">
        <p:scale>
          <a:sx n="117" d="100"/>
          <a:sy n="117" d="100"/>
        </p:scale>
        <p:origin x="456" y="96"/>
      </p:cViewPr>
      <p:guideLst>
        <p:guide orient="horz" pos="259"/>
        <p:guide pos="5534"/>
        <p:guide orient="horz" pos="3003"/>
        <p:guide pos="2971"/>
        <p:guide pos="2789"/>
        <p:guide pos="226"/>
        <p:guide pos="1837"/>
        <p:guide pos="2064"/>
        <p:guide pos="3696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097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944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752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759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47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067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10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68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50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0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45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091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662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6241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97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1860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8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9543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764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8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25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08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709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76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951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31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19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21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512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225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87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61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214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51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112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8521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12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5760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3629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4119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902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894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68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60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8346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744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454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78025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759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991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966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530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798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4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611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1829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4796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6537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24210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1507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3190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17016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98768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2108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519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86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68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9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03.04.2018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gif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gorod33.ru/userfiles/images/image-06-2017/sokrovischa_kazanskogo_hanstv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9582" y="-1"/>
            <a:ext cx="582796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1525309"/>
            <a:ext cx="4530096" cy="209288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Государства Поволжья </a:t>
            </a: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 середине </a:t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века</a:t>
            </a: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2466689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Финно-угорские народы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6" y="2466690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Тюркские народы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29914" y="3485992"/>
            <a:ext cx="309808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Татары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, башкиры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чуваши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4087" y="386413"/>
            <a:ext cx="589584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Население 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Казанского ханства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3248" y="3475761"/>
            <a:ext cx="3120773" cy="68815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Мордва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, марийцы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удмурты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440091"/>
            <a:ext cx="6497514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Формирование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многонационального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состава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населения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V="1">
            <a:off x="1329914" y="2800170"/>
            <a:ext cx="2" cy="1024786"/>
          </a:xfrm>
          <a:prstGeom prst="bentConnector3">
            <a:avLst>
              <a:gd name="adj1" fmla="val 1143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25" idx="3"/>
          </p:cNvCxnSpPr>
          <p:nvPr/>
        </p:nvCxnSpPr>
        <p:spPr>
          <a:xfrm>
            <a:off x="7827430" y="2807351"/>
            <a:ext cx="6591" cy="1012490"/>
          </a:xfrm>
          <a:prstGeom prst="bentConnector3">
            <a:avLst>
              <a:gd name="adj1" fmla="val 356836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>
            <a:off x="7827429" y="1774341"/>
            <a:ext cx="1" cy="1033010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1774340"/>
            <a:ext cx="1" cy="1025829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25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https://upload.wikimedia.org/wikipedia/commons/f/f0/Komi_people186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6722" y="-1"/>
            <a:ext cx="405055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Зыряне и вотяки в традиционной одежде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6850" y="114135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 smtClean="0">
                <a:solidFill>
                  <a:srgbClr val="C61648"/>
                </a:solidFill>
              </a:rPr>
              <a:t>Земли чувашей 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7763" y="1141356"/>
            <a:ext cx="25459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Земли </a:t>
            </a:r>
            <a:r>
              <a:rPr lang="ru-RU" sz="1400" b="1" dirty="0" smtClean="0">
                <a:solidFill>
                  <a:srgbClr val="C61648"/>
                </a:solidFill>
              </a:rPr>
              <a:t>башкир</a:t>
            </a:r>
            <a:endParaRPr lang="ru-RU" sz="1400" b="1" dirty="0">
              <a:solidFill>
                <a:srgbClr val="C6164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429" y="402880"/>
            <a:ext cx="83867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Устройство Казанского ханства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5847" y="3428835"/>
            <a:ext cx="2746084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Ханская власть была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наиболее </a:t>
            </a:r>
            <a:r>
              <a:rPr lang="ru-RU" sz="1200" dirty="0">
                <a:solidFill>
                  <a:prstClr val="black"/>
                </a:solidFill>
              </a:rPr>
              <a:t>сильной 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01931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6041258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355846" y="1856889"/>
            <a:ext cx="2758155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Здесь располагались </a:t>
            </a:r>
            <a:r>
              <a:rPr lang="ru-RU" sz="1200" dirty="0">
                <a:solidFill>
                  <a:prstClr val="black"/>
                </a:solidFill>
              </a:rPr>
              <a:t>владения казанской </a:t>
            </a:r>
            <a:r>
              <a:rPr lang="ru-RU" sz="1200" dirty="0" smtClean="0">
                <a:solidFill>
                  <a:prstClr val="black"/>
                </a:solidFill>
              </a:rPr>
              <a:t>знати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14002" y="1856889"/>
            <a:ext cx="2927105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 smtClean="0">
                <a:solidFill>
                  <a:prstClr val="black"/>
                </a:solidFill>
              </a:rPr>
              <a:t>Тут имелись </a:t>
            </a:r>
            <a:r>
              <a:rPr lang="ru-RU" sz="1200" dirty="0">
                <a:solidFill>
                  <a:prstClr val="black"/>
                </a:solidFill>
              </a:rPr>
              <a:t>владения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татарской знати 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01931" y="3428835"/>
            <a:ext cx="2939176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Власть хана была менее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прочной. </a:t>
            </a:r>
            <a:r>
              <a:rPr lang="ru-RU" sz="1200" dirty="0">
                <a:solidFill>
                  <a:prstClr val="black"/>
                </a:solidFill>
              </a:rPr>
              <a:t>От его имени управляли </a:t>
            </a:r>
            <a:r>
              <a:rPr lang="ru-RU" sz="1200" dirty="0" smtClean="0">
                <a:solidFill>
                  <a:prstClr val="black"/>
                </a:solidFill>
              </a:rPr>
              <a:t/>
            </a:r>
            <a:br>
              <a:rPr lang="ru-RU" sz="1200" dirty="0" smtClean="0">
                <a:solidFill>
                  <a:prstClr val="black"/>
                </a:solidFill>
              </a:rPr>
            </a:br>
            <a:r>
              <a:rPr lang="ru-RU" sz="1200" dirty="0" smtClean="0">
                <a:solidFill>
                  <a:prstClr val="black"/>
                </a:solidFill>
              </a:rPr>
              <a:t>«</a:t>
            </a:r>
            <a:r>
              <a:rPr lang="ru-RU" sz="1200" dirty="0">
                <a:solidFill>
                  <a:prstClr val="black"/>
                </a:solidFill>
              </a:rPr>
              <a:t>сотенные князи»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041106" y="1856889"/>
            <a:ext cx="2732579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Управляли наместники </a:t>
            </a:r>
            <a:r>
              <a:rPr lang="ru-RU" sz="1200" dirty="0" smtClean="0">
                <a:solidFill>
                  <a:prstClr val="black"/>
                </a:solidFill>
              </a:rPr>
              <a:t>казанского хана</a:t>
            </a:r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041257" y="3428834"/>
            <a:ext cx="2732427" cy="845511"/>
          </a:xfrm>
          <a:prstGeom prst="rect">
            <a:avLst/>
          </a:prstGeom>
          <a:solidFill>
            <a:srgbClr val="4E361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Наместники контролировали набор воинов </a:t>
            </a:r>
            <a:r>
              <a:rPr lang="ru-RU" sz="1200" dirty="0" smtClean="0">
                <a:solidFill>
                  <a:prstClr val="black"/>
                </a:solidFill>
              </a:rPr>
              <a:t>и </a:t>
            </a:r>
            <a:r>
              <a:rPr lang="ru-RU" sz="1200" dirty="0">
                <a:solidFill>
                  <a:prstClr val="black"/>
                </a:solidFill>
              </a:rPr>
              <a:t>сбор дани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237" y="1155706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 smtClean="0">
                <a:solidFill>
                  <a:srgbClr val="C61648"/>
                </a:solidFill>
              </a:rPr>
              <a:t>Земли удмуртов </a:t>
            </a:r>
            <a:endParaRPr lang="ru-RU" sz="1400" b="1" dirty="0">
              <a:solidFill>
                <a:srgbClr val="C616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590549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Государственное управление 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Казанском ханстве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0" y="1727605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Ханство возглавлял представитель династии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Чингизидов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52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759569"/>
            <a:ext cx="4353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Военачальники (эмиры) были ближайшими советниками хана.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99549"/>
            <a:ext cx="64495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Советники (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карачи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) входили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диван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–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законосовещательный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орган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ханства.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31" y="1348477"/>
            <a:ext cx="1809827" cy="31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9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6267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Высшие должности в Казанском ханстве были наследственными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пожизненными. </a:t>
            </a:r>
          </a:p>
        </p:txBody>
      </p:sp>
      <p:pic>
        <p:nvPicPr>
          <p:cNvPr id="8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5027" y="736933"/>
            <a:ext cx="5098973" cy="366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76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Картинки по запросу курулта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7682" y="-1"/>
            <a:ext cx="923168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6768" y="1556087"/>
            <a:ext cx="24304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Для решения важнейших государственных вопросов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ru-RU" sz="1800" dirty="0">
                <a:solidFill>
                  <a:prstClr val="white"/>
                </a:solidFill>
              </a:rPr>
              <a:t>Казанском ханстве созывался курултай. </a:t>
            </a:r>
          </a:p>
        </p:txBody>
      </p:sp>
    </p:spTree>
    <p:extLst>
      <p:ext uri="{BB962C8B-B14F-4D97-AF65-F5344CB8AC3E}">
        <p14:creationId xmlns:p14="http://schemas.microsoft.com/office/powerpoint/2010/main" val="17335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4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8300" y="1592201"/>
            <a:ext cx="55086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Состав курултая</a:t>
            </a:r>
            <a:b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Казанского ханства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7" y="3632360"/>
            <a:ext cx="200995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Духовенство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5815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143" y="3632359"/>
            <a:ext cx="18875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Армия.</a:t>
            </a:r>
          </a:p>
        </p:txBody>
      </p:sp>
      <p:sp>
        <p:nvSpPr>
          <p:cNvPr id="10" name="Овал 9"/>
          <p:cNvSpPr/>
          <p:nvPr/>
        </p:nvSpPr>
        <p:spPr>
          <a:xfrm>
            <a:off x="4157538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7538" y="3632358"/>
            <a:ext cx="21479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Земледельцы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440" y="958978"/>
            <a:ext cx="1531798" cy="38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0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7" y="3632360"/>
            <a:ext cx="329011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Представители мусульманского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духовенства.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6353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6353" y="3632360"/>
            <a:ext cx="2250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Представители родовой татарской знати.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819" y="1389935"/>
            <a:ext cx="406876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Привилегированные сословия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Казанского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ханства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07" y="805805"/>
            <a:ext cx="2351048" cy="37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686017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Положение мусульманского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духовенства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550" y="1727605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Являлось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самым влиятельным сословием в государстве.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52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759569"/>
            <a:ext cx="435353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Хан принимал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решения,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опираясь на мнение священнослужителей.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799549"/>
            <a:ext cx="64495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Духовенству принадлежали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земли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большое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количество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имущества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72" y="1256850"/>
            <a:ext cx="1100433" cy="33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Осман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Хамди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Теолог.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976245"/>
            <a:ext cx="404261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Хан был обязан учитывать советы </a:t>
            </a:r>
            <a:r>
              <a:rPr lang="ru-RU" sz="1400" dirty="0" smtClean="0">
                <a:solidFill>
                  <a:schemeClr val="bg1"/>
                </a:solidFill>
              </a:rPr>
              <a:t>сеида, </a:t>
            </a:r>
            <a:r>
              <a:rPr lang="ru-RU" sz="1400" dirty="0">
                <a:solidFill>
                  <a:schemeClr val="bg1"/>
                </a:solidFill>
              </a:rPr>
              <a:t>либо следовать его указаниям. </a:t>
            </a:r>
          </a:p>
        </p:txBody>
      </p:sp>
    </p:spTree>
    <p:extLst>
      <p:ext uri="{BB962C8B-B14F-4D97-AF65-F5344CB8AC3E}">
        <p14:creationId xmlns:p14="http://schemas.microsoft.com/office/powerpoint/2010/main" val="42346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c.pics.livejournal.com/timaldo/9625021/279492/279492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8057" y="-15966"/>
            <a:ext cx="9202057" cy="515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Астраханский кремль с высоты птичьего полёта</a:t>
            </a:r>
          </a:p>
        </p:txBody>
      </p:sp>
    </p:spTree>
    <p:extLst>
      <p:ext uri="{BB962C8B-B14F-4D97-AF65-F5344CB8AC3E}">
        <p14:creationId xmlns:p14="http://schemas.microsoft.com/office/powerpoint/2010/main" val="7519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sirokich.ru/images/cms/data/micheti/0057_mechet_kul_sharif_kaz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56768" y="1694587"/>
            <a:ext cx="243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В официальных документах имя сеида указывалось перед именем хана, что говорило о его значимости.</a:t>
            </a:r>
          </a:p>
        </p:txBody>
      </p:sp>
    </p:spTree>
    <p:extLst>
      <p:ext uri="{BB962C8B-B14F-4D97-AF65-F5344CB8AC3E}">
        <p14:creationId xmlns:p14="http://schemas.microsoft.com/office/powerpoint/2010/main" val="237281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8777" y="3632360"/>
            <a:ext cx="266114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Шейхи были проповедниками ислама.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6353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06353" y="3632360"/>
            <a:ext cx="2250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Муллы вели богослужения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мечетях.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819" y="1389935"/>
            <a:ext cx="40687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Исламское духовенство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1090111"/>
            <a:ext cx="1490214" cy="367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6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15849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Воины Казанского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ханства начала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3976245"/>
            <a:ext cx="369369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Основным родом войск Казанского ханства </a:t>
            </a:r>
            <a:r>
              <a:rPr lang="ru-RU" sz="1400" dirty="0" smtClean="0">
                <a:solidFill>
                  <a:schemeClr val="bg1"/>
                </a:solidFill>
              </a:rPr>
              <a:t>была конница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221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686017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Армия Казанского ханства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50" y="1713606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Главным видом вооружения были лук и стрелы.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7276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752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759569"/>
            <a:ext cx="50067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Огнестрельное оружие и артиллерия были немногочисленны.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77645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50" y="3907952"/>
            <a:ext cx="64495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Пехотных частей было немного.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11" y="819364"/>
            <a:ext cx="1928586" cy="386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2466689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Сборщики налогов и податей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6" y="2466690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Таможенники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29914" y="3485992"/>
            <a:ext cx="309808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7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Писцы</a:t>
            </a:r>
          </a:p>
          <a:p>
            <a:pPr algn="ctr" defTabSz="685766"/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6531" y="386413"/>
            <a:ext cx="841095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Чиновничий аппарат в Казанском ханстве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3248" y="3475761"/>
            <a:ext cx="3120773" cy="68815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7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Учётчики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29915" y="1440091"/>
            <a:ext cx="6497514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6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Государственные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служащие </a:t>
            </a: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V="1">
            <a:off x="1329914" y="2800170"/>
            <a:ext cx="2" cy="1024786"/>
          </a:xfrm>
          <a:prstGeom prst="bentConnector3">
            <a:avLst>
              <a:gd name="adj1" fmla="val 1143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25" idx="3"/>
          </p:cNvCxnSpPr>
          <p:nvPr/>
        </p:nvCxnSpPr>
        <p:spPr>
          <a:xfrm>
            <a:off x="7827430" y="2807351"/>
            <a:ext cx="6591" cy="1012490"/>
          </a:xfrm>
          <a:prstGeom prst="bentConnector3">
            <a:avLst>
              <a:gd name="adj1" fmla="val 356836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>
            <a:off x="7827429" y="1774341"/>
            <a:ext cx="1" cy="1033010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1774340"/>
            <a:ext cx="1" cy="1025829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7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25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rogorod33.ru/userfiles/images/image-06-2017/sokrovischa_kazanskogo_hanstv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Казанском ханстве систематический характер приобрели переписи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1908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4" y="2097773"/>
            <a:ext cx="3706737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Землю </a:t>
            </a:r>
            <a:r>
              <a:rPr lang="ru-RU" sz="1400" dirty="0" smtClean="0">
                <a:solidFill>
                  <a:prstClr val="white"/>
                </a:solidFill>
              </a:rPr>
              <a:t>в Казанском ханстве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возделывали </a:t>
            </a:r>
            <a:r>
              <a:rPr lang="ru-RU" sz="1400" dirty="0">
                <a:solidFill>
                  <a:prstClr val="white"/>
                </a:solidFill>
              </a:rPr>
              <a:t>не </a:t>
            </a:r>
            <a:r>
              <a:rPr lang="ru-RU" sz="1400" dirty="0" smtClean="0">
                <a:solidFill>
                  <a:prstClr val="white"/>
                </a:solidFill>
              </a:rPr>
              <a:t>только</a:t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татары</a:t>
            </a:r>
            <a:r>
              <a:rPr lang="ru-RU" sz="1400" dirty="0">
                <a:solidFill>
                  <a:prstClr val="white"/>
                </a:solidFill>
              </a:rPr>
              <a:t>, </a:t>
            </a:r>
            <a:r>
              <a:rPr lang="ru-RU" sz="1400" dirty="0" smtClean="0">
                <a:solidFill>
                  <a:prstClr val="white"/>
                </a:solidFill>
              </a:rPr>
              <a:t>но </a:t>
            </a:r>
            <a:r>
              <a:rPr lang="ru-RU" sz="1400" dirty="0">
                <a:solidFill>
                  <a:prstClr val="white"/>
                </a:solidFill>
              </a:rPr>
              <a:t>также чуваши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финно-угорские народы.</a:t>
            </a:r>
          </a:p>
        </p:txBody>
      </p:sp>
      <p:pic>
        <p:nvPicPr>
          <p:cNvPr id="2050" name="Picture 2" descr="Картинки по запросу древние чуваш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7543" y="904311"/>
            <a:ext cx="5066457" cy="333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7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4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771850"/>
            <a:ext cx="55086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Земледелие в Казанском ханстве</a:t>
            </a:r>
            <a:endParaRPr lang="ru-RU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7" y="3632360"/>
            <a:ext cx="27934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Жители ханства выращивали рожь, ячмень, овёс, полбу.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411554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92499" y="3632360"/>
            <a:ext cx="338356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Землю обрабатывали деревянным плугом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металлическим лемехом.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946" y="1127803"/>
            <a:ext cx="1473563" cy="33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23447"/>
            <a:ext cx="3706737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Основную массу землевладельцев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Казанском ханстве составляли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служилые </a:t>
            </a:r>
            <a:r>
              <a:rPr lang="ru-RU" sz="1400" dirty="0">
                <a:solidFill>
                  <a:prstClr val="white"/>
                </a:solidFill>
              </a:rPr>
              <a:t>люди. </a:t>
            </a:r>
          </a:p>
        </p:txBody>
      </p:sp>
      <p:pic>
        <p:nvPicPr>
          <p:cNvPr id="6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7543" y="904311"/>
            <a:ext cx="5108869" cy="333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723281"/>
            <a:ext cx="3533018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 smtClean="0">
                <a:solidFill>
                  <a:schemeClr val="bg1"/>
                </a:solidFill>
                <a:latin typeface="+mj-lt"/>
              </a:rPr>
              <a:t>Союргаль 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586898"/>
            <a:ext cx="4857750" cy="612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земельное пожалование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служилым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людям от казанского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хана.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5" y="1076549"/>
            <a:ext cx="1689607" cy="30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Астраханский кремль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Башня </a:t>
            </a:r>
            <a:b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«Красные ворота» Астраханского </a:t>
            </a:r>
            <a:b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кремля </a:t>
            </a:r>
          </a:p>
        </p:txBody>
      </p:sp>
    </p:spTree>
    <p:extLst>
      <p:ext uri="{BB962C8B-B14F-4D97-AF65-F5344CB8AC3E}">
        <p14:creationId xmlns:p14="http://schemas.microsoft.com/office/powerpoint/2010/main" val="27254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ussian7.ru/wp-content/uploads/2014/09/13symbols914573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83308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800" dirty="0">
                <a:solidFill>
                  <a:prstClr val="white"/>
                </a:solidFill>
              </a:rPr>
              <a:t>Изначально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err="1" smtClean="0">
                <a:solidFill>
                  <a:prstClr val="white"/>
                </a:solidFill>
              </a:rPr>
              <a:t>союргаль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было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запрещено продавать </a:t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передавать </a:t>
            </a:r>
            <a:br>
              <a:rPr lang="ru-RU" sz="1800" dirty="0">
                <a:solidFill>
                  <a:prstClr val="white"/>
                </a:solidFill>
              </a:rPr>
            </a:br>
            <a:r>
              <a:rPr lang="ru-RU" sz="1800" dirty="0">
                <a:solidFill>
                  <a:prstClr val="white"/>
                </a:solidFill>
              </a:rPr>
              <a:t>по наследству.</a:t>
            </a:r>
          </a:p>
        </p:txBody>
      </p:sp>
    </p:spTree>
    <p:extLst>
      <p:ext uri="{BB962C8B-B14F-4D97-AF65-F5344CB8AC3E}">
        <p14:creationId xmlns:p14="http://schemas.microsoft.com/office/powerpoint/2010/main" val="167324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1552289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Лесная зона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6" y="1552290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Земли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башкир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степные районы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29914" y="3311821"/>
            <a:ext cx="3098086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700" dirty="0" smtClean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Скотоводство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8046" y="386413"/>
            <a:ext cx="764792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Занятия населения Казанского ханства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13248" y="3301590"/>
            <a:ext cx="3120773" cy="68815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Охота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бортничество</a:t>
            </a: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V="1">
            <a:off x="1329914" y="1885769"/>
            <a:ext cx="2" cy="1765015"/>
          </a:xfrm>
          <a:prstGeom prst="bentConnector3">
            <a:avLst>
              <a:gd name="adj1" fmla="val 1143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25" idx="3"/>
          </p:cNvCxnSpPr>
          <p:nvPr/>
        </p:nvCxnSpPr>
        <p:spPr>
          <a:xfrm>
            <a:off x="7827430" y="1892951"/>
            <a:ext cx="6591" cy="1752719"/>
          </a:xfrm>
          <a:prstGeom prst="bentConnector3">
            <a:avLst>
              <a:gd name="adj1" fmla="val 356836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оганн-Готлиб Георги. Волжские рыбаки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42352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Иоганн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Готлиб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Георги.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Волжские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рыбаки</a:t>
            </a:r>
          </a:p>
        </p:txBody>
      </p:sp>
    </p:spTree>
    <p:extLst>
      <p:ext uri="{BB962C8B-B14F-4D97-AF65-F5344CB8AC3E}">
        <p14:creationId xmlns:p14="http://schemas.microsoft.com/office/powerpoint/2010/main" val="73648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742290"/>
            <a:ext cx="3302329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Основой </a:t>
            </a:r>
            <a:r>
              <a:rPr lang="ru-RU" sz="1400" dirty="0">
                <a:solidFill>
                  <a:prstClr val="white"/>
                </a:solidFill>
              </a:rPr>
              <a:t>хозяйства в городах Казанского ханства было ремесло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Производством </a:t>
            </a:r>
            <a:r>
              <a:rPr lang="ru-RU" sz="1400" dirty="0">
                <a:solidFill>
                  <a:prstClr val="white"/>
                </a:solidFill>
              </a:rPr>
              <a:t>изделий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из </a:t>
            </a:r>
            <a:r>
              <a:rPr lang="ru-RU" sz="1400" dirty="0">
                <a:solidFill>
                  <a:prstClr val="white"/>
                </a:solidFill>
              </a:rPr>
              <a:t>кожи славилась Казань. 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" r="1164" b="8403"/>
          <a:stretch/>
        </p:blipFill>
        <p:spPr bwMode="auto">
          <a:xfrm>
            <a:off x="4005943" y="864877"/>
            <a:ext cx="5138057" cy="34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гончарный круг 16 ве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3976244"/>
            <a:ext cx="36991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</a:rPr>
              <a:t>В Казанском ханстве были развиты гончарное </a:t>
            </a:r>
            <a:r>
              <a:rPr lang="ru-RU" sz="1400" dirty="0">
                <a:solidFill>
                  <a:prstClr val="white"/>
                </a:solidFill>
              </a:rPr>
              <a:t>и кузнечное </a:t>
            </a:r>
            <a:r>
              <a:rPr lang="ru-RU" sz="1400" dirty="0" smtClean="0">
                <a:solidFill>
                  <a:prstClr val="white"/>
                </a:solidFill>
              </a:rPr>
              <a:t>ремёсла.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1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c.pics.livejournal.com/world_jewellery/72610970/835362/835362_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4063"/>
            <a:ext cx="5973180" cy="524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c.pics.livejournal.com/world_jewellery/72610970/837598/837598_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3179" y="1"/>
            <a:ext cx="3267073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5073178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Реконструкция</a:t>
            </a:r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татарских украшений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XVI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5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2531" y="1874920"/>
            <a:ext cx="26789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Торговля 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Казанском 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ханстве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470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Удачное географическое положение ханства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318662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Быстрое развитие торговли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Казанском ханстве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Превращение Казани </a:t>
            </a:r>
            <a:r>
              <a:rPr lang="ru-RU" sz="1400" dirty="0" smtClean="0">
                <a:solidFill>
                  <a:srgbClr val="C61648"/>
                </a:solidFill>
              </a:rPr>
              <a:t/>
            </a:r>
            <a:br>
              <a:rPr lang="ru-RU" sz="1400" dirty="0" smtClean="0">
                <a:solidFill>
                  <a:srgbClr val="C61648"/>
                </a:solidFill>
              </a:rPr>
            </a:br>
            <a:r>
              <a:rPr lang="ru-RU" sz="1400" dirty="0" smtClean="0">
                <a:solidFill>
                  <a:srgbClr val="C61648"/>
                </a:solidFill>
              </a:rPr>
              <a:t>в </a:t>
            </a:r>
            <a:r>
              <a:rPr lang="ru-RU" sz="1400" dirty="0">
                <a:solidFill>
                  <a:srgbClr val="C61648"/>
                </a:solidFill>
              </a:rPr>
              <a:t>центр торговли</a:t>
            </a:r>
            <a:endParaRPr lang="ru-RU" sz="1400" dirty="0" smtClean="0">
              <a:solidFill>
                <a:srgbClr val="C6164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219808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Установление связей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Россией, Средней Азией, Персией, Кавказом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08666"/>
            <a:ext cx="1655763" cy="150999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147271" y="2725068"/>
            <a:ext cx="1017440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27982" y="2936750"/>
            <a:ext cx="1648619" cy="113801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3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9288" y="995181"/>
            <a:ext cx="53707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Внешняя торговля </a:t>
            </a: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 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Казанском ханстве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Превращение продажи людей в одно из основных направлений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Захват пленников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время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набегов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русские и другие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земли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Продажа пленников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страны Востока,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Османскую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империю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07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1823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Черты культуры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Казанского ханства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48" y="1326329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Влияние наследия Золотой Орды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Волжской </a:t>
            </a:r>
            <a:r>
              <a:rPr lang="ru-RU" sz="1800" dirty="0" err="1" smtClean="0">
                <a:solidFill>
                  <a:prstClr val="white"/>
                </a:solidFill>
                <a:latin typeface="Merriweather"/>
              </a:rPr>
              <a:t>Булгарии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3403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5423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528346"/>
            <a:ext cx="31699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строительства и архитектуры.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8" y="39144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8" y="3914461"/>
            <a:ext cx="35550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Развитие резьбы по камню и ювелирного дела.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539393"/>
            <a:ext cx="2686504" cy="289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623795"/>
            <a:ext cx="2917825" cy="18959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Население в Казанском ханстве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было </a:t>
            </a:r>
            <a:r>
              <a:rPr lang="ru-RU" sz="1400" dirty="0">
                <a:solidFill>
                  <a:prstClr val="white"/>
                </a:solidFill>
              </a:rPr>
              <a:t>достаточно грамотным.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От волжских булгар его жители получили письменность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основе арабской графики. </a:t>
            </a:r>
          </a:p>
        </p:txBody>
      </p:sp>
      <p:pic>
        <p:nvPicPr>
          <p:cNvPr id="2" name="Picture 2" descr="Картинки по запрос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76" y="864876"/>
            <a:ext cx="4837762" cy="341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32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Табличка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у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входа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Астраханский кремль</a:t>
            </a:r>
          </a:p>
        </p:txBody>
      </p:sp>
      <p:pic>
        <p:nvPicPr>
          <p:cNvPr id="4098" name="Picture 2" descr="https://upload.wikimedia.org/wikipedia/commons/f/f2/%D0%A2%D0%B0%D0%B1%D0%BB%D0%B8%D1%87%D0%BA%D0%B0_%D0%BD%D0%B0_%D0%90%D1%81%D1%82%D1%80%D0%B0%D1%85%D0%B0%D0%BD%D1%81%D0%BA%D0%BE%D0%BC_%D0%BA%D1%80%D0%B5%D0%BC%D0%BB%D0%B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6722" y="0"/>
            <a:ext cx="40505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4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8300" y="1929089"/>
            <a:ext cx="5508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Обучение </a:t>
            </a:r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2800" dirty="0" err="1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мектебе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777" y="3632360"/>
            <a:ext cx="200995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Чтение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письмо.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5815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4143" y="3632359"/>
            <a:ext cx="18875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Грамматика.</a:t>
            </a:r>
          </a:p>
        </p:txBody>
      </p:sp>
      <p:sp>
        <p:nvSpPr>
          <p:cNvPr id="10" name="Овал 9"/>
          <p:cNvSpPr/>
          <p:nvPr/>
        </p:nvSpPr>
        <p:spPr>
          <a:xfrm>
            <a:off x="4157538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57538" y="3632358"/>
            <a:ext cx="21479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Основы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ислама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20" y="1395587"/>
            <a:ext cx="2598916" cy="31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1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0" grpId="0" animBg="1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ntikahraman.com/wp-content/uploads/2017/05/osmanlida-e%C4%9Fiti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976245"/>
            <a:ext cx="32766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Мусульманское духовенство 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и </a:t>
            </a:r>
            <a:r>
              <a:rPr lang="ru-RU" sz="1400" dirty="0">
                <a:solidFill>
                  <a:schemeClr val="bg1"/>
                </a:solidFill>
              </a:rPr>
              <a:t>учителей готовили в медресе. </a:t>
            </a:r>
          </a:p>
        </p:txBody>
      </p:sp>
    </p:spTree>
    <p:extLst>
      <p:ext uri="{BB962C8B-B14F-4D97-AF65-F5344CB8AC3E}">
        <p14:creationId xmlns:p14="http://schemas.microsoft.com/office/powerpoint/2010/main" val="37799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Картинки по запросу медресе кул шариф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2222" y="424610"/>
            <a:ext cx="1800000" cy="1800000"/>
          </a:xfrm>
          <a:prstGeom prst="ellipse">
            <a:avLst/>
          </a:prstGeom>
          <a:solidFill>
            <a:srgbClr val="C61648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ea typeface="Theano Didot" panose="02060603060706020203" pitchFamily="18" charset="0"/>
              </a:rPr>
              <a:t>Мечеть </a:t>
            </a:r>
            <a:endParaRPr lang="ru-RU" sz="1200" dirty="0" smtClean="0">
              <a:solidFill>
                <a:schemeClr val="bg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err="1" smtClean="0">
                <a:solidFill>
                  <a:schemeClr val="bg1"/>
                </a:solidFill>
                <a:ea typeface="Theano Didot" panose="02060603060706020203" pitchFamily="18" charset="0"/>
              </a:rPr>
              <a:t>Кул</a:t>
            </a:r>
            <a:r>
              <a:rPr lang="ru-RU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-Шариф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ea typeface="Theano Didot" panose="02060603060706020203" pitchFamily="18" charset="0"/>
              </a:rPr>
              <a:t>в Казани</a:t>
            </a:r>
            <a:endParaRPr lang="ru-RU" sz="1200" dirty="0">
              <a:solidFill>
                <a:schemeClr val="bg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3321056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Прославление щедрости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любви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6" y="3321057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Прославление доброты, справедливости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74538" y="386413"/>
            <a:ext cx="499495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Творчество </a:t>
            </a:r>
            <a:r>
              <a:rPr lang="ru-RU" sz="2800" dirty="0" err="1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Мухамедьяра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9915" y="1726045"/>
            <a:ext cx="6529060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7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Поэмы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«Дар мужей» и «Свет сердец»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 flipH="1">
            <a:off x="7827430" y="2060295"/>
            <a:ext cx="31545" cy="1601423"/>
          </a:xfrm>
          <a:prstGeom prst="bentConnector3">
            <a:avLst>
              <a:gd name="adj1" fmla="val -72467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29914" y="2060295"/>
            <a:ext cx="1" cy="1594242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97346" y="834896"/>
            <a:ext cx="5508625" cy="34737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 smtClean="0">
                <a:solidFill>
                  <a:prstClr val="white"/>
                </a:solidFill>
              </a:rPr>
              <a:t>Смелей </a:t>
            </a:r>
            <a:r>
              <a:rPr lang="ru-RU" sz="1800" dirty="0">
                <a:solidFill>
                  <a:prstClr val="white"/>
                </a:solidFill>
              </a:rPr>
              <a:t>твори добро, придёт пора,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И ты узнаешь тоже вкус добра</a:t>
            </a:r>
            <a:r>
              <a:rPr lang="ru-RU" sz="1800" dirty="0" smtClean="0">
                <a:solidFill>
                  <a:prstClr val="white"/>
                </a:solidFill>
              </a:rPr>
              <a:t>...</a:t>
            </a:r>
            <a:br>
              <a:rPr lang="ru-RU" sz="1800" dirty="0" smtClean="0">
                <a:solidFill>
                  <a:prstClr val="white"/>
                </a:solidFill>
              </a:rPr>
            </a:br>
            <a:endParaRPr lang="ru-RU" sz="1800" dirty="0">
              <a:solidFill>
                <a:prstClr val="white"/>
              </a:solidFill>
            </a:endParaRP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…Ты совершай добро – в нём польза есть.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Кто зло творит – того постигнет месть</a:t>
            </a:r>
            <a:r>
              <a:rPr lang="ru-RU" sz="1800" dirty="0" smtClean="0">
                <a:solidFill>
                  <a:prstClr val="white"/>
                </a:solidFill>
              </a:rPr>
              <a:t>...</a:t>
            </a:r>
            <a:br>
              <a:rPr lang="ru-RU" sz="1800" dirty="0" smtClean="0">
                <a:solidFill>
                  <a:prstClr val="white"/>
                </a:solidFill>
              </a:rPr>
            </a:br>
            <a:endParaRPr lang="ru-RU" sz="1800" dirty="0">
              <a:solidFill>
                <a:prstClr val="white"/>
              </a:solidFill>
            </a:endParaRP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…Когда увидишь в клетках певчих птиц,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Освободи бедняжек из темниц</a:t>
            </a:r>
            <a:r>
              <a:rPr lang="ru-RU" sz="1800" dirty="0" smtClean="0">
                <a:solidFill>
                  <a:prstClr val="white"/>
                </a:solidFill>
              </a:rPr>
              <a:t>.</a:t>
            </a:r>
          </a:p>
          <a:p>
            <a:pPr defTabSz="685783">
              <a:lnSpc>
                <a:spcPct val="114000"/>
              </a:lnSpc>
            </a:pPr>
            <a:endParaRPr lang="ru-RU" sz="1800" dirty="0">
              <a:solidFill>
                <a:prstClr val="white"/>
              </a:solidFill>
            </a:endParaRP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Они оценят доброты порыв,</a:t>
            </a:r>
          </a:p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prstClr val="white"/>
                </a:solidFill>
              </a:rPr>
              <a:t>За всё добром посильным </a:t>
            </a:r>
            <a:r>
              <a:rPr lang="ru-RU" sz="1800" dirty="0" smtClean="0">
                <a:solidFill>
                  <a:prstClr val="white"/>
                </a:solidFill>
              </a:rPr>
              <a:t>отплатив.</a:t>
            </a: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8776" y="3003994"/>
            <a:ext cx="2559048" cy="319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Мухамедьяр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8776" y="3544233"/>
            <a:ext cx="2559047" cy="269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354">
              <a:lnSpc>
                <a:spcPct val="125000"/>
              </a:lnSpc>
            </a:pPr>
            <a:r>
              <a:rPr lang="ru-RU" sz="1400" dirty="0" smtClean="0">
                <a:solidFill>
                  <a:srgbClr val="FFDC5A"/>
                </a:solidFill>
              </a:rPr>
              <a:t>(1497–</a:t>
            </a:r>
            <a:r>
              <a:rPr lang="en-US" sz="1400" dirty="0" smtClean="0">
                <a:solidFill>
                  <a:srgbClr val="FFDC5A"/>
                </a:solidFill>
              </a:rPr>
              <a:t>1547</a:t>
            </a:r>
            <a:r>
              <a:rPr lang="ru-RU" sz="1400" dirty="0" smtClean="0">
                <a:solidFill>
                  <a:srgbClr val="FFDC5A"/>
                </a:solidFill>
              </a:rPr>
              <a:t>)</a:t>
            </a:r>
            <a:endParaRPr lang="ru-RU" sz="1400" dirty="0">
              <a:solidFill>
                <a:srgbClr val="FFDC5A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38300" y="1064483"/>
            <a:ext cx="1800000" cy="180000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2671" y="1064483"/>
            <a:ext cx="1815629" cy="1800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2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К середине </a:t>
            </a:r>
            <a:r>
              <a:rPr lang="en-US" sz="1800" dirty="0" smtClean="0">
                <a:solidFill>
                  <a:prstClr val="white"/>
                </a:solidFill>
              </a:rPr>
              <a:t>XVI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века Казанское ханство было одним из самых развитых государств, граничащих с Россией.</a:t>
            </a:r>
          </a:p>
        </p:txBody>
      </p:sp>
    </p:spTree>
    <p:extLst>
      <p:ext uri="{BB962C8B-B14F-4D97-AF65-F5344CB8AC3E}">
        <p14:creationId xmlns:p14="http://schemas.microsoft.com/office/powerpoint/2010/main" val="10736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77" y="189588"/>
            <a:ext cx="4368523" cy="3825347"/>
          </a:xfrm>
          <a:prstGeom prst="rect">
            <a:avLst/>
          </a:prstGeom>
        </p:spPr>
      </p:pic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9878"/>
            <a:ext cx="9144000" cy="5163378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 rot="225492">
            <a:off x="4570153" y="2283241"/>
            <a:ext cx="547190" cy="676353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41355 w 358181"/>
              <a:gd name="connsiteY14" fmla="*/ 412502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49189 w 358181"/>
              <a:gd name="connsiteY14" fmla="*/ 418286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49189 w 358181"/>
              <a:gd name="connsiteY14" fmla="*/ 418286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5539" y="457639"/>
                  <a:pt x="238526" y="451601"/>
                </a:cubicBezTo>
                <a:cubicBezTo>
                  <a:pt x="231513" y="445563"/>
                  <a:pt x="222461" y="439319"/>
                  <a:pt x="224238" y="433766"/>
                </a:cubicBezTo>
                <a:cubicBezTo>
                  <a:pt x="226015" y="428214"/>
                  <a:pt x="242589" y="424703"/>
                  <a:pt x="249189" y="418286"/>
                </a:cubicBezTo>
                <a:cubicBezTo>
                  <a:pt x="255789" y="411869"/>
                  <a:pt x="257478" y="408575"/>
                  <a:pt x="263839" y="395263"/>
                </a:cubicBezTo>
                <a:cubicBezTo>
                  <a:pt x="270200" y="381951"/>
                  <a:pt x="283175" y="351543"/>
                  <a:pt x="287355" y="338412"/>
                </a:cubicBezTo>
                <a:cubicBezTo>
                  <a:pt x="291536" y="325281"/>
                  <a:pt x="277189" y="324548"/>
                  <a:pt x="288922" y="316475"/>
                </a:cubicBezTo>
                <a:cubicBezTo>
                  <a:pt x="300655" y="308402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3508712" y="331411"/>
            <a:ext cx="2078655" cy="2401309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14816">
                <a:moveTo>
                  <a:pt x="891625" y="1714816"/>
                </a:moveTo>
                <a:cubicBezTo>
                  <a:pt x="903022" y="1691369"/>
                  <a:pt x="891374" y="1649338"/>
                  <a:pt x="874927" y="1621622"/>
                </a:cubicBezTo>
                <a:cubicBezTo>
                  <a:pt x="858480" y="1593906"/>
                  <a:pt x="811268" y="1572058"/>
                  <a:pt x="792940" y="1548520"/>
                </a:cubicBezTo>
                <a:cubicBezTo>
                  <a:pt x="774612" y="1524982"/>
                  <a:pt x="775207" y="1500958"/>
                  <a:pt x="764958" y="1480393"/>
                </a:cubicBezTo>
                <a:cubicBezTo>
                  <a:pt x="754709" y="1459828"/>
                  <a:pt x="738243" y="1441506"/>
                  <a:pt x="731448" y="1425132"/>
                </a:cubicBezTo>
                <a:cubicBezTo>
                  <a:pt x="724653" y="1408758"/>
                  <a:pt x="735719" y="1396285"/>
                  <a:pt x="724186" y="1382148"/>
                </a:cubicBezTo>
                <a:cubicBezTo>
                  <a:pt x="712653" y="1368011"/>
                  <a:pt x="658179" y="1357966"/>
                  <a:pt x="662252" y="1340308"/>
                </a:cubicBezTo>
                <a:cubicBezTo>
                  <a:pt x="666325" y="1322650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355604" y="1981200"/>
            <a:ext cx="1386567" cy="507939"/>
          </a:xfrm>
          <a:prstGeom prst="wedgeRectCallout">
            <a:avLst>
              <a:gd name="adj1" fmla="val 124152"/>
              <a:gd name="adj2" fmla="val 9194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96" y="423520"/>
            <a:ext cx="2296629" cy="22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upload.wikimedia.org/wikipedia/commons/0/0a/Astrakhan_Russia-v2-p1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r="541" b="3483"/>
          <a:stretch/>
        </p:blipFill>
        <p:spPr bwMode="auto">
          <a:xfrm>
            <a:off x="-2" y="1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Астраханское </a:t>
            </a:r>
            <a:r>
              <a:rPr lang="ru-RU" sz="1800" dirty="0" smtClean="0">
                <a:solidFill>
                  <a:prstClr val="white"/>
                </a:solidFill>
              </a:rPr>
              <a:t/>
            </a:r>
            <a:br>
              <a:rPr lang="ru-RU" sz="1800" dirty="0" smtClean="0">
                <a:solidFill>
                  <a:prstClr val="white"/>
                </a:solidFill>
              </a:rPr>
            </a:br>
            <a:r>
              <a:rPr lang="ru-RU" sz="1800" dirty="0" smtClean="0">
                <a:solidFill>
                  <a:prstClr val="white"/>
                </a:solidFill>
              </a:rPr>
              <a:t>ханство </a:t>
            </a:r>
            <a:r>
              <a:rPr lang="ru-RU" sz="1800" dirty="0">
                <a:solidFill>
                  <a:prstClr val="white"/>
                </a:solidFill>
              </a:rPr>
              <a:t>было самым маленьким из всех татарских государств, которые образовались на обломках Золотой </a:t>
            </a:r>
            <a:r>
              <a:rPr lang="ru-RU" sz="1800" dirty="0" smtClean="0">
                <a:solidFill>
                  <a:prstClr val="white"/>
                </a:solidFill>
              </a:rPr>
              <a:t>Орды.</a:t>
            </a:r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45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77" y="189588"/>
            <a:ext cx="4368523" cy="3825347"/>
          </a:xfrm>
          <a:prstGeom prst="rect">
            <a:avLst/>
          </a:prstGeom>
        </p:spPr>
      </p:pic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1981200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9980"/>
            <a:ext cx="9144000" cy="517348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rot="21159046">
            <a:off x="3832755" y="2676045"/>
            <a:ext cx="696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Кубань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 rot="2077793">
            <a:off x="4056599" y="1486731"/>
            <a:ext cx="4764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Дон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363398" y="2898683"/>
            <a:ext cx="609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Терек</a:t>
            </a:r>
            <a:endParaRPr lang="ru-RU" sz="1200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472929" y="3707842"/>
            <a:ext cx="1386567" cy="507939"/>
          </a:xfrm>
          <a:prstGeom prst="wedgeRectCallout">
            <a:avLst>
              <a:gd name="adj1" fmla="val -93473"/>
              <a:gd name="adj2" fmla="val -2208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824840" y="1180664"/>
            <a:ext cx="140620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377712 w 1464358"/>
              <a:gd name="connsiteY0" fmla="*/ 21205 h 1501544"/>
              <a:gd name="connsiteX1" fmla="*/ 961702 w 1464358"/>
              <a:gd name="connsiteY1" fmla="*/ 181843 h 1501544"/>
              <a:gd name="connsiteX2" fmla="*/ 623950 w 1464358"/>
              <a:gd name="connsiteY2" fmla="*/ 437216 h 1501544"/>
              <a:gd name="connsiteX3" fmla="*/ 438599 w 1464358"/>
              <a:gd name="connsiteY3" fmla="*/ 667876 h 1501544"/>
              <a:gd name="connsiteX4" fmla="*/ 380934 w 1464358"/>
              <a:gd name="connsiteY4" fmla="*/ 861465 h 1501544"/>
              <a:gd name="connsiteX5" fmla="*/ 113204 w 1464358"/>
              <a:gd name="connsiteY5" fmla="*/ 1075649 h 1501544"/>
              <a:gd name="connsiteX6" fmla="*/ 3789 w 1464358"/>
              <a:gd name="connsiteY6" fmla="*/ 1259733 h 1501544"/>
              <a:gd name="connsiteX7" fmla="*/ 236772 w 1464358"/>
              <a:gd name="connsiteY7" fmla="*/ 1421638 h 1501544"/>
              <a:gd name="connsiteX8" fmla="*/ 335626 w 1464358"/>
              <a:gd name="connsiteY8" fmla="*/ 1499897 h 1501544"/>
              <a:gd name="connsiteX9" fmla="*/ 393291 w 1464358"/>
              <a:gd name="connsiteY9" fmla="*/ 1471065 h 1501544"/>
              <a:gd name="connsiteX10" fmla="*/ 438599 w 1464358"/>
              <a:gd name="connsiteY10" fmla="*/ 1425757 h 1501544"/>
              <a:gd name="connsiteX11" fmla="*/ 529215 w 1464358"/>
              <a:gd name="connsiteY11" fmla="*/ 1392805 h 1501544"/>
              <a:gd name="connsiteX12" fmla="*/ 578642 w 1464358"/>
              <a:gd name="connsiteY12" fmla="*/ 1368092 h 1501544"/>
              <a:gd name="connsiteX13" fmla="*/ 644545 w 1464358"/>
              <a:gd name="connsiteY13" fmla="*/ 1388686 h 1501544"/>
              <a:gd name="connsiteX14" fmla="*/ 714567 w 1464358"/>
              <a:gd name="connsiteY14" fmla="*/ 1388686 h 1501544"/>
              <a:gd name="connsiteX15" fmla="*/ 714567 w 1464358"/>
              <a:gd name="connsiteY15" fmla="*/ 1388686 h 1501544"/>
              <a:gd name="connsiteX16" fmla="*/ 1089388 w 1464358"/>
              <a:gd name="connsiteY16" fmla="*/ 1359854 h 1501544"/>
              <a:gd name="connsiteX17" fmla="*/ 1204718 w 1464358"/>
              <a:gd name="connsiteY17" fmla="*/ 1141551 h 1501544"/>
              <a:gd name="connsiteX18" fmla="*/ 1451853 w 1464358"/>
              <a:gd name="connsiteY18" fmla="*/ 667876 h 1501544"/>
              <a:gd name="connsiteX19" fmla="*/ 1377712 w 1464358"/>
              <a:gd name="connsiteY19" fmla="*/ 21205 h 1501544"/>
              <a:gd name="connsiteX0" fmla="*/ 1293490 w 1380136"/>
              <a:gd name="connsiteY0" fmla="*/ 21205 h 1501544"/>
              <a:gd name="connsiteX1" fmla="*/ 877480 w 1380136"/>
              <a:gd name="connsiteY1" fmla="*/ 181843 h 1501544"/>
              <a:gd name="connsiteX2" fmla="*/ 539728 w 1380136"/>
              <a:gd name="connsiteY2" fmla="*/ 437216 h 1501544"/>
              <a:gd name="connsiteX3" fmla="*/ 354377 w 1380136"/>
              <a:gd name="connsiteY3" fmla="*/ 667876 h 1501544"/>
              <a:gd name="connsiteX4" fmla="*/ 296712 w 1380136"/>
              <a:gd name="connsiteY4" fmla="*/ 861465 h 1501544"/>
              <a:gd name="connsiteX5" fmla="*/ 28982 w 1380136"/>
              <a:gd name="connsiteY5" fmla="*/ 1075649 h 1501544"/>
              <a:gd name="connsiteX6" fmla="*/ 21167 w 1380136"/>
              <a:gd name="connsiteY6" fmla="*/ 1220656 h 1501544"/>
              <a:gd name="connsiteX7" fmla="*/ 152550 w 1380136"/>
              <a:gd name="connsiteY7" fmla="*/ 1421638 h 1501544"/>
              <a:gd name="connsiteX8" fmla="*/ 251404 w 1380136"/>
              <a:gd name="connsiteY8" fmla="*/ 1499897 h 1501544"/>
              <a:gd name="connsiteX9" fmla="*/ 309069 w 1380136"/>
              <a:gd name="connsiteY9" fmla="*/ 1471065 h 1501544"/>
              <a:gd name="connsiteX10" fmla="*/ 354377 w 1380136"/>
              <a:gd name="connsiteY10" fmla="*/ 1425757 h 1501544"/>
              <a:gd name="connsiteX11" fmla="*/ 444993 w 1380136"/>
              <a:gd name="connsiteY11" fmla="*/ 1392805 h 1501544"/>
              <a:gd name="connsiteX12" fmla="*/ 494420 w 1380136"/>
              <a:gd name="connsiteY12" fmla="*/ 1368092 h 1501544"/>
              <a:gd name="connsiteX13" fmla="*/ 560323 w 1380136"/>
              <a:gd name="connsiteY13" fmla="*/ 1388686 h 1501544"/>
              <a:gd name="connsiteX14" fmla="*/ 630345 w 1380136"/>
              <a:gd name="connsiteY14" fmla="*/ 1388686 h 1501544"/>
              <a:gd name="connsiteX15" fmla="*/ 630345 w 1380136"/>
              <a:gd name="connsiteY15" fmla="*/ 1388686 h 1501544"/>
              <a:gd name="connsiteX16" fmla="*/ 1005166 w 1380136"/>
              <a:gd name="connsiteY16" fmla="*/ 1359854 h 1501544"/>
              <a:gd name="connsiteX17" fmla="*/ 1120496 w 1380136"/>
              <a:gd name="connsiteY17" fmla="*/ 1141551 h 1501544"/>
              <a:gd name="connsiteX18" fmla="*/ 1367631 w 1380136"/>
              <a:gd name="connsiteY18" fmla="*/ 667876 h 1501544"/>
              <a:gd name="connsiteX19" fmla="*/ 1293490 w 1380136"/>
              <a:gd name="connsiteY19" fmla="*/ 21205 h 1501544"/>
              <a:gd name="connsiteX0" fmla="*/ 1308762 w 1395408"/>
              <a:gd name="connsiteY0" fmla="*/ 21205 h 1501544"/>
              <a:gd name="connsiteX1" fmla="*/ 892752 w 1395408"/>
              <a:gd name="connsiteY1" fmla="*/ 181843 h 1501544"/>
              <a:gd name="connsiteX2" fmla="*/ 555000 w 1395408"/>
              <a:gd name="connsiteY2" fmla="*/ 437216 h 1501544"/>
              <a:gd name="connsiteX3" fmla="*/ 369649 w 1395408"/>
              <a:gd name="connsiteY3" fmla="*/ 667876 h 1501544"/>
              <a:gd name="connsiteX4" fmla="*/ 311984 w 1395408"/>
              <a:gd name="connsiteY4" fmla="*/ 861465 h 1501544"/>
              <a:gd name="connsiteX5" fmla="*/ 44254 w 1395408"/>
              <a:gd name="connsiteY5" fmla="*/ 1075649 h 1501544"/>
              <a:gd name="connsiteX6" fmla="*/ 36439 w 1395408"/>
              <a:gd name="connsiteY6" fmla="*/ 1220656 h 1501544"/>
              <a:gd name="connsiteX7" fmla="*/ 167822 w 1395408"/>
              <a:gd name="connsiteY7" fmla="*/ 1421638 h 1501544"/>
              <a:gd name="connsiteX8" fmla="*/ 266676 w 1395408"/>
              <a:gd name="connsiteY8" fmla="*/ 1499897 h 1501544"/>
              <a:gd name="connsiteX9" fmla="*/ 324341 w 1395408"/>
              <a:gd name="connsiteY9" fmla="*/ 1471065 h 1501544"/>
              <a:gd name="connsiteX10" fmla="*/ 369649 w 1395408"/>
              <a:gd name="connsiteY10" fmla="*/ 1425757 h 1501544"/>
              <a:gd name="connsiteX11" fmla="*/ 460265 w 1395408"/>
              <a:gd name="connsiteY11" fmla="*/ 1392805 h 1501544"/>
              <a:gd name="connsiteX12" fmla="*/ 509692 w 1395408"/>
              <a:gd name="connsiteY12" fmla="*/ 1368092 h 1501544"/>
              <a:gd name="connsiteX13" fmla="*/ 575595 w 1395408"/>
              <a:gd name="connsiteY13" fmla="*/ 1388686 h 1501544"/>
              <a:gd name="connsiteX14" fmla="*/ 645617 w 1395408"/>
              <a:gd name="connsiteY14" fmla="*/ 1388686 h 1501544"/>
              <a:gd name="connsiteX15" fmla="*/ 645617 w 1395408"/>
              <a:gd name="connsiteY15" fmla="*/ 1388686 h 1501544"/>
              <a:gd name="connsiteX16" fmla="*/ 1020438 w 1395408"/>
              <a:gd name="connsiteY16" fmla="*/ 1359854 h 1501544"/>
              <a:gd name="connsiteX17" fmla="*/ 1135768 w 1395408"/>
              <a:gd name="connsiteY17" fmla="*/ 1141551 h 1501544"/>
              <a:gd name="connsiteX18" fmla="*/ 1382903 w 1395408"/>
              <a:gd name="connsiteY18" fmla="*/ 667876 h 1501544"/>
              <a:gd name="connsiteX19" fmla="*/ 1308762 w 1395408"/>
              <a:gd name="connsiteY19" fmla="*/ 21205 h 1501544"/>
              <a:gd name="connsiteX0" fmla="*/ 1319555 w 1406201"/>
              <a:gd name="connsiteY0" fmla="*/ 21205 h 1501544"/>
              <a:gd name="connsiteX1" fmla="*/ 903545 w 1406201"/>
              <a:gd name="connsiteY1" fmla="*/ 181843 h 1501544"/>
              <a:gd name="connsiteX2" fmla="*/ 565793 w 1406201"/>
              <a:gd name="connsiteY2" fmla="*/ 437216 h 1501544"/>
              <a:gd name="connsiteX3" fmla="*/ 380442 w 1406201"/>
              <a:gd name="connsiteY3" fmla="*/ 667876 h 1501544"/>
              <a:gd name="connsiteX4" fmla="*/ 322777 w 1406201"/>
              <a:gd name="connsiteY4" fmla="*/ 861465 h 1501544"/>
              <a:gd name="connsiteX5" fmla="*/ 55047 w 1406201"/>
              <a:gd name="connsiteY5" fmla="*/ 1075649 h 1501544"/>
              <a:gd name="connsiteX6" fmla="*/ 31601 w 1406201"/>
              <a:gd name="connsiteY6" fmla="*/ 1244102 h 1501544"/>
              <a:gd name="connsiteX7" fmla="*/ 178615 w 1406201"/>
              <a:gd name="connsiteY7" fmla="*/ 1421638 h 1501544"/>
              <a:gd name="connsiteX8" fmla="*/ 277469 w 1406201"/>
              <a:gd name="connsiteY8" fmla="*/ 1499897 h 1501544"/>
              <a:gd name="connsiteX9" fmla="*/ 335134 w 1406201"/>
              <a:gd name="connsiteY9" fmla="*/ 1471065 h 1501544"/>
              <a:gd name="connsiteX10" fmla="*/ 380442 w 1406201"/>
              <a:gd name="connsiteY10" fmla="*/ 1425757 h 1501544"/>
              <a:gd name="connsiteX11" fmla="*/ 471058 w 1406201"/>
              <a:gd name="connsiteY11" fmla="*/ 1392805 h 1501544"/>
              <a:gd name="connsiteX12" fmla="*/ 520485 w 1406201"/>
              <a:gd name="connsiteY12" fmla="*/ 1368092 h 1501544"/>
              <a:gd name="connsiteX13" fmla="*/ 586388 w 1406201"/>
              <a:gd name="connsiteY13" fmla="*/ 1388686 h 1501544"/>
              <a:gd name="connsiteX14" fmla="*/ 656410 w 1406201"/>
              <a:gd name="connsiteY14" fmla="*/ 1388686 h 1501544"/>
              <a:gd name="connsiteX15" fmla="*/ 656410 w 1406201"/>
              <a:gd name="connsiteY15" fmla="*/ 1388686 h 1501544"/>
              <a:gd name="connsiteX16" fmla="*/ 1031231 w 1406201"/>
              <a:gd name="connsiteY16" fmla="*/ 1359854 h 1501544"/>
              <a:gd name="connsiteX17" fmla="*/ 1146561 w 1406201"/>
              <a:gd name="connsiteY17" fmla="*/ 1141551 h 1501544"/>
              <a:gd name="connsiteX18" fmla="*/ 1393696 w 1406201"/>
              <a:gd name="connsiteY18" fmla="*/ 667876 h 1501544"/>
              <a:gd name="connsiteX19" fmla="*/ 1319555 w 140620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06201" h="1501544">
                <a:moveTo>
                  <a:pt x="1319555" y="21205"/>
                </a:moveTo>
                <a:cubicBezTo>
                  <a:pt x="1237863" y="-59800"/>
                  <a:pt x="1029172" y="112508"/>
                  <a:pt x="903545" y="181843"/>
                </a:cubicBezTo>
                <a:cubicBezTo>
                  <a:pt x="777918" y="251178"/>
                  <a:pt x="652977" y="356211"/>
                  <a:pt x="565793" y="437216"/>
                </a:cubicBezTo>
                <a:cubicBezTo>
                  <a:pt x="478609" y="518221"/>
                  <a:pt x="420945" y="597168"/>
                  <a:pt x="380442" y="667876"/>
                </a:cubicBezTo>
                <a:cubicBezTo>
                  <a:pt x="339939" y="738584"/>
                  <a:pt x="377009" y="793503"/>
                  <a:pt x="322777" y="861465"/>
                </a:cubicBezTo>
                <a:cubicBezTo>
                  <a:pt x="268545" y="929427"/>
                  <a:pt x="103576" y="1011876"/>
                  <a:pt x="55047" y="1075649"/>
                </a:cubicBezTo>
                <a:cubicBezTo>
                  <a:pt x="6518" y="1139422"/>
                  <a:pt x="-28071" y="1209884"/>
                  <a:pt x="31601" y="1244102"/>
                </a:cubicBezTo>
                <a:cubicBezTo>
                  <a:pt x="91273" y="1278320"/>
                  <a:pt x="137637" y="1379006"/>
                  <a:pt x="178615" y="1421638"/>
                </a:cubicBezTo>
                <a:cubicBezTo>
                  <a:pt x="219593" y="1464270"/>
                  <a:pt x="251383" y="1491659"/>
                  <a:pt x="277469" y="1499897"/>
                </a:cubicBezTo>
                <a:cubicBezTo>
                  <a:pt x="303555" y="1508135"/>
                  <a:pt x="317972" y="1483422"/>
                  <a:pt x="335134" y="1471065"/>
                </a:cubicBezTo>
                <a:cubicBezTo>
                  <a:pt x="352296" y="1458708"/>
                  <a:pt x="357788" y="1438800"/>
                  <a:pt x="380442" y="1425757"/>
                </a:cubicBezTo>
                <a:cubicBezTo>
                  <a:pt x="403096" y="1412714"/>
                  <a:pt x="447718" y="1402416"/>
                  <a:pt x="471058" y="1392805"/>
                </a:cubicBezTo>
                <a:cubicBezTo>
                  <a:pt x="494398" y="1383194"/>
                  <a:pt x="501263" y="1368778"/>
                  <a:pt x="520485" y="1368092"/>
                </a:cubicBezTo>
                <a:cubicBezTo>
                  <a:pt x="539707" y="1367406"/>
                  <a:pt x="563734" y="1385254"/>
                  <a:pt x="586388" y="1388686"/>
                </a:cubicBezTo>
                <a:cubicBezTo>
                  <a:pt x="609042" y="1392118"/>
                  <a:pt x="656410" y="1388686"/>
                  <a:pt x="656410" y="1388686"/>
                </a:cubicBezTo>
                <a:lnTo>
                  <a:pt x="656410" y="1388686"/>
                </a:lnTo>
                <a:cubicBezTo>
                  <a:pt x="718880" y="1383881"/>
                  <a:pt x="949539" y="1401043"/>
                  <a:pt x="1031231" y="1359854"/>
                </a:cubicBezTo>
                <a:cubicBezTo>
                  <a:pt x="1112923" y="1318665"/>
                  <a:pt x="1146561" y="1141551"/>
                  <a:pt x="1146561" y="1141551"/>
                </a:cubicBezTo>
                <a:cubicBezTo>
                  <a:pt x="1206972" y="1026221"/>
                  <a:pt x="1364177" y="853227"/>
                  <a:pt x="1393696" y="667876"/>
                </a:cubicBezTo>
                <a:cubicBezTo>
                  <a:pt x="1423215" y="482525"/>
                  <a:pt x="1401247" y="102210"/>
                  <a:pt x="131955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6801534" y="1215222"/>
            <a:ext cx="1233211" cy="507939"/>
          </a:xfrm>
          <a:prstGeom prst="wedgeRectCallout">
            <a:avLst>
              <a:gd name="adj1" fmla="val -126862"/>
              <a:gd name="adj2" fmla="val 953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Ногайская </a:t>
            </a:r>
            <a:r>
              <a:rPr lang="ru-RU" sz="1400" dirty="0" smtClean="0">
                <a:solidFill>
                  <a:srgbClr val="4E361E"/>
                </a:solidFill>
              </a:rPr>
              <a:t>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1" name="Полилиния 10"/>
          <p:cNvSpPr/>
          <p:nvPr/>
        </p:nvSpPr>
        <p:spPr>
          <a:xfrm rot="225492">
            <a:off x="4570153" y="2283241"/>
            <a:ext cx="547190" cy="676353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41355 w 358181"/>
              <a:gd name="connsiteY14" fmla="*/ 412502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49189 w 358181"/>
              <a:gd name="connsiteY14" fmla="*/ 418286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49189 w 358181"/>
              <a:gd name="connsiteY14" fmla="*/ 418286 h 501227"/>
              <a:gd name="connsiteX15" fmla="*/ 263839 w 358181"/>
              <a:gd name="connsiteY15" fmla="*/ 395263 h 501227"/>
              <a:gd name="connsiteX16" fmla="*/ 287355 w 358181"/>
              <a:gd name="connsiteY16" fmla="*/ 338412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5539" y="457639"/>
                  <a:pt x="238526" y="451601"/>
                </a:cubicBezTo>
                <a:cubicBezTo>
                  <a:pt x="231513" y="445563"/>
                  <a:pt x="222461" y="439319"/>
                  <a:pt x="224238" y="433766"/>
                </a:cubicBezTo>
                <a:cubicBezTo>
                  <a:pt x="226015" y="428214"/>
                  <a:pt x="242589" y="424703"/>
                  <a:pt x="249189" y="418286"/>
                </a:cubicBezTo>
                <a:cubicBezTo>
                  <a:pt x="255789" y="411869"/>
                  <a:pt x="257478" y="408575"/>
                  <a:pt x="263839" y="395263"/>
                </a:cubicBezTo>
                <a:cubicBezTo>
                  <a:pt x="270200" y="381951"/>
                  <a:pt x="283175" y="351543"/>
                  <a:pt x="287355" y="338412"/>
                </a:cubicBezTo>
                <a:cubicBezTo>
                  <a:pt x="291536" y="325281"/>
                  <a:pt x="277189" y="324548"/>
                  <a:pt x="288922" y="316475"/>
                </a:cubicBezTo>
                <a:cubicBezTo>
                  <a:pt x="300655" y="308402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Блок-схема: узел 23"/>
          <p:cNvSpPr/>
          <p:nvPr/>
        </p:nvSpPr>
        <p:spPr>
          <a:xfrm>
            <a:off x="4924251" y="2621417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5995906" y="2632666"/>
            <a:ext cx="1074864" cy="335378"/>
          </a:xfrm>
          <a:prstGeom prst="wedgeRectCallout">
            <a:avLst>
              <a:gd name="adj1" fmla="val -145265"/>
              <a:gd name="adj2" fmla="val -3009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400" dirty="0" smtClean="0">
                <a:solidFill>
                  <a:srgbClr val="4E361E"/>
                </a:solidFill>
                <a:latin typeface="Roboto"/>
              </a:rPr>
              <a:t>Астрахань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3823008" y="1404502"/>
            <a:ext cx="830845" cy="1187355"/>
          </a:xfrm>
          <a:custGeom>
            <a:avLst/>
            <a:gdLst>
              <a:gd name="connsiteX0" fmla="*/ 156950 w 793064"/>
              <a:gd name="connsiteY0" fmla="*/ 0 h 1187355"/>
              <a:gd name="connsiteX1" fmla="*/ 204717 w 793064"/>
              <a:gd name="connsiteY1" fmla="*/ 232012 h 1187355"/>
              <a:gd name="connsiteX2" fmla="*/ 429905 w 793064"/>
              <a:gd name="connsiteY2" fmla="*/ 457200 h 1187355"/>
              <a:gd name="connsiteX3" fmla="*/ 607326 w 793064"/>
              <a:gd name="connsiteY3" fmla="*/ 470848 h 1187355"/>
              <a:gd name="connsiteX4" fmla="*/ 743803 w 793064"/>
              <a:gd name="connsiteY4" fmla="*/ 559558 h 1187355"/>
              <a:gd name="connsiteX5" fmla="*/ 791571 w 793064"/>
              <a:gd name="connsiteY5" fmla="*/ 743803 h 1187355"/>
              <a:gd name="connsiteX6" fmla="*/ 696036 w 793064"/>
              <a:gd name="connsiteY6" fmla="*/ 968991 h 1187355"/>
              <a:gd name="connsiteX7" fmla="*/ 545911 w 793064"/>
              <a:gd name="connsiteY7" fmla="*/ 1037230 h 1187355"/>
              <a:gd name="connsiteX8" fmla="*/ 211541 w 793064"/>
              <a:gd name="connsiteY8" fmla="*/ 1084997 h 1187355"/>
              <a:gd name="connsiteX9" fmla="*/ 0 w 793064"/>
              <a:gd name="connsiteY9" fmla="*/ 1187355 h 1187355"/>
              <a:gd name="connsiteX10" fmla="*/ 0 w 793064"/>
              <a:gd name="connsiteY10" fmla="*/ 1187355 h 1187355"/>
              <a:gd name="connsiteX0" fmla="*/ 156950 w 743803"/>
              <a:gd name="connsiteY0" fmla="*/ 0 h 1187355"/>
              <a:gd name="connsiteX1" fmla="*/ 204717 w 743803"/>
              <a:gd name="connsiteY1" fmla="*/ 232012 h 1187355"/>
              <a:gd name="connsiteX2" fmla="*/ 429905 w 743803"/>
              <a:gd name="connsiteY2" fmla="*/ 457200 h 1187355"/>
              <a:gd name="connsiteX3" fmla="*/ 607326 w 743803"/>
              <a:gd name="connsiteY3" fmla="*/ 470848 h 1187355"/>
              <a:gd name="connsiteX4" fmla="*/ 743803 w 743803"/>
              <a:gd name="connsiteY4" fmla="*/ 559558 h 1187355"/>
              <a:gd name="connsiteX5" fmla="*/ 607327 w 743803"/>
              <a:gd name="connsiteY5" fmla="*/ 689212 h 1187355"/>
              <a:gd name="connsiteX6" fmla="*/ 696036 w 743803"/>
              <a:gd name="connsiteY6" fmla="*/ 968991 h 1187355"/>
              <a:gd name="connsiteX7" fmla="*/ 545911 w 743803"/>
              <a:gd name="connsiteY7" fmla="*/ 1037230 h 1187355"/>
              <a:gd name="connsiteX8" fmla="*/ 211541 w 743803"/>
              <a:gd name="connsiteY8" fmla="*/ 1084997 h 1187355"/>
              <a:gd name="connsiteX9" fmla="*/ 0 w 743803"/>
              <a:gd name="connsiteY9" fmla="*/ 1187355 h 1187355"/>
              <a:gd name="connsiteX10" fmla="*/ 0 w 743803"/>
              <a:gd name="connsiteY10" fmla="*/ 1187355 h 1187355"/>
              <a:gd name="connsiteX0" fmla="*/ 156950 w 696929"/>
              <a:gd name="connsiteY0" fmla="*/ 0 h 1187355"/>
              <a:gd name="connsiteX1" fmla="*/ 204717 w 696929"/>
              <a:gd name="connsiteY1" fmla="*/ 232012 h 1187355"/>
              <a:gd name="connsiteX2" fmla="*/ 429905 w 696929"/>
              <a:gd name="connsiteY2" fmla="*/ 457200 h 1187355"/>
              <a:gd name="connsiteX3" fmla="*/ 607326 w 696929"/>
              <a:gd name="connsiteY3" fmla="*/ 470848 h 1187355"/>
              <a:gd name="connsiteX4" fmla="*/ 586854 w 696929"/>
              <a:gd name="connsiteY4" fmla="*/ 552734 h 1187355"/>
              <a:gd name="connsiteX5" fmla="*/ 607327 w 696929"/>
              <a:gd name="connsiteY5" fmla="*/ 689212 h 1187355"/>
              <a:gd name="connsiteX6" fmla="*/ 696036 w 696929"/>
              <a:gd name="connsiteY6" fmla="*/ 968991 h 1187355"/>
              <a:gd name="connsiteX7" fmla="*/ 545911 w 696929"/>
              <a:gd name="connsiteY7" fmla="*/ 1037230 h 1187355"/>
              <a:gd name="connsiteX8" fmla="*/ 211541 w 696929"/>
              <a:gd name="connsiteY8" fmla="*/ 1084997 h 1187355"/>
              <a:gd name="connsiteX9" fmla="*/ 0 w 696929"/>
              <a:gd name="connsiteY9" fmla="*/ 1187355 h 1187355"/>
              <a:gd name="connsiteX10" fmla="*/ 0 w 696929"/>
              <a:gd name="connsiteY10" fmla="*/ 1187355 h 1187355"/>
              <a:gd name="connsiteX0" fmla="*/ 156950 w 696929"/>
              <a:gd name="connsiteY0" fmla="*/ 0 h 1187355"/>
              <a:gd name="connsiteX1" fmla="*/ 204717 w 696929"/>
              <a:gd name="connsiteY1" fmla="*/ 232012 h 1187355"/>
              <a:gd name="connsiteX2" fmla="*/ 436729 w 696929"/>
              <a:gd name="connsiteY2" fmla="*/ 354842 h 1187355"/>
              <a:gd name="connsiteX3" fmla="*/ 607326 w 696929"/>
              <a:gd name="connsiteY3" fmla="*/ 470848 h 1187355"/>
              <a:gd name="connsiteX4" fmla="*/ 586854 w 696929"/>
              <a:gd name="connsiteY4" fmla="*/ 552734 h 1187355"/>
              <a:gd name="connsiteX5" fmla="*/ 607327 w 696929"/>
              <a:gd name="connsiteY5" fmla="*/ 689212 h 1187355"/>
              <a:gd name="connsiteX6" fmla="*/ 696036 w 696929"/>
              <a:gd name="connsiteY6" fmla="*/ 968991 h 1187355"/>
              <a:gd name="connsiteX7" fmla="*/ 545911 w 696929"/>
              <a:gd name="connsiteY7" fmla="*/ 1037230 h 1187355"/>
              <a:gd name="connsiteX8" fmla="*/ 211541 w 696929"/>
              <a:gd name="connsiteY8" fmla="*/ 1084997 h 1187355"/>
              <a:gd name="connsiteX9" fmla="*/ 0 w 696929"/>
              <a:gd name="connsiteY9" fmla="*/ 1187355 h 1187355"/>
              <a:gd name="connsiteX10" fmla="*/ 0 w 696929"/>
              <a:gd name="connsiteY10" fmla="*/ 1187355 h 1187355"/>
              <a:gd name="connsiteX0" fmla="*/ 156950 w 614839"/>
              <a:gd name="connsiteY0" fmla="*/ 0 h 1187355"/>
              <a:gd name="connsiteX1" fmla="*/ 204717 w 614839"/>
              <a:gd name="connsiteY1" fmla="*/ 232012 h 1187355"/>
              <a:gd name="connsiteX2" fmla="*/ 436729 w 614839"/>
              <a:gd name="connsiteY2" fmla="*/ 354842 h 1187355"/>
              <a:gd name="connsiteX3" fmla="*/ 607326 w 614839"/>
              <a:gd name="connsiteY3" fmla="*/ 470848 h 1187355"/>
              <a:gd name="connsiteX4" fmla="*/ 586854 w 614839"/>
              <a:gd name="connsiteY4" fmla="*/ 552734 h 1187355"/>
              <a:gd name="connsiteX5" fmla="*/ 607327 w 614839"/>
              <a:gd name="connsiteY5" fmla="*/ 689212 h 1187355"/>
              <a:gd name="connsiteX6" fmla="*/ 580030 w 614839"/>
              <a:gd name="connsiteY6" fmla="*/ 866632 h 1187355"/>
              <a:gd name="connsiteX7" fmla="*/ 545911 w 614839"/>
              <a:gd name="connsiteY7" fmla="*/ 1037230 h 1187355"/>
              <a:gd name="connsiteX8" fmla="*/ 211541 w 614839"/>
              <a:gd name="connsiteY8" fmla="*/ 1084997 h 1187355"/>
              <a:gd name="connsiteX9" fmla="*/ 0 w 614839"/>
              <a:gd name="connsiteY9" fmla="*/ 1187355 h 1187355"/>
              <a:gd name="connsiteX10" fmla="*/ 0 w 614839"/>
              <a:gd name="connsiteY10" fmla="*/ 1187355 h 1187355"/>
              <a:gd name="connsiteX0" fmla="*/ 156950 w 742268"/>
              <a:gd name="connsiteY0" fmla="*/ 0 h 1187355"/>
              <a:gd name="connsiteX1" fmla="*/ 204717 w 742268"/>
              <a:gd name="connsiteY1" fmla="*/ 232012 h 1187355"/>
              <a:gd name="connsiteX2" fmla="*/ 436729 w 742268"/>
              <a:gd name="connsiteY2" fmla="*/ 354842 h 1187355"/>
              <a:gd name="connsiteX3" fmla="*/ 607326 w 742268"/>
              <a:gd name="connsiteY3" fmla="*/ 470848 h 1187355"/>
              <a:gd name="connsiteX4" fmla="*/ 586854 w 742268"/>
              <a:gd name="connsiteY4" fmla="*/ 552734 h 1187355"/>
              <a:gd name="connsiteX5" fmla="*/ 607327 w 742268"/>
              <a:gd name="connsiteY5" fmla="*/ 689212 h 1187355"/>
              <a:gd name="connsiteX6" fmla="*/ 580030 w 742268"/>
              <a:gd name="connsiteY6" fmla="*/ 866632 h 1187355"/>
              <a:gd name="connsiteX7" fmla="*/ 730156 w 742268"/>
              <a:gd name="connsiteY7" fmla="*/ 1105469 h 1187355"/>
              <a:gd name="connsiteX8" fmla="*/ 211541 w 742268"/>
              <a:gd name="connsiteY8" fmla="*/ 1084997 h 1187355"/>
              <a:gd name="connsiteX9" fmla="*/ 0 w 742268"/>
              <a:gd name="connsiteY9" fmla="*/ 1187355 h 1187355"/>
              <a:gd name="connsiteX10" fmla="*/ 0 w 742268"/>
              <a:gd name="connsiteY10" fmla="*/ 1187355 h 1187355"/>
              <a:gd name="connsiteX0" fmla="*/ 156950 w 757132"/>
              <a:gd name="connsiteY0" fmla="*/ 0 h 1187355"/>
              <a:gd name="connsiteX1" fmla="*/ 204717 w 757132"/>
              <a:gd name="connsiteY1" fmla="*/ 232012 h 1187355"/>
              <a:gd name="connsiteX2" fmla="*/ 436729 w 757132"/>
              <a:gd name="connsiteY2" fmla="*/ 354842 h 1187355"/>
              <a:gd name="connsiteX3" fmla="*/ 607326 w 757132"/>
              <a:gd name="connsiteY3" fmla="*/ 470848 h 1187355"/>
              <a:gd name="connsiteX4" fmla="*/ 586854 w 757132"/>
              <a:gd name="connsiteY4" fmla="*/ 552734 h 1187355"/>
              <a:gd name="connsiteX5" fmla="*/ 607327 w 757132"/>
              <a:gd name="connsiteY5" fmla="*/ 689212 h 1187355"/>
              <a:gd name="connsiteX6" fmla="*/ 675564 w 757132"/>
              <a:gd name="connsiteY6" fmla="*/ 852984 h 1187355"/>
              <a:gd name="connsiteX7" fmla="*/ 730156 w 757132"/>
              <a:gd name="connsiteY7" fmla="*/ 1105469 h 1187355"/>
              <a:gd name="connsiteX8" fmla="*/ 211541 w 757132"/>
              <a:gd name="connsiteY8" fmla="*/ 1084997 h 1187355"/>
              <a:gd name="connsiteX9" fmla="*/ 0 w 757132"/>
              <a:gd name="connsiteY9" fmla="*/ 1187355 h 1187355"/>
              <a:gd name="connsiteX10" fmla="*/ 0 w 757132"/>
              <a:gd name="connsiteY10" fmla="*/ 1187355 h 1187355"/>
              <a:gd name="connsiteX0" fmla="*/ 156950 w 812215"/>
              <a:gd name="connsiteY0" fmla="*/ 0 h 1187355"/>
              <a:gd name="connsiteX1" fmla="*/ 204717 w 812215"/>
              <a:gd name="connsiteY1" fmla="*/ 232012 h 1187355"/>
              <a:gd name="connsiteX2" fmla="*/ 436729 w 812215"/>
              <a:gd name="connsiteY2" fmla="*/ 354842 h 1187355"/>
              <a:gd name="connsiteX3" fmla="*/ 607326 w 812215"/>
              <a:gd name="connsiteY3" fmla="*/ 470848 h 1187355"/>
              <a:gd name="connsiteX4" fmla="*/ 586854 w 812215"/>
              <a:gd name="connsiteY4" fmla="*/ 552734 h 1187355"/>
              <a:gd name="connsiteX5" fmla="*/ 607327 w 812215"/>
              <a:gd name="connsiteY5" fmla="*/ 689212 h 1187355"/>
              <a:gd name="connsiteX6" fmla="*/ 675564 w 812215"/>
              <a:gd name="connsiteY6" fmla="*/ 852984 h 1187355"/>
              <a:gd name="connsiteX7" fmla="*/ 791571 w 812215"/>
              <a:gd name="connsiteY7" fmla="*/ 1064526 h 1187355"/>
              <a:gd name="connsiteX8" fmla="*/ 211541 w 812215"/>
              <a:gd name="connsiteY8" fmla="*/ 1084997 h 1187355"/>
              <a:gd name="connsiteX9" fmla="*/ 0 w 812215"/>
              <a:gd name="connsiteY9" fmla="*/ 1187355 h 1187355"/>
              <a:gd name="connsiteX10" fmla="*/ 0 w 812215"/>
              <a:gd name="connsiteY10" fmla="*/ 1187355 h 1187355"/>
              <a:gd name="connsiteX0" fmla="*/ 156950 w 851408"/>
              <a:gd name="connsiteY0" fmla="*/ 0 h 1187355"/>
              <a:gd name="connsiteX1" fmla="*/ 204717 w 851408"/>
              <a:gd name="connsiteY1" fmla="*/ 232012 h 1187355"/>
              <a:gd name="connsiteX2" fmla="*/ 436729 w 851408"/>
              <a:gd name="connsiteY2" fmla="*/ 354842 h 1187355"/>
              <a:gd name="connsiteX3" fmla="*/ 607326 w 851408"/>
              <a:gd name="connsiteY3" fmla="*/ 470848 h 1187355"/>
              <a:gd name="connsiteX4" fmla="*/ 586854 w 851408"/>
              <a:gd name="connsiteY4" fmla="*/ 552734 h 1187355"/>
              <a:gd name="connsiteX5" fmla="*/ 607327 w 851408"/>
              <a:gd name="connsiteY5" fmla="*/ 689212 h 1187355"/>
              <a:gd name="connsiteX6" fmla="*/ 812042 w 851408"/>
              <a:gd name="connsiteY6" fmla="*/ 934871 h 1187355"/>
              <a:gd name="connsiteX7" fmla="*/ 791571 w 851408"/>
              <a:gd name="connsiteY7" fmla="*/ 1064526 h 1187355"/>
              <a:gd name="connsiteX8" fmla="*/ 211541 w 851408"/>
              <a:gd name="connsiteY8" fmla="*/ 1084997 h 1187355"/>
              <a:gd name="connsiteX9" fmla="*/ 0 w 851408"/>
              <a:gd name="connsiteY9" fmla="*/ 1187355 h 1187355"/>
              <a:gd name="connsiteX10" fmla="*/ 0 w 851408"/>
              <a:gd name="connsiteY10" fmla="*/ 1187355 h 1187355"/>
              <a:gd name="connsiteX0" fmla="*/ 156950 w 826703"/>
              <a:gd name="connsiteY0" fmla="*/ 0 h 1191459"/>
              <a:gd name="connsiteX1" fmla="*/ 204717 w 826703"/>
              <a:gd name="connsiteY1" fmla="*/ 232012 h 1191459"/>
              <a:gd name="connsiteX2" fmla="*/ 436729 w 826703"/>
              <a:gd name="connsiteY2" fmla="*/ 354842 h 1191459"/>
              <a:gd name="connsiteX3" fmla="*/ 607326 w 826703"/>
              <a:gd name="connsiteY3" fmla="*/ 470848 h 1191459"/>
              <a:gd name="connsiteX4" fmla="*/ 586854 w 826703"/>
              <a:gd name="connsiteY4" fmla="*/ 552734 h 1191459"/>
              <a:gd name="connsiteX5" fmla="*/ 607327 w 826703"/>
              <a:gd name="connsiteY5" fmla="*/ 689212 h 1191459"/>
              <a:gd name="connsiteX6" fmla="*/ 812042 w 826703"/>
              <a:gd name="connsiteY6" fmla="*/ 934871 h 1191459"/>
              <a:gd name="connsiteX7" fmla="*/ 791571 w 826703"/>
              <a:gd name="connsiteY7" fmla="*/ 1064526 h 1191459"/>
              <a:gd name="connsiteX8" fmla="*/ 641446 w 826703"/>
              <a:gd name="connsiteY8" fmla="*/ 1180531 h 1191459"/>
              <a:gd name="connsiteX9" fmla="*/ 0 w 826703"/>
              <a:gd name="connsiteY9" fmla="*/ 1187355 h 1191459"/>
              <a:gd name="connsiteX10" fmla="*/ 0 w 826703"/>
              <a:gd name="connsiteY10" fmla="*/ 1187355 h 1191459"/>
              <a:gd name="connsiteX0" fmla="*/ 156950 w 830845"/>
              <a:gd name="connsiteY0" fmla="*/ 0 h 1187355"/>
              <a:gd name="connsiteX1" fmla="*/ 204717 w 830845"/>
              <a:gd name="connsiteY1" fmla="*/ 232012 h 1187355"/>
              <a:gd name="connsiteX2" fmla="*/ 436729 w 830845"/>
              <a:gd name="connsiteY2" fmla="*/ 354842 h 1187355"/>
              <a:gd name="connsiteX3" fmla="*/ 607326 w 830845"/>
              <a:gd name="connsiteY3" fmla="*/ 470848 h 1187355"/>
              <a:gd name="connsiteX4" fmla="*/ 586854 w 830845"/>
              <a:gd name="connsiteY4" fmla="*/ 552734 h 1187355"/>
              <a:gd name="connsiteX5" fmla="*/ 607327 w 830845"/>
              <a:gd name="connsiteY5" fmla="*/ 689212 h 1187355"/>
              <a:gd name="connsiteX6" fmla="*/ 812042 w 830845"/>
              <a:gd name="connsiteY6" fmla="*/ 934871 h 1187355"/>
              <a:gd name="connsiteX7" fmla="*/ 791571 w 830845"/>
              <a:gd name="connsiteY7" fmla="*/ 1064526 h 1187355"/>
              <a:gd name="connsiteX8" fmla="*/ 546711 w 830845"/>
              <a:gd name="connsiteY8" fmla="*/ 1052845 h 1187355"/>
              <a:gd name="connsiteX9" fmla="*/ 0 w 830845"/>
              <a:gd name="connsiteY9" fmla="*/ 1187355 h 1187355"/>
              <a:gd name="connsiteX10" fmla="*/ 0 w 830845"/>
              <a:gd name="connsiteY10" fmla="*/ 1187355 h 1187355"/>
              <a:gd name="connsiteX0" fmla="*/ 156950 w 830845"/>
              <a:gd name="connsiteY0" fmla="*/ 0 h 1187355"/>
              <a:gd name="connsiteX1" fmla="*/ 204717 w 830845"/>
              <a:gd name="connsiteY1" fmla="*/ 232012 h 1187355"/>
              <a:gd name="connsiteX2" fmla="*/ 436729 w 830845"/>
              <a:gd name="connsiteY2" fmla="*/ 354842 h 1187355"/>
              <a:gd name="connsiteX3" fmla="*/ 607326 w 830845"/>
              <a:gd name="connsiteY3" fmla="*/ 470848 h 1187355"/>
              <a:gd name="connsiteX4" fmla="*/ 586854 w 830845"/>
              <a:gd name="connsiteY4" fmla="*/ 552734 h 1187355"/>
              <a:gd name="connsiteX5" fmla="*/ 607327 w 830845"/>
              <a:gd name="connsiteY5" fmla="*/ 689212 h 1187355"/>
              <a:gd name="connsiteX6" fmla="*/ 812042 w 830845"/>
              <a:gd name="connsiteY6" fmla="*/ 934871 h 1187355"/>
              <a:gd name="connsiteX7" fmla="*/ 791571 w 830845"/>
              <a:gd name="connsiteY7" fmla="*/ 1064526 h 1187355"/>
              <a:gd name="connsiteX8" fmla="*/ 546711 w 830845"/>
              <a:gd name="connsiteY8" fmla="*/ 1052845 h 1187355"/>
              <a:gd name="connsiteX9" fmla="*/ 0 w 830845"/>
              <a:gd name="connsiteY9" fmla="*/ 1187355 h 1187355"/>
              <a:gd name="connsiteX10" fmla="*/ 0 w 830845"/>
              <a:gd name="connsiteY10" fmla="*/ 1187355 h 1187355"/>
              <a:gd name="connsiteX0" fmla="*/ 156950 w 830845"/>
              <a:gd name="connsiteY0" fmla="*/ 0 h 1187355"/>
              <a:gd name="connsiteX1" fmla="*/ 204717 w 830845"/>
              <a:gd name="connsiteY1" fmla="*/ 232012 h 1187355"/>
              <a:gd name="connsiteX2" fmla="*/ 436729 w 830845"/>
              <a:gd name="connsiteY2" fmla="*/ 354842 h 1187355"/>
              <a:gd name="connsiteX3" fmla="*/ 607326 w 830845"/>
              <a:gd name="connsiteY3" fmla="*/ 470848 h 1187355"/>
              <a:gd name="connsiteX4" fmla="*/ 586854 w 830845"/>
              <a:gd name="connsiteY4" fmla="*/ 552734 h 1187355"/>
              <a:gd name="connsiteX5" fmla="*/ 607327 w 830845"/>
              <a:gd name="connsiteY5" fmla="*/ 689212 h 1187355"/>
              <a:gd name="connsiteX6" fmla="*/ 812042 w 830845"/>
              <a:gd name="connsiteY6" fmla="*/ 934871 h 1187355"/>
              <a:gd name="connsiteX7" fmla="*/ 791571 w 830845"/>
              <a:gd name="connsiteY7" fmla="*/ 1064526 h 1187355"/>
              <a:gd name="connsiteX8" fmla="*/ 546711 w 830845"/>
              <a:gd name="connsiteY8" fmla="*/ 1052845 h 1187355"/>
              <a:gd name="connsiteX9" fmla="*/ 271197 w 830845"/>
              <a:gd name="connsiteY9" fmla="*/ 1075087 h 1187355"/>
              <a:gd name="connsiteX10" fmla="*/ 0 w 830845"/>
              <a:gd name="connsiteY10" fmla="*/ 1187355 h 1187355"/>
              <a:gd name="connsiteX11" fmla="*/ 0 w 830845"/>
              <a:gd name="connsiteY11" fmla="*/ 1187355 h 1187355"/>
              <a:gd name="connsiteX0" fmla="*/ 156950 w 830845"/>
              <a:gd name="connsiteY0" fmla="*/ 0 h 1187355"/>
              <a:gd name="connsiteX1" fmla="*/ 204717 w 830845"/>
              <a:gd name="connsiteY1" fmla="*/ 232012 h 1187355"/>
              <a:gd name="connsiteX2" fmla="*/ 436729 w 830845"/>
              <a:gd name="connsiteY2" fmla="*/ 354842 h 1187355"/>
              <a:gd name="connsiteX3" fmla="*/ 607326 w 830845"/>
              <a:gd name="connsiteY3" fmla="*/ 470848 h 1187355"/>
              <a:gd name="connsiteX4" fmla="*/ 586854 w 830845"/>
              <a:gd name="connsiteY4" fmla="*/ 552734 h 1187355"/>
              <a:gd name="connsiteX5" fmla="*/ 607327 w 830845"/>
              <a:gd name="connsiteY5" fmla="*/ 689212 h 1187355"/>
              <a:gd name="connsiteX6" fmla="*/ 812042 w 830845"/>
              <a:gd name="connsiteY6" fmla="*/ 934871 h 1187355"/>
              <a:gd name="connsiteX7" fmla="*/ 791571 w 830845"/>
              <a:gd name="connsiteY7" fmla="*/ 1064526 h 1187355"/>
              <a:gd name="connsiteX8" fmla="*/ 546711 w 830845"/>
              <a:gd name="connsiteY8" fmla="*/ 1052845 h 1187355"/>
              <a:gd name="connsiteX9" fmla="*/ 312387 w 830845"/>
              <a:gd name="connsiteY9" fmla="*/ 1140990 h 1187355"/>
              <a:gd name="connsiteX10" fmla="*/ 0 w 830845"/>
              <a:gd name="connsiteY10" fmla="*/ 1187355 h 1187355"/>
              <a:gd name="connsiteX11" fmla="*/ 0 w 830845"/>
              <a:gd name="connsiteY11" fmla="*/ 1187355 h 118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845" h="1187355">
                <a:moveTo>
                  <a:pt x="156950" y="0"/>
                </a:moveTo>
                <a:cubicBezTo>
                  <a:pt x="158087" y="77906"/>
                  <a:pt x="158087" y="172872"/>
                  <a:pt x="204717" y="232012"/>
                </a:cubicBezTo>
                <a:cubicBezTo>
                  <a:pt x="251347" y="291152"/>
                  <a:pt x="369628" y="315036"/>
                  <a:pt x="436729" y="354842"/>
                </a:cubicBezTo>
                <a:cubicBezTo>
                  <a:pt x="503830" y="394648"/>
                  <a:pt x="582305" y="437866"/>
                  <a:pt x="607326" y="470848"/>
                </a:cubicBezTo>
                <a:cubicBezTo>
                  <a:pt x="632347" y="503830"/>
                  <a:pt x="586854" y="516340"/>
                  <a:pt x="586854" y="552734"/>
                </a:cubicBezTo>
                <a:cubicBezTo>
                  <a:pt x="586854" y="589128"/>
                  <a:pt x="569796" y="625523"/>
                  <a:pt x="607327" y="689212"/>
                </a:cubicBezTo>
                <a:cubicBezTo>
                  <a:pt x="644858" y="752902"/>
                  <a:pt x="781335" y="872319"/>
                  <a:pt x="812042" y="934871"/>
                </a:cubicBezTo>
                <a:cubicBezTo>
                  <a:pt x="842749" y="997423"/>
                  <a:pt x="835793" y="1044864"/>
                  <a:pt x="791571" y="1064526"/>
                </a:cubicBezTo>
                <a:cubicBezTo>
                  <a:pt x="747349" y="1084188"/>
                  <a:pt x="626575" y="1040101"/>
                  <a:pt x="546711" y="1052845"/>
                </a:cubicBezTo>
                <a:cubicBezTo>
                  <a:pt x="466847" y="1065589"/>
                  <a:pt x="403505" y="1118572"/>
                  <a:pt x="312387" y="1140990"/>
                </a:cubicBezTo>
                <a:cubicBezTo>
                  <a:pt x="221269" y="1163408"/>
                  <a:pt x="52064" y="1179628"/>
                  <a:pt x="0" y="1187355"/>
                </a:cubicBezTo>
                <a:lnTo>
                  <a:pt x="0" y="1187355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796539" y="2632666"/>
            <a:ext cx="824888" cy="151723"/>
          </a:xfrm>
          <a:custGeom>
            <a:avLst/>
            <a:gdLst>
              <a:gd name="connsiteX0" fmla="*/ 0 w 859809"/>
              <a:gd name="connsiteY0" fmla="*/ 47768 h 122830"/>
              <a:gd name="connsiteX1" fmla="*/ 266131 w 859809"/>
              <a:gd name="connsiteY1" fmla="*/ 0 h 122830"/>
              <a:gd name="connsiteX2" fmla="*/ 511791 w 859809"/>
              <a:gd name="connsiteY2" fmla="*/ 47768 h 122830"/>
              <a:gd name="connsiteX3" fmla="*/ 859809 w 859809"/>
              <a:gd name="connsiteY3" fmla="*/ 122830 h 122830"/>
              <a:gd name="connsiteX4" fmla="*/ 859809 w 859809"/>
              <a:gd name="connsiteY4" fmla="*/ 122830 h 122830"/>
              <a:gd name="connsiteX0" fmla="*/ 0 w 859809"/>
              <a:gd name="connsiteY0" fmla="*/ 95535 h 170597"/>
              <a:gd name="connsiteX1" fmla="*/ 266131 w 859809"/>
              <a:gd name="connsiteY1" fmla="*/ 47767 h 170597"/>
              <a:gd name="connsiteX2" fmla="*/ 518615 w 859809"/>
              <a:gd name="connsiteY2" fmla="*/ 0 h 170597"/>
              <a:gd name="connsiteX3" fmla="*/ 859809 w 859809"/>
              <a:gd name="connsiteY3" fmla="*/ 170597 h 170597"/>
              <a:gd name="connsiteX4" fmla="*/ 859809 w 859809"/>
              <a:gd name="connsiteY4" fmla="*/ 170597 h 170597"/>
              <a:gd name="connsiteX0" fmla="*/ 0 w 859809"/>
              <a:gd name="connsiteY0" fmla="*/ 96637 h 171699"/>
              <a:gd name="connsiteX1" fmla="*/ 293426 w 859809"/>
              <a:gd name="connsiteY1" fmla="*/ 103461 h 171699"/>
              <a:gd name="connsiteX2" fmla="*/ 518615 w 859809"/>
              <a:gd name="connsiteY2" fmla="*/ 1102 h 171699"/>
              <a:gd name="connsiteX3" fmla="*/ 859809 w 859809"/>
              <a:gd name="connsiteY3" fmla="*/ 171699 h 171699"/>
              <a:gd name="connsiteX4" fmla="*/ 859809 w 859809"/>
              <a:gd name="connsiteY4" fmla="*/ 171699 h 171699"/>
              <a:gd name="connsiteX0" fmla="*/ 0 w 896116"/>
              <a:gd name="connsiteY0" fmla="*/ 96637 h 184335"/>
              <a:gd name="connsiteX1" fmla="*/ 293426 w 896116"/>
              <a:gd name="connsiteY1" fmla="*/ 103461 h 184335"/>
              <a:gd name="connsiteX2" fmla="*/ 518615 w 896116"/>
              <a:gd name="connsiteY2" fmla="*/ 1102 h 184335"/>
              <a:gd name="connsiteX3" fmla="*/ 859809 w 896116"/>
              <a:gd name="connsiteY3" fmla="*/ 171699 h 184335"/>
              <a:gd name="connsiteX4" fmla="*/ 893928 w 896116"/>
              <a:gd name="connsiteY4" fmla="*/ 171699 h 184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6" h="184335">
                <a:moveTo>
                  <a:pt x="0" y="96637"/>
                </a:moveTo>
                <a:cubicBezTo>
                  <a:pt x="90416" y="72753"/>
                  <a:pt x="206990" y="119383"/>
                  <a:pt x="293426" y="103461"/>
                </a:cubicBezTo>
                <a:cubicBezTo>
                  <a:pt x="368489" y="69341"/>
                  <a:pt x="424218" y="-10271"/>
                  <a:pt x="518615" y="1102"/>
                </a:cubicBezTo>
                <a:cubicBezTo>
                  <a:pt x="613012" y="12475"/>
                  <a:pt x="797257" y="143266"/>
                  <a:pt x="859809" y="171699"/>
                </a:cubicBezTo>
                <a:cubicBezTo>
                  <a:pt x="922361" y="200132"/>
                  <a:pt x="882555" y="171699"/>
                  <a:pt x="893928" y="171699"/>
                </a:cubicBezTo>
              </a:path>
            </a:pathLst>
          </a:cu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/>
          <p:cNvSpPr/>
          <p:nvPr/>
        </p:nvSpPr>
        <p:spPr>
          <a:xfrm>
            <a:off x="4402618" y="2862894"/>
            <a:ext cx="576649" cy="112728"/>
          </a:xfrm>
          <a:custGeom>
            <a:avLst/>
            <a:gdLst>
              <a:gd name="connsiteX0" fmla="*/ 576649 w 576649"/>
              <a:gd name="connsiteY0" fmla="*/ 82392 h 112728"/>
              <a:gd name="connsiteX1" fmla="*/ 453081 w 576649"/>
              <a:gd name="connsiteY1" fmla="*/ 111224 h 112728"/>
              <a:gd name="connsiteX2" fmla="*/ 354227 w 576649"/>
              <a:gd name="connsiteY2" fmla="*/ 41202 h 112728"/>
              <a:gd name="connsiteX3" fmla="*/ 271849 w 576649"/>
              <a:gd name="connsiteY3" fmla="*/ 13 h 112728"/>
              <a:gd name="connsiteX4" fmla="*/ 140043 w 576649"/>
              <a:gd name="connsiteY4" fmla="*/ 37084 h 112728"/>
              <a:gd name="connsiteX5" fmla="*/ 102973 w 576649"/>
              <a:gd name="connsiteY5" fmla="*/ 78273 h 112728"/>
              <a:gd name="connsiteX6" fmla="*/ 0 w 576649"/>
              <a:gd name="connsiteY6" fmla="*/ 98867 h 112728"/>
              <a:gd name="connsiteX7" fmla="*/ 0 w 576649"/>
              <a:gd name="connsiteY7" fmla="*/ 98867 h 11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9" h="112728">
                <a:moveTo>
                  <a:pt x="576649" y="82392"/>
                </a:moveTo>
                <a:cubicBezTo>
                  <a:pt x="533400" y="100240"/>
                  <a:pt x="490151" y="118089"/>
                  <a:pt x="453081" y="111224"/>
                </a:cubicBezTo>
                <a:cubicBezTo>
                  <a:pt x="416011" y="104359"/>
                  <a:pt x="384432" y="59737"/>
                  <a:pt x="354227" y="41202"/>
                </a:cubicBezTo>
                <a:cubicBezTo>
                  <a:pt x="324022" y="22667"/>
                  <a:pt x="307546" y="699"/>
                  <a:pt x="271849" y="13"/>
                </a:cubicBezTo>
                <a:cubicBezTo>
                  <a:pt x="236152" y="-673"/>
                  <a:pt x="168189" y="24041"/>
                  <a:pt x="140043" y="37084"/>
                </a:cubicBezTo>
                <a:cubicBezTo>
                  <a:pt x="111897" y="50127"/>
                  <a:pt x="126314" y="67976"/>
                  <a:pt x="102973" y="78273"/>
                </a:cubicBezTo>
                <a:cubicBezTo>
                  <a:pt x="79632" y="88570"/>
                  <a:pt x="0" y="98867"/>
                  <a:pt x="0" y="98867"/>
                </a:cubicBezTo>
                <a:lnTo>
                  <a:pt x="0" y="98867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68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0" grpId="0" animBg="1"/>
      <p:bldP spid="21" grpId="0" animBg="1"/>
      <p:bldP spid="24" grpId="0" animBg="1"/>
      <p:bldP spid="25" grpId="0" animBg="1"/>
      <p:bldP spid="7" grpId="0" animBg="1"/>
      <p:bldP spid="6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7308" y="1742289"/>
            <a:ext cx="2917825" cy="165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ханстве проживало около </a:t>
            </a:r>
            <a:r>
              <a:rPr lang="ru-RU" sz="1400" dirty="0" smtClean="0">
                <a:solidFill>
                  <a:prstClr val="white"/>
                </a:solidFill>
              </a:rPr>
              <a:t/>
            </a:r>
            <a:br>
              <a:rPr lang="ru-RU" sz="1400" dirty="0" smtClean="0">
                <a:solidFill>
                  <a:prstClr val="white"/>
                </a:solidFill>
              </a:rPr>
            </a:br>
            <a:r>
              <a:rPr lang="ru-RU" sz="1400" dirty="0" smtClean="0">
                <a:solidFill>
                  <a:prstClr val="white"/>
                </a:solidFill>
              </a:rPr>
              <a:t>20 </a:t>
            </a:r>
            <a:r>
              <a:rPr lang="ru-RU" sz="1400" dirty="0">
                <a:solidFill>
                  <a:prstClr val="white"/>
                </a:solidFill>
              </a:rPr>
              <a:t>тысяч человек. </a:t>
            </a: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Основная часть населения была сосредоточена в дельте Волги.</a:t>
            </a:r>
          </a:p>
        </p:txBody>
      </p:sp>
      <p:pic>
        <p:nvPicPr>
          <p:cNvPr id="7170" name="Picture 2" descr="Картинки по запросу астраханское ханст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452" y="944171"/>
            <a:ext cx="4819797" cy="325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91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0807">
            <a:off x="1232520" y="1616598"/>
            <a:ext cx="3402832" cy="217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9" name="Блок-схема: узел 38"/>
          <p:cNvSpPr/>
          <p:nvPr/>
        </p:nvSpPr>
        <p:spPr>
          <a:xfrm>
            <a:off x="1925835" y="307233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716345" y="3725675"/>
            <a:ext cx="1074864" cy="335378"/>
          </a:xfrm>
          <a:prstGeom prst="wedgeRectCallout">
            <a:avLst>
              <a:gd name="adj1" fmla="val 68881"/>
              <a:gd name="adj2" fmla="val -22734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400" dirty="0" smtClean="0">
                <a:solidFill>
                  <a:srgbClr val="4E361E"/>
                </a:solidFill>
                <a:latin typeface="Roboto"/>
              </a:rPr>
              <a:t>Смоленск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2516061" y="2876459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824515" y="2446043"/>
            <a:ext cx="1074864" cy="335378"/>
          </a:xfrm>
          <a:prstGeom prst="wedgeRectCallout">
            <a:avLst>
              <a:gd name="adj1" fmla="val 112464"/>
              <a:gd name="adj2" fmla="val 9490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400" dirty="0" smtClean="0">
                <a:solidFill>
                  <a:srgbClr val="4E361E"/>
                </a:solidFill>
                <a:latin typeface="Roboto"/>
              </a:rPr>
              <a:t>Москва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3150932" y="4050581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Roboto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3845862" y="3641041"/>
            <a:ext cx="1074864" cy="335378"/>
          </a:xfrm>
          <a:prstGeom prst="wedgeRectCallout">
            <a:avLst>
              <a:gd name="adj1" fmla="val -107102"/>
              <a:gd name="adj2" fmla="val 8711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e-BY" sz="1400" dirty="0" smtClean="0">
                <a:solidFill>
                  <a:srgbClr val="4E361E"/>
                </a:solidFill>
                <a:latin typeface="Roboto"/>
              </a:rPr>
              <a:t>Астрахань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E361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082" name="Picture 10" descr="Картинки по запросу московский кремль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85445" y="542741"/>
            <a:ext cx="2701231" cy="16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смоленский кремль башни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8700" y="542741"/>
            <a:ext cx="2707016" cy="16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Похожее изображени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0420" y="2571629"/>
            <a:ext cx="2715296" cy="168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0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Картинки по запросу ногайцы кочую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526"/>
            <a:ext cx="9144000" cy="515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976242"/>
            <a:ext cx="366823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А</a:t>
            </a:r>
            <a:r>
              <a:rPr lang="ru-RU" sz="1400" dirty="0" smtClean="0">
                <a:solidFill>
                  <a:schemeClr val="bg1"/>
                </a:solidFill>
              </a:rPr>
              <a:t>рмия Астраханского ханства могла </a:t>
            </a:r>
            <a:r>
              <a:rPr lang="ru-RU" sz="1400" dirty="0">
                <a:solidFill>
                  <a:schemeClr val="bg1"/>
                </a:solidFill>
              </a:rPr>
              <a:t>включать до </a:t>
            </a:r>
            <a:r>
              <a:rPr lang="ru-RU" sz="1400" dirty="0" smtClean="0">
                <a:solidFill>
                  <a:schemeClr val="bg1"/>
                </a:solidFill>
              </a:rPr>
              <a:t>трёх </a:t>
            </a:r>
            <a:r>
              <a:rPr lang="ru-RU" sz="1400" dirty="0">
                <a:solidFill>
                  <a:schemeClr val="bg1"/>
                </a:solidFill>
              </a:rPr>
              <a:t>тысяч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377464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49" y="1651744"/>
            <a:ext cx="3114180" cy="681323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Расположение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между Крымским ханством и Ногайской Ордой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29915" y="1651745"/>
            <a:ext cx="30980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Небольшие размеры собственной территории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9258" y="386413"/>
            <a:ext cx="42255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Астраханское ханство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98369" y="3494585"/>
            <a:ext cx="6529060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Постоянная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зависимость Астраханского ханства 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более сильных соседей</a:t>
            </a:r>
          </a:p>
        </p:txBody>
      </p:sp>
      <p:cxnSp>
        <p:nvCxnSpPr>
          <p:cNvPr id="44" name="Соединительная линия уступом 43"/>
          <p:cNvCxnSpPr>
            <a:stCxn id="40" idx="3"/>
            <a:endCxn id="32" idx="3"/>
          </p:cNvCxnSpPr>
          <p:nvPr/>
        </p:nvCxnSpPr>
        <p:spPr>
          <a:xfrm>
            <a:off x="7827429" y="1992406"/>
            <a:ext cx="12700" cy="183642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27" idx="1"/>
            <a:endCxn id="32" idx="1"/>
          </p:cNvCxnSpPr>
          <p:nvPr/>
        </p:nvCxnSpPr>
        <p:spPr>
          <a:xfrm rot="10800000" flipV="1">
            <a:off x="1298369" y="1985225"/>
            <a:ext cx="31546" cy="1843610"/>
          </a:xfrm>
          <a:prstGeom prst="bentConnector3">
            <a:avLst>
              <a:gd name="adj1" fmla="val 82465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</a:t>
            </a:r>
            <a:r>
              <a:rPr lang="ru-RU" sz="1800" dirty="0" smtClean="0">
                <a:solidFill>
                  <a:prstClr val="white"/>
                </a:solidFill>
              </a:rPr>
              <a:t>равителями </a:t>
            </a:r>
            <a:r>
              <a:rPr lang="ru-RU" sz="1800" dirty="0">
                <a:solidFill>
                  <a:prstClr val="white"/>
                </a:solidFill>
              </a:rPr>
              <a:t>Астрахани обычно утверждались ставленники крымского хана.</a:t>
            </a:r>
          </a:p>
        </p:txBody>
      </p:sp>
    </p:spTree>
    <p:extLst>
      <p:ext uri="{BB962C8B-B14F-4D97-AF65-F5344CB8AC3E}">
        <p14:creationId xmlns:p14="http://schemas.microsoft.com/office/powerpoint/2010/main" val="387951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11955" y="1495286"/>
            <a:ext cx="691129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Экономика Астраханского ханства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Выгодное местоположение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ханства 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Установление торговых связей с Хорезмом, Бухарой, Казанью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Превращение посреднической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торговли в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основное занятие </a:t>
            </a:r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населения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5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1823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Торговля в Астраханском ханстве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48" y="1333049"/>
            <a:ext cx="41331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Европу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вывозились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пряности, ремесленные изделия,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ткани </a:t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 ювелирные украшения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4785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5317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517711"/>
            <a:ext cx="47923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 времён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Ивана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III Москва покупала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у ханства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соль, рыбу и икру.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35848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6" y="3457347"/>
            <a:ext cx="479237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невольничий рынок в Астрахани привозились рабы из Крыма, Казани, Ногайской Орды.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96" y="1759181"/>
            <a:ext cx="2296629" cy="226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xn----7sbbaazuatxpyidedi7gqh.xn--p1ai/i/samarskaya_isoriya/ot_stroitelstva_samari_do%20_obrazovania%20gebernii/Streis/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Астраханское ханство занимало </a:t>
            </a:r>
            <a:r>
              <a:rPr lang="ru-RU" sz="1800" dirty="0" smtClean="0">
                <a:solidFill>
                  <a:prstClr val="white"/>
                </a:solidFill>
              </a:rPr>
              <a:t>скромное положение </a:t>
            </a:r>
            <a:r>
              <a:rPr lang="ru-RU" sz="1800" dirty="0">
                <a:solidFill>
                  <a:prstClr val="white"/>
                </a:solidFill>
              </a:rPr>
              <a:t>в отличие от остальных соседей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9167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77" y="875390"/>
            <a:ext cx="4368523" cy="3825347"/>
          </a:xfrm>
          <a:prstGeom prst="rect">
            <a:avLst/>
          </a:prstGeom>
        </p:spPr>
      </p:pic>
      <p:pic>
        <p:nvPicPr>
          <p:cNvPr id="7170" name="Picture 2" descr="BlackSea1600 ru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32" y="2667002"/>
            <a:ext cx="2496321" cy="161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4990"/>
            <a:ext cx="9143999" cy="5158490"/>
          </a:xfrm>
          <a:prstGeom prst="rect">
            <a:avLst/>
          </a:prstGeom>
        </p:spPr>
      </p:pic>
      <p:sp>
        <p:nvSpPr>
          <p:cNvPr id="20" name="Полилиния 19"/>
          <p:cNvSpPr/>
          <p:nvPr/>
        </p:nvSpPr>
        <p:spPr>
          <a:xfrm>
            <a:off x="4854651" y="1866466"/>
            <a:ext cx="137639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573" y="1491659"/>
                  <a:pt x="247659" y="1499897"/>
                </a:cubicBezTo>
                <a:cubicBezTo>
                  <a:pt x="273745" y="1508135"/>
                  <a:pt x="288162" y="1483422"/>
                  <a:pt x="305324" y="1471065"/>
                </a:cubicBezTo>
                <a:cubicBezTo>
                  <a:pt x="322486" y="1458708"/>
                  <a:pt x="327978" y="1438800"/>
                  <a:pt x="350632" y="1425757"/>
                </a:cubicBezTo>
                <a:cubicBezTo>
                  <a:pt x="373286" y="1412714"/>
                  <a:pt x="417908" y="1402416"/>
                  <a:pt x="441248" y="1392805"/>
                </a:cubicBezTo>
                <a:cubicBezTo>
                  <a:pt x="464588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ая выноска 20"/>
          <p:cNvSpPr/>
          <p:nvPr/>
        </p:nvSpPr>
        <p:spPr>
          <a:xfrm>
            <a:off x="6801534" y="1901024"/>
            <a:ext cx="1233211" cy="507939"/>
          </a:xfrm>
          <a:prstGeom prst="wedgeRectCallout">
            <a:avLst>
              <a:gd name="adj1" fmla="val -126862"/>
              <a:gd name="adj2" fmla="val 953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Ногайская </a:t>
            </a:r>
            <a:r>
              <a:rPr lang="ru-RU" sz="1400" dirty="0" smtClean="0">
                <a:solidFill>
                  <a:srgbClr val="4E361E"/>
                </a:solidFill>
              </a:rPr>
              <a:t>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9210480">
            <a:off x="4407265" y="2415710"/>
            <a:ext cx="606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Волга</a:t>
            </a:r>
            <a:endParaRPr lang="ru-RU" sz="1200" dirty="0"/>
          </a:p>
        </p:txBody>
      </p:sp>
      <p:sp>
        <p:nvSpPr>
          <p:cNvPr id="26" name="Полилиния 25"/>
          <p:cNvSpPr/>
          <p:nvPr/>
        </p:nvSpPr>
        <p:spPr>
          <a:xfrm>
            <a:off x="3508712" y="1017213"/>
            <a:ext cx="2078655" cy="2401309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14816">
                <a:moveTo>
                  <a:pt x="891625" y="1714816"/>
                </a:moveTo>
                <a:cubicBezTo>
                  <a:pt x="903022" y="1691369"/>
                  <a:pt x="891374" y="1649338"/>
                  <a:pt x="874927" y="1621622"/>
                </a:cubicBezTo>
                <a:cubicBezTo>
                  <a:pt x="858480" y="1593906"/>
                  <a:pt x="811268" y="1572058"/>
                  <a:pt x="792940" y="1548520"/>
                </a:cubicBezTo>
                <a:cubicBezTo>
                  <a:pt x="774612" y="1524982"/>
                  <a:pt x="775207" y="1500958"/>
                  <a:pt x="764958" y="1480393"/>
                </a:cubicBezTo>
                <a:cubicBezTo>
                  <a:pt x="754709" y="1459828"/>
                  <a:pt x="738243" y="1441506"/>
                  <a:pt x="731448" y="1425132"/>
                </a:cubicBezTo>
                <a:cubicBezTo>
                  <a:pt x="724653" y="1408758"/>
                  <a:pt x="735719" y="1396285"/>
                  <a:pt x="724186" y="1382148"/>
                </a:cubicBezTo>
                <a:cubicBezTo>
                  <a:pt x="712653" y="1368011"/>
                  <a:pt x="658179" y="1357966"/>
                  <a:pt x="662252" y="1340308"/>
                </a:cubicBezTo>
                <a:cubicBezTo>
                  <a:pt x="666325" y="1322650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5388226" y="1303020"/>
            <a:ext cx="777987" cy="1936385"/>
          </a:xfrm>
          <a:custGeom>
            <a:avLst/>
            <a:gdLst>
              <a:gd name="connsiteX0" fmla="*/ 24952 w 777987"/>
              <a:gd name="connsiteY0" fmla="*/ 1936385 h 1936385"/>
              <a:gd name="connsiteX1" fmla="*/ 96670 w 777987"/>
              <a:gd name="connsiteY1" fmla="*/ 1780997 h 1936385"/>
              <a:gd name="connsiteX2" fmla="*/ 120575 w 777987"/>
              <a:gd name="connsiteY2" fmla="*/ 1709279 h 1936385"/>
              <a:gd name="connsiteX3" fmla="*/ 132528 w 777987"/>
              <a:gd name="connsiteY3" fmla="*/ 1595726 h 1936385"/>
              <a:gd name="connsiteX4" fmla="*/ 84717 w 777987"/>
              <a:gd name="connsiteY4" fmla="*/ 1428385 h 1936385"/>
              <a:gd name="connsiteX5" fmla="*/ 24952 w 777987"/>
              <a:gd name="connsiteY5" fmla="*/ 1249091 h 1936385"/>
              <a:gd name="connsiteX6" fmla="*/ 7023 w 777987"/>
              <a:gd name="connsiteY6" fmla="*/ 1093703 h 1936385"/>
              <a:gd name="connsiteX7" fmla="*/ 138505 w 777987"/>
              <a:gd name="connsiteY7" fmla="*/ 1045891 h 1936385"/>
              <a:gd name="connsiteX8" fmla="*/ 317799 w 777987"/>
              <a:gd name="connsiteY8" fmla="*/ 938315 h 1936385"/>
              <a:gd name="connsiteX9" fmla="*/ 526975 w 777987"/>
              <a:gd name="connsiteY9" fmla="*/ 866597 h 1936385"/>
              <a:gd name="connsiteX10" fmla="*/ 622599 w 777987"/>
              <a:gd name="connsiteY10" fmla="*/ 705232 h 1936385"/>
              <a:gd name="connsiteX11" fmla="*/ 652481 w 777987"/>
              <a:gd name="connsiteY11" fmla="*/ 400432 h 1936385"/>
              <a:gd name="connsiteX12" fmla="*/ 574787 w 777987"/>
              <a:gd name="connsiteY12" fmla="*/ 256997 h 1936385"/>
              <a:gd name="connsiteX13" fmla="*/ 586740 w 777987"/>
              <a:gd name="connsiteY13" fmla="*/ 113562 h 1936385"/>
              <a:gd name="connsiteX14" fmla="*/ 736152 w 777987"/>
              <a:gd name="connsiteY14" fmla="*/ 17938 h 1936385"/>
              <a:gd name="connsiteX15" fmla="*/ 777987 w 777987"/>
              <a:gd name="connsiteY15" fmla="*/ 9 h 1936385"/>
              <a:gd name="connsiteX16" fmla="*/ 777987 w 777987"/>
              <a:gd name="connsiteY16" fmla="*/ 9 h 193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7987" h="1936385">
                <a:moveTo>
                  <a:pt x="24952" y="1936385"/>
                </a:moveTo>
                <a:cubicBezTo>
                  <a:pt x="52842" y="1877616"/>
                  <a:pt x="80733" y="1818848"/>
                  <a:pt x="96670" y="1780997"/>
                </a:cubicBezTo>
                <a:cubicBezTo>
                  <a:pt x="112607" y="1743146"/>
                  <a:pt x="114599" y="1740157"/>
                  <a:pt x="120575" y="1709279"/>
                </a:cubicBezTo>
                <a:cubicBezTo>
                  <a:pt x="126551" y="1678400"/>
                  <a:pt x="138504" y="1642542"/>
                  <a:pt x="132528" y="1595726"/>
                </a:cubicBezTo>
                <a:cubicBezTo>
                  <a:pt x="126552" y="1548910"/>
                  <a:pt x="102646" y="1486158"/>
                  <a:pt x="84717" y="1428385"/>
                </a:cubicBezTo>
                <a:cubicBezTo>
                  <a:pt x="66788" y="1370612"/>
                  <a:pt x="37901" y="1304871"/>
                  <a:pt x="24952" y="1249091"/>
                </a:cubicBezTo>
                <a:cubicBezTo>
                  <a:pt x="12003" y="1193311"/>
                  <a:pt x="-11902" y="1127570"/>
                  <a:pt x="7023" y="1093703"/>
                </a:cubicBezTo>
                <a:cubicBezTo>
                  <a:pt x="25948" y="1059836"/>
                  <a:pt x="86709" y="1071789"/>
                  <a:pt x="138505" y="1045891"/>
                </a:cubicBezTo>
                <a:cubicBezTo>
                  <a:pt x="190301" y="1019993"/>
                  <a:pt x="253054" y="968197"/>
                  <a:pt x="317799" y="938315"/>
                </a:cubicBezTo>
                <a:cubicBezTo>
                  <a:pt x="382544" y="908433"/>
                  <a:pt x="476175" y="905444"/>
                  <a:pt x="526975" y="866597"/>
                </a:cubicBezTo>
                <a:cubicBezTo>
                  <a:pt x="577775" y="827750"/>
                  <a:pt x="601681" y="782926"/>
                  <a:pt x="622599" y="705232"/>
                </a:cubicBezTo>
                <a:cubicBezTo>
                  <a:pt x="643517" y="627538"/>
                  <a:pt x="660450" y="475138"/>
                  <a:pt x="652481" y="400432"/>
                </a:cubicBezTo>
                <a:cubicBezTo>
                  <a:pt x="644512" y="325726"/>
                  <a:pt x="585744" y="304809"/>
                  <a:pt x="574787" y="256997"/>
                </a:cubicBezTo>
                <a:cubicBezTo>
                  <a:pt x="563830" y="209185"/>
                  <a:pt x="559846" y="153405"/>
                  <a:pt x="586740" y="113562"/>
                </a:cubicBezTo>
                <a:cubicBezTo>
                  <a:pt x="613634" y="73719"/>
                  <a:pt x="704278" y="36863"/>
                  <a:pt x="736152" y="17938"/>
                </a:cubicBezTo>
                <a:cubicBezTo>
                  <a:pt x="768026" y="-987"/>
                  <a:pt x="777987" y="9"/>
                  <a:pt x="777987" y="9"/>
                </a:cubicBezTo>
                <a:lnTo>
                  <a:pt x="777987" y="9"/>
                </a:lnTo>
              </a:path>
            </a:pathLst>
          </a:cu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 rot="19925290">
            <a:off x="5738643" y="1137621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Яик</a:t>
            </a:r>
            <a:endParaRPr lang="ru-RU" sz="12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3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6" grpId="0" animBg="1"/>
      <p:bldP spid="3" grpId="0" animBg="1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река ура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Река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Урал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976242"/>
            <a:ext cx="282742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Яик – это старое название реки Урал.</a:t>
            </a:r>
          </a:p>
        </p:txBody>
      </p:sp>
    </p:spTree>
    <p:extLst>
      <p:ext uri="{BB962C8B-B14F-4D97-AF65-F5344CB8AC3E}">
        <p14:creationId xmlns:p14="http://schemas.microsoft.com/office/powerpoint/2010/main" val="52316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картины художников северного кавказ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193795"/>
            <a:ext cx="3410466" cy="578959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Ногаи вели кочевой образ жизни.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18233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Устройство Ногайской Орды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57548" y="1326329"/>
            <a:ext cx="46098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Возглавлял Ногайскую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/>
            </a:r>
            <a:br>
              <a:rPr lang="ru-RU" sz="1800" dirty="0" smtClean="0">
                <a:solidFill>
                  <a:prstClr val="white"/>
                </a:solidFill>
                <a:latin typeface="Merriweather"/>
              </a:rPr>
            </a:b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Орду хан.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3403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25423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551" y="2528346"/>
            <a:ext cx="31699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Вся территория Орды делилась на улусы.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8" y="39144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7548" y="3914461"/>
            <a:ext cx="35550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Улусами управляли мурзы – наместники хана.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03" y="825963"/>
            <a:ext cx="3125120" cy="387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0/0a/Astrakhan_Russia-v2-p16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1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976244"/>
            <a:ext cx="36363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Астрахань в XVI веке </a:t>
            </a:r>
            <a:r>
              <a:rPr lang="ru-RU" sz="1400" dirty="0" smtClean="0">
                <a:solidFill>
                  <a:schemeClr val="bg1"/>
                </a:solidFill>
              </a:rPr>
              <a:t>была </a:t>
            </a:r>
            <a:r>
              <a:rPr lang="ru-RU" sz="1400" dirty="0">
                <a:solidFill>
                  <a:schemeClr val="bg1"/>
                </a:solidFill>
              </a:rPr>
              <a:t>столицей Астраханского ханства.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Астрахань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гравюре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" y="3976242"/>
            <a:ext cx="29162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Ногайская армия включала в себя до 30 тысяч воинов. </a:t>
            </a:r>
          </a:p>
        </p:txBody>
      </p:sp>
    </p:spTree>
    <p:extLst>
      <p:ext uri="{BB962C8B-B14F-4D97-AF65-F5344CB8AC3E}">
        <p14:creationId xmlns:p14="http://schemas.microsoft.com/office/powerpoint/2010/main" val="14961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4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1771850"/>
            <a:ext cx="55086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Ногайская армия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7" y="3632360"/>
            <a:ext cx="279349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Ключевое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место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занимала конница.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17881" y="29540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8826" y="3632360"/>
            <a:ext cx="338356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Особой боеспособностью отличалась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гвардия.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86" y="411163"/>
            <a:ext cx="2244697" cy="339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76600" y="1723281"/>
            <a:ext cx="3191579" cy="64633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685783"/>
            <a:r>
              <a:rPr lang="ru-RU" sz="4200" dirty="0">
                <a:solidFill>
                  <a:schemeClr val="bg1"/>
                </a:solidFill>
                <a:latin typeface="+mj-lt"/>
              </a:rPr>
              <a:t>Гвардия </a:t>
            </a:r>
            <a:r>
              <a:rPr lang="ru-RU" sz="4200" dirty="0" smtClean="0">
                <a:solidFill>
                  <a:schemeClr val="bg1"/>
                </a:solidFill>
                <a:latin typeface="+mj-lt"/>
              </a:rPr>
              <a:t>—</a:t>
            </a:r>
            <a:endParaRPr lang="ru-RU" sz="4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2586898"/>
            <a:ext cx="4857750" cy="612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4000"/>
              </a:lnSpc>
            </a:pPr>
            <a:r>
              <a:rPr lang="ru-RU" sz="1800" dirty="0">
                <a:solidFill>
                  <a:schemeClr val="bg1"/>
                </a:solidFill>
                <a:latin typeface="+mj-lt"/>
              </a:rPr>
              <a:t>это лучшая, отборная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часть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войска.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http://3.bp.blogspot.com/-WuNThyR4rxg/TyBMePK7oGI/AAAAAAAABVQ/z395WrAoDIQ/s1600/%25D0%25A2%25D0%25B0%25D1%2582%25D0%25B0%25D1%2580%25D1%25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779" y="1660764"/>
            <a:ext cx="1716259" cy="173414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самарканд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72868" y="4358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Самарканд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" y="3976242"/>
            <a:ext cx="339455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Оружие и </a:t>
            </a:r>
            <a:r>
              <a:rPr lang="ru-RU" sz="1400" dirty="0" smtClean="0">
                <a:solidFill>
                  <a:schemeClr val="bg1"/>
                </a:solidFill>
              </a:rPr>
              <a:t>амуницию ногаи </a:t>
            </a:r>
            <a:r>
              <a:rPr lang="ru-RU" sz="1400" dirty="0">
                <a:solidFill>
                  <a:schemeClr val="bg1"/>
                </a:solidFill>
              </a:rPr>
              <a:t>покупали в Бухаре и Самарканде.</a:t>
            </a:r>
          </a:p>
        </p:txBody>
      </p:sp>
    </p:spTree>
    <p:extLst>
      <p:ext uri="{BB962C8B-B14F-4D97-AF65-F5344CB8AC3E}">
        <p14:creationId xmlns:p14="http://schemas.microsoft.com/office/powerpoint/2010/main" val="27729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13161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основе экономики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Ногайской </a:t>
            </a:r>
            <a:r>
              <a:rPr lang="ru-RU" sz="1400" dirty="0">
                <a:solidFill>
                  <a:prstClr val="white"/>
                </a:solidFill>
              </a:rPr>
              <a:t>Орды </a:t>
            </a:r>
            <a:r>
              <a:rPr lang="ru-RU" sz="1400" dirty="0" smtClean="0">
                <a:solidFill>
                  <a:prstClr val="white"/>
                </a:solidFill>
              </a:rPr>
              <a:t>было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кочевое </a:t>
            </a:r>
            <a:r>
              <a:rPr lang="ru-RU" sz="1400" dirty="0">
                <a:solidFill>
                  <a:prstClr val="white"/>
                </a:solidFill>
              </a:rPr>
              <a:t>скотоводство.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5193" b="3123"/>
          <a:stretch/>
        </p:blipFill>
        <p:spPr>
          <a:xfrm>
            <a:off x="4164227" y="934094"/>
            <a:ext cx="4979774" cy="3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1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кочевое скотоводст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411163"/>
            <a:ext cx="374409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Население разводило лошадей, овец, крупный рогатый скот, верблюдов. </a:t>
            </a:r>
          </a:p>
        </p:txBody>
      </p:sp>
    </p:spTree>
    <p:extLst>
      <p:ext uri="{BB962C8B-B14F-4D97-AF65-F5344CB8AC3E}">
        <p14:creationId xmlns:p14="http://schemas.microsoft.com/office/powerpoint/2010/main" val="7124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0082" y="2090364"/>
            <a:ext cx="23038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Ногайская </a:t>
            </a:r>
            <a:b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Орда 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470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Занятие </a:t>
            </a:r>
            <a:r>
              <a:rPr lang="ru-RU" sz="1400" dirty="0" err="1">
                <a:solidFill>
                  <a:srgbClr val="C61648"/>
                </a:solidFill>
              </a:rPr>
              <a:t>ногаев</a:t>
            </a:r>
            <a:r>
              <a:rPr lang="ru-RU" sz="1400" dirty="0">
                <a:solidFill>
                  <a:srgbClr val="C61648"/>
                </a:solidFill>
              </a:rPr>
              <a:t> транзитной торговлей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318662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Кочевой образ жизни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ногаев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Отсутствие в Орде развитых городов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19808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Упадок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Орды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ввиду отсталости экономики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08666"/>
            <a:ext cx="1655763" cy="1509996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39549" y="2617346"/>
            <a:ext cx="1232884" cy="16819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27982" y="2721306"/>
            <a:ext cx="1648619" cy="135346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городище сарайчи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72868" y="43587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Древнее городище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города </a:t>
            </a:r>
            <a:b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Сарайчик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" y="3976242"/>
            <a:ext cx="37441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1520 году казахи во главе с ханом </a:t>
            </a:r>
            <a:r>
              <a:rPr lang="ru-RU" sz="1400" dirty="0" err="1">
                <a:solidFill>
                  <a:schemeClr val="bg1"/>
                </a:solidFill>
              </a:rPr>
              <a:t>Касымом</a:t>
            </a:r>
            <a:r>
              <a:rPr lang="ru-RU" sz="1400" dirty="0">
                <a:solidFill>
                  <a:schemeClr val="bg1"/>
                </a:solidFill>
              </a:rPr>
              <a:t> захватили город Сарайчик.</a:t>
            </a:r>
          </a:p>
        </p:txBody>
      </p:sp>
    </p:spTree>
    <p:extLst>
      <p:ext uri="{BB962C8B-B14F-4D97-AF65-F5344CB8AC3E}">
        <p14:creationId xmlns:p14="http://schemas.microsoft.com/office/powerpoint/2010/main" val="329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3250" y="1213390"/>
            <a:ext cx="3114180" cy="681323"/>
          </a:xfrm>
          <a:prstGeom prst="roundRect">
            <a:avLst/>
          </a:prstGeom>
          <a:noFill/>
          <a:ln w="15875">
            <a:solidFill>
              <a:srgbClr val="C61648"/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эпидемии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чумы 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29916" y="1213391"/>
            <a:ext cx="3098084" cy="666960"/>
          </a:xfrm>
          <a:prstGeom prst="roundRect">
            <a:avLst/>
          </a:prstGeom>
          <a:noFill/>
          <a:ln w="15875">
            <a:solidFill>
              <a:srgbClr val="C61648"/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Падёж поголовья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скота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14143" y="3991288"/>
            <a:ext cx="6522404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Стремление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сохранить свой народ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откочёвка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ногаев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на Северный Кавказ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4158" y="386413"/>
            <a:ext cx="753571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Бедствия первой половины </a:t>
            </a:r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50-х годов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14144" y="2560184"/>
            <a:ext cx="6529060" cy="668499"/>
          </a:xfrm>
          <a:prstGeom prst="roundRect">
            <a:avLst/>
          </a:prstGeom>
          <a:noFill/>
          <a:ln w="15875">
            <a:solidFill>
              <a:schemeClr val="bg2">
                <a:lumMod val="50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endParaRPr lang="ru-RU" sz="700" dirty="0" smtClean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Гибель 80 %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ногаев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9" name="Соединительная линия уступом 38"/>
          <p:cNvCxnSpPr>
            <a:stCxn id="32" idx="1"/>
            <a:endCxn id="36" idx="1"/>
          </p:cNvCxnSpPr>
          <p:nvPr/>
        </p:nvCxnSpPr>
        <p:spPr>
          <a:xfrm rot="10800000" flipV="1">
            <a:off x="1314144" y="2894434"/>
            <a:ext cx="1" cy="1435818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32" idx="3"/>
            <a:endCxn id="36" idx="3"/>
          </p:cNvCxnSpPr>
          <p:nvPr/>
        </p:nvCxnSpPr>
        <p:spPr>
          <a:xfrm flipH="1">
            <a:off x="7836547" y="2894434"/>
            <a:ext cx="6657" cy="1435818"/>
          </a:xfrm>
          <a:prstGeom prst="bentConnector3">
            <a:avLst>
              <a:gd name="adj1" fmla="val -3433979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40" idx="3"/>
            <a:endCxn id="32" idx="3"/>
          </p:cNvCxnSpPr>
          <p:nvPr/>
        </p:nvCxnSpPr>
        <p:spPr>
          <a:xfrm>
            <a:off x="7827430" y="1554052"/>
            <a:ext cx="15774" cy="1340382"/>
          </a:xfrm>
          <a:prstGeom prst="bentConnector3">
            <a:avLst>
              <a:gd name="adj1" fmla="val 154922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27" idx="1"/>
            <a:endCxn id="32" idx="1"/>
          </p:cNvCxnSpPr>
          <p:nvPr/>
        </p:nvCxnSpPr>
        <p:spPr>
          <a:xfrm rot="10800000" flipV="1">
            <a:off x="1314144" y="1546870"/>
            <a:ext cx="15772" cy="1347563"/>
          </a:xfrm>
          <a:prstGeom prst="bentConnector3">
            <a:avLst>
              <a:gd name="adj1" fmla="val 1549404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3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59055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Государства Поволжья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/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 середине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 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414114"/>
            <a:ext cx="588703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Поволжье были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образованы Казанское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ru-RU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Астраханское ханства, Ногайская Орда.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44049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3198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2277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319362"/>
            <a:ext cx="5719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Государства Поволжья находились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+mj-lt"/>
              </a:rPr>
            </a:b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разном уровне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развития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206703"/>
            <a:ext cx="5719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Поволжские государства отличались многонациональным составом населения.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41856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75" y="4178601"/>
            <a:ext cx="649499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Жители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государств Поволжья стремились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сохранить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традиции населявших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их народов.</a:t>
            </a:r>
          </a:p>
        </p:txBody>
      </p:sp>
    </p:spTree>
    <p:extLst>
      <p:ext uri="{BB962C8B-B14F-4D97-AF65-F5344CB8AC3E}">
        <p14:creationId xmlns:p14="http://schemas.microsoft.com/office/powerpoint/2010/main" val="36916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11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11163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659526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Казанское ханство.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5280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6316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7352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763134"/>
            <a:ext cx="510024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Астраханское ханство.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4" y="3866742"/>
            <a:ext cx="5100242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Ногайская Орда.</a:t>
            </a:r>
          </a:p>
        </p:txBody>
      </p:sp>
    </p:spTree>
    <p:extLst>
      <p:ext uri="{BB962C8B-B14F-4D97-AF65-F5344CB8AC3E}">
        <p14:creationId xmlns:p14="http://schemas.microsoft.com/office/powerpoint/2010/main" val="19056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3055714" y="2656092"/>
            <a:ext cx="137639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573" y="1491659"/>
                  <a:pt x="247659" y="1499897"/>
                </a:cubicBezTo>
                <a:cubicBezTo>
                  <a:pt x="273745" y="1508135"/>
                  <a:pt x="288162" y="1483422"/>
                  <a:pt x="305324" y="1471065"/>
                </a:cubicBezTo>
                <a:cubicBezTo>
                  <a:pt x="322486" y="1458708"/>
                  <a:pt x="327978" y="1438800"/>
                  <a:pt x="350632" y="1425757"/>
                </a:cubicBezTo>
                <a:cubicBezTo>
                  <a:pt x="373286" y="1412714"/>
                  <a:pt x="417908" y="1402416"/>
                  <a:pt x="441248" y="1392805"/>
                </a:cubicBezTo>
                <a:cubicBezTo>
                  <a:pt x="464588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204208" y="2059567"/>
            <a:ext cx="1254409" cy="1243736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2566043" y="2965711"/>
            <a:ext cx="1035034" cy="973791"/>
          </a:xfrm>
          <a:custGeom>
            <a:avLst/>
            <a:gdLst>
              <a:gd name="connsiteX0" fmla="*/ 653751 w 1041910"/>
              <a:gd name="connsiteY0" fmla="*/ 136 h 964494"/>
              <a:gd name="connsiteX1" fmla="*/ 680514 w 1041910"/>
              <a:gd name="connsiteY1" fmla="*/ 129491 h 964494"/>
              <a:gd name="connsiteX2" fmla="*/ 800947 w 1041910"/>
              <a:gd name="connsiteY2" fmla="*/ 165174 h 964494"/>
              <a:gd name="connsiteX3" fmla="*/ 939222 w 1041910"/>
              <a:gd name="connsiteY3" fmla="*/ 187477 h 964494"/>
              <a:gd name="connsiteX4" fmla="*/ 1041813 w 1041910"/>
              <a:gd name="connsiteY4" fmla="*/ 307910 h 964494"/>
              <a:gd name="connsiteX5" fmla="*/ 921380 w 1041910"/>
              <a:gd name="connsiteY5" fmla="*/ 535395 h 964494"/>
              <a:gd name="connsiteX6" fmla="*/ 983827 w 1041910"/>
              <a:gd name="connsiteY6" fmla="*/ 740577 h 964494"/>
              <a:gd name="connsiteX7" fmla="*/ 992748 w 1041910"/>
              <a:gd name="connsiteY7" fmla="*/ 794103 h 964494"/>
              <a:gd name="connsiteX8" fmla="*/ 738500 w 1041910"/>
              <a:gd name="connsiteY8" fmla="*/ 843169 h 964494"/>
              <a:gd name="connsiteX9" fmla="*/ 564541 w 1041910"/>
              <a:gd name="connsiteY9" fmla="*/ 923457 h 964494"/>
              <a:gd name="connsiteX10" fmla="*/ 506555 w 1041910"/>
              <a:gd name="connsiteY10" fmla="*/ 914536 h 964494"/>
              <a:gd name="connsiteX11" fmla="*/ 475331 w 1041910"/>
              <a:gd name="connsiteY11" fmla="*/ 963602 h 964494"/>
              <a:gd name="connsiteX12" fmla="*/ 283530 w 1041910"/>
              <a:gd name="connsiteY12" fmla="*/ 865471 h 964494"/>
              <a:gd name="connsiteX13" fmla="*/ 185400 w 1041910"/>
              <a:gd name="connsiteY13" fmla="*/ 892234 h 964494"/>
              <a:gd name="connsiteX14" fmla="*/ 38203 w 1041910"/>
              <a:gd name="connsiteY14" fmla="*/ 932378 h 964494"/>
              <a:gd name="connsiteX15" fmla="*/ 6980 w 1041910"/>
              <a:gd name="connsiteY15" fmla="*/ 923457 h 964494"/>
              <a:gd name="connsiteX16" fmla="*/ 24822 w 1041910"/>
              <a:gd name="connsiteY16" fmla="*/ 825327 h 964494"/>
              <a:gd name="connsiteX17" fmla="*/ 247846 w 1041910"/>
              <a:gd name="connsiteY17" fmla="*/ 727196 h 964494"/>
              <a:gd name="connsiteX18" fmla="*/ 256767 w 1041910"/>
              <a:gd name="connsiteY18" fmla="*/ 584460 h 964494"/>
              <a:gd name="connsiteX19" fmla="*/ 221083 w 1041910"/>
              <a:gd name="connsiteY19" fmla="*/ 522013 h 964494"/>
              <a:gd name="connsiteX20" fmla="*/ 194321 w 1041910"/>
              <a:gd name="connsiteY20" fmla="*/ 316831 h 964494"/>
              <a:gd name="connsiteX21" fmla="*/ 283530 w 1041910"/>
              <a:gd name="connsiteY21" fmla="*/ 321291 h 964494"/>
              <a:gd name="connsiteX22" fmla="*/ 368280 w 1041910"/>
              <a:gd name="connsiteY22" fmla="*/ 383738 h 964494"/>
              <a:gd name="connsiteX23" fmla="*/ 511015 w 1041910"/>
              <a:gd name="connsiteY23" fmla="*/ 156253 h 964494"/>
              <a:gd name="connsiteX24" fmla="*/ 653751 w 1041910"/>
              <a:gd name="connsiteY24" fmla="*/ 136 h 964494"/>
              <a:gd name="connsiteX0" fmla="*/ 656469 w 1044628"/>
              <a:gd name="connsiteY0" fmla="*/ 136 h 964494"/>
              <a:gd name="connsiteX1" fmla="*/ 683232 w 1044628"/>
              <a:gd name="connsiteY1" fmla="*/ 129491 h 964494"/>
              <a:gd name="connsiteX2" fmla="*/ 803665 w 1044628"/>
              <a:gd name="connsiteY2" fmla="*/ 165174 h 964494"/>
              <a:gd name="connsiteX3" fmla="*/ 941940 w 1044628"/>
              <a:gd name="connsiteY3" fmla="*/ 187477 h 964494"/>
              <a:gd name="connsiteX4" fmla="*/ 1044531 w 1044628"/>
              <a:gd name="connsiteY4" fmla="*/ 307910 h 964494"/>
              <a:gd name="connsiteX5" fmla="*/ 924098 w 1044628"/>
              <a:gd name="connsiteY5" fmla="*/ 535395 h 964494"/>
              <a:gd name="connsiteX6" fmla="*/ 986545 w 1044628"/>
              <a:gd name="connsiteY6" fmla="*/ 740577 h 964494"/>
              <a:gd name="connsiteX7" fmla="*/ 995466 w 1044628"/>
              <a:gd name="connsiteY7" fmla="*/ 794103 h 964494"/>
              <a:gd name="connsiteX8" fmla="*/ 741218 w 1044628"/>
              <a:gd name="connsiteY8" fmla="*/ 843169 h 964494"/>
              <a:gd name="connsiteX9" fmla="*/ 567259 w 1044628"/>
              <a:gd name="connsiteY9" fmla="*/ 923457 h 964494"/>
              <a:gd name="connsiteX10" fmla="*/ 509273 w 1044628"/>
              <a:gd name="connsiteY10" fmla="*/ 914536 h 964494"/>
              <a:gd name="connsiteX11" fmla="*/ 478049 w 1044628"/>
              <a:gd name="connsiteY11" fmla="*/ 963602 h 964494"/>
              <a:gd name="connsiteX12" fmla="*/ 286248 w 1044628"/>
              <a:gd name="connsiteY12" fmla="*/ 865471 h 964494"/>
              <a:gd name="connsiteX13" fmla="*/ 188118 w 1044628"/>
              <a:gd name="connsiteY13" fmla="*/ 892234 h 964494"/>
              <a:gd name="connsiteX14" fmla="*/ 40921 w 1044628"/>
              <a:gd name="connsiteY14" fmla="*/ 932378 h 964494"/>
              <a:gd name="connsiteX15" fmla="*/ 9698 w 1044628"/>
              <a:gd name="connsiteY15" fmla="*/ 923457 h 964494"/>
              <a:gd name="connsiteX16" fmla="*/ 23079 w 1044628"/>
              <a:gd name="connsiteY16" fmla="*/ 771801 h 964494"/>
              <a:gd name="connsiteX17" fmla="*/ 250564 w 1044628"/>
              <a:gd name="connsiteY17" fmla="*/ 727196 h 964494"/>
              <a:gd name="connsiteX18" fmla="*/ 259485 w 1044628"/>
              <a:gd name="connsiteY18" fmla="*/ 584460 h 964494"/>
              <a:gd name="connsiteX19" fmla="*/ 223801 w 1044628"/>
              <a:gd name="connsiteY19" fmla="*/ 522013 h 964494"/>
              <a:gd name="connsiteX20" fmla="*/ 197039 w 1044628"/>
              <a:gd name="connsiteY20" fmla="*/ 316831 h 964494"/>
              <a:gd name="connsiteX21" fmla="*/ 286248 w 1044628"/>
              <a:gd name="connsiteY21" fmla="*/ 321291 h 964494"/>
              <a:gd name="connsiteX22" fmla="*/ 370998 w 1044628"/>
              <a:gd name="connsiteY22" fmla="*/ 383738 h 964494"/>
              <a:gd name="connsiteX23" fmla="*/ 513733 w 1044628"/>
              <a:gd name="connsiteY23" fmla="*/ 156253 h 964494"/>
              <a:gd name="connsiteX24" fmla="*/ 656469 w 1044628"/>
              <a:gd name="connsiteY24" fmla="*/ 136 h 964494"/>
              <a:gd name="connsiteX0" fmla="*/ 646875 w 1035034"/>
              <a:gd name="connsiteY0" fmla="*/ 136 h 964494"/>
              <a:gd name="connsiteX1" fmla="*/ 673638 w 1035034"/>
              <a:gd name="connsiteY1" fmla="*/ 129491 h 964494"/>
              <a:gd name="connsiteX2" fmla="*/ 794071 w 1035034"/>
              <a:gd name="connsiteY2" fmla="*/ 165174 h 964494"/>
              <a:gd name="connsiteX3" fmla="*/ 932346 w 1035034"/>
              <a:gd name="connsiteY3" fmla="*/ 187477 h 964494"/>
              <a:gd name="connsiteX4" fmla="*/ 1034937 w 1035034"/>
              <a:gd name="connsiteY4" fmla="*/ 307910 h 964494"/>
              <a:gd name="connsiteX5" fmla="*/ 914504 w 1035034"/>
              <a:gd name="connsiteY5" fmla="*/ 535395 h 964494"/>
              <a:gd name="connsiteX6" fmla="*/ 976951 w 1035034"/>
              <a:gd name="connsiteY6" fmla="*/ 740577 h 964494"/>
              <a:gd name="connsiteX7" fmla="*/ 985872 w 1035034"/>
              <a:gd name="connsiteY7" fmla="*/ 794103 h 964494"/>
              <a:gd name="connsiteX8" fmla="*/ 731624 w 1035034"/>
              <a:gd name="connsiteY8" fmla="*/ 843169 h 964494"/>
              <a:gd name="connsiteX9" fmla="*/ 557665 w 1035034"/>
              <a:gd name="connsiteY9" fmla="*/ 923457 h 964494"/>
              <a:gd name="connsiteX10" fmla="*/ 499679 w 1035034"/>
              <a:gd name="connsiteY10" fmla="*/ 914536 h 964494"/>
              <a:gd name="connsiteX11" fmla="*/ 468455 w 1035034"/>
              <a:gd name="connsiteY11" fmla="*/ 963602 h 964494"/>
              <a:gd name="connsiteX12" fmla="*/ 276654 w 1035034"/>
              <a:gd name="connsiteY12" fmla="*/ 865471 h 964494"/>
              <a:gd name="connsiteX13" fmla="*/ 178524 w 1035034"/>
              <a:gd name="connsiteY13" fmla="*/ 892234 h 964494"/>
              <a:gd name="connsiteX14" fmla="*/ 31327 w 1035034"/>
              <a:gd name="connsiteY14" fmla="*/ 932378 h 964494"/>
              <a:gd name="connsiteX15" fmla="*/ 26866 w 1035034"/>
              <a:gd name="connsiteY15" fmla="*/ 914536 h 964494"/>
              <a:gd name="connsiteX16" fmla="*/ 13485 w 1035034"/>
              <a:gd name="connsiteY16" fmla="*/ 771801 h 964494"/>
              <a:gd name="connsiteX17" fmla="*/ 240970 w 1035034"/>
              <a:gd name="connsiteY17" fmla="*/ 727196 h 964494"/>
              <a:gd name="connsiteX18" fmla="*/ 249891 w 1035034"/>
              <a:gd name="connsiteY18" fmla="*/ 584460 h 964494"/>
              <a:gd name="connsiteX19" fmla="*/ 214207 w 1035034"/>
              <a:gd name="connsiteY19" fmla="*/ 522013 h 964494"/>
              <a:gd name="connsiteX20" fmla="*/ 187445 w 1035034"/>
              <a:gd name="connsiteY20" fmla="*/ 316831 h 964494"/>
              <a:gd name="connsiteX21" fmla="*/ 276654 w 1035034"/>
              <a:gd name="connsiteY21" fmla="*/ 321291 h 964494"/>
              <a:gd name="connsiteX22" fmla="*/ 361404 w 1035034"/>
              <a:gd name="connsiteY22" fmla="*/ 383738 h 964494"/>
              <a:gd name="connsiteX23" fmla="*/ 504139 w 1035034"/>
              <a:gd name="connsiteY23" fmla="*/ 156253 h 964494"/>
              <a:gd name="connsiteX24" fmla="*/ 646875 w 1035034"/>
              <a:gd name="connsiteY24" fmla="*/ 136 h 964494"/>
              <a:gd name="connsiteX0" fmla="*/ 646875 w 1035034"/>
              <a:gd name="connsiteY0" fmla="*/ 136 h 964494"/>
              <a:gd name="connsiteX1" fmla="*/ 673638 w 1035034"/>
              <a:gd name="connsiteY1" fmla="*/ 129491 h 964494"/>
              <a:gd name="connsiteX2" fmla="*/ 794071 w 1035034"/>
              <a:gd name="connsiteY2" fmla="*/ 165174 h 964494"/>
              <a:gd name="connsiteX3" fmla="*/ 932346 w 1035034"/>
              <a:gd name="connsiteY3" fmla="*/ 187477 h 964494"/>
              <a:gd name="connsiteX4" fmla="*/ 1034937 w 1035034"/>
              <a:gd name="connsiteY4" fmla="*/ 307910 h 964494"/>
              <a:gd name="connsiteX5" fmla="*/ 914504 w 1035034"/>
              <a:gd name="connsiteY5" fmla="*/ 535395 h 964494"/>
              <a:gd name="connsiteX6" fmla="*/ 976951 w 1035034"/>
              <a:gd name="connsiteY6" fmla="*/ 740577 h 964494"/>
              <a:gd name="connsiteX7" fmla="*/ 985872 w 1035034"/>
              <a:gd name="connsiteY7" fmla="*/ 794103 h 964494"/>
              <a:gd name="connsiteX8" fmla="*/ 731624 w 1035034"/>
              <a:gd name="connsiteY8" fmla="*/ 843169 h 964494"/>
              <a:gd name="connsiteX9" fmla="*/ 557665 w 1035034"/>
              <a:gd name="connsiteY9" fmla="*/ 923457 h 964494"/>
              <a:gd name="connsiteX10" fmla="*/ 499679 w 1035034"/>
              <a:gd name="connsiteY10" fmla="*/ 914536 h 964494"/>
              <a:gd name="connsiteX11" fmla="*/ 468455 w 1035034"/>
              <a:gd name="connsiteY11" fmla="*/ 963602 h 964494"/>
              <a:gd name="connsiteX12" fmla="*/ 276654 w 1035034"/>
              <a:gd name="connsiteY12" fmla="*/ 865471 h 964494"/>
              <a:gd name="connsiteX13" fmla="*/ 178524 w 1035034"/>
              <a:gd name="connsiteY13" fmla="*/ 892234 h 964494"/>
              <a:gd name="connsiteX14" fmla="*/ 31327 w 1035034"/>
              <a:gd name="connsiteY14" fmla="*/ 932378 h 964494"/>
              <a:gd name="connsiteX15" fmla="*/ 26866 w 1035034"/>
              <a:gd name="connsiteY15" fmla="*/ 914536 h 964494"/>
              <a:gd name="connsiteX16" fmla="*/ 13485 w 1035034"/>
              <a:gd name="connsiteY16" fmla="*/ 771801 h 964494"/>
              <a:gd name="connsiteX17" fmla="*/ 240970 w 1035034"/>
              <a:gd name="connsiteY17" fmla="*/ 727196 h 964494"/>
              <a:gd name="connsiteX18" fmla="*/ 249891 w 1035034"/>
              <a:gd name="connsiteY18" fmla="*/ 584460 h 964494"/>
              <a:gd name="connsiteX19" fmla="*/ 214207 w 1035034"/>
              <a:gd name="connsiteY19" fmla="*/ 522013 h 964494"/>
              <a:gd name="connsiteX20" fmla="*/ 156221 w 1035034"/>
              <a:gd name="connsiteY20" fmla="*/ 388199 h 964494"/>
              <a:gd name="connsiteX21" fmla="*/ 187445 w 1035034"/>
              <a:gd name="connsiteY21" fmla="*/ 316831 h 964494"/>
              <a:gd name="connsiteX22" fmla="*/ 276654 w 1035034"/>
              <a:gd name="connsiteY22" fmla="*/ 321291 h 964494"/>
              <a:gd name="connsiteX23" fmla="*/ 361404 w 1035034"/>
              <a:gd name="connsiteY23" fmla="*/ 383738 h 964494"/>
              <a:gd name="connsiteX24" fmla="*/ 504139 w 1035034"/>
              <a:gd name="connsiteY24" fmla="*/ 156253 h 964494"/>
              <a:gd name="connsiteX25" fmla="*/ 646875 w 1035034"/>
              <a:gd name="connsiteY25" fmla="*/ 136 h 964494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56221 w 1035034"/>
              <a:gd name="connsiteY20" fmla="*/ 397496 h 973791"/>
              <a:gd name="connsiteX21" fmla="*/ 187445 w 1035034"/>
              <a:gd name="connsiteY21" fmla="*/ 326128 h 973791"/>
              <a:gd name="connsiteX22" fmla="*/ 276654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76654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40970 w 1035034"/>
              <a:gd name="connsiteY22" fmla="*/ 330588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  <a:gd name="connsiteX0" fmla="*/ 646875 w 1035034"/>
              <a:gd name="connsiteY0" fmla="*/ 9433 h 973791"/>
              <a:gd name="connsiteX1" fmla="*/ 673638 w 1035034"/>
              <a:gd name="connsiteY1" fmla="*/ 138788 h 973791"/>
              <a:gd name="connsiteX2" fmla="*/ 794071 w 1035034"/>
              <a:gd name="connsiteY2" fmla="*/ 174471 h 973791"/>
              <a:gd name="connsiteX3" fmla="*/ 932346 w 1035034"/>
              <a:gd name="connsiteY3" fmla="*/ 196774 h 973791"/>
              <a:gd name="connsiteX4" fmla="*/ 1034937 w 1035034"/>
              <a:gd name="connsiteY4" fmla="*/ 317207 h 973791"/>
              <a:gd name="connsiteX5" fmla="*/ 914504 w 1035034"/>
              <a:gd name="connsiteY5" fmla="*/ 544692 h 973791"/>
              <a:gd name="connsiteX6" fmla="*/ 976951 w 1035034"/>
              <a:gd name="connsiteY6" fmla="*/ 749874 h 973791"/>
              <a:gd name="connsiteX7" fmla="*/ 985872 w 1035034"/>
              <a:gd name="connsiteY7" fmla="*/ 803400 h 973791"/>
              <a:gd name="connsiteX8" fmla="*/ 731624 w 1035034"/>
              <a:gd name="connsiteY8" fmla="*/ 852466 h 973791"/>
              <a:gd name="connsiteX9" fmla="*/ 557665 w 1035034"/>
              <a:gd name="connsiteY9" fmla="*/ 932754 h 973791"/>
              <a:gd name="connsiteX10" fmla="*/ 499679 w 1035034"/>
              <a:gd name="connsiteY10" fmla="*/ 923833 h 973791"/>
              <a:gd name="connsiteX11" fmla="*/ 468455 w 1035034"/>
              <a:gd name="connsiteY11" fmla="*/ 972899 h 973791"/>
              <a:gd name="connsiteX12" fmla="*/ 276654 w 1035034"/>
              <a:gd name="connsiteY12" fmla="*/ 874768 h 973791"/>
              <a:gd name="connsiteX13" fmla="*/ 178524 w 1035034"/>
              <a:gd name="connsiteY13" fmla="*/ 901531 h 973791"/>
              <a:gd name="connsiteX14" fmla="*/ 31327 w 1035034"/>
              <a:gd name="connsiteY14" fmla="*/ 941675 h 973791"/>
              <a:gd name="connsiteX15" fmla="*/ 26866 w 1035034"/>
              <a:gd name="connsiteY15" fmla="*/ 923833 h 973791"/>
              <a:gd name="connsiteX16" fmla="*/ 13485 w 1035034"/>
              <a:gd name="connsiteY16" fmla="*/ 781098 h 973791"/>
              <a:gd name="connsiteX17" fmla="*/ 240970 w 1035034"/>
              <a:gd name="connsiteY17" fmla="*/ 736493 h 973791"/>
              <a:gd name="connsiteX18" fmla="*/ 249891 w 1035034"/>
              <a:gd name="connsiteY18" fmla="*/ 593757 h 973791"/>
              <a:gd name="connsiteX19" fmla="*/ 214207 w 1035034"/>
              <a:gd name="connsiteY19" fmla="*/ 531310 h 973791"/>
              <a:gd name="connsiteX20" fmla="*/ 111616 w 1035034"/>
              <a:gd name="connsiteY20" fmla="*/ 428720 h 973791"/>
              <a:gd name="connsiteX21" fmla="*/ 187445 w 1035034"/>
              <a:gd name="connsiteY21" fmla="*/ 326128 h 973791"/>
              <a:gd name="connsiteX22" fmla="*/ 254351 w 1035034"/>
              <a:gd name="connsiteY22" fmla="*/ 317206 h 973791"/>
              <a:gd name="connsiteX23" fmla="*/ 361404 w 1035034"/>
              <a:gd name="connsiteY23" fmla="*/ 393035 h 973791"/>
              <a:gd name="connsiteX24" fmla="*/ 504139 w 1035034"/>
              <a:gd name="connsiteY24" fmla="*/ 165550 h 973791"/>
              <a:gd name="connsiteX25" fmla="*/ 584428 w 1035034"/>
              <a:gd name="connsiteY25" fmla="*/ 27275 h 973791"/>
              <a:gd name="connsiteX26" fmla="*/ 646875 w 1035034"/>
              <a:gd name="connsiteY26" fmla="*/ 9433 h 9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035034" h="973791">
                <a:moveTo>
                  <a:pt x="646875" y="9433"/>
                </a:moveTo>
                <a:cubicBezTo>
                  <a:pt x="661743" y="28019"/>
                  <a:pt x="649105" y="111282"/>
                  <a:pt x="673638" y="138788"/>
                </a:cubicBezTo>
                <a:cubicBezTo>
                  <a:pt x="698171" y="166294"/>
                  <a:pt x="750953" y="164807"/>
                  <a:pt x="794071" y="174471"/>
                </a:cubicBezTo>
                <a:cubicBezTo>
                  <a:pt x="837189" y="184135"/>
                  <a:pt x="892202" y="172985"/>
                  <a:pt x="932346" y="196774"/>
                </a:cubicBezTo>
                <a:cubicBezTo>
                  <a:pt x="972490" y="220563"/>
                  <a:pt x="1037911" y="259221"/>
                  <a:pt x="1034937" y="317207"/>
                </a:cubicBezTo>
                <a:cubicBezTo>
                  <a:pt x="1031963" y="375193"/>
                  <a:pt x="924168" y="472581"/>
                  <a:pt x="914504" y="544692"/>
                </a:cubicBezTo>
                <a:cubicBezTo>
                  <a:pt x="904840" y="616803"/>
                  <a:pt x="965056" y="706756"/>
                  <a:pt x="976951" y="749874"/>
                </a:cubicBezTo>
                <a:cubicBezTo>
                  <a:pt x="988846" y="792992"/>
                  <a:pt x="1026760" y="786301"/>
                  <a:pt x="985872" y="803400"/>
                </a:cubicBezTo>
                <a:cubicBezTo>
                  <a:pt x="944984" y="820499"/>
                  <a:pt x="802992" y="830907"/>
                  <a:pt x="731624" y="852466"/>
                </a:cubicBezTo>
                <a:cubicBezTo>
                  <a:pt x="660256" y="874025"/>
                  <a:pt x="596322" y="920860"/>
                  <a:pt x="557665" y="932754"/>
                </a:cubicBezTo>
                <a:cubicBezTo>
                  <a:pt x="519008" y="944648"/>
                  <a:pt x="514547" y="917142"/>
                  <a:pt x="499679" y="923833"/>
                </a:cubicBezTo>
                <a:cubicBezTo>
                  <a:pt x="484811" y="930524"/>
                  <a:pt x="505626" y="981076"/>
                  <a:pt x="468455" y="972899"/>
                </a:cubicBezTo>
                <a:cubicBezTo>
                  <a:pt x="431284" y="964722"/>
                  <a:pt x="324976" y="886663"/>
                  <a:pt x="276654" y="874768"/>
                </a:cubicBezTo>
                <a:cubicBezTo>
                  <a:pt x="228332" y="862873"/>
                  <a:pt x="178524" y="901531"/>
                  <a:pt x="178524" y="901531"/>
                </a:cubicBezTo>
                <a:cubicBezTo>
                  <a:pt x="137636" y="912682"/>
                  <a:pt x="56603" y="937958"/>
                  <a:pt x="31327" y="941675"/>
                </a:cubicBezTo>
                <a:cubicBezTo>
                  <a:pt x="6051" y="945392"/>
                  <a:pt x="29840" y="950596"/>
                  <a:pt x="26866" y="923833"/>
                </a:cubicBezTo>
                <a:cubicBezTo>
                  <a:pt x="23892" y="897070"/>
                  <a:pt x="-22199" y="812321"/>
                  <a:pt x="13485" y="781098"/>
                </a:cubicBezTo>
                <a:cubicBezTo>
                  <a:pt x="49169" y="749875"/>
                  <a:pt x="201569" y="767717"/>
                  <a:pt x="240970" y="736493"/>
                </a:cubicBezTo>
                <a:cubicBezTo>
                  <a:pt x="280371" y="705270"/>
                  <a:pt x="254351" y="627954"/>
                  <a:pt x="249891" y="593757"/>
                </a:cubicBezTo>
                <a:cubicBezTo>
                  <a:pt x="245431" y="559560"/>
                  <a:pt x="237253" y="558816"/>
                  <a:pt x="214207" y="531310"/>
                </a:cubicBezTo>
                <a:cubicBezTo>
                  <a:pt x="191161" y="503804"/>
                  <a:pt x="116076" y="462917"/>
                  <a:pt x="111616" y="428720"/>
                </a:cubicBezTo>
                <a:cubicBezTo>
                  <a:pt x="107156" y="394523"/>
                  <a:pt x="163656" y="344714"/>
                  <a:pt x="187445" y="326128"/>
                </a:cubicBezTo>
                <a:cubicBezTo>
                  <a:pt x="211234" y="307542"/>
                  <a:pt x="225358" y="306055"/>
                  <a:pt x="254351" y="317206"/>
                </a:cubicBezTo>
                <a:cubicBezTo>
                  <a:pt x="283344" y="328357"/>
                  <a:pt x="323490" y="420541"/>
                  <a:pt x="361404" y="393035"/>
                </a:cubicBezTo>
                <a:cubicBezTo>
                  <a:pt x="399318" y="365529"/>
                  <a:pt x="466968" y="226510"/>
                  <a:pt x="504139" y="165550"/>
                </a:cubicBezTo>
                <a:cubicBezTo>
                  <a:pt x="541310" y="104590"/>
                  <a:pt x="560639" y="53294"/>
                  <a:pt x="584428" y="27275"/>
                </a:cubicBezTo>
                <a:cubicBezTo>
                  <a:pt x="608217" y="1256"/>
                  <a:pt x="632007" y="-9153"/>
                  <a:pt x="646875" y="943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51230" y="3849282"/>
            <a:ext cx="358181" cy="501227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6622" y="458534"/>
                  <a:pt x="238526" y="451601"/>
                </a:cubicBezTo>
                <a:cubicBezTo>
                  <a:pt x="230430" y="444668"/>
                  <a:pt x="224714" y="443978"/>
                  <a:pt x="224238" y="433766"/>
                </a:cubicBezTo>
                <a:cubicBezTo>
                  <a:pt x="223762" y="423554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1662674" y="3849283"/>
            <a:ext cx="1094527" cy="448683"/>
          </a:xfrm>
          <a:custGeom>
            <a:avLst/>
            <a:gdLst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96676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28630 w 1540911"/>
              <a:gd name="connsiteY30" fmla="*/ 199481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56519 w 1540911"/>
              <a:gd name="connsiteY61" fmla="*/ 156195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99481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6313 w 1540911"/>
              <a:gd name="connsiteY32" fmla="*/ 196676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20800 w 1540911"/>
              <a:gd name="connsiteY61" fmla="*/ 199057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39850 w 1540911"/>
              <a:gd name="connsiteY61" fmla="*/ 168101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13656 w 1540911"/>
              <a:gd name="connsiteY61" fmla="*/ 201439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13188 w 1540911"/>
              <a:gd name="connsiteY30" fmla="*/ 189036 h 610557"/>
              <a:gd name="connsiteX31" fmla="*/ 1204817 w 1540911"/>
              <a:gd name="connsiteY31" fmla="*/ 204243 h 610557"/>
              <a:gd name="connsiteX32" fmla="*/ 1253874 w 1540911"/>
              <a:gd name="connsiteY32" fmla="*/ 149474 h 610557"/>
              <a:gd name="connsiteX33" fmla="*/ 1278694 w 1540911"/>
              <a:gd name="connsiteY33" fmla="*/ 156194 h 610557"/>
              <a:gd name="connsiteX34" fmla="*/ 1309972 w 1540911"/>
              <a:gd name="connsiteY34" fmla="*/ 160213 h 610557"/>
              <a:gd name="connsiteX35" fmla="*/ 1450218 w 1540911"/>
              <a:gd name="connsiteY35" fmla="*/ 202286 h 610557"/>
              <a:gd name="connsiteX36" fmla="*/ 1520340 w 1540911"/>
              <a:gd name="connsiteY36" fmla="*/ 269604 h 610557"/>
              <a:gd name="connsiteX37" fmla="*/ 1486681 w 1540911"/>
              <a:gd name="connsiteY37" fmla="*/ 345337 h 610557"/>
              <a:gd name="connsiteX38" fmla="*/ 1461437 w 1540911"/>
              <a:gd name="connsiteY38" fmla="*/ 367776 h 610557"/>
              <a:gd name="connsiteX39" fmla="*/ 1509121 w 1540911"/>
              <a:gd name="connsiteY39" fmla="*/ 393020 h 610557"/>
              <a:gd name="connsiteX40" fmla="*/ 1531560 w 1540911"/>
              <a:gd name="connsiteY40" fmla="*/ 418264 h 610557"/>
              <a:gd name="connsiteX41" fmla="*/ 1503511 w 1540911"/>
              <a:gd name="connsiteY41" fmla="*/ 440703 h 610557"/>
              <a:gd name="connsiteX42" fmla="*/ 1514731 w 1540911"/>
              <a:gd name="connsiteY42" fmla="*/ 482777 h 610557"/>
              <a:gd name="connsiteX43" fmla="*/ 1539975 w 1540911"/>
              <a:gd name="connsiteY43" fmla="*/ 533265 h 610557"/>
              <a:gd name="connsiteX44" fmla="*/ 1478267 w 1540911"/>
              <a:gd name="connsiteY44" fmla="*/ 527656 h 610557"/>
              <a:gd name="connsiteX45" fmla="*/ 1396924 w 1540911"/>
              <a:gd name="connsiteY45" fmla="*/ 451923 h 610557"/>
              <a:gd name="connsiteX46" fmla="*/ 1340826 w 1540911"/>
              <a:gd name="connsiteY46" fmla="*/ 468752 h 610557"/>
              <a:gd name="connsiteX47" fmla="*/ 1267899 w 1540911"/>
              <a:gd name="connsiteY47" fmla="*/ 505216 h 610557"/>
              <a:gd name="connsiteX48" fmla="*/ 1169727 w 1540911"/>
              <a:gd name="connsiteY48" fmla="*/ 533265 h 610557"/>
              <a:gd name="connsiteX49" fmla="*/ 1105214 w 1540911"/>
              <a:gd name="connsiteY49" fmla="*/ 508021 h 610557"/>
              <a:gd name="connsiteX50" fmla="*/ 1063140 w 1540911"/>
              <a:gd name="connsiteY50" fmla="*/ 519241 h 610557"/>
              <a:gd name="connsiteX51" fmla="*/ 1043506 w 1540911"/>
              <a:gd name="connsiteY51" fmla="*/ 457533 h 610557"/>
              <a:gd name="connsiteX52" fmla="*/ 1071555 w 1540911"/>
              <a:gd name="connsiteY52" fmla="*/ 393020 h 610557"/>
              <a:gd name="connsiteX53" fmla="*/ 1088385 w 1540911"/>
              <a:gd name="connsiteY53" fmla="*/ 395825 h 610557"/>
              <a:gd name="connsiteX54" fmla="*/ 1116434 w 1540911"/>
              <a:gd name="connsiteY54" fmla="*/ 376190 h 610557"/>
              <a:gd name="connsiteX55" fmla="*/ 1150093 w 1540911"/>
              <a:gd name="connsiteY55" fmla="*/ 395825 h 610557"/>
              <a:gd name="connsiteX56" fmla="*/ 1085580 w 1540911"/>
              <a:gd name="connsiteY56" fmla="*/ 342532 h 610557"/>
              <a:gd name="connsiteX57" fmla="*/ 1040701 w 1540911"/>
              <a:gd name="connsiteY57" fmla="*/ 280824 h 610557"/>
              <a:gd name="connsiteX58" fmla="*/ 1102409 w 1540911"/>
              <a:gd name="connsiteY58" fmla="*/ 286433 h 610557"/>
              <a:gd name="connsiteX59" fmla="*/ 1144483 w 1540911"/>
              <a:gd name="connsiteY59" fmla="*/ 294848 h 610557"/>
              <a:gd name="connsiteX60" fmla="*/ 1155702 w 1540911"/>
              <a:gd name="connsiteY60" fmla="*/ 258384 h 610557"/>
              <a:gd name="connsiteX61" fmla="*/ 1225825 w 1540911"/>
              <a:gd name="connsiteY61" fmla="*/ 227530 h 610557"/>
              <a:gd name="connsiteX62" fmla="*/ 1200581 w 1540911"/>
              <a:gd name="connsiteY62" fmla="*/ 188262 h 610557"/>
              <a:gd name="connsiteX63" fmla="*/ 1169727 w 1540911"/>
              <a:gd name="connsiteY63" fmla="*/ 213506 h 610557"/>
              <a:gd name="connsiteX64" fmla="*/ 1091189 w 1540911"/>
              <a:gd name="connsiteY64" fmla="*/ 230335 h 610557"/>
              <a:gd name="connsiteX65" fmla="*/ 1012652 w 1540911"/>
              <a:gd name="connsiteY65" fmla="*/ 219116 h 610557"/>
              <a:gd name="connsiteX66" fmla="*/ 978993 w 1540911"/>
              <a:gd name="connsiteY66" fmla="*/ 255579 h 610557"/>
              <a:gd name="connsiteX67" fmla="*/ 962164 w 1540911"/>
              <a:gd name="connsiteY67" fmla="*/ 252775 h 610557"/>
              <a:gd name="connsiteX68" fmla="*/ 922895 w 1540911"/>
              <a:gd name="connsiteY68" fmla="*/ 294848 h 610557"/>
              <a:gd name="connsiteX69" fmla="*/ 900456 w 1540911"/>
              <a:gd name="connsiteY69" fmla="*/ 266799 h 610557"/>
              <a:gd name="connsiteX70" fmla="*/ 838748 w 1540911"/>
              <a:gd name="connsiteY70" fmla="*/ 314483 h 610557"/>
              <a:gd name="connsiteX71" fmla="*/ 835943 w 1540911"/>
              <a:gd name="connsiteY71" fmla="*/ 292043 h 610557"/>
              <a:gd name="connsiteX72" fmla="*/ 757405 w 1540911"/>
              <a:gd name="connsiteY72" fmla="*/ 328507 h 610557"/>
              <a:gd name="connsiteX73" fmla="*/ 734966 w 1540911"/>
              <a:gd name="connsiteY73" fmla="*/ 342532 h 610557"/>
              <a:gd name="connsiteX74" fmla="*/ 715332 w 1540911"/>
              <a:gd name="connsiteY74" fmla="*/ 328507 h 610557"/>
              <a:gd name="connsiteX75" fmla="*/ 678868 w 1540911"/>
              <a:gd name="connsiteY75" fmla="*/ 367776 h 610557"/>
              <a:gd name="connsiteX76" fmla="*/ 653624 w 1540911"/>
              <a:gd name="connsiteY76" fmla="*/ 370581 h 610557"/>
              <a:gd name="connsiteX77" fmla="*/ 653624 w 1540911"/>
              <a:gd name="connsiteY77" fmla="*/ 401435 h 610557"/>
              <a:gd name="connsiteX78" fmla="*/ 670453 w 1540911"/>
              <a:gd name="connsiteY78" fmla="*/ 437898 h 610557"/>
              <a:gd name="connsiteX79" fmla="*/ 715332 w 1540911"/>
              <a:gd name="connsiteY79" fmla="*/ 457533 h 610557"/>
              <a:gd name="connsiteX80" fmla="*/ 692893 w 1540911"/>
              <a:gd name="connsiteY80" fmla="*/ 502411 h 610557"/>
              <a:gd name="connsiteX81" fmla="*/ 748991 w 1540911"/>
              <a:gd name="connsiteY81" fmla="*/ 519241 h 610557"/>
              <a:gd name="connsiteX82" fmla="*/ 791064 w 1540911"/>
              <a:gd name="connsiteY82" fmla="*/ 499606 h 610557"/>
              <a:gd name="connsiteX83" fmla="*/ 855577 w 1540911"/>
              <a:gd name="connsiteY83" fmla="*/ 479972 h 610557"/>
              <a:gd name="connsiteX84" fmla="*/ 875212 w 1540911"/>
              <a:gd name="connsiteY84" fmla="*/ 533265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17410 w 1540911"/>
              <a:gd name="connsiteY29" fmla="*/ 193871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200581 w 1540911"/>
              <a:gd name="connsiteY61" fmla="*/ 188262 h 610557"/>
              <a:gd name="connsiteX62" fmla="*/ 1169727 w 1540911"/>
              <a:gd name="connsiteY62" fmla="*/ 21350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04817 w 1540911"/>
              <a:gd name="connsiteY30" fmla="*/ 204243 h 610557"/>
              <a:gd name="connsiteX31" fmla="*/ 1253874 w 1540911"/>
              <a:gd name="connsiteY31" fmla="*/ 149474 h 610557"/>
              <a:gd name="connsiteX32" fmla="*/ 1278694 w 1540911"/>
              <a:gd name="connsiteY32" fmla="*/ 156194 h 610557"/>
              <a:gd name="connsiteX33" fmla="*/ 1309972 w 1540911"/>
              <a:gd name="connsiteY33" fmla="*/ 160213 h 610557"/>
              <a:gd name="connsiteX34" fmla="*/ 1450218 w 1540911"/>
              <a:gd name="connsiteY34" fmla="*/ 202286 h 610557"/>
              <a:gd name="connsiteX35" fmla="*/ 1520340 w 1540911"/>
              <a:gd name="connsiteY35" fmla="*/ 269604 h 610557"/>
              <a:gd name="connsiteX36" fmla="*/ 1486681 w 1540911"/>
              <a:gd name="connsiteY36" fmla="*/ 345337 h 610557"/>
              <a:gd name="connsiteX37" fmla="*/ 1461437 w 1540911"/>
              <a:gd name="connsiteY37" fmla="*/ 367776 h 610557"/>
              <a:gd name="connsiteX38" fmla="*/ 1509121 w 1540911"/>
              <a:gd name="connsiteY38" fmla="*/ 393020 h 610557"/>
              <a:gd name="connsiteX39" fmla="*/ 1531560 w 1540911"/>
              <a:gd name="connsiteY39" fmla="*/ 418264 h 610557"/>
              <a:gd name="connsiteX40" fmla="*/ 1503511 w 1540911"/>
              <a:gd name="connsiteY40" fmla="*/ 440703 h 610557"/>
              <a:gd name="connsiteX41" fmla="*/ 1514731 w 1540911"/>
              <a:gd name="connsiteY41" fmla="*/ 482777 h 610557"/>
              <a:gd name="connsiteX42" fmla="*/ 1539975 w 1540911"/>
              <a:gd name="connsiteY42" fmla="*/ 533265 h 610557"/>
              <a:gd name="connsiteX43" fmla="*/ 1478267 w 1540911"/>
              <a:gd name="connsiteY43" fmla="*/ 527656 h 610557"/>
              <a:gd name="connsiteX44" fmla="*/ 1396924 w 1540911"/>
              <a:gd name="connsiteY44" fmla="*/ 451923 h 610557"/>
              <a:gd name="connsiteX45" fmla="*/ 1340826 w 1540911"/>
              <a:gd name="connsiteY45" fmla="*/ 468752 h 610557"/>
              <a:gd name="connsiteX46" fmla="*/ 1267899 w 1540911"/>
              <a:gd name="connsiteY46" fmla="*/ 505216 h 610557"/>
              <a:gd name="connsiteX47" fmla="*/ 1169727 w 1540911"/>
              <a:gd name="connsiteY47" fmla="*/ 533265 h 610557"/>
              <a:gd name="connsiteX48" fmla="*/ 1105214 w 1540911"/>
              <a:gd name="connsiteY48" fmla="*/ 508021 h 610557"/>
              <a:gd name="connsiteX49" fmla="*/ 1063140 w 1540911"/>
              <a:gd name="connsiteY49" fmla="*/ 519241 h 610557"/>
              <a:gd name="connsiteX50" fmla="*/ 1043506 w 1540911"/>
              <a:gd name="connsiteY50" fmla="*/ 457533 h 610557"/>
              <a:gd name="connsiteX51" fmla="*/ 1071555 w 1540911"/>
              <a:gd name="connsiteY51" fmla="*/ 393020 h 610557"/>
              <a:gd name="connsiteX52" fmla="*/ 1088385 w 1540911"/>
              <a:gd name="connsiteY52" fmla="*/ 395825 h 610557"/>
              <a:gd name="connsiteX53" fmla="*/ 1116434 w 1540911"/>
              <a:gd name="connsiteY53" fmla="*/ 376190 h 610557"/>
              <a:gd name="connsiteX54" fmla="*/ 1150093 w 1540911"/>
              <a:gd name="connsiteY54" fmla="*/ 395825 h 610557"/>
              <a:gd name="connsiteX55" fmla="*/ 1085580 w 1540911"/>
              <a:gd name="connsiteY55" fmla="*/ 342532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44483 w 1540911"/>
              <a:gd name="connsiteY58" fmla="*/ 294848 h 610557"/>
              <a:gd name="connsiteX59" fmla="*/ 1155702 w 1540911"/>
              <a:gd name="connsiteY59" fmla="*/ 258384 h 610557"/>
              <a:gd name="connsiteX60" fmla="*/ 1225825 w 1540911"/>
              <a:gd name="connsiteY60" fmla="*/ 227530 h 610557"/>
              <a:gd name="connsiteX61" fmla="*/ 1169727 w 1540911"/>
              <a:gd name="connsiteY61" fmla="*/ 21350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25825 w 1540911"/>
              <a:gd name="connsiteY59" fmla="*/ 227530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091189 w 1540911"/>
              <a:gd name="connsiteY61" fmla="*/ 230335 h 610557"/>
              <a:gd name="connsiteX62" fmla="*/ 1012652 w 1540911"/>
              <a:gd name="connsiteY62" fmla="*/ 219116 h 610557"/>
              <a:gd name="connsiteX63" fmla="*/ 978993 w 1540911"/>
              <a:gd name="connsiteY63" fmla="*/ 255579 h 610557"/>
              <a:gd name="connsiteX64" fmla="*/ 962164 w 1540911"/>
              <a:gd name="connsiteY64" fmla="*/ 252775 h 610557"/>
              <a:gd name="connsiteX65" fmla="*/ 922895 w 1540911"/>
              <a:gd name="connsiteY65" fmla="*/ 294848 h 610557"/>
              <a:gd name="connsiteX66" fmla="*/ 900456 w 1540911"/>
              <a:gd name="connsiteY66" fmla="*/ 266799 h 610557"/>
              <a:gd name="connsiteX67" fmla="*/ 838748 w 1540911"/>
              <a:gd name="connsiteY67" fmla="*/ 314483 h 610557"/>
              <a:gd name="connsiteX68" fmla="*/ 835943 w 1540911"/>
              <a:gd name="connsiteY68" fmla="*/ 292043 h 610557"/>
              <a:gd name="connsiteX69" fmla="*/ 757405 w 1540911"/>
              <a:gd name="connsiteY69" fmla="*/ 328507 h 610557"/>
              <a:gd name="connsiteX70" fmla="*/ 734966 w 1540911"/>
              <a:gd name="connsiteY70" fmla="*/ 342532 h 610557"/>
              <a:gd name="connsiteX71" fmla="*/ 715332 w 1540911"/>
              <a:gd name="connsiteY71" fmla="*/ 328507 h 610557"/>
              <a:gd name="connsiteX72" fmla="*/ 678868 w 1540911"/>
              <a:gd name="connsiteY72" fmla="*/ 367776 h 610557"/>
              <a:gd name="connsiteX73" fmla="*/ 653624 w 1540911"/>
              <a:gd name="connsiteY73" fmla="*/ 370581 h 610557"/>
              <a:gd name="connsiteX74" fmla="*/ 653624 w 1540911"/>
              <a:gd name="connsiteY74" fmla="*/ 401435 h 610557"/>
              <a:gd name="connsiteX75" fmla="*/ 670453 w 1540911"/>
              <a:gd name="connsiteY75" fmla="*/ 437898 h 610557"/>
              <a:gd name="connsiteX76" fmla="*/ 715332 w 1540911"/>
              <a:gd name="connsiteY76" fmla="*/ 457533 h 610557"/>
              <a:gd name="connsiteX77" fmla="*/ 692893 w 1540911"/>
              <a:gd name="connsiteY77" fmla="*/ 502411 h 610557"/>
              <a:gd name="connsiteX78" fmla="*/ 748991 w 1540911"/>
              <a:gd name="connsiteY78" fmla="*/ 519241 h 610557"/>
              <a:gd name="connsiteX79" fmla="*/ 791064 w 1540911"/>
              <a:gd name="connsiteY79" fmla="*/ 499606 h 610557"/>
              <a:gd name="connsiteX80" fmla="*/ 855577 w 1540911"/>
              <a:gd name="connsiteY80" fmla="*/ 479972 h 610557"/>
              <a:gd name="connsiteX81" fmla="*/ 875212 w 1540911"/>
              <a:gd name="connsiteY81" fmla="*/ 533265 h 610557"/>
              <a:gd name="connsiteX82" fmla="*/ 810699 w 1540911"/>
              <a:gd name="connsiteY82" fmla="*/ 558510 h 610557"/>
              <a:gd name="connsiteX83" fmla="*/ 760210 w 1540911"/>
              <a:gd name="connsiteY83" fmla="*/ 538875 h 610557"/>
              <a:gd name="connsiteX84" fmla="*/ 692893 w 1540911"/>
              <a:gd name="connsiteY84" fmla="*/ 555705 h 610557"/>
              <a:gd name="connsiteX85" fmla="*/ 639599 w 1540911"/>
              <a:gd name="connsiteY85" fmla="*/ 586559 h 610557"/>
              <a:gd name="connsiteX86" fmla="*/ 605940 w 1540911"/>
              <a:gd name="connsiteY86" fmla="*/ 603388 h 610557"/>
              <a:gd name="connsiteX87" fmla="*/ 518988 w 1540911"/>
              <a:gd name="connsiteY87" fmla="*/ 606193 h 610557"/>
              <a:gd name="connsiteX88" fmla="*/ 516183 w 1540911"/>
              <a:gd name="connsiteY88" fmla="*/ 544485 h 610557"/>
              <a:gd name="connsiteX89" fmla="*/ 474110 w 1540911"/>
              <a:gd name="connsiteY89" fmla="*/ 538875 h 610557"/>
              <a:gd name="connsiteX90" fmla="*/ 434841 w 1540911"/>
              <a:gd name="connsiteY90" fmla="*/ 513631 h 610557"/>
              <a:gd name="connsiteX91" fmla="*/ 381548 w 1540911"/>
              <a:gd name="connsiteY91" fmla="*/ 508021 h 610557"/>
              <a:gd name="connsiteX92" fmla="*/ 398377 w 1540911"/>
              <a:gd name="connsiteY92" fmla="*/ 488387 h 610557"/>
              <a:gd name="connsiteX93" fmla="*/ 465695 w 1540911"/>
              <a:gd name="connsiteY93" fmla="*/ 432289 h 610557"/>
              <a:gd name="connsiteX94" fmla="*/ 504964 w 1540911"/>
              <a:gd name="connsiteY94" fmla="*/ 443508 h 610557"/>
              <a:gd name="connsiteX95" fmla="*/ 538623 w 1540911"/>
              <a:gd name="connsiteY95" fmla="*/ 415459 h 610557"/>
              <a:gd name="connsiteX96" fmla="*/ 516183 w 1540911"/>
              <a:gd name="connsiteY96" fmla="*/ 376190 h 610557"/>
              <a:gd name="connsiteX97" fmla="*/ 488134 w 1540911"/>
              <a:gd name="connsiteY97" fmla="*/ 384605 h 610557"/>
              <a:gd name="connsiteX98" fmla="*/ 457280 w 1540911"/>
              <a:gd name="connsiteY98" fmla="*/ 384605 h 610557"/>
              <a:gd name="connsiteX99" fmla="*/ 389962 w 1540911"/>
              <a:gd name="connsiteY99" fmla="*/ 395825 h 610557"/>
              <a:gd name="connsiteX100" fmla="*/ 305815 w 1540911"/>
              <a:gd name="connsiteY100" fmla="*/ 350946 h 610557"/>
              <a:gd name="connsiteX101" fmla="*/ 331059 w 1540911"/>
              <a:gd name="connsiteY101" fmla="*/ 342532 h 610557"/>
              <a:gd name="connsiteX102" fmla="*/ 258132 w 1540911"/>
              <a:gd name="connsiteY102" fmla="*/ 320092 h 610557"/>
              <a:gd name="connsiteX103" fmla="*/ 370328 w 1540911"/>
              <a:gd name="connsiteY103" fmla="*/ 322897 h 610557"/>
              <a:gd name="connsiteX104" fmla="*/ 328254 w 1540911"/>
              <a:gd name="connsiteY104" fmla="*/ 297653 h 610557"/>
              <a:gd name="connsiteX105" fmla="*/ 283376 w 1540911"/>
              <a:gd name="connsiteY105" fmla="*/ 297653 h 610557"/>
              <a:gd name="connsiteX106" fmla="*/ 232888 w 1540911"/>
              <a:gd name="connsiteY106" fmla="*/ 300458 h 610557"/>
              <a:gd name="connsiteX107" fmla="*/ 165570 w 1540911"/>
              <a:gd name="connsiteY107" fmla="*/ 314483 h 610557"/>
              <a:gd name="connsiteX108" fmla="*/ 131911 w 1540911"/>
              <a:gd name="connsiteY108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44483 w 1540911"/>
              <a:gd name="connsiteY57" fmla="*/ 294848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116434 w 1540911"/>
              <a:gd name="connsiteY52" fmla="*/ 376190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150093 w 1540911"/>
              <a:gd name="connsiteY53" fmla="*/ 395825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8385 w 1540911"/>
              <a:gd name="connsiteY51" fmla="*/ 395825 h 610557"/>
              <a:gd name="connsiteX52" fmla="*/ 1085478 w 1540911"/>
              <a:gd name="connsiteY52" fmla="*/ 371427 h 610557"/>
              <a:gd name="connsiteX53" fmla="*/ 1088180 w 1540911"/>
              <a:gd name="connsiteY53" fmla="*/ 360106 h 610557"/>
              <a:gd name="connsiteX54" fmla="*/ 1085580 w 1540911"/>
              <a:gd name="connsiteY54" fmla="*/ 342532 h 610557"/>
              <a:gd name="connsiteX55" fmla="*/ 1046501 w 1540911"/>
              <a:gd name="connsiteY55" fmla="*/ 324767 h 610557"/>
              <a:gd name="connsiteX56" fmla="*/ 1040701 w 1540911"/>
              <a:gd name="connsiteY56" fmla="*/ 280824 h 610557"/>
              <a:gd name="connsiteX57" fmla="*/ 1102409 w 1540911"/>
              <a:gd name="connsiteY57" fmla="*/ 286433 h 610557"/>
              <a:gd name="connsiteX58" fmla="*/ 1127814 w 1540911"/>
              <a:gd name="connsiteY58" fmla="*/ 268654 h 610557"/>
              <a:gd name="connsiteX59" fmla="*/ 1155702 w 1540911"/>
              <a:gd name="connsiteY59" fmla="*/ 258384 h 610557"/>
              <a:gd name="connsiteX60" fmla="*/ 1206775 w 1540911"/>
              <a:gd name="connsiteY60" fmla="*/ 232292 h 610557"/>
              <a:gd name="connsiteX61" fmla="*/ 1169727 w 1540911"/>
              <a:gd name="connsiteY61" fmla="*/ 213506 h 610557"/>
              <a:gd name="connsiteX62" fmla="*/ 1141751 w 1540911"/>
              <a:gd name="connsiteY62" fmla="*/ 227136 h 610557"/>
              <a:gd name="connsiteX63" fmla="*/ 1091189 w 1540911"/>
              <a:gd name="connsiteY63" fmla="*/ 230335 h 610557"/>
              <a:gd name="connsiteX64" fmla="*/ 1012652 w 1540911"/>
              <a:gd name="connsiteY64" fmla="*/ 219116 h 610557"/>
              <a:gd name="connsiteX65" fmla="*/ 978993 w 1540911"/>
              <a:gd name="connsiteY65" fmla="*/ 255579 h 610557"/>
              <a:gd name="connsiteX66" fmla="*/ 962164 w 1540911"/>
              <a:gd name="connsiteY66" fmla="*/ 252775 h 610557"/>
              <a:gd name="connsiteX67" fmla="*/ 922895 w 1540911"/>
              <a:gd name="connsiteY67" fmla="*/ 294848 h 610557"/>
              <a:gd name="connsiteX68" fmla="*/ 900456 w 1540911"/>
              <a:gd name="connsiteY68" fmla="*/ 266799 h 610557"/>
              <a:gd name="connsiteX69" fmla="*/ 838748 w 1540911"/>
              <a:gd name="connsiteY69" fmla="*/ 314483 h 610557"/>
              <a:gd name="connsiteX70" fmla="*/ 835943 w 1540911"/>
              <a:gd name="connsiteY70" fmla="*/ 292043 h 610557"/>
              <a:gd name="connsiteX71" fmla="*/ 757405 w 1540911"/>
              <a:gd name="connsiteY71" fmla="*/ 328507 h 610557"/>
              <a:gd name="connsiteX72" fmla="*/ 734966 w 1540911"/>
              <a:gd name="connsiteY72" fmla="*/ 342532 h 610557"/>
              <a:gd name="connsiteX73" fmla="*/ 715332 w 1540911"/>
              <a:gd name="connsiteY73" fmla="*/ 328507 h 610557"/>
              <a:gd name="connsiteX74" fmla="*/ 678868 w 1540911"/>
              <a:gd name="connsiteY74" fmla="*/ 367776 h 610557"/>
              <a:gd name="connsiteX75" fmla="*/ 653624 w 1540911"/>
              <a:gd name="connsiteY75" fmla="*/ 370581 h 610557"/>
              <a:gd name="connsiteX76" fmla="*/ 653624 w 1540911"/>
              <a:gd name="connsiteY76" fmla="*/ 401435 h 610557"/>
              <a:gd name="connsiteX77" fmla="*/ 670453 w 1540911"/>
              <a:gd name="connsiteY77" fmla="*/ 437898 h 610557"/>
              <a:gd name="connsiteX78" fmla="*/ 715332 w 1540911"/>
              <a:gd name="connsiteY78" fmla="*/ 457533 h 610557"/>
              <a:gd name="connsiteX79" fmla="*/ 692893 w 1540911"/>
              <a:gd name="connsiteY79" fmla="*/ 502411 h 610557"/>
              <a:gd name="connsiteX80" fmla="*/ 748991 w 1540911"/>
              <a:gd name="connsiteY80" fmla="*/ 519241 h 610557"/>
              <a:gd name="connsiteX81" fmla="*/ 791064 w 1540911"/>
              <a:gd name="connsiteY81" fmla="*/ 499606 h 610557"/>
              <a:gd name="connsiteX82" fmla="*/ 855577 w 1540911"/>
              <a:gd name="connsiteY82" fmla="*/ 479972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71555 w 1540911"/>
              <a:gd name="connsiteY50" fmla="*/ 393020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43506 w 1540911"/>
              <a:gd name="connsiteY49" fmla="*/ 457533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48991 w 1540911"/>
              <a:gd name="connsiteY79" fmla="*/ 51924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692893 w 1540911"/>
              <a:gd name="connsiteY78" fmla="*/ 502411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91064 w 1540911"/>
              <a:gd name="connsiteY80" fmla="*/ 49960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75212 w 1540911"/>
              <a:gd name="connsiteY82" fmla="*/ 533265 h 610557"/>
              <a:gd name="connsiteX83" fmla="*/ 810699 w 1540911"/>
              <a:gd name="connsiteY83" fmla="*/ 558510 h 610557"/>
              <a:gd name="connsiteX84" fmla="*/ 760210 w 1540911"/>
              <a:gd name="connsiteY84" fmla="*/ 538875 h 610557"/>
              <a:gd name="connsiteX85" fmla="*/ 692893 w 1540911"/>
              <a:gd name="connsiteY85" fmla="*/ 555705 h 610557"/>
              <a:gd name="connsiteX86" fmla="*/ 639599 w 1540911"/>
              <a:gd name="connsiteY86" fmla="*/ 586559 h 610557"/>
              <a:gd name="connsiteX87" fmla="*/ 605940 w 1540911"/>
              <a:gd name="connsiteY87" fmla="*/ 603388 h 610557"/>
              <a:gd name="connsiteX88" fmla="*/ 518988 w 1540911"/>
              <a:gd name="connsiteY88" fmla="*/ 606193 h 610557"/>
              <a:gd name="connsiteX89" fmla="*/ 516183 w 1540911"/>
              <a:gd name="connsiteY89" fmla="*/ 544485 h 610557"/>
              <a:gd name="connsiteX90" fmla="*/ 474110 w 1540911"/>
              <a:gd name="connsiteY90" fmla="*/ 538875 h 610557"/>
              <a:gd name="connsiteX91" fmla="*/ 434841 w 1540911"/>
              <a:gd name="connsiteY91" fmla="*/ 513631 h 610557"/>
              <a:gd name="connsiteX92" fmla="*/ 381548 w 1540911"/>
              <a:gd name="connsiteY92" fmla="*/ 508021 h 610557"/>
              <a:gd name="connsiteX93" fmla="*/ 398377 w 1540911"/>
              <a:gd name="connsiteY93" fmla="*/ 488387 h 610557"/>
              <a:gd name="connsiteX94" fmla="*/ 465695 w 1540911"/>
              <a:gd name="connsiteY94" fmla="*/ 432289 h 610557"/>
              <a:gd name="connsiteX95" fmla="*/ 504964 w 1540911"/>
              <a:gd name="connsiteY95" fmla="*/ 443508 h 610557"/>
              <a:gd name="connsiteX96" fmla="*/ 538623 w 1540911"/>
              <a:gd name="connsiteY96" fmla="*/ 415459 h 610557"/>
              <a:gd name="connsiteX97" fmla="*/ 516183 w 1540911"/>
              <a:gd name="connsiteY97" fmla="*/ 376190 h 610557"/>
              <a:gd name="connsiteX98" fmla="*/ 488134 w 1540911"/>
              <a:gd name="connsiteY98" fmla="*/ 384605 h 610557"/>
              <a:gd name="connsiteX99" fmla="*/ 457280 w 1540911"/>
              <a:gd name="connsiteY99" fmla="*/ 384605 h 610557"/>
              <a:gd name="connsiteX100" fmla="*/ 389962 w 1540911"/>
              <a:gd name="connsiteY100" fmla="*/ 395825 h 610557"/>
              <a:gd name="connsiteX101" fmla="*/ 305815 w 1540911"/>
              <a:gd name="connsiteY101" fmla="*/ 350946 h 610557"/>
              <a:gd name="connsiteX102" fmla="*/ 331059 w 1540911"/>
              <a:gd name="connsiteY102" fmla="*/ 342532 h 610557"/>
              <a:gd name="connsiteX103" fmla="*/ 258132 w 1540911"/>
              <a:gd name="connsiteY103" fmla="*/ 320092 h 610557"/>
              <a:gd name="connsiteX104" fmla="*/ 370328 w 1540911"/>
              <a:gd name="connsiteY104" fmla="*/ 322897 h 610557"/>
              <a:gd name="connsiteX105" fmla="*/ 328254 w 1540911"/>
              <a:gd name="connsiteY105" fmla="*/ 297653 h 610557"/>
              <a:gd name="connsiteX106" fmla="*/ 283376 w 1540911"/>
              <a:gd name="connsiteY106" fmla="*/ 297653 h 610557"/>
              <a:gd name="connsiteX107" fmla="*/ 232888 w 1540911"/>
              <a:gd name="connsiteY107" fmla="*/ 300458 h 610557"/>
              <a:gd name="connsiteX108" fmla="*/ 165570 w 1540911"/>
              <a:gd name="connsiteY108" fmla="*/ 314483 h 610557"/>
              <a:gd name="connsiteX109" fmla="*/ 131911 w 1540911"/>
              <a:gd name="connsiteY109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10699 w 1540911"/>
              <a:gd name="connsiteY84" fmla="*/ 558510 h 610557"/>
              <a:gd name="connsiteX85" fmla="*/ 760210 w 1540911"/>
              <a:gd name="connsiteY85" fmla="*/ 538875 h 610557"/>
              <a:gd name="connsiteX86" fmla="*/ 692893 w 1540911"/>
              <a:gd name="connsiteY86" fmla="*/ 555705 h 610557"/>
              <a:gd name="connsiteX87" fmla="*/ 639599 w 1540911"/>
              <a:gd name="connsiteY87" fmla="*/ 586559 h 610557"/>
              <a:gd name="connsiteX88" fmla="*/ 605940 w 1540911"/>
              <a:gd name="connsiteY88" fmla="*/ 603388 h 610557"/>
              <a:gd name="connsiteX89" fmla="*/ 518988 w 1540911"/>
              <a:gd name="connsiteY89" fmla="*/ 606193 h 610557"/>
              <a:gd name="connsiteX90" fmla="*/ 516183 w 1540911"/>
              <a:gd name="connsiteY90" fmla="*/ 544485 h 610557"/>
              <a:gd name="connsiteX91" fmla="*/ 474110 w 1540911"/>
              <a:gd name="connsiteY91" fmla="*/ 538875 h 610557"/>
              <a:gd name="connsiteX92" fmla="*/ 434841 w 1540911"/>
              <a:gd name="connsiteY92" fmla="*/ 513631 h 610557"/>
              <a:gd name="connsiteX93" fmla="*/ 381548 w 1540911"/>
              <a:gd name="connsiteY93" fmla="*/ 508021 h 610557"/>
              <a:gd name="connsiteX94" fmla="*/ 398377 w 1540911"/>
              <a:gd name="connsiteY94" fmla="*/ 488387 h 610557"/>
              <a:gd name="connsiteX95" fmla="*/ 465695 w 1540911"/>
              <a:gd name="connsiteY95" fmla="*/ 432289 h 610557"/>
              <a:gd name="connsiteX96" fmla="*/ 504964 w 1540911"/>
              <a:gd name="connsiteY96" fmla="*/ 443508 h 610557"/>
              <a:gd name="connsiteX97" fmla="*/ 538623 w 1540911"/>
              <a:gd name="connsiteY97" fmla="*/ 415459 h 610557"/>
              <a:gd name="connsiteX98" fmla="*/ 516183 w 1540911"/>
              <a:gd name="connsiteY98" fmla="*/ 376190 h 610557"/>
              <a:gd name="connsiteX99" fmla="*/ 488134 w 1540911"/>
              <a:gd name="connsiteY99" fmla="*/ 384605 h 610557"/>
              <a:gd name="connsiteX100" fmla="*/ 457280 w 1540911"/>
              <a:gd name="connsiteY100" fmla="*/ 384605 h 610557"/>
              <a:gd name="connsiteX101" fmla="*/ 389962 w 1540911"/>
              <a:gd name="connsiteY101" fmla="*/ 395825 h 610557"/>
              <a:gd name="connsiteX102" fmla="*/ 305815 w 1540911"/>
              <a:gd name="connsiteY102" fmla="*/ 350946 h 610557"/>
              <a:gd name="connsiteX103" fmla="*/ 331059 w 1540911"/>
              <a:gd name="connsiteY103" fmla="*/ 342532 h 610557"/>
              <a:gd name="connsiteX104" fmla="*/ 258132 w 1540911"/>
              <a:gd name="connsiteY104" fmla="*/ 320092 h 610557"/>
              <a:gd name="connsiteX105" fmla="*/ 370328 w 1540911"/>
              <a:gd name="connsiteY105" fmla="*/ 322897 h 610557"/>
              <a:gd name="connsiteX106" fmla="*/ 328254 w 1540911"/>
              <a:gd name="connsiteY106" fmla="*/ 297653 h 610557"/>
              <a:gd name="connsiteX107" fmla="*/ 283376 w 1540911"/>
              <a:gd name="connsiteY107" fmla="*/ 297653 h 610557"/>
              <a:gd name="connsiteX108" fmla="*/ 232888 w 1540911"/>
              <a:gd name="connsiteY108" fmla="*/ 300458 h 610557"/>
              <a:gd name="connsiteX109" fmla="*/ 165570 w 1540911"/>
              <a:gd name="connsiteY109" fmla="*/ 314483 h 610557"/>
              <a:gd name="connsiteX110" fmla="*/ 131911 w 1540911"/>
              <a:gd name="connsiteY110" fmla="*/ 387410 h 610557"/>
              <a:gd name="connsiteX0" fmla="*/ 131911 w 1540911"/>
              <a:gd name="connsiteY0" fmla="*/ 387410 h 610557"/>
              <a:gd name="connsiteX1" fmla="*/ 89837 w 1540911"/>
              <a:gd name="connsiteY1" fmla="*/ 353751 h 610557"/>
              <a:gd name="connsiteX2" fmla="*/ 87032 w 1540911"/>
              <a:gd name="connsiteY2" fmla="*/ 320092 h 610557"/>
              <a:gd name="connsiteX3" fmla="*/ 58983 w 1540911"/>
              <a:gd name="connsiteY3" fmla="*/ 266799 h 610557"/>
              <a:gd name="connsiteX4" fmla="*/ 22520 w 1540911"/>
              <a:gd name="connsiteY4" fmla="*/ 266799 h 610557"/>
              <a:gd name="connsiteX5" fmla="*/ 19715 w 1540911"/>
              <a:gd name="connsiteY5" fmla="*/ 227530 h 610557"/>
              <a:gd name="connsiteX6" fmla="*/ 80 w 1540911"/>
              <a:gd name="connsiteY6" fmla="*/ 221921 h 610557"/>
              <a:gd name="connsiteX7" fmla="*/ 28129 w 1540911"/>
              <a:gd name="connsiteY7" fmla="*/ 168627 h 610557"/>
              <a:gd name="connsiteX8" fmla="*/ 44959 w 1540911"/>
              <a:gd name="connsiteY8" fmla="*/ 140578 h 610557"/>
              <a:gd name="connsiteX9" fmla="*/ 56178 w 1540911"/>
              <a:gd name="connsiteY9" fmla="*/ 87285 h 610557"/>
              <a:gd name="connsiteX10" fmla="*/ 112277 w 1540911"/>
              <a:gd name="connsiteY10" fmla="*/ 98505 h 610557"/>
              <a:gd name="connsiteX11" fmla="*/ 168375 w 1540911"/>
              <a:gd name="connsiteY11" fmla="*/ 84480 h 610557"/>
              <a:gd name="connsiteX12" fmla="*/ 188009 w 1540911"/>
              <a:gd name="connsiteY12" fmla="*/ 73260 h 610557"/>
              <a:gd name="connsiteX13" fmla="*/ 255327 w 1540911"/>
              <a:gd name="connsiteY13" fmla="*/ 146188 h 610557"/>
              <a:gd name="connsiteX14" fmla="*/ 319840 w 1540911"/>
              <a:gd name="connsiteY14" fmla="*/ 171432 h 610557"/>
              <a:gd name="connsiteX15" fmla="*/ 353499 w 1540911"/>
              <a:gd name="connsiteY15" fmla="*/ 160213 h 610557"/>
              <a:gd name="connsiteX16" fmla="*/ 403987 w 1540911"/>
              <a:gd name="connsiteY16" fmla="*/ 188262 h 610557"/>
              <a:gd name="connsiteX17" fmla="*/ 462890 w 1540911"/>
              <a:gd name="connsiteY17" fmla="*/ 188262 h 610557"/>
              <a:gd name="connsiteX18" fmla="*/ 510574 w 1540911"/>
              <a:gd name="connsiteY18" fmla="*/ 221921 h 610557"/>
              <a:gd name="connsiteX19" fmla="*/ 541427 w 1540911"/>
              <a:gd name="connsiteY19" fmla="*/ 244360 h 610557"/>
              <a:gd name="connsiteX20" fmla="*/ 575086 w 1540911"/>
              <a:gd name="connsiteY20" fmla="*/ 179847 h 610557"/>
              <a:gd name="connsiteX21" fmla="*/ 678868 w 1540911"/>
              <a:gd name="connsiteY21" fmla="*/ 171432 h 610557"/>
              <a:gd name="connsiteX22" fmla="*/ 793869 w 1540911"/>
              <a:gd name="connsiteY22" fmla="*/ 157408 h 610557"/>
              <a:gd name="connsiteX23" fmla="*/ 863992 w 1540911"/>
              <a:gd name="connsiteY23" fmla="*/ 92895 h 610557"/>
              <a:gd name="connsiteX24" fmla="*/ 869602 w 1540911"/>
              <a:gd name="connsiteY24" fmla="*/ 33992 h 610557"/>
              <a:gd name="connsiteX25" fmla="*/ 950944 w 1540911"/>
              <a:gd name="connsiteY25" fmla="*/ 333 h 610557"/>
              <a:gd name="connsiteX26" fmla="*/ 1007042 w 1540911"/>
              <a:gd name="connsiteY26" fmla="*/ 53626 h 610557"/>
              <a:gd name="connsiteX27" fmla="*/ 1110824 w 1540911"/>
              <a:gd name="connsiteY27" fmla="*/ 76065 h 610557"/>
              <a:gd name="connsiteX28" fmla="*/ 1231435 w 1540911"/>
              <a:gd name="connsiteY28" fmla="*/ 134968 h 610557"/>
              <a:gd name="connsiteX29" fmla="*/ 1241223 w 1540911"/>
              <a:gd name="connsiteY29" fmla="*/ 148627 h 610557"/>
              <a:gd name="connsiteX30" fmla="*/ 1253874 w 1540911"/>
              <a:gd name="connsiteY30" fmla="*/ 149474 h 610557"/>
              <a:gd name="connsiteX31" fmla="*/ 1278694 w 1540911"/>
              <a:gd name="connsiteY31" fmla="*/ 156194 h 610557"/>
              <a:gd name="connsiteX32" fmla="*/ 1309972 w 1540911"/>
              <a:gd name="connsiteY32" fmla="*/ 160213 h 610557"/>
              <a:gd name="connsiteX33" fmla="*/ 1450218 w 1540911"/>
              <a:gd name="connsiteY33" fmla="*/ 202286 h 610557"/>
              <a:gd name="connsiteX34" fmla="*/ 1520340 w 1540911"/>
              <a:gd name="connsiteY34" fmla="*/ 269604 h 610557"/>
              <a:gd name="connsiteX35" fmla="*/ 1486681 w 1540911"/>
              <a:gd name="connsiteY35" fmla="*/ 345337 h 610557"/>
              <a:gd name="connsiteX36" fmla="*/ 1461437 w 1540911"/>
              <a:gd name="connsiteY36" fmla="*/ 367776 h 610557"/>
              <a:gd name="connsiteX37" fmla="*/ 1509121 w 1540911"/>
              <a:gd name="connsiteY37" fmla="*/ 393020 h 610557"/>
              <a:gd name="connsiteX38" fmla="*/ 1531560 w 1540911"/>
              <a:gd name="connsiteY38" fmla="*/ 418264 h 610557"/>
              <a:gd name="connsiteX39" fmla="*/ 1503511 w 1540911"/>
              <a:gd name="connsiteY39" fmla="*/ 440703 h 610557"/>
              <a:gd name="connsiteX40" fmla="*/ 1514731 w 1540911"/>
              <a:gd name="connsiteY40" fmla="*/ 482777 h 610557"/>
              <a:gd name="connsiteX41" fmla="*/ 1539975 w 1540911"/>
              <a:gd name="connsiteY41" fmla="*/ 533265 h 610557"/>
              <a:gd name="connsiteX42" fmla="*/ 1478267 w 1540911"/>
              <a:gd name="connsiteY42" fmla="*/ 527656 h 610557"/>
              <a:gd name="connsiteX43" fmla="*/ 1396924 w 1540911"/>
              <a:gd name="connsiteY43" fmla="*/ 451923 h 610557"/>
              <a:gd name="connsiteX44" fmla="*/ 1340826 w 1540911"/>
              <a:gd name="connsiteY44" fmla="*/ 468752 h 610557"/>
              <a:gd name="connsiteX45" fmla="*/ 1267899 w 1540911"/>
              <a:gd name="connsiteY45" fmla="*/ 505216 h 610557"/>
              <a:gd name="connsiteX46" fmla="*/ 1169727 w 1540911"/>
              <a:gd name="connsiteY46" fmla="*/ 533265 h 610557"/>
              <a:gd name="connsiteX47" fmla="*/ 1105214 w 1540911"/>
              <a:gd name="connsiteY47" fmla="*/ 508021 h 610557"/>
              <a:gd name="connsiteX48" fmla="*/ 1063140 w 1540911"/>
              <a:gd name="connsiteY48" fmla="*/ 519241 h 610557"/>
              <a:gd name="connsiteX49" fmla="*/ 1017312 w 1540911"/>
              <a:gd name="connsiteY49" fmla="*/ 455152 h 610557"/>
              <a:gd name="connsiteX50" fmla="*/ 1057268 w 1540911"/>
              <a:gd name="connsiteY50" fmla="*/ 404926 h 610557"/>
              <a:gd name="connsiteX51" fmla="*/ 1085478 w 1540911"/>
              <a:gd name="connsiteY51" fmla="*/ 371427 h 610557"/>
              <a:gd name="connsiteX52" fmla="*/ 1088180 w 1540911"/>
              <a:gd name="connsiteY52" fmla="*/ 360106 h 610557"/>
              <a:gd name="connsiteX53" fmla="*/ 1085580 w 1540911"/>
              <a:gd name="connsiteY53" fmla="*/ 342532 h 610557"/>
              <a:gd name="connsiteX54" fmla="*/ 1046501 w 1540911"/>
              <a:gd name="connsiteY54" fmla="*/ 324767 h 610557"/>
              <a:gd name="connsiteX55" fmla="*/ 1040701 w 1540911"/>
              <a:gd name="connsiteY55" fmla="*/ 280824 h 610557"/>
              <a:gd name="connsiteX56" fmla="*/ 1102409 w 1540911"/>
              <a:gd name="connsiteY56" fmla="*/ 286433 h 610557"/>
              <a:gd name="connsiteX57" fmla="*/ 1127814 w 1540911"/>
              <a:gd name="connsiteY57" fmla="*/ 268654 h 610557"/>
              <a:gd name="connsiteX58" fmla="*/ 1155702 w 1540911"/>
              <a:gd name="connsiteY58" fmla="*/ 258384 h 610557"/>
              <a:gd name="connsiteX59" fmla="*/ 1206775 w 1540911"/>
              <a:gd name="connsiteY59" fmla="*/ 232292 h 610557"/>
              <a:gd name="connsiteX60" fmla="*/ 1169727 w 1540911"/>
              <a:gd name="connsiteY60" fmla="*/ 213506 h 610557"/>
              <a:gd name="connsiteX61" fmla="*/ 1141751 w 1540911"/>
              <a:gd name="connsiteY61" fmla="*/ 227136 h 610557"/>
              <a:gd name="connsiteX62" fmla="*/ 1091189 w 1540911"/>
              <a:gd name="connsiteY62" fmla="*/ 230335 h 610557"/>
              <a:gd name="connsiteX63" fmla="*/ 1012652 w 1540911"/>
              <a:gd name="connsiteY63" fmla="*/ 219116 h 610557"/>
              <a:gd name="connsiteX64" fmla="*/ 978993 w 1540911"/>
              <a:gd name="connsiteY64" fmla="*/ 255579 h 610557"/>
              <a:gd name="connsiteX65" fmla="*/ 962164 w 1540911"/>
              <a:gd name="connsiteY65" fmla="*/ 252775 h 610557"/>
              <a:gd name="connsiteX66" fmla="*/ 922895 w 1540911"/>
              <a:gd name="connsiteY66" fmla="*/ 294848 h 610557"/>
              <a:gd name="connsiteX67" fmla="*/ 900456 w 1540911"/>
              <a:gd name="connsiteY67" fmla="*/ 266799 h 610557"/>
              <a:gd name="connsiteX68" fmla="*/ 838748 w 1540911"/>
              <a:gd name="connsiteY68" fmla="*/ 314483 h 610557"/>
              <a:gd name="connsiteX69" fmla="*/ 835943 w 1540911"/>
              <a:gd name="connsiteY69" fmla="*/ 292043 h 610557"/>
              <a:gd name="connsiteX70" fmla="*/ 757405 w 1540911"/>
              <a:gd name="connsiteY70" fmla="*/ 328507 h 610557"/>
              <a:gd name="connsiteX71" fmla="*/ 734966 w 1540911"/>
              <a:gd name="connsiteY71" fmla="*/ 342532 h 610557"/>
              <a:gd name="connsiteX72" fmla="*/ 715332 w 1540911"/>
              <a:gd name="connsiteY72" fmla="*/ 328507 h 610557"/>
              <a:gd name="connsiteX73" fmla="*/ 678868 w 1540911"/>
              <a:gd name="connsiteY73" fmla="*/ 367776 h 610557"/>
              <a:gd name="connsiteX74" fmla="*/ 653624 w 1540911"/>
              <a:gd name="connsiteY74" fmla="*/ 370581 h 610557"/>
              <a:gd name="connsiteX75" fmla="*/ 653624 w 1540911"/>
              <a:gd name="connsiteY75" fmla="*/ 401435 h 610557"/>
              <a:gd name="connsiteX76" fmla="*/ 670453 w 1540911"/>
              <a:gd name="connsiteY76" fmla="*/ 437898 h 610557"/>
              <a:gd name="connsiteX77" fmla="*/ 715332 w 1540911"/>
              <a:gd name="connsiteY77" fmla="*/ 457533 h 610557"/>
              <a:gd name="connsiteX78" fmla="*/ 709561 w 1540911"/>
              <a:gd name="connsiteY78" fmla="*/ 490505 h 610557"/>
              <a:gd name="connsiteX79" fmla="*/ 765659 w 1540911"/>
              <a:gd name="connsiteY79" fmla="*/ 500191 h 610557"/>
              <a:gd name="connsiteX80" fmla="*/ 786301 w 1540911"/>
              <a:gd name="connsiteY80" fmla="*/ 480556 h 610557"/>
              <a:gd name="connsiteX81" fmla="*/ 855577 w 1540911"/>
              <a:gd name="connsiteY81" fmla="*/ 479972 h 610557"/>
              <a:gd name="connsiteX82" fmla="*/ 891720 w 1540911"/>
              <a:gd name="connsiteY82" fmla="*/ 489073 h 610557"/>
              <a:gd name="connsiteX83" fmla="*/ 875212 w 1540911"/>
              <a:gd name="connsiteY83" fmla="*/ 533265 h 610557"/>
              <a:gd name="connsiteX84" fmla="*/ 851238 w 1540911"/>
              <a:gd name="connsiteY84" fmla="*/ 560511 h 610557"/>
              <a:gd name="connsiteX85" fmla="*/ 810699 w 1540911"/>
              <a:gd name="connsiteY85" fmla="*/ 558510 h 610557"/>
              <a:gd name="connsiteX86" fmla="*/ 760210 w 1540911"/>
              <a:gd name="connsiteY86" fmla="*/ 538875 h 610557"/>
              <a:gd name="connsiteX87" fmla="*/ 692893 w 1540911"/>
              <a:gd name="connsiteY87" fmla="*/ 555705 h 610557"/>
              <a:gd name="connsiteX88" fmla="*/ 639599 w 1540911"/>
              <a:gd name="connsiteY88" fmla="*/ 586559 h 610557"/>
              <a:gd name="connsiteX89" fmla="*/ 605940 w 1540911"/>
              <a:gd name="connsiteY89" fmla="*/ 603388 h 610557"/>
              <a:gd name="connsiteX90" fmla="*/ 518988 w 1540911"/>
              <a:gd name="connsiteY90" fmla="*/ 606193 h 610557"/>
              <a:gd name="connsiteX91" fmla="*/ 516183 w 1540911"/>
              <a:gd name="connsiteY91" fmla="*/ 544485 h 610557"/>
              <a:gd name="connsiteX92" fmla="*/ 474110 w 1540911"/>
              <a:gd name="connsiteY92" fmla="*/ 538875 h 610557"/>
              <a:gd name="connsiteX93" fmla="*/ 434841 w 1540911"/>
              <a:gd name="connsiteY93" fmla="*/ 513631 h 610557"/>
              <a:gd name="connsiteX94" fmla="*/ 381548 w 1540911"/>
              <a:gd name="connsiteY94" fmla="*/ 508021 h 610557"/>
              <a:gd name="connsiteX95" fmla="*/ 398377 w 1540911"/>
              <a:gd name="connsiteY95" fmla="*/ 488387 h 610557"/>
              <a:gd name="connsiteX96" fmla="*/ 465695 w 1540911"/>
              <a:gd name="connsiteY96" fmla="*/ 432289 h 610557"/>
              <a:gd name="connsiteX97" fmla="*/ 504964 w 1540911"/>
              <a:gd name="connsiteY97" fmla="*/ 443508 h 610557"/>
              <a:gd name="connsiteX98" fmla="*/ 538623 w 1540911"/>
              <a:gd name="connsiteY98" fmla="*/ 415459 h 610557"/>
              <a:gd name="connsiteX99" fmla="*/ 516183 w 1540911"/>
              <a:gd name="connsiteY99" fmla="*/ 376190 h 610557"/>
              <a:gd name="connsiteX100" fmla="*/ 488134 w 1540911"/>
              <a:gd name="connsiteY100" fmla="*/ 384605 h 610557"/>
              <a:gd name="connsiteX101" fmla="*/ 457280 w 1540911"/>
              <a:gd name="connsiteY101" fmla="*/ 384605 h 610557"/>
              <a:gd name="connsiteX102" fmla="*/ 389962 w 1540911"/>
              <a:gd name="connsiteY102" fmla="*/ 395825 h 610557"/>
              <a:gd name="connsiteX103" fmla="*/ 305815 w 1540911"/>
              <a:gd name="connsiteY103" fmla="*/ 350946 h 610557"/>
              <a:gd name="connsiteX104" fmla="*/ 331059 w 1540911"/>
              <a:gd name="connsiteY104" fmla="*/ 342532 h 610557"/>
              <a:gd name="connsiteX105" fmla="*/ 258132 w 1540911"/>
              <a:gd name="connsiteY105" fmla="*/ 320092 h 610557"/>
              <a:gd name="connsiteX106" fmla="*/ 370328 w 1540911"/>
              <a:gd name="connsiteY106" fmla="*/ 322897 h 610557"/>
              <a:gd name="connsiteX107" fmla="*/ 328254 w 1540911"/>
              <a:gd name="connsiteY107" fmla="*/ 297653 h 610557"/>
              <a:gd name="connsiteX108" fmla="*/ 283376 w 1540911"/>
              <a:gd name="connsiteY108" fmla="*/ 297653 h 610557"/>
              <a:gd name="connsiteX109" fmla="*/ 232888 w 1540911"/>
              <a:gd name="connsiteY109" fmla="*/ 300458 h 610557"/>
              <a:gd name="connsiteX110" fmla="*/ 165570 w 1540911"/>
              <a:gd name="connsiteY110" fmla="*/ 314483 h 610557"/>
              <a:gd name="connsiteX111" fmla="*/ 131911 w 1540911"/>
              <a:gd name="connsiteY111" fmla="*/ 387410 h 61055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38623 w 1540911"/>
              <a:gd name="connsiteY99" fmla="*/ 415459 h 608137"/>
              <a:gd name="connsiteX100" fmla="*/ 516183 w 1540911"/>
              <a:gd name="connsiteY100" fmla="*/ 376190 h 608137"/>
              <a:gd name="connsiteX101" fmla="*/ 488134 w 1540911"/>
              <a:gd name="connsiteY101" fmla="*/ 384605 h 608137"/>
              <a:gd name="connsiteX102" fmla="*/ 457280 w 1540911"/>
              <a:gd name="connsiteY102" fmla="*/ 384605 h 608137"/>
              <a:gd name="connsiteX103" fmla="*/ 389962 w 1540911"/>
              <a:gd name="connsiteY103" fmla="*/ 395825 h 608137"/>
              <a:gd name="connsiteX104" fmla="*/ 305815 w 1540911"/>
              <a:gd name="connsiteY104" fmla="*/ 350946 h 608137"/>
              <a:gd name="connsiteX105" fmla="*/ 331059 w 1540911"/>
              <a:gd name="connsiteY105" fmla="*/ 342532 h 608137"/>
              <a:gd name="connsiteX106" fmla="*/ 258132 w 1540911"/>
              <a:gd name="connsiteY106" fmla="*/ 320092 h 608137"/>
              <a:gd name="connsiteX107" fmla="*/ 370328 w 1540911"/>
              <a:gd name="connsiteY107" fmla="*/ 322897 h 608137"/>
              <a:gd name="connsiteX108" fmla="*/ 328254 w 1540911"/>
              <a:gd name="connsiteY108" fmla="*/ 297653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65570 w 1540911"/>
              <a:gd name="connsiteY111" fmla="*/ 314483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504964 w 1540911"/>
              <a:gd name="connsiteY98" fmla="*/ 443508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16183 w 1540911"/>
              <a:gd name="connsiteY101" fmla="*/ 376190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58132 w 1540911"/>
              <a:gd name="connsiteY107" fmla="*/ 320092 h 608137"/>
              <a:gd name="connsiteX108" fmla="*/ 370328 w 1540911"/>
              <a:gd name="connsiteY108" fmla="*/ 322897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65570 w 1540911"/>
              <a:gd name="connsiteY112" fmla="*/ 314483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504964 w 1540911"/>
              <a:gd name="connsiteY99" fmla="*/ 443508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98377 w 1540911"/>
              <a:gd name="connsiteY96" fmla="*/ 488387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16183 w 1540911"/>
              <a:gd name="connsiteY102" fmla="*/ 376190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28507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266799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2652 w 1540911"/>
              <a:gd name="connsiteY63" fmla="*/ 219116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65570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70328 w 1540911"/>
              <a:gd name="connsiteY109" fmla="*/ 322897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7465 w 1540911"/>
              <a:gd name="connsiteY109" fmla="*/ 315753 h 608137"/>
              <a:gd name="connsiteX110" fmla="*/ 328254 w 1540911"/>
              <a:gd name="connsiteY110" fmla="*/ 297653 h 608137"/>
              <a:gd name="connsiteX111" fmla="*/ 283376 w 1540911"/>
              <a:gd name="connsiteY111" fmla="*/ 297653 h 608137"/>
              <a:gd name="connsiteX112" fmla="*/ 232888 w 1540911"/>
              <a:gd name="connsiteY112" fmla="*/ 300458 h 608137"/>
              <a:gd name="connsiteX113" fmla="*/ 194145 w 1540911"/>
              <a:gd name="connsiteY113" fmla="*/ 314483 h 608137"/>
              <a:gd name="connsiteX114" fmla="*/ 167820 w 1540911"/>
              <a:gd name="connsiteY114" fmla="*/ 350961 h 608137"/>
              <a:gd name="connsiteX115" fmla="*/ 131911 w 1540911"/>
              <a:gd name="connsiteY115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328254 w 1540911"/>
              <a:gd name="connsiteY109" fmla="*/ 297653 h 608137"/>
              <a:gd name="connsiteX110" fmla="*/ 283376 w 1540911"/>
              <a:gd name="connsiteY110" fmla="*/ 297653 h 608137"/>
              <a:gd name="connsiteX111" fmla="*/ 232888 w 1540911"/>
              <a:gd name="connsiteY111" fmla="*/ 300458 h 608137"/>
              <a:gd name="connsiteX112" fmla="*/ 194145 w 1540911"/>
              <a:gd name="connsiteY112" fmla="*/ 314483 h 608137"/>
              <a:gd name="connsiteX113" fmla="*/ 167820 w 1540911"/>
              <a:gd name="connsiteY113" fmla="*/ 350961 h 608137"/>
              <a:gd name="connsiteX114" fmla="*/ 131911 w 1540911"/>
              <a:gd name="connsiteY114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83376 w 1540911"/>
              <a:gd name="connsiteY109" fmla="*/ 297653 h 608137"/>
              <a:gd name="connsiteX110" fmla="*/ 232888 w 1540911"/>
              <a:gd name="connsiteY110" fmla="*/ 300458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58132 w 1540911"/>
              <a:gd name="connsiteY108" fmla="*/ 320092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32888 w 1540911"/>
              <a:gd name="connsiteY108" fmla="*/ 300458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2888 w 1540911"/>
              <a:gd name="connsiteY109" fmla="*/ 300458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41427 w 1540911"/>
              <a:gd name="connsiteY19" fmla="*/ 244360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29204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53874 w 1540911"/>
              <a:gd name="connsiteY30" fmla="*/ 149474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1223 w 1540911"/>
              <a:gd name="connsiteY29" fmla="*/ 148627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31435 w 1540911"/>
              <a:gd name="connsiteY28" fmla="*/ 134968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45986 w 1540911"/>
              <a:gd name="connsiteY29" fmla="*/ 117670 h 608137"/>
              <a:gd name="connsiteX30" fmla="*/ 1265780 w 1540911"/>
              <a:gd name="connsiteY30" fmla="*/ 120899 h 608137"/>
              <a:gd name="connsiteX31" fmla="*/ 1278694 w 1540911"/>
              <a:gd name="connsiteY31" fmla="*/ 156194 h 608137"/>
              <a:gd name="connsiteX32" fmla="*/ 1309972 w 1540911"/>
              <a:gd name="connsiteY32" fmla="*/ 160213 h 608137"/>
              <a:gd name="connsiteX33" fmla="*/ 1450218 w 1540911"/>
              <a:gd name="connsiteY33" fmla="*/ 202286 h 608137"/>
              <a:gd name="connsiteX34" fmla="*/ 1520340 w 1540911"/>
              <a:gd name="connsiteY34" fmla="*/ 269604 h 608137"/>
              <a:gd name="connsiteX35" fmla="*/ 1486681 w 1540911"/>
              <a:gd name="connsiteY35" fmla="*/ 345337 h 608137"/>
              <a:gd name="connsiteX36" fmla="*/ 1461437 w 1540911"/>
              <a:gd name="connsiteY36" fmla="*/ 367776 h 608137"/>
              <a:gd name="connsiteX37" fmla="*/ 1509121 w 1540911"/>
              <a:gd name="connsiteY37" fmla="*/ 393020 h 608137"/>
              <a:gd name="connsiteX38" fmla="*/ 1531560 w 1540911"/>
              <a:gd name="connsiteY38" fmla="*/ 418264 h 608137"/>
              <a:gd name="connsiteX39" fmla="*/ 1503511 w 1540911"/>
              <a:gd name="connsiteY39" fmla="*/ 440703 h 608137"/>
              <a:gd name="connsiteX40" fmla="*/ 1514731 w 1540911"/>
              <a:gd name="connsiteY40" fmla="*/ 482777 h 608137"/>
              <a:gd name="connsiteX41" fmla="*/ 1539975 w 1540911"/>
              <a:gd name="connsiteY41" fmla="*/ 533265 h 608137"/>
              <a:gd name="connsiteX42" fmla="*/ 1478267 w 1540911"/>
              <a:gd name="connsiteY42" fmla="*/ 527656 h 608137"/>
              <a:gd name="connsiteX43" fmla="*/ 1396924 w 1540911"/>
              <a:gd name="connsiteY43" fmla="*/ 451923 h 608137"/>
              <a:gd name="connsiteX44" fmla="*/ 1340826 w 1540911"/>
              <a:gd name="connsiteY44" fmla="*/ 468752 h 608137"/>
              <a:gd name="connsiteX45" fmla="*/ 1267899 w 1540911"/>
              <a:gd name="connsiteY45" fmla="*/ 505216 h 608137"/>
              <a:gd name="connsiteX46" fmla="*/ 1169727 w 1540911"/>
              <a:gd name="connsiteY46" fmla="*/ 533265 h 608137"/>
              <a:gd name="connsiteX47" fmla="*/ 1105214 w 1540911"/>
              <a:gd name="connsiteY47" fmla="*/ 508021 h 608137"/>
              <a:gd name="connsiteX48" fmla="*/ 1063140 w 1540911"/>
              <a:gd name="connsiteY48" fmla="*/ 519241 h 608137"/>
              <a:gd name="connsiteX49" fmla="*/ 1017312 w 1540911"/>
              <a:gd name="connsiteY49" fmla="*/ 455152 h 608137"/>
              <a:gd name="connsiteX50" fmla="*/ 1057268 w 1540911"/>
              <a:gd name="connsiteY50" fmla="*/ 404926 h 608137"/>
              <a:gd name="connsiteX51" fmla="*/ 1085478 w 1540911"/>
              <a:gd name="connsiteY51" fmla="*/ 371427 h 608137"/>
              <a:gd name="connsiteX52" fmla="*/ 1088180 w 1540911"/>
              <a:gd name="connsiteY52" fmla="*/ 360106 h 608137"/>
              <a:gd name="connsiteX53" fmla="*/ 1085580 w 1540911"/>
              <a:gd name="connsiteY53" fmla="*/ 342532 h 608137"/>
              <a:gd name="connsiteX54" fmla="*/ 1046501 w 1540911"/>
              <a:gd name="connsiteY54" fmla="*/ 324767 h 608137"/>
              <a:gd name="connsiteX55" fmla="*/ 1040701 w 1540911"/>
              <a:gd name="connsiteY55" fmla="*/ 280824 h 608137"/>
              <a:gd name="connsiteX56" fmla="*/ 1102409 w 1540911"/>
              <a:gd name="connsiteY56" fmla="*/ 286433 h 608137"/>
              <a:gd name="connsiteX57" fmla="*/ 1127814 w 1540911"/>
              <a:gd name="connsiteY57" fmla="*/ 268654 h 608137"/>
              <a:gd name="connsiteX58" fmla="*/ 1155702 w 1540911"/>
              <a:gd name="connsiteY58" fmla="*/ 258384 h 608137"/>
              <a:gd name="connsiteX59" fmla="*/ 1206775 w 1540911"/>
              <a:gd name="connsiteY59" fmla="*/ 232292 h 608137"/>
              <a:gd name="connsiteX60" fmla="*/ 1169727 w 1540911"/>
              <a:gd name="connsiteY60" fmla="*/ 213506 h 608137"/>
              <a:gd name="connsiteX61" fmla="*/ 1141751 w 1540911"/>
              <a:gd name="connsiteY61" fmla="*/ 227136 h 608137"/>
              <a:gd name="connsiteX62" fmla="*/ 1091189 w 1540911"/>
              <a:gd name="connsiteY62" fmla="*/ 230335 h 608137"/>
              <a:gd name="connsiteX63" fmla="*/ 1015034 w 1540911"/>
              <a:gd name="connsiteY63" fmla="*/ 240547 h 608137"/>
              <a:gd name="connsiteX64" fmla="*/ 978993 w 1540911"/>
              <a:gd name="connsiteY64" fmla="*/ 255579 h 608137"/>
              <a:gd name="connsiteX65" fmla="*/ 962164 w 1540911"/>
              <a:gd name="connsiteY65" fmla="*/ 252775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3562 w 1540911"/>
              <a:gd name="connsiteY69" fmla="*/ 311093 h 608137"/>
              <a:gd name="connsiteX70" fmla="*/ 757405 w 1540911"/>
              <a:gd name="connsiteY70" fmla="*/ 328507 h 608137"/>
              <a:gd name="connsiteX71" fmla="*/ 734966 w 1540911"/>
              <a:gd name="connsiteY71" fmla="*/ 342532 h 608137"/>
              <a:gd name="connsiteX72" fmla="*/ 715332 w 1540911"/>
              <a:gd name="connsiteY72" fmla="*/ 354701 h 608137"/>
              <a:gd name="connsiteX73" fmla="*/ 678868 w 1540911"/>
              <a:gd name="connsiteY73" fmla="*/ 367776 h 608137"/>
              <a:gd name="connsiteX74" fmla="*/ 653624 w 1540911"/>
              <a:gd name="connsiteY74" fmla="*/ 370581 h 608137"/>
              <a:gd name="connsiteX75" fmla="*/ 653624 w 1540911"/>
              <a:gd name="connsiteY75" fmla="*/ 401435 h 608137"/>
              <a:gd name="connsiteX76" fmla="*/ 670453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5659 w 1540911"/>
              <a:gd name="connsiteY79" fmla="*/ 500191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89073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38623 w 1540911"/>
              <a:gd name="connsiteY101" fmla="*/ 415459 h 608137"/>
              <a:gd name="connsiteX102" fmla="*/ 509039 w 1540911"/>
              <a:gd name="connsiteY102" fmla="*/ 397621 h 608137"/>
              <a:gd name="connsiteX103" fmla="*/ 488134 w 1540911"/>
              <a:gd name="connsiteY103" fmla="*/ 384605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305815 w 1540911"/>
              <a:gd name="connsiteY106" fmla="*/ 350946 h 608137"/>
              <a:gd name="connsiteX107" fmla="*/ 331059 w 1540911"/>
              <a:gd name="connsiteY107" fmla="*/ 342532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331059 w 1540911"/>
              <a:gd name="connsiteY106" fmla="*/ 342532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305815 w 1540911"/>
              <a:gd name="connsiteY105" fmla="*/ 350946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84605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53624 w 1540911"/>
              <a:gd name="connsiteY73" fmla="*/ 370581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78868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55579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38623 w 1540911"/>
              <a:gd name="connsiteY100" fmla="*/ 415459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3562 w 1540911"/>
              <a:gd name="connsiteY68" fmla="*/ 311093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57405 w 1540911"/>
              <a:gd name="connsiteY69" fmla="*/ 328507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15332 w 1540911"/>
              <a:gd name="connsiteY71" fmla="*/ 354701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65530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62164 w 1540911"/>
              <a:gd name="connsiteY64" fmla="*/ 252775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5580 w 1540911"/>
              <a:gd name="connsiteY52" fmla="*/ 342532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46501 w 1540911"/>
              <a:gd name="connsiteY53" fmla="*/ 324767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5659 w 1540911"/>
              <a:gd name="connsiteY78" fmla="*/ 500191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89073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70453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7268 w 1540911"/>
              <a:gd name="connsiteY49" fmla="*/ 404926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7814 w 1540911"/>
              <a:gd name="connsiteY56" fmla="*/ 268654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1751 w 1540911"/>
              <a:gd name="connsiteY60" fmla="*/ 227136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206775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15034 w 1540911"/>
              <a:gd name="connsiteY62" fmla="*/ 240547 h 608137"/>
              <a:gd name="connsiteX63" fmla="*/ 978993 w 1540911"/>
              <a:gd name="connsiteY63" fmla="*/ 265104 h 608137"/>
              <a:gd name="connsiteX64" fmla="*/ 955020 w 1540911"/>
              <a:gd name="connsiteY64" fmla="*/ 259919 h 608137"/>
              <a:gd name="connsiteX65" fmla="*/ 922895 w 1540911"/>
              <a:gd name="connsiteY65" fmla="*/ 294848 h 608137"/>
              <a:gd name="connsiteX66" fmla="*/ 900456 w 1540911"/>
              <a:gd name="connsiteY66" fmla="*/ 300137 h 608137"/>
              <a:gd name="connsiteX67" fmla="*/ 838748 w 1540911"/>
              <a:gd name="connsiteY67" fmla="*/ 314483 h 608137"/>
              <a:gd name="connsiteX68" fmla="*/ 835943 w 1540911"/>
              <a:gd name="connsiteY68" fmla="*/ 315856 h 608137"/>
              <a:gd name="connsiteX69" fmla="*/ 764549 w 1540911"/>
              <a:gd name="connsiteY69" fmla="*/ 330888 h 608137"/>
              <a:gd name="connsiteX70" fmla="*/ 734966 w 1540911"/>
              <a:gd name="connsiteY70" fmla="*/ 342532 h 608137"/>
              <a:gd name="connsiteX71" fmla="*/ 724857 w 1540911"/>
              <a:gd name="connsiteY71" fmla="*/ 359463 h 608137"/>
              <a:gd name="connsiteX72" fmla="*/ 690774 w 1540911"/>
              <a:gd name="connsiteY72" fmla="*/ 367776 h 608137"/>
              <a:gd name="connsiteX73" fmla="*/ 675055 w 1540911"/>
              <a:gd name="connsiteY73" fmla="*/ 382488 h 608137"/>
              <a:gd name="connsiteX74" fmla="*/ 653624 w 1540911"/>
              <a:gd name="connsiteY74" fmla="*/ 401435 h 608137"/>
              <a:gd name="connsiteX75" fmla="*/ 682359 w 1540911"/>
              <a:gd name="connsiteY75" fmla="*/ 437898 h 608137"/>
              <a:gd name="connsiteX76" fmla="*/ 715332 w 1540911"/>
              <a:gd name="connsiteY76" fmla="*/ 457533 h 608137"/>
              <a:gd name="connsiteX77" fmla="*/ 709561 w 1540911"/>
              <a:gd name="connsiteY77" fmla="*/ 490505 h 608137"/>
              <a:gd name="connsiteX78" fmla="*/ 760896 w 1540911"/>
              <a:gd name="connsiteY78" fmla="*/ 495429 h 608137"/>
              <a:gd name="connsiteX79" fmla="*/ 786301 w 1540911"/>
              <a:gd name="connsiteY79" fmla="*/ 480556 h 608137"/>
              <a:gd name="connsiteX80" fmla="*/ 855577 w 1540911"/>
              <a:gd name="connsiteY80" fmla="*/ 479972 h 608137"/>
              <a:gd name="connsiteX81" fmla="*/ 891720 w 1540911"/>
              <a:gd name="connsiteY81" fmla="*/ 479548 h 608137"/>
              <a:gd name="connsiteX82" fmla="*/ 875212 w 1540911"/>
              <a:gd name="connsiteY82" fmla="*/ 533265 h 608137"/>
              <a:gd name="connsiteX83" fmla="*/ 851238 w 1540911"/>
              <a:gd name="connsiteY83" fmla="*/ 560511 h 608137"/>
              <a:gd name="connsiteX84" fmla="*/ 810699 w 1540911"/>
              <a:gd name="connsiteY84" fmla="*/ 558510 h 608137"/>
              <a:gd name="connsiteX85" fmla="*/ 760210 w 1540911"/>
              <a:gd name="connsiteY85" fmla="*/ 538875 h 608137"/>
              <a:gd name="connsiteX86" fmla="*/ 692893 w 1540911"/>
              <a:gd name="connsiteY86" fmla="*/ 555705 h 608137"/>
              <a:gd name="connsiteX87" fmla="*/ 639599 w 1540911"/>
              <a:gd name="connsiteY87" fmla="*/ 586559 h 608137"/>
              <a:gd name="connsiteX88" fmla="*/ 605940 w 1540911"/>
              <a:gd name="connsiteY88" fmla="*/ 603388 h 608137"/>
              <a:gd name="connsiteX89" fmla="*/ 518988 w 1540911"/>
              <a:gd name="connsiteY89" fmla="*/ 606193 h 608137"/>
              <a:gd name="connsiteX90" fmla="*/ 503576 w 1540911"/>
              <a:gd name="connsiteY90" fmla="*/ 577180 h 608137"/>
              <a:gd name="connsiteX91" fmla="*/ 516183 w 1540911"/>
              <a:gd name="connsiteY91" fmla="*/ 544485 h 608137"/>
              <a:gd name="connsiteX92" fmla="*/ 474110 w 1540911"/>
              <a:gd name="connsiteY92" fmla="*/ 538875 h 608137"/>
              <a:gd name="connsiteX93" fmla="*/ 434841 w 1540911"/>
              <a:gd name="connsiteY93" fmla="*/ 513631 h 608137"/>
              <a:gd name="connsiteX94" fmla="*/ 381548 w 1540911"/>
              <a:gd name="connsiteY94" fmla="*/ 508021 h 608137"/>
              <a:gd name="connsiteX95" fmla="*/ 384090 w 1540911"/>
              <a:gd name="connsiteY95" fmla="*/ 481243 h 608137"/>
              <a:gd name="connsiteX96" fmla="*/ 465695 w 1540911"/>
              <a:gd name="connsiteY96" fmla="*/ 432289 h 608137"/>
              <a:gd name="connsiteX97" fmla="*/ 486907 w 1540911"/>
              <a:gd name="connsiteY97" fmla="*/ 436686 h 608137"/>
              <a:gd name="connsiteX98" fmla="*/ 478771 w 1540911"/>
              <a:gd name="connsiteY98" fmla="*/ 426840 h 608137"/>
              <a:gd name="connsiteX99" fmla="*/ 508338 w 1540911"/>
              <a:gd name="connsiteY99" fmla="*/ 415255 h 608137"/>
              <a:gd name="connsiteX100" fmla="*/ 521955 w 1540911"/>
              <a:gd name="connsiteY100" fmla="*/ 410697 h 608137"/>
              <a:gd name="connsiteX101" fmla="*/ 509039 w 1540911"/>
              <a:gd name="connsiteY101" fmla="*/ 397621 h 608137"/>
              <a:gd name="connsiteX102" fmla="*/ 488134 w 1540911"/>
              <a:gd name="connsiteY102" fmla="*/ 398892 h 608137"/>
              <a:gd name="connsiteX103" fmla="*/ 457280 w 1540911"/>
              <a:gd name="connsiteY103" fmla="*/ 384605 h 608137"/>
              <a:gd name="connsiteX104" fmla="*/ 389962 w 1540911"/>
              <a:gd name="connsiteY104" fmla="*/ 395825 h 608137"/>
              <a:gd name="connsiteX105" fmla="*/ 298671 w 1540911"/>
              <a:gd name="connsiteY105" fmla="*/ 360471 h 608137"/>
              <a:gd name="connsiteX106" fmla="*/ 284501 w 1540911"/>
              <a:gd name="connsiteY106" fmla="*/ 331911 h 608137"/>
              <a:gd name="connsiteX107" fmla="*/ 237651 w 1540911"/>
              <a:gd name="connsiteY107" fmla="*/ 309983 h 608137"/>
              <a:gd name="connsiteX108" fmla="*/ 194145 w 1540911"/>
              <a:gd name="connsiteY108" fmla="*/ 314483 h 608137"/>
              <a:gd name="connsiteX109" fmla="*/ 167820 w 1540911"/>
              <a:gd name="connsiteY109" fmla="*/ 350961 h 608137"/>
              <a:gd name="connsiteX110" fmla="*/ 131911 w 1540911"/>
              <a:gd name="connsiteY110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94868 w 1540911"/>
              <a:gd name="connsiteY58" fmla="*/ 232292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49041 w 1540911"/>
              <a:gd name="connsiteY58" fmla="*/ 245109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123051 w 1540911"/>
              <a:gd name="connsiteY56" fmla="*/ 263891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32213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80817 w 1540911"/>
              <a:gd name="connsiteY52" fmla="*/ 354439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508338 w 1540911"/>
              <a:gd name="connsiteY100" fmla="*/ 415255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65695 w 1540911"/>
              <a:gd name="connsiteY97" fmla="*/ 432289 h 608137"/>
              <a:gd name="connsiteX98" fmla="*/ 486907 w 1540911"/>
              <a:gd name="connsiteY98" fmla="*/ 436686 h 608137"/>
              <a:gd name="connsiteX99" fmla="*/ 478771 w 1540911"/>
              <a:gd name="connsiteY99" fmla="*/ 426840 h 608137"/>
              <a:gd name="connsiteX100" fmla="*/ 470843 w 1540911"/>
              <a:gd name="connsiteY100" fmla="*/ 415256 h 608137"/>
              <a:gd name="connsiteX101" fmla="*/ 521955 w 1540911"/>
              <a:gd name="connsiteY101" fmla="*/ 410697 h 608137"/>
              <a:gd name="connsiteX102" fmla="*/ 509039 w 1540911"/>
              <a:gd name="connsiteY102" fmla="*/ 397621 h 608137"/>
              <a:gd name="connsiteX103" fmla="*/ 488134 w 1540911"/>
              <a:gd name="connsiteY103" fmla="*/ 398892 h 608137"/>
              <a:gd name="connsiteX104" fmla="*/ 457280 w 1540911"/>
              <a:gd name="connsiteY104" fmla="*/ 384605 h 608137"/>
              <a:gd name="connsiteX105" fmla="*/ 389962 w 1540911"/>
              <a:gd name="connsiteY105" fmla="*/ 395825 h 608137"/>
              <a:gd name="connsiteX106" fmla="*/ 298671 w 1540911"/>
              <a:gd name="connsiteY106" fmla="*/ 360471 h 608137"/>
              <a:gd name="connsiteX107" fmla="*/ 284501 w 1540911"/>
              <a:gd name="connsiteY107" fmla="*/ 331911 h 608137"/>
              <a:gd name="connsiteX108" fmla="*/ 237651 w 1540911"/>
              <a:gd name="connsiteY108" fmla="*/ 309983 h 608137"/>
              <a:gd name="connsiteX109" fmla="*/ 194145 w 1540911"/>
              <a:gd name="connsiteY109" fmla="*/ 314483 h 608137"/>
              <a:gd name="connsiteX110" fmla="*/ 167820 w 1540911"/>
              <a:gd name="connsiteY110" fmla="*/ 350961 h 608137"/>
              <a:gd name="connsiteX111" fmla="*/ 131911 w 1540911"/>
              <a:gd name="connsiteY111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55577 w 1540911"/>
              <a:gd name="connsiteY81" fmla="*/ 479972 h 608137"/>
              <a:gd name="connsiteX82" fmla="*/ 891720 w 1540911"/>
              <a:gd name="connsiteY82" fmla="*/ 479548 h 608137"/>
              <a:gd name="connsiteX83" fmla="*/ 875212 w 1540911"/>
              <a:gd name="connsiteY83" fmla="*/ 533265 h 608137"/>
              <a:gd name="connsiteX84" fmla="*/ 851238 w 1540911"/>
              <a:gd name="connsiteY84" fmla="*/ 560511 h 608137"/>
              <a:gd name="connsiteX85" fmla="*/ 810699 w 1540911"/>
              <a:gd name="connsiteY85" fmla="*/ 558510 h 608137"/>
              <a:gd name="connsiteX86" fmla="*/ 760210 w 1540911"/>
              <a:gd name="connsiteY86" fmla="*/ 538875 h 608137"/>
              <a:gd name="connsiteX87" fmla="*/ 692893 w 1540911"/>
              <a:gd name="connsiteY87" fmla="*/ 555705 h 608137"/>
              <a:gd name="connsiteX88" fmla="*/ 639599 w 1540911"/>
              <a:gd name="connsiteY88" fmla="*/ 586559 h 608137"/>
              <a:gd name="connsiteX89" fmla="*/ 605940 w 1540911"/>
              <a:gd name="connsiteY89" fmla="*/ 603388 h 608137"/>
              <a:gd name="connsiteX90" fmla="*/ 518988 w 1540911"/>
              <a:gd name="connsiteY90" fmla="*/ 606193 h 608137"/>
              <a:gd name="connsiteX91" fmla="*/ 503576 w 1540911"/>
              <a:gd name="connsiteY91" fmla="*/ 577180 h 608137"/>
              <a:gd name="connsiteX92" fmla="*/ 516183 w 1540911"/>
              <a:gd name="connsiteY92" fmla="*/ 544485 h 608137"/>
              <a:gd name="connsiteX93" fmla="*/ 474110 w 1540911"/>
              <a:gd name="connsiteY93" fmla="*/ 538875 h 608137"/>
              <a:gd name="connsiteX94" fmla="*/ 434841 w 1540911"/>
              <a:gd name="connsiteY94" fmla="*/ 513631 h 608137"/>
              <a:gd name="connsiteX95" fmla="*/ 381548 w 1540911"/>
              <a:gd name="connsiteY95" fmla="*/ 508021 h 608137"/>
              <a:gd name="connsiteX96" fmla="*/ 384090 w 1540911"/>
              <a:gd name="connsiteY96" fmla="*/ 481243 h 608137"/>
              <a:gd name="connsiteX97" fmla="*/ 408853 w 1540911"/>
              <a:gd name="connsiteY97" fmla="*/ 436810 h 608137"/>
              <a:gd name="connsiteX98" fmla="*/ 465695 w 1540911"/>
              <a:gd name="connsiteY98" fmla="*/ 432289 h 608137"/>
              <a:gd name="connsiteX99" fmla="*/ 486907 w 1540911"/>
              <a:gd name="connsiteY99" fmla="*/ 436686 h 608137"/>
              <a:gd name="connsiteX100" fmla="*/ 478771 w 1540911"/>
              <a:gd name="connsiteY100" fmla="*/ 426840 h 608137"/>
              <a:gd name="connsiteX101" fmla="*/ 470843 w 1540911"/>
              <a:gd name="connsiteY101" fmla="*/ 415256 h 608137"/>
              <a:gd name="connsiteX102" fmla="*/ 521955 w 1540911"/>
              <a:gd name="connsiteY102" fmla="*/ 410697 h 608137"/>
              <a:gd name="connsiteX103" fmla="*/ 509039 w 1540911"/>
              <a:gd name="connsiteY103" fmla="*/ 397621 h 608137"/>
              <a:gd name="connsiteX104" fmla="*/ 488134 w 1540911"/>
              <a:gd name="connsiteY104" fmla="*/ 398892 h 608137"/>
              <a:gd name="connsiteX105" fmla="*/ 457280 w 1540911"/>
              <a:gd name="connsiteY105" fmla="*/ 384605 h 608137"/>
              <a:gd name="connsiteX106" fmla="*/ 389962 w 1540911"/>
              <a:gd name="connsiteY106" fmla="*/ 395825 h 608137"/>
              <a:gd name="connsiteX107" fmla="*/ 298671 w 1540911"/>
              <a:gd name="connsiteY107" fmla="*/ 360471 h 608137"/>
              <a:gd name="connsiteX108" fmla="*/ 284501 w 1540911"/>
              <a:gd name="connsiteY108" fmla="*/ 331911 h 608137"/>
              <a:gd name="connsiteX109" fmla="*/ 237651 w 1540911"/>
              <a:gd name="connsiteY109" fmla="*/ 309983 h 608137"/>
              <a:gd name="connsiteX110" fmla="*/ 194145 w 1540911"/>
              <a:gd name="connsiteY110" fmla="*/ 314483 h 608137"/>
              <a:gd name="connsiteX111" fmla="*/ 167820 w 1540911"/>
              <a:gd name="connsiteY111" fmla="*/ 350961 h 608137"/>
              <a:gd name="connsiteX112" fmla="*/ 131911 w 1540911"/>
              <a:gd name="connsiteY112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12964 w 1540911"/>
              <a:gd name="connsiteY81" fmla="*/ 445356 h 608137"/>
              <a:gd name="connsiteX82" fmla="*/ 855577 w 1540911"/>
              <a:gd name="connsiteY82" fmla="*/ 479972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08853 w 1540911"/>
              <a:gd name="connsiteY98" fmla="*/ 436810 h 608137"/>
              <a:gd name="connsiteX99" fmla="*/ 465695 w 1540911"/>
              <a:gd name="connsiteY99" fmla="*/ 432289 h 608137"/>
              <a:gd name="connsiteX100" fmla="*/ 486907 w 1540911"/>
              <a:gd name="connsiteY100" fmla="*/ 436686 h 608137"/>
              <a:gd name="connsiteX101" fmla="*/ 478771 w 1540911"/>
              <a:gd name="connsiteY101" fmla="*/ 426840 h 608137"/>
              <a:gd name="connsiteX102" fmla="*/ 470843 w 1540911"/>
              <a:gd name="connsiteY102" fmla="*/ 415256 h 608137"/>
              <a:gd name="connsiteX103" fmla="*/ 521955 w 1540911"/>
              <a:gd name="connsiteY103" fmla="*/ 410697 h 608137"/>
              <a:gd name="connsiteX104" fmla="*/ 509039 w 1540911"/>
              <a:gd name="connsiteY104" fmla="*/ 397621 h 608137"/>
              <a:gd name="connsiteX105" fmla="*/ 488134 w 1540911"/>
              <a:gd name="connsiteY105" fmla="*/ 398892 h 608137"/>
              <a:gd name="connsiteX106" fmla="*/ 457280 w 1540911"/>
              <a:gd name="connsiteY106" fmla="*/ 384605 h 608137"/>
              <a:gd name="connsiteX107" fmla="*/ 389962 w 1540911"/>
              <a:gd name="connsiteY107" fmla="*/ 395825 h 608137"/>
              <a:gd name="connsiteX108" fmla="*/ 298671 w 1540911"/>
              <a:gd name="connsiteY108" fmla="*/ 360471 h 608137"/>
              <a:gd name="connsiteX109" fmla="*/ 284501 w 1540911"/>
              <a:gd name="connsiteY109" fmla="*/ 331911 h 608137"/>
              <a:gd name="connsiteX110" fmla="*/ 237651 w 1540911"/>
              <a:gd name="connsiteY110" fmla="*/ 309983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08137"/>
              <a:gd name="connsiteX1" fmla="*/ 89837 w 1540911"/>
              <a:gd name="connsiteY1" fmla="*/ 353751 h 608137"/>
              <a:gd name="connsiteX2" fmla="*/ 87032 w 1540911"/>
              <a:gd name="connsiteY2" fmla="*/ 320092 h 608137"/>
              <a:gd name="connsiteX3" fmla="*/ 58983 w 1540911"/>
              <a:gd name="connsiteY3" fmla="*/ 266799 h 608137"/>
              <a:gd name="connsiteX4" fmla="*/ 22520 w 1540911"/>
              <a:gd name="connsiteY4" fmla="*/ 266799 h 608137"/>
              <a:gd name="connsiteX5" fmla="*/ 19715 w 1540911"/>
              <a:gd name="connsiteY5" fmla="*/ 227530 h 608137"/>
              <a:gd name="connsiteX6" fmla="*/ 80 w 1540911"/>
              <a:gd name="connsiteY6" fmla="*/ 221921 h 608137"/>
              <a:gd name="connsiteX7" fmla="*/ 28129 w 1540911"/>
              <a:gd name="connsiteY7" fmla="*/ 168627 h 608137"/>
              <a:gd name="connsiteX8" fmla="*/ 44959 w 1540911"/>
              <a:gd name="connsiteY8" fmla="*/ 140578 h 608137"/>
              <a:gd name="connsiteX9" fmla="*/ 56178 w 1540911"/>
              <a:gd name="connsiteY9" fmla="*/ 87285 h 608137"/>
              <a:gd name="connsiteX10" fmla="*/ 112277 w 1540911"/>
              <a:gd name="connsiteY10" fmla="*/ 98505 h 608137"/>
              <a:gd name="connsiteX11" fmla="*/ 168375 w 1540911"/>
              <a:gd name="connsiteY11" fmla="*/ 84480 h 608137"/>
              <a:gd name="connsiteX12" fmla="*/ 188009 w 1540911"/>
              <a:gd name="connsiteY12" fmla="*/ 73260 h 608137"/>
              <a:gd name="connsiteX13" fmla="*/ 255327 w 1540911"/>
              <a:gd name="connsiteY13" fmla="*/ 146188 h 608137"/>
              <a:gd name="connsiteX14" fmla="*/ 319840 w 1540911"/>
              <a:gd name="connsiteY14" fmla="*/ 171432 h 608137"/>
              <a:gd name="connsiteX15" fmla="*/ 353499 w 1540911"/>
              <a:gd name="connsiteY15" fmla="*/ 160213 h 608137"/>
              <a:gd name="connsiteX16" fmla="*/ 403987 w 1540911"/>
              <a:gd name="connsiteY16" fmla="*/ 188262 h 608137"/>
              <a:gd name="connsiteX17" fmla="*/ 462890 w 1540911"/>
              <a:gd name="connsiteY17" fmla="*/ 188262 h 608137"/>
              <a:gd name="connsiteX18" fmla="*/ 510574 w 1540911"/>
              <a:gd name="connsiteY18" fmla="*/ 221921 h 608137"/>
              <a:gd name="connsiteX19" fmla="*/ 539046 w 1540911"/>
              <a:gd name="connsiteY19" fmla="*/ 234835 h 608137"/>
              <a:gd name="connsiteX20" fmla="*/ 575086 w 1540911"/>
              <a:gd name="connsiteY20" fmla="*/ 179847 h 608137"/>
              <a:gd name="connsiteX21" fmla="*/ 678868 w 1540911"/>
              <a:gd name="connsiteY21" fmla="*/ 171432 h 608137"/>
              <a:gd name="connsiteX22" fmla="*/ 793869 w 1540911"/>
              <a:gd name="connsiteY22" fmla="*/ 157408 h 608137"/>
              <a:gd name="connsiteX23" fmla="*/ 863992 w 1540911"/>
              <a:gd name="connsiteY23" fmla="*/ 92895 h 608137"/>
              <a:gd name="connsiteX24" fmla="*/ 869602 w 1540911"/>
              <a:gd name="connsiteY24" fmla="*/ 33992 h 608137"/>
              <a:gd name="connsiteX25" fmla="*/ 950944 w 1540911"/>
              <a:gd name="connsiteY25" fmla="*/ 333 h 608137"/>
              <a:gd name="connsiteX26" fmla="*/ 1007042 w 1540911"/>
              <a:gd name="connsiteY26" fmla="*/ 53626 h 608137"/>
              <a:gd name="connsiteX27" fmla="*/ 1110824 w 1540911"/>
              <a:gd name="connsiteY27" fmla="*/ 76065 h 608137"/>
              <a:gd name="connsiteX28" fmla="*/ 1221910 w 1540911"/>
              <a:gd name="connsiteY28" fmla="*/ 118299 h 608137"/>
              <a:gd name="connsiteX29" fmla="*/ 1265780 w 1540911"/>
              <a:gd name="connsiteY29" fmla="*/ 120899 h 608137"/>
              <a:gd name="connsiteX30" fmla="*/ 1278694 w 1540911"/>
              <a:gd name="connsiteY30" fmla="*/ 156194 h 608137"/>
              <a:gd name="connsiteX31" fmla="*/ 1309972 w 1540911"/>
              <a:gd name="connsiteY31" fmla="*/ 160213 h 608137"/>
              <a:gd name="connsiteX32" fmla="*/ 1450218 w 1540911"/>
              <a:gd name="connsiteY32" fmla="*/ 202286 h 608137"/>
              <a:gd name="connsiteX33" fmla="*/ 1520340 w 1540911"/>
              <a:gd name="connsiteY33" fmla="*/ 269604 h 608137"/>
              <a:gd name="connsiteX34" fmla="*/ 1486681 w 1540911"/>
              <a:gd name="connsiteY34" fmla="*/ 345337 h 608137"/>
              <a:gd name="connsiteX35" fmla="*/ 1461437 w 1540911"/>
              <a:gd name="connsiteY35" fmla="*/ 367776 h 608137"/>
              <a:gd name="connsiteX36" fmla="*/ 1509121 w 1540911"/>
              <a:gd name="connsiteY36" fmla="*/ 393020 h 608137"/>
              <a:gd name="connsiteX37" fmla="*/ 1531560 w 1540911"/>
              <a:gd name="connsiteY37" fmla="*/ 418264 h 608137"/>
              <a:gd name="connsiteX38" fmla="*/ 1503511 w 1540911"/>
              <a:gd name="connsiteY38" fmla="*/ 440703 h 608137"/>
              <a:gd name="connsiteX39" fmla="*/ 1514731 w 1540911"/>
              <a:gd name="connsiteY39" fmla="*/ 482777 h 608137"/>
              <a:gd name="connsiteX40" fmla="*/ 1539975 w 1540911"/>
              <a:gd name="connsiteY40" fmla="*/ 533265 h 608137"/>
              <a:gd name="connsiteX41" fmla="*/ 1478267 w 1540911"/>
              <a:gd name="connsiteY41" fmla="*/ 527656 h 608137"/>
              <a:gd name="connsiteX42" fmla="*/ 1396924 w 1540911"/>
              <a:gd name="connsiteY42" fmla="*/ 451923 h 608137"/>
              <a:gd name="connsiteX43" fmla="*/ 1340826 w 1540911"/>
              <a:gd name="connsiteY43" fmla="*/ 468752 h 608137"/>
              <a:gd name="connsiteX44" fmla="*/ 1267899 w 1540911"/>
              <a:gd name="connsiteY44" fmla="*/ 505216 h 608137"/>
              <a:gd name="connsiteX45" fmla="*/ 1169727 w 1540911"/>
              <a:gd name="connsiteY45" fmla="*/ 533265 h 608137"/>
              <a:gd name="connsiteX46" fmla="*/ 1105214 w 1540911"/>
              <a:gd name="connsiteY46" fmla="*/ 508021 h 608137"/>
              <a:gd name="connsiteX47" fmla="*/ 1063140 w 1540911"/>
              <a:gd name="connsiteY47" fmla="*/ 519241 h 608137"/>
              <a:gd name="connsiteX48" fmla="*/ 1017312 w 1540911"/>
              <a:gd name="connsiteY48" fmla="*/ 455152 h 608137"/>
              <a:gd name="connsiteX49" fmla="*/ 1050124 w 1540911"/>
              <a:gd name="connsiteY49" fmla="*/ 397783 h 608137"/>
              <a:gd name="connsiteX50" fmla="*/ 1085478 w 1540911"/>
              <a:gd name="connsiteY50" fmla="*/ 371427 h 608137"/>
              <a:gd name="connsiteX51" fmla="*/ 1088180 w 1540911"/>
              <a:gd name="connsiteY51" fmla="*/ 360106 h 608137"/>
              <a:gd name="connsiteX52" fmla="*/ 1055821 w 1540911"/>
              <a:gd name="connsiteY52" fmla="*/ 362984 h 608137"/>
              <a:gd name="connsiteX53" fmla="*/ 1023882 w 1540911"/>
              <a:gd name="connsiteY53" fmla="*/ 327148 h 608137"/>
              <a:gd name="connsiteX54" fmla="*/ 1040701 w 1540911"/>
              <a:gd name="connsiteY54" fmla="*/ 280824 h 608137"/>
              <a:gd name="connsiteX55" fmla="*/ 1102409 w 1540911"/>
              <a:gd name="connsiteY55" fmla="*/ 286433 h 608137"/>
              <a:gd name="connsiteX56" fmla="*/ 1098055 w 1540911"/>
              <a:gd name="connsiteY56" fmla="*/ 272436 h 608137"/>
              <a:gd name="connsiteX57" fmla="*/ 1155702 w 1540911"/>
              <a:gd name="connsiteY57" fmla="*/ 258384 h 608137"/>
              <a:gd name="connsiteX58" fmla="*/ 1107379 w 1540911"/>
              <a:gd name="connsiteY58" fmla="*/ 240837 h 608137"/>
              <a:gd name="connsiteX59" fmla="*/ 1169727 w 1540911"/>
              <a:gd name="connsiteY59" fmla="*/ 213506 h 608137"/>
              <a:gd name="connsiteX60" fmla="*/ 1144133 w 1540911"/>
              <a:gd name="connsiteY60" fmla="*/ 231899 h 608137"/>
              <a:gd name="connsiteX61" fmla="*/ 1091189 w 1540911"/>
              <a:gd name="connsiteY61" fmla="*/ 230335 h 608137"/>
              <a:gd name="connsiteX62" fmla="*/ 1058407 w 1540911"/>
              <a:gd name="connsiteY62" fmla="*/ 246186 h 608137"/>
              <a:gd name="connsiteX63" fmla="*/ 1015034 w 1540911"/>
              <a:gd name="connsiteY63" fmla="*/ 240547 h 608137"/>
              <a:gd name="connsiteX64" fmla="*/ 978993 w 1540911"/>
              <a:gd name="connsiteY64" fmla="*/ 265104 h 608137"/>
              <a:gd name="connsiteX65" fmla="*/ 955020 w 1540911"/>
              <a:gd name="connsiteY65" fmla="*/ 259919 h 608137"/>
              <a:gd name="connsiteX66" fmla="*/ 922895 w 1540911"/>
              <a:gd name="connsiteY66" fmla="*/ 294848 h 608137"/>
              <a:gd name="connsiteX67" fmla="*/ 900456 w 1540911"/>
              <a:gd name="connsiteY67" fmla="*/ 300137 h 608137"/>
              <a:gd name="connsiteX68" fmla="*/ 838748 w 1540911"/>
              <a:gd name="connsiteY68" fmla="*/ 314483 h 608137"/>
              <a:gd name="connsiteX69" fmla="*/ 835943 w 1540911"/>
              <a:gd name="connsiteY69" fmla="*/ 315856 h 608137"/>
              <a:gd name="connsiteX70" fmla="*/ 764549 w 1540911"/>
              <a:gd name="connsiteY70" fmla="*/ 330888 h 608137"/>
              <a:gd name="connsiteX71" fmla="*/ 734966 w 1540911"/>
              <a:gd name="connsiteY71" fmla="*/ 342532 h 608137"/>
              <a:gd name="connsiteX72" fmla="*/ 724857 w 1540911"/>
              <a:gd name="connsiteY72" fmla="*/ 359463 h 608137"/>
              <a:gd name="connsiteX73" fmla="*/ 690774 w 1540911"/>
              <a:gd name="connsiteY73" fmla="*/ 367776 h 608137"/>
              <a:gd name="connsiteX74" fmla="*/ 675055 w 1540911"/>
              <a:gd name="connsiteY74" fmla="*/ 382488 h 608137"/>
              <a:gd name="connsiteX75" fmla="*/ 653624 w 1540911"/>
              <a:gd name="connsiteY75" fmla="*/ 401435 h 608137"/>
              <a:gd name="connsiteX76" fmla="*/ 682359 w 1540911"/>
              <a:gd name="connsiteY76" fmla="*/ 437898 h 608137"/>
              <a:gd name="connsiteX77" fmla="*/ 715332 w 1540911"/>
              <a:gd name="connsiteY77" fmla="*/ 457533 h 608137"/>
              <a:gd name="connsiteX78" fmla="*/ 709561 w 1540911"/>
              <a:gd name="connsiteY78" fmla="*/ 490505 h 608137"/>
              <a:gd name="connsiteX79" fmla="*/ 760896 w 1540911"/>
              <a:gd name="connsiteY79" fmla="*/ 495429 h 608137"/>
              <a:gd name="connsiteX80" fmla="*/ 786301 w 1540911"/>
              <a:gd name="connsiteY80" fmla="*/ 480556 h 608137"/>
              <a:gd name="connsiteX81" fmla="*/ 812964 w 1540911"/>
              <a:gd name="connsiteY81" fmla="*/ 445356 h 608137"/>
              <a:gd name="connsiteX82" fmla="*/ 859742 w 1540911"/>
              <a:gd name="connsiteY82" fmla="*/ 454335 h 608137"/>
              <a:gd name="connsiteX83" fmla="*/ 891720 w 1540911"/>
              <a:gd name="connsiteY83" fmla="*/ 479548 h 608137"/>
              <a:gd name="connsiteX84" fmla="*/ 875212 w 1540911"/>
              <a:gd name="connsiteY84" fmla="*/ 533265 h 608137"/>
              <a:gd name="connsiteX85" fmla="*/ 851238 w 1540911"/>
              <a:gd name="connsiteY85" fmla="*/ 560511 h 608137"/>
              <a:gd name="connsiteX86" fmla="*/ 810699 w 1540911"/>
              <a:gd name="connsiteY86" fmla="*/ 558510 h 608137"/>
              <a:gd name="connsiteX87" fmla="*/ 760210 w 1540911"/>
              <a:gd name="connsiteY87" fmla="*/ 538875 h 608137"/>
              <a:gd name="connsiteX88" fmla="*/ 692893 w 1540911"/>
              <a:gd name="connsiteY88" fmla="*/ 555705 h 608137"/>
              <a:gd name="connsiteX89" fmla="*/ 639599 w 1540911"/>
              <a:gd name="connsiteY89" fmla="*/ 586559 h 608137"/>
              <a:gd name="connsiteX90" fmla="*/ 605940 w 1540911"/>
              <a:gd name="connsiteY90" fmla="*/ 603388 h 608137"/>
              <a:gd name="connsiteX91" fmla="*/ 518988 w 1540911"/>
              <a:gd name="connsiteY91" fmla="*/ 606193 h 608137"/>
              <a:gd name="connsiteX92" fmla="*/ 503576 w 1540911"/>
              <a:gd name="connsiteY92" fmla="*/ 577180 h 608137"/>
              <a:gd name="connsiteX93" fmla="*/ 516183 w 1540911"/>
              <a:gd name="connsiteY93" fmla="*/ 544485 h 608137"/>
              <a:gd name="connsiteX94" fmla="*/ 474110 w 1540911"/>
              <a:gd name="connsiteY94" fmla="*/ 538875 h 608137"/>
              <a:gd name="connsiteX95" fmla="*/ 434841 w 1540911"/>
              <a:gd name="connsiteY95" fmla="*/ 513631 h 608137"/>
              <a:gd name="connsiteX96" fmla="*/ 381548 w 1540911"/>
              <a:gd name="connsiteY96" fmla="*/ 508021 h 608137"/>
              <a:gd name="connsiteX97" fmla="*/ 384090 w 1540911"/>
              <a:gd name="connsiteY97" fmla="*/ 481243 h 608137"/>
              <a:gd name="connsiteX98" fmla="*/ 408853 w 1540911"/>
              <a:gd name="connsiteY98" fmla="*/ 436810 h 608137"/>
              <a:gd name="connsiteX99" fmla="*/ 465695 w 1540911"/>
              <a:gd name="connsiteY99" fmla="*/ 432289 h 608137"/>
              <a:gd name="connsiteX100" fmla="*/ 486907 w 1540911"/>
              <a:gd name="connsiteY100" fmla="*/ 436686 h 608137"/>
              <a:gd name="connsiteX101" fmla="*/ 478771 w 1540911"/>
              <a:gd name="connsiteY101" fmla="*/ 426840 h 608137"/>
              <a:gd name="connsiteX102" fmla="*/ 470843 w 1540911"/>
              <a:gd name="connsiteY102" fmla="*/ 415256 h 608137"/>
              <a:gd name="connsiteX103" fmla="*/ 521955 w 1540911"/>
              <a:gd name="connsiteY103" fmla="*/ 410697 h 608137"/>
              <a:gd name="connsiteX104" fmla="*/ 509039 w 1540911"/>
              <a:gd name="connsiteY104" fmla="*/ 397621 h 608137"/>
              <a:gd name="connsiteX105" fmla="*/ 488134 w 1540911"/>
              <a:gd name="connsiteY105" fmla="*/ 398892 h 608137"/>
              <a:gd name="connsiteX106" fmla="*/ 457280 w 1540911"/>
              <a:gd name="connsiteY106" fmla="*/ 384605 h 608137"/>
              <a:gd name="connsiteX107" fmla="*/ 389962 w 1540911"/>
              <a:gd name="connsiteY107" fmla="*/ 395825 h 608137"/>
              <a:gd name="connsiteX108" fmla="*/ 298671 w 1540911"/>
              <a:gd name="connsiteY108" fmla="*/ 360471 h 608137"/>
              <a:gd name="connsiteX109" fmla="*/ 284501 w 1540911"/>
              <a:gd name="connsiteY109" fmla="*/ 331911 h 608137"/>
              <a:gd name="connsiteX110" fmla="*/ 237651 w 1540911"/>
              <a:gd name="connsiteY110" fmla="*/ 309983 h 608137"/>
              <a:gd name="connsiteX111" fmla="*/ 194145 w 1540911"/>
              <a:gd name="connsiteY111" fmla="*/ 314483 h 608137"/>
              <a:gd name="connsiteX112" fmla="*/ 167820 w 1540911"/>
              <a:gd name="connsiteY112" fmla="*/ 350961 h 608137"/>
              <a:gd name="connsiteX113" fmla="*/ 131911 w 1540911"/>
              <a:gd name="connsiteY113" fmla="*/ 387410 h 608137"/>
              <a:gd name="connsiteX0" fmla="*/ 131911 w 1540911"/>
              <a:gd name="connsiteY0" fmla="*/ 387410 h 644893"/>
              <a:gd name="connsiteX1" fmla="*/ 89837 w 1540911"/>
              <a:gd name="connsiteY1" fmla="*/ 353751 h 644893"/>
              <a:gd name="connsiteX2" fmla="*/ 87032 w 1540911"/>
              <a:gd name="connsiteY2" fmla="*/ 320092 h 644893"/>
              <a:gd name="connsiteX3" fmla="*/ 58983 w 1540911"/>
              <a:gd name="connsiteY3" fmla="*/ 266799 h 644893"/>
              <a:gd name="connsiteX4" fmla="*/ 22520 w 1540911"/>
              <a:gd name="connsiteY4" fmla="*/ 266799 h 644893"/>
              <a:gd name="connsiteX5" fmla="*/ 19715 w 1540911"/>
              <a:gd name="connsiteY5" fmla="*/ 227530 h 644893"/>
              <a:gd name="connsiteX6" fmla="*/ 80 w 1540911"/>
              <a:gd name="connsiteY6" fmla="*/ 221921 h 644893"/>
              <a:gd name="connsiteX7" fmla="*/ 28129 w 1540911"/>
              <a:gd name="connsiteY7" fmla="*/ 168627 h 644893"/>
              <a:gd name="connsiteX8" fmla="*/ 44959 w 1540911"/>
              <a:gd name="connsiteY8" fmla="*/ 140578 h 644893"/>
              <a:gd name="connsiteX9" fmla="*/ 56178 w 1540911"/>
              <a:gd name="connsiteY9" fmla="*/ 87285 h 644893"/>
              <a:gd name="connsiteX10" fmla="*/ 112277 w 1540911"/>
              <a:gd name="connsiteY10" fmla="*/ 98505 h 644893"/>
              <a:gd name="connsiteX11" fmla="*/ 168375 w 1540911"/>
              <a:gd name="connsiteY11" fmla="*/ 84480 h 644893"/>
              <a:gd name="connsiteX12" fmla="*/ 188009 w 1540911"/>
              <a:gd name="connsiteY12" fmla="*/ 73260 h 644893"/>
              <a:gd name="connsiteX13" fmla="*/ 255327 w 1540911"/>
              <a:gd name="connsiteY13" fmla="*/ 146188 h 644893"/>
              <a:gd name="connsiteX14" fmla="*/ 319840 w 1540911"/>
              <a:gd name="connsiteY14" fmla="*/ 171432 h 644893"/>
              <a:gd name="connsiteX15" fmla="*/ 353499 w 1540911"/>
              <a:gd name="connsiteY15" fmla="*/ 160213 h 644893"/>
              <a:gd name="connsiteX16" fmla="*/ 403987 w 1540911"/>
              <a:gd name="connsiteY16" fmla="*/ 188262 h 644893"/>
              <a:gd name="connsiteX17" fmla="*/ 462890 w 1540911"/>
              <a:gd name="connsiteY17" fmla="*/ 188262 h 644893"/>
              <a:gd name="connsiteX18" fmla="*/ 510574 w 1540911"/>
              <a:gd name="connsiteY18" fmla="*/ 221921 h 644893"/>
              <a:gd name="connsiteX19" fmla="*/ 539046 w 1540911"/>
              <a:gd name="connsiteY19" fmla="*/ 234835 h 644893"/>
              <a:gd name="connsiteX20" fmla="*/ 575086 w 1540911"/>
              <a:gd name="connsiteY20" fmla="*/ 179847 h 644893"/>
              <a:gd name="connsiteX21" fmla="*/ 678868 w 1540911"/>
              <a:gd name="connsiteY21" fmla="*/ 171432 h 644893"/>
              <a:gd name="connsiteX22" fmla="*/ 793869 w 1540911"/>
              <a:gd name="connsiteY22" fmla="*/ 157408 h 644893"/>
              <a:gd name="connsiteX23" fmla="*/ 863992 w 1540911"/>
              <a:gd name="connsiteY23" fmla="*/ 92895 h 644893"/>
              <a:gd name="connsiteX24" fmla="*/ 869602 w 1540911"/>
              <a:gd name="connsiteY24" fmla="*/ 33992 h 644893"/>
              <a:gd name="connsiteX25" fmla="*/ 950944 w 1540911"/>
              <a:gd name="connsiteY25" fmla="*/ 333 h 644893"/>
              <a:gd name="connsiteX26" fmla="*/ 1007042 w 1540911"/>
              <a:gd name="connsiteY26" fmla="*/ 53626 h 644893"/>
              <a:gd name="connsiteX27" fmla="*/ 1110824 w 1540911"/>
              <a:gd name="connsiteY27" fmla="*/ 76065 h 644893"/>
              <a:gd name="connsiteX28" fmla="*/ 1221910 w 1540911"/>
              <a:gd name="connsiteY28" fmla="*/ 118299 h 644893"/>
              <a:gd name="connsiteX29" fmla="*/ 1265780 w 1540911"/>
              <a:gd name="connsiteY29" fmla="*/ 120899 h 644893"/>
              <a:gd name="connsiteX30" fmla="*/ 1278694 w 1540911"/>
              <a:gd name="connsiteY30" fmla="*/ 156194 h 644893"/>
              <a:gd name="connsiteX31" fmla="*/ 1309972 w 1540911"/>
              <a:gd name="connsiteY31" fmla="*/ 160213 h 644893"/>
              <a:gd name="connsiteX32" fmla="*/ 1450218 w 1540911"/>
              <a:gd name="connsiteY32" fmla="*/ 202286 h 644893"/>
              <a:gd name="connsiteX33" fmla="*/ 1520340 w 1540911"/>
              <a:gd name="connsiteY33" fmla="*/ 269604 h 644893"/>
              <a:gd name="connsiteX34" fmla="*/ 1486681 w 1540911"/>
              <a:gd name="connsiteY34" fmla="*/ 345337 h 644893"/>
              <a:gd name="connsiteX35" fmla="*/ 1461437 w 1540911"/>
              <a:gd name="connsiteY35" fmla="*/ 367776 h 644893"/>
              <a:gd name="connsiteX36" fmla="*/ 1509121 w 1540911"/>
              <a:gd name="connsiteY36" fmla="*/ 393020 h 644893"/>
              <a:gd name="connsiteX37" fmla="*/ 1531560 w 1540911"/>
              <a:gd name="connsiteY37" fmla="*/ 418264 h 644893"/>
              <a:gd name="connsiteX38" fmla="*/ 1503511 w 1540911"/>
              <a:gd name="connsiteY38" fmla="*/ 440703 h 644893"/>
              <a:gd name="connsiteX39" fmla="*/ 1514731 w 1540911"/>
              <a:gd name="connsiteY39" fmla="*/ 482777 h 644893"/>
              <a:gd name="connsiteX40" fmla="*/ 1539975 w 1540911"/>
              <a:gd name="connsiteY40" fmla="*/ 533265 h 644893"/>
              <a:gd name="connsiteX41" fmla="*/ 1478267 w 1540911"/>
              <a:gd name="connsiteY41" fmla="*/ 527656 h 644893"/>
              <a:gd name="connsiteX42" fmla="*/ 1396924 w 1540911"/>
              <a:gd name="connsiteY42" fmla="*/ 451923 h 644893"/>
              <a:gd name="connsiteX43" fmla="*/ 1340826 w 1540911"/>
              <a:gd name="connsiteY43" fmla="*/ 468752 h 644893"/>
              <a:gd name="connsiteX44" fmla="*/ 1267899 w 1540911"/>
              <a:gd name="connsiteY44" fmla="*/ 505216 h 644893"/>
              <a:gd name="connsiteX45" fmla="*/ 1169727 w 1540911"/>
              <a:gd name="connsiteY45" fmla="*/ 533265 h 644893"/>
              <a:gd name="connsiteX46" fmla="*/ 1105214 w 1540911"/>
              <a:gd name="connsiteY46" fmla="*/ 508021 h 644893"/>
              <a:gd name="connsiteX47" fmla="*/ 1063140 w 1540911"/>
              <a:gd name="connsiteY47" fmla="*/ 519241 h 644893"/>
              <a:gd name="connsiteX48" fmla="*/ 1017312 w 1540911"/>
              <a:gd name="connsiteY48" fmla="*/ 455152 h 644893"/>
              <a:gd name="connsiteX49" fmla="*/ 1050124 w 1540911"/>
              <a:gd name="connsiteY49" fmla="*/ 397783 h 644893"/>
              <a:gd name="connsiteX50" fmla="*/ 1085478 w 1540911"/>
              <a:gd name="connsiteY50" fmla="*/ 371427 h 644893"/>
              <a:gd name="connsiteX51" fmla="*/ 1088180 w 1540911"/>
              <a:gd name="connsiteY51" fmla="*/ 360106 h 644893"/>
              <a:gd name="connsiteX52" fmla="*/ 1055821 w 1540911"/>
              <a:gd name="connsiteY52" fmla="*/ 362984 h 644893"/>
              <a:gd name="connsiteX53" fmla="*/ 1023882 w 1540911"/>
              <a:gd name="connsiteY53" fmla="*/ 327148 h 644893"/>
              <a:gd name="connsiteX54" fmla="*/ 1040701 w 1540911"/>
              <a:gd name="connsiteY54" fmla="*/ 280824 h 644893"/>
              <a:gd name="connsiteX55" fmla="*/ 1102409 w 1540911"/>
              <a:gd name="connsiteY55" fmla="*/ 286433 h 644893"/>
              <a:gd name="connsiteX56" fmla="*/ 1098055 w 1540911"/>
              <a:gd name="connsiteY56" fmla="*/ 272436 h 644893"/>
              <a:gd name="connsiteX57" fmla="*/ 1155702 w 1540911"/>
              <a:gd name="connsiteY57" fmla="*/ 258384 h 644893"/>
              <a:gd name="connsiteX58" fmla="*/ 1107379 w 1540911"/>
              <a:gd name="connsiteY58" fmla="*/ 240837 h 644893"/>
              <a:gd name="connsiteX59" fmla="*/ 1169727 w 1540911"/>
              <a:gd name="connsiteY59" fmla="*/ 213506 h 644893"/>
              <a:gd name="connsiteX60" fmla="*/ 1144133 w 1540911"/>
              <a:gd name="connsiteY60" fmla="*/ 231899 h 644893"/>
              <a:gd name="connsiteX61" fmla="*/ 1091189 w 1540911"/>
              <a:gd name="connsiteY61" fmla="*/ 230335 h 644893"/>
              <a:gd name="connsiteX62" fmla="*/ 1058407 w 1540911"/>
              <a:gd name="connsiteY62" fmla="*/ 246186 h 644893"/>
              <a:gd name="connsiteX63" fmla="*/ 1015034 w 1540911"/>
              <a:gd name="connsiteY63" fmla="*/ 240547 h 644893"/>
              <a:gd name="connsiteX64" fmla="*/ 978993 w 1540911"/>
              <a:gd name="connsiteY64" fmla="*/ 265104 h 644893"/>
              <a:gd name="connsiteX65" fmla="*/ 955020 w 1540911"/>
              <a:gd name="connsiteY65" fmla="*/ 259919 h 644893"/>
              <a:gd name="connsiteX66" fmla="*/ 922895 w 1540911"/>
              <a:gd name="connsiteY66" fmla="*/ 294848 h 644893"/>
              <a:gd name="connsiteX67" fmla="*/ 900456 w 1540911"/>
              <a:gd name="connsiteY67" fmla="*/ 300137 h 644893"/>
              <a:gd name="connsiteX68" fmla="*/ 838748 w 1540911"/>
              <a:gd name="connsiteY68" fmla="*/ 314483 h 644893"/>
              <a:gd name="connsiteX69" fmla="*/ 835943 w 1540911"/>
              <a:gd name="connsiteY69" fmla="*/ 315856 h 644893"/>
              <a:gd name="connsiteX70" fmla="*/ 764549 w 1540911"/>
              <a:gd name="connsiteY70" fmla="*/ 330888 h 644893"/>
              <a:gd name="connsiteX71" fmla="*/ 734966 w 1540911"/>
              <a:gd name="connsiteY71" fmla="*/ 342532 h 644893"/>
              <a:gd name="connsiteX72" fmla="*/ 724857 w 1540911"/>
              <a:gd name="connsiteY72" fmla="*/ 359463 h 644893"/>
              <a:gd name="connsiteX73" fmla="*/ 690774 w 1540911"/>
              <a:gd name="connsiteY73" fmla="*/ 367776 h 644893"/>
              <a:gd name="connsiteX74" fmla="*/ 675055 w 1540911"/>
              <a:gd name="connsiteY74" fmla="*/ 382488 h 644893"/>
              <a:gd name="connsiteX75" fmla="*/ 653624 w 1540911"/>
              <a:gd name="connsiteY75" fmla="*/ 401435 h 644893"/>
              <a:gd name="connsiteX76" fmla="*/ 682359 w 1540911"/>
              <a:gd name="connsiteY76" fmla="*/ 437898 h 644893"/>
              <a:gd name="connsiteX77" fmla="*/ 715332 w 1540911"/>
              <a:gd name="connsiteY77" fmla="*/ 457533 h 644893"/>
              <a:gd name="connsiteX78" fmla="*/ 709561 w 1540911"/>
              <a:gd name="connsiteY78" fmla="*/ 490505 h 644893"/>
              <a:gd name="connsiteX79" fmla="*/ 760896 w 1540911"/>
              <a:gd name="connsiteY79" fmla="*/ 495429 h 644893"/>
              <a:gd name="connsiteX80" fmla="*/ 786301 w 1540911"/>
              <a:gd name="connsiteY80" fmla="*/ 480556 h 644893"/>
              <a:gd name="connsiteX81" fmla="*/ 812964 w 1540911"/>
              <a:gd name="connsiteY81" fmla="*/ 445356 h 644893"/>
              <a:gd name="connsiteX82" fmla="*/ 859742 w 1540911"/>
              <a:gd name="connsiteY82" fmla="*/ 454335 h 644893"/>
              <a:gd name="connsiteX83" fmla="*/ 891720 w 1540911"/>
              <a:gd name="connsiteY83" fmla="*/ 479548 h 644893"/>
              <a:gd name="connsiteX84" fmla="*/ 875212 w 1540911"/>
              <a:gd name="connsiteY84" fmla="*/ 533265 h 644893"/>
              <a:gd name="connsiteX85" fmla="*/ 851238 w 1540911"/>
              <a:gd name="connsiteY85" fmla="*/ 560511 h 644893"/>
              <a:gd name="connsiteX86" fmla="*/ 810699 w 1540911"/>
              <a:gd name="connsiteY86" fmla="*/ 558510 h 644893"/>
              <a:gd name="connsiteX87" fmla="*/ 760210 w 1540911"/>
              <a:gd name="connsiteY87" fmla="*/ 538875 h 644893"/>
              <a:gd name="connsiteX88" fmla="*/ 692893 w 1540911"/>
              <a:gd name="connsiteY88" fmla="*/ 555705 h 644893"/>
              <a:gd name="connsiteX89" fmla="*/ 639599 w 1540911"/>
              <a:gd name="connsiteY89" fmla="*/ 586559 h 644893"/>
              <a:gd name="connsiteX90" fmla="*/ 592530 w 1540911"/>
              <a:gd name="connsiteY90" fmla="*/ 644649 h 644893"/>
              <a:gd name="connsiteX91" fmla="*/ 518988 w 1540911"/>
              <a:gd name="connsiteY91" fmla="*/ 606193 h 644893"/>
              <a:gd name="connsiteX92" fmla="*/ 503576 w 1540911"/>
              <a:gd name="connsiteY92" fmla="*/ 577180 h 644893"/>
              <a:gd name="connsiteX93" fmla="*/ 516183 w 1540911"/>
              <a:gd name="connsiteY93" fmla="*/ 544485 h 644893"/>
              <a:gd name="connsiteX94" fmla="*/ 474110 w 1540911"/>
              <a:gd name="connsiteY94" fmla="*/ 538875 h 644893"/>
              <a:gd name="connsiteX95" fmla="*/ 434841 w 1540911"/>
              <a:gd name="connsiteY95" fmla="*/ 513631 h 644893"/>
              <a:gd name="connsiteX96" fmla="*/ 381548 w 1540911"/>
              <a:gd name="connsiteY96" fmla="*/ 508021 h 644893"/>
              <a:gd name="connsiteX97" fmla="*/ 384090 w 1540911"/>
              <a:gd name="connsiteY97" fmla="*/ 481243 h 644893"/>
              <a:gd name="connsiteX98" fmla="*/ 408853 w 1540911"/>
              <a:gd name="connsiteY98" fmla="*/ 436810 h 644893"/>
              <a:gd name="connsiteX99" fmla="*/ 465695 w 1540911"/>
              <a:gd name="connsiteY99" fmla="*/ 432289 h 644893"/>
              <a:gd name="connsiteX100" fmla="*/ 486907 w 1540911"/>
              <a:gd name="connsiteY100" fmla="*/ 436686 h 644893"/>
              <a:gd name="connsiteX101" fmla="*/ 478771 w 1540911"/>
              <a:gd name="connsiteY101" fmla="*/ 426840 h 644893"/>
              <a:gd name="connsiteX102" fmla="*/ 470843 w 1540911"/>
              <a:gd name="connsiteY102" fmla="*/ 415256 h 644893"/>
              <a:gd name="connsiteX103" fmla="*/ 521955 w 1540911"/>
              <a:gd name="connsiteY103" fmla="*/ 410697 h 644893"/>
              <a:gd name="connsiteX104" fmla="*/ 509039 w 1540911"/>
              <a:gd name="connsiteY104" fmla="*/ 397621 h 644893"/>
              <a:gd name="connsiteX105" fmla="*/ 488134 w 1540911"/>
              <a:gd name="connsiteY105" fmla="*/ 398892 h 644893"/>
              <a:gd name="connsiteX106" fmla="*/ 457280 w 1540911"/>
              <a:gd name="connsiteY106" fmla="*/ 384605 h 644893"/>
              <a:gd name="connsiteX107" fmla="*/ 389962 w 1540911"/>
              <a:gd name="connsiteY107" fmla="*/ 395825 h 644893"/>
              <a:gd name="connsiteX108" fmla="*/ 298671 w 1540911"/>
              <a:gd name="connsiteY108" fmla="*/ 360471 h 644893"/>
              <a:gd name="connsiteX109" fmla="*/ 284501 w 1540911"/>
              <a:gd name="connsiteY109" fmla="*/ 331911 h 644893"/>
              <a:gd name="connsiteX110" fmla="*/ 237651 w 1540911"/>
              <a:gd name="connsiteY110" fmla="*/ 309983 h 644893"/>
              <a:gd name="connsiteX111" fmla="*/ 194145 w 1540911"/>
              <a:gd name="connsiteY111" fmla="*/ 314483 h 644893"/>
              <a:gd name="connsiteX112" fmla="*/ 167820 w 1540911"/>
              <a:gd name="connsiteY112" fmla="*/ 350961 h 644893"/>
              <a:gd name="connsiteX113" fmla="*/ 131911 w 1540911"/>
              <a:gd name="connsiteY113" fmla="*/ 387410 h 644893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682359 w 1540911"/>
              <a:gd name="connsiteY76" fmla="*/ 437898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692893 w 1540911"/>
              <a:gd name="connsiteY88" fmla="*/ 555705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4841 w 1540911"/>
              <a:gd name="connsiteY95" fmla="*/ 51363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682359 w 1540911"/>
              <a:gd name="connsiteY76" fmla="*/ 437898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4841 w 1540911"/>
              <a:gd name="connsiteY95" fmla="*/ 51363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682359 w 1540911"/>
              <a:gd name="connsiteY76" fmla="*/ 437898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70843 w 1540911"/>
              <a:gd name="connsiteY102" fmla="*/ 415256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40885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09561 w 1540911"/>
              <a:gd name="connsiteY78" fmla="*/ 490505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0210 w 1540911"/>
              <a:gd name="connsiteY87" fmla="*/ 538875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55702 w 1540911"/>
              <a:gd name="connsiteY57" fmla="*/ 258384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6301 w 1540911"/>
              <a:gd name="connsiteY80" fmla="*/ 480556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81548 w 1540911"/>
              <a:gd name="connsiteY96" fmla="*/ 508021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72608 w 1540911"/>
              <a:gd name="connsiteY96" fmla="*/ 530943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  <a:gd name="connsiteX0" fmla="*/ 131911 w 1540911"/>
              <a:gd name="connsiteY0" fmla="*/ 387410 h 647881"/>
              <a:gd name="connsiteX1" fmla="*/ 89837 w 1540911"/>
              <a:gd name="connsiteY1" fmla="*/ 353751 h 647881"/>
              <a:gd name="connsiteX2" fmla="*/ 87032 w 1540911"/>
              <a:gd name="connsiteY2" fmla="*/ 320092 h 647881"/>
              <a:gd name="connsiteX3" fmla="*/ 58983 w 1540911"/>
              <a:gd name="connsiteY3" fmla="*/ 266799 h 647881"/>
              <a:gd name="connsiteX4" fmla="*/ 22520 w 1540911"/>
              <a:gd name="connsiteY4" fmla="*/ 266799 h 647881"/>
              <a:gd name="connsiteX5" fmla="*/ 19715 w 1540911"/>
              <a:gd name="connsiteY5" fmla="*/ 227530 h 647881"/>
              <a:gd name="connsiteX6" fmla="*/ 80 w 1540911"/>
              <a:gd name="connsiteY6" fmla="*/ 221921 h 647881"/>
              <a:gd name="connsiteX7" fmla="*/ 28129 w 1540911"/>
              <a:gd name="connsiteY7" fmla="*/ 168627 h 647881"/>
              <a:gd name="connsiteX8" fmla="*/ 44959 w 1540911"/>
              <a:gd name="connsiteY8" fmla="*/ 140578 h 647881"/>
              <a:gd name="connsiteX9" fmla="*/ 56178 w 1540911"/>
              <a:gd name="connsiteY9" fmla="*/ 87285 h 647881"/>
              <a:gd name="connsiteX10" fmla="*/ 112277 w 1540911"/>
              <a:gd name="connsiteY10" fmla="*/ 98505 h 647881"/>
              <a:gd name="connsiteX11" fmla="*/ 168375 w 1540911"/>
              <a:gd name="connsiteY11" fmla="*/ 84480 h 647881"/>
              <a:gd name="connsiteX12" fmla="*/ 188009 w 1540911"/>
              <a:gd name="connsiteY12" fmla="*/ 73260 h 647881"/>
              <a:gd name="connsiteX13" fmla="*/ 255327 w 1540911"/>
              <a:gd name="connsiteY13" fmla="*/ 146188 h 647881"/>
              <a:gd name="connsiteX14" fmla="*/ 319840 w 1540911"/>
              <a:gd name="connsiteY14" fmla="*/ 171432 h 647881"/>
              <a:gd name="connsiteX15" fmla="*/ 353499 w 1540911"/>
              <a:gd name="connsiteY15" fmla="*/ 160213 h 647881"/>
              <a:gd name="connsiteX16" fmla="*/ 403987 w 1540911"/>
              <a:gd name="connsiteY16" fmla="*/ 188262 h 647881"/>
              <a:gd name="connsiteX17" fmla="*/ 462890 w 1540911"/>
              <a:gd name="connsiteY17" fmla="*/ 188262 h 647881"/>
              <a:gd name="connsiteX18" fmla="*/ 510574 w 1540911"/>
              <a:gd name="connsiteY18" fmla="*/ 221921 h 647881"/>
              <a:gd name="connsiteX19" fmla="*/ 539046 w 1540911"/>
              <a:gd name="connsiteY19" fmla="*/ 234835 h 647881"/>
              <a:gd name="connsiteX20" fmla="*/ 575086 w 1540911"/>
              <a:gd name="connsiteY20" fmla="*/ 179847 h 647881"/>
              <a:gd name="connsiteX21" fmla="*/ 678868 w 1540911"/>
              <a:gd name="connsiteY21" fmla="*/ 171432 h 647881"/>
              <a:gd name="connsiteX22" fmla="*/ 793869 w 1540911"/>
              <a:gd name="connsiteY22" fmla="*/ 157408 h 647881"/>
              <a:gd name="connsiteX23" fmla="*/ 863992 w 1540911"/>
              <a:gd name="connsiteY23" fmla="*/ 92895 h 647881"/>
              <a:gd name="connsiteX24" fmla="*/ 869602 w 1540911"/>
              <a:gd name="connsiteY24" fmla="*/ 33992 h 647881"/>
              <a:gd name="connsiteX25" fmla="*/ 950944 w 1540911"/>
              <a:gd name="connsiteY25" fmla="*/ 333 h 647881"/>
              <a:gd name="connsiteX26" fmla="*/ 1007042 w 1540911"/>
              <a:gd name="connsiteY26" fmla="*/ 53626 h 647881"/>
              <a:gd name="connsiteX27" fmla="*/ 1110824 w 1540911"/>
              <a:gd name="connsiteY27" fmla="*/ 76065 h 647881"/>
              <a:gd name="connsiteX28" fmla="*/ 1221910 w 1540911"/>
              <a:gd name="connsiteY28" fmla="*/ 118299 h 647881"/>
              <a:gd name="connsiteX29" fmla="*/ 1265780 w 1540911"/>
              <a:gd name="connsiteY29" fmla="*/ 120899 h 647881"/>
              <a:gd name="connsiteX30" fmla="*/ 1278694 w 1540911"/>
              <a:gd name="connsiteY30" fmla="*/ 156194 h 647881"/>
              <a:gd name="connsiteX31" fmla="*/ 1309972 w 1540911"/>
              <a:gd name="connsiteY31" fmla="*/ 160213 h 647881"/>
              <a:gd name="connsiteX32" fmla="*/ 1450218 w 1540911"/>
              <a:gd name="connsiteY32" fmla="*/ 202286 h 647881"/>
              <a:gd name="connsiteX33" fmla="*/ 1520340 w 1540911"/>
              <a:gd name="connsiteY33" fmla="*/ 269604 h 647881"/>
              <a:gd name="connsiteX34" fmla="*/ 1486681 w 1540911"/>
              <a:gd name="connsiteY34" fmla="*/ 345337 h 647881"/>
              <a:gd name="connsiteX35" fmla="*/ 1461437 w 1540911"/>
              <a:gd name="connsiteY35" fmla="*/ 367776 h 647881"/>
              <a:gd name="connsiteX36" fmla="*/ 1509121 w 1540911"/>
              <a:gd name="connsiteY36" fmla="*/ 393020 h 647881"/>
              <a:gd name="connsiteX37" fmla="*/ 1531560 w 1540911"/>
              <a:gd name="connsiteY37" fmla="*/ 418264 h 647881"/>
              <a:gd name="connsiteX38" fmla="*/ 1503511 w 1540911"/>
              <a:gd name="connsiteY38" fmla="*/ 440703 h 647881"/>
              <a:gd name="connsiteX39" fmla="*/ 1514731 w 1540911"/>
              <a:gd name="connsiteY39" fmla="*/ 482777 h 647881"/>
              <a:gd name="connsiteX40" fmla="*/ 1539975 w 1540911"/>
              <a:gd name="connsiteY40" fmla="*/ 533265 h 647881"/>
              <a:gd name="connsiteX41" fmla="*/ 1478267 w 1540911"/>
              <a:gd name="connsiteY41" fmla="*/ 527656 h 647881"/>
              <a:gd name="connsiteX42" fmla="*/ 1396924 w 1540911"/>
              <a:gd name="connsiteY42" fmla="*/ 451923 h 647881"/>
              <a:gd name="connsiteX43" fmla="*/ 1340826 w 1540911"/>
              <a:gd name="connsiteY43" fmla="*/ 468752 h 647881"/>
              <a:gd name="connsiteX44" fmla="*/ 1267899 w 1540911"/>
              <a:gd name="connsiteY44" fmla="*/ 505216 h 647881"/>
              <a:gd name="connsiteX45" fmla="*/ 1169727 w 1540911"/>
              <a:gd name="connsiteY45" fmla="*/ 533265 h 647881"/>
              <a:gd name="connsiteX46" fmla="*/ 1105214 w 1540911"/>
              <a:gd name="connsiteY46" fmla="*/ 508021 h 647881"/>
              <a:gd name="connsiteX47" fmla="*/ 1063140 w 1540911"/>
              <a:gd name="connsiteY47" fmla="*/ 519241 h 647881"/>
              <a:gd name="connsiteX48" fmla="*/ 1017312 w 1540911"/>
              <a:gd name="connsiteY48" fmla="*/ 455152 h 647881"/>
              <a:gd name="connsiteX49" fmla="*/ 1050124 w 1540911"/>
              <a:gd name="connsiteY49" fmla="*/ 397783 h 647881"/>
              <a:gd name="connsiteX50" fmla="*/ 1085478 w 1540911"/>
              <a:gd name="connsiteY50" fmla="*/ 371427 h 647881"/>
              <a:gd name="connsiteX51" fmla="*/ 1088180 w 1540911"/>
              <a:gd name="connsiteY51" fmla="*/ 360106 h 647881"/>
              <a:gd name="connsiteX52" fmla="*/ 1055821 w 1540911"/>
              <a:gd name="connsiteY52" fmla="*/ 362984 h 647881"/>
              <a:gd name="connsiteX53" fmla="*/ 1023882 w 1540911"/>
              <a:gd name="connsiteY53" fmla="*/ 327148 h 647881"/>
              <a:gd name="connsiteX54" fmla="*/ 1040701 w 1540911"/>
              <a:gd name="connsiteY54" fmla="*/ 280824 h 647881"/>
              <a:gd name="connsiteX55" fmla="*/ 1102409 w 1540911"/>
              <a:gd name="connsiteY55" fmla="*/ 286433 h 647881"/>
              <a:gd name="connsiteX56" fmla="*/ 1098055 w 1540911"/>
              <a:gd name="connsiteY56" fmla="*/ 272436 h 647881"/>
              <a:gd name="connsiteX57" fmla="*/ 1133353 w 1540911"/>
              <a:gd name="connsiteY57" fmla="*/ 240046 h 647881"/>
              <a:gd name="connsiteX58" fmla="*/ 1107379 w 1540911"/>
              <a:gd name="connsiteY58" fmla="*/ 240837 h 647881"/>
              <a:gd name="connsiteX59" fmla="*/ 1169727 w 1540911"/>
              <a:gd name="connsiteY59" fmla="*/ 213506 h 647881"/>
              <a:gd name="connsiteX60" fmla="*/ 1144133 w 1540911"/>
              <a:gd name="connsiteY60" fmla="*/ 231899 h 647881"/>
              <a:gd name="connsiteX61" fmla="*/ 1091189 w 1540911"/>
              <a:gd name="connsiteY61" fmla="*/ 230335 h 647881"/>
              <a:gd name="connsiteX62" fmla="*/ 1058407 w 1540911"/>
              <a:gd name="connsiteY62" fmla="*/ 246186 h 647881"/>
              <a:gd name="connsiteX63" fmla="*/ 1015034 w 1540911"/>
              <a:gd name="connsiteY63" fmla="*/ 240547 h 647881"/>
              <a:gd name="connsiteX64" fmla="*/ 978993 w 1540911"/>
              <a:gd name="connsiteY64" fmla="*/ 265104 h 647881"/>
              <a:gd name="connsiteX65" fmla="*/ 955020 w 1540911"/>
              <a:gd name="connsiteY65" fmla="*/ 259919 h 647881"/>
              <a:gd name="connsiteX66" fmla="*/ 922895 w 1540911"/>
              <a:gd name="connsiteY66" fmla="*/ 294848 h 647881"/>
              <a:gd name="connsiteX67" fmla="*/ 900456 w 1540911"/>
              <a:gd name="connsiteY67" fmla="*/ 300137 h 647881"/>
              <a:gd name="connsiteX68" fmla="*/ 838748 w 1540911"/>
              <a:gd name="connsiteY68" fmla="*/ 314483 h 647881"/>
              <a:gd name="connsiteX69" fmla="*/ 835943 w 1540911"/>
              <a:gd name="connsiteY69" fmla="*/ 315856 h 647881"/>
              <a:gd name="connsiteX70" fmla="*/ 764549 w 1540911"/>
              <a:gd name="connsiteY70" fmla="*/ 330888 h 647881"/>
              <a:gd name="connsiteX71" fmla="*/ 734966 w 1540911"/>
              <a:gd name="connsiteY71" fmla="*/ 342532 h 647881"/>
              <a:gd name="connsiteX72" fmla="*/ 724857 w 1540911"/>
              <a:gd name="connsiteY72" fmla="*/ 359463 h 647881"/>
              <a:gd name="connsiteX73" fmla="*/ 690774 w 1540911"/>
              <a:gd name="connsiteY73" fmla="*/ 367776 h 647881"/>
              <a:gd name="connsiteX74" fmla="*/ 675055 w 1540911"/>
              <a:gd name="connsiteY74" fmla="*/ 382488 h 647881"/>
              <a:gd name="connsiteX75" fmla="*/ 653624 w 1540911"/>
              <a:gd name="connsiteY75" fmla="*/ 401435 h 647881"/>
              <a:gd name="connsiteX76" fmla="*/ 718119 w 1540911"/>
              <a:gd name="connsiteY76" fmla="*/ 442483 h 647881"/>
              <a:gd name="connsiteX77" fmla="*/ 715332 w 1540911"/>
              <a:gd name="connsiteY77" fmla="*/ 457533 h 647881"/>
              <a:gd name="connsiteX78" fmla="*/ 745319 w 1540911"/>
              <a:gd name="connsiteY78" fmla="*/ 462998 h 647881"/>
              <a:gd name="connsiteX79" fmla="*/ 760896 w 1540911"/>
              <a:gd name="connsiteY79" fmla="*/ 495429 h 647881"/>
              <a:gd name="connsiteX80" fmla="*/ 781831 w 1540911"/>
              <a:gd name="connsiteY80" fmla="*/ 453049 h 647881"/>
              <a:gd name="connsiteX81" fmla="*/ 812964 w 1540911"/>
              <a:gd name="connsiteY81" fmla="*/ 445356 h 647881"/>
              <a:gd name="connsiteX82" fmla="*/ 859742 w 1540911"/>
              <a:gd name="connsiteY82" fmla="*/ 454335 h 647881"/>
              <a:gd name="connsiteX83" fmla="*/ 891720 w 1540911"/>
              <a:gd name="connsiteY83" fmla="*/ 479548 h 647881"/>
              <a:gd name="connsiteX84" fmla="*/ 875212 w 1540911"/>
              <a:gd name="connsiteY84" fmla="*/ 533265 h 647881"/>
              <a:gd name="connsiteX85" fmla="*/ 851238 w 1540911"/>
              <a:gd name="connsiteY85" fmla="*/ 560511 h 647881"/>
              <a:gd name="connsiteX86" fmla="*/ 810699 w 1540911"/>
              <a:gd name="connsiteY86" fmla="*/ 558510 h 647881"/>
              <a:gd name="connsiteX87" fmla="*/ 764680 w 1540911"/>
              <a:gd name="connsiteY87" fmla="*/ 548044 h 647881"/>
              <a:gd name="connsiteX88" fmla="*/ 710773 w 1540911"/>
              <a:gd name="connsiteY88" fmla="*/ 569459 h 647881"/>
              <a:gd name="connsiteX89" fmla="*/ 639599 w 1540911"/>
              <a:gd name="connsiteY89" fmla="*/ 586559 h 647881"/>
              <a:gd name="connsiteX90" fmla="*/ 592530 w 1540911"/>
              <a:gd name="connsiteY90" fmla="*/ 644649 h 647881"/>
              <a:gd name="connsiteX91" fmla="*/ 492168 w 1540911"/>
              <a:gd name="connsiteY91" fmla="*/ 633701 h 647881"/>
              <a:gd name="connsiteX92" fmla="*/ 503576 w 1540911"/>
              <a:gd name="connsiteY92" fmla="*/ 577180 h 647881"/>
              <a:gd name="connsiteX93" fmla="*/ 516183 w 1540911"/>
              <a:gd name="connsiteY93" fmla="*/ 544485 h 647881"/>
              <a:gd name="connsiteX94" fmla="*/ 474110 w 1540911"/>
              <a:gd name="connsiteY94" fmla="*/ 538875 h 647881"/>
              <a:gd name="connsiteX95" fmla="*/ 430372 w 1540911"/>
              <a:gd name="connsiteY95" fmla="*/ 522801 h 647881"/>
              <a:gd name="connsiteX96" fmla="*/ 372608 w 1540911"/>
              <a:gd name="connsiteY96" fmla="*/ 530943 h 647881"/>
              <a:gd name="connsiteX97" fmla="*/ 384090 w 1540911"/>
              <a:gd name="connsiteY97" fmla="*/ 481243 h 647881"/>
              <a:gd name="connsiteX98" fmla="*/ 390973 w 1540911"/>
              <a:gd name="connsiteY98" fmla="*/ 436810 h 647881"/>
              <a:gd name="connsiteX99" fmla="*/ 465695 w 1540911"/>
              <a:gd name="connsiteY99" fmla="*/ 432289 h 647881"/>
              <a:gd name="connsiteX100" fmla="*/ 486907 w 1540911"/>
              <a:gd name="connsiteY100" fmla="*/ 436686 h 647881"/>
              <a:gd name="connsiteX101" fmla="*/ 478771 w 1540911"/>
              <a:gd name="connsiteY101" fmla="*/ 426840 h 647881"/>
              <a:gd name="connsiteX102" fmla="*/ 448493 w 1540911"/>
              <a:gd name="connsiteY102" fmla="*/ 401502 h 647881"/>
              <a:gd name="connsiteX103" fmla="*/ 521955 w 1540911"/>
              <a:gd name="connsiteY103" fmla="*/ 410697 h 647881"/>
              <a:gd name="connsiteX104" fmla="*/ 509039 w 1540911"/>
              <a:gd name="connsiteY104" fmla="*/ 397621 h 647881"/>
              <a:gd name="connsiteX105" fmla="*/ 488134 w 1540911"/>
              <a:gd name="connsiteY105" fmla="*/ 398892 h 647881"/>
              <a:gd name="connsiteX106" fmla="*/ 457280 w 1540911"/>
              <a:gd name="connsiteY106" fmla="*/ 384605 h 647881"/>
              <a:gd name="connsiteX107" fmla="*/ 389962 w 1540911"/>
              <a:gd name="connsiteY107" fmla="*/ 395825 h 647881"/>
              <a:gd name="connsiteX108" fmla="*/ 298671 w 1540911"/>
              <a:gd name="connsiteY108" fmla="*/ 360471 h 647881"/>
              <a:gd name="connsiteX109" fmla="*/ 284501 w 1540911"/>
              <a:gd name="connsiteY109" fmla="*/ 331911 h 647881"/>
              <a:gd name="connsiteX110" fmla="*/ 237651 w 1540911"/>
              <a:gd name="connsiteY110" fmla="*/ 309983 h 647881"/>
              <a:gd name="connsiteX111" fmla="*/ 194145 w 1540911"/>
              <a:gd name="connsiteY111" fmla="*/ 314483 h 647881"/>
              <a:gd name="connsiteX112" fmla="*/ 167820 w 1540911"/>
              <a:gd name="connsiteY112" fmla="*/ 350961 h 647881"/>
              <a:gd name="connsiteX113" fmla="*/ 131911 w 1540911"/>
              <a:gd name="connsiteY113" fmla="*/ 387410 h 6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1540911" h="647881">
                <a:moveTo>
                  <a:pt x="131911" y="387410"/>
                </a:moveTo>
                <a:cubicBezTo>
                  <a:pt x="118914" y="387875"/>
                  <a:pt x="97317" y="364971"/>
                  <a:pt x="89837" y="353751"/>
                </a:cubicBezTo>
                <a:cubicBezTo>
                  <a:pt x="82357" y="342531"/>
                  <a:pt x="92174" y="334584"/>
                  <a:pt x="87032" y="320092"/>
                </a:cubicBezTo>
                <a:cubicBezTo>
                  <a:pt x="81890" y="305600"/>
                  <a:pt x="69735" y="275681"/>
                  <a:pt x="58983" y="266799"/>
                </a:cubicBezTo>
                <a:cubicBezTo>
                  <a:pt x="48231" y="257917"/>
                  <a:pt x="29065" y="273344"/>
                  <a:pt x="22520" y="266799"/>
                </a:cubicBezTo>
                <a:cubicBezTo>
                  <a:pt x="15975" y="260254"/>
                  <a:pt x="23455" y="235010"/>
                  <a:pt x="19715" y="227530"/>
                </a:cubicBezTo>
                <a:cubicBezTo>
                  <a:pt x="15975" y="220050"/>
                  <a:pt x="-1322" y="231738"/>
                  <a:pt x="80" y="221921"/>
                </a:cubicBezTo>
                <a:cubicBezTo>
                  <a:pt x="1482" y="212104"/>
                  <a:pt x="20649" y="182184"/>
                  <a:pt x="28129" y="168627"/>
                </a:cubicBezTo>
                <a:cubicBezTo>
                  <a:pt x="35609" y="155070"/>
                  <a:pt x="40284" y="154135"/>
                  <a:pt x="44959" y="140578"/>
                </a:cubicBezTo>
                <a:cubicBezTo>
                  <a:pt x="49634" y="127021"/>
                  <a:pt x="44958" y="94297"/>
                  <a:pt x="56178" y="87285"/>
                </a:cubicBezTo>
                <a:cubicBezTo>
                  <a:pt x="67398" y="80273"/>
                  <a:pt x="93578" y="98972"/>
                  <a:pt x="112277" y="98505"/>
                </a:cubicBezTo>
                <a:cubicBezTo>
                  <a:pt x="130976" y="98038"/>
                  <a:pt x="155753" y="88687"/>
                  <a:pt x="168375" y="84480"/>
                </a:cubicBezTo>
                <a:cubicBezTo>
                  <a:pt x="180997" y="80273"/>
                  <a:pt x="173517" y="62975"/>
                  <a:pt x="188009" y="73260"/>
                </a:cubicBezTo>
                <a:cubicBezTo>
                  <a:pt x="202501" y="83545"/>
                  <a:pt x="233355" y="129826"/>
                  <a:pt x="255327" y="146188"/>
                </a:cubicBezTo>
                <a:cubicBezTo>
                  <a:pt x="277299" y="162550"/>
                  <a:pt x="303478" y="169094"/>
                  <a:pt x="319840" y="171432"/>
                </a:cubicBezTo>
                <a:cubicBezTo>
                  <a:pt x="336202" y="173769"/>
                  <a:pt x="339475" y="157408"/>
                  <a:pt x="353499" y="160213"/>
                </a:cubicBezTo>
                <a:cubicBezTo>
                  <a:pt x="367523" y="163018"/>
                  <a:pt x="385755" y="183587"/>
                  <a:pt x="403987" y="188262"/>
                </a:cubicBezTo>
                <a:cubicBezTo>
                  <a:pt x="422219" y="192937"/>
                  <a:pt x="445126" y="182652"/>
                  <a:pt x="462890" y="188262"/>
                </a:cubicBezTo>
                <a:cubicBezTo>
                  <a:pt x="480655" y="193872"/>
                  <a:pt x="497881" y="214159"/>
                  <a:pt x="510574" y="221921"/>
                </a:cubicBezTo>
                <a:cubicBezTo>
                  <a:pt x="523267" y="229683"/>
                  <a:pt x="528294" y="241847"/>
                  <a:pt x="539046" y="234835"/>
                </a:cubicBezTo>
                <a:cubicBezTo>
                  <a:pt x="549798" y="227823"/>
                  <a:pt x="551782" y="190414"/>
                  <a:pt x="575086" y="179847"/>
                </a:cubicBezTo>
                <a:cubicBezTo>
                  <a:pt x="598390" y="169280"/>
                  <a:pt x="642404" y="175172"/>
                  <a:pt x="678868" y="171432"/>
                </a:cubicBezTo>
                <a:cubicBezTo>
                  <a:pt x="715332" y="167692"/>
                  <a:pt x="763015" y="170497"/>
                  <a:pt x="793869" y="157408"/>
                </a:cubicBezTo>
                <a:cubicBezTo>
                  <a:pt x="824723" y="144319"/>
                  <a:pt x="851370" y="113464"/>
                  <a:pt x="863992" y="92895"/>
                </a:cubicBezTo>
                <a:cubicBezTo>
                  <a:pt x="876614" y="72326"/>
                  <a:pt x="855110" y="49419"/>
                  <a:pt x="869602" y="33992"/>
                </a:cubicBezTo>
                <a:cubicBezTo>
                  <a:pt x="884094" y="18565"/>
                  <a:pt x="928037" y="-2939"/>
                  <a:pt x="950944" y="333"/>
                </a:cubicBezTo>
                <a:cubicBezTo>
                  <a:pt x="973851" y="3605"/>
                  <a:pt x="980395" y="41004"/>
                  <a:pt x="1007042" y="53626"/>
                </a:cubicBezTo>
                <a:cubicBezTo>
                  <a:pt x="1033689" y="66248"/>
                  <a:pt x="1075013" y="65286"/>
                  <a:pt x="1110824" y="76065"/>
                </a:cubicBezTo>
                <a:cubicBezTo>
                  <a:pt x="1146635" y="86844"/>
                  <a:pt x="1196084" y="110827"/>
                  <a:pt x="1221910" y="118299"/>
                </a:cubicBezTo>
                <a:cubicBezTo>
                  <a:pt x="1247736" y="125771"/>
                  <a:pt x="1256316" y="114583"/>
                  <a:pt x="1265780" y="120899"/>
                </a:cubicBezTo>
                <a:cubicBezTo>
                  <a:pt x="1275244" y="127215"/>
                  <a:pt x="1271329" y="149642"/>
                  <a:pt x="1278694" y="156194"/>
                </a:cubicBezTo>
                <a:cubicBezTo>
                  <a:pt x="1286059" y="162746"/>
                  <a:pt x="1281385" y="152531"/>
                  <a:pt x="1309972" y="160213"/>
                </a:cubicBezTo>
                <a:cubicBezTo>
                  <a:pt x="1338559" y="167895"/>
                  <a:pt x="1415157" y="184054"/>
                  <a:pt x="1450218" y="202286"/>
                </a:cubicBezTo>
                <a:cubicBezTo>
                  <a:pt x="1485279" y="220518"/>
                  <a:pt x="1514263" y="245762"/>
                  <a:pt x="1520340" y="269604"/>
                </a:cubicBezTo>
                <a:cubicBezTo>
                  <a:pt x="1526417" y="293446"/>
                  <a:pt x="1496498" y="328975"/>
                  <a:pt x="1486681" y="345337"/>
                </a:cubicBezTo>
                <a:cubicBezTo>
                  <a:pt x="1476864" y="361699"/>
                  <a:pt x="1457697" y="359829"/>
                  <a:pt x="1461437" y="367776"/>
                </a:cubicBezTo>
                <a:cubicBezTo>
                  <a:pt x="1465177" y="375723"/>
                  <a:pt x="1497434" y="384605"/>
                  <a:pt x="1509121" y="393020"/>
                </a:cubicBezTo>
                <a:cubicBezTo>
                  <a:pt x="1520808" y="401435"/>
                  <a:pt x="1532495" y="410317"/>
                  <a:pt x="1531560" y="418264"/>
                </a:cubicBezTo>
                <a:cubicBezTo>
                  <a:pt x="1530625" y="426211"/>
                  <a:pt x="1506316" y="429951"/>
                  <a:pt x="1503511" y="440703"/>
                </a:cubicBezTo>
                <a:cubicBezTo>
                  <a:pt x="1500706" y="451455"/>
                  <a:pt x="1508654" y="467350"/>
                  <a:pt x="1514731" y="482777"/>
                </a:cubicBezTo>
                <a:cubicBezTo>
                  <a:pt x="1520808" y="498204"/>
                  <a:pt x="1546052" y="525785"/>
                  <a:pt x="1539975" y="533265"/>
                </a:cubicBezTo>
                <a:cubicBezTo>
                  <a:pt x="1533898" y="540745"/>
                  <a:pt x="1502109" y="541213"/>
                  <a:pt x="1478267" y="527656"/>
                </a:cubicBezTo>
                <a:cubicBezTo>
                  <a:pt x="1454425" y="514099"/>
                  <a:pt x="1419831" y="461740"/>
                  <a:pt x="1396924" y="451923"/>
                </a:cubicBezTo>
                <a:cubicBezTo>
                  <a:pt x="1374017" y="442106"/>
                  <a:pt x="1362330" y="459870"/>
                  <a:pt x="1340826" y="468752"/>
                </a:cubicBezTo>
                <a:cubicBezTo>
                  <a:pt x="1319322" y="477634"/>
                  <a:pt x="1296415" y="494464"/>
                  <a:pt x="1267899" y="505216"/>
                </a:cubicBezTo>
                <a:cubicBezTo>
                  <a:pt x="1239383" y="515968"/>
                  <a:pt x="1196841" y="532798"/>
                  <a:pt x="1169727" y="533265"/>
                </a:cubicBezTo>
                <a:cubicBezTo>
                  <a:pt x="1142613" y="533732"/>
                  <a:pt x="1122979" y="510358"/>
                  <a:pt x="1105214" y="508021"/>
                </a:cubicBezTo>
                <a:cubicBezTo>
                  <a:pt x="1087450" y="505684"/>
                  <a:pt x="1077790" y="528052"/>
                  <a:pt x="1063140" y="519241"/>
                </a:cubicBezTo>
                <a:cubicBezTo>
                  <a:pt x="1048490" y="510430"/>
                  <a:pt x="1019481" y="475395"/>
                  <a:pt x="1017312" y="455152"/>
                </a:cubicBezTo>
                <a:cubicBezTo>
                  <a:pt x="1015143" y="434909"/>
                  <a:pt x="1038763" y="411737"/>
                  <a:pt x="1050124" y="397783"/>
                </a:cubicBezTo>
                <a:cubicBezTo>
                  <a:pt x="1061485" y="383829"/>
                  <a:pt x="1079136" y="377706"/>
                  <a:pt x="1085478" y="371427"/>
                </a:cubicBezTo>
                <a:cubicBezTo>
                  <a:pt x="1091820" y="365148"/>
                  <a:pt x="1093123" y="361513"/>
                  <a:pt x="1088180" y="360106"/>
                </a:cubicBezTo>
                <a:cubicBezTo>
                  <a:pt x="1083237" y="358699"/>
                  <a:pt x="1066537" y="368477"/>
                  <a:pt x="1055821" y="362984"/>
                </a:cubicBezTo>
                <a:cubicBezTo>
                  <a:pt x="1045105" y="357491"/>
                  <a:pt x="1026402" y="340841"/>
                  <a:pt x="1023882" y="327148"/>
                </a:cubicBezTo>
                <a:cubicBezTo>
                  <a:pt x="1021362" y="313455"/>
                  <a:pt x="1027613" y="287610"/>
                  <a:pt x="1040701" y="280824"/>
                </a:cubicBezTo>
                <a:cubicBezTo>
                  <a:pt x="1053789" y="274038"/>
                  <a:pt x="1092850" y="287831"/>
                  <a:pt x="1102409" y="286433"/>
                </a:cubicBezTo>
                <a:cubicBezTo>
                  <a:pt x="1111968" y="285035"/>
                  <a:pt x="1092898" y="280167"/>
                  <a:pt x="1098055" y="272436"/>
                </a:cubicBezTo>
                <a:cubicBezTo>
                  <a:pt x="1103212" y="264705"/>
                  <a:pt x="1131799" y="245312"/>
                  <a:pt x="1133353" y="240046"/>
                </a:cubicBezTo>
                <a:cubicBezTo>
                  <a:pt x="1134907" y="234780"/>
                  <a:pt x="1101317" y="245260"/>
                  <a:pt x="1107379" y="240837"/>
                </a:cubicBezTo>
                <a:cubicBezTo>
                  <a:pt x="1113441" y="236414"/>
                  <a:pt x="1163601" y="214996"/>
                  <a:pt x="1169727" y="213506"/>
                </a:cubicBezTo>
                <a:cubicBezTo>
                  <a:pt x="1175853" y="212016"/>
                  <a:pt x="1157222" y="229094"/>
                  <a:pt x="1144133" y="231899"/>
                </a:cubicBezTo>
                <a:cubicBezTo>
                  <a:pt x="1131044" y="234704"/>
                  <a:pt x="1105477" y="227954"/>
                  <a:pt x="1091189" y="230335"/>
                </a:cubicBezTo>
                <a:cubicBezTo>
                  <a:pt x="1076901" y="232716"/>
                  <a:pt x="1071100" y="244484"/>
                  <a:pt x="1058407" y="246186"/>
                </a:cubicBezTo>
                <a:cubicBezTo>
                  <a:pt x="1045715" y="247888"/>
                  <a:pt x="1028270" y="237394"/>
                  <a:pt x="1015034" y="240547"/>
                </a:cubicBezTo>
                <a:cubicBezTo>
                  <a:pt x="1001798" y="243700"/>
                  <a:pt x="988995" y="261875"/>
                  <a:pt x="978993" y="265104"/>
                </a:cubicBezTo>
                <a:cubicBezTo>
                  <a:pt x="968991" y="268333"/>
                  <a:pt x="964370" y="254962"/>
                  <a:pt x="955020" y="259919"/>
                </a:cubicBezTo>
                <a:cubicBezTo>
                  <a:pt x="945670" y="264876"/>
                  <a:pt x="931989" y="288145"/>
                  <a:pt x="922895" y="294848"/>
                </a:cubicBezTo>
                <a:cubicBezTo>
                  <a:pt x="913801" y="301551"/>
                  <a:pt x="914481" y="296864"/>
                  <a:pt x="900456" y="300137"/>
                </a:cubicBezTo>
                <a:lnTo>
                  <a:pt x="838748" y="314483"/>
                </a:lnTo>
                <a:cubicBezTo>
                  <a:pt x="827996" y="317103"/>
                  <a:pt x="848309" y="313122"/>
                  <a:pt x="835943" y="315856"/>
                </a:cubicBezTo>
                <a:cubicBezTo>
                  <a:pt x="823577" y="318590"/>
                  <a:pt x="781379" y="326442"/>
                  <a:pt x="764549" y="330888"/>
                </a:cubicBezTo>
                <a:cubicBezTo>
                  <a:pt x="747719" y="335334"/>
                  <a:pt x="741581" y="337770"/>
                  <a:pt x="734966" y="342532"/>
                </a:cubicBezTo>
                <a:cubicBezTo>
                  <a:pt x="728351" y="347295"/>
                  <a:pt x="732222" y="355256"/>
                  <a:pt x="724857" y="359463"/>
                </a:cubicBezTo>
                <a:cubicBezTo>
                  <a:pt x="717492" y="363670"/>
                  <a:pt x="699074" y="363939"/>
                  <a:pt x="690774" y="367776"/>
                </a:cubicBezTo>
                <a:cubicBezTo>
                  <a:pt x="682474" y="371614"/>
                  <a:pt x="681247" y="376878"/>
                  <a:pt x="675055" y="382488"/>
                </a:cubicBezTo>
                <a:cubicBezTo>
                  <a:pt x="668863" y="388098"/>
                  <a:pt x="646447" y="391436"/>
                  <a:pt x="653624" y="401435"/>
                </a:cubicBezTo>
                <a:cubicBezTo>
                  <a:pt x="660801" y="411434"/>
                  <a:pt x="707834" y="433133"/>
                  <a:pt x="718119" y="442483"/>
                </a:cubicBezTo>
                <a:cubicBezTo>
                  <a:pt x="728404" y="451833"/>
                  <a:pt x="710799" y="454114"/>
                  <a:pt x="715332" y="457533"/>
                </a:cubicBezTo>
                <a:cubicBezTo>
                  <a:pt x="719865" y="460952"/>
                  <a:pt x="737725" y="456682"/>
                  <a:pt x="745319" y="462998"/>
                </a:cubicBezTo>
                <a:cubicBezTo>
                  <a:pt x="752913" y="469314"/>
                  <a:pt x="754811" y="497087"/>
                  <a:pt x="760896" y="495429"/>
                </a:cubicBezTo>
                <a:cubicBezTo>
                  <a:pt x="766981" y="493771"/>
                  <a:pt x="773153" y="461394"/>
                  <a:pt x="781831" y="453049"/>
                </a:cubicBezTo>
                <a:cubicBezTo>
                  <a:pt x="790509" y="444704"/>
                  <a:pt x="799979" y="445142"/>
                  <a:pt x="812964" y="445356"/>
                </a:cubicBezTo>
                <a:cubicBezTo>
                  <a:pt x="825949" y="445570"/>
                  <a:pt x="846616" y="448636"/>
                  <a:pt x="859742" y="454335"/>
                </a:cubicBezTo>
                <a:cubicBezTo>
                  <a:pt x="872868" y="460034"/>
                  <a:pt x="889142" y="466393"/>
                  <a:pt x="891720" y="479548"/>
                </a:cubicBezTo>
                <a:cubicBezTo>
                  <a:pt x="894298" y="492703"/>
                  <a:pt x="881959" y="519771"/>
                  <a:pt x="875212" y="533265"/>
                </a:cubicBezTo>
                <a:cubicBezTo>
                  <a:pt x="868465" y="546759"/>
                  <a:pt x="861990" y="556304"/>
                  <a:pt x="851238" y="560511"/>
                </a:cubicBezTo>
                <a:cubicBezTo>
                  <a:pt x="840486" y="564718"/>
                  <a:pt x="825125" y="560588"/>
                  <a:pt x="810699" y="558510"/>
                </a:cubicBezTo>
                <a:cubicBezTo>
                  <a:pt x="796273" y="556432"/>
                  <a:pt x="781334" y="546219"/>
                  <a:pt x="764680" y="548044"/>
                </a:cubicBezTo>
                <a:cubicBezTo>
                  <a:pt x="748026" y="549869"/>
                  <a:pt x="731620" y="563040"/>
                  <a:pt x="710773" y="569459"/>
                </a:cubicBezTo>
                <a:cubicBezTo>
                  <a:pt x="689926" y="575878"/>
                  <a:pt x="659306" y="574027"/>
                  <a:pt x="639599" y="586559"/>
                </a:cubicBezTo>
                <a:cubicBezTo>
                  <a:pt x="619892" y="599091"/>
                  <a:pt x="617102" y="636792"/>
                  <a:pt x="592530" y="644649"/>
                </a:cubicBezTo>
                <a:cubicBezTo>
                  <a:pt x="567958" y="652506"/>
                  <a:pt x="506994" y="644946"/>
                  <a:pt x="492168" y="633701"/>
                </a:cubicBezTo>
                <a:cubicBezTo>
                  <a:pt x="477342" y="622456"/>
                  <a:pt x="504044" y="587465"/>
                  <a:pt x="503576" y="577180"/>
                </a:cubicBezTo>
                <a:cubicBezTo>
                  <a:pt x="503109" y="566895"/>
                  <a:pt x="521094" y="550869"/>
                  <a:pt x="516183" y="544485"/>
                </a:cubicBezTo>
                <a:cubicBezTo>
                  <a:pt x="511272" y="538101"/>
                  <a:pt x="488412" y="542489"/>
                  <a:pt x="474110" y="538875"/>
                </a:cubicBezTo>
                <a:cubicBezTo>
                  <a:pt x="459808" y="535261"/>
                  <a:pt x="447289" y="524123"/>
                  <a:pt x="430372" y="522801"/>
                </a:cubicBezTo>
                <a:cubicBezTo>
                  <a:pt x="413455" y="521479"/>
                  <a:pt x="380322" y="537869"/>
                  <a:pt x="372608" y="530943"/>
                </a:cubicBezTo>
                <a:cubicBezTo>
                  <a:pt x="364894" y="524017"/>
                  <a:pt x="381029" y="496932"/>
                  <a:pt x="384090" y="481243"/>
                </a:cubicBezTo>
                <a:cubicBezTo>
                  <a:pt x="387151" y="465554"/>
                  <a:pt x="377372" y="444969"/>
                  <a:pt x="390973" y="436810"/>
                </a:cubicBezTo>
                <a:cubicBezTo>
                  <a:pt x="404574" y="428651"/>
                  <a:pt x="449706" y="432310"/>
                  <a:pt x="465695" y="432289"/>
                </a:cubicBezTo>
                <a:cubicBezTo>
                  <a:pt x="481684" y="432268"/>
                  <a:pt x="480362" y="434816"/>
                  <a:pt x="486907" y="436686"/>
                </a:cubicBezTo>
                <a:cubicBezTo>
                  <a:pt x="493452" y="438556"/>
                  <a:pt x="485173" y="432704"/>
                  <a:pt x="478771" y="426840"/>
                </a:cubicBezTo>
                <a:cubicBezTo>
                  <a:pt x="472369" y="420976"/>
                  <a:pt x="442883" y="406177"/>
                  <a:pt x="448493" y="401502"/>
                </a:cubicBezTo>
                <a:cubicBezTo>
                  <a:pt x="454103" y="396827"/>
                  <a:pt x="511864" y="411344"/>
                  <a:pt x="521955" y="410697"/>
                </a:cubicBezTo>
                <a:cubicBezTo>
                  <a:pt x="532046" y="410050"/>
                  <a:pt x="514676" y="399589"/>
                  <a:pt x="509039" y="397621"/>
                </a:cubicBezTo>
                <a:cubicBezTo>
                  <a:pt x="503402" y="395654"/>
                  <a:pt x="496761" y="401061"/>
                  <a:pt x="488134" y="398892"/>
                </a:cubicBezTo>
                <a:cubicBezTo>
                  <a:pt x="479508" y="396723"/>
                  <a:pt x="473642" y="385116"/>
                  <a:pt x="457280" y="384605"/>
                </a:cubicBezTo>
                <a:cubicBezTo>
                  <a:pt x="440918" y="384094"/>
                  <a:pt x="416397" y="399847"/>
                  <a:pt x="389962" y="395825"/>
                </a:cubicBezTo>
                <a:cubicBezTo>
                  <a:pt x="363527" y="391803"/>
                  <a:pt x="316248" y="371123"/>
                  <a:pt x="298671" y="360471"/>
                </a:cubicBezTo>
                <a:cubicBezTo>
                  <a:pt x="281094" y="349819"/>
                  <a:pt x="295862" y="338738"/>
                  <a:pt x="284501" y="331911"/>
                </a:cubicBezTo>
                <a:cubicBezTo>
                  <a:pt x="268139" y="324899"/>
                  <a:pt x="253107" y="310506"/>
                  <a:pt x="237651" y="309983"/>
                </a:cubicBezTo>
                <a:cubicBezTo>
                  <a:pt x="218017" y="312788"/>
                  <a:pt x="205783" y="307653"/>
                  <a:pt x="194145" y="314483"/>
                </a:cubicBezTo>
                <a:cubicBezTo>
                  <a:pt x="182507" y="321313"/>
                  <a:pt x="173430" y="338807"/>
                  <a:pt x="167820" y="350961"/>
                </a:cubicBezTo>
                <a:cubicBezTo>
                  <a:pt x="162210" y="363116"/>
                  <a:pt x="144908" y="386945"/>
                  <a:pt x="131911" y="387410"/>
                </a:cubicBezTo>
                <a:close/>
              </a:path>
            </a:pathLst>
          </a:custGeom>
          <a:solidFill>
            <a:srgbClr val="DD4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1108419" y="2310638"/>
            <a:ext cx="1233211" cy="507939"/>
          </a:xfrm>
          <a:prstGeom prst="wedgeRectCallout">
            <a:avLst>
              <a:gd name="adj1" fmla="val 114119"/>
              <a:gd name="adj2" fmla="val 19477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Большая 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3372290" y="1431170"/>
            <a:ext cx="1233211" cy="507939"/>
          </a:xfrm>
          <a:prstGeom prst="wedgeRectCallout">
            <a:avLst>
              <a:gd name="adj1" fmla="val -14868"/>
              <a:gd name="adj2" fmla="val 23415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397858" y="3385147"/>
            <a:ext cx="1233211" cy="507939"/>
          </a:xfrm>
          <a:prstGeom prst="wedgeRectCallout">
            <a:avLst>
              <a:gd name="adj1" fmla="val 97898"/>
              <a:gd name="adj2" fmla="val 7475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Крымское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6551164" y="1613621"/>
            <a:ext cx="1233211" cy="507939"/>
          </a:xfrm>
          <a:prstGeom prst="wedgeRectCallout">
            <a:avLst>
              <a:gd name="adj1" fmla="val -126862"/>
              <a:gd name="adj2" fmla="val 9538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2359407" y="2490175"/>
            <a:ext cx="1240498" cy="1714816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14816">
                <a:moveTo>
                  <a:pt x="891625" y="1714816"/>
                </a:moveTo>
                <a:cubicBezTo>
                  <a:pt x="903022" y="1691369"/>
                  <a:pt x="891374" y="1649338"/>
                  <a:pt x="874927" y="1621622"/>
                </a:cubicBezTo>
                <a:cubicBezTo>
                  <a:pt x="858480" y="1593906"/>
                  <a:pt x="811268" y="1572058"/>
                  <a:pt x="792940" y="1548520"/>
                </a:cubicBezTo>
                <a:cubicBezTo>
                  <a:pt x="774612" y="1524982"/>
                  <a:pt x="775207" y="1500958"/>
                  <a:pt x="764958" y="1480393"/>
                </a:cubicBezTo>
                <a:cubicBezTo>
                  <a:pt x="754709" y="1459828"/>
                  <a:pt x="738243" y="1441506"/>
                  <a:pt x="731448" y="1425132"/>
                </a:cubicBezTo>
                <a:cubicBezTo>
                  <a:pt x="724653" y="1408758"/>
                  <a:pt x="735719" y="1396285"/>
                  <a:pt x="724186" y="1382148"/>
                </a:cubicBezTo>
                <a:cubicBezTo>
                  <a:pt x="712653" y="1368011"/>
                  <a:pt x="658179" y="1357966"/>
                  <a:pt x="662252" y="1340308"/>
                </a:cubicBezTo>
                <a:cubicBezTo>
                  <a:pt x="666325" y="1322650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5212326" y="3049333"/>
            <a:ext cx="1631139" cy="507939"/>
          </a:xfrm>
          <a:prstGeom prst="wedgeRectCallout">
            <a:avLst>
              <a:gd name="adj1" fmla="val -132345"/>
              <a:gd name="adj2" fmla="val 7511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Ногайская </a:t>
            </a:r>
            <a:r>
              <a:rPr lang="ru-RU" sz="1400" dirty="0" smtClean="0">
                <a:solidFill>
                  <a:srgbClr val="4E361E"/>
                </a:solidFill>
              </a:rPr>
              <a:t>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674" y="928728"/>
            <a:ext cx="5035732" cy="3651821"/>
          </a:xfrm>
          <a:prstGeom prst="rect">
            <a:avLst/>
          </a:prstGeom>
        </p:spPr>
      </p:pic>
      <p:sp>
        <p:nvSpPr>
          <p:cNvPr id="24" name="Прямоугольная выноска 23"/>
          <p:cNvSpPr/>
          <p:nvPr/>
        </p:nvSpPr>
        <p:spPr>
          <a:xfrm>
            <a:off x="1701590" y="1230099"/>
            <a:ext cx="1233211" cy="507939"/>
          </a:xfrm>
          <a:prstGeom prst="wedgeRectCallout">
            <a:avLst>
              <a:gd name="adj1" fmla="val 110107"/>
              <a:gd name="adj2" fmla="val 33060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Золотая 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135382" y="4052158"/>
            <a:ext cx="1386567" cy="507939"/>
          </a:xfrm>
          <a:prstGeom prst="wedgeRectCallout">
            <a:avLst>
              <a:gd name="adj1" fmla="val -130724"/>
              <a:gd name="adj2" fmla="val -3212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4" grpId="0" animBg="1"/>
      <p:bldP spid="9" grpId="0" animBg="1"/>
      <p:bldP spid="25" grpId="0" animBg="1"/>
      <p:bldP spid="22" grpId="0" animBg="1"/>
      <p:bldP spid="26" grpId="0" animBg="1"/>
      <p:bldP spid="27" grpId="0" animBg="1"/>
      <p:bldP spid="31" grpId="0" animBg="1"/>
      <p:bldP spid="32" grpId="0" animBg="1"/>
      <p:bldP spid="29" grpId="0" animBg="1"/>
      <p:bldP spid="2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nemiga.info/rossiya/volga/volga_basseyn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6459">
            <a:off x="3276091" y="125177"/>
            <a:ext cx="3847117" cy="399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3" name="Полилиния 12"/>
          <p:cNvSpPr/>
          <p:nvPr/>
        </p:nvSpPr>
        <p:spPr>
          <a:xfrm>
            <a:off x="5048105" y="810159"/>
            <a:ext cx="1624412" cy="1642415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ая выноска 8"/>
          <p:cNvSpPr/>
          <p:nvPr/>
        </p:nvSpPr>
        <p:spPr>
          <a:xfrm>
            <a:off x="4427538" y="564416"/>
            <a:ext cx="1233211" cy="507939"/>
          </a:xfrm>
          <a:prstGeom prst="wedgeRectCallout">
            <a:avLst>
              <a:gd name="adj1" fmla="val 71537"/>
              <a:gd name="adj2" fmla="val 13467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ханство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8315678">
            <a:off x="4481576" y="2656206"/>
            <a:ext cx="6062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Волга</a:t>
            </a:r>
            <a:endParaRPr lang="ru-RU" sz="1200" dirty="0"/>
          </a:p>
        </p:txBody>
      </p:sp>
      <p:sp>
        <p:nvSpPr>
          <p:cNvPr id="17" name="Прямоугольник 16"/>
          <p:cNvSpPr/>
          <p:nvPr/>
        </p:nvSpPr>
        <p:spPr>
          <a:xfrm rot="19644200">
            <a:off x="6331206" y="1569053"/>
            <a:ext cx="5645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/>
              <a:t>Кама</a:t>
            </a:r>
            <a:endParaRPr lang="ru-RU" sz="1200" dirty="0"/>
          </a:p>
        </p:txBody>
      </p:sp>
      <p:sp>
        <p:nvSpPr>
          <p:cNvPr id="10" name="Полилиния 9"/>
          <p:cNvSpPr/>
          <p:nvPr/>
        </p:nvSpPr>
        <p:spPr>
          <a:xfrm>
            <a:off x="4761761" y="1543050"/>
            <a:ext cx="1291727" cy="1024866"/>
          </a:xfrm>
          <a:custGeom>
            <a:avLst/>
            <a:gdLst>
              <a:gd name="connsiteX0" fmla="*/ 252425 w 1276713"/>
              <a:gd name="connsiteY0" fmla="*/ 509034 h 1024866"/>
              <a:gd name="connsiteX1" fmla="*/ 263058 w 1276713"/>
              <a:gd name="connsiteY1" fmla="*/ 423973 h 1024866"/>
              <a:gd name="connsiteX2" fmla="*/ 348118 w 1276713"/>
              <a:gd name="connsiteY2" fmla="*/ 317648 h 1024866"/>
              <a:gd name="connsiteX3" fmla="*/ 380016 w 1276713"/>
              <a:gd name="connsiteY3" fmla="*/ 275117 h 1024866"/>
              <a:gd name="connsiteX4" fmla="*/ 443811 w 1276713"/>
              <a:gd name="connsiteY4" fmla="*/ 83731 h 1024866"/>
              <a:gd name="connsiteX5" fmla="*/ 592667 w 1276713"/>
              <a:gd name="connsiteY5" fmla="*/ 9303 h 1024866"/>
              <a:gd name="connsiteX6" fmla="*/ 709625 w 1276713"/>
              <a:gd name="connsiteY6" fmla="*/ 9303 h 1024866"/>
              <a:gd name="connsiteX7" fmla="*/ 911644 w 1276713"/>
              <a:gd name="connsiteY7" fmla="*/ 83731 h 1024866"/>
              <a:gd name="connsiteX8" fmla="*/ 932909 w 1276713"/>
              <a:gd name="connsiteY8" fmla="*/ 115629 h 1024866"/>
              <a:gd name="connsiteX9" fmla="*/ 1017969 w 1276713"/>
              <a:gd name="connsiteY9" fmla="*/ 275117 h 1024866"/>
              <a:gd name="connsiteX10" fmla="*/ 1113662 w 1276713"/>
              <a:gd name="connsiteY10" fmla="*/ 370810 h 1024866"/>
              <a:gd name="connsiteX11" fmla="*/ 1251885 w 1276713"/>
              <a:gd name="connsiteY11" fmla="*/ 498401 h 1024866"/>
              <a:gd name="connsiteX12" fmla="*/ 1273151 w 1276713"/>
              <a:gd name="connsiteY12" fmla="*/ 615359 h 1024866"/>
              <a:gd name="connsiteX13" fmla="*/ 1209355 w 1276713"/>
              <a:gd name="connsiteY13" fmla="*/ 721685 h 1024866"/>
              <a:gd name="connsiteX14" fmla="*/ 1145560 w 1276713"/>
              <a:gd name="connsiteY14" fmla="*/ 806745 h 1024866"/>
              <a:gd name="connsiteX15" fmla="*/ 954174 w 1276713"/>
              <a:gd name="connsiteY15" fmla="*/ 934336 h 1024866"/>
              <a:gd name="connsiteX16" fmla="*/ 730890 w 1276713"/>
              <a:gd name="connsiteY16" fmla="*/ 976866 h 1024866"/>
              <a:gd name="connsiteX17" fmla="*/ 624565 w 1276713"/>
              <a:gd name="connsiteY17" fmla="*/ 1008764 h 1024866"/>
              <a:gd name="connsiteX18" fmla="*/ 465076 w 1276713"/>
              <a:gd name="connsiteY18" fmla="*/ 1019397 h 1024866"/>
              <a:gd name="connsiteX19" fmla="*/ 369383 w 1276713"/>
              <a:gd name="connsiteY19" fmla="*/ 1008764 h 1024866"/>
              <a:gd name="connsiteX20" fmla="*/ 220527 w 1276713"/>
              <a:gd name="connsiteY20" fmla="*/ 849276 h 1024866"/>
              <a:gd name="connsiteX21" fmla="*/ 188630 w 1276713"/>
              <a:gd name="connsiteY21" fmla="*/ 796113 h 1024866"/>
              <a:gd name="connsiteX22" fmla="*/ 114202 w 1276713"/>
              <a:gd name="connsiteY22" fmla="*/ 764215 h 1024866"/>
              <a:gd name="connsiteX23" fmla="*/ 7876 w 1276713"/>
              <a:gd name="connsiteY23" fmla="*/ 530299 h 1024866"/>
              <a:gd name="connsiteX24" fmla="*/ 7876 w 1276713"/>
              <a:gd name="connsiteY24" fmla="*/ 381443 h 1024866"/>
              <a:gd name="connsiteX25" fmla="*/ 7876 w 1276713"/>
              <a:gd name="connsiteY25" fmla="*/ 349545 h 1024866"/>
              <a:gd name="connsiteX0" fmla="*/ 267439 w 1291727"/>
              <a:gd name="connsiteY0" fmla="*/ 509034 h 1024866"/>
              <a:gd name="connsiteX1" fmla="*/ 278072 w 1291727"/>
              <a:gd name="connsiteY1" fmla="*/ 423973 h 1024866"/>
              <a:gd name="connsiteX2" fmla="*/ 363132 w 1291727"/>
              <a:gd name="connsiteY2" fmla="*/ 317648 h 1024866"/>
              <a:gd name="connsiteX3" fmla="*/ 395030 w 1291727"/>
              <a:gd name="connsiteY3" fmla="*/ 275117 h 1024866"/>
              <a:gd name="connsiteX4" fmla="*/ 458825 w 1291727"/>
              <a:gd name="connsiteY4" fmla="*/ 83731 h 1024866"/>
              <a:gd name="connsiteX5" fmla="*/ 607681 w 1291727"/>
              <a:gd name="connsiteY5" fmla="*/ 9303 h 1024866"/>
              <a:gd name="connsiteX6" fmla="*/ 724639 w 1291727"/>
              <a:gd name="connsiteY6" fmla="*/ 9303 h 1024866"/>
              <a:gd name="connsiteX7" fmla="*/ 926658 w 1291727"/>
              <a:gd name="connsiteY7" fmla="*/ 83731 h 1024866"/>
              <a:gd name="connsiteX8" fmla="*/ 947923 w 1291727"/>
              <a:gd name="connsiteY8" fmla="*/ 115629 h 1024866"/>
              <a:gd name="connsiteX9" fmla="*/ 1032983 w 1291727"/>
              <a:gd name="connsiteY9" fmla="*/ 275117 h 1024866"/>
              <a:gd name="connsiteX10" fmla="*/ 1128676 w 1291727"/>
              <a:gd name="connsiteY10" fmla="*/ 370810 h 1024866"/>
              <a:gd name="connsiteX11" fmla="*/ 1266899 w 1291727"/>
              <a:gd name="connsiteY11" fmla="*/ 498401 h 1024866"/>
              <a:gd name="connsiteX12" fmla="*/ 1288165 w 1291727"/>
              <a:gd name="connsiteY12" fmla="*/ 615359 h 1024866"/>
              <a:gd name="connsiteX13" fmla="*/ 1224369 w 1291727"/>
              <a:gd name="connsiteY13" fmla="*/ 721685 h 1024866"/>
              <a:gd name="connsiteX14" fmla="*/ 1160574 w 1291727"/>
              <a:gd name="connsiteY14" fmla="*/ 806745 h 1024866"/>
              <a:gd name="connsiteX15" fmla="*/ 969188 w 1291727"/>
              <a:gd name="connsiteY15" fmla="*/ 934336 h 1024866"/>
              <a:gd name="connsiteX16" fmla="*/ 745904 w 1291727"/>
              <a:gd name="connsiteY16" fmla="*/ 976866 h 1024866"/>
              <a:gd name="connsiteX17" fmla="*/ 639579 w 1291727"/>
              <a:gd name="connsiteY17" fmla="*/ 1008764 h 1024866"/>
              <a:gd name="connsiteX18" fmla="*/ 480090 w 1291727"/>
              <a:gd name="connsiteY18" fmla="*/ 1019397 h 1024866"/>
              <a:gd name="connsiteX19" fmla="*/ 384397 w 1291727"/>
              <a:gd name="connsiteY19" fmla="*/ 1008764 h 1024866"/>
              <a:gd name="connsiteX20" fmla="*/ 235541 w 1291727"/>
              <a:gd name="connsiteY20" fmla="*/ 849276 h 1024866"/>
              <a:gd name="connsiteX21" fmla="*/ 203644 w 1291727"/>
              <a:gd name="connsiteY21" fmla="*/ 796113 h 1024866"/>
              <a:gd name="connsiteX22" fmla="*/ 129216 w 1291727"/>
              <a:gd name="connsiteY22" fmla="*/ 764215 h 1024866"/>
              <a:gd name="connsiteX23" fmla="*/ 22890 w 1291727"/>
              <a:gd name="connsiteY23" fmla="*/ 530299 h 1024866"/>
              <a:gd name="connsiteX24" fmla="*/ 22890 w 1291727"/>
              <a:gd name="connsiteY24" fmla="*/ 381443 h 1024866"/>
              <a:gd name="connsiteX25" fmla="*/ 269778 w 1291727"/>
              <a:gd name="connsiteY25" fmla="*/ 422697 h 1024866"/>
              <a:gd name="connsiteX0" fmla="*/ 267439 w 1291727"/>
              <a:gd name="connsiteY0" fmla="*/ 509034 h 1024866"/>
              <a:gd name="connsiteX1" fmla="*/ 278072 w 1291727"/>
              <a:gd name="connsiteY1" fmla="*/ 423973 h 1024866"/>
              <a:gd name="connsiteX2" fmla="*/ 363132 w 1291727"/>
              <a:gd name="connsiteY2" fmla="*/ 317648 h 1024866"/>
              <a:gd name="connsiteX3" fmla="*/ 395030 w 1291727"/>
              <a:gd name="connsiteY3" fmla="*/ 275117 h 1024866"/>
              <a:gd name="connsiteX4" fmla="*/ 458825 w 1291727"/>
              <a:gd name="connsiteY4" fmla="*/ 83731 h 1024866"/>
              <a:gd name="connsiteX5" fmla="*/ 607681 w 1291727"/>
              <a:gd name="connsiteY5" fmla="*/ 9303 h 1024866"/>
              <a:gd name="connsiteX6" fmla="*/ 724639 w 1291727"/>
              <a:gd name="connsiteY6" fmla="*/ 9303 h 1024866"/>
              <a:gd name="connsiteX7" fmla="*/ 926658 w 1291727"/>
              <a:gd name="connsiteY7" fmla="*/ 83731 h 1024866"/>
              <a:gd name="connsiteX8" fmla="*/ 947923 w 1291727"/>
              <a:gd name="connsiteY8" fmla="*/ 115629 h 1024866"/>
              <a:gd name="connsiteX9" fmla="*/ 1032983 w 1291727"/>
              <a:gd name="connsiteY9" fmla="*/ 275117 h 1024866"/>
              <a:gd name="connsiteX10" fmla="*/ 1128676 w 1291727"/>
              <a:gd name="connsiteY10" fmla="*/ 370810 h 1024866"/>
              <a:gd name="connsiteX11" fmla="*/ 1266899 w 1291727"/>
              <a:gd name="connsiteY11" fmla="*/ 498401 h 1024866"/>
              <a:gd name="connsiteX12" fmla="*/ 1288165 w 1291727"/>
              <a:gd name="connsiteY12" fmla="*/ 615359 h 1024866"/>
              <a:gd name="connsiteX13" fmla="*/ 1224369 w 1291727"/>
              <a:gd name="connsiteY13" fmla="*/ 721685 h 1024866"/>
              <a:gd name="connsiteX14" fmla="*/ 1160574 w 1291727"/>
              <a:gd name="connsiteY14" fmla="*/ 806745 h 1024866"/>
              <a:gd name="connsiteX15" fmla="*/ 969188 w 1291727"/>
              <a:gd name="connsiteY15" fmla="*/ 934336 h 1024866"/>
              <a:gd name="connsiteX16" fmla="*/ 745904 w 1291727"/>
              <a:gd name="connsiteY16" fmla="*/ 976866 h 1024866"/>
              <a:gd name="connsiteX17" fmla="*/ 639579 w 1291727"/>
              <a:gd name="connsiteY17" fmla="*/ 1008764 h 1024866"/>
              <a:gd name="connsiteX18" fmla="*/ 480090 w 1291727"/>
              <a:gd name="connsiteY18" fmla="*/ 1019397 h 1024866"/>
              <a:gd name="connsiteX19" fmla="*/ 384397 w 1291727"/>
              <a:gd name="connsiteY19" fmla="*/ 1008764 h 1024866"/>
              <a:gd name="connsiteX20" fmla="*/ 235541 w 1291727"/>
              <a:gd name="connsiteY20" fmla="*/ 849276 h 1024866"/>
              <a:gd name="connsiteX21" fmla="*/ 203644 w 1291727"/>
              <a:gd name="connsiteY21" fmla="*/ 796113 h 1024866"/>
              <a:gd name="connsiteX22" fmla="*/ 129216 w 1291727"/>
              <a:gd name="connsiteY22" fmla="*/ 764215 h 1024866"/>
              <a:gd name="connsiteX23" fmla="*/ 22890 w 1291727"/>
              <a:gd name="connsiteY23" fmla="*/ 530299 h 1024866"/>
              <a:gd name="connsiteX24" fmla="*/ 22890 w 1291727"/>
              <a:gd name="connsiteY24" fmla="*/ 381443 h 1024866"/>
              <a:gd name="connsiteX25" fmla="*/ 269778 w 1291727"/>
              <a:gd name="connsiteY25" fmla="*/ 422697 h 1024866"/>
              <a:gd name="connsiteX26" fmla="*/ 267439 w 1291727"/>
              <a:gd name="connsiteY26" fmla="*/ 509034 h 1024866"/>
              <a:gd name="connsiteX0" fmla="*/ 269778 w 1291727"/>
              <a:gd name="connsiteY0" fmla="*/ 422697 h 1024866"/>
              <a:gd name="connsiteX1" fmla="*/ 278072 w 1291727"/>
              <a:gd name="connsiteY1" fmla="*/ 423973 h 1024866"/>
              <a:gd name="connsiteX2" fmla="*/ 363132 w 1291727"/>
              <a:gd name="connsiteY2" fmla="*/ 317648 h 1024866"/>
              <a:gd name="connsiteX3" fmla="*/ 395030 w 1291727"/>
              <a:gd name="connsiteY3" fmla="*/ 275117 h 1024866"/>
              <a:gd name="connsiteX4" fmla="*/ 458825 w 1291727"/>
              <a:gd name="connsiteY4" fmla="*/ 83731 h 1024866"/>
              <a:gd name="connsiteX5" fmla="*/ 607681 w 1291727"/>
              <a:gd name="connsiteY5" fmla="*/ 9303 h 1024866"/>
              <a:gd name="connsiteX6" fmla="*/ 724639 w 1291727"/>
              <a:gd name="connsiteY6" fmla="*/ 9303 h 1024866"/>
              <a:gd name="connsiteX7" fmla="*/ 926658 w 1291727"/>
              <a:gd name="connsiteY7" fmla="*/ 83731 h 1024866"/>
              <a:gd name="connsiteX8" fmla="*/ 947923 w 1291727"/>
              <a:gd name="connsiteY8" fmla="*/ 115629 h 1024866"/>
              <a:gd name="connsiteX9" fmla="*/ 1032983 w 1291727"/>
              <a:gd name="connsiteY9" fmla="*/ 275117 h 1024866"/>
              <a:gd name="connsiteX10" fmla="*/ 1128676 w 1291727"/>
              <a:gd name="connsiteY10" fmla="*/ 370810 h 1024866"/>
              <a:gd name="connsiteX11" fmla="*/ 1266899 w 1291727"/>
              <a:gd name="connsiteY11" fmla="*/ 498401 h 1024866"/>
              <a:gd name="connsiteX12" fmla="*/ 1288165 w 1291727"/>
              <a:gd name="connsiteY12" fmla="*/ 615359 h 1024866"/>
              <a:gd name="connsiteX13" fmla="*/ 1224369 w 1291727"/>
              <a:gd name="connsiteY13" fmla="*/ 721685 h 1024866"/>
              <a:gd name="connsiteX14" fmla="*/ 1160574 w 1291727"/>
              <a:gd name="connsiteY14" fmla="*/ 806745 h 1024866"/>
              <a:gd name="connsiteX15" fmla="*/ 969188 w 1291727"/>
              <a:gd name="connsiteY15" fmla="*/ 934336 h 1024866"/>
              <a:gd name="connsiteX16" fmla="*/ 745904 w 1291727"/>
              <a:gd name="connsiteY16" fmla="*/ 976866 h 1024866"/>
              <a:gd name="connsiteX17" fmla="*/ 639579 w 1291727"/>
              <a:gd name="connsiteY17" fmla="*/ 1008764 h 1024866"/>
              <a:gd name="connsiteX18" fmla="*/ 480090 w 1291727"/>
              <a:gd name="connsiteY18" fmla="*/ 1019397 h 1024866"/>
              <a:gd name="connsiteX19" fmla="*/ 384397 w 1291727"/>
              <a:gd name="connsiteY19" fmla="*/ 1008764 h 1024866"/>
              <a:gd name="connsiteX20" fmla="*/ 235541 w 1291727"/>
              <a:gd name="connsiteY20" fmla="*/ 849276 h 1024866"/>
              <a:gd name="connsiteX21" fmla="*/ 203644 w 1291727"/>
              <a:gd name="connsiteY21" fmla="*/ 796113 h 1024866"/>
              <a:gd name="connsiteX22" fmla="*/ 129216 w 1291727"/>
              <a:gd name="connsiteY22" fmla="*/ 764215 h 1024866"/>
              <a:gd name="connsiteX23" fmla="*/ 22890 w 1291727"/>
              <a:gd name="connsiteY23" fmla="*/ 530299 h 1024866"/>
              <a:gd name="connsiteX24" fmla="*/ 22890 w 1291727"/>
              <a:gd name="connsiteY24" fmla="*/ 381443 h 1024866"/>
              <a:gd name="connsiteX25" fmla="*/ 269778 w 1291727"/>
              <a:gd name="connsiteY25" fmla="*/ 422697 h 1024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1727" h="1024866">
                <a:moveTo>
                  <a:pt x="269778" y="422697"/>
                </a:moveTo>
                <a:cubicBezTo>
                  <a:pt x="312308" y="429785"/>
                  <a:pt x="262513" y="441481"/>
                  <a:pt x="278072" y="423973"/>
                </a:cubicBezTo>
                <a:cubicBezTo>
                  <a:pt x="293631" y="406465"/>
                  <a:pt x="343639" y="342457"/>
                  <a:pt x="363132" y="317648"/>
                </a:cubicBezTo>
                <a:cubicBezTo>
                  <a:pt x="382625" y="292839"/>
                  <a:pt x="379081" y="314103"/>
                  <a:pt x="395030" y="275117"/>
                </a:cubicBezTo>
                <a:cubicBezTo>
                  <a:pt x="410979" y="236131"/>
                  <a:pt x="423383" y="128033"/>
                  <a:pt x="458825" y="83731"/>
                </a:cubicBezTo>
                <a:cubicBezTo>
                  <a:pt x="494267" y="39429"/>
                  <a:pt x="563379" y="21708"/>
                  <a:pt x="607681" y="9303"/>
                </a:cubicBezTo>
                <a:cubicBezTo>
                  <a:pt x="651983" y="-3102"/>
                  <a:pt x="671476" y="-3102"/>
                  <a:pt x="724639" y="9303"/>
                </a:cubicBezTo>
                <a:cubicBezTo>
                  <a:pt x="777802" y="21708"/>
                  <a:pt x="889444" y="66010"/>
                  <a:pt x="926658" y="83731"/>
                </a:cubicBezTo>
                <a:cubicBezTo>
                  <a:pt x="963872" y="101452"/>
                  <a:pt x="930202" y="83731"/>
                  <a:pt x="947923" y="115629"/>
                </a:cubicBezTo>
                <a:cubicBezTo>
                  <a:pt x="965644" y="147527"/>
                  <a:pt x="1002857" y="232587"/>
                  <a:pt x="1032983" y="275117"/>
                </a:cubicBezTo>
                <a:cubicBezTo>
                  <a:pt x="1063109" y="317647"/>
                  <a:pt x="1089690" y="333596"/>
                  <a:pt x="1128676" y="370810"/>
                </a:cubicBezTo>
                <a:cubicBezTo>
                  <a:pt x="1167662" y="408024"/>
                  <a:pt x="1240318" y="457643"/>
                  <a:pt x="1266899" y="498401"/>
                </a:cubicBezTo>
                <a:cubicBezTo>
                  <a:pt x="1293480" y="539159"/>
                  <a:pt x="1295253" y="578145"/>
                  <a:pt x="1288165" y="615359"/>
                </a:cubicBezTo>
                <a:cubicBezTo>
                  <a:pt x="1281077" y="652573"/>
                  <a:pt x="1245634" y="689787"/>
                  <a:pt x="1224369" y="721685"/>
                </a:cubicBezTo>
                <a:cubicBezTo>
                  <a:pt x="1203104" y="753583"/>
                  <a:pt x="1203104" y="771303"/>
                  <a:pt x="1160574" y="806745"/>
                </a:cubicBezTo>
                <a:cubicBezTo>
                  <a:pt x="1118044" y="842187"/>
                  <a:pt x="1038300" y="905982"/>
                  <a:pt x="969188" y="934336"/>
                </a:cubicBezTo>
                <a:cubicBezTo>
                  <a:pt x="900076" y="962690"/>
                  <a:pt x="800839" y="964461"/>
                  <a:pt x="745904" y="976866"/>
                </a:cubicBezTo>
                <a:cubicBezTo>
                  <a:pt x="690969" y="989271"/>
                  <a:pt x="683881" y="1001676"/>
                  <a:pt x="639579" y="1008764"/>
                </a:cubicBezTo>
                <a:cubicBezTo>
                  <a:pt x="595277" y="1015852"/>
                  <a:pt x="522620" y="1019397"/>
                  <a:pt x="480090" y="1019397"/>
                </a:cubicBezTo>
                <a:cubicBezTo>
                  <a:pt x="437560" y="1019397"/>
                  <a:pt x="425155" y="1037118"/>
                  <a:pt x="384397" y="1008764"/>
                </a:cubicBezTo>
                <a:cubicBezTo>
                  <a:pt x="343639" y="980411"/>
                  <a:pt x="265666" y="884718"/>
                  <a:pt x="235541" y="849276"/>
                </a:cubicBezTo>
                <a:cubicBezTo>
                  <a:pt x="205415" y="813834"/>
                  <a:pt x="221365" y="810290"/>
                  <a:pt x="203644" y="796113"/>
                </a:cubicBezTo>
                <a:cubicBezTo>
                  <a:pt x="185923" y="781936"/>
                  <a:pt x="159342" y="808517"/>
                  <a:pt x="129216" y="764215"/>
                </a:cubicBezTo>
                <a:cubicBezTo>
                  <a:pt x="99090" y="719913"/>
                  <a:pt x="40611" y="594094"/>
                  <a:pt x="22890" y="530299"/>
                </a:cubicBezTo>
                <a:cubicBezTo>
                  <a:pt x="5169" y="466504"/>
                  <a:pt x="-18258" y="399377"/>
                  <a:pt x="22890" y="381443"/>
                </a:cubicBezTo>
                <a:cubicBezTo>
                  <a:pt x="64038" y="363509"/>
                  <a:pt x="187482" y="408946"/>
                  <a:pt x="269778" y="422697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6665212" y="2651184"/>
            <a:ext cx="1233211" cy="507939"/>
          </a:xfrm>
          <a:prstGeom prst="wedgeRectCallout">
            <a:avLst>
              <a:gd name="adj1" fmla="val -149470"/>
              <a:gd name="adj2" fmla="val -1014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Волжская </a:t>
            </a:r>
            <a:r>
              <a:rPr lang="ru-RU" sz="1400" dirty="0" err="1" smtClean="0">
                <a:solidFill>
                  <a:srgbClr val="4E361E"/>
                </a:solidFill>
              </a:rPr>
              <a:t>Булгария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3508712" y="1270524"/>
            <a:ext cx="2078655" cy="2401309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14816">
                <a:moveTo>
                  <a:pt x="891625" y="1714816"/>
                </a:moveTo>
                <a:cubicBezTo>
                  <a:pt x="903022" y="1691369"/>
                  <a:pt x="891374" y="1649338"/>
                  <a:pt x="874927" y="1621622"/>
                </a:cubicBezTo>
                <a:cubicBezTo>
                  <a:pt x="858480" y="1593906"/>
                  <a:pt x="811268" y="1572058"/>
                  <a:pt x="792940" y="1548520"/>
                </a:cubicBezTo>
                <a:cubicBezTo>
                  <a:pt x="774612" y="1524982"/>
                  <a:pt x="775207" y="1500958"/>
                  <a:pt x="764958" y="1480393"/>
                </a:cubicBezTo>
                <a:cubicBezTo>
                  <a:pt x="754709" y="1459828"/>
                  <a:pt x="738243" y="1441506"/>
                  <a:pt x="731448" y="1425132"/>
                </a:cubicBezTo>
                <a:cubicBezTo>
                  <a:pt x="724653" y="1408758"/>
                  <a:pt x="735719" y="1396285"/>
                  <a:pt x="724186" y="1382148"/>
                </a:cubicBezTo>
                <a:cubicBezTo>
                  <a:pt x="712653" y="1368011"/>
                  <a:pt x="658179" y="1357966"/>
                  <a:pt x="662252" y="1340308"/>
                </a:cubicBezTo>
                <a:cubicBezTo>
                  <a:pt x="666325" y="1322650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5457824" y="1138239"/>
            <a:ext cx="1362075" cy="995362"/>
          </a:xfrm>
          <a:custGeom>
            <a:avLst/>
            <a:gdLst>
              <a:gd name="connsiteX0" fmla="*/ 0 w 1100138"/>
              <a:gd name="connsiteY0" fmla="*/ 804862 h 804862"/>
              <a:gd name="connsiteX1" fmla="*/ 109538 w 1100138"/>
              <a:gd name="connsiteY1" fmla="*/ 781050 h 804862"/>
              <a:gd name="connsiteX2" fmla="*/ 200025 w 1100138"/>
              <a:gd name="connsiteY2" fmla="*/ 800100 h 804862"/>
              <a:gd name="connsiteX3" fmla="*/ 300038 w 1100138"/>
              <a:gd name="connsiteY3" fmla="*/ 776287 h 804862"/>
              <a:gd name="connsiteX4" fmla="*/ 376238 w 1100138"/>
              <a:gd name="connsiteY4" fmla="*/ 757237 h 804862"/>
              <a:gd name="connsiteX5" fmla="*/ 433388 w 1100138"/>
              <a:gd name="connsiteY5" fmla="*/ 738187 h 804862"/>
              <a:gd name="connsiteX6" fmla="*/ 471488 w 1100138"/>
              <a:gd name="connsiteY6" fmla="*/ 728662 h 804862"/>
              <a:gd name="connsiteX7" fmla="*/ 500063 w 1100138"/>
              <a:gd name="connsiteY7" fmla="*/ 762000 h 804862"/>
              <a:gd name="connsiteX8" fmla="*/ 595313 w 1100138"/>
              <a:gd name="connsiteY8" fmla="*/ 752475 h 804862"/>
              <a:gd name="connsiteX9" fmla="*/ 642938 w 1100138"/>
              <a:gd name="connsiteY9" fmla="*/ 704850 h 804862"/>
              <a:gd name="connsiteX10" fmla="*/ 619125 w 1100138"/>
              <a:gd name="connsiteY10" fmla="*/ 600075 h 804862"/>
              <a:gd name="connsiteX11" fmla="*/ 652463 w 1100138"/>
              <a:gd name="connsiteY11" fmla="*/ 547687 h 804862"/>
              <a:gd name="connsiteX12" fmla="*/ 709613 w 1100138"/>
              <a:gd name="connsiteY12" fmla="*/ 528637 h 804862"/>
              <a:gd name="connsiteX13" fmla="*/ 804863 w 1100138"/>
              <a:gd name="connsiteY13" fmla="*/ 490537 h 804862"/>
              <a:gd name="connsiteX14" fmla="*/ 866775 w 1100138"/>
              <a:gd name="connsiteY14" fmla="*/ 466725 h 804862"/>
              <a:gd name="connsiteX15" fmla="*/ 871538 w 1100138"/>
              <a:gd name="connsiteY15" fmla="*/ 419100 h 804862"/>
              <a:gd name="connsiteX16" fmla="*/ 871538 w 1100138"/>
              <a:gd name="connsiteY16" fmla="*/ 352425 h 804862"/>
              <a:gd name="connsiteX17" fmla="*/ 952500 w 1100138"/>
              <a:gd name="connsiteY17" fmla="*/ 323850 h 804862"/>
              <a:gd name="connsiteX18" fmla="*/ 1033463 w 1100138"/>
              <a:gd name="connsiteY18" fmla="*/ 319087 h 804862"/>
              <a:gd name="connsiteX19" fmla="*/ 1047750 w 1100138"/>
              <a:gd name="connsiteY19" fmla="*/ 271462 h 804862"/>
              <a:gd name="connsiteX20" fmla="*/ 1004888 w 1100138"/>
              <a:gd name="connsiteY20" fmla="*/ 209550 h 804862"/>
              <a:gd name="connsiteX21" fmla="*/ 1019175 w 1100138"/>
              <a:gd name="connsiteY21" fmla="*/ 152400 h 804862"/>
              <a:gd name="connsiteX22" fmla="*/ 1023938 w 1100138"/>
              <a:gd name="connsiteY22" fmla="*/ 119062 h 804862"/>
              <a:gd name="connsiteX23" fmla="*/ 1014413 w 1100138"/>
              <a:gd name="connsiteY23" fmla="*/ 66675 h 804862"/>
              <a:gd name="connsiteX24" fmla="*/ 1100138 w 1100138"/>
              <a:gd name="connsiteY24" fmla="*/ 0 h 804862"/>
              <a:gd name="connsiteX0" fmla="*/ 0 w 1362075"/>
              <a:gd name="connsiteY0" fmla="*/ 995362 h 995362"/>
              <a:gd name="connsiteX1" fmla="*/ 371475 w 1362075"/>
              <a:gd name="connsiteY1" fmla="*/ 781050 h 995362"/>
              <a:gd name="connsiteX2" fmla="*/ 461962 w 1362075"/>
              <a:gd name="connsiteY2" fmla="*/ 800100 h 995362"/>
              <a:gd name="connsiteX3" fmla="*/ 561975 w 1362075"/>
              <a:gd name="connsiteY3" fmla="*/ 776287 h 995362"/>
              <a:gd name="connsiteX4" fmla="*/ 638175 w 1362075"/>
              <a:gd name="connsiteY4" fmla="*/ 757237 h 995362"/>
              <a:gd name="connsiteX5" fmla="*/ 695325 w 1362075"/>
              <a:gd name="connsiteY5" fmla="*/ 738187 h 995362"/>
              <a:gd name="connsiteX6" fmla="*/ 733425 w 1362075"/>
              <a:gd name="connsiteY6" fmla="*/ 728662 h 995362"/>
              <a:gd name="connsiteX7" fmla="*/ 762000 w 1362075"/>
              <a:gd name="connsiteY7" fmla="*/ 762000 h 995362"/>
              <a:gd name="connsiteX8" fmla="*/ 857250 w 1362075"/>
              <a:gd name="connsiteY8" fmla="*/ 752475 h 995362"/>
              <a:gd name="connsiteX9" fmla="*/ 904875 w 1362075"/>
              <a:gd name="connsiteY9" fmla="*/ 704850 h 995362"/>
              <a:gd name="connsiteX10" fmla="*/ 881062 w 1362075"/>
              <a:gd name="connsiteY10" fmla="*/ 600075 h 995362"/>
              <a:gd name="connsiteX11" fmla="*/ 914400 w 1362075"/>
              <a:gd name="connsiteY11" fmla="*/ 547687 h 995362"/>
              <a:gd name="connsiteX12" fmla="*/ 971550 w 1362075"/>
              <a:gd name="connsiteY12" fmla="*/ 528637 h 995362"/>
              <a:gd name="connsiteX13" fmla="*/ 1066800 w 1362075"/>
              <a:gd name="connsiteY13" fmla="*/ 490537 h 995362"/>
              <a:gd name="connsiteX14" fmla="*/ 1128712 w 1362075"/>
              <a:gd name="connsiteY14" fmla="*/ 466725 h 995362"/>
              <a:gd name="connsiteX15" fmla="*/ 1133475 w 1362075"/>
              <a:gd name="connsiteY15" fmla="*/ 419100 h 995362"/>
              <a:gd name="connsiteX16" fmla="*/ 1133475 w 1362075"/>
              <a:gd name="connsiteY16" fmla="*/ 352425 h 995362"/>
              <a:gd name="connsiteX17" fmla="*/ 1214437 w 1362075"/>
              <a:gd name="connsiteY17" fmla="*/ 323850 h 995362"/>
              <a:gd name="connsiteX18" fmla="*/ 1295400 w 1362075"/>
              <a:gd name="connsiteY18" fmla="*/ 319087 h 995362"/>
              <a:gd name="connsiteX19" fmla="*/ 1309687 w 1362075"/>
              <a:gd name="connsiteY19" fmla="*/ 271462 h 995362"/>
              <a:gd name="connsiteX20" fmla="*/ 1266825 w 1362075"/>
              <a:gd name="connsiteY20" fmla="*/ 209550 h 995362"/>
              <a:gd name="connsiteX21" fmla="*/ 1281112 w 1362075"/>
              <a:gd name="connsiteY21" fmla="*/ 152400 h 995362"/>
              <a:gd name="connsiteX22" fmla="*/ 1285875 w 1362075"/>
              <a:gd name="connsiteY22" fmla="*/ 119062 h 995362"/>
              <a:gd name="connsiteX23" fmla="*/ 1276350 w 1362075"/>
              <a:gd name="connsiteY23" fmla="*/ 66675 h 995362"/>
              <a:gd name="connsiteX24" fmla="*/ 1362075 w 1362075"/>
              <a:gd name="connsiteY24" fmla="*/ 0 h 995362"/>
              <a:gd name="connsiteX0" fmla="*/ 0 w 1362075"/>
              <a:gd name="connsiteY0" fmla="*/ 995362 h 995362"/>
              <a:gd name="connsiteX1" fmla="*/ 371475 w 1362075"/>
              <a:gd name="connsiteY1" fmla="*/ 781050 h 995362"/>
              <a:gd name="connsiteX2" fmla="*/ 461962 w 1362075"/>
              <a:gd name="connsiteY2" fmla="*/ 800100 h 995362"/>
              <a:gd name="connsiteX3" fmla="*/ 561975 w 1362075"/>
              <a:gd name="connsiteY3" fmla="*/ 776287 h 995362"/>
              <a:gd name="connsiteX4" fmla="*/ 638175 w 1362075"/>
              <a:gd name="connsiteY4" fmla="*/ 757237 h 995362"/>
              <a:gd name="connsiteX5" fmla="*/ 695325 w 1362075"/>
              <a:gd name="connsiteY5" fmla="*/ 738187 h 995362"/>
              <a:gd name="connsiteX6" fmla="*/ 733425 w 1362075"/>
              <a:gd name="connsiteY6" fmla="*/ 728662 h 995362"/>
              <a:gd name="connsiteX7" fmla="*/ 762000 w 1362075"/>
              <a:gd name="connsiteY7" fmla="*/ 762000 h 995362"/>
              <a:gd name="connsiteX8" fmla="*/ 857250 w 1362075"/>
              <a:gd name="connsiteY8" fmla="*/ 752475 h 995362"/>
              <a:gd name="connsiteX9" fmla="*/ 904875 w 1362075"/>
              <a:gd name="connsiteY9" fmla="*/ 704850 h 995362"/>
              <a:gd name="connsiteX10" fmla="*/ 881062 w 1362075"/>
              <a:gd name="connsiteY10" fmla="*/ 600075 h 995362"/>
              <a:gd name="connsiteX11" fmla="*/ 914400 w 1362075"/>
              <a:gd name="connsiteY11" fmla="*/ 547687 h 995362"/>
              <a:gd name="connsiteX12" fmla="*/ 971550 w 1362075"/>
              <a:gd name="connsiteY12" fmla="*/ 528637 h 995362"/>
              <a:gd name="connsiteX13" fmla="*/ 1066800 w 1362075"/>
              <a:gd name="connsiteY13" fmla="*/ 490537 h 995362"/>
              <a:gd name="connsiteX14" fmla="*/ 1128712 w 1362075"/>
              <a:gd name="connsiteY14" fmla="*/ 466725 h 995362"/>
              <a:gd name="connsiteX15" fmla="*/ 1133475 w 1362075"/>
              <a:gd name="connsiteY15" fmla="*/ 419100 h 995362"/>
              <a:gd name="connsiteX16" fmla="*/ 1133475 w 1362075"/>
              <a:gd name="connsiteY16" fmla="*/ 352425 h 995362"/>
              <a:gd name="connsiteX17" fmla="*/ 1214437 w 1362075"/>
              <a:gd name="connsiteY17" fmla="*/ 323850 h 995362"/>
              <a:gd name="connsiteX18" fmla="*/ 1295400 w 1362075"/>
              <a:gd name="connsiteY18" fmla="*/ 319087 h 995362"/>
              <a:gd name="connsiteX19" fmla="*/ 1309687 w 1362075"/>
              <a:gd name="connsiteY19" fmla="*/ 271462 h 995362"/>
              <a:gd name="connsiteX20" fmla="*/ 1266825 w 1362075"/>
              <a:gd name="connsiteY20" fmla="*/ 209550 h 995362"/>
              <a:gd name="connsiteX21" fmla="*/ 1281112 w 1362075"/>
              <a:gd name="connsiteY21" fmla="*/ 152400 h 995362"/>
              <a:gd name="connsiteX22" fmla="*/ 1285875 w 1362075"/>
              <a:gd name="connsiteY22" fmla="*/ 119062 h 995362"/>
              <a:gd name="connsiteX23" fmla="*/ 1276350 w 1362075"/>
              <a:gd name="connsiteY23" fmla="*/ 66675 h 995362"/>
              <a:gd name="connsiteX24" fmla="*/ 1362075 w 1362075"/>
              <a:gd name="connsiteY24" fmla="*/ 0 h 99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62075" h="995362">
                <a:moveTo>
                  <a:pt x="0" y="995362"/>
                </a:moveTo>
                <a:cubicBezTo>
                  <a:pt x="185737" y="793353"/>
                  <a:pt x="294481" y="813594"/>
                  <a:pt x="371475" y="781050"/>
                </a:cubicBezTo>
                <a:cubicBezTo>
                  <a:pt x="448469" y="748506"/>
                  <a:pt x="430212" y="800894"/>
                  <a:pt x="461962" y="800100"/>
                </a:cubicBezTo>
                <a:cubicBezTo>
                  <a:pt x="493712" y="799306"/>
                  <a:pt x="561975" y="776287"/>
                  <a:pt x="561975" y="776287"/>
                </a:cubicBezTo>
                <a:cubicBezTo>
                  <a:pt x="591344" y="769143"/>
                  <a:pt x="615950" y="763587"/>
                  <a:pt x="638175" y="757237"/>
                </a:cubicBezTo>
                <a:cubicBezTo>
                  <a:pt x="660400" y="750887"/>
                  <a:pt x="679450" y="742949"/>
                  <a:pt x="695325" y="738187"/>
                </a:cubicBezTo>
                <a:cubicBezTo>
                  <a:pt x="711200" y="733425"/>
                  <a:pt x="722313" y="724693"/>
                  <a:pt x="733425" y="728662"/>
                </a:cubicBezTo>
                <a:cubicBezTo>
                  <a:pt x="744537" y="732631"/>
                  <a:pt x="741362" y="758031"/>
                  <a:pt x="762000" y="762000"/>
                </a:cubicBezTo>
                <a:cubicBezTo>
                  <a:pt x="782638" y="765969"/>
                  <a:pt x="833438" y="762000"/>
                  <a:pt x="857250" y="752475"/>
                </a:cubicBezTo>
                <a:cubicBezTo>
                  <a:pt x="881063" y="742950"/>
                  <a:pt x="900906" y="730250"/>
                  <a:pt x="904875" y="704850"/>
                </a:cubicBezTo>
                <a:cubicBezTo>
                  <a:pt x="908844" y="679450"/>
                  <a:pt x="879475" y="626269"/>
                  <a:pt x="881062" y="600075"/>
                </a:cubicBezTo>
                <a:cubicBezTo>
                  <a:pt x="882650" y="573881"/>
                  <a:pt x="899319" y="559593"/>
                  <a:pt x="914400" y="547687"/>
                </a:cubicBezTo>
                <a:cubicBezTo>
                  <a:pt x="929481" y="535781"/>
                  <a:pt x="946150" y="538162"/>
                  <a:pt x="971550" y="528637"/>
                </a:cubicBezTo>
                <a:cubicBezTo>
                  <a:pt x="996950" y="519112"/>
                  <a:pt x="1066800" y="490537"/>
                  <a:pt x="1066800" y="490537"/>
                </a:cubicBezTo>
                <a:cubicBezTo>
                  <a:pt x="1092994" y="480218"/>
                  <a:pt x="1117600" y="478631"/>
                  <a:pt x="1128712" y="466725"/>
                </a:cubicBezTo>
                <a:cubicBezTo>
                  <a:pt x="1139824" y="454819"/>
                  <a:pt x="1132681" y="438150"/>
                  <a:pt x="1133475" y="419100"/>
                </a:cubicBezTo>
                <a:cubicBezTo>
                  <a:pt x="1134269" y="400050"/>
                  <a:pt x="1119981" y="368300"/>
                  <a:pt x="1133475" y="352425"/>
                </a:cubicBezTo>
                <a:cubicBezTo>
                  <a:pt x="1146969" y="336550"/>
                  <a:pt x="1187450" y="329406"/>
                  <a:pt x="1214437" y="323850"/>
                </a:cubicBezTo>
                <a:cubicBezTo>
                  <a:pt x="1241424" y="318294"/>
                  <a:pt x="1279525" y="327818"/>
                  <a:pt x="1295400" y="319087"/>
                </a:cubicBezTo>
                <a:cubicBezTo>
                  <a:pt x="1311275" y="310356"/>
                  <a:pt x="1314449" y="289718"/>
                  <a:pt x="1309687" y="271462"/>
                </a:cubicBezTo>
                <a:cubicBezTo>
                  <a:pt x="1304925" y="253206"/>
                  <a:pt x="1271587" y="229394"/>
                  <a:pt x="1266825" y="209550"/>
                </a:cubicBezTo>
                <a:cubicBezTo>
                  <a:pt x="1262063" y="189706"/>
                  <a:pt x="1277937" y="167481"/>
                  <a:pt x="1281112" y="152400"/>
                </a:cubicBezTo>
                <a:cubicBezTo>
                  <a:pt x="1284287" y="137319"/>
                  <a:pt x="1286669" y="133349"/>
                  <a:pt x="1285875" y="119062"/>
                </a:cubicBezTo>
                <a:cubicBezTo>
                  <a:pt x="1285081" y="104775"/>
                  <a:pt x="1263650" y="86519"/>
                  <a:pt x="1276350" y="66675"/>
                </a:cubicBezTo>
                <a:cubicBezTo>
                  <a:pt x="1289050" y="46831"/>
                  <a:pt x="1325562" y="23415"/>
                  <a:pt x="1362075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45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0" grpId="0" animBg="1"/>
      <p:bldP spid="19" grpId="0" animBg="1"/>
      <p:bldP spid="12" grpId="0" animBg="1"/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905</Words>
  <Application>Microsoft Office PowerPoint</Application>
  <PresentationFormat>Экран (16:9)</PresentationFormat>
  <Paragraphs>330</Paragraphs>
  <Slides>69</Slides>
  <Notes>69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5" baseType="lpstr">
      <vt:lpstr>Roboto</vt:lpstr>
      <vt:lpstr>Theano Didot</vt:lpstr>
      <vt:lpstr>Arial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2018-04-02T11:40:46Z</dcterms:created>
  <dcterms:modified xsi:type="dcterms:W3CDTF">2018-04-03T11:22:07Z</dcterms:modified>
</cp:coreProperties>
</file>